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19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E9FED-4A5A-440E-9ADD-96E04009DFF9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E8E53-FB47-4CBB-8CE0-B6A37821A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76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E8E53-FB47-4CBB-8CE0-B6A37821A0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838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2BBBC-2BCB-4B6F-A819-B19B4C83B74A}" type="datetime1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42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9191-C86A-427C-8FD0-A130E2289DD0}" type="datetime1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591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48B07-0346-47B6-B2E0-50D992D05C67}" type="datetime1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33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7257F-B760-4CA6-9ADE-6ECFFBBE0FD6}" type="datetime1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959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D567D-EF89-4F36-945D-C5F38570F280}" type="datetime1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452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AD2C-3696-4B66-885A-054DF8E417FB}" type="datetime1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021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BA3F-762F-40D9-92C7-3B5D63E5C3CB}" type="datetime1">
              <a:rPr lang="en-US" smtClean="0"/>
              <a:t>10/21/2015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33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2A55-4DB1-455E-A388-3DBD0B5F779C}" type="datetime1">
              <a:rPr lang="en-US" smtClean="0"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44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7A6B-9347-4BC8-9F12-75976D16D1B2}" type="datetime1">
              <a:rPr lang="en-US" smtClean="0"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387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4235-3390-4DB7-B112-B6C4A438C865}" type="datetime1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091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E4243-09E2-4F2C-8514-3B0D0516A5F5}" type="datetime1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536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1A8E9-A4E7-4B9B-8E26-0B5772410024}" type="datetime1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DACDF-E1A9-A04C-A5FF-FC2443684BF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1646037" y="82370"/>
            <a:ext cx="7174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" pitchFamily="18" charset="0"/>
              </a:rPr>
              <a:t>Statistical Signal Processing Research Laboratory(SSPRL)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Times" pitchFamily="18" charset="0"/>
              </a:rPr>
              <a:t>UT Acoustic Laboratory(UTAL)</a:t>
            </a:r>
            <a:endParaRPr lang="en-US" b="1" dirty="0">
              <a:solidFill>
                <a:schemeClr val="bg1"/>
              </a:solidFill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62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data:image/jpeg;base64,/9j/4AAQSkZJRgABAQAAAQABAAD/2wCEAAkGBxQSEhUUEhQWFhUXFBwaFxgXFx8fGhsfIB4gHyAcGxccICggGB4lHiAgIzIhJSkrLi4uHCAzODMsNygtLisBCgoKDg0OGxAQGywkICQsLCw3LC8sLCwsLCw0LCwsLCwsLCwsLCwsLDQsLCwsLCwsLCwsLCwsLCwsLCwsLCwsLP/AABEIAIIBgwMBEQACEQEDEQH/xAAcAAEAAwEBAQEBAAAAAAAAAAAABQYHBAMIAgH/xABKEAACAQMBBAcDCQYFAwALAAABAgMABBEFBhIhMQcTQVFhcYEikaEUIzJCUnKCsdEWVGKSorJDk8HC8BUlMxckNERTZHOj0uHi/8QAGgEBAAMBAQEAAAAAAAAAAAAAAAIDBAEFBv/EADgRAAIBAwMCAwYGAgEDBQAAAAABAgMEERIhMUFRBRNhFCIycYGRUqGxwdHwI+FCJGLxBhUzQ8L/2gAMAwEAAhEDEQA/ANxoBQCgFAKAUAoBQCgFAKAUAoBQCgFAKAUAoBQCgIrX9oreyXeuJAufoqOLt91RxPnyqynSnUeIojKajyQdr0k2UkcjhnBTHsMuHbPLdAJB9/Dtpc03bx1TNFjQneVPLpc8/Jdyuaiuq6iCyxtFCfox725keOcM/rw8K82Xm1OmEfVUX4ZYPS5KU++M/blL9T+dHEk9tfNayhlDIxZG5Bhghh2csjI558KW+qM9LHjcaNxaK4hh4a39Oxqma3Hx5/aAUAoBQCgFAKAUAoBQCgFAKAUAoBQCgFAKAUAoBQCgFAKAUAoBQCgFAKAUAoBQCgFAKAUAoBQCgPzLIFBZiAoGSTwAA5knsocbxuynalqF9e5GnhYYf/jy8C/jGMEhf4scezFQy3wYqk61X/4tl3fX5EVoGsahCZ7N0M90rL1bOSUVWBJeST7A4YHMk47OFtGKbet7L7/QjbTrLVTnu1g9ZNjbdR1940l7cy4CjeIDEjIVFGN1R3k4A48KvqXsorFNYXRdT0bazVaWZPblt8Jf3hcs59mtijaajGzqjK8Ej7oBKxuGUbqluJADABjx512VZ1aGKmNSf8nZaaVZ+ztqLWN3u+Ocd+cdDQbW8DvKg/w2CnzKhvyYVnccJPuQTOS50kNeRXHakToT35K493te+qXDM1I2wunG2nQ7tP7Zz+x/Bdb191Y/w7bebzdxj1wh99M5qY9DvlabTW/+U8fZf7JarDEKAUAoBQCgFAKAUAoBQCgFAKAUAoBQCgFAKAUAoBQCgFAKAUAoBQCgFAKAUAoBQCgFAKAUAoBQEZLa/KCDJ/4Qcqn2z2M3evcvbzPYK5yVOOvnj9TpvJWA3IwN8jhnko+0w7h3dvLhzE4pcssfoQ2rxJZWlxKmTK6YZycs7n2VJ/E3ADgBwGAK5OWdyitinCUlz/cfqSmmWG4Az8ZNwLnsUDHsr4d57T6AQUerNsqnuKnHhfm+7/bt989rkDiccAePcO38qkVFb6P7gzW8lwf8e5lcfdDbi/BRWi5jpko9kium8rJZqzlhUtip+vuL647GnEafdjGB7859az0XqlKXqe14pDyaNCh1UdT+cv8AwW2tB4ooBQCgFAKAUAoBQCgFAKAUAoBQCgFAKAUAoBQCgFAKAidT2ltLc7s1xGjfZLDe/lHEVbCjUnvFMi5xXLOe02zsZDurdRZPIM27/diuu3qrdxZxVIvqSWoarBAAZ5o4gc433C5xzxk8efZUIwlL4Vkk5Jckb+2lhnHyuH+cfnVns1X8LI+ZDuS1lfRzLvRSJIvejBh7xVUouLw1gkmnweWp6tBbgGeVIwxwpdgMnwzXYU5T+FZDklycH7Y2H73B/mCp+z1fwsj5ke5/V2vsSQBdwEk4Hzgp7PV/Cx5ke50ajtBawPuTTxRvjO67gHHfg1GNKc1mKbOucVyzm/bGw/e4P8wVL2er+FnPMj3Pay2ltJnWOK5id2zuqrgk4BJwPIE+lclRqRWXF4OqcXsmSxqokQl9tdZQkrJdRBhzAYEjzC5xV0bepLdRZBziup+LTbKxlYKl1FknABbdz5b2M0lb1Vu4sKpF9Tr1DaC1gfcmnijfGd1nAOD24NRjRnJZimzrnFbNnbZ3aSoJImDo30WU5B8jUJRcXhnU090eepX0UKb87oiZxlyAMns412MJSeIrIk0lueOma3b3BIgmjkKjLBGBxnlnHKuzpTh8SwcUk+Gd4UZz2nnUCRVdrJeturK0HHMvXSeCx8RnwLflUZbtIyV3qqQprvl/QtdSNZV+knVvk1hKVPtyDqkxzy3A48QuT6VotaeuqvTcrqy0wZLbN6f8ntYIfsRKp88cfjmq6s9c3LuSgtMUjn2x1L5PZzSA4bcKp95uA9xOfSs9aWmDZ6Phlv591CD4zl/Jbsi9jJIbLT4DPKkXWAyZkcLne4jG8eJ3cUtaUnBKKyWeN3CqXk23stvt/vJIftpYcvlcP84/Otfs1X8LPJ8yHclbHUIpl3oZEkXvRgw94NVShKLxJYJJp8H41HVYLfBnmjizy33C58snj6V2NOU/hWQ5Jckb+2lh+9w/zirPZqv4WR8yHclbHUIp13oZEkXvRgw+BqqUJReJLBJNPg/mo6lFbrvzyLGpON5zgZ7smkYSm8RWQ2lyR42ssipYXUO6CATvjAJzgE+OD7qs8irnGlkfMj3OvTNat7gsIJo5SuN7cYHGeWccuVQnTnD4lg6pJ8M76gSIi72ns4naOS5hV1OGUuAQfEdlWxoVJLKiyLnFbNnRNrVukKztNGsTY3ZCwCnPLB7c1FU5uWlLcaljJzW21NnI6olzCzscKocEk9wFSdCollxZxTi9skxVRM8rm5SNS0jqijmzMAB5k8K6k28IN4IKXbnT1ODdRnyJPxAxVytqv4WQ8yHc6Ytq7JkLrdQ7q43jvjhk4GQeIyeFRdConjSxrj3PbTtoLWd9yGeKR8Z3VcE4GMnA8xXJUpwWZJo6pxfDJOqyRB/tjYfvcH+YP1q72er+F/Yh5kO5NI4IBHIjIqkmfqgFAKApHSttK9nbqkLbssxKhhzVQBvEdx4gZ7M1qtKSnLL4RVVlhbGY7H7GzakXZXVEVsM75YljxwBzY44kkjnXoVrmNLCwURpuRZY+iKZZo96aOSHfHWcCrbvbheIOeXPtqh36aeFhk/IeTk6arsNeRRDlHDy7ix/RRUrFYg33Yrbs/GhdGEt1bR3C3CIZE3lRozy7MuG7ef0a7UvVCTjjj1ORotrOSs2l9caZdNukrJE5V1B9l8djD6ykcs94POr5KFaG/DILMWW7pn1ISS2qryEJkx98jGfRfjWaxWlSfqWVt2iM2c6OZ7y3SdJY0V84Db2eBIzwGOOKsqXkYS0tHI0m1kntI6KJ454pJJomRJFZgA2SFOccRjsqmd9FxaSZJUXkqvSbfdZqVwexCqD8KjP9W9Wi1WmkiFTeTJu26Jbl0VuuhG8oODvZGRnB4VU7+CeMMl5LLDsZ0fvYXPymeWJkjjfG7ngSMbxJHILve+qa90qsNEUShS0vLKftvt9LeuY4WaO3zhVXIaTxfHHB7F9+TWihbxprL3f6EJzcuODo0TorupkDysluCMhWBZ8eKjAHkTmk76EXhbhUW0TWldFEkNzC7zRyxJIGcbpVuHEezxB9oDtqqd8pQaSwySotNFQ6TL7rNSuD2IQg/Coz/VvVotVppIhU3kzcdlbLqbO2iPNIEDfe3RvfHNeTWlqqN+ppgsRSKN04327Dbw/bkZz5IAPzf4VrsF7zkVVnskOg60xDcS4+lIqD8K5P93wpfyzJIUVszTSawF5TdjT8qu7q+P0CRDB91eZHgTg+pqEd3kxW3+SpKr04Rc6mbTOtp3+W6va2g4x2/wA9L3Z5gf2j8ZrdS/x0JT6vYzz96oo9tzRawmgzvpHnNxc2tin1nDP68B7l3m91Y7h6pKCPp/BIKhQq3cuiwv1/N4RXemq6Ant4F5Rw72O7eOB8Er37COINnyNxJyll/M5Nm+jSS8tUuBOse+GKo0ZPAMQCWDduM8u2rKl4oT04yQjRbWclbWa40y7YK25LE+GAJ3W7cH7SsD29/fVz01ob8MhhxZPdK2sC5uICv0fksbgdxk9v+3dqm0joi/n+hOq8tHXofRfJc2sc4uFRpE3lQxnAB5ZYN2jBzjhntrk71Qm444CotrOSpW93Pp1yxQlJYnKsAeDbp4q32lP/AO60PTVhvwyG8WaD0zanvwWajhv5lx+EAf3GsVlHEpP6F1bdIrVjpn/ZLmfHE3UXuUhPzkatEqn+eMfR/wB/IrUfcbJfoQuMXc6fag3v5XA/31VfbwT9SVHZs1TaPV1tLaWd+SLkDvY8FHqcCvOpwc5KKNEnhZPn/Z3TZNRvVjYkmRy8rdy5y58O4eJFe1UqKlDK6GOMdTLH0sauHnjs4QOqtwF3V5b5GAAP4Vwo8S1Z7SOIub5f6FlV5eF0Kzp6Na38SvwaK5QN6MAa0SlrpvHVEEsSN52w2kSwtzK43mJ3Y0+03+gHMmvHo0nUlg1SlpWTDZrm81a4CktLIeIQHCIO0gE4RRnnz8zXrry6EeyMr1TZbLfofnK5e5jVu4IzD+bK/lWd38eiJ+Q+5MbP9G7QwXkczI7TRhIyueGMsCcjgd/d/lqqpeapRa6Eo0sJ5KB0fX5t9RgLcMv1Tg9m97OD5Nj3VsuVrpP7lVPaSNO6WNpvk1v1EZxLOCMjmqfWPgT9EeZ7q8+0papanwi+rLCwimdFeyPymT5TMvzETeyCODuPzVe3vOB2Gtd3caVpXLKqVPLyzbq8k1CgFAKAz7ph2dkuYI5oVLvAWyo5lGxvEDtIKg47s1rtKqg2n1K6kcrJl2yO2E+nuTFh0b6cbcmx2g81bsz7wa2VaUai3KoyceDcdkNroNQQmIlZFxvxt9Jc9v8AEviPhXm1aUqb3L4yTMQ6RL7rdRumByBJuD8ChfzBPrXpUNqaRRPeTNNtuknTra1ijikeVo4VRUWJ1zuqBxZ1AHLvrE7epKTb6lqnFIymNJtTvSFHzlxIScclHaT/AAqv5DtNb9SpQ9EU4cmd/SVchtRmVfoxBIl8lQZ/qJqFvtTXrudn8RLaH0pS2tvFAlvGyxoFBLtk95IxwyeNVztlOTk3ySU2lgvnR7ttJqLT9ZEkaRKp3lYnJbe7x2BTWavRVNLD5LIScjD7zUOtneYjO/KZMHuLZwfThXpJYjpM/LyaEOmSYcBaxfzt+lZPY49y3zH2OvajbKW50XrWQRGe46oBSTlV4txPfuke+o06ShWx2WRKWYkJ0O6Qs96ZHAKwJvAH7ZOFPpgnzxVt1UahhdSNOO5u1eYaD+MwAJPIDJoD5Yu9Q62Z5iM78pkwfFt7B/KvbSxHSZOXk0AdMdwP/dof5mrJ7HHuW+Y+xVNsNrJNRkR5EVNxCoCkkcTknj/zhV9GmqaaRCT1Gy9FNp1emQntfek/mY4+GK8+5lmoy6msRPbpB1Vobbq4uM1weqjA58eBPhw4Z7yKzSexRd1HGniPL2JfZ/S1tbeOFfqLxPeTxY+pJrqWEXUaapwUV0PbVr9beGSZ/oxoWPoOQ8TyqcIuUlFdScnhZZSeiexZ1nv5h85cyHGfsg5OPDe4eSitd5JJqmuEU0FzJ9S+zzBFZmOFUEk9wHE1hbwsmmEXOSjHlmd9H0bXd7cXzg4BKoD2FsYH4UAH4qyUFrm5s+n8ZkrW0p2kfm/p/L/Qz7pOv+t1K4I5IRGPwgZ/qzX0VstNNHxs95Gh6X0jada2cMaSPI8cSruLE4OQOPtOoXn25rJK3qSm2+vqWqcUsGV3U8upXrMq/OzycFHEKOAHHuVQOPhW1NUoeiKcOTPPamcNdShTlYz1S+UQEY/trtLaKz8/vuJLcv8AH0m28NukcMUjMkaqA2FXIAHE5Jx5CsXsspSy2W+YktipaDoFxqdwZGBEbuWllIwvE5IX7R7AByrTOtGlHCK1ByZ3dLN7vXojH0YYUQDzyx+BA9KjabQz3Z2pyXWx0rd2bZCOLW7y+pYyD3DHuqiU/wDqM+uP2Jpe4U7obnxqQH2oJF/tb/bV93vT+pCmveJjps2g3pI7NDwT5yT7xHsj0GT+Id1V2cMJzZKq87HRsREumaZNqEo+dlX5tT3Zwg/E3tHwx3Vys/NqKmuEILTHJXOjDSWvdQEsuWWI9dIx+s+cqD4lst+E1dcVNFPC67EYRzIi+kdSmo3eOB6zeHqoP51O3f8Ajicmt2S/S5rXX3ioD7MUKYHjIoc/0lfdVdrHTDPc7U3ZoHQ/o6w2Imx7c5LE/wAIOFXy4E+bGst1Ucp47FlOOEXqsxYKA+eOkWwNnqUm7wDMJ4/xHP8AeGr1qE9dNZ+RmmsSP3bQza5qLHiobix5iKMch4nsHeST31zVGhT/ALuxhzkb5p9kkEaRRKFRFwoHYP18a8uUnJ5ZoSwdFcOigFAKA/gYcePLn4UBnvSdsXbPbT3aKIpoo2kLLwEm6M7rDkSeQPPOOdaaFaSko9CEorkzDo1vzFqVuwJAO+H8UEbMc+W7n0Faq29NlcdmRuhWrX95HGx3WuJcuRxxvZZiPIZqc5aIv0OJZZqcPQxDn27qYjuVVU+8hvyrJ7XLsWeWi77PbM2tgpFvGFJHtOxy7Y+0x7PDlVE6kp8k1FLg+dEmN7eg8/lF0MeUkn+gPwr0vgjjsijGWfQv7Eaf+5W/+Wv6V53nVPxMu0R7HLtFa2+nafdvbxRw5iOdxQuWI3VzjtyQK7ByqTSk8hpJbGM9GOlpdahFHIoeMK7urDIIAwMju3iK215uMG0VRWWbh+xOn/uVv/lL+lYfOqfiZboj2Kb0zaSkNhAII1jiiuPooMKN8NxwO9j8autptzeeqIzWxXuhLWUiupIZCF69BuEnALKT7PmQTjyqy6i3FNdDkHhm51gLSD24v+o0+5kzgiFgPNvZHxIqykszSOSeEYZ0Y6THd36RSqHjEbuynkQBgZx/EwrfXm4wyimKyzaf/R/p37pH/V+tYfPqdy3RHsYHteI1vblIFCxrKyIo5Dd9k/1A16FNvSslMlufSuj2ggt4ouQjiVfLdUCvMk8tsvWyKjoH/cNQe8PGC3zHB3Fu1/cc+q91VLd5MFL/AD1nU6R2Re6megZx0oXz3EsGmwH25XVpSOxc8M+A4ufujvrfaRUE6suhnrPLUEX7TrJYIo4oxhI0Cr5AY99YpScm5PqXpYWEVDpT1jq4Ft0zvznjjnugjI/EcDx41juZ4jpXU+h/9P2nmVnWlxD9f9c/Yl9nLQWVokRHtBd6T7x4n3cvQVdShoikeb4jde03EqnThfJcHz1bg3t7jPG4uCc/fckn417Lloh8keTjLNIj6JIs+1cykeCKD7zn8qy+2S7FnlotOl6BbadFI8SYKxszyNxchRniewcOQwKolUlUeGSSSMQ2ctfld5DG+cSy+3jnjizcfIGvRnLTBtdClLLLf0jbFQ2cKz2+8F3wrqzb3PkQTx5jHrVFCvKbxInKCS2JDoW1NmE8BYlV3XQE8s5DY7hwHvqF3FbSO030KDtZeG4vbhl4lp2VPHB3F9+B761UvdgkVy3Z9JTacPkjW45dQYx/Ju15mr3sl+Nj526PdXW2vYppOCqkhb0jY48yRjHeRXpVlqi0imOzPfZ3T5NW1HD5IkkaWY/ZTOSM9nYg8x3UnNU4bBLUyw9M+0AedLOI4jtx7YH0d8gYH4V/uPdVVtDC1PqSm98EHounavCmbWK6RJAGygwG4cD7qslKk372CKUuhCa/8oEzfLBIJiAW6z6WMcM+lTg4493g40+p0bUMTMkp5TW1u6+XUoh9zIR6VyD2x2b/AFDNs6I9Xjn0+ONSN+HKOvaOJIOO4g8/PurDcRam33LoPYutUEhQGI9O12pu4IwBlICxP3mOAfLdJ/FW+12i36lVTkuXQxp4j05ZN0BppHYnHEgMVXPhgZH3qouZZnjsSgti+VnJigFAKAUB857RRatBeT3BjuoWkkLZh3mUjkoJjyrAKAOPdyFb4um4pbFTzk4bq71a/wARSfK5hn6BjZV8M4VVP4qkvLhusDdlw0nYKexsbq6lQtdtA0cMUftGPrPYJ9nO82D2cAM8eNVSrKUlHodUcI4uiHZu4XUVkmgkjSOJ2BdCBvHCgAkc8MT6V2vUThhMRW5u9Yiwitq5nSzuGjVmfqX3FUZJYjAAA8alD4lk4z5ttdAv42Vo7a5VlOVZY3BB7wQOBr0HUi+WVaWSvXa336j75aj/AIvQ77xZLq3v30N0mW6lmmu19lw7OqIQ3I5IXeWq04qrlY4O76Sl2Gk6lA2/DDdxMRu7yI6nBwSMjjjIHDwFXOcHy0RwyQ67W+/UffLUf8Xod942zStE+UaXFbXu+7SQL1pckvvH2s5PEMrYI7sDurG54nqiWY2wzFNpeju+s3O7G88QOVliGT4ZQe0remO41shWjL0K3Fo8bbaTWFURpJe45AGNmb+ZkLfGuuFPnYZkWOeLUX0aaOeK6kllvEI3wzOUAV84OSq7y47BVacFUTWODu+CV6D9AmhmuJZ4Xj+bVE31Kk5JLYzz+itQuJppJCCNcnk3VZsZwCcDtwOVZSw+bdn9mbua+hM1tMqvcK8jNGwGN7ebJI4Z4j1r0JVIqLw+hUo7mx9IGrOQljb8Z7j2Tj6qHgSe7PH0DV5kn0Rnu6r2pQ5l+hY9D0tLWCOFOSLjPee1j4k8aklhGmlTVOCiuh+9Y1JLaGSaQ4RFyfHuA8ScAedThBzkoonJpLLKJ0X6e88s2p3A9uZisfgvDJHhwCDwU99bbuailSjwiiim25s0WSQKCzHAAyT3AVgNMYuTwjL9AB1LUpLp/wDwwkFQfDIjHvBc+NYaf+Wrq6I+tvWvDvD40I/FLn/9P9izbYzOLK6MYZpDC4UKMneYbowBzxnPpXoU8a1k+QfBknRns/ONQieWGREjDvl0IGd0qBkjnls+lbK1RaGkyuMdzcawFpX9v2f/AKfcrGrO7x7gVASfb9k8BxxgmraPxps5Lgzfop0KZb8STQyIscTkF0KjeOFGMjjwJrTXqJwwmQity+9J9i82nSrGrO4aNlVRknDrnAHP2c1noSSmskpLKKB0YwXFtczPJBMq/JJMZjYZZSrADhzIBAFaK7jKKw+pGKwRuxmzV1Jf2xlt5lTrw7s0bBRu+2SSR3ip1KkVF4ZxJ5PpI155afL2q7LXizzBbWcqJXCkRsQRvHBBxx4V6SqRwtynSzU+jzRn0zTZrt4Xa5kXIiCkvgcI03RxGSd492ePKs1WeuajnYnFYRnmzmyF5eX0YuYZlV5C80joQCPpNxI5ty9avlVjGOxFRbe59IKoAAHADgBXnlph3TJoNxJqIkhglkVrdMsiEjeDOCMjtxj31toTShhsrktyStNhJL/R7YMDDdwdYq9YCN5esYhGHMAjBB7PU1F1lCo+zO6coz6XRtSsJd4Q3MLj68QYg/jjyCD3Gr9cJroQw0dx1rW7kGNXvWyMeyjJ/Uqr8TUdNJb7HfePorTd7qY98EN1a7wPMHAyD61gfJaYN0oabd3GpTvHbTMi7qIyxsQQqjODj7RNbaMoxglkqktzbNkrAwWVtERgpAgYdxwM/HNY5vMmyxLCJaonRQEfLrdspKtPECDgguMg9xGajqXczyuqEXhzWfmjoivo2YorqWUZZQwyB3kdldyiyNWEm4prKOX/AK/a/vEP+Yv61zXHuVe2W/44/dElUjSKAUAoBQCgFAKAUAoBQCgFAKA8ppsFR2scD8yfd8cUON4PWh0UBF7R63HZwNNJ2cFXtZuwD/nAZrjeCqtWjShqZAbBaNIS99dcZ5+Kgj6CHlgdmRjyAHjUYrqzNaUpb1Z/E/0LnUzcZbtxevqV9Hptufm0bM7DlkcT/IOH3mA7K9G3iqNN1Zc9P7/djNUeuWhGmWVqkUaRxjdRFCqB2ADArz5ScnlmhLCwildKOubkYtY+Mk30gOe5nGMd7Hh5ZrJc1MLQup9H4BZa6juJ/DHj59/ot/sSuzukCztkh+ufblPex7PQYHpVtKGiODzPErx3Vw59OF8v98nltLra2cJkYZJOEX7Tf6DtJqbeDybiuqMNTMvuNor67chHkPckIIAH4ePqary2eM7m4rPEc/JH7sptRjlRN+4RncKN/eI4n+LIIFNzsHdRmo5az3OjajVry2uZIhcy7oOVOeaniP09K685J3NetSqOOp4NN0e9663ilP1o1Y+Bxx+OasXB7FKeuCl3RmW0O2E8tw3yaV1jB3UCfW8fEk/DFVuTPHr3tSVTFN7HdqO09xZx9R1hkuSA0rud4R5HBFXkSBxJPf7mWtiyrdVKMdGcy6vt6ERFc6ncDrEa7dftJv7vpu8D6U3Muq5qe8tX0ySmkavqKwXRMk+Y1RFRlJcO7DiMjeGFDH3Uyy+lVuFCWW9iKl2h1JRlpbhR3kED3kVzLKXcXKWW2fiDafUHOEnnY9y5J+AplnI3VxLhssGxuo6hLeRLNJP1eSX3wQuApOCSO+uxzk021S4lVSk3gg7va69eZ+quJcNIdxVPYT7IAHoMVzLM8rus5vTJ8nr/ANW1b7V3/I//AONMsl5t36/YvvRnLdusz3bSniqoJQRjgSxAIHeOPhU4ZPRsnVkm6mSg61tldtcSmO4kWPrG3ADwC54Y9Ki2zzat5V1vTLbJoHRZqstxBKZpGkZZcAseON0cKnBnpWFWdSDcnnc6ukbaA2ltiNsSyndQjmAPpN6Dh5kUk8Ile1/Kp7csypNq75iALmXJOB7XfVeX3PIV3XbxqNC2622azxbwYM24C7tx3OHDh2sefHlw55qcpY2PSu7x0vcjyUSO81O5BkRrqQfaTe3fTdwPQVHc87Xc1PeWr6Z/YtvRndXz3DpPJL1cae0so47xOFHtDeHafSuxzk22Mqzm1NvC7k2tlDJqcwMabkUALgqMF3O9vHxx2+dc0pzJeRTndSbisJdureclasrh3lDR5DXySAH7K9Zgt6RqfhUEnnPcwQjNz1R5qJ/RZ/hHds7oEc1ukgHBi2OHZvsB8BXY09i22sYSpp/P9TSKvPdFAKAUAoBQCgFAKAUAoBQCgFARVpN1l1L3QqsY+8w33/p6v41zqUxeqo/Tb68v9iU3hnHbXS48L+9SCNpJWCooySf+cT4UIzmoR1S4KHpFnJq1yLu4Uraxk9REfr8eZHaMjj3kAcgagveeTz6cXcz8yfwrhGiVM9IqfSJtULG3wh+fkBEY7u9yO4dnjitNtQ8yW/CKqtTSvU8OjPZc2kBllH/rE/tPnmo5hfPjk+J8Kld1vMlhcI5Rp6Vl8stGrailvC80h9lFz4nuA8SeA86xSkorLNlvQnXqxpw5f9yZzsVaPeXcl/ccVRvYHZv9gHgi49cGslGLqTc5H0/i1aFnbRtKXLW/y6/Vv8i+M2Tk1sPkjP8ApYhYpAw+gGYHzIGPgDUJnl+Jp6YvoQ/R/tJFal45hgSEHrAM4x2N248q5F4M9jcwpZjLr1NTgmWRQyMGU8QQcg+RFWHtpprKM/6VtP8A/FOP/pt8WX/dUJnleJ09lP6EPFtMU0wW6n5wuynvEfA/Ekr5ZrmdsFCutNtoXPH0/uxOdGGyhYi6lHD/AAgfi/6ep7q7FdS/w+2/+2X0/kqe2tuyX1wHBBMrMPEHiCPSovkw3aarSz3NS2J2wt54o4ciKVVC9WeAOBj2D2jw5/nVikj17W6pzio8Pt/BcMVI2lF6X7vds0Qf4kwz5KCfz3ahPg8/xKWKWO7InoYtONxKe5UHxJ/21yBT4XH4pF92mu+qtJ5O1Ymx54wPjU3wejXlppyfoYfsZPFHeQyTsFjRixJBPEA45eOKqXJ4Fq4qqpS4Rr/7eWH7wP5W/SrNSPb9so/iOraDVlSxluEPAwkoeXFhhefiRXW9iVaqo0nNdjEdG0/rIrqTHCKAH1Z1A+G9VSPBo09UZy7IvnQtLwul7jGffvj/AEqcD0PC3tJfIr+0d22qakscZzHvCNCOxR9J/wAz5AVF7szVpO5r6Vxx/LIjTIVk1CNUHsm6UD7u/wDpXFyUwSddJd/3OjpCgZdQn38+0wZfFSBjH5eldlySvU1Wlk0XYPbC3lhigYiKVFCBTwVscMofHu5+dSjJcHp2l1TnFR4aLtipm88hbJljuLl/pndGW+8e31oc0rnHJ/EtUXGEUbowMKOA7h3DwocUUuEfqGBUUKiqqjkFAAHkBQ6kksI9KHRQCgFAKAUAoBQCgFAKAUAoBQFF2U2khSa8inkCSfLJCu99YZ3QB3nhjHPlUFLuYKFeClOMnvllit9VjWBruVgsbe0pP2BwTA5+0Paxz9qrZ+7t2NbqRUNb4KxFZzaxIsswaKxQ5jj+tL/Ee4EfoO01V8XyMShK6eqW0O3cvkMQRQqgKoGAAMADuAqZ6CSSwji17WI7SB5pThVHAdrHsUeJNTp03UlpRyUlFZZnWxWkyandtqN2Pm1b5lOwkHgB/CnxbJ76315qjDyoc9SinFzlrkarXmmkyvbPVH1C7SytjlFfBPYW+sx/hQZ8+PhWGtN1JaIn2HhdtCxtpXVblr8ui+b/AL1LzZWaQRJBH9CMYz2k9rHxJ41rjFRWEfLXNxO4qyqz5f8AcHrUig8L20SZGjkUMjDBB/5wPjQjOCmtMuDMdqthmt1aWFt+IcWU/SUd/wDEB386rccHjXNg4JyhweXR1rDxXKw5JjlOCvYDgkMO49h7/SkXuR8PrSjU0dGXzbmFXsZt76q7w8weH6etTlwepdxToyyZpsToq3l2kT53MFnxzIHZnsycD1qCWWeJaUVVqKL4N9ijCgKoAAGAByA7hVp9Ilggtqtk4b5Rv+xIBhZF5jwI+sPD3YrjjkzXFtCst+e5je0+zktjIEkwQ3FHXk2PiCO6qmsHh3FvKjLDNS6MNbe5tSspLPE27vHmVIyCT2nmM+FWReT2LCs6lP3uUVjpmu8zQRfZjLn8RwP7T76jPkx+Jz96MfqWXontNyxDdskjN6D2R/b8alDg1+HxxRz3P10rXe5YMvbJIi+47x/tpPg74hLFFruZzsVsmdQMg6zqxGF47m9knPDmMcqhFZPKtbXz874x6FpPRJ/83/8AZ/8A7qWg1/8Atf8A3/l/s7ule5ENlFbr9dgMfwoP13aT4wW+IS0UlDv+xB7Kad/2e+kI4uGx5RgHPvz7qivhZRbU/wDppvuQGzGtG1gvN04eSNETzJIJ9FJNE8ZM1vW8uE8cssXR3pnU2tzfMOIidYvQHePqwC+hrsVtk1WVPRTlWfZ4ILo0t9/UIf4d5vcpH5kVyPJmsY5ro1rajZeG+QCQFXX6Ei/SHh4jwNWNZPar28KyxL7mNbVbMS2LhZMMjZ3HXk2OfD6pHdVTWDwri2lRe/Hc0vor1uS4t2SUlmhYKGPMqRwBPaRg8e7FTgz1rCtKpTxLoXapm4UAoBQCgFAKAUAoBQCgFAKAUAoBQCgK3tmyQW8ssaILiTdiRwo3i0hCD2sZ4Zz6VbRjmfHr9iqolFOSW5zvs7vdW10yvulUggX/AMMZxgHB4ysACcnHAHgKonu8sUrbzJaqu6W+Oi/ntktajFSLTwv72OGNpJWCIoyzHkP+d1SjFyeEcbSWWZVFHNr93vtvR2MLcByJ8PF2HM/VHx9FuNrDC3kzNh1ZehrFrbrGipGoVFUKqjkAOAArzW23lmlLGyKf0jbU/J4+oiPz0g4kc0Xv+8eQ9T3VluKulaVye/4J4b58/OqL3I/m/wCF1PPYXZ75JD1kgxPKvLtROxfM8z6d1LeloWXyR8a8R9pqeXB+7H833/j/AGWOtB4YoDNrnpEkSeQKiSQh8IM4OBwzvDPPnxHbUNR5EvEnGo1jKObXOkBp4WiSIJvrusxbeODzAGB7645ZIVvEXODjGOMn56NdCkluFn3T1cecH7TYIAHlzNIrc54fQlKfmPhFv6Un6qx3frSSqvkBlj/bj1qUuDb4jPTRx3ZB9DNpmWeX7KKo/Ecn+341yHJl8Mj70pF92x1n5JaSSj6eN2P7x4Dh245+lTk8I9G5q+VTciiWHSvIBia3Vj9pH3f6SD+dQ1nnQ8TePeiVna7amTUHTKBFTIRFO8cnmSccScDsrjeTLc3Mq7W2DUOjfQntLX50bskjb7KeajGAD44GfWpxWEetZUXSp78vczXpKvOs1CbuTdQeg4/EmoS5PKvpaqz9NjYNlbTqrO3Q8CIVz5kZPxNWLg9yhHTSivQovTRd/wDs8Q/jc/AD/dUJnneKS+GJWtkNsjYI6rCJC7BiS5HIYAxg+PvrieDLbXfkxaxksdv0qSuyotqmWYKPnDzJwPq13WzVHxJyaSj+ZGdLt/v3ixg8IoxnwLe0fhu0nyU+JTzUUexe9I0vc0jqcYLWrZHi6kn88VJL3T0adLFto9P1MW0jT2uZo4Y/pO2B4dpPkBk+lVrc8GlTdSaiupsu2qJa6VJHGMKEWNR5sB78ZNWS2R7t1inbtLtgzXYe++TG5ue2O2ITP23ZQv8ArUE8bnlWk/L1T7L8+hYNP6VpFAE0CuftI27/AEkEfGuqZph4m18USvbYbWyagyAoERCd1Qd4knhknAz4ACuN5MtzdSrtLGEaR0Y6E9rbFpRuvKwbdPNVA4AjsPM48anFYPVsaLp0/e5ZcKkbRQCgFAKAUAoBQCgFAKAUAoBQCgFAKAoHS5fmFLNsEqt2rt47ntY8+furbZR1OS9Ciu8Y+ZN22v29xdIEmRlWPKBWBLO5xwUcfZUHPdvnOKxOlPXunsegpQjbZT3m/wAl/Lf5E3qN/HBG0szBEUZLH/nE+FSjFyeEZW0llmZNHca/MD7UOnxtwPJnPLI5hm4eS57TXoZhax7yf9/vczb1X6Gm6bYR28axQqERRgAfn4k8ye2vPlJyeWaUklhEXtdtGllDvH2pG4Rp3nvPco7TVFWqoI9Hw7w+d5V0raK5f96lK2I0JriQ3137WW3ow312+0R9leGPIdwzmoU3J65Hu+L38ban7JQ22w/Rdvm+v+y+s2Tk1tPkj+UAoCHv9l7SYkvAu8eZX2SfPdxmuaUUTtqU+Yix2Cs1O91IPgxLfAnFNKIRs6MeIlqggVFCooUDkAMD3VI1JYOXVdIhuQonjEgU5AOeB9K40mQnTjPaSyNK0iG2BEEaxhjkgdp9aJJCFOMNorB03VskilJEV1PNWAIPoa6SlFSWGivT7A2DHPUAfdZgPcDUdKMsrKhL/id+lbMWtsQ0MCKw5MRlvRmyRXUki2nb06fwol66XEJcbI2cjM726MzElic5JPEnnUdKKXb0m8uKJoDFSLiN1PZ+2uGDzxK7AYBOeXdzrjSZVOjCbzJZOP8AYqx/dk+P61zSiPstH8KP3BsjZIyutugZSCp48COR513SgraknlRR+73Za0mdpJIEZ2OWY5yezv7qaUdlb05PLjuS+4MYxwxjHh3V0uwcNlodtC2/FBEjYxvIig48wK4opcFcaUIvMUke2padFcJ1cyB0yDg8sjlyo1klOEZrElk5LLZy1iDrHBGFcAOCMhgOQIOQedNKIRo04ppJbkfcbBWDnJgA+6zKPcDiuaUVSsqEuYnZpeytpbkNFAgYcmI3mHkzZI9K6opE6dtSh8MSZrpeKAUAoBQCgFAKAUAoBQCgFAKAUAoBQCgODWtIguozHcIHTOcEkYI7QykEehqcKkqbzFnHFS2ZTdhp7a1tXmjjOZpn6qNFLSsoOFUZyxHDJJOBnJNRo1KlytUn1+iR6HiltTtKqpQjhqKz6vls6f2Yn1CQTakdyJTmO0RsgeMjj6Td+PfjhWrzo0lppc9/4PK0ObzP7F1hiVFCoAqgYAAwAO4DsrK23uy4jtotcjs4TJJ5Io5s3cP17KrqVFBZZrsrKpd1fLh9X2RnOiaVLqk5urvPUg4A7GxyjT+EdrefbnGOEHVlqlwfT3l3S8Moq3ofH+n/AHP17L9udEJ5AAAAYAHIDuFbj45tt5YocFAesVuW8B30B2RQBfPvroPWgFAKAUAoBQCgFAKAUAoBQCgFAKAUAoBQCgFAKAUAoBQCgFAKAUAoBQCgFAKAUAoBQCgFAcOusRbTFeYifH8pqM/hZotEnXgn+JfqUfoz2it47YwzSJEyMSC7BQynjwY8OBJ4Vlt6sVHS3g9/x3w+vUuPNpxck0uFnDRfbK/jmBaJg6/aXip8m5N6VqjJS4PnatGdJ4msPt1+q6fU4to9oIrKPflOSfoIPpMfAdw7T2VGpUUFlmiysat3U0wW3V9F/eiKFpujz6nL8qvcrD9RBkbw+yg7E725ns8MsKcqr1T4PoLm9oeG0vZ7befV9n3fr2XCL4ihQFUBVUYVQMAAcgBW1LGyPlJzlOTlJ5bP7Qie0dsx8POgOqK2A8T410HtQCgFAKAUAoBQCgFAKAUAoBQCgFAKAUAoBQCgFAKAUAoBQCgFAKAUAoBQCgFAKAUAoBQCgFAKA/jDPA8qBPBW4dhLFX3+pB453WZig/ATjHhVKt6aecHqy8avZQ06/qkk/vye2ua+tviGCMzXBX2IUHBR2FyOCLXZ1FH3YrL7FdpYyr/5astMOsn1+XdkLp2ybPL8o1BuumPERj/xp4Y5NjuHDz51XGi29VTdm258WjTp+RZrTHv/AMn/AHvz8uC09Sx7K0Hgnqln3n3V0HQkQHIUB+6AUAoBQCgFAKAUAoBQCgFAKAUAoBQCgFAKAUAoBQCgFAKAUAoBQCgFAKAUAoBQCgFAKAUAoBQCgFAKA8L1iI3I4EI2PdXJcFlJZnFPujh2ZhUQIwUAuN5iBxYnmWPafE1CmvdNF9OTrNN7LZei7IlasMYoBQCgFAKAUAoBQCgFAKAUAoBQCgFAKAUAoBQCgFAKAUAoBQCgFAKAUAo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44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lxe072000</dc:creator>
  <cp:lastModifiedBy>Cho, Allen</cp:lastModifiedBy>
  <cp:revision>82</cp:revision>
  <dcterms:created xsi:type="dcterms:W3CDTF">2011-08-25T15:49:05Z</dcterms:created>
  <dcterms:modified xsi:type="dcterms:W3CDTF">2015-10-21T18:29:43Z</dcterms:modified>
</cp:coreProperties>
</file>