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notesMasterIdLst>
    <p:notesMasterId r:id="rId120"/>
  </p:notesMasterIdLst>
  <p:sldIdLst>
    <p:sldId id="335" r:id="rId2"/>
    <p:sldId id="478" r:id="rId3"/>
    <p:sldId id="479" r:id="rId4"/>
    <p:sldId id="480" r:id="rId5"/>
    <p:sldId id="481" r:id="rId6"/>
    <p:sldId id="482" r:id="rId7"/>
    <p:sldId id="483" r:id="rId8"/>
    <p:sldId id="484" r:id="rId9"/>
    <p:sldId id="485" r:id="rId10"/>
    <p:sldId id="486" r:id="rId11"/>
    <p:sldId id="298" r:id="rId12"/>
    <p:sldId id="516" r:id="rId13"/>
    <p:sldId id="517" r:id="rId14"/>
    <p:sldId id="487" r:id="rId15"/>
    <p:sldId id="489" r:id="rId16"/>
    <p:sldId id="490" r:id="rId17"/>
    <p:sldId id="305" r:id="rId18"/>
    <p:sldId id="491" r:id="rId19"/>
    <p:sldId id="492" r:id="rId20"/>
    <p:sldId id="493" r:id="rId21"/>
    <p:sldId id="494" r:id="rId22"/>
    <p:sldId id="495" r:id="rId23"/>
    <p:sldId id="496" r:id="rId24"/>
    <p:sldId id="497" r:id="rId25"/>
    <p:sldId id="498" r:id="rId26"/>
    <p:sldId id="499" r:id="rId27"/>
    <p:sldId id="316" r:id="rId28"/>
    <p:sldId id="500" r:id="rId29"/>
    <p:sldId id="501" r:id="rId30"/>
    <p:sldId id="502" r:id="rId31"/>
    <p:sldId id="503" r:id="rId32"/>
    <p:sldId id="504" r:id="rId33"/>
    <p:sldId id="505" r:id="rId34"/>
    <p:sldId id="506" r:id="rId35"/>
    <p:sldId id="507" r:id="rId36"/>
    <p:sldId id="508" r:id="rId37"/>
    <p:sldId id="509" r:id="rId38"/>
    <p:sldId id="381" r:id="rId39"/>
    <p:sldId id="382" r:id="rId40"/>
    <p:sldId id="383" r:id="rId41"/>
    <p:sldId id="384" r:id="rId42"/>
    <p:sldId id="385" r:id="rId43"/>
    <p:sldId id="386" r:id="rId44"/>
    <p:sldId id="387" r:id="rId45"/>
    <p:sldId id="388" r:id="rId46"/>
    <p:sldId id="389" r:id="rId47"/>
    <p:sldId id="390" r:id="rId48"/>
    <p:sldId id="397" r:id="rId49"/>
    <p:sldId id="398" r:id="rId50"/>
    <p:sldId id="399" r:id="rId51"/>
    <p:sldId id="400" r:id="rId52"/>
    <p:sldId id="401" r:id="rId53"/>
    <p:sldId id="346" r:id="rId54"/>
    <p:sldId id="347" r:id="rId55"/>
    <p:sldId id="348" r:id="rId56"/>
    <p:sldId id="349" r:id="rId57"/>
    <p:sldId id="352" r:id="rId58"/>
    <p:sldId id="353" r:id="rId59"/>
    <p:sldId id="354" r:id="rId60"/>
    <p:sldId id="355" r:id="rId61"/>
    <p:sldId id="414" r:id="rId62"/>
    <p:sldId id="415" r:id="rId63"/>
    <p:sldId id="416" r:id="rId64"/>
    <p:sldId id="417" r:id="rId65"/>
    <p:sldId id="418" r:id="rId66"/>
    <p:sldId id="419" r:id="rId67"/>
    <p:sldId id="421" r:id="rId68"/>
    <p:sldId id="359" r:id="rId69"/>
    <p:sldId id="420" r:id="rId70"/>
    <p:sldId id="422" r:id="rId71"/>
    <p:sldId id="438" r:id="rId72"/>
    <p:sldId id="423" r:id="rId73"/>
    <p:sldId id="424" r:id="rId74"/>
    <p:sldId id="439" r:id="rId75"/>
    <p:sldId id="425" r:id="rId76"/>
    <p:sldId id="426" r:id="rId77"/>
    <p:sldId id="440" r:id="rId78"/>
    <p:sldId id="427" r:id="rId79"/>
    <p:sldId id="357" r:id="rId80"/>
    <p:sldId id="369" r:id="rId81"/>
    <p:sldId id="370" r:id="rId82"/>
    <p:sldId id="371" r:id="rId83"/>
    <p:sldId id="450" r:id="rId84"/>
    <p:sldId id="464" r:id="rId85"/>
    <p:sldId id="454" r:id="rId86"/>
    <p:sldId id="463" r:id="rId87"/>
    <p:sldId id="455" r:id="rId88"/>
    <p:sldId id="473" r:id="rId89"/>
    <p:sldId id="453" r:id="rId90"/>
    <p:sldId id="474" r:id="rId91"/>
    <p:sldId id="451" r:id="rId92"/>
    <p:sldId id="468" r:id="rId93"/>
    <p:sldId id="475" r:id="rId94"/>
    <p:sldId id="456" r:id="rId95"/>
    <p:sldId id="469" r:id="rId96"/>
    <p:sldId id="477" r:id="rId97"/>
    <p:sldId id="476" r:id="rId98"/>
    <p:sldId id="465" r:id="rId99"/>
    <p:sldId id="368" r:id="rId100"/>
    <p:sldId id="442" r:id="rId101"/>
    <p:sldId id="444" r:id="rId102"/>
    <p:sldId id="443" r:id="rId103"/>
    <p:sldId id="466" r:id="rId104"/>
    <p:sldId id="510" r:id="rId105"/>
    <p:sldId id="372" r:id="rId106"/>
    <p:sldId id="373" r:id="rId107"/>
    <p:sldId id="467" r:id="rId108"/>
    <p:sldId id="471" r:id="rId109"/>
    <p:sldId id="374" r:id="rId110"/>
    <p:sldId id="375" r:id="rId111"/>
    <p:sldId id="376" r:id="rId112"/>
    <p:sldId id="377" r:id="rId113"/>
    <p:sldId id="511" r:id="rId114"/>
    <p:sldId id="513" r:id="rId115"/>
    <p:sldId id="447" r:id="rId116"/>
    <p:sldId id="472" r:id="rId117"/>
    <p:sldId id="515" r:id="rId118"/>
    <p:sldId id="514" r:id="rId1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28BEF-4C74-4D56-AC8C-16CA26DB1430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31259-B78D-4DDF-AC56-3C78AA8D8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43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C06DE68-34E7-4F99-9A37-385B7E14DC6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16D0EA-DB8B-4AA9-B9F4-EBF33C22689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5E196D-0752-4AFD-B285-392883E2519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265A94-348A-4D0F-A9AE-12BF8C5C42E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7F8465-4009-4A3E-8B33-90C587D9DA7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633DC27-0CE5-4BF3-96B3-D84097D8BA3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C89171-F07C-457B-8BC3-258282C6452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501026-398D-4697-A816-FC9A8C341A6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161BB7-0B66-4D44-9245-1A17764C369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8CED05-F714-42FC-BFAE-F64392EF5FF4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E0F4DA-9EC0-4E6C-8901-DAB9F6443EC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F924E8-C45F-483D-A541-8920900B544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E8E9B9-3812-4DEA-A8A2-A810929F5954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75DD26-4310-4232-9F08-6CD91CA3539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1C3F07-502F-45D6-AC2C-FF8750FC1BB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A3F797-8A1A-4C34-AD22-3DBC5C31FBD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0CCDF3-66C7-41C7-A88A-E03124EF128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0666EB-1F9A-436F-8C99-B6BF58BB6D6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C61D11-C9B6-423E-B0BB-466530B7441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B10A07-5433-4558-9A4A-4C94812D8EE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30CB51-E5EA-49F8-98ED-5BC2B2D547B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998CC5-A3A9-4607-98D5-1DE6CBB37E9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5F2C601-914D-4FF4-B086-C0B8113E6EA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5B341E-AD7A-499D-B1AD-17A1A151886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6C4384-59ED-4C77-8290-6323A5AEE11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8959A4-709F-4DB9-AF39-766A8715B35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97CBF6-19A1-4E65-A9AC-6C325F99E087}" type="slidenum">
              <a:rPr lang="en-US" altLang="en-US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84</a:t>
            </a:fld>
            <a:endParaRPr lang="en-US" altLang="en-US">
              <a:latin typeface="Verdana" panose="020B0604030504040204" pitchFamily="34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3933F1-D57E-47A6-82CD-900CFD912BB8}" type="slidenum">
              <a:rPr lang="en-US" altLang="en-US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85</a:t>
            </a:fld>
            <a:endParaRPr lang="en-US" altLang="en-US">
              <a:latin typeface="Verdana" panose="020B0604030504040204" pitchFamily="34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175242-BB52-491C-AFAC-E52C55219849}" type="slidenum">
              <a:rPr lang="en-US" altLang="en-US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87</a:t>
            </a:fld>
            <a:endParaRPr lang="en-US" altLang="en-US">
              <a:latin typeface="Verdana" panose="020B0604030504040204" pitchFamily="34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1E71C1-4B8D-4A2A-B57F-D519841BFF71}" type="slidenum">
              <a:rPr lang="en-US" altLang="en-US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89</a:t>
            </a:fld>
            <a:endParaRPr lang="en-US" altLang="en-US">
              <a:latin typeface="Verdana" panose="020B0604030504040204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9BDE26-F3DC-4AF9-AF38-40D4E8932FA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8336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518C15-DAC7-4775-A3B7-9496A7B99B9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764C5E-8878-4EDC-A599-09A87C559B1B}" type="slidenum">
              <a:rPr lang="en-US" altLang="en-US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93</a:t>
            </a:fld>
            <a:endParaRPr lang="en-US" altLang="en-US">
              <a:latin typeface="Verdana" panose="020B0604030504040204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035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6C6CAC-BFC8-426F-B733-D83022251FC8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2F8821-67EA-4B08-881C-53DE5F9FF5F6}" type="slidenum">
              <a:rPr lang="en-US" altLang="en-US" smtClean="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94</a:t>
            </a:fld>
            <a:endParaRPr lang="en-US" altLang="en-US">
              <a:latin typeface="Verdana" panose="020B0604030504040204" pitchFamily="34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6D73B5-1775-4AEE-AD92-8294F1974151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95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2CDCA0-3536-4905-95B7-A81432496FE7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97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77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CB6FEB-DDFF-4B07-93E3-8E5AAA5ACC8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E533552-D2F8-4DD9-BEE4-D6A647B15C4F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AF7813-8B55-49C4-8EF6-0101A33DB4E4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25CE67-F3A0-4EFD-8939-15B1DEC48BE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8583E3-E78C-4230-8AE6-605973B8FE56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B866-FBB4-4978-880C-60C63CDF937B}" type="datetime1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191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488C4-8D2E-462E-8282-134EF08BF8B3}" type="datetime1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97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F6F1-C1A2-4382-81E1-B9331C1074DE}" type="datetime1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20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676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59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41D7A-E1AC-4290-B362-979D17F9AC2B}" type="datetime1">
              <a:rPr lang="en-US" smtClean="0"/>
              <a:t>10/14/2022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EE199-31D8-443C-BB3A-D7E3017111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7877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E51CB-A2EC-4F78-A01A-8CB54856D19F}" type="datetime1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74FA1-C86C-4043-BE96-15FBCDE73C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140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76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959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7EE88-D5D5-4670-BBB2-AD2B976CF93D}" type="datetime1">
              <a:rPr lang="en-US" smtClean="0"/>
              <a:t>10/14/2022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9B2DF-4D0B-4945-93AB-2F861D829F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6848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051" y="192089"/>
            <a:ext cx="108839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7084" y="1905000"/>
            <a:ext cx="5304367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724651" y="1905000"/>
            <a:ext cx="5306483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724651" y="4076700"/>
            <a:ext cx="5306483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538BE-0E6C-4207-A0C1-5B919CD09233}" type="datetime1">
              <a:rPr lang="en-US" smtClean="0"/>
              <a:t>10/14/2022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4F723-46D8-451F-85BD-4658DACF3B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904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748"/>
            <a:ext cx="10972800" cy="11432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99640"/>
            <a:ext cx="10972800" cy="2190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6520"/>
            <a:ext cx="10972800" cy="21903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6E707-7CF6-4302-A30C-DED74F9889E7}" type="datetime1">
              <a:rPr lang="en-US" smtClean="0"/>
              <a:t>10/14/2022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A4A22-94E3-4357-B3F1-C1740C5EC1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6591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11784-2D8A-49C8-8C26-2CDEC0005D68}" type="datetime1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09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780C0-9ECA-432F-8A5B-E8DC782C3E03}" type="datetime1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779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A0F67-2213-4466-9098-352FD0E44287}" type="datetime1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1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13A0F-6ABC-4A15-86E4-D13EFCF4C99D}" type="datetime1">
              <a:rPr lang="en-US" smtClean="0"/>
              <a:t>10/14/2022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63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8324-9920-4929-BE1C-245233CF97B4}" type="datetime1">
              <a:rPr lang="en-US" smtClean="0"/>
              <a:t>10/14/2022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97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12D9-A319-464A-946F-9B1DEADEF804}" type="datetime1">
              <a:rPr lang="en-US" smtClean="0"/>
              <a:t>10/14/2022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88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7A5DC74-D4B7-4745-8085-9EB446053215}" type="datetime1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CE08CF0-B0DF-4D07-9F3C-2A373E529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23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554E-BB83-48CC-BCA8-4D403C02650B}" type="datetime1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6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18289A0-E552-4D38-A753-17E5B49368B0}" type="datetime1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CE08CF0-B0DF-4D07-9F3C-2A373E5290D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5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yJLJtWGVjRw&amp;list=PLA19A37A706CA8FA8" TargetMode="External"/><Relationship Id="rId2" Type="http://schemas.openxmlformats.org/officeDocument/2006/relationships/hyperlink" Target="http://www.youtube.com/watch?v=U8lebyetQkc" TargetMode="Externa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Wz5_fpnZYc" TargetMode="Externa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TZ7bpC5b68" TargetMode="Externa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hyperlink" Target="http://faculty.washington.edu/ludomax/lab/linksstuttering.s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gif"/><Relationship Id="rId7" Type="http://schemas.openxmlformats.org/officeDocument/2006/relationships/image" Target="../media/image52.jpg"/><Relationship Id="rId2" Type="http://schemas.openxmlformats.org/officeDocument/2006/relationships/hyperlink" Target="https://youtu.be/Do_cYPnbv8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wkatz.CAMPUS\Desktop\Speech%20Science%20Chap%204%20with%20sounds\male.mpg" TargetMode="External"/><Relationship Id="rId5" Type="http://schemas.openxmlformats.org/officeDocument/2006/relationships/image" Target="../media/image79.png"/><Relationship Id="rId4" Type="http://schemas.openxmlformats.org/officeDocument/2006/relationships/hyperlink" Target="https://www.youtube.com/watch?v=K3aWyZhvACs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eUhlAg-HEM0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O_IRgP-iUuE" TargetMode="Externa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UXM3gNxGO2M" TargetMode="External"/><Relationship Id="rId5" Type="http://schemas.openxmlformats.org/officeDocument/2006/relationships/image" Target="../media/image90.jpeg"/><Relationship Id="rId4" Type="http://schemas.openxmlformats.org/officeDocument/2006/relationships/hyperlink" Target="http://www.qmuc.ac.uk/ssrc/DownSyndrome/Portabletrainingunit.htm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sail.usc.edu/span/index.html" TargetMode="External"/><Relationship Id="rId7" Type="http://schemas.openxmlformats.org/officeDocument/2006/relationships/image" Target="../media/image95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youtu.be/TplGVY5mv5Q" TargetMode="External"/><Relationship Id="rId5" Type="http://schemas.openxmlformats.org/officeDocument/2006/relationships/hyperlink" Target="https://sail.usc.edu/span/videos/span_welcome.mp4" TargetMode="External"/><Relationship Id="rId4" Type="http://schemas.openxmlformats.org/officeDocument/2006/relationships/image" Target="../media/image9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9.emf"/><Relationship Id="rId5" Type="http://schemas.openxmlformats.org/officeDocument/2006/relationships/image" Target="../media/image98.emf"/><Relationship Id="rId4" Type="http://schemas.openxmlformats.org/officeDocument/2006/relationships/image" Target="../media/image97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microsoft.com/office/2007/relationships/media" Target="file:///C:\Users\wkatz\Desktop\r-and-l-capture.avi" TargetMode="External"/><Relationship Id="rId7" Type="http://schemas.openxmlformats.org/officeDocument/2006/relationships/image" Target="../media/image100.png"/><Relationship Id="rId2" Type="http://schemas.openxmlformats.org/officeDocument/2006/relationships/video" Target="file:///C:\Users\wkatz\Desktop\head_shot.avi" TargetMode="External"/><Relationship Id="rId1" Type="http://schemas.microsoft.com/office/2007/relationships/media" Target="file:///C:\Users\wkatz\Desktop\head_shot.avi" TargetMode="External"/><Relationship Id="rId6" Type="http://schemas.openxmlformats.org/officeDocument/2006/relationships/notesSlide" Target="../notesSlides/notesSlide41.xml"/><Relationship Id="rId5" Type="http://schemas.openxmlformats.org/officeDocument/2006/relationships/slideLayout" Target="../slideLayouts/slideLayout4.xml"/><Relationship Id="rId4" Type="http://schemas.openxmlformats.org/officeDocument/2006/relationships/video" Target="file:///C:\Users\wkatz\Desktop\r-and-l-capture.avi" TargetMode="External"/><Relationship Id="rId9" Type="http://schemas.openxmlformats.org/officeDocument/2006/relationships/hyperlink" Target="https://www.youtube.com/watch?v=zzxc8pGWUtw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4qFxCx7gcXE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youtu.be/QxKL3Z_Ig-g" TargetMode="External"/><Relationship Id="rId5" Type="http://schemas.openxmlformats.org/officeDocument/2006/relationships/hyperlink" Target="https://youtu.be/OohNe7r3M7M" TargetMode="External"/><Relationship Id="rId4" Type="http://schemas.openxmlformats.org/officeDocument/2006/relationships/image" Target="../media/image104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/>
          </p:nvPr>
        </p:nvSpPr>
        <p:spPr>
          <a:xfrm>
            <a:off x="1066800" y="356281"/>
            <a:ext cx="10058400" cy="3566160"/>
          </a:xfrm>
        </p:spPr>
        <p:txBody>
          <a:bodyPr>
            <a:normAutofit/>
          </a:bodyPr>
          <a:lstStyle/>
          <a:p>
            <a:r>
              <a:rPr lang="en-US" altLang="en-US" sz="4400" dirty="0"/>
              <a:t>The articulatory system</a:t>
            </a:r>
            <a:br>
              <a:rPr lang="en-US" altLang="en-US" sz="4400" dirty="0"/>
            </a:br>
            <a:r>
              <a:rPr lang="en-US" altLang="en-US" sz="4400" dirty="0"/>
              <a:t>Chapter 6</a:t>
            </a:r>
            <a:br>
              <a:rPr lang="en-US" altLang="en-US" sz="4400" dirty="0"/>
            </a:br>
            <a:br>
              <a:rPr lang="en-US" altLang="en-US" sz="4400" dirty="0"/>
            </a:br>
            <a:r>
              <a:rPr lang="en-US" altLang="en-US" sz="3200" dirty="0"/>
              <a:t>Speech Science</a:t>
            </a:r>
            <a:br>
              <a:rPr lang="en-US" altLang="en-US" sz="3200" dirty="0"/>
            </a:br>
            <a:r>
              <a:rPr lang="en-US" altLang="en-US" sz="3200" dirty="0"/>
              <a:t>COMD 6305/ UTD </a:t>
            </a:r>
            <a:r>
              <a:rPr lang="en-US" altLang="en-US" sz="3200" dirty="0" err="1"/>
              <a:t>Callier</a:t>
            </a:r>
            <a:r>
              <a:rPr lang="en-US" altLang="en-US" sz="3200" dirty="0"/>
              <a:t> Center</a:t>
            </a:r>
            <a:br>
              <a:rPr lang="en-US" altLang="en-US" sz="3200" dirty="0"/>
            </a:br>
            <a:r>
              <a:rPr lang="en-US" altLang="en-US" sz="3200" dirty="0"/>
              <a:t>William F. Katz</a:t>
            </a:r>
            <a:endParaRPr lang="en-US" altLang="en-US" sz="3000" dirty="0"/>
          </a:p>
        </p:txBody>
      </p:sp>
      <p:sp>
        <p:nvSpPr>
          <p:cNvPr id="18435" name="Content Placeholder 4"/>
          <p:cNvSpPr>
            <a:spLocks noGrp="1"/>
          </p:cNvSpPr>
          <p:nvPr>
            <p:ph type="subTitle" idx="1"/>
          </p:nvPr>
        </p:nvSpPr>
        <p:spPr>
          <a:xfrm>
            <a:off x="1066800" y="4388509"/>
            <a:ext cx="10058400" cy="1859454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 sz="2000" dirty="0"/>
              <a:t>Structure/function vocal tract</a:t>
            </a:r>
          </a:p>
          <a:p>
            <a:pPr eaLnBrk="1" hangingPunct="1"/>
            <a:r>
              <a:rPr lang="en-US" altLang="en-US" sz="2000" dirty="0"/>
              <a:t>Classification of Consonants and vowels</a:t>
            </a:r>
          </a:p>
          <a:p>
            <a:pPr eaLnBrk="1" hangingPunct="1"/>
            <a:r>
              <a:rPr lang="en-US" altLang="en-US" sz="2000" dirty="0"/>
              <a:t>More on resonance</a:t>
            </a:r>
          </a:p>
          <a:p>
            <a:pPr eaLnBrk="1" hangingPunct="1"/>
            <a:r>
              <a:rPr lang="en-US" altLang="en-US" sz="2000" dirty="0"/>
              <a:t>Acoustic analysis/ spectrograms</a:t>
            </a:r>
          </a:p>
          <a:p>
            <a:pPr eaLnBrk="1" hangingPunct="1"/>
            <a:r>
              <a:rPr lang="en-US" altLang="en-US" sz="2000" dirty="0" err="1"/>
              <a:t>Suprsegmentals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coarticulation</a:t>
            </a:r>
            <a:endParaRPr lang="en-US" alt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5A3F5B-70E0-4E80-AC9D-4146049BC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82"/>
    </mc:Choice>
    <mc:Fallback xmlns="">
      <p:transition spd="slow" advTm="1288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F89FC01-D0CF-4899-A184-1F0070363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E5A9FF-C93F-4A6D-ABDE-2533C3017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0A4124-979D-4376-AA58-6501D58B6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32C09A-8D51-48EA-B70B-3CC04DAA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Teeth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5" descr="image06">
            <a:extLst>
              <a:ext uri="{FF2B5EF4-FFF2-40B4-BE49-F238E27FC236}">
                <a16:creationId xmlns:a16="http://schemas.microsoft.com/office/drawing/2014/main" id="{C176E71D-A644-4109-9401-FC7A4579C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291" y="640080"/>
            <a:ext cx="4061533" cy="5577840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23530-6D3A-48EC-B49D-C0EFDCCA3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20"/>
    </mc:Choice>
    <mc:Fallback xmlns="">
      <p:transition spd="slow" advTm="44520"/>
    </mc:Fallback>
  </mc:AlternateContent>
  <p:extLst>
    <p:ext uri="{3A86A75C-4F4B-4683-9AE1-C65F6400EC91}">
      <p14:laserTraceLst xmlns:p14="http://schemas.microsoft.com/office/powerpoint/2010/main">
        <p14:tracePtLst>
          <p14:tracePt t="1104" x="12152313" y="3548063"/>
          <p14:tracePt t="1112" x="12128500" y="3556000"/>
          <p14:tracePt t="1120" x="12120563" y="3556000"/>
          <p14:tracePt t="1128" x="12096750" y="3556000"/>
          <p14:tracePt t="1136" x="12088813" y="3556000"/>
          <p14:tracePt t="1144" x="12080875" y="3563938"/>
          <p14:tracePt t="1152" x="12057063" y="3571875"/>
          <p14:tracePt t="1160" x="12049125" y="3571875"/>
          <p14:tracePt t="1168" x="12041188" y="3571875"/>
          <p14:tracePt t="1176" x="12033250" y="3571875"/>
          <p14:tracePt t="1385" x="12025313" y="3571875"/>
          <p14:tracePt t="1392" x="12007850" y="3571875"/>
          <p14:tracePt t="1409" x="11991975" y="3571875"/>
          <p14:tracePt t="1418" x="11984038" y="3571875"/>
          <p14:tracePt t="1424" x="11976100" y="3571875"/>
          <p14:tracePt t="1432" x="11960225" y="3571875"/>
          <p14:tracePt t="1440" x="11936413" y="3571875"/>
          <p14:tracePt t="1448" x="11912600" y="3571875"/>
          <p14:tracePt t="1456" x="11896725" y="3571875"/>
          <p14:tracePt t="1464" x="11888788" y="3571875"/>
          <p14:tracePt t="1472" x="11872913" y="3563938"/>
          <p14:tracePt t="1480" x="11857038" y="3563938"/>
          <p14:tracePt t="1497" x="11849100" y="3563938"/>
          <p14:tracePt t="1588" x="11841163" y="3556000"/>
          <p14:tracePt t="1592" x="11825288" y="3548063"/>
          <p14:tracePt t="1600" x="11809413" y="3532188"/>
          <p14:tracePt t="1608" x="11801475" y="3524250"/>
          <p14:tracePt t="1616" x="11793538" y="3524250"/>
          <p14:tracePt t="1624" x="11785600" y="3516313"/>
          <p14:tracePt t="1632" x="11777663" y="3508375"/>
          <p14:tracePt t="1640" x="11769725" y="3500438"/>
          <p14:tracePt t="1648" x="11761788" y="3500438"/>
          <p14:tracePt t="1664" x="11753850" y="3492500"/>
          <p14:tracePt t="1744" x="11745913" y="3492500"/>
          <p14:tracePt t="1768" x="11745913" y="3484563"/>
          <p14:tracePt t="1777" x="11737975" y="3476625"/>
          <p14:tracePt t="1785" x="11730038" y="3476625"/>
          <p14:tracePt t="1793" x="11714163" y="3468688"/>
          <p14:tracePt t="1809" x="11706225" y="3460750"/>
          <p14:tracePt t="1817" x="11698288" y="3452813"/>
          <p14:tracePt t="1825" x="11690350" y="3452813"/>
          <p14:tracePt t="1833" x="11674475" y="3444875"/>
          <p14:tracePt t="1848" x="11657013" y="3429000"/>
          <p14:tracePt t="1856" x="11641138" y="3421063"/>
          <p14:tracePt t="1864" x="11625263" y="3405188"/>
          <p14:tracePt t="1872" x="11617325" y="3405188"/>
          <p14:tracePt t="1887" x="11601450" y="3397250"/>
          <p14:tracePt t="1888" x="11593513" y="3389313"/>
          <p14:tracePt t="1898" x="11585575" y="3389313"/>
          <p14:tracePt t="1904" x="11569700" y="3381375"/>
          <p14:tracePt t="1913" x="11561763" y="3373438"/>
          <p14:tracePt t="1920" x="11553825" y="3365500"/>
          <p14:tracePt t="1929" x="11545888" y="3357563"/>
          <p14:tracePt t="1936" x="11530013" y="3349625"/>
          <p14:tracePt t="1945" x="11514138" y="3333750"/>
          <p14:tracePt t="1952" x="11498263" y="3325813"/>
          <p14:tracePt t="1960" x="11490325" y="3317875"/>
          <p14:tracePt t="1969" x="11482388" y="3309938"/>
          <p14:tracePt t="1976" x="11474450" y="3302000"/>
          <p14:tracePt t="1984" x="11458575" y="3302000"/>
          <p14:tracePt t="1993" x="11442700" y="3286125"/>
          <p14:tracePt t="2000" x="11434763" y="3270250"/>
          <p14:tracePt t="2008" x="11418888" y="3262313"/>
          <p14:tracePt t="2024" x="11410950" y="3262313"/>
          <p14:tracePt t="2032" x="11410950" y="3252788"/>
          <p14:tracePt t="2040" x="11403013" y="3244850"/>
          <p14:tracePt t="2048" x="11395075" y="3244850"/>
          <p14:tracePt t="2064" x="11395075" y="3236913"/>
          <p14:tracePt t="2072" x="11387138" y="3236913"/>
          <p14:tracePt t="2097" x="11379200" y="3236913"/>
          <p14:tracePt t="2104" x="11379200" y="3228975"/>
          <p14:tracePt t="2120" x="11371263" y="3228975"/>
          <p14:tracePt t="2128" x="11363325" y="3221038"/>
          <p14:tracePt t="2144" x="11363325" y="3213100"/>
          <p14:tracePt t="2176" x="11355388" y="3213100"/>
          <p14:tracePt t="9304" x="11314113" y="3189288"/>
          <p14:tracePt t="9312" x="11274425" y="3149600"/>
          <p14:tracePt t="9321" x="11242675" y="3117850"/>
          <p14:tracePt t="9328" x="11218863" y="3094038"/>
          <p14:tracePt t="9336" x="11202988" y="3078163"/>
          <p14:tracePt t="9352" x="11195050" y="3070225"/>
          <p14:tracePt t="9464" x="11195050" y="3062288"/>
          <p14:tracePt t="9472" x="11187113" y="3062288"/>
          <p14:tracePt t="9480" x="11187113" y="3054350"/>
          <p14:tracePt t="9488" x="11171238" y="3046413"/>
          <p14:tracePt t="9608" x="11179175" y="3038475"/>
          <p14:tracePt t="9617" x="11195050" y="3038475"/>
          <p14:tracePt t="9624" x="11218863" y="3038475"/>
          <p14:tracePt t="9633" x="11226800" y="3038475"/>
          <p14:tracePt t="9640" x="11234738" y="3038475"/>
          <p14:tracePt t="9648" x="11242675" y="3038475"/>
          <p14:tracePt t="9714" x="11250613" y="3038475"/>
          <p14:tracePt t="10160" x="11226800" y="3038475"/>
          <p14:tracePt t="10168" x="11218863" y="3038475"/>
          <p14:tracePt t="10208" x="11234738" y="3038475"/>
          <p14:tracePt t="10226" x="11242675" y="3038475"/>
          <p14:tracePt t="10232" x="11250613" y="3038475"/>
          <p14:tracePt t="10257" x="11258550" y="3038475"/>
          <p14:tracePt t="10313" x="11258550" y="3022600"/>
          <p14:tracePt t="10320" x="11258550" y="3006725"/>
          <p14:tracePt t="10328" x="11258550" y="2990850"/>
          <p14:tracePt t="10336" x="11250613" y="2967038"/>
          <p14:tracePt t="10344" x="11234738" y="2919413"/>
          <p14:tracePt t="10352" x="11218863" y="2886075"/>
          <p14:tracePt t="10360" x="11195050" y="2838450"/>
          <p14:tracePt t="10370" x="11179175" y="2798763"/>
          <p14:tracePt t="10376" x="11171238" y="2767013"/>
          <p14:tracePt t="10385" x="11155363" y="2735263"/>
          <p14:tracePt t="10392" x="11147425" y="2719388"/>
          <p14:tracePt t="10400" x="11139488" y="2711450"/>
          <p14:tracePt t="10408" x="11139488" y="2703513"/>
          <p14:tracePt t="10448" x="11139488" y="2695575"/>
          <p14:tracePt t="10472" x="11131550" y="2695575"/>
          <p14:tracePt t="10481" x="11075988" y="2679700"/>
          <p14:tracePt t="10488" x="10971213" y="2663825"/>
          <p14:tracePt t="10496" x="10836275" y="2647950"/>
          <p14:tracePt t="10504" x="10653713" y="2624138"/>
          <p14:tracePt t="10513" x="10461625" y="2600325"/>
          <p14:tracePt t="10520" x="10310813" y="2592388"/>
          <p14:tracePt t="10528" x="10118725" y="2566988"/>
          <p14:tracePt t="10536" x="9918700" y="2551113"/>
          <p14:tracePt t="10544" x="9736138" y="2527300"/>
          <p14:tracePt t="10552" x="9528175" y="2503488"/>
          <p14:tracePt t="10560" x="9321800" y="2471738"/>
          <p14:tracePt t="10569" x="9129713" y="2432050"/>
          <p14:tracePt t="10576" x="9010650" y="2416175"/>
          <p14:tracePt t="10586" x="8915400" y="2400300"/>
          <p14:tracePt t="10592" x="8826500" y="2368550"/>
          <p14:tracePt t="10601" x="8794750" y="2368550"/>
          <p14:tracePt t="10608" x="8770938" y="2360613"/>
          <p14:tracePt t="10617" x="8763000" y="2352675"/>
          <p14:tracePt t="10624" x="8755063" y="2352675"/>
          <p14:tracePt t="10640" x="8755063" y="2344738"/>
          <p14:tracePt t="10648" x="8747125" y="2336800"/>
          <p14:tracePt t="10656" x="8739188" y="2320925"/>
          <p14:tracePt t="10664" x="8731250" y="2312988"/>
          <p14:tracePt t="10672" x="8731250" y="2305050"/>
          <p14:tracePt t="10680" x="8731250" y="2297113"/>
          <p14:tracePt t="10688" x="8723313" y="2281238"/>
          <p14:tracePt t="10696" x="8723313" y="2273300"/>
          <p14:tracePt t="10704" x="8723313" y="2265363"/>
          <p14:tracePt t="10712" x="8715375" y="2257425"/>
          <p14:tracePt t="10720" x="8715375" y="2241550"/>
          <p14:tracePt t="10728" x="8715375" y="2224088"/>
          <p14:tracePt t="10736" x="8715375" y="2208213"/>
          <p14:tracePt t="10744" x="8715375" y="2192338"/>
          <p14:tracePt t="10752" x="8715375" y="2168525"/>
          <p14:tracePt t="10760" x="8731250" y="2152650"/>
          <p14:tracePt t="10768" x="8739188" y="2128838"/>
          <p14:tracePt t="10776" x="8755063" y="2112963"/>
          <p14:tracePt t="10784" x="8763000" y="2089150"/>
          <p14:tracePt t="10792" x="8778875" y="2065338"/>
          <p14:tracePt t="10801" x="8802688" y="2041525"/>
          <p14:tracePt t="10808" x="8810625" y="2009775"/>
          <p14:tracePt t="10816" x="8826500" y="1993900"/>
          <p14:tracePt t="10824" x="8834438" y="1978025"/>
          <p14:tracePt t="10832" x="8842375" y="1962150"/>
          <p14:tracePt t="10840" x="8850313" y="1946275"/>
          <p14:tracePt t="10848" x="8866188" y="1938338"/>
          <p14:tracePt t="10856" x="8866188" y="1922463"/>
          <p14:tracePt t="10864" x="8883650" y="1914525"/>
          <p14:tracePt t="10872" x="8891588" y="1898650"/>
          <p14:tracePt t="10887" x="8899525" y="1898650"/>
          <p14:tracePt t="10888" x="8907463" y="1890713"/>
          <p14:tracePt t="10898" x="8923338" y="1865313"/>
          <p14:tracePt t="10904" x="8939213" y="1857375"/>
          <p14:tracePt t="10914" x="8955088" y="1841500"/>
          <p14:tracePt t="10920" x="8970963" y="1825625"/>
          <p14:tracePt t="10929" x="8970963" y="1817688"/>
          <p14:tracePt t="10936" x="8970963" y="1809750"/>
          <p14:tracePt t="10946" x="8970963" y="1793875"/>
          <p14:tracePt t="10952" x="8970963" y="1770063"/>
          <p14:tracePt t="10961" x="8970963" y="1762125"/>
          <p14:tracePt t="10968" x="8970963" y="1746250"/>
          <p14:tracePt t="10976" x="8970963" y="1738313"/>
          <p14:tracePt t="10984" x="8970963" y="1714500"/>
          <p14:tracePt t="10993" x="8970963" y="1706563"/>
          <p14:tracePt t="11008" x="8970963" y="1698625"/>
          <p14:tracePt t="11017" x="8970963" y="1690688"/>
          <p14:tracePt t="11027" x="8970963" y="1682750"/>
          <p14:tracePt t="11040" x="8970963" y="1674813"/>
          <p14:tracePt t="11048" x="8970963" y="1666875"/>
          <p14:tracePt t="11064" x="8963025" y="1658938"/>
          <p14:tracePt t="11072" x="8955088" y="1651000"/>
          <p14:tracePt t="11088" x="8955088" y="1643063"/>
          <p14:tracePt t="11096" x="8947150" y="1635125"/>
          <p14:tracePt t="11104" x="8947150" y="1627188"/>
          <p14:tracePt t="11113" x="8931275" y="1619250"/>
          <p14:tracePt t="11120" x="8931275" y="1603375"/>
          <p14:tracePt t="11128" x="8915400" y="1595438"/>
          <p14:tracePt t="11136" x="8907463" y="1579563"/>
          <p14:tracePt t="11144" x="8899525" y="1563688"/>
          <p14:tracePt t="11152" x="8891588" y="1555750"/>
          <p14:tracePt t="11160" x="8883650" y="1538288"/>
          <p14:tracePt t="11169" x="8874125" y="1522413"/>
          <p14:tracePt t="11176" x="8866188" y="1506538"/>
          <p14:tracePt t="11185" x="8850313" y="1490663"/>
          <p14:tracePt t="11192" x="8842375" y="1474788"/>
          <p14:tracePt t="11200" x="8834438" y="1458913"/>
          <p14:tracePt t="11210" x="8826500" y="1443038"/>
          <p14:tracePt t="11216" x="8818563" y="1443038"/>
          <p14:tracePt t="11225" x="8810625" y="1427163"/>
          <p14:tracePt t="11232" x="8810625" y="1419225"/>
          <p14:tracePt t="11240" x="8802688" y="1411288"/>
          <p14:tracePt t="11248" x="8794750" y="1395413"/>
          <p14:tracePt t="11256" x="8786813" y="1387475"/>
          <p14:tracePt t="11265" x="8778875" y="1371600"/>
          <p14:tracePt t="11274" x="8770938" y="1355725"/>
          <p14:tracePt t="11280" x="8763000" y="1347788"/>
          <p14:tracePt t="11288" x="8755063" y="1331913"/>
          <p14:tracePt t="11296" x="8747125" y="1331913"/>
          <p14:tracePt t="11304" x="8739188" y="1323975"/>
          <p14:tracePt t="11360" x="8739188" y="1316038"/>
          <p14:tracePt t="11368" x="8731250" y="1316038"/>
          <p14:tracePt t="11376" x="8731250" y="1308100"/>
          <p14:tracePt t="11384" x="8723313" y="1308100"/>
          <p14:tracePt t="11408" x="8715375" y="1308100"/>
          <p14:tracePt t="11416" x="8707438" y="1300163"/>
          <p14:tracePt t="11424" x="8691563" y="1300163"/>
          <p14:tracePt t="11432" x="8675688" y="1300163"/>
          <p14:tracePt t="11440" x="8659813" y="1292225"/>
          <p14:tracePt t="11448" x="8651875" y="1284288"/>
          <p14:tracePt t="11456" x="8636000" y="1284288"/>
          <p14:tracePt t="11464" x="8620125" y="1276350"/>
          <p14:tracePt t="11472" x="8612188" y="1276350"/>
          <p14:tracePt t="11480" x="8604250" y="1276350"/>
          <p14:tracePt t="11488" x="8588375" y="1276350"/>
          <p14:tracePt t="11496" x="8572500" y="1276350"/>
          <p14:tracePt t="11504" x="8564563" y="1268413"/>
          <p14:tracePt t="11512" x="8548688" y="1260475"/>
          <p14:tracePt t="11520" x="8531225" y="1260475"/>
          <p14:tracePt t="11528" x="8523288" y="1260475"/>
          <p14:tracePt t="11536" x="8515350" y="1252538"/>
          <p14:tracePt t="11544" x="8507413" y="1252538"/>
          <p14:tracePt t="11560" x="8507413" y="1244600"/>
          <p14:tracePt t="11568" x="8499475" y="1244600"/>
          <p14:tracePt t="11648" x="8475663" y="1244600"/>
          <p14:tracePt t="11656" x="8412163" y="1244600"/>
          <p14:tracePt t="11664" x="8380413" y="1244600"/>
          <p14:tracePt t="11672" x="8332788" y="1252538"/>
          <p14:tracePt t="11680" x="8293100" y="1252538"/>
          <p14:tracePt t="11688" x="8253413" y="1260475"/>
          <p14:tracePt t="11696" x="8221663" y="1268413"/>
          <p14:tracePt t="11704" x="8189913" y="1268413"/>
          <p14:tracePt t="11712" x="8148638" y="1284288"/>
          <p14:tracePt t="11720" x="8116888" y="1292225"/>
          <p14:tracePt t="11728" x="8093075" y="1292225"/>
          <p14:tracePt t="11736" x="8069263" y="1300163"/>
          <p14:tracePt t="11744" x="8053388" y="1300163"/>
          <p14:tracePt t="11752" x="8045450" y="1308100"/>
          <p14:tracePt t="11760" x="8037513" y="1308100"/>
          <p14:tracePt t="11808" x="8029575" y="1308100"/>
          <p14:tracePt t="11816" x="8021638" y="1323975"/>
          <p14:tracePt t="11824" x="8013700" y="1323975"/>
          <p14:tracePt t="11832" x="7997825" y="1331913"/>
          <p14:tracePt t="11840" x="7989888" y="1339850"/>
          <p14:tracePt t="11848" x="7981950" y="1347788"/>
          <p14:tracePt t="11856" x="7966075" y="1355725"/>
          <p14:tracePt t="11864" x="7958138" y="1355725"/>
          <p14:tracePt t="11872" x="7942263" y="1371600"/>
          <p14:tracePt t="11888" x="7934325" y="1379538"/>
          <p14:tracePt t="11898" x="7926388" y="1387475"/>
          <p14:tracePt t="11905" x="7910513" y="1395413"/>
          <p14:tracePt t="11913" x="7902575" y="1403350"/>
          <p14:tracePt t="11922" x="7894638" y="1419225"/>
          <p14:tracePt t="11931" x="7886700" y="1435100"/>
          <p14:tracePt t="11936" x="7878763" y="1443038"/>
          <p14:tracePt t="11946" x="7870825" y="1458913"/>
          <p14:tracePt t="11952" x="7870825" y="1466850"/>
          <p14:tracePt t="12026" x="7862888" y="1466850"/>
          <p14:tracePt t="12168" x="7862888" y="1450975"/>
          <p14:tracePt t="12176" x="7862888" y="1443038"/>
          <p14:tracePt t="12184" x="7862888" y="1435100"/>
          <p14:tracePt t="12192" x="7862888" y="1419225"/>
          <p14:tracePt t="12200" x="7862888" y="1411288"/>
          <p14:tracePt t="12208" x="7870825" y="1403350"/>
          <p14:tracePt t="12216" x="7870825" y="1395413"/>
          <p14:tracePt t="12225" x="7870825" y="1387475"/>
          <p14:tracePt t="12232" x="7870825" y="1379538"/>
          <p14:tracePt t="12240" x="7870825" y="1371600"/>
          <p14:tracePt t="12248" x="7878763" y="1371600"/>
          <p14:tracePt t="12256" x="7878763" y="1355725"/>
          <p14:tracePt t="12273" x="7886700" y="1339850"/>
          <p14:tracePt t="12281" x="7894638" y="1339850"/>
          <p14:tracePt t="12337" x="7910513" y="1331913"/>
          <p14:tracePt t="12344" x="7942263" y="1316038"/>
          <p14:tracePt t="12352" x="7981950" y="1292225"/>
          <p14:tracePt t="12360" x="8021638" y="1268413"/>
          <p14:tracePt t="12369" x="8045450" y="1252538"/>
          <p14:tracePt t="12376" x="8085138" y="1236663"/>
          <p14:tracePt t="12384" x="8101013" y="1220788"/>
          <p14:tracePt t="12392" x="8108950" y="1212850"/>
          <p14:tracePt t="12400" x="8124825" y="1204913"/>
          <p14:tracePt t="12424" x="8132763" y="1204913"/>
          <p14:tracePt t="12432" x="8140700" y="1204913"/>
          <p14:tracePt t="12449" x="8140700" y="1195388"/>
          <p14:tracePt t="12457" x="8148638" y="1195388"/>
          <p14:tracePt t="12465" x="8156575" y="1195388"/>
          <p14:tracePt t="12528" x="8172450" y="1195388"/>
          <p14:tracePt t="12536" x="8229600" y="1195388"/>
          <p14:tracePt t="12545" x="8277225" y="1204913"/>
          <p14:tracePt t="12554" x="8324850" y="1212850"/>
          <p14:tracePt t="12560" x="8372475" y="1228725"/>
          <p14:tracePt t="12568" x="8396288" y="1228725"/>
          <p14:tracePt t="12576" x="8412163" y="1236663"/>
          <p14:tracePt t="12586" x="8420100" y="1236663"/>
          <p14:tracePt t="12592" x="8435975" y="1236663"/>
          <p14:tracePt t="12600" x="8435975" y="1244600"/>
          <p14:tracePt t="12672" x="8443913" y="1244600"/>
          <p14:tracePt t="12680" x="8531225" y="1284288"/>
          <p14:tracePt t="12688" x="8628063" y="1308100"/>
          <p14:tracePt t="12696" x="8747125" y="1339850"/>
          <p14:tracePt t="12704" x="8874125" y="1355725"/>
          <p14:tracePt t="12712" x="8970963" y="1371600"/>
          <p14:tracePt t="12720" x="9042400" y="1379538"/>
          <p14:tracePt t="12728" x="9074150" y="1379538"/>
          <p14:tracePt t="12736" x="9082088" y="1379538"/>
          <p14:tracePt t="12952" x="9074150" y="1379538"/>
          <p14:tracePt t="12962" x="9066213" y="1379538"/>
          <p14:tracePt t="12968" x="9058275" y="1379538"/>
          <p14:tracePt t="12992" x="9050338" y="1379538"/>
          <p14:tracePt t="13000" x="9042400" y="1379538"/>
          <p14:tracePt t="13008" x="9034463" y="1379538"/>
          <p14:tracePt t="13016" x="9034463" y="1371600"/>
          <p14:tracePt t="13025" x="9026525" y="1371600"/>
          <p14:tracePt t="13056" x="9018588" y="1371600"/>
          <p14:tracePt t="13088" x="9010650" y="1371600"/>
          <p14:tracePt t="13112" x="9002713" y="1371600"/>
          <p14:tracePt t="13161" x="8994775" y="1371600"/>
          <p14:tracePt t="13216" x="8986838" y="1363663"/>
          <p14:tracePt t="13264" x="8986838" y="1355725"/>
          <p14:tracePt t="13273" x="8978900" y="1355725"/>
          <p14:tracePt t="13408" x="8970963" y="1355725"/>
          <p14:tracePt t="13424" x="8963025" y="1347788"/>
          <p14:tracePt t="13448" x="8955088" y="1347788"/>
          <p14:tracePt t="13472" x="8947150" y="1347788"/>
          <p14:tracePt t="13544" x="8939213" y="1347788"/>
          <p14:tracePt t="13592" x="8931275" y="1347788"/>
          <p14:tracePt t="13601" x="8923338" y="1347788"/>
          <p14:tracePt t="13609" x="8915400" y="1347788"/>
          <p14:tracePt t="13621" x="8907463" y="1347788"/>
          <p14:tracePt t="13656" x="8899525" y="1347788"/>
          <p14:tracePt t="13704" x="8891588" y="1347788"/>
          <p14:tracePt t="13736" x="8883650" y="1347788"/>
          <p14:tracePt t="18656" x="8866188" y="1347788"/>
          <p14:tracePt t="18664" x="8858250" y="1347788"/>
          <p14:tracePt t="18680" x="8850313" y="1347788"/>
          <p14:tracePt t="18688" x="8842375" y="1347788"/>
          <p14:tracePt t="18696" x="8834438" y="1347788"/>
          <p14:tracePt t="18720" x="8826500" y="1347788"/>
          <p14:tracePt t="18776" x="8818563" y="1347788"/>
          <p14:tracePt t="18873" x="8810625" y="1347788"/>
          <p14:tracePt t="18936" x="8802688" y="1347788"/>
          <p14:tracePt t="18945" x="8770938" y="1347788"/>
          <p14:tracePt t="18952" x="8739188" y="1347788"/>
          <p14:tracePt t="18962" x="8715375" y="1347788"/>
          <p14:tracePt t="18968" x="8691563" y="1347788"/>
          <p14:tracePt t="18976" x="8667750" y="1347788"/>
          <p14:tracePt t="18984" x="8643938" y="1347788"/>
          <p14:tracePt t="18992" x="8628063" y="1347788"/>
          <p14:tracePt t="19000" x="8612188" y="1347788"/>
          <p14:tracePt t="19016" x="8604250" y="1347788"/>
          <p14:tracePt t="19048" x="8596313" y="1347788"/>
          <p14:tracePt t="19056" x="8588375" y="1347788"/>
          <p14:tracePt t="19122" x="8580438" y="1347788"/>
          <p14:tracePt t="19129" x="8548688" y="1347788"/>
          <p14:tracePt t="19137" x="8499475" y="1347788"/>
          <p14:tracePt t="19145" x="8451850" y="1363663"/>
          <p14:tracePt t="19152" x="8412163" y="1379538"/>
          <p14:tracePt t="19160" x="8364538" y="1387475"/>
          <p14:tracePt t="19168" x="8308975" y="1411288"/>
          <p14:tracePt t="19176" x="8277225" y="1419225"/>
          <p14:tracePt t="19184" x="8237538" y="1443038"/>
          <p14:tracePt t="19192" x="8213725" y="1458913"/>
          <p14:tracePt t="19200" x="8180388" y="1466850"/>
          <p14:tracePt t="19208" x="8156575" y="1490663"/>
          <p14:tracePt t="19216" x="8140700" y="1490663"/>
          <p14:tracePt t="19225" x="8132763" y="1498600"/>
          <p14:tracePt t="19232" x="8124825" y="1506538"/>
          <p14:tracePt t="19241" x="8116888" y="1506538"/>
          <p14:tracePt t="19273" x="8108950" y="1514475"/>
          <p14:tracePt t="19280" x="8093075" y="1514475"/>
          <p14:tracePt t="19288" x="8077200" y="1514475"/>
          <p14:tracePt t="19297" x="8061325" y="1514475"/>
          <p14:tracePt t="19304" x="8045450" y="1522413"/>
          <p14:tracePt t="19312" x="8037513" y="1522413"/>
          <p14:tracePt t="19330" x="8029575" y="1522413"/>
          <p14:tracePt t="19352" x="8021638" y="1522413"/>
          <p14:tracePt t="19568" x="8021638" y="1506538"/>
          <p14:tracePt t="19577" x="8021638" y="1490663"/>
          <p14:tracePt t="19588" x="8021638" y="1474788"/>
          <p14:tracePt t="19592" x="8021638" y="1466850"/>
          <p14:tracePt t="19601" x="8029575" y="1450975"/>
          <p14:tracePt t="19608" x="8029575" y="1443038"/>
          <p14:tracePt t="19616" x="8037513" y="1427163"/>
          <p14:tracePt t="19625" x="8037513" y="1419225"/>
          <p14:tracePt t="19632" x="8045450" y="1411288"/>
          <p14:tracePt t="19648" x="8061325" y="1403350"/>
          <p14:tracePt t="19656" x="8069263" y="1395413"/>
          <p14:tracePt t="19665" x="8085138" y="1395413"/>
          <p14:tracePt t="19673" x="8101013" y="1395413"/>
          <p14:tracePt t="19681" x="8124825" y="1395413"/>
          <p14:tracePt t="19689" x="8132763" y="1387475"/>
          <p14:tracePt t="19701" x="8156575" y="1387475"/>
          <p14:tracePt t="19704" x="8172450" y="1379538"/>
          <p14:tracePt t="19713" x="8180388" y="1379538"/>
          <p14:tracePt t="19720" x="8197850" y="1371600"/>
          <p14:tracePt t="19736" x="8213725" y="1363663"/>
          <p14:tracePt t="19752" x="8221663" y="1363663"/>
          <p14:tracePt t="19760" x="8229600" y="1363663"/>
          <p14:tracePt t="19776" x="8237538" y="1363663"/>
          <p14:tracePt t="19801" x="8245475" y="1363663"/>
          <p14:tracePt t="19816" x="8261350" y="1363663"/>
          <p14:tracePt t="19825" x="8277225" y="1371600"/>
          <p14:tracePt t="19833" x="8301038" y="1387475"/>
          <p14:tracePt t="19840" x="8324850" y="1395413"/>
          <p14:tracePt t="19848" x="8364538" y="1411288"/>
          <p14:tracePt t="19857" x="8380413" y="1411288"/>
          <p14:tracePt t="19872" x="8388350" y="1411288"/>
          <p14:tracePt t="19952" x="8404225" y="1419225"/>
          <p14:tracePt t="19961" x="8428038" y="1427163"/>
          <p14:tracePt t="19968" x="8451850" y="1427163"/>
          <p14:tracePt t="19977" x="8483600" y="1427163"/>
          <p14:tracePt t="19984" x="8507413" y="1435100"/>
          <p14:tracePt t="19993" x="8564563" y="1443038"/>
          <p14:tracePt t="20000" x="8612188" y="1443038"/>
          <p14:tracePt t="20008" x="8636000" y="1443038"/>
          <p14:tracePt t="20016" x="8659813" y="1443038"/>
          <p14:tracePt t="20024" x="8667750" y="1443038"/>
          <p14:tracePt t="20122" x="8675688" y="1443038"/>
          <p14:tracePt t="20129" x="8683625" y="1443038"/>
          <p14:tracePt t="20152" x="8691563" y="1443038"/>
          <p14:tracePt t="20305" x="8699500" y="1443038"/>
          <p14:tracePt t="20360" x="8699500" y="1419225"/>
          <p14:tracePt t="20368" x="8699500" y="1403350"/>
          <p14:tracePt t="20376" x="8699500" y="1395413"/>
          <p14:tracePt t="20385" x="8691563" y="1387475"/>
          <p14:tracePt t="20392" x="8691563" y="1379538"/>
          <p14:tracePt t="20408" x="8691563" y="1371600"/>
          <p14:tracePt t="20464" x="8683625" y="1371600"/>
          <p14:tracePt t="20472" x="8683625" y="1363663"/>
          <p14:tracePt t="20480" x="8683625" y="1355725"/>
          <p14:tracePt t="20488" x="8667750" y="1347788"/>
          <p14:tracePt t="20496" x="8667750" y="1339850"/>
          <p14:tracePt t="20504" x="8651875" y="1316038"/>
          <p14:tracePt t="20513" x="8651875" y="1308100"/>
          <p14:tracePt t="20520" x="8628063" y="1292225"/>
          <p14:tracePt t="20530" x="8620125" y="1276350"/>
          <p14:tracePt t="20537" x="8604250" y="1260475"/>
          <p14:tracePt t="20545" x="8588375" y="1252538"/>
          <p14:tracePt t="20553" x="8580438" y="1228725"/>
          <p14:tracePt t="20560" x="8564563" y="1220788"/>
          <p14:tracePt t="20568" x="8564563" y="1212850"/>
          <p14:tracePt t="20576" x="8556625" y="1212850"/>
          <p14:tracePt t="20586" x="8548688" y="1212850"/>
          <p14:tracePt t="20608" x="8540750" y="1204913"/>
          <p14:tracePt t="20624" x="8531225" y="1204913"/>
          <p14:tracePt t="20648" x="8523288" y="1204913"/>
          <p14:tracePt t="20656" x="8515350" y="1204913"/>
          <p14:tracePt t="20713" x="8515350" y="1195388"/>
          <p14:tracePt t="20760" x="8491538" y="1195388"/>
          <p14:tracePt t="20768" x="8467725" y="1204913"/>
          <p14:tracePt t="20776" x="8443913" y="1212850"/>
          <p14:tracePt t="20784" x="8396288" y="1220788"/>
          <p14:tracePt t="20792" x="8348663" y="1236663"/>
          <p14:tracePt t="20800" x="8308975" y="1244600"/>
          <p14:tracePt t="20808" x="8269288" y="1260475"/>
          <p14:tracePt t="20816" x="8253413" y="1268413"/>
          <p14:tracePt t="20824" x="8237538" y="1268413"/>
          <p14:tracePt t="20832" x="8229600" y="1268413"/>
          <p14:tracePt t="20840" x="8213725" y="1276350"/>
          <p14:tracePt t="20913" x="8205788" y="1276350"/>
          <p14:tracePt t="20968" x="8205788" y="1284288"/>
          <p14:tracePt t="20976" x="8189913" y="1292225"/>
          <p14:tracePt t="20984" x="8164513" y="1316038"/>
          <p14:tracePt t="20992" x="8156575" y="1316038"/>
          <p14:tracePt t="21000" x="8140700" y="1331913"/>
          <p14:tracePt t="21008" x="8132763" y="1331913"/>
          <p14:tracePt t="21016" x="8124825" y="1339850"/>
          <p14:tracePt t="21024" x="8116888" y="1347788"/>
          <p14:tracePt t="21040" x="8108950" y="1347788"/>
          <p14:tracePt t="21056" x="8101013" y="1347788"/>
          <p14:tracePt t="21105" x="8101013" y="1355725"/>
          <p14:tracePt t="21176" x="8077200" y="1363663"/>
          <p14:tracePt t="21184" x="8053388" y="1371600"/>
          <p14:tracePt t="21193" x="8037513" y="1379538"/>
          <p14:tracePt t="21201" x="8021638" y="1387475"/>
          <p14:tracePt t="21209" x="8005763" y="1395413"/>
          <p14:tracePt t="21217" x="7989888" y="1403350"/>
          <p14:tracePt t="21226" x="7981950" y="1403350"/>
          <p14:tracePt t="21464" x="7981950" y="1395413"/>
          <p14:tracePt t="21472" x="7981950" y="1379538"/>
          <p14:tracePt t="21480" x="7981950" y="1363663"/>
          <p14:tracePt t="21489" x="7989888" y="1355725"/>
          <p14:tracePt t="21498" x="7997825" y="1331913"/>
          <p14:tracePt t="21504" x="8005763" y="1316038"/>
          <p14:tracePt t="21512" x="8021638" y="1308100"/>
          <p14:tracePt t="21520" x="8029575" y="1292225"/>
          <p14:tracePt t="21528" x="8037513" y="1284288"/>
          <p14:tracePt t="21536" x="8037513" y="1276350"/>
          <p14:tracePt t="21568" x="8045450" y="1276350"/>
          <p14:tracePt t="21601" x="8045450" y="1268413"/>
          <p14:tracePt t="21616" x="8053388" y="1268413"/>
          <p14:tracePt t="21624" x="8061325" y="1268413"/>
          <p14:tracePt t="21632" x="8077200" y="1252538"/>
          <p14:tracePt t="21640" x="8085138" y="1252538"/>
          <p14:tracePt t="21649" x="8108950" y="1244600"/>
          <p14:tracePt t="21656" x="8124825" y="1236663"/>
          <p14:tracePt t="21665" x="8140700" y="1236663"/>
          <p14:tracePt t="21672" x="8148638" y="1228725"/>
          <p14:tracePt t="21680" x="8156575" y="1220788"/>
          <p14:tracePt t="21712" x="8164513" y="1220788"/>
          <p14:tracePt t="21760" x="8172450" y="1212850"/>
          <p14:tracePt t="21768" x="8180388" y="1212850"/>
          <p14:tracePt t="21776" x="8189913" y="1212850"/>
          <p14:tracePt t="21784" x="8205788" y="1204913"/>
          <p14:tracePt t="21792" x="8221663" y="1204913"/>
          <p14:tracePt t="21800" x="8229600" y="1195388"/>
          <p14:tracePt t="21808" x="8245475" y="1187450"/>
          <p14:tracePt t="21816" x="8261350" y="1187450"/>
          <p14:tracePt t="21824" x="8269288" y="1187450"/>
          <p14:tracePt t="21832" x="8277225" y="1187450"/>
          <p14:tracePt t="21840" x="8293100" y="1187450"/>
          <p14:tracePt t="21856" x="8301038" y="1187450"/>
          <p14:tracePt t="21864" x="8308975" y="1187450"/>
          <p14:tracePt t="21880" x="8316913" y="1187450"/>
          <p14:tracePt t="21888" x="8324850" y="1187450"/>
          <p14:tracePt t="21896" x="8332788" y="1187450"/>
          <p14:tracePt t="21904" x="8332788" y="1195388"/>
          <p14:tracePt t="21912" x="8348663" y="1195388"/>
          <p14:tracePt t="21920" x="8372475" y="1212850"/>
          <p14:tracePt t="21929" x="8388350" y="1220788"/>
          <p14:tracePt t="21936" x="8420100" y="1236663"/>
          <p14:tracePt t="21944" x="8435975" y="1244600"/>
          <p14:tracePt t="21952" x="8451850" y="1244600"/>
          <p14:tracePt t="21962" x="8467725" y="1252538"/>
          <p14:tracePt t="21984" x="8475663" y="1252538"/>
          <p14:tracePt t="21992" x="8475663" y="1260475"/>
          <p14:tracePt t="22000" x="8483600" y="1260475"/>
          <p14:tracePt t="22008" x="8491538" y="1260475"/>
          <p14:tracePt t="22016" x="8491538" y="1268413"/>
          <p14:tracePt t="22024" x="8507413" y="1268413"/>
          <p14:tracePt t="22032" x="8523288" y="1276350"/>
          <p14:tracePt t="22040" x="8531225" y="1292225"/>
          <p14:tracePt t="22048" x="8556625" y="1300163"/>
          <p14:tracePt t="22056" x="8588375" y="1316038"/>
          <p14:tracePt t="22064" x="8604250" y="1323975"/>
          <p14:tracePt t="22072" x="8620125" y="1339850"/>
          <p14:tracePt t="22080" x="8636000" y="1339850"/>
          <p14:tracePt t="22168" x="8636000" y="1347788"/>
          <p14:tracePt t="22176" x="8651875" y="1371600"/>
          <p14:tracePt t="22184" x="8667750" y="1387475"/>
          <p14:tracePt t="22192" x="8675688" y="1395413"/>
          <p14:tracePt t="22200" x="8683625" y="1411288"/>
          <p14:tracePt t="22208" x="8691563" y="1411288"/>
          <p14:tracePt t="22216" x="8691563" y="1419225"/>
          <p14:tracePt t="22440" x="8691563" y="1411288"/>
          <p14:tracePt t="22448" x="8691563" y="1395413"/>
          <p14:tracePt t="22456" x="8683625" y="1387475"/>
          <p14:tracePt t="22464" x="8683625" y="1379538"/>
          <p14:tracePt t="22480" x="8675688" y="1363663"/>
          <p14:tracePt t="22497" x="8667750" y="1355725"/>
          <p14:tracePt t="22504" x="8659813" y="1347788"/>
          <p14:tracePt t="22512" x="8651875" y="1339850"/>
          <p14:tracePt t="22529" x="8643938" y="1339850"/>
          <p14:tracePt t="22544" x="8643938" y="1331913"/>
          <p14:tracePt t="22553" x="8636000" y="1331913"/>
          <p14:tracePt t="22573" x="8628063" y="1323975"/>
          <p14:tracePt t="22592" x="8620125" y="1323975"/>
          <p14:tracePt t="22602" x="8620125" y="1316038"/>
          <p14:tracePt t="22616" x="8612188" y="1316038"/>
          <p14:tracePt t="22624" x="8612188" y="1308100"/>
          <p14:tracePt t="22634" x="8604250" y="1308100"/>
          <p14:tracePt t="22641" x="8596313" y="1300163"/>
          <p14:tracePt t="22651" x="8596313" y="1292225"/>
          <p14:tracePt t="22656" x="8588375" y="1284288"/>
          <p14:tracePt t="22688" x="8580438" y="1276350"/>
          <p14:tracePt t="22744" x="8564563" y="1268413"/>
          <p14:tracePt t="22752" x="8564563" y="1260475"/>
          <p14:tracePt t="22761" x="8548688" y="1252538"/>
          <p14:tracePt t="22785" x="8540750" y="1244600"/>
          <p14:tracePt t="22825" x="8531225" y="1244600"/>
          <p14:tracePt t="22833" x="8531225" y="1236663"/>
          <p14:tracePt t="22888" x="8523288" y="1236663"/>
          <p14:tracePt t="22921" x="8523288" y="1228725"/>
          <p14:tracePt t="22928" x="8515350" y="1228725"/>
          <p14:tracePt t="22946" x="8515350" y="1220788"/>
          <p14:tracePt t="22962" x="8507413" y="1220788"/>
          <p14:tracePt t="22968" x="8499475" y="1212850"/>
          <p14:tracePt t="22978" x="8483600" y="1204913"/>
          <p14:tracePt t="22984" x="8459788" y="1204913"/>
          <p14:tracePt t="22993" x="8443913" y="1195388"/>
          <p14:tracePt t="23000" x="8428038" y="1187450"/>
          <p14:tracePt t="23008" x="8420100" y="1187450"/>
          <p14:tracePt t="23016" x="8404225" y="1187450"/>
          <p14:tracePt t="23024" x="8396288" y="1179513"/>
          <p14:tracePt t="23032" x="8388350" y="1179513"/>
          <p14:tracePt t="23072" x="8380413" y="1179513"/>
          <p14:tracePt t="23121" x="8372475" y="1179513"/>
          <p14:tracePt t="23137" x="8356600" y="1179513"/>
          <p14:tracePt t="23146" x="8340725" y="1179513"/>
          <p14:tracePt t="23152" x="8324850" y="1179513"/>
          <p14:tracePt t="23160" x="8308975" y="1179513"/>
          <p14:tracePt t="23168" x="8293100" y="1187450"/>
          <p14:tracePt t="23176" x="8277225" y="1195388"/>
          <p14:tracePt t="23184" x="8253413" y="1204913"/>
          <p14:tracePt t="23192" x="8237538" y="1212850"/>
          <p14:tracePt t="23200" x="8229600" y="1220788"/>
          <p14:tracePt t="23208" x="8221663" y="1220788"/>
          <p14:tracePt t="23216" x="8213725" y="1220788"/>
          <p14:tracePt t="23225" x="8205788" y="1220788"/>
          <p14:tracePt t="23240" x="8197850" y="1220788"/>
          <p14:tracePt t="23304" x="8189913" y="1228725"/>
          <p14:tracePt t="23312" x="8172450" y="1228725"/>
          <p14:tracePt t="23322" x="8164513" y="1236663"/>
          <p14:tracePt t="23329" x="8156575" y="1244600"/>
          <p14:tracePt t="23345" x="8140700" y="1252538"/>
          <p14:tracePt t="23352" x="8124825" y="1260475"/>
          <p14:tracePt t="23360" x="8116888" y="1260475"/>
          <p14:tracePt t="23369" x="8101013" y="1268413"/>
          <p14:tracePt t="23376" x="8093075" y="1276350"/>
          <p14:tracePt t="23384" x="8085138" y="1276350"/>
          <p14:tracePt t="23392" x="8069263" y="1276350"/>
          <p14:tracePt t="23401" x="8069263" y="1284288"/>
          <p14:tracePt t="23472" x="8061325" y="1284288"/>
          <p14:tracePt t="23656" x="8045450" y="1292225"/>
          <p14:tracePt t="23664" x="8013700" y="1300163"/>
          <p14:tracePt t="23672" x="8005763" y="1308100"/>
          <p14:tracePt t="23680" x="7997825" y="1308100"/>
          <p14:tracePt t="23864" x="8005763" y="1308100"/>
          <p14:tracePt t="23872" x="8132763" y="1308100"/>
          <p14:tracePt t="23881" x="8285163" y="1308100"/>
          <p14:tracePt t="23888" x="8507413" y="1300163"/>
          <p14:tracePt t="23896" x="8747125" y="1300163"/>
          <p14:tracePt t="23904" x="8963025" y="1300163"/>
          <p14:tracePt t="23912" x="9185275" y="1284288"/>
          <p14:tracePt t="23920" x="9345613" y="1276350"/>
          <p14:tracePt t="23929" x="9440863" y="1268413"/>
          <p14:tracePt t="23936" x="9512300" y="1260475"/>
          <p14:tracePt t="23945" x="9528175" y="1252538"/>
          <p14:tracePt t="23952" x="9536113" y="1252538"/>
          <p14:tracePt t="24145" x="9528175" y="1252538"/>
          <p14:tracePt t="24152" x="9512300" y="1252538"/>
          <p14:tracePt t="24160" x="9488488" y="1252538"/>
          <p14:tracePt t="24168" x="9472613" y="1260475"/>
          <p14:tracePt t="24177" x="9440863" y="1260475"/>
          <p14:tracePt t="24186" x="9401175" y="1268413"/>
          <p14:tracePt t="24193" x="9369425" y="1284288"/>
          <p14:tracePt t="24201" x="9337675" y="1292225"/>
          <p14:tracePt t="24209" x="9297988" y="1300163"/>
          <p14:tracePt t="24217" x="9274175" y="1308100"/>
          <p14:tracePt t="24225" x="9250363" y="1308100"/>
          <p14:tracePt t="24233" x="9242425" y="1316038"/>
          <p14:tracePt t="24241" x="9217025" y="1323975"/>
          <p14:tracePt t="24256" x="9209088" y="1323975"/>
          <p14:tracePt t="24601" x="9209088" y="1316038"/>
          <p14:tracePt t="24913" x="9242425" y="1292225"/>
          <p14:tracePt t="24921" x="9290050" y="1276350"/>
          <p14:tracePt t="24930" x="9361488" y="1260475"/>
          <p14:tracePt t="24936" x="9464675" y="1244600"/>
          <p14:tracePt t="24944" x="9575800" y="1236663"/>
          <p14:tracePt t="24952" x="9728200" y="1228725"/>
          <p14:tracePt t="24960" x="9902825" y="1228725"/>
          <p14:tracePt t="24968" x="10079038" y="1212850"/>
          <p14:tracePt t="24976" x="10253663" y="1212850"/>
          <p14:tracePt t="24984" x="10406063" y="1212850"/>
          <p14:tracePt t="24992" x="10525125" y="1212850"/>
          <p14:tracePt t="25000" x="10604500" y="1212850"/>
          <p14:tracePt t="25009" x="10637838" y="1212850"/>
          <p14:tracePt t="25016" x="10653713" y="1212850"/>
          <p14:tracePt t="25259" x="10693400" y="1244600"/>
          <p14:tracePt t="25264" x="10733088" y="1276350"/>
          <p14:tracePt t="25274" x="10780713" y="1323975"/>
          <p14:tracePt t="25280" x="10836275" y="1379538"/>
          <p14:tracePt t="25288" x="10875963" y="1435100"/>
          <p14:tracePt t="25296" x="10891838" y="1458913"/>
          <p14:tracePt t="25305" x="10899775" y="1482725"/>
          <p14:tracePt t="25312" x="10907713" y="1498600"/>
          <p14:tracePt t="25320" x="10907713" y="1514475"/>
          <p14:tracePt t="25336" x="10907713" y="1522413"/>
          <p14:tracePt t="25576" x="10907713" y="1530350"/>
          <p14:tracePt t="25584" x="10907713" y="1538288"/>
          <p14:tracePt t="25608" x="10907713" y="1547813"/>
          <p14:tracePt t="25633" x="10907713" y="1555750"/>
          <p14:tracePt t="42904" x="10907713" y="1627188"/>
          <p14:tracePt t="42912" x="10907713" y="1674813"/>
          <p14:tracePt t="42920" x="10907713" y="1698625"/>
          <p14:tracePt t="42929" x="10907713" y="1714500"/>
          <p14:tracePt t="42936" x="10907713" y="1730375"/>
          <p14:tracePt t="42946" x="10907713" y="1746250"/>
          <p14:tracePt t="42952" x="10907713" y="1778000"/>
          <p14:tracePt t="42961" x="10907713" y="1801813"/>
          <p14:tracePt t="42968" x="10907713" y="1817688"/>
          <p14:tracePt t="42976" x="10907713" y="1833563"/>
          <p14:tracePt t="42985" x="10907713" y="1849438"/>
          <p14:tracePt t="42992" x="10907713" y="1865313"/>
          <p14:tracePt t="43001" x="10907713" y="1881188"/>
          <p14:tracePt t="43010" x="10899775" y="1898650"/>
          <p14:tracePt t="43016" x="10899775" y="1922463"/>
          <p14:tracePt t="43024" x="10899775" y="1938338"/>
          <p14:tracePt t="43032" x="10891838" y="1954213"/>
          <p14:tracePt t="43040" x="10891838" y="1978025"/>
          <p14:tracePt t="43048" x="10883900" y="2001838"/>
          <p14:tracePt t="43056" x="10883900" y="2025650"/>
          <p14:tracePt t="43064" x="10883900" y="2049463"/>
          <p14:tracePt t="43072" x="10883900" y="2065338"/>
          <p14:tracePt t="43080" x="10868025" y="2089150"/>
          <p14:tracePt t="43088" x="10860088" y="2105025"/>
          <p14:tracePt t="43096" x="10860088" y="2120900"/>
          <p14:tracePt t="43104" x="10852150" y="2128838"/>
          <p14:tracePt t="43112" x="10844213" y="2144713"/>
          <p14:tracePt t="43120" x="10836275" y="2168525"/>
          <p14:tracePt t="43128" x="10828338" y="2192338"/>
          <p14:tracePt t="43136" x="10820400" y="2216150"/>
          <p14:tracePt t="43144" x="10820400" y="2241550"/>
          <p14:tracePt t="43152" x="10820400" y="2273300"/>
          <p14:tracePt t="43160" x="10820400" y="2312988"/>
          <p14:tracePt t="43168" x="10820400" y="2360613"/>
          <p14:tracePt t="43176" x="10820400" y="2416175"/>
          <p14:tracePt t="43184" x="10820400" y="2432050"/>
          <p14:tracePt t="43192" x="10820400" y="2463800"/>
          <p14:tracePt t="43200" x="10820400" y="2495550"/>
          <p14:tracePt t="43208" x="10820400" y="2503488"/>
          <p14:tracePt t="43216" x="10820400" y="2519363"/>
          <p14:tracePt t="43228" x="10820400" y="2527300"/>
          <p14:tracePt t="43232" x="10828338" y="2527300"/>
          <p14:tracePt t="43248" x="10828338" y="2535238"/>
          <p14:tracePt t="43368" x="10852150" y="2576513"/>
          <p14:tracePt t="43376" x="10883900" y="2608263"/>
          <p14:tracePt t="43385" x="10891838" y="2616200"/>
          <p14:tracePt t="43392" x="10899775" y="2624138"/>
          <p14:tracePt t="43408" x="10907713" y="2632075"/>
          <p14:tracePt t="43416" x="10915650" y="2640013"/>
          <p14:tracePt t="43424" x="10923588" y="2647950"/>
          <p14:tracePt t="43432" x="10931525" y="2655888"/>
          <p14:tracePt t="43441" x="10931525" y="2663825"/>
          <p14:tracePt t="43449" x="10939463" y="2663825"/>
          <p14:tracePt t="43457" x="10947400" y="2679700"/>
          <p14:tracePt t="43466" x="10963275" y="2711450"/>
          <p14:tracePt t="43472" x="10980738" y="2735263"/>
          <p14:tracePt t="43480" x="11036300" y="2798763"/>
          <p14:tracePt t="43488" x="11075988" y="2862263"/>
          <p14:tracePt t="43496" x="11147425" y="2935288"/>
          <p14:tracePt t="43504" x="11226800" y="3014663"/>
          <p14:tracePt t="43512" x="11363325" y="3109913"/>
          <p14:tracePt t="43520" x="11522075" y="3228975"/>
          <p14:tracePt t="43528" x="11674475" y="3333750"/>
          <p14:tracePt t="43536" x="11793538" y="3429000"/>
          <p14:tracePt t="43544" x="11857038" y="3484563"/>
          <p14:tracePt t="43552" x="11880850" y="3492500"/>
          <p14:tracePt t="43560" x="11880850" y="3500438"/>
          <p14:tracePt t="43609" x="11888788" y="3500438"/>
          <p14:tracePt t="43617" x="11912600" y="3516313"/>
          <p14:tracePt t="43624" x="11968163" y="3532188"/>
          <p14:tracePt t="43632" x="12025313" y="3548063"/>
          <p14:tracePt t="43640" x="12096750" y="3556000"/>
          <p14:tracePt t="43648" x="12168188" y="3563938"/>
        </p14:tracePtLst>
      </p14:laserTraceLst>
    </p:ext>
  </p:extLs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3302" name="Rectangle 72">
            <a:extLst>
              <a:ext uri="{FF2B5EF4-FFF2-40B4-BE49-F238E27FC236}">
                <a16:creationId xmlns:a16="http://schemas.microsoft.com/office/drawing/2014/main" id="{ED008ECC-51D4-4E47-80DF-1D22FBBC5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298" name="Title 1"/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altLang="en-US"/>
              <a:t>Dysarthria - vowels</a:t>
            </a:r>
          </a:p>
        </p:txBody>
      </p:sp>
      <p:pic>
        <p:nvPicPr>
          <p:cNvPr id="183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1250255"/>
            <a:ext cx="6909801" cy="409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3303" name="Straight Connector 74">
            <a:extLst>
              <a:ext uri="{FF2B5EF4-FFF2-40B4-BE49-F238E27FC236}">
                <a16:creationId xmlns:a16="http://schemas.microsoft.com/office/drawing/2014/main" id="{0EF352D9-7BCC-436E-8520-E9D0BAAA1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299" name="Content Placeholder 2"/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r>
              <a:rPr lang="en-US" altLang="en-US"/>
              <a:t>Widening of vowel F1/F2 values with recovery</a:t>
            </a:r>
          </a:p>
          <a:p>
            <a:r>
              <a:rPr lang="en-US" altLang="en-US"/>
              <a:t>- Ziegler and von Cramon (1983)</a:t>
            </a:r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183304" name="Rectangle 76">
            <a:extLst>
              <a:ext uri="{FF2B5EF4-FFF2-40B4-BE49-F238E27FC236}">
                <a16:creationId xmlns:a16="http://schemas.microsoft.com/office/drawing/2014/main" id="{3EEBA64A-08C9-4EE7-A7DD-C4309E575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DA644F7-E61C-4BDD-9510-112510F64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7028E5-B722-46E2-896D-2DC5CB7FD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100</a:t>
            </a:fld>
            <a:endParaRPr lang="en-US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Dysarthria – consonant measures</a:t>
            </a:r>
          </a:p>
        </p:txBody>
      </p:sp>
      <p:sp>
        <p:nvSpPr>
          <p:cNvPr id="184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Distortion (e.g., /s/~/ʃ/)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May interact with speech rate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Accelerated speech for PD – linked to articulatory undershoot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Others argue that slowed rate in PD may be a form of compensatory mechanism to ‘make up’ for undershoot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EB00A0-AD1B-445F-A413-D7E0F76E1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101</a:t>
            </a:fld>
            <a:endParaRPr lang="en-US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ED008ECC-51D4-4E47-80DF-1D22FBBC5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346" name="Title 1"/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altLang="en-US"/>
              <a:t>ALS - consonants</a:t>
            </a:r>
          </a:p>
        </p:txBody>
      </p:sp>
      <p:pic>
        <p:nvPicPr>
          <p:cNvPr id="185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1673481"/>
            <a:ext cx="6909801" cy="324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EF352D9-7BCC-436E-8520-E9D0BAAA1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347" name="Content Placeholder 2"/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Formant trajectories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Slope index (Hz/</a:t>
            </a:r>
            <a:r>
              <a:rPr lang="en-US" altLang="en-US" dirty="0" err="1"/>
              <a:t>ms</a:t>
            </a:r>
            <a:r>
              <a:rPr lang="en-US" altLang="en-US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Flatter slope = movement made over a greater period of time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EEBA64A-08C9-4EE7-A7DD-C4309E575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DA644F7-E61C-4BDD-9510-112510F64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BB5D55-38A8-4568-BD5E-7DBB1F5A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102</a:t>
            </a:fld>
            <a:endParaRPr 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Healthy vs. ALS speech</a:t>
            </a:r>
          </a:p>
        </p:txBody>
      </p:sp>
      <p:pic>
        <p:nvPicPr>
          <p:cNvPr id="186371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656" y="1800590"/>
            <a:ext cx="5966974" cy="4476716"/>
          </a:xfrm>
        </p:spPr>
      </p:pic>
      <p:pic>
        <p:nvPicPr>
          <p:cNvPr id="5" name="bib 392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803" y="2819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9ED664-3DAB-4BBA-B0E1-FB43D09A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103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1783A-1F3E-4735-8D7D-CEE151C38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Apraxia of speech (AOS)</a:t>
            </a:r>
            <a:br>
              <a:rPr lang="en-US" dirty="0"/>
            </a:br>
            <a:r>
              <a:rPr lang="en-US" dirty="0"/>
              <a:t>Acoustic characteristics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4A97D92-6522-41B5-998A-5B7D8B986A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6709444"/>
              </p:ext>
            </p:extLst>
          </p:nvPr>
        </p:nvGraphicFramePr>
        <p:xfrm>
          <a:off x="1858962" y="2020435"/>
          <a:ext cx="7285038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2519">
                  <a:extLst>
                    <a:ext uri="{9D8B030D-6E8A-4147-A177-3AD203B41FA5}">
                      <a16:colId xmlns:a16="http://schemas.microsoft.com/office/drawing/2014/main" val="1376300578"/>
                    </a:ext>
                  </a:extLst>
                </a:gridCol>
                <a:gridCol w="3642519">
                  <a:extLst>
                    <a:ext uri="{9D8B030D-6E8A-4147-A177-3AD203B41FA5}">
                      <a16:colId xmlns:a16="http://schemas.microsoft.com/office/drawing/2014/main" val="1141987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117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Increased duration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854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Syllable segregation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10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Vowels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Overall FFs </a:t>
                      </a:r>
                      <a:r>
                        <a:rPr lang="en-US" i="1" dirty="0" err="1"/>
                        <a:t>wnl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282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Increased variability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397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Consonants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Poorly formed stop bursts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981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Imprecise VOT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8495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Distorted palatal contact for fricatives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734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Prosody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Highly variable coarticulation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355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57553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B3414-72FD-45BB-AE09-704A65831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1414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Hearing impairment (HI)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idx="1"/>
          </p:nvPr>
        </p:nvSpPr>
        <p:spPr>
          <a:xfrm>
            <a:off x="2253342" y="2329542"/>
            <a:ext cx="6444344" cy="353955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Congenital (or pre-lingual) loss vs. post-lingual loss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Loss of speech intelligibility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Difficulty in segmental aspects of speech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Difficulty in control of suprasegmental aspects of speech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Difficulty with coarticulation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20163-C42A-4EA1-85D5-12FBB0036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105</a:t>
            </a:fld>
            <a:endParaRPr lang="en-US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HI – continued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2275114"/>
            <a:ext cx="10058400" cy="3593980"/>
          </a:xfrm>
        </p:spPr>
        <p:txBody>
          <a:bodyPr/>
          <a:lstStyle/>
          <a:p>
            <a:r>
              <a:rPr lang="en-US" altLang="en-US" u="sng" dirty="0"/>
              <a:t>Most frequent errors in spoken language:</a:t>
            </a:r>
          </a:p>
          <a:p>
            <a:endParaRPr lang="en-US" altLang="en-US" u="sng" dirty="0"/>
          </a:p>
          <a:p>
            <a:pPr lvl="1"/>
            <a:r>
              <a:rPr lang="en-US" altLang="en-US" dirty="0"/>
              <a:t>Tend to neutralize vowels</a:t>
            </a:r>
          </a:p>
          <a:p>
            <a:pPr lvl="1"/>
            <a:r>
              <a:rPr lang="en-US" altLang="en-US" dirty="0"/>
              <a:t>Marked limitations in both horizontal and vertical degree of tongue movements for vowels</a:t>
            </a:r>
          </a:p>
          <a:p>
            <a:pPr lvl="1"/>
            <a:r>
              <a:rPr lang="en-US" altLang="en-US" dirty="0"/>
              <a:t>Consonant errors common—omissions and substitutions involving voicing and manner </a:t>
            </a:r>
          </a:p>
          <a:p>
            <a:pPr lvl="1"/>
            <a:r>
              <a:rPr lang="en-US" altLang="en-US" dirty="0"/>
              <a:t>Place errors also common because of imprecise tongue position and reduced articulatory movement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B1A3CA-1E3E-44E0-A4B6-28F764EEB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106</a:t>
            </a:fld>
            <a:endParaRPr lang="en-US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Some HI speech samples….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http://www.youtube.com/watch?v=U8lebyetQkc (SON AND DAUGHTER)</a:t>
            </a:r>
          </a:p>
          <a:p>
            <a:r>
              <a:rPr lang="en-US" dirty="0">
                <a:hlinkClick r:id="rId3"/>
              </a:rPr>
              <a:t>http://www.youtube.com/watch?v=yJLJtWGVjRw&amp;list=PLA19A37A706CA8FA8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(FORMER MISS AMERICA)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FAC786-572C-4ED7-B379-3E27C4164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107</a:t>
            </a:fld>
            <a:endParaRPr 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7B18FC6-C676-4F46-9E37-531BC5654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490" name="Title 1"/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 altLang="en-US"/>
              <a:t>Cued speech (1966)</a:t>
            </a:r>
          </a:p>
        </p:txBody>
      </p:sp>
      <p:pic>
        <p:nvPicPr>
          <p:cNvPr id="19149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6771" y="1382418"/>
            <a:ext cx="3161970" cy="4093164"/>
          </a:xfrm>
          <a:prstGeom prst="rect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22360E4-B476-49D8-80CF-B524F3FC0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491" name="Content Placeholder 2"/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en-US" altLang="en-US" dirty="0"/>
              <a:t>Phonemically based</a:t>
            </a:r>
          </a:p>
          <a:p>
            <a:r>
              <a:rPr lang="en-US" altLang="en-US" dirty="0"/>
              <a:t>Adopted for &gt; 60 languages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Note: not covered in text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7709F32-2ED0-4F8B-99FF-940C35640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0011678-560C-4E53-8B7C-6B14755E4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4F32B6-C21E-4B26-AF94-445EBB595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108</a:t>
            </a:fld>
            <a:endParaRPr lang="en-US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Acoustic Analysis of Deaf Speech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  <a:p>
            <a:r>
              <a:rPr lang="en-US" altLang="en-US" dirty="0"/>
              <a:t>At </a:t>
            </a:r>
            <a:r>
              <a:rPr lang="en-US" altLang="en-US" u="sng" dirty="0"/>
              <a:t>segmental</a:t>
            </a:r>
            <a:r>
              <a:rPr lang="en-US" altLang="en-US" dirty="0"/>
              <a:t> level of analysis:</a:t>
            </a:r>
          </a:p>
          <a:p>
            <a:r>
              <a:rPr lang="en-US" altLang="en-US" dirty="0"/>
              <a:t>Alveolar and velar stops 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/>
              <a:t> produced further back in the vocal tract than normal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Provides clues for speech therapy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2A438-C2D0-4950-9BCA-01F3BA7B2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109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Dentition - details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/>
              <a:t>Primary (deciduous, milk teeth)</a:t>
            </a:r>
          </a:p>
          <a:p>
            <a:r>
              <a:rPr lang="en-US" altLang="en-US" dirty="0"/>
              <a:t>n=20:</a:t>
            </a:r>
          </a:p>
          <a:p>
            <a:pPr lvl="1"/>
            <a:r>
              <a:rPr lang="en-US" altLang="en-US" dirty="0"/>
              <a:t>2 incisor</a:t>
            </a:r>
          </a:p>
          <a:p>
            <a:pPr lvl="1"/>
            <a:r>
              <a:rPr lang="en-US" altLang="en-US" dirty="0"/>
              <a:t>1 canine</a:t>
            </a:r>
          </a:p>
          <a:p>
            <a:pPr lvl="1"/>
            <a:r>
              <a:rPr lang="en-US" altLang="en-US" dirty="0"/>
              <a:t>2 molar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r>
              <a:rPr lang="en-US" altLang="en-US" dirty="0"/>
              <a:t>Secondary (permanent)</a:t>
            </a:r>
          </a:p>
          <a:p>
            <a:r>
              <a:rPr lang="en-US" altLang="en-US" dirty="0"/>
              <a:t>n=32:</a:t>
            </a:r>
          </a:p>
          <a:p>
            <a:pPr lvl="1"/>
            <a:r>
              <a:rPr lang="en-US" altLang="en-US" dirty="0"/>
              <a:t>4 incisor</a:t>
            </a:r>
          </a:p>
          <a:p>
            <a:pPr lvl="1"/>
            <a:r>
              <a:rPr lang="en-US" altLang="en-US" dirty="0"/>
              <a:t>2 canine</a:t>
            </a:r>
          </a:p>
          <a:p>
            <a:pPr lvl="1"/>
            <a:r>
              <a:rPr lang="en-US" altLang="en-US" dirty="0"/>
              <a:t>4 premolar (bicuspid)</a:t>
            </a:r>
          </a:p>
          <a:p>
            <a:pPr lvl="1"/>
            <a:r>
              <a:rPr lang="en-US" altLang="en-US" dirty="0"/>
              <a:t>6 molar </a:t>
            </a:r>
          </a:p>
          <a:p>
            <a:r>
              <a:rPr lang="en-US" altLang="en-US" dirty="0"/>
              <a:t>NOTE: x 2 for upper and lower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93E61D-BE94-435E-8080-A03079A10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AB1CE7-8760-438D-911A-F7C796DAE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26" y="4402294"/>
            <a:ext cx="2633444" cy="146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B2FDED-EC7C-4559-905B-CC87FDA04694}"/>
              </a:ext>
            </a:extLst>
          </p:cNvPr>
          <p:cNvSpPr txBox="1"/>
          <p:nvPr/>
        </p:nvSpPr>
        <p:spPr>
          <a:xfrm>
            <a:off x="2176313" y="3647589"/>
            <a:ext cx="2633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Just for “fun” – baby teeth pushing in!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17"/>
    </mc:Choice>
    <mc:Fallback xmlns="">
      <p:transition spd="slow" advTm="50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556" x="12104688" y="4354513"/>
          <p14:tracePt t="30564" x="12015788" y="4410075"/>
          <p14:tracePt t="30572" x="11936413" y="4473575"/>
          <p14:tracePt t="30580" x="11872913" y="4521200"/>
          <p14:tracePt t="30588" x="11825288" y="4568825"/>
          <p14:tracePt t="30596" x="11777663" y="4608513"/>
          <p14:tracePt t="30604" x="11745913" y="4641850"/>
          <p14:tracePt t="30612" x="11706225" y="4681538"/>
          <p14:tracePt t="30620" x="11690350" y="4705350"/>
          <p14:tracePt t="30629" x="11649075" y="4737100"/>
          <p14:tracePt t="30636" x="11617325" y="4768850"/>
          <p14:tracePt t="30644" x="11585575" y="4800600"/>
          <p14:tracePt t="30652" x="11522075" y="4840288"/>
          <p14:tracePt t="30660" x="11458575" y="4872038"/>
          <p14:tracePt t="30668" x="11387138" y="4903788"/>
          <p14:tracePt t="30676" x="11323638" y="4943475"/>
          <p14:tracePt t="30684" x="11250613" y="4976813"/>
          <p14:tracePt t="30692" x="11187113" y="5016500"/>
          <p14:tracePt t="30700" x="11139488" y="5048250"/>
          <p14:tracePt t="30708" x="11075988" y="5080000"/>
          <p14:tracePt t="30718" x="11044238" y="5111750"/>
          <p14:tracePt t="30724" x="10996613" y="5143500"/>
          <p14:tracePt t="30732" x="10955338" y="5175250"/>
          <p14:tracePt t="30740" x="10907713" y="5207000"/>
          <p14:tracePt t="30748" x="10852150" y="5238750"/>
          <p14:tracePt t="30756" x="10812463" y="5262563"/>
          <p14:tracePt t="30764" x="10764838" y="5278438"/>
          <p14:tracePt t="30772" x="10741025" y="5302250"/>
          <p14:tracePt t="30780" x="10701338" y="5310188"/>
          <p14:tracePt t="30788" x="10685463" y="5327650"/>
          <p14:tracePt t="30796" x="10653713" y="5335588"/>
          <p14:tracePt t="30804" x="10604500" y="5351463"/>
          <p14:tracePt t="30813" x="10541000" y="5375275"/>
          <p14:tracePt t="30820" x="10453688" y="5391150"/>
          <p14:tracePt t="30828" x="10342563" y="5407025"/>
          <p14:tracePt t="30837" x="10237788" y="5414963"/>
          <p14:tracePt t="30844" x="10118725" y="5414963"/>
          <p14:tracePt t="30852" x="10015538" y="5414963"/>
          <p14:tracePt t="30860" x="9910763" y="5414963"/>
          <p14:tracePt t="30868" x="9807575" y="5414963"/>
          <p14:tracePt t="30876" x="9680575" y="5414963"/>
          <p14:tracePt t="30884" x="9559925" y="5414963"/>
          <p14:tracePt t="30892" x="9440863" y="5414963"/>
          <p14:tracePt t="30900" x="9345613" y="5407025"/>
          <p14:tracePt t="30908" x="9242425" y="5391150"/>
          <p14:tracePt t="30916" x="9161463" y="5375275"/>
          <p14:tracePt t="30924" x="9090025" y="5359400"/>
          <p14:tracePt t="30932" x="9034463" y="5343525"/>
          <p14:tracePt t="30940" x="8978900" y="5327650"/>
          <p14:tracePt t="30948" x="8947150" y="5319713"/>
          <p14:tracePt t="30956" x="8899525" y="5302250"/>
          <p14:tracePt t="30964" x="8874125" y="5302250"/>
          <p14:tracePt t="30972" x="8850313" y="5302250"/>
          <p14:tracePt t="30980" x="8826500" y="5294313"/>
          <p14:tracePt t="30988" x="8810625" y="5294313"/>
          <p14:tracePt t="30996" x="8794750" y="5286375"/>
          <p14:tracePt t="31020" x="8786813" y="5286375"/>
          <p14:tracePt t="31052" x="8778875" y="5270500"/>
          <p14:tracePt t="31060" x="8770938" y="5270500"/>
          <p14:tracePt t="31069" x="8755063" y="5254625"/>
          <p14:tracePt t="31076" x="8747125" y="5246688"/>
          <p14:tracePt t="31084" x="8723313" y="5230813"/>
          <p14:tracePt t="31092" x="8707438" y="5214938"/>
          <p14:tracePt t="31101" x="8699500" y="5199063"/>
          <p14:tracePt t="31109" x="8699500" y="5191125"/>
          <p14:tracePt t="31125" x="8723313" y="5191125"/>
          <p14:tracePt t="31133" x="8810625" y="5214938"/>
          <p14:tracePt t="31142" x="8970963" y="5262563"/>
          <p14:tracePt t="31148" x="9209088" y="5327650"/>
          <p14:tracePt t="31156" x="9575800" y="5454650"/>
          <p14:tracePt t="31164" x="10031413" y="5581650"/>
          <p14:tracePt t="31181" x="11060113" y="5845175"/>
          <p14:tracePt t="31188" x="11115675" y="5861050"/>
          <p14:tracePt t="31380" x="10980738" y="5821363"/>
          <p14:tracePt t="31389" x="10860088" y="5805488"/>
          <p14:tracePt t="31396" x="10772775" y="5789613"/>
          <p14:tracePt t="31405" x="10725150" y="5781675"/>
          <p14:tracePt t="31412" x="10685463" y="5781675"/>
          <p14:tracePt t="31420" x="10637838" y="5781675"/>
          <p14:tracePt t="31429" x="10596563" y="5781675"/>
          <p14:tracePt t="31436" x="10556875" y="5781675"/>
          <p14:tracePt t="31444" x="10501313" y="5765800"/>
          <p14:tracePt t="31452" x="10469563" y="5757863"/>
          <p14:tracePt t="31476" x="10437813" y="5741988"/>
          <p14:tracePt t="31484" x="10414000" y="5726113"/>
          <p14:tracePt t="31492" x="10406063" y="5718175"/>
          <p14:tracePt t="31517" x="10406063" y="5710238"/>
          <p14:tracePt t="31580" x="10390188" y="5702300"/>
          <p14:tracePt t="31588" x="10374313" y="5694363"/>
          <p14:tracePt t="31596" x="10350500" y="5694363"/>
          <p14:tracePt t="31612" x="10342563" y="5694363"/>
          <p14:tracePt t="31620" x="10334625" y="5686425"/>
          <p14:tracePt t="31628" x="10326688" y="5686425"/>
          <p14:tracePt t="31636" x="10318750" y="5678488"/>
          <p14:tracePt t="31644" x="10302875" y="5678488"/>
          <p14:tracePt t="31657" x="10287000" y="5670550"/>
          <p14:tracePt t="31660" x="10269538" y="5653088"/>
          <p14:tracePt t="31669" x="10245725" y="5653088"/>
          <p14:tracePt t="31676" x="10237788" y="5653088"/>
          <p14:tracePt t="31684" x="10229850" y="5645150"/>
          <p14:tracePt t="31692" x="10213975" y="5637213"/>
          <p14:tracePt t="31701" x="10206038" y="5637213"/>
          <p14:tracePt t="31709" x="10198100" y="5629275"/>
          <p14:tracePt t="31720" x="10182225" y="5621338"/>
          <p14:tracePt t="31732" x="10174288" y="5621338"/>
          <p14:tracePt t="31748" x="10174288" y="5613400"/>
          <p14:tracePt t="31812" x="10166350" y="5613400"/>
          <p14:tracePt t="33500" x="10086975" y="5629275"/>
          <p14:tracePt t="33508" x="9999663" y="5637213"/>
          <p14:tracePt t="33516" x="9902825" y="5653088"/>
          <p14:tracePt t="33524" x="9783763" y="5670550"/>
          <p14:tracePt t="33532" x="9575800" y="5694363"/>
          <p14:tracePt t="33540" x="9377363" y="5710238"/>
          <p14:tracePt t="33548" x="9169400" y="5734050"/>
          <p14:tracePt t="33556" x="8947150" y="5741988"/>
          <p14:tracePt t="33564" x="8747125" y="5757863"/>
          <p14:tracePt t="33572" x="8572500" y="5765800"/>
          <p14:tracePt t="33580" x="8372475" y="5781675"/>
          <p14:tracePt t="33588" x="8197850" y="5781675"/>
          <p14:tracePt t="33596" x="7997825" y="5789613"/>
          <p14:tracePt t="33604" x="7813675" y="5805488"/>
          <p14:tracePt t="33612" x="7599363" y="5805488"/>
          <p14:tracePt t="33620" x="7375525" y="5813425"/>
          <p14:tracePt t="33628" x="7153275" y="5829300"/>
          <p14:tracePt t="33636" x="6937375" y="5829300"/>
          <p14:tracePt t="33644" x="6737350" y="5829300"/>
          <p14:tracePt t="33652" x="6546850" y="5829300"/>
          <p14:tracePt t="33660" x="6386513" y="5837238"/>
          <p14:tracePt t="33669" x="6267450" y="5837238"/>
          <p14:tracePt t="33676" x="6156325" y="5845175"/>
          <p14:tracePt t="33684" x="6059488" y="5853113"/>
          <p14:tracePt t="33692" x="6003925" y="5861050"/>
          <p14:tracePt t="33701" x="5980113" y="5868988"/>
          <p14:tracePt t="33708" x="5972175" y="5868988"/>
          <p14:tracePt t="33748" x="5972175" y="5876925"/>
          <p14:tracePt t="33756" x="6011863" y="5884863"/>
          <p14:tracePt t="33764" x="6051550" y="5892800"/>
          <p14:tracePt t="33772" x="6124575" y="5892800"/>
          <p14:tracePt t="33780" x="6227763" y="5876925"/>
          <p14:tracePt t="33788" x="6418263" y="5876925"/>
          <p14:tracePt t="33796" x="6681788" y="5876925"/>
          <p14:tracePt t="33804" x="7056438" y="5892800"/>
          <p14:tracePt t="33812" x="7296150" y="5908675"/>
          <p14:tracePt t="33820" x="7383463" y="5908675"/>
          <p14:tracePt t="34052" x="7296150" y="5900738"/>
          <p14:tracePt t="34060" x="7208838" y="5884863"/>
          <p14:tracePt t="34068" x="7127875" y="5868988"/>
          <p14:tracePt t="34076" x="7056438" y="5861050"/>
          <p14:tracePt t="34084" x="7016750" y="5853113"/>
          <p14:tracePt t="34092" x="7016750" y="5845175"/>
          <p14:tracePt t="34117" x="6992938" y="5837238"/>
          <p14:tracePt t="34125" x="6985000" y="5829300"/>
          <p14:tracePt t="34133" x="6977063" y="5813425"/>
          <p14:tracePt t="34141" x="6969125" y="5805488"/>
          <p14:tracePt t="34148" x="6953250" y="5789613"/>
          <p14:tracePt t="34156" x="6937375" y="5781675"/>
          <p14:tracePt t="34164" x="6929438" y="5765800"/>
          <p14:tracePt t="34172" x="6921500" y="5757863"/>
          <p14:tracePt t="34180" x="6913563" y="5749925"/>
          <p14:tracePt t="34196" x="6905625" y="5749925"/>
          <p14:tracePt t="34204" x="6881813" y="5749925"/>
          <p14:tracePt t="34212" x="6842125" y="5749925"/>
          <p14:tracePt t="34220" x="6784975" y="5749925"/>
          <p14:tracePt t="34228" x="6737350" y="5757863"/>
          <p14:tracePt t="34236" x="6665913" y="5765800"/>
          <p14:tracePt t="34244" x="6626225" y="5773738"/>
          <p14:tracePt t="34252" x="6562725" y="5789613"/>
          <p14:tracePt t="34260" x="6499225" y="5805488"/>
          <p14:tracePt t="34268" x="6442075" y="5829300"/>
          <p14:tracePt t="34276" x="6386513" y="5845175"/>
          <p14:tracePt t="34284" x="6323013" y="5861050"/>
          <p14:tracePt t="34292" x="6267450" y="5876925"/>
          <p14:tracePt t="34300" x="6219825" y="5900738"/>
          <p14:tracePt t="34308" x="6164263" y="5916613"/>
          <p14:tracePt t="34316" x="6108700" y="5932488"/>
          <p14:tracePt t="34324" x="6043613" y="5956300"/>
          <p14:tracePt t="34332" x="5972175" y="5972175"/>
          <p14:tracePt t="34340" x="5900738" y="5988050"/>
          <p14:tracePt t="34348" x="5821363" y="6005513"/>
          <p14:tracePt t="34356" x="5749925" y="6021388"/>
          <p14:tracePt t="34364" x="5684838" y="6029325"/>
          <p14:tracePt t="34372" x="5605463" y="6053138"/>
          <p14:tracePt t="34380" x="5541963" y="6061075"/>
          <p14:tracePt t="34389" x="5454650" y="6069013"/>
          <p14:tracePt t="34396" x="5365750" y="6076950"/>
          <p14:tracePt t="34405" x="5262563" y="6084888"/>
          <p14:tracePt t="34412" x="5159375" y="6100763"/>
          <p14:tracePt t="34420" x="5022850" y="6108700"/>
          <p14:tracePt t="34428" x="4911725" y="6108700"/>
          <p14:tracePt t="34436" x="4816475" y="6108700"/>
          <p14:tracePt t="34444" x="4721225" y="6116638"/>
          <p14:tracePt t="34452" x="4640263" y="6116638"/>
          <p14:tracePt t="34460" x="4576763" y="6116638"/>
          <p14:tracePt t="34468" x="4545013" y="6116638"/>
          <p14:tracePt t="34476" x="4513263" y="6116638"/>
          <p14:tracePt t="34484" x="4489450" y="6116638"/>
          <p14:tracePt t="34492" x="4481513" y="6116638"/>
          <p14:tracePt t="34500" x="4465638" y="6116638"/>
          <p14:tracePt t="34524" x="4457700" y="6116638"/>
          <p14:tracePt t="34580" x="4418013" y="6116638"/>
          <p14:tracePt t="34588" x="4394200" y="6108700"/>
          <p14:tracePt t="34596" x="4370388" y="6100763"/>
          <p14:tracePt t="34605" x="4337050" y="6092825"/>
          <p14:tracePt t="34614" x="4313238" y="6084888"/>
          <p14:tracePt t="34621" x="4305300" y="6076950"/>
          <p14:tracePt t="34630" x="4297363" y="6069013"/>
          <p14:tracePt t="34636" x="4281488" y="6069013"/>
          <p14:tracePt t="34644" x="4273550" y="6069013"/>
          <p14:tracePt t="34652" x="4265613" y="6061075"/>
          <p14:tracePt t="34660" x="4257675" y="6053138"/>
          <p14:tracePt t="34669" x="4249738" y="6037263"/>
          <p14:tracePt t="34676" x="4241800" y="6021388"/>
          <p14:tracePt t="34684" x="4233863" y="5995988"/>
          <p14:tracePt t="34692" x="4233863" y="5980113"/>
          <p14:tracePt t="34700" x="4233863" y="5964238"/>
          <p14:tracePt t="34708" x="4233863" y="5956300"/>
          <p14:tracePt t="34717" x="4233863" y="5940425"/>
          <p14:tracePt t="34724" x="4233863" y="5924550"/>
          <p14:tracePt t="34732" x="4233863" y="5916613"/>
          <p14:tracePt t="34740" x="4233863" y="5908675"/>
          <p14:tracePt t="34748" x="4233863" y="5884863"/>
          <p14:tracePt t="34756" x="4241800" y="5876925"/>
          <p14:tracePt t="34764" x="4241800" y="5861050"/>
          <p14:tracePt t="34772" x="4241800" y="5853113"/>
          <p14:tracePt t="34780" x="4241800" y="5837238"/>
          <p14:tracePt t="34788" x="4249738" y="5837238"/>
          <p14:tracePt t="34796" x="4249738" y="5821363"/>
          <p14:tracePt t="34812" x="4249738" y="5813425"/>
          <p14:tracePt t="34830" x="4257675" y="5805488"/>
          <p14:tracePt t="34836" x="4257675" y="5797550"/>
          <p14:tracePt t="34844" x="4265613" y="5789613"/>
          <p14:tracePt t="34852" x="4273550" y="5781675"/>
          <p14:tracePt t="34860" x="4281488" y="5773738"/>
          <p14:tracePt t="34876" x="4289425" y="5765800"/>
          <p14:tracePt t="34892" x="4297363" y="5757863"/>
          <p14:tracePt t="34948" x="4297363" y="5749925"/>
          <p14:tracePt t="34956" x="4305300" y="5741988"/>
          <p14:tracePt t="34964" x="4305300" y="5734050"/>
          <p14:tracePt t="34972" x="4313238" y="5726113"/>
          <p14:tracePt t="34980" x="4313238" y="5718175"/>
          <p14:tracePt t="34996" x="4321175" y="5710238"/>
          <p14:tracePt t="35015" x="4329113" y="5702300"/>
          <p14:tracePt t="35021" x="4337050" y="5694363"/>
          <p14:tracePt t="35033" x="4337050" y="5686425"/>
          <p14:tracePt t="35036" x="4344988" y="5686425"/>
          <p14:tracePt t="35044" x="4344988" y="5678488"/>
          <p14:tracePt t="35060" x="4362450" y="5662613"/>
          <p14:tracePt t="35068" x="4362450" y="5645150"/>
          <p14:tracePt t="35076" x="4362450" y="5637213"/>
          <p14:tracePt t="35084" x="4370388" y="5621338"/>
          <p14:tracePt t="35092" x="4370388" y="5605463"/>
          <p14:tracePt t="35101" x="4370388" y="5589588"/>
          <p14:tracePt t="35524" x="4362450" y="5581650"/>
          <p14:tracePt t="35764" x="4352925" y="5581650"/>
          <p14:tracePt t="35772" x="4352925" y="5573713"/>
          <p14:tracePt t="35780" x="4344988" y="5573713"/>
          <p14:tracePt t="35788" x="4337050" y="5573713"/>
          <p14:tracePt t="35804" x="4329113" y="5573713"/>
          <p14:tracePt t="35821" x="4329113" y="5565775"/>
          <p14:tracePt t="35828" x="4321175" y="5565775"/>
          <p14:tracePt t="35844" x="4313238" y="5565775"/>
          <p14:tracePt t="35852" x="4305300" y="5565775"/>
          <p14:tracePt t="35860" x="4289425" y="5557838"/>
          <p14:tracePt t="35876" x="4281488" y="5549900"/>
          <p14:tracePt t="35884" x="4265613" y="5549900"/>
          <p14:tracePt t="35900" x="4257675" y="5549900"/>
          <p14:tracePt t="35924" x="4249738" y="5549900"/>
          <p14:tracePt t="35932" x="4241800" y="5549900"/>
          <p14:tracePt t="35940" x="4225925" y="5549900"/>
          <p14:tracePt t="35948" x="4210050" y="5549900"/>
          <p14:tracePt t="35956" x="4186238" y="5565775"/>
          <p14:tracePt t="35964" x="4170363" y="5565775"/>
          <p14:tracePt t="35972" x="4154488" y="5573713"/>
          <p14:tracePt t="35981" x="4146550" y="5581650"/>
          <p14:tracePt t="35989" x="4138613" y="5581650"/>
          <p14:tracePt t="36140" x="4146550" y="5581650"/>
          <p14:tracePt t="36148" x="4154488" y="5581650"/>
          <p14:tracePt t="36156" x="4162425" y="5581650"/>
          <p14:tracePt t="36165" x="4170363" y="5581650"/>
          <p14:tracePt t="36196" x="4178300" y="5581650"/>
          <p14:tracePt t="36228" x="4186238" y="5581650"/>
          <p14:tracePt t="36277" x="4194175" y="5573713"/>
          <p14:tracePt t="36348" x="4194175" y="5565775"/>
          <p14:tracePt t="36372" x="4202113" y="5565775"/>
          <p14:tracePt t="36380" x="4202113" y="5557838"/>
          <p14:tracePt t="36396" x="4202113" y="5549900"/>
          <p14:tracePt t="36492" x="4202113" y="5541963"/>
          <p14:tracePt t="36500" x="4202113" y="5534025"/>
          <p14:tracePt t="36508" x="4202113" y="5518150"/>
          <p14:tracePt t="36525" x="4194175" y="5510213"/>
          <p14:tracePt t="36532" x="4186238" y="5502275"/>
          <p14:tracePt t="36540" x="4186238" y="5494338"/>
          <p14:tracePt t="36548" x="4186238" y="5486400"/>
          <p14:tracePt t="36556" x="4178300" y="5486400"/>
          <p14:tracePt t="36564" x="4178300" y="5470525"/>
          <p14:tracePt t="36573" x="4170363" y="5462588"/>
          <p14:tracePt t="36581" x="4154488" y="5446713"/>
          <p14:tracePt t="36589" x="4154488" y="5430838"/>
          <p14:tracePt t="36596" x="4154488" y="5422900"/>
          <p14:tracePt t="36604" x="4146550" y="5414963"/>
          <p14:tracePt t="36612" x="4138613" y="5407025"/>
          <p14:tracePt t="36630" x="4138613" y="5399088"/>
          <p14:tracePt t="36640" x="4130675" y="5391150"/>
          <p14:tracePt t="36644" x="4130675" y="5383213"/>
          <p14:tracePt t="36660" x="4122738" y="5367338"/>
          <p14:tracePt t="36676" x="4122738" y="5359400"/>
          <p14:tracePt t="36780" x="4122738" y="5351463"/>
          <p14:tracePt t="36796" x="4122738" y="5335588"/>
          <p14:tracePt t="36812" x="4122738" y="5327650"/>
          <p14:tracePt t="36852" x="4114800" y="5319713"/>
          <p14:tracePt t="36860" x="4114800" y="5310188"/>
          <p14:tracePt t="36868" x="4114800" y="5302250"/>
          <p14:tracePt t="36884" x="4114800" y="5294313"/>
          <p14:tracePt t="36933" x="4106863" y="5294313"/>
          <p14:tracePt t="37032" x="4098925" y="5294313"/>
          <p14:tracePt t="37036" x="4090988" y="5294313"/>
          <p14:tracePt t="37045" x="4075113" y="5302250"/>
          <p14:tracePt t="37052" x="4059238" y="5319713"/>
          <p14:tracePt t="37061" x="4051300" y="5327650"/>
          <p14:tracePt t="37068" x="4027488" y="5343525"/>
          <p14:tracePt t="37076" x="4011613" y="5351463"/>
          <p14:tracePt t="37084" x="4002088" y="5359400"/>
          <p14:tracePt t="37094" x="3986213" y="5367338"/>
          <p14:tracePt t="37100" x="3970338" y="5383213"/>
          <p14:tracePt t="37108" x="3962400" y="5391150"/>
          <p14:tracePt t="37116" x="3954463" y="5391150"/>
          <p14:tracePt t="37124" x="3954463" y="5399088"/>
          <p14:tracePt t="37132" x="3946525" y="5399088"/>
          <p14:tracePt t="37148" x="3938588" y="5399088"/>
          <p14:tracePt t="37156" x="3930650" y="5407025"/>
          <p14:tracePt t="37172" x="3922713" y="5407025"/>
          <p14:tracePt t="37180" x="3922713" y="5414963"/>
          <p14:tracePt t="37188" x="3906838" y="5422900"/>
          <p14:tracePt t="37204" x="3898900" y="5430838"/>
          <p14:tracePt t="37212" x="3883025" y="5430838"/>
          <p14:tracePt t="37220" x="3875088" y="5430838"/>
          <p14:tracePt t="37230" x="3859213" y="5438775"/>
          <p14:tracePt t="37237" x="3843338" y="5446713"/>
          <p14:tracePt t="37245" x="3827463" y="5446713"/>
          <p14:tracePt t="37252" x="3819525" y="5446713"/>
          <p14:tracePt t="37260" x="3811588" y="5454650"/>
          <p14:tracePt t="37268" x="3795713" y="5454650"/>
          <p14:tracePt t="37276" x="3787775" y="5454650"/>
          <p14:tracePt t="37284" x="3779838" y="5454650"/>
          <p14:tracePt t="37292" x="3771900" y="5454650"/>
          <p14:tracePt t="37300" x="3756025" y="5454650"/>
          <p14:tracePt t="37308" x="3740150" y="5454650"/>
          <p14:tracePt t="37316" x="3732213" y="5454650"/>
          <p14:tracePt t="37324" x="3716338" y="5462588"/>
          <p14:tracePt t="37332" x="3708400" y="5462588"/>
          <p14:tracePt t="37340" x="3700463" y="5462588"/>
          <p14:tracePt t="37348" x="3684588" y="5462588"/>
          <p14:tracePt t="37357" x="3676650" y="5462588"/>
          <p14:tracePt t="37372" x="3668713" y="5470525"/>
          <p14:tracePt t="37380" x="3660775" y="5470525"/>
          <p14:tracePt t="37396" x="3651250" y="5470525"/>
          <p14:tracePt t="37405" x="3627438" y="5470525"/>
          <p14:tracePt t="37412" x="3595688" y="5470525"/>
          <p14:tracePt t="37420" x="3524250" y="5462588"/>
          <p14:tracePt t="37430" x="3468688" y="5454650"/>
          <p14:tracePt t="37436" x="3421063" y="5446713"/>
          <p14:tracePt t="37445" x="3373438" y="5446713"/>
          <p14:tracePt t="37452" x="3341688" y="5438775"/>
          <p14:tracePt t="37461" x="3308350" y="5438775"/>
          <p14:tracePt t="37468" x="3284538" y="5430838"/>
          <p14:tracePt t="37476" x="3268663" y="5430838"/>
          <p14:tracePt t="37492" x="3260725" y="5422900"/>
          <p14:tracePt t="37596" x="3252788" y="5422900"/>
          <p14:tracePt t="37612" x="3244850" y="5422900"/>
          <p14:tracePt t="37660" x="3236913" y="5422900"/>
          <p14:tracePt t="37668" x="3213100" y="5407025"/>
          <p14:tracePt t="37677" x="3189288" y="5407025"/>
          <p14:tracePt t="37688" x="3181350" y="5399088"/>
          <p14:tracePt t="37692" x="3165475" y="5391150"/>
          <p14:tracePt t="37700" x="3157538" y="5391150"/>
          <p14:tracePt t="37709" x="3141663" y="5391150"/>
          <p14:tracePt t="37719" x="3133725" y="5383213"/>
          <p14:tracePt t="37724" x="3125788" y="5383213"/>
          <p14:tracePt t="37732" x="3101975" y="5375275"/>
          <p14:tracePt t="37740" x="3094038" y="5375275"/>
          <p14:tracePt t="37813" x="3086100" y="5375275"/>
          <p14:tracePt t="37820" x="3078163" y="5367338"/>
          <p14:tracePt t="37829" x="3070225" y="5359400"/>
          <p14:tracePt t="37836" x="3054350" y="5359400"/>
          <p14:tracePt t="37844" x="3038475" y="5351463"/>
          <p14:tracePt t="37852" x="3030538" y="5343525"/>
          <p14:tracePt t="37868" x="3022600" y="5343525"/>
          <p14:tracePt t="37884" x="3014663" y="5343525"/>
          <p14:tracePt t="37908" x="3014663" y="5335588"/>
          <p14:tracePt t="38100" x="3022600" y="5335588"/>
          <p14:tracePt t="38108" x="3038475" y="5343525"/>
          <p14:tracePt t="38116" x="3054350" y="5351463"/>
          <p14:tracePt t="38124" x="3070225" y="5359400"/>
          <p14:tracePt t="38132" x="3078163" y="5359400"/>
          <p14:tracePt t="38140" x="3101975" y="5375275"/>
          <p14:tracePt t="38150" x="3117850" y="5383213"/>
          <p14:tracePt t="38156" x="3133725" y="5383213"/>
          <p14:tracePt t="38165" x="3165475" y="5399088"/>
          <p14:tracePt t="38172" x="3189288" y="5407025"/>
          <p14:tracePt t="38180" x="3213100" y="5414963"/>
          <p14:tracePt t="38190" x="3236913" y="5414963"/>
          <p14:tracePt t="38196" x="3252788" y="5422900"/>
          <p14:tracePt t="38204" x="3276600" y="5430838"/>
          <p14:tracePt t="38212" x="3300413" y="5430838"/>
          <p14:tracePt t="38220" x="3317875" y="5430838"/>
          <p14:tracePt t="38228" x="3325813" y="5430838"/>
          <p14:tracePt t="38237" x="3341688" y="5430838"/>
          <p14:tracePt t="38244" x="3349625" y="5430838"/>
          <p14:tracePt t="38252" x="3357563" y="5430838"/>
          <p14:tracePt t="38260" x="3381375" y="5422900"/>
          <p14:tracePt t="38268" x="3397250" y="5422900"/>
          <p14:tracePt t="38276" x="3421063" y="5422900"/>
          <p14:tracePt t="38284" x="3452813" y="5422900"/>
          <p14:tracePt t="38292" x="3484563" y="5422900"/>
          <p14:tracePt t="38301" x="3516313" y="5430838"/>
          <p14:tracePt t="38308" x="3540125" y="5438775"/>
          <p14:tracePt t="38316" x="3556000" y="5446713"/>
          <p14:tracePt t="38324" x="3563938" y="5446713"/>
          <p14:tracePt t="38332" x="3579813" y="5446713"/>
          <p14:tracePt t="38365" x="3587750" y="5446713"/>
          <p14:tracePt t="38408" x="3603625" y="5438775"/>
          <p14:tracePt t="38412" x="3627438" y="5422900"/>
          <p14:tracePt t="38421" x="3643313" y="5407025"/>
          <p14:tracePt t="38428" x="3668713" y="5391150"/>
          <p14:tracePt t="38436" x="3684588" y="5375275"/>
          <p14:tracePt t="38444" x="3708400" y="5351463"/>
          <p14:tracePt t="38452" x="3724275" y="5343525"/>
          <p14:tracePt t="38460" x="3732213" y="5335588"/>
          <p14:tracePt t="38468" x="3748088" y="5335588"/>
          <p14:tracePt t="38476" x="3756025" y="5327650"/>
          <p14:tracePt t="38484" x="3763963" y="5327650"/>
          <p14:tracePt t="38492" x="3779838" y="5327650"/>
          <p14:tracePt t="38500" x="3795713" y="5327650"/>
          <p14:tracePt t="38508" x="3811588" y="5327650"/>
          <p14:tracePt t="38548" x="3819525" y="5327650"/>
          <p14:tracePt t="38620" x="3835400" y="5335588"/>
          <p14:tracePt t="38628" x="3843338" y="5335588"/>
          <p14:tracePt t="38636" x="3859213" y="5335588"/>
          <p14:tracePt t="38645" x="3859213" y="5343525"/>
          <p14:tracePt t="38660" x="3867150" y="5343525"/>
          <p14:tracePt t="38741" x="3867150" y="5327650"/>
          <p14:tracePt t="38749" x="3867150" y="5294313"/>
          <p14:tracePt t="38757" x="3867150" y="5278438"/>
          <p14:tracePt t="38769" x="3867150" y="5254625"/>
          <p14:tracePt t="38772" x="3867150" y="5230813"/>
          <p14:tracePt t="38780" x="3859213" y="5214938"/>
          <p14:tracePt t="38788" x="3859213" y="5199063"/>
          <p14:tracePt t="38796" x="3859213" y="5183188"/>
          <p14:tracePt t="38804" x="3859213" y="5167313"/>
          <p14:tracePt t="38813" x="3859213" y="5159375"/>
          <p14:tracePt t="38820" x="3851275" y="5151438"/>
          <p14:tracePt t="38828" x="3851275" y="5135563"/>
          <p14:tracePt t="38845" x="3851275" y="5127625"/>
          <p14:tracePt t="38852" x="3851275" y="5119688"/>
          <p14:tracePt t="38860" x="3851275" y="5111750"/>
          <p14:tracePt t="38876" x="3851275" y="5103813"/>
          <p14:tracePt t="38892" x="3851275" y="5095875"/>
          <p14:tracePt t="38908" x="3851275" y="5087938"/>
          <p14:tracePt t="38916" x="3851275" y="5080000"/>
          <p14:tracePt t="38924" x="3851275" y="5064125"/>
          <p14:tracePt t="38932" x="3859213" y="5056188"/>
          <p14:tracePt t="38940" x="3859213" y="5048250"/>
          <p14:tracePt t="39124" x="3859213" y="5056188"/>
          <p14:tracePt t="39132" x="3859213" y="5064125"/>
          <p14:tracePt t="39140" x="3851275" y="5064125"/>
          <p14:tracePt t="39148" x="3851275" y="5072063"/>
          <p14:tracePt t="39156" x="3835400" y="5080000"/>
          <p14:tracePt t="39164" x="3835400" y="5087938"/>
          <p14:tracePt t="39172" x="3819525" y="5095875"/>
          <p14:tracePt t="39180" x="3811588" y="5103813"/>
          <p14:tracePt t="39188" x="3795713" y="5111750"/>
          <p14:tracePt t="39196" x="3787775" y="5111750"/>
          <p14:tracePt t="39204" x="3779838" y="5119688"/>
          <p14:tracePt t="39212" x="3771900" y="5119688"/>
          <p14:tracePt t="39220" x="3756025" y="5119688"/>
          <p14:tracePt t="39236" x="3748088" y="5119688"/>
          <p14:tracePt t="39252" x="3740150" y="5119688"/>
          <p14:tracePt t="39260" x="3732213" y="5119688"/>
          <p14:tracePt t="39268" x="3716338" y="5119688"/>
          <p14:tracePt t="39276" x="3692525" y="5103813"/>
          <p14:tracePt t="39284" x="3668713" y="5095875"/>
          <p14:tracePt t="39293" x="3651250" y="5087938"/>
          <p14:tracePt t="39301" x="3643313" y="5087938"/>
          <p14:tracePt t="39308" x="3619500" y="5080000"/>
          <p14:tracePt t="39316" x="3603625" y="5080000"/>
          <p14:tracePt t="39324" x="3595688" y="5072063"/>
          <p14:tracePt t="39332" x="3579813" y="5072063"/>
          <p14:tracePt t="39340" x="3556000" y="5072063"/>
          <p14:tracePt t="39348" x="3548063" y="5072063"/>
          <p14:tracePt t="39356" x="3516313" y="5072063"/>
          <p14:tracePt t="39364" x="3508375" y="5072063"/>
          <p14:tracePt t="39372" x="3492500" y="5072063"/>
          <p14:tracePt t="39380" x="3476625" y="5072063"/>
          <p14:tracePt t="39388" x="3460750" y="5064125"/>
          <p14:tracePt t="39396" x="3444875" y="5064125"/>
          <p14:tracePt t="39405" x="3429000" y="5056188"/>
          <p14:tracePt t="39411" x="3413125" y="5056188"/>
          <p14:tracePt t="39421" x="3405188" y="5056188"/>
          <p14:tracePt t="39428" x="3397250" y="5056188"/>
          <p14:tracePt t="39436" x="3389313" y="5056188"/>
          <p14:tracePt t="39444" x="3381375" y="5056188"/>
          <p14:tracePt t="39525" x="3373438" y="5056188"/>
          <p14:tracePt t="39532" x="3349625" y="5056188"/>
          <p14:tracePt t="39540" x="3333750" y="5056188"/>
          <p14:tracePt t="39548" x="3317875" y="5056188"/>
          <p14:tracePt t="39556" x="3300413" y="5056188"/>
          <p14:tracePt t="39564" x="3284538" y="5056188"/>
          <p14:tracePt t="39572" x="3260725" y="5056188"/>
          <p14:tracePt t="39580" x="3244850" y="5056188"/>
          <p14:tracePt t="39588" x="3221038" y="5056188"/>
          <p14:tracePt t="39596" x="3205163" y="5056188"/>
          <p14:tracePt t="39605" x="3189288" y="5056188"/>
          <p14:tracePt t="39612" x="3181350" y="5056188"/>
          <p14:tracePt t="39749" x="3173413" y="5056188"/>
          <p14:tracePt t="39828" x="3181350" y="5056188"/>
          <p14:tracePt t="39836" x="3189288" y="5064125"/>
          <p14:tracePt t="39844" x="3213100" y="5080000"/>
          <p14:tracePt t="39852" x="3221038" y="5080000"/>
          <p14:tracePt t="39860" x="3236913" y="5087938"/>
          <p14:tracePt t="39868" x="3252788" y="5095875"/>
          <p14:tracePt t="39876" x="3260725" y="5095875"/>
          <p14:tracePt t="39892" x="3268663" y="5103813"/>
          <p14:tracePt t="39900" x="3276600" y="5103813"/>
          <p14:tracePt t="39940" x="3284538" y="5103813"/>
          <p14:tracePt t="39948" x="3300413" y="5103813"/>
          <p14:tracePt t="39956" x="3333750" y="5103813"/>
          <p14:tracePt t="39964" x="3365500" y="5095875"/>
          <p14:tracePt t="39972" x="3389313" y="5087938"/>
          <p14:tracePt t="39980" x="3405188" y="5087938"/>
          <p14:tracePt t="39988" x="3421063" y="5087938"/>
          <p14:tracePt t="40004" x="3429000" y="5087938"/>
          <p14:tracePt t="40012" x="3436938" y="5087938"/>
          <p14:tracePt t="40030" x="3444875" y="5080000"/>
          <p14:tracePt t="40108" x="3452813" y="5080000"/>
          <p14:tracePt t="40116" x="3476625" y="5056188"/>
          <p14:tracePt t="40124" x="3492500" y="5048250"/>
          <p14:tracePt t="40133" x="3516313" y="5024438"/>
          <p14:tracePt t="40140" x="3540125" y="5016500"/>
          <p14:tracePt t="40148" x="3571875" y="5000625"/>
          <p14:tracePt t="40156" x="3595688" y="4992688"/>
          <p14:tracePt t="40164" x="3611563" y="4984750"/>
          <p14:tracePt t="40172" x="3635375" y="4967288"/>
          <p14:tracePt t="40180" x="3643313" y="4959350"/>
          <p14:tracePt t="40188" x="3651250" y="4943475"/>
          <p14:tracePt t="40196" x="3660775" y="4935538"/>
          <p14:tracePt t="40204" x="3668713" y="4927600"/>
          <p14:tracePt t="40212" x="3684588" y="4911725"/>
          <p14:tracePt t="40220" x="3700463" y="4903788"/>
          <p14:tracePt t="40228" x="3724275" y="4887913"/>
          <p14:tracePt t="40236" x="3756025" y="4879975"/>
          <p14:tracePt t="40244" x="3787775" y="4864100"/>
          <p14:tracePt t="40252" x="3811588" y="4856163"/>
          <p14:tracePt t="40260" x="3827463" y="4848225"/>
          <p14:tracePt t="40268" x="3843338" y="4848225"/>
          <p14:tracePt t="40342" x="3859213" y="4848225"/>
          <p14:tracePt t="40348" x="3875088" y="4848225"/>
          <p14:tracePt t="40356" x="3898900" y="4840288"/>
          <p14:tracePt t="40364" x="3922713" y="4840288"/>
          <p14:tracePt t="40372" x="3946525" y="4832350"/>
          <p14:tracePt t="40380" x="3994150" y="4816475"/>
          <p14:tracePt t="40388" x="4027488" y="4808538"/>
          <p14:tracePt t="40396" x="4075113" y="4792663"/>
          <p14:tracePt t="40405" x="4106863" y="4784725"/>
          <p14:tracePt t="40412" x="4114800" y="4784725"/>
          <p14:tracePt t="40588" x="4114800" y="4776788"/>
          <p14:tracePt t="40605" x="4114800" y="4768850"/>
          <p14:tracePt t="40613" x="4098925" y="4760913"/>
          <p14:tracePt t="40624" x="4090988" y="4760913"/>
          <p14:tracePt t="40629" x="4090988" y="4752975"/>
          <p14:tracePt t="40638" x="4075113" y="4752975"/>
          <p14:tracePt t="40644" x="4067175" y="4745038"/>
          <p14:tracePt t="40652" x="4059238" y="4737100"/>
          <p14:tracePt t="40660" x="4051300" y="4729163"/>
          <p14:tracePt t="40669" x="4043363" y="4729163"/>
          <p14:tracePt t="40676" x="4027488" y="4729163"/>
          <p14:tracePt t="40684" x="4027488" y="4721225"/>
          <p14:tracePt t="40692" x="4019550" y="4721225"/>
          <p14:tracePt t="40700" x="4002088" y="4713288"/>
          <p14:tracePt t="40708" x="3994150" y="4705350"/>
          <p14:tracePt t="40718" x="3986213" y="4705350"/>
          <p14:tracePt t="40724" x="3978275" y="4705350"/>
          <p14:tracePt t="40732" x="3970338" y="4705350"/>
          <p14:tracePt t="40756" x="3970338" y="4697413"/>
          <p14:tracePt t="40764" x="3962400" y="4697413"/>
          <p14:tracePt t="40781" x="3954463" y="4697413"/>
          <p14:tracePt t="40796" x="3946525" y="4689475"/>
          <p14:tracePt t="40804" x="3938588" y="4681538"/>
          <p14:tracePt t="40812" x="3922713" y="4681538"/>
          <p14:tracePt t="40820" x="3906838" y="4673600"/>
          <p14:tracePt t="40828" x="3890963" y="4665663"/>
          <p14:tracePt t="40836" x="3875088" y="4657725"/>
          <p14:tracePt t="40845" x="3859213" y="4657725"/>
          <p14:tracePt t="40852" x="3843338" y="4657725"/>
          <p14:tracePt t="40860" x="3835400" y="4657725"/>
          <p14:tracePt t="40868" x="3819525" y="4657725"/>
          <p14:tracePt t="40876" x="3803650" y="4649788"/>
          <p14:tracePt t="40884" x="3787775" y="4649788"/>
          <p14:tracePt t="40892" x="3779838" y="4641850"/>
          <p14:tracePt t="40900" x="3771900" y="4641850"/>
          <p14:tracePt t="40908" x="3763963" y="4641850"/>
          <p14:tracePt t="40916" x="3756025" y="4641850"/>
          <p14:tracePt t="40933" x="3748088" y="4641850"/>
          <p14:tracePt t="40948" x="3732213" y="4641850"/>
          <p14:tracePt t="40956" x="3716338" y="4641850"/>
          <p14:tracePt t="40964" x="3692525" y="4641850"/>
          <p14:tracePt t="40972" x="3668713" y="4641850"/>
          <p14:tracePt t="40980" x="3643313" y="4641850"/>
          <p14:tracePt t="40988" x="3619500" y="4641850"/>
          <p14:tracePt t="40996" x="3595688" y="4641850"/>
          <p14:tracePt t="41004" x="3579813" y="4641850"/>
          <p14:tracePt t="41012" x="3563938" y="4641850"/>
          <p14:tracePt t="41020" x="3556000" y="4641850"/>
          <p14:tracePt t="41030" x="3548063" y="4641850"/>
          <p14:tracePt t="41036" x="3524250" y="4641850"/>
          <p14:tracePt t="41044" x="3516313" y="4641850"/>
          <p14:tracePt t="41061" x="3508375" y="4641850"/>
          <p14:tracePt t="41068" x="3500438" y="4641850"/>
          <p14:tracePt t="41077" x="3492500" y="4641850"/>
          <p14:tracePt t="41092" x="3484563" y="4641850"/>
          <p14:tracePt t="41100" x="3476625" y="4641850"/>
          <p14:tracePt t="41108" x="3452813" y="4649788"/>
          <p14:tracePt t="41116" x="3429000" y="4657725"/>
          <p14:tracePt t="41124" x="3405188" y="4665663"/>
          <p14:tracePt t="41132" x="3381375" y="4673600"/>
          <p14:tracePt t="41140" x="3373438" y="4673600"/>
          <p14:tracePt t="41148" x="3357563" y="4681538"/>
          <p14:tracePt t="41162" x="3349625" y="4681538"/>
          <p14:tracePt t="41164" x="3333750" y="4681538"/>
          <p14:tracePt t="41172" x="3317875" y="4689475"/>
          <p14:tracePt t="41213" x="3308350" y="4689475"/>
          <p14:tracePt t="41364" x="3284538" y="4689475"/>
          <p14:tracePt t="41373" x="3244850" y="4689475"/>
          <p14:tracePt t="41380" x="3213100" y="4689475"/>
          <p14:tracePt t="41388" x="3189288" y="4681538"/>
          <p14:tracePt t="41396" x="3181350" y="4681538"/>
          <p14:tracePt t="41405" x="3165475" y="4681538"/>
          <p14:tracePt t="41412" x="3149600" y="4681538"/>
          <p14:tracePt t="41420" x="3133725" y="4681538"/>
          <p14:tracePt t="41428" x="3117850" y="4681538"/>
          <p14:tracePt t="41436" x="3094038" y="4681538"/>
          <p14:tracePt t="41444" x="3078163" y="4681538"/>
          <p14:tracePt t="41452" x="3062288" y="4681538"/>
          <p14:tracePt t="41460" x="3054350" y="4681538"/>
          <p14:tracePt t="41468" x="3046413" y="4681538"/>
          <p14:tracePt t="41604" x="3038475" y="4681538"/>
          <p14:tracePt t="41621" x="3030538" y="4681538"/>
          <p14:tracePt t="41629" x="3022600" y="4681538"/>
          <p14:tracePt t="41645" x="3014663" y="4681538"/>
          <p14:tracePt t="41652" x="3006725" y="4681538"/>
          <p14:tracePt t="41670" x="2998788" y="4681538"/>
          <p14:tracePt t="41684" x="2990850" y="4681538"/>
          <p14:tracePt t="41709" x="2982913" y="4681538"/>
          <p14:tracePt t="41757" x="2967038" y="4697413"/>
          <p14:tracePt t="41767" x="2917825" y="4729163"/>
          <p14:tracePt t="41772" x="2846388" y="4776788"/>
          <p14:tracePt t="41780" x="2782888" y="4832350"/>
          <p14:tracePt t="41788" x="2703513" y="4903788"/>
          <p14:tracePt t="41796" x="2624138" y="4976813"/>
          <p14:tracePt t="41804" x="2566988" y="5064125"/>
          <p14:tracePt t="41812" x="2535238" y="5143500"/>
          <p14:tracePt t="41820" x="2511425" y="5238750"/>
          <p14:tracePt t="41829" x="2495550" y="5351463"/>
          <p14:tracePt t="41836" x="2487613" y="5422900"/>
          <p14:tracePt t="41844" x="2487613" y="5494338"/>
          <p14:tracePt t="41852" x="2487613" y="5549900"/>
          <p14:tracePt t="41860" x="2487613" y="5565775"/>
          <p14:tracePt t="41868" x="2487613" y="5573713"/>
          <p14:tracePt t="42165" x="2487613" y="5565775"/>
          <p14:tracePt t="42172" x="2511425" y="5526088"/>
          <p14:tracePt t="42180" x="2527300" y="5502275"/>
          <p14:tracePt t="42188" x="2535238" y="5478463"/>
          <p14:tracePt t="42196" x="2535238" y="5470525"/>
          <p14:tracePt t="42204" x="2543175" y="5462588"/>
          <p14:tracePt t="42212" x="2551113" y="5446713"/>
          <p14:tracePt t="42220" x="2559050" y="5438775"/>
          <p14:tracePt t="42230" x="2574925" y="5430838"/>
          <p14:tracePt t="42238" x="2590800" y="5430838"/>
          <p14:tracePt t="42245" x="2606675" y="5430838"/>
          <p14:tracePt t="42253" x="2624138" y="5430838"/>
          <p14:tracePt t="42260" x="2632075" y="5438775"/>
          <p14:tracePt t="42268" x="2647950" y="5438775"/>
          <p14:tracePt t="42276" x="2655888" y="5446713"/>
          <p14:tracePt t="42284" x="2663825" y="5454650"/>
          <p14:tracePt t="42292" x="2663825" y="5462588"/>
          <p14:tracePt t="42300" x="2671763" y="5462588"/>
          <p14:tracePt t="42308" x="2679700" y="5478463"/>
          <p14:tracePt t="42316" x="2687638" y="5486400"/>
          <p14:tracePt t="42324" x="2695575" y="5502275"/>
          <p14:tracePt t="42332" x="2711450" y="5518150"/>
          <p14:tracePt t="42340" x="2711450" y="5526088"/>
          <p14:tracePt t="42348" x="2727325" y="5541963"/>
          <p14:tracePt t="42357" x="2743200" y="5557838"/>
          <p14:tracePt t="42364" x="2759075" y="5557838"/>
          <p14:tracePt t="42373" x="2759075" y="5573713"/>
          <p14:tracePt t="42380" x="2774950" y="5581650"/>
          <p14:tracePt t="42388" x="2782888" y="5589588"/>
          <p14:tracePt t="42396" x="2814638" y="5621338"/>
          <p14:tracePt t="42405" x="2846388" y="5653088"/>
          <p14:tracePt t="42412" x="2878138" y="5686425"/>
          <p14:tracePt t="42420" x="2917825" y="5710238"/>
          <p14:tracePt t="42428" x="2941638" y="5734050"/>
          <p14:tracePt t="42436" x="2982913" y="5757863"/>
          <p14:tracePt t="42444" x="3006725" y="5773738"/>
          <p14:tracePt t="42452" x="3046413" y="5781675"/>
          <p14:tracePt t="42461" x="3054350" y="5789613"/>
          <p14:tracePt t="42468" x="3062288" y="5797550"/>
          <p14:tracePt t="42484" x="3070225" y="5797550"/>
          <p14:tracePt t="42540" x="3086100" y="5797550"/>
          <p14:tracePt t="42548" x="3125788" y="5781675"/>
          <p14:tracePt t="42557" x="3173413" y="5757863"/>
          <p14:tracePt t="42564" x="3213100" y="5741988"/>
          <p14:tracePt t="42572" x="3268663" y="5718175"/>
          <p14:tracePt t="42580" x="3300413" y="5702300"/>
          <p14:tracePt t="42588" x="3349625" y="5686425"/>
          <p14:tracePt t="42596" x="3389313" y="5678488"/>
          <p14:tracePt t="42604" x="3429000" y="5670550"/>
          <p14:tracePt t="42612" x="3460750" y="5662613"/>
          <p14:tracePt t="42620" x="3500438" y="5662613"/>
          <p14:tracePt t="42628" x="3532188" y="5662613"/>
          <p14:tracePt t="42636" x="3563938" y="5662613"/>
          <p14:tracePt t="42644" x="3587750" y="5662613"/>
          <p14:tracePt t="42652" x="3595688" y="5662613"/>
          <p14:tracePt t="42660" x="3603625" y="5662613"/>
          <p14:tracePt t="42718" x="3611563" y="5662613"/>
          <p14:tracePt t="42724" x="3619500" y="5662613"/>
          <p14:tracePt t="42733" x="3627438" y="5662613"/>
          <p14:tracePt t="42740" x="3635375" y="5662613"/>
          <p14:tracePt t="42748" x="3643313" y="5653088"/>
          <p14:tracePt t="42756" x="3660775" y="5645150"/>
          <p14:tracePt t="42765" x="3676650" y="5645150"/>
          <p14:tracePt t="42772" x="3692525" y="5637213"/>
          <p14:tracePt t="42782" x="3716338" y="5629275"/>
          <p14:tracePt t="42788" x="3740150" y="5621338"/>
          <p14:tracePt t="42796" x="3763963" y="5621338"/>
          <p14:tracePt t="42804" x="3771900" y="5621338"/>
          <p14:tracePt t="42813" x="3779838" y="5621338"/>
          <p14:tracePt t="42830" x="3787775" y="5621338"/>
          <p14:tracePt t="42893" x="3795713" y="5605463"/>
          <p14:tracePt t="42901" x="3835400" y="5573713"/>
          <p14:tracePt t="42908" x="3867150" y="5557838"/>
          <p14:tracePt t="42916" x="3890963" y="5549900"/>
          <p14:tracePt t="42924" x="3906838" y="5534025"/>
          <p14:tracePt t="42932" x="3922713" y="5526088"/>
          <p14:tracePt t="42940" x="3938588" y="5526088"/>
          <p14:tracePt t="42956" x="3946525" y="5526088"/>
          <p14:tracePt t="42980" x="3954463" y="5526088"/>
          <p14:tracePt t="42988" x="3962400" y="5526088"/>
          <p14:tracePt t="43061" x="3970338" y="5518150"/>
          <p14:tracePt t="43068" x="3994150" y="5502275"/>
          <p14:tracePt t="43076" x="4019550" y="5478463"/>
          <p14:tracePt t="43084" x="4059238" y="5470525"/>
          <p14:tracePt t="43092" x="4098925" y="5454650"/>
          <p14:tracePt t="43100" x="4170363" y="5422900"/>
          <p14:tracePt t="43108" x="4225925" y="5414963"/>
          <p14:tracePt t="43116" x="4265613" y="5407025"/>
          <p14:tracePt t="43124" x="4289425" y="5399088"/>
          <p14:tracePt t="43132" x="4321175" y="5391150"/>
          <p14:tracePt t="43141" x="4329113" y="5391150"/>
          <p14:tracePt t="43148" x="4329113" y="5383213"/>
          <p14:tracePt t="43397" x="4329113" y="5407025"/>
          <p14:tracePt t="43407" x="4329113" y="5438775"/>
          <p14:tracePt t="43412" x="4329113" y="5446713"/>
          <p14:tracePt t="43420" x="4329113" y="5462588"/>
          <p14:tracePt t="43428" x="4321175" y="5470525"/>
          <p14:tracePt t="43437" x="4321175" y="5494338"/>
          <p14:tracePt t="43444" x="4305300" y="5502275"/>
          <p14:tracePt t="43452" x="4297363" y="5518150"/>
          <p14:tracePt t="43460" x="4281488" y="5534025"/>
          <p14:tracePt t="43468" x="4273550" y="5549900"/>
          <p14:tracePt t="43476" x="4257675" y="5557838"/>
          <p14:tracePt t="43484" x="4257675" y="5565775"/>
          <p14:tracePt t="43492" x="4241800" y="5573713"/>
          <p14:tracePt t="43508" x="4233863" y="5573713"/>
          <p14:tracePt t="43516" x="4217988" y="5581650"/>
          <p14:tracePt t="43524" x="4210050" y="5581650"/>
          <p14:tracePt t="43532" x="4202113" y="5589588"/>
          <p14:tracePt t="43540" x="4186238" y="5589588"/>
          <p14:tracePt t="43548" x="4178300" y="5597525"/>
          <p14:tracePt t="43556" x="4170363" y="5605463"/>
          <p14:tracePt t="43564" x="4154488" y="5605463"/>
          <p14:tracePt t="43572" x="4138613" y="5613400"/>
          <p14:tracePt t="43580" x="4114800" y="5621338"/>
          <p14:tracePt t="43588" x="4098925" y="5629275"/>
          <p14:tracePt t="43596" x="4075113" y="5637213"/>
          <p14:tracePt t="43604" x="4043363" y="5653088"/>
          <p14:tracePt t="43612" x="4019550" y="5662613"/>
          <p14:tracePt t="43621" x="4011613" y="5670550"/>
          <p14:tracePt t="43628" x="3986213" y="5678488"/>
          <p14:tracePt t="43636" x="3970338" y="5678488"/>
          <p14:tracePt t="43644" x="3962400" y="5678488"/>
          <p14:tracePt t="43652" x="3954463" y="5678488"/>
          <p14:tracePt t="43660" x="3938588" y="5678488"/>
          <p14:tracePt t="43668" x="3922713" y="5678488"/>
          <p14:tracePt t="43684" x="3906838" y="5686425"/>
          <p14:tracePt t="43692" x="3890963" y="5686425"/>
          <p14:tracePt t="43700" x="3875088" y="5686425"/>
          <p14:tracePt t="43708" x="3867150" y="5694363"/>
          <p14:tracePt t="43718" x="3851275" y="5694363"/>
          <p14:tracePt t="43724" x="3827463" y="5694363"/>
          <p14:tracePt t="43732" x="3811588" y="5702300"/>
          <p14:tracePt t="43740" x="3771900" y="5710238"/>
          <p14:tracePt t="43748" x="3740150" y="5718175"/>
          <p14:tracePt t="43756" x="3716338" y="5718175"/>
          <p14:tracePt t="43764" x="3692525" y="5726113"/>
          <p14:tracePt t="43772" x="3668713" y="5726113"/>
          <p14:tracePt t="43782" x="3635375" y="5726113"/>
          <p14:tracePt t="43788" x="3603625" y="5726113"/>
          <p14:tracePt t="43796" x="3563938" y="5726113"/>
          <p14:tracePt t="43805" x="3516313" y="5726113"/>
          <p14:tracePt t="43815" x="3476625" y="5726113"/>
          <p14:tracePt t="43821" x="3444875" y="5726113"/>
          <p14:tracePt t="43830" x="3405188" y="5726113"/>
          <p14:tracePt t="43836" x="3373438" y="5726113"/>
          <p14:tracePt t="43845" x="3357563" y="5726113"/>
          <p14:tracePt t="43852" x="3341688" y="5718175"/>
          <p14:tracePt t="43860" x="3325813" y="5710238"/>
          <p14:tracePt t="43868" x="3300413" y="5702300"/>
          <p14:tracePt t="43877" x="3276600" y="5686425"/>
          <p14:tracePt t="43885" x="3236913" y="5662613"/>
          <p14:tracePt t="43893" x="3213100" y="5653088"/>
          <p14:tracePt t="43901" x="3173413" y="5629275"/>
          <p14:tracePt t="43909" x="3157538" y="5613400"/>
          <p14:tracePt t="43916" x="3133725" y="5613400"/>
          <p14:tracePt t="43924" x="3117850" y="5597525"/>
          <p14:tracePt t="43932" x="3101975" y="5589588"/>
          <p14:tracePt t="43940" x="3086100" y="5589588"/>
          <p14:tracePt t="43948" x="3070225" y="5581650"/>
          <p14:tracePt t="43956" x="3062288" y="5573713"/>
          <p14:tracePt t="43964" x="3054350" y="5573713"/>
          <p14:tracePt t="43972" x="3046413" y="5573713"/>
          <p14:tracePt t="44004" x="3038475" y="5573713"/>
          <p14:tracePt t="44028" x="3022600" y="5557838"/>
          <p14:tracePt t="44036" x="2982913" y="5526088"/>
          <p14:tracePt t="44044" x="2949575" y="5502275"/>
          <p14:tracePt t="44053" x="2901950" y="5470525"/>
          <p14:tracePt t="44061" x="2830513" y="5438775"/>
          <p14:tracePt t="44069" x="2774950" y="5414963"/>
          <p14:tracePt t="44078" x="2719388" y="5383213"/>
          <p14:tracePt t="44084" x="2679700" y="5359400"/>
          <p14:tracePt t="44095" x="2647950" y="5335588"/>
          <p14:tracePt t="44100" x="2616200" y="5327650"/>
          <p14:tracePt t="44109" x="2606675" y="5319713"/>
          <p14:tracePt t="44116" x="2598738" y="5310188"/>
          <p14:tracePt t="44124" x="2590800" y="5310188"/>
          <p14:tracePt t="44413" x="2590800" y="5286375"/>
          <p14:tracePt t="44424" x="2598738" y="5254625"/>
          <p14:tracePt t="44428" x="2606675" y="5222875"/>
          <p14:tracePt t="44436" x="2616200" y="5175250"/>
          <p14:tracePt t="44444" x="2632075" y="5135563"/>
          <p14:tracePt t="44452" x="2632075" y="5080000"/>
          <p14:tracePt t="44460" x="2632075" y="5032375"/>
          <p14:tracePt t="44468" x="2632075" y="5000625"/>
          <p14:tracePt t="44476" x="2632075" y="4959350"/>
          <p14:tracePt t="44484" x="2632075" y="4927600"/>
          <p14:tracePt t="44492" x="2632075" y="4903788"/>
          <p14:tracePt t="44500" x="2632075" y="4872038"/>
          <p14:tracePt t="44508" x="2632075" y="4864100"/>
          <p14:tracePt t="44516" x="2632075" y="4856163"/>
          <p14:tracePt t="44524" x="2632075" y="4848225"/>
          <p14:tracePt t="44532" x="2632075" y="4824413"/>
          <p14:tracePt t="44540" x="2632075" y="4816475"/>
          <p14:tracePt t="44548" x="2632075" y="4800600"/>
          <p14:tracePt t="44556" x="2632075" y="4784725"/>
          <p14:tracePt t="44564" x="2624138" y="4768850"/>
          <p14:tracePt t="44572" x="2616200" y="4745038"/>
          <p14:tracePt t="44580" x="2616200" y="4721225"/>
          <p14:tracePt t="44588" x="2606675" y="4713288"/>
          <p14:tracePt t="44596" x="2598738" y="4705350"/>
          <p14:tracePt t="44604" x="2598738" y="4689475"/>
          <p14:tracePt t="44612" x="2598738" y="4681538"/>
          <p14:tracePt t="44620" x="2598738" y="4673600"/>
          <p14:tracePt t="44836" x="2616200" y="4673600"/>
          <p14:tracePt t="44845" x="2647950" y="4673600"/>
          <p14:tracePt t="44852" x="2679700" y="4673600"/>
          <p14:tracePt t="44860" x="2711450" y="4673600"/>
          <p14:tracePt t="44868" x="2759075" y="4673600"/>
          <p14:tracePt t="44876" x="2798763" y="4673600"/>
          <p14:tracePt t="44884" x="2838450" y="4673600"/>
          <p14:tracePt t="44892" x="2878138" y="4673600"/>
          <p14:tracePt t="44900" x="2909888" y="4673600"/>
          <p14:tracePt t="44908" x="2933700" y="4673600"/>
          <p14:tracePt t="44916" x="2949575" y="4673600"/>
          <p14:tracePt t="44924" x="2957513" y="4673600"/>
          <p14:tracePt t="44932" x="2967038" y="4673600"/>
          <p14:tracePt t="44940" x="2982913" y="4673600"/>
          <p14:tracePt t="44948" x="2990850" y="4673600"/>
          <p14:tracePt t="44957" x="2998788" y="4673600"/>
          <p14:tracePt t="44972" x="3014663" y="4681538"/>
          <p14:tracePt t="44980" x="3022600" y="4681538"/>
          <p14:tracePt t="44988" x="3038475" y="4681538"/>
          <p14:tracePt t="44996" x="3054350" y="4681538"/>
          <p14:tracePt t="45004" x="3070225" y="4681538"/>
          <p14:tracePt t="45013" x="3094038" y="4681538"/>
          <p14:tracePt t="45020" x="3133725" y="4681538"/>
          <p14:tracePt t="45029" x="3189288" y="4689475"/>
          <p14:tracePt t="45036" x="3244850" y="4689475"/>
          <p14:tracePt t="45045" x="3300413" y="4705350"/>
          <p14:tracePt t="45052" x="3341688" y="4705350"/>
          <p14:tracePt t="45060" x="3381375" y="4713288"/>
          <p14:tracePt t="45068" x="3405188" y="4721225"/>
          <p14:tracePt t="45077" x="3429000" y="4729163"/>
          <p14:tracePt t="45084" x="3436938" y="4737100"/>
          <p14:tracePt t="45092" x="3444875" y="4737100"/>
          <p14:tracePt t="45108" x="3452813" y="4737100"/>
          <p14:tracePt t="45133" x="3460750" y="4737100"/>
          <p14:tracePt t="45140" x="3476625" y="4737100"/>
          <p14:tracePt t="45148" x="3500438" y="4737100"/>
          <p14:tracePt t="45156" x="3532188" y="4737100"/>
          <p14:tracePt t="45164" x="3571875" y="4737100"/>
          <p14:tracePt t="45184" x="3651250" y="4729163"/>
          <p14:tracePt t="45188" x="3684588" y="4729163"/>
          <p14:tracePt t="45198" x="3724275" y="4721225"/>
          <p14:tracePt t="45205" x="3756025" y="4721225"/>
          <p14:tracePt t="45214" x="3787775" y="4713288"/>
          <p14:tracePt t="45220" x="3819525" y="4713288"/>
          <p14:tracePt t="45228" x="3843338" y="4713288"/>
          <p14:tracePt t="45236" x="3851275" y="4713288"/>
          <p14:tracePt t="45244" x="3859213" y="4713288"/>
          <p14:tracePt t="45252" x="3867150" y="4713288"/>
          <p14:tracePt t="45374" x="3875088" y="4713288"/>
          <p14:tracePt t="45380" x="3890963" y="4713288"/>
          <p14:tracePt t="45388" x="3898900" y="4713288"/>
          <p14:tracePt t="45396" x="3906838" y="4713288"/>
          <p14:tracePt t="45412" x="3914775" y="4713288"/>
          <p14:tracePt t="45422" x="3922713" y="4713288"/>
          <p14:tracePt t="45428" x="3946525" y="4721225"/>
          <p14:tracePt t="45436" x="3994150" y="4721225"/>
          <p14:tracePt t="45444" x="4067175" y="4729163"/>
          <p14:tracePt t="45452" x="4162425" y="4745038"/>
          <p14:tracePt t="45460" x="4257675" y="4752975"/>
          <p14:tracePt t="45468" x="4321175" y="4760913"/>
          <p14:tracePt t="45476" x="4352925" y="4760913"/>
          <p14:tracePt t="45484" x="4370388" y="4760913"/>
          <p14:tracePt t="45492" x="4370388" y="4768850"/>
          <p14:tracePt t="45658" x="4362450" y="4768850"/>
          <p14:tracePt t="45660" x="4362450" y="4760913"/>
          <p14:tracePt t="45670" x="4352925" y="4760913"/>
          <p14:tracePt t="45684" x="4344988" y="4760913"/>
          <p14:tracePt t="45692" x="4337050" y="4752975"/>
          <p14:tracePt t="45708" x="4329113" y="4752975"/>
          <p14:tracePt t="45783" x="4321175" y="4752975"/>
          <p14:tracePt t="45788" x="4321175" y="4745038"/>
          <p14:tracePt t="45804" x="4313238" y="4745038"/>
          <p14:tracePt t="45852" x="4305300" y="4745038"/>
          <p14:tracePt t="45868" x="4297363" y="4745038"/>
          <p14:tracePt t="45892" x="4289425" y="4745038"/>
          <p14:tracePt t="45916" x="4281488" y="4745038"/>
          <p14:tracePt t="46004" x="4273550" y="4745038"/>
          <p14:tracePt t="46012" x="4265613" y="4745038"/>
          <p14:tracePt t="46020" x="4257675" y="4745038"/>
          <p14:tracePt t="46036" x="4249738" y="4752975"/>
          <p14:tracePt t="46052" x="4241800" y="4752975"/>
          <p14:tracePt t="46068" x="4233863" y="4752975"/>
          <p14:tracePt t="46077" x="4233863" y="4760913"/>
          <p14:tracePt t="46100" x="4225925" y="4760913"/>
          <p14:tracePt t="46132" x="4217988" y="4760913"/>
          <p14:tracePt t="46196" x="4210050" y="4760913"/>
          <p14:tracePt t="46260" x="4202113" y="4760913"/>
          <p14:tracePt t="46268" x="4186238" y="4760913"/>
          <p14:tracePt t="46276" x="4178300" y="4760913"/>
          <p14:tracePt t="46292" x="4170363" y="4760913"/>
          <p14:tracePt t="46301" x="4162425" y="4760913"/>
          <p14:tracePt t="46309" x="4154488" y="4760913"/>
          <p14:tracePt t="46317" x="4146550" y="4760913"/>
          <p14:tracePt t="46324" x="4138613" y="4760913"/>
          <p14:tracePt t="46342" x="4130675" y="4760913"/>
          <p14:tracePt t="46517" x="4130675" y="4776788"/>
          <p14:tracePt t="46524" x="4130675" y="4792663"/>
          <p14:tracePt t="46532" x="4138613" y="4800600"/>
          <p14:tracePt t="46548" x="4138613" y="4808538"/>
          <p14:tracePt t="46556" x="4146550" y="4808538"/>
          <p14:tracePt t="46564" x="4154488" y="4808538"/>
          <p14:tracePt t="46572" x="4154488" y="4816475"/>
          <p14:tracePt t="46580" x="4178300" y="4816475"/>
          <p14:tracePt t="46588" x="4217988" y="4816475"/>
          <p14:tracePt t="46596" x="4273550" y="4816475"/>
          <p14:tracePt t="46604" x="4344988" y="4816475"/>
          <p14:tracePt t="46612" x="4433888" y="4816475"/>
          <p14:tracePt t="46620" x="4513263" y="4816475"/>
          <p14:tracePt t="46628" x="4608513" y="4816475"/>
          <p14:tracePt t="46636" x="4705350" y="4816475"/>
          <p14:tracePt t="46644" x="4816475" y="4816475"/>
          <p14:tracePt t="46652" x="4919663" y="4816475"/>
          <p14:tracePt t="46660" x="5014913" y="4816475"/>
          <p14:tracePt t="46670" x="5119688" y="4808538"/>
          <p14:tracePt t="46676" x="5214938" y="4808538"/>
          <p14:tracePt t="46684" x="5286375" y="4808538"/>
          <p14:tracePt t="46692" x="5341938" y="4808538"/>
          <p14:tracePt t="46700" x="5397500" y="4808538"/>
          <p14:tracePt t="46709" x="5454650" y="4808538"/>
          <p14:tracePt t="46719" x="5494338" y="4808538"/>
          <p14:tracePt t="46724" x="5565775" y="4808538"/>
          <p14:tracePt t="46732" x="5661025" y="4808538"/>
          <p14:tracePt t="46740" x="5813425" y="4808538"/>
          <p14:tracePt t="46748" x="5940425" y="4808538"/>
          <p14:tracePt t="46756" x="6116638" y="4808538"/>
          <p14:tracePt t="46765" x="6267450" y="4808538"/>
          <p14:tracePt t="46772" x="6386513" y="4808538"/>
          <p14:tracePt t="46780" x="6483350" y="4808538"/>
          <p14:tracePt t="46789" x="6570663" y="4800600"/>
          <p14:tracePt t="46797" x="6618288" y="4792663"/>
          <p14:tracePt t="46805" x="6650038" y="4776788"/>
          <p14:tracePt t="46815" x="6673850" y="4768850"/>
          <p14:tracePt t="46821" x="6681788" y="4760913"/>
          <p14:tracePt t="46830" x="6697663" y="4752975"/>
          <p14:tracePt t="46852" x="6705600" y="4752975"/>
          <p14:tracePt t="46868" x="6705600" y="4745038"/>
          <p14:tracePt t="47033" x="6681788" y="4768850"/>
          <p14:tracePt t="47036" x="6665913" y="4800600"/>
          <p14:tracePt t="47045" x="6657975" y="4832350"/>
          <p14:tracePt t="47052" x="6650038" y="4856163"/>
          <p14:tracePt t="47060" x="6634163" y="4887913"/>
          <p14:tracePt t="47070" x="6618288" y="4927600"/>
          <p14:tracePt t="47079" x="6618288" y="4951413"/>
          <p14:tracePt t="47084" x="6602413" y="4976813"/>
          <p14:tracePt t="47092" x="6586538" y="5000625"/>
          <p14:tracePt t="47100" x="6578600" y="5040313"/>
          <p14:tracePt t="47109" x="6570663" y="5064125"/>
          <p14:tracePt t="47116" x="6562725" y="5095875"/>
          <p14:tracePt t="47124" x="6562725" y="5127625"/>
          <p14:tracePt t="47132" x="6562725" y="5151438"/>
          <p14:tracePt t="47141" x="6562725" y="5167313"/>
          <p14:tracePt t="47148" x="6562725" y="5175250"/>
          <p14:tracePt t="47156" x="6562725" y="5183188"/>
          <p14:tracePt t="47268" x="6562725" y="5191125"/>
          <p14:tracePt t="47284" x="6570663" y="5191125"/>
          <p14:tracePt t="47332" x="6578600" y="5191125"/>
          <p14:tracePt t="47468" x="6570663" y="5175250"/>
          <p14:tracePt t="47476" x="6554788" y="5159375"/>
          <p14:tracePt t="47484" x="6546850" y="5159375"/>
          <p14:tracePt t="47508" x="6538913" y="5159375"/>
          <p14:tracePt t="47548" x="6562725" y="5159375"/>
          <p14:tracePt t="47556" x="6594475" y="5159375"/>
          <p14:tracePt t="47564" x="6618288" y="5167313"/>
          <p14:tracePt t="47572" x="6626225" y="5167313"/>
          <p14:tracePt t="47580" x="6634163" y="5167313"/>
          <p14:tracePt t="47588" x="6634163" y="5175250"/>
          <p14:tracePt t="47720" x="6634163" y="5167313"/>
        </p14:tracePtLst>
      </p14:laserTraceLst>
    </p:ext>
  </p:extLs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 - Suprasegmental aspects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Incorrect F</a:t>
            </a:r>
            <a:r>
              <a:rPr lang="en-US" altLang="en-US" baseline="-25000" dirty="0"/>
              <a:t>0</a:t>
            </a:r>
            <a:r>
              <a:rPr lang="en-US" altLang="en-US" dirty="0"/>
              <a:t> in word and sentence production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Not enough variation in F</a:t>
            </a:r>
            <a:r>
              <a:rPr lang="en-US" altLang="en-US" baseline="-25000" dirty="0"/>
              <a:t>0</a:t>
            </a:r>
            <a:r>
              <a:rPr lang="en-US" altLang="en-US" dirty="0"/>
              <a:t>  to differentiate between declarative and interrogative utterances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97089-EC07-4D65-A405-6F5CB5321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110</a:t>
            </a:fld>
            <a:endParaRPr 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HI - Speech therapy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Many programs focus on improving speech intelligibility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 err="1"/>
              <a:t>Maasen</a:t>
            </a:r>
            <a:r>
              <a:rPr lang="en-US" altLang="en-US" dirty="0"/>
              <a:t> &amp; </a:t>
            </a:r>
            <a:r>
              <a:rPr lang="en-US" altLang="en-US" dirty="0" err="1"/>
              <a:t>Povel</a:t>
            </a:r>
            <a:r>
              <a:rPr lang="en-US" altLang="en-US" dirty="0"/>
              <a:t> (1985) took speech samples of deaf talkers, resynthesized them, and played back to normal listeners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u="sng" dirty="0"/>
              <a:t>Results</a:t>
            </a:r>
            <a:r>
              <a:rPr lang="en-US" altLang="en-US" dirty="0"/>
              <a:t>: improving segmental production caused 50% improvement in intelligibility - with major increase resulting from correcting </a:t>
            </a:r>
            <a:r>
              <a:rPr lang="en-US" altLang="en-US" u="sng" dirty="0"/>
              <a:t>vowel</a:t>
            </a:r>
            <a:r>
              <a:rPr lang="en-US" altLang="en-US" dirty="0"/>
              <a:t> production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Feedback therapy (visual, tactile) reports recent gains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477A5-F306-44E0-BCD1-C7D2D7FDD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111</a:t>
            </a:fld>
            <a:endParaRPr lang="en-US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altLang="en-US"/>
              <a:t>HI - Instrumentation in treatment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Residual hearing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Visual cues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Spectrographic displays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 err="1"/>
              <a:t>Palatometry</a:t>
            </a: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 err="1"/>
              <a:t>Glossometry</a:t>
            </a:r>
            <a:endParaRPr lang="en-US" altLang="en-US" dirty="0"/>
          </a:p>
        </p:txBody>
      </p:sp>
      <p:pic>
        <p:nvPicPr>
          <p:cNvPr id="194564" name="Picture 5" descr="EGP_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6667"/>
          <a:stretch>
            <a:fillRect/>
          </a:stretch>
        </p:blipFill>
        <p:spPr bwMode="auto">
          <a:xfrm>
            <a:off x="8422382" y="3739662"/>
            <a:ext cx="2733298" cy="212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C8B66-EE0C-4E06-AD1B-454E21F0C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112</a:t>
            </a:fld>
            <a:endParaRPr lang="en-US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2AFD7-9374-415B-B706-0564C5960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Children with speech sound disorders (SSD)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15BDA-E773-44EB-951E-9434908D1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09142"/>
              </a:buClr>
              <a:buSzPct val="85000"/>
              <a:buFont typeface="Wingdings" panose="05000000000000000000" pitchFamily="2" charset="2"/>
              <a:buChar char="n"/>
            </a:pPr>
            <a:endParaRPr lang="en-US" altLang="en-US" sz="2400" kern="0" dirty="0">
              <a:solidFill>
                <a:srgbClr val="333333"/>
              </a:solidFill>
              <a:latin typeface="Arial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09142"/>
              </a:buClr>
              <a:buSzPct val="85000"/>
              <a:buFont typeface="Wingdings" panose="05000000000000000000" pitchFamily="2" charset="2"/>
              <a:buChar char="n"/>
            </a:pPr>
            <a:r>
              <a:rPr lang="en-US" altLang="en-US" sz="2400" kern="0" dirty="0">
                <a:solidFill>
                  <a:srgbClr val="333333"/>
                </a:solidFill>
                <a:latin typeface="Arial"/>
              </a:rPr>
              <a:t>Caused by neurological, structural, syndrome, or sensory problems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09142"/>
              </a:buClr>
              <a:buSzPct val="85000"/>
              <a:buFont typeface="Wingdings" panose="05000000000000000000" pitchFamily="2" charset="2"/>
              <a:buChar char="n"/>
            </a:pPr>
            <a:r>
              <a:rPr lang="en-US" altLang="en-US" sz="2400" kern="0" dirty="0">
                <a:solidFill>
                  <a:srgbClr val="333333"/>
                </a:solidFill>
                <a:latin typeface="Arial"/>
              </a:rPr>
              <a:t>Acoustic data helpful in sorting out error patterns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09142"/>
              </a:buClr>
              <a:buSzPct val="85000"/>
              <a:buFont typeface="Wingdings" panose="05000000000000000000" pitchFamily="2" charset="2"/>
              <a:buChar char="n"/>
            </a:pPr>
            <a:r>
              <a:rPr lang="en-US" altLang="en-US" sz="2400" kern="0" dirty="0">
                <a:solidFill>
                  <a:srgbClr val="333333"/>
                </a:solidFill>
                <a:latin typeface="Arial"/>
              </a:rPr>
              <a:t>Some children can tell between place (e.g. /k/ vs. /t/) or voice (VOT) distinctions – these kids have better prognosis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09142"/>
              </a:buClr>
              <a:buSzPct val="85000"/>
              <a:buFont typeface="Wingdings" panose="05000000000000000000" pitchFamily="2" charset="2"/>
              <a:buChar char="n"/>
            </a:pPr>
            <a:r>
              <a:rPr lang="en-US" altLang="en-US" sz="2400" kern="0" dirty="0">
                <a:solidFill>
                  <a:srgbClr val="333333"/>
                </a:solidFill>
                <a:latin typeface="Arial"/>
              </a:rPr>
              <a:t>Children who do not differentiate may benefit from activities designed to promote awareness of sound differences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09142"/>
              </a:buClr>
              <a:buSzPct val="85000"/>
              <a:buNone/>
            </a:pPr>
            <a:r>
              <a:rPr lang="en-US" altLang="en-US" sz="2400" i="1" kern="0" dirty="0">
                <a:solidFill>
                  <a:srgbClr val="333333"/>
                </a:solidFill>
                <a:latin typeface="Arial"/>
              </a:rPr>
              <a:t>     (We will revisit this later in speech perception unit)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6DD66-0C32-4240-A388-AFE97C60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0608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2AFD7-9374-415B-B706-0564C5960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sound disorders –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15BDA-E773-44EB-951E-9434908D1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09142"/>
              </a:buClr>
              <a:buSzPct val="85000"/>
              <a:buFont typeface="Wingdings" panose="05000000000000000000" pitchFamily="2" charset="2"/>
              <a:buChar char="n"/>
            </a:pPr>
            <a:endParaRPr lang="en-US" altLang="en-US" sz="2400" kern="0" dirty="0">
              <a:solidFill>
                <a:srgbClr val="333333"/>
              </a:solidFill>
              <a:latin typeface="Arial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09142"/>
              </a:buClr>
              <a:buSzPct val="85000"/>
              <a:buFont typeface="Wingdings" panose="05000000000000000000" pitchFamily="2" charset="2"/>
              <a:buChar char="n"/>
            </a:pPr>
            <a:r>
              <a:rPr lang="en-US" altLang="en-US" sz="2400" kern="0" dirty="0">
                <a:solidFill>
                  <a:srgbClr val="333333"/>
                </a:solidFill>
                <a:latin typeface="Arial"/>
              </a:rPr>
              <a:t>Big issue: “Delay vs. deviance”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09142"/>
              </a:buClr>
              <a:buSzPct val="85000"/>
              <a:buFont typeface="Wingdings" panose="05000000000000000000" pitchFamily="2" charset="2"/>
              <a:buChar char="n"/>
            </a:pPr>
            <a:r>
              <a:rPr lang="en-US" altLang="en-US" sz="2400" kern="0" dirty="0">
                <a:solidFill>
                  <a:srgbClr val="333333"/>
                </a:solidFill>
                <a:latin typeface="Arial"/>
              </a:rPr>
              <a:t>Early phonological process in production = fronting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09142"/>
              </a:buClr>
              <a:buSzPct val="85000"/>
              <a:buNone/>
            </a:pPr>
            <a:r>
              <a:rPr lang="en-US" altLang="en-US" sz="2400" kern="0" dirty="0">
                <a:solidFill>
                  <a:srgbClr val="333333"/>
                </a:solidFill>
                <a:latin typeface="Arial"/>
              </a:rPr>
              <a:t>        (e.g., “candy” </a:t>
            </a:r>
            <a:r>
              <a:rPr lang="en-US" altLang="en-US" sz="2400" kern="0" dirty="0">
                <a:solidFill>
                  <a:srgbClr val="333333"/>
                </a:solidFill>
                <a:latin typeface="Arial"/>
                <a:sym typeface="Wingdings" panose="05000000000000000000" pitchFamily="2" charset="2"/>
              </a:rPr>
              <a:t> /</a:t>
            </a:r>
            <a:r>
              <a:rPr lang="en-US" dirty="0"/>
              <a:t>ˈ</a:t>
            </a:r>
            <a:r>
              <a:rPr lang="en-US" sz="2600" dirty="0" err="1"/>
              <a:t>tændi</a:t>
            </a:r>
            <a:r>
              <a:rPr lang="en-US" dirty="0"/>
              <a:t>/  </a:t>
            </a:r>
            <a:r>
              <a:rPr lang="en-US" altLang="en-US" b="1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09142"/>
              </a:buClr>
              <a:buSzPct val="85000"/>
              <a:buFont typeface="Wingdings" panose="05000000000000000000" pitchFamily="2" charset="2"/>
              <a:buChar char="n"/>
            </a:pPr>
            <a:r>
              <a:rPr lang="en-US" altLang="en-US" sz="2400" kern="0" dirty="0">
                <a:solidFill>
                  <a:srgbClr val="333333"/>
                </a:solidFill>
                <a:latin typeface="Arial"/>
              </a:rPr>
              <a:t>Questions – What happens with maturation?  What if one observes, e.g. backing?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6DD66-0C32-4240-A388-AFE97C60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114</a:t>
            </a:fld>
            <a:endParaRPr lang="en-US"/>
          </a:p>
        </p:txBody>
      </p:sp>
      <p:pic>
        <p:nvPicPr>
          <p:cNvPr id="58370" name="Picture 2" descr="Employers, Dodge These Red Flags When Hiring | JobStreet ...">
            <a:extLst>
              <a:ext uri="{FF2B5EF4-FFF2-40B4-BE49-F238E27FC236}">
                <a16:creationId xmlns:a16="http://schemas.microsoft.com/office/drawing/2014/main" id="{688B8164-7FCE-4B1C-B266-DD1A36917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416" y="4278085"/>
            <a:ext cx="1828119" cy="146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25132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Cleft palate</a:t>
            </a:r>
          </a:p>
        </p:txBody>
      </p:sp>
      <p:sp>
        <p:nvSpPr>
          <p:cNvPr id="197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Unique compensatory pattern of speech, including glottal stops and pharyngeal fricatives – can be maladaptive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Michi et al. (1993) used EPG as feedback during fricative production – reported substantial advantages</a:t>
            </a:r>
          </a:p>
        </p:txBody>
      </p:sp>
      <p:sp>
        <p:nvSpPr>
          <p:cNvPr id="197636" name="TextBox 1"/>
          <p:cNvSpPr txBox="1">
            <a:spLocks noChangeArrowheads="1"/>
          </p:cNvSpPr>
          <p:nvPr/>
        </p:nvSpPr>
        <p:spPr bwMode="auto">
          <a:xfrm>
            <a:off x="1990316" y="4765228"/>
            <a:ext cx="6017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hlinkClick r:id="rId2"/>
              </a:rPr>
              <a:t>Girl with velopharyngeal insufficiency (VPI)</a:t>
            </a:r>
            <a:endParaRPr lang="en-US" alt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7B05F8-9ACC-4DBF-9F20-EBCA7DE2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57B62E-63CC-3BF8-3224-D64809EC538F}"/>
              </a:ext>
            </a:extLst>
          </p:cNvPr>
          <p:cNvSpPr txBox="1"/>
          <p:nvPr/>
        </p:nvSpPr>
        <p:spPr>
          <a:xfrm>
            <a:off x="2754923" y="54997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Cleft palate - </a:t>
            </a:r>
            <a:r>
              <a:rPr lang="en-US" b="0" i="0" dirty="0" err="1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velocardiofacial</a:t>
            </a:r>
            <a:r>
              <a:rPr lang="en-US" b="0" i="0" dirty="0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 /22q11.2 deletion</a:t>
            </a:r>
            <a:endParaRPr lang="en-US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84654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Cleft palate - obturators, prostheses, surgeries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EF182F-ACBD-4682-894C-68D6E3798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116</a:t>
            </a:fld>
            <a:endParaRPr lang="en-US"/>
          </a:p>
        </p:txBody>
      </p:sp>
      <p:pic>
        <p:nvPicPr>
          <p:cNvPr id="198661" name="Picture 12" descr="https://encrypted-tbn3.gstatic.com/images?q=tbn:ANd9GcSCLnhZQ_34Qb3Xyu4jYpCSRyJ1AoIi4SKhzdmTzoXoMtu6ibgM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9" r="-1" b="10658"/>
          <a:stretch>
            <a:fillRect/>
          </a:stretch>
        </p:blipFill>
        <p:spPr>
          <a:xfrm>
            <a:off x="1614601" y="1797050"/>
            <a:ext cx="2017713" cy="2686050"/>
          </a:xfrm>
          <a:prstGeom prst="rect">
            <a:avLst/>
          </a:prstGeom>
          <a:noFill/>
        </p:spPr>
      </p:pic>
      <p:pic>
        <p:nvPicPr>
          <p:cNvPr id="198662" name="Picture 14" descr="Thumbn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5501" y="1990625"/>
            <a:ext cx="3343293" cy="227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0" name="Picture 10" descr="http://als2014.weebly.com/uploads/3/9/4/8/39489309/796227_orig.jpg?14171711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1981" y="1989692"/>
            <a:ext cx="2945377" cy="227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AutoShape 4" descr="data:image/jpeg;base64,/9j/4AAQSkZJRgABAQAAAQABAAD/2wCEAAkGBxQSEhUUEBQVFBUVFRQUFhUUFBQUFBgWFBYXFhQUFhYYHCggGBolHBQUIjEhJSkrLi4uFx8zODMsNygtLisBCgoKDg0OGhAQGywkHBwsLCwsLCwsLCwsLCwsLCwsLCwsLCwsLCwsLCwsLCwsLCwsLCwsLCwsLCw3LDc3NywsLP/AABEIAMYA/gMBIgACEQEDEQH/xAAcAAAABwEBAAAAAAAAAAAAAAAAAQIDBAUGBwj/xAA8EAABAwIEAwYEBAUDBQEAAAABAAIRAyEEEjFBBQZREyJhcYGRMqHB0Qex4fAjM0JSYhQkchVTgpLxF//EABkBAAMBAQEAAAAAAAAAAAAAAAABAgMEBf/EACIRAQEAAgIDAQEAAwEAAAAAAAABAhEDIRIxQVEEE0JhFP/aAAwDAQACEQMRAD8ApJ9/olMEaoNeAbCU88CJXG9Ep26dyCLa/uyZzzbbr5I5vKQNgEfQpza5uk1H28t0kOnZMVExVAPF/dU1fCFtjv7LUADQi6s+CcB/1FQZvgbd3j/iteOsc5NKzknlN2IOeqIpA+rj0Hh4rruEwrabQ1gAAEACwQweFaxoawAAWAGgU2nSWlu+mBNOlKksYAjaEoBGkjARopQATIcoI4QlAFCOFBr8UY12QS9/9rBmI89gkUeKscYktPRwhBrLMizJoPR5kAsuRZlFxGMZTEvcGjxIH5qGzjuHJgVmf+wQFtmQzpinWDhIII8DKXKAdD0WZNoSgHEks6JJKUHIBDmkImvTockuYCgEFoOiacCNUt0hLDwdUg4MDGqO3Sf3snHjMOiS1veAIK5XfdCpaJ0zF99AlmJnQdUQfNuhTBAcSNB90brQZv4JfZnVLNEQUiOcPwrqrmtbMuIv4bkrp3CeHtpMDWjT5nqqPkzheWn2jhd3w+DdlsKTF0YzUc/Jl8ClTT8IgE5oqkYo+NxbaLC9+mgA1JOgA6qrp8xNPxsewTEmCB5wrPEYZtQtLhOUyPPqlVsE1wghMHaDgQCDbVQeKcbZR7o7z4swa+vRUWJfVw7gxjsrS5ouLQ4xI6JPLeEFSo6o/vGYgmYvokNJDON4pxnsRl8JJj6q5wWMNVhOUsdcEOBsdtVLyIAJnbEDCcNDTJ18EWK4Y1w0CsEsMQW1CHvoi0uHQn8j901jOYWgDKCXGekCOt1d44NDDm6FckxfEIeHAEj4AfAW6dTqlo5Nt1guHiv33A33cZ9vBTxwGmNvkE7ys9zsPTLwQcoN92/0n2VmUxusvjOCvpHtMK7K4EEs/peBqCPLdaKk6QDpI0ThSYQQ5QJRIIA5RgpKCAUjlJlGgF66pp1LolBLBQHCGkHSSZiEp/dG0/JIDcun7+6fY5rx0N7Lkd5NOlPiN05UjSNEinO2mv3S2G8m6APL3Z0MdfmpXB8Ia1RrDpN/IXKhubMnbotjyJgfjqEf4jyGqrCbRndRrcJSAAAFhb2U0JDBAT1Ju5W8jkpTRASdUTnSnWNhUQNbCMqm4pxcYeo01bUnCM0SGum2aNj1VVzPzvSwrW9nFVzwYymQB1MI2NJPO1WmKDg49+O6Nz+n2VFyNXe1z+7mzGTlNgJ1v0k/JZXi/Pb6tzSaYkAkOIO8ajoFVYLmbEXdTbTbl1ysaICXav8AjvnajqmjiW/3N9wuLt54rD4xTcBrLB9FNbzwyBNJrZ6C2voR80dp06y3HU5jOyemYSpIxAO4XJBxbC1TLu75tzAH0081Ir0QYNCqBaRDpB9CUtjTofGaYq0nsmMw1mPFc5xlqjuwAawtFLK03ABBJJHxGW6pVGvWbYsa8bwYKNoa51qOV0yTZpnrIN0WnG85ZcewbJJ1FzO5n0m/qrMlZDAcWq0gQKNSo2bOER4+Oqt8DxZ9RwzUnMb1Nz6CExpboIGrIIDYEggk3sUcJkJBBCEAEIQQQBo0lBAKCNJKNAcRotzWhIfQjT3hFTcWz0090t1Q2AC5HoDaYEKSKYhsHUX2j130CZDL3Snk2GgOiC0XsulcsUMuHpzqWhx83X+q5zQoZi1jdXED3sV1bDMytAGwA9gtuP0w5r8SGiSnqpgQk0BAlJAkrVznKTd0olGU3KAi8Ua3snlwDg1jnQdO6CfouAVa9Oo6o98sm7GtAySTceAhdp564h2OCqkavHZt832/KVwfistqEW7oDTl0lo1U3JphjubSv9UC5jZhrWhoPZgA5bAuaLFx3O6ms4YDJbUpukvA+NmbLB7st3mwKoWUyTYSngS0byNzop8vi/Cw9xHA1aNR1OowhzbkG8CAZJFouL6KHb9FJp4qq1wcx7s0RYmY3HkodSZuNdVcZ2FNqHx9FJp4yqxoMmCY8Dpb5hR3XjLM+OsbwlmiYktJDpykEGY6jX8ky0t8DzC5oIfI6EOIPy1CtMBzQc7S8kiZdba+kLH4ekXvDDAk3PQblaHhGEpu+Km54AgOa/J3pEHQzvsNUtQYy127gdRjqLCyC0tBBHirDIFh+AccFGmGOBcBAEQIAsAdJWmwnHaNTR4B6OsUplDvFnO9LNBE2oCLGfJCU9pEggjCZCQRo4QCUcIQjCQJSkEEBw/LLY6/S/0T4Z3Z6KLkufkn2TfouV6B0vJvHSE2HXgp8EGPmmuzv4IoWnKFDNimz/SHP9rD810wbBYvkjD/AMSo7/Fo9yT9AttQEu8l0Yzpyct7SKpgIYcWlN4g3T4sFbEHJBRyiKDYH8Wq0UaA61SSDvlbuuTYilJkCZvK6j+KrTUqYWkwEvd2hAHgL/IFcwo48AZek/uUtL+JfCnuY5rm3i4BAN1puGMZV/h1aTZqd0G2aXaAdPOFlW4npBjrp+qscLxSHAvpEi3wG87ZW/RRl/Phl3YvHmzx6i9PLmHolzqvaPyyAxruzOhl2gJA8NVlncNvmsG62LXEAHcSLxHotTgOcDIp16RrDSb5mgeE+Gi0fDuBcP4g7+EyrSdGY5Ta8wTII9leOH6Xluduc4l7RSNMMEOPxljBU7sGzjcC4sEvAmm6m6liWubUa2adUCHAtHdYSYOQ3G8W6LZ8w8r16FTMA6vTYwhroJLQZ1F1nqHBXZqJq5alOpYDM7M3Ke8wW7jt7dVVw0lA4JhQ4kNuHsyuBEuFxodv0Wrw2AFNga0WGiRhHOa8USxsYcFrXwe0yOILGudvGnurB2ix5MnTw4fUEshNlylZZTb6axd+MheGxr2fC4j1Vjh+ZqrTc5h0d91SkIg1HlV3gxy9xucHzNSeO+ch8bj0IUynxug4wKjfWR+a5y4IwIV/5GF/gw+V1SlUBEggjqDIS1zLCY+pSMscR+XqFqeGczNdAq909R8Pr0V48srk5f488O520iCRTqAiQZHVLVuSzQIIIIJw1tR3T1/+JWHpnrvKciP3M/ZGDtpP5LmegOYBIvql0GEtE/u9vomXWMap5lWLR5IJtuRaUMqE7vj2A+srW4UXJ8FnuTKcYcH+4ud87fktHhND5rpxjj5L3RG70+UxT+Ip5ycQIokEEw5N+KFcHHUhJHZ0w4xqCTI8rkLDY7EFz22v5bdVpObab8RisRXZdgf2YvrkG3ss0zDOc4z00AIQrXRqvWdVf3QJJAhotPgEoPexxkODwAQZcC0g6g+im8Artw9Vj6tMVGgmWvBjQgT6kH0THHsVne4t0c4kAaCdAPBA0i1sW5xmTLje5uep6n7rZ8j8zVMIZfmdTcQ2CZED4o+wWToYNzKYqka/CCCD/wAgQfBbbB4KjiKtOnUrBtN1MPY45M7ahH8p72htwROh281UEjqD+a8KAC6oBofhdF9JtZZ7nKhRY1mJpOLKkh9NsE03m0kRYOiDO8LEVOHVaVV9GtnyNILyHDvtebOpuLYcTtJFwb3V5yXW7Z7qVau5tGm0sptdEO8ybA5QCR10Tmjk0iVXmpiTWNR1RrsuYmKYsB3TlmYJPsFZMbmFtT4iN91o+FcFaDmcAbnKIhovqApXEOEtcO4AHDpafNZZ47a8XL43TJnBOgmDDYkgGBNxJ21CiParmrTqUwWmQHWI2KYq1S5oa4AxEGBmgbT0WNkenx577nandTSmtVjiKDCTkMDuxn1vrdoUXst43IB2tqos06scpTPZpotUs00ksCiriOQknwUjs0nIltUkWHBuKvp21buD+7LbYPEio0OboVzxgWr5Yq2cOhH6rbizvp5n93BJPKNAggEF0PJcVzjLG523Su16qK2tJkjS6U+pNx5aLldyW4j1iVHDDc+CU3ZOOBuALTHrunJ2K6dy/RyYak3/AAb8xKucOIb7qFh2wxo8APkp2jB5LpjhyvZvDalN1uI0muyl7c3QGT6wnsO2xUT/AKQwEkDVMj9DFMeJY4OHgZ9+ii8exwo4erUP9LCR5kQB7qBxDhbmfxaBIe2/g6P6XDcLI84ccdi6XZ0u6xrWurFxjvknKwHf4SkrTF4fiT6bcgOZznP7ovLn7nrCncO5fe4zUbUcTfK12UNPWROY6bLQ8r8rB1XPeMjIMAQSASQCOnzOq6Rg8E2m2GgD0TPcjjeN5cxAbF3tmclQZXf+LxY+oCocRhMp7oNNwIHZVPiJOrmnQj1Xol1IHUKn4tyzQrtLXsF9xY+Y6FBbjjVDjEsFDEhzmsGVk97ICb6kRvoum8u8qUKlFrgadZoFxmdfM0QHOBIluyz1fkgU69NtV04d5yl7vjZuAHmfmovMHDsRwvM1lQmjUMtvZwFhmAtMEKsZFb/Fth8BiKmDq0XP7R7qgpUmOdLmhpzGHGxbAHlCs+CcDDXMa6mab6fxtnM3QXB3kyVVcJ4tTZisLlrtc3s2yWMykOIgte0zJjfVdDovD3F+x0nWBonStPMbCNBBQg3WoBwgiQqXHcF3p+x+ivkISslaYcmWF3GGrUC2xEHxUbLC3eIwrX2cAVT4rgO7D6HRY5cX49Li/tn+ylbBCaq0IuApdfCOYbgj9/NMdpqCsrNe3Zhn5d4oT2JACk1PLyKQ1izdMvRNNq1XLmHhpd1NvRUODw5c4AbrZ4WiGNAGy24sfrzf7+TrxPBCURRLpeQ4g0j3Ug0IGyIsEXT2oAGp3XG7oYaTNx8Kl4B+ZwB0zN+bh91FyHSfPqpuDMPpgbuZ0/uCvH2WTqZFk/j62Sk5xBOVskDUwJICZOgUjGDuldLgvsjhmIbUptewyHCQfNSiszTxJwWRvZnsTJLmkuLS4zOXp5eyvcPjWVBNN7XD/FwP/wATGisU4BpJ0gysFheW6dWr2xEh8QzRoLRqevl4oubOOVP9V2IcezgFzWg3G923HmtLwHCh1JhHwxa8280rL7VOldT4ocLALO0ZJJc2GvbJ0INnedlpsJiW1WNewy1wkFFWwDHNLS0EERoojaBw9LLSEwTFpifLxTSspRhUdWrXmWvMeNMEff5pkcefSP8AuGd3/uUwTH/JhuB5Sls9LHjuFbUoVGuE9xxHgQCQVz/mXGvPD8L2nZuc0ljhqRk+EOB0kNEneV0ptZtRktIc1wsQZBBEW91gOdeE1Q1jHVDUc8tzNg6xDXnrAAE+SuU8SeScHQfQaQxwxBdLnHMBkcSWlomIyx0XQ6LYAHgqblfhYo02zrAHoBACvUr2VoIIIJEOEaSghQ4QhCUJSEN1KAdqqfHcFm7fZXkoSlZtrhy5YXcYmtgHtN2n2TmH4Y95sD5my2JCCz/xR2f+/LXpA4dw0Uh1PVTpSXPSM6uTUcWedyu6WSk50mOqCrpm5BEi6JjjY7bJDo8yj7T18FyO5IezpqRJOybw4AeDMw5pB9R7o2VREEXiE45m42HmnPcK9uqzYeil4j4VXYSpmpMd1a0/IKyq/D6D6LrcN6pLqQc0A3sNVkOZKjqDHZGMFMva57miHtuJdI20lbOjdo8lFxmAbUaWuEg2IIBEFAl0zXC8KHVm4hrWtcGBoIAIfAgumLytXhKYaIgC5MCwvrZZejy5Ww5/2lYtZP8ALeM7ReTE3G6m8e/1Bou7GzmgPadHFzTJYdiLIO9tHVCahV3AOMDE0Wvgtdo9pEQ4ax1Cs2hCSCxR8RhA7ZTUglAYbFYl+Bc8MuxwLgNmvaQ63gQCn6U4rEUqz2huamCAHZmx49HTt5KfzG0yC0SRc2JhosSQNoJVZnq1Xu7JrocA2ZLYA6Tdum0aJRbYsEBKWVqMxVAAtLnRrmdnHqNR6K44PxUVhcZXts5p1B+xTSskEERSIaCKUJQoaCSXJJekC0RckXKMU+qehsC/okpNSplN7BUvFOacPQntKjZ/tHed7BI13ZIqVw0SSAuacW/Elxth6ceL7+uULL4jimLxR773OB2Fm+FhZKqmF+uo8V51w1CRnzO/tZ3vysFjOJ/iTVcf4LGtH+RLj8rBZ2hwQuJzHTZWtLg7Giwk7zdT5RpOOHIBnbokCyVWBmRESmMRMTvcLBvT2WOhlOU2xodUy0GJ2T+Gf3hOn6KpSdI5Zr58MwnUAtPoSPsr2mZb6LIck4kFr6fQ5h5H9QtbhXWI6Lpl24s5qnMMbJwpihqR0KflNIoSHNS0QQGf42MRTYDhy2GHNlLfORIvBlSOB8cbiG6ZHt+Jh1HiOo8VaubKzPHOCGe1oOyVG3BH7uPBFqpqtJVqACTssI/nt/aOpik0me7BMxMAlTcdxY/6YurPyVc2VgYIktIzHwMSR5KJwXhtCrTJe0VS97S5wgVGwJJaZsJP5ovRzH9WfD8LUq1O0qOJJblLWmGgH+nxv+S0WHo5RoB5CPkovDMN2YDWzA3Op6E+Ks2+KUTTVRkqiZg3sxgc0dx1Mh3oZb7fVXmcbGfFFmQJSgURKTKKEEPMiuhMKLjOI06QJqPDR1JAS2rSW1nilBqrOCcZpYgO7J4dlMH9nZWgMpkNFKEIw1MmN/EnH5cKWMJzuc2CNgDLiTt+q5bQ4Q9wlxib+69BPpAiCLLEcV5Ye6uewZ/DdB1Aa06ER80st66bcdnqsJQ4Q0DS9/krLB4YwAGz4b9FtsFyQ3Ws8u/xbYe5utJg+F0qQ/hsaPGJPuVn4W+15cuM9OfcO5Wr1DMZR1db5LSYTkymP5j3OPQHKP1WpCC08YyvLb6cWbeNh7JVQC+hPT6pDn7bIpJ3suR2dHKZsBt8wlim0Hw2TrmBwBb6KLUsDvCAsuE480KjXASB8Vv6Tr9/RdGw+IBAe0y1wBt0OhXKqT7Az6/RXvLnHhSd2TzLDp4HePBbYZfGHLjvt0NxuHDTdPB0qvw9cRLe807fZPsd/aZHRbOZJQTbaiXKAMpuoyQlFyRnQFbi+Ftfq1pvNwDfZUWL5brNcXYWo6lOrQ4ZZ8i0rXGokGSg9slSwGPaf57j4Sz6NV/haL3USysQXf3Ay78oU8U+t0oBB7RcLhW025W2HuU+q3jvFmYVnaVTDSYEAkydgsFxb8SXG2Hpx/k+5/8AUfdTdiS10uriA0STAWa4tzvhqMgPzuGzO97nQLl2L4jisV/Me9wO2jfYWRYbgriO/ZLcazj/AFfcW/EKvUJFACmOvxO+wWeqsr1zNRznHq4k+3RXOE4exgsBM6q0wWDeXQxrnbQBKjyvxpMZFdy1whza1OKjmS9ocWktsTcSP3ddkoMAACx/DuU6hg1CGaHq77BbOnQgCTK0x39Y8tm+gLkYBKcAAQlUyIFLqlAIIIAIIIIAIII4QTi9RgFgRt803ad7p2lTF+tvNNuYAYPyXE9JIY7SNBt59PkjJbCY7MgWSo1TEIygER+iKtQBHTf12Sg0+idoOEQdUy0l8F5mNEhlUwJs8/CfPofkt3heJteAT7g/ULnNWix4IduNI/fiq0Pr4Y/7Z/d/sNx7LXHP9ZZ8U+Oytqg6H3TjT4hcpwP4gubavS9WH6FXVD8RMMR3g9v/AIz+S02w8K3s+KCw/wD+iYXbOfJh+qgY38TGC1Ok4n/Iho+UlG6XhXSmRslrD8pc7sr9yqMlQkwACWu6Qeq2zLqk2WexkoSlBqVAQTF8+8DxGLY1tPLlYc2WYcT4bdVg6fBmtglpkag9RqCPNduJnS6pn8rU31HVHk94zlBgTv4pZS1rhnr255QwxkBrZOkAT+SvMFypWqfEMg6u3H/Fb3C4GnSEMaB5AfmpE9FE4zvN+M/gOUaLINTvkdbD2V5RoMYIY0AdAAAnEFpqMrlb7CUEEUoIaBKCCAJGhCCACCNBBCQSoRQgOK4dk+N4E+KTVpX13jyujQXG9IHVNPCUjOUEEAqnVjZOYcSZ8/kggmDtUxJ6FN1PS/giQSFMVsO0gyJUarwinGkeVkEE5U2Q3/0em219t+t+ninKXBqZOk66+CCCrdJouUaTKeKp90XDmi2hIsfl8108OgIILfD05+adjYSdE4KY1N0EFTEYKBRIIAwEIQQQARIIIKjQhBBABGUEEGNCESCCGggggQEaCCA//9k="/>
          <p:cNvSpPr>
            <a:spLocks noChangeAspect="1" noChangeArrowheads="1"/>
          </p:cNvSpPr>
          <p:nvPr/>
        </p:nvSpPr>
        <p:spPr bwMode="auto">
          <a:xfrm>
            <a:off x="3124200" y="16446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78873-F86B-4121-A5E7-36CB1C6BE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Resonance/</a:t>
            </a:r>
            <a:r>
              <a:rPr lang="en-US" dirty="0" err="1"/>
              <a:t>Nasalance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5A438-5834-49B5-A04F-EABDD7FB6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42456"/>
            <a:ext cx="10058400" cy="544287"/>
          </a:xfrm>
        </p:spPr>
        <p:txBody>
          <a:bodyPr/>
          <a:lstStyle/>
          <a:p>
            <a:r>
              <a:rPr lang="en-US" dirty="0">
                <a:hlinkClick r:id="rId2"/>
              </a:rPr>
              <a:t>3:40 VPI – Velopharyngeal insufficiency – Mayo Clinic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1784C-B455-42FB-8CE3-E71DEF216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9901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338B4-9CA3-4C0D-8C23-DDF2FCF10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Stuttering – articulatory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8A8E8-5EA4-4F0D-A80E-D959F2792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Longer VOTs</a:t>
            </a:r>
          </a:p>
          <a:p>
            <a:r>
              <a:rPr lang="en-US" dirty="0"/>
              <a:t>Longer vowel durations</a:t>
            </a:r>
          </a:p>
          <a:p>
            <a:r>
              <a:rPr lang="en-US" dirty="0"/>
              <a:t>Extended F2 formant transition rates(?)</a:t>
            </a:r>
          </a:p>
          <a:p>
            <a:r>
              <a:rPr lang="en-US" dirty="0"/>
              <a:t>Subtle differences in jaw, lip, and tongue movements</a:t>
            </a:r>
          </a:p>
          <a:p>
            <a:r>
              <a:rPr lang="en-US" dirty="0"/>
              <a:t>“Hard contacts” = strong articulatory forces</a:t>
            </a:r>
          </a:p>
          <a:p>
            <a:endParaRPr lang="en-US" dirty="0"/>
          </a:p>
          <a:p>
            <a:r>
              <a:rPr lang="en-US" u="sng" dirty="0"/>
              <a:t>Recommended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Resources Related To Stuttering </a:t>
            </a:r>
            <a:r>
              <a:rPr lang="en-US" dirty="0"/>
              <a:t>(Univ. Washington Speech Motor Control Lab)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D413D-2F6B-461F-9F32-E1877669A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87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E22D2-BBE6-4B87-9C77-B3275A93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skull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11E833-3F2B-4FAE-854F-A1D4309A29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95801" y="1846263"/>
            <a:ext cx="4581998" cy="402272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788F97-2E1E-4754-9A7F-EC3C40D4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12</a:t>
            </a:fld>
            <a:endParaRPr lang="en-US"/>
          </a:p>
        </p:txBody>
      </p:sp>
      <p:pic>
        <p:nvPicPr>
          <p:cNvPr id="57346" name="Picture 2" descr="https://i1.wp.com/human-memory.net/wp-content/uploads/2019/11/Cranial-Bones.png?fit=1024%2C742&amp;ssl=1">
            <a:extLst>
              <a:ext uri="{FF2B5EF4-FFF2-40B4-BE49-F238E27FC236}">
                <a16:creationId xmlns:a16="http://schemas.microsoft.com/office/drawing/2014/main" id="{5F699B45-9093-44A8-8CBF-445EA2B3BC5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88" y="2290351"/>
            <a:ext cx="4938712" cy="357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40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731"/>
    </mc:Choice>
    <mc:Fallback xmlns="">
      <p:transition spd="slow" advTm="145731"/>
    </mc:Fallback>
  </mc:AlternateContent>
  <p:extLst>
    <p:ext uri="{3A86A75C-4F4B-4683-9AE1-C65F6400EC91}">
      <p14:laserTraceLst xmlns:p14="http://schemas.microsoft.com/office/powerpoint/2010/main">
        <p14:tracePtLst>
          <p14:tracePt t="2227" x="6697663" y="5167313"/>
          <p14:tracePt t="2235" x="6784975" y="5183188"/>
          <p14:tracePt t="2244" x="6818313" y="5191125"/>
          <p14:tracePt t="2255" x="6905625" y="5207000"/>
          <p14:tracePt t="2259" x="7008813" y="5222875"/>
          <p14:tracePt t="2268" x="7088188" y="5230813"/>
          <p14:tracePt t="2275" x="7169150" y="5254625"/>
          <p14:tracePt t="2284" x="7248525" y="5270500"/>
          <p14:tracePt t="2292" x="7319963" y="5278438"/>
          <p14:tracePt t="2299" x="7399338" y="5294313"/>
          <p14:tracePt t="2307" x="7470775" y="5302250"/>
          <p14:tracePt t="2315" x="7543800" y="5319713"/>
          <p14:tracePt t="2323" x="7599363" y="5327650"/>
          <p14:tracePt t="2331" x="7639050" y="5335588"/>
          <p14:tracePt t="2339" x="7686675" y="5343525"/>
          <p14:tracePt t="2348" x="7718425" y="5343525"/>
          <p14:tracePt t="2355" x="7750175" y="5351463"/>
          <p14:tracePt t="2363" x="7773988" y="5351463"/>
          <p14:tracePt t="2371" x="7797800" y="5351463"/>
          <p14:tracePt t="2379" x="7805738" y="5351463"/>
          <p14:tracePt t="2395" x="7805738" y="5359400"/>
          <p14:tracePt t="10051" x="7870825" y="5294313"/>
          <p14:tracePt t="10059" x="7950200" y="5199063"/>
          <p14:tracePt t="10067" x="7981950" y="5135563"/>
          <p14:tracePt t="10076" x="7997825" y="5064125"/>
          <p14:tracePt t="10083" x="7997825" y="5000625"/>
          <p14:tracePt t="10091" x="7997825" y="4935538"/>
          <p14:tracePt t="10099" x="7997825" y="4872038"/>
          <p14:tracePt t="10107" x="7997825" y="4832350"/>
          <p14:tracePt t="10115" x="7989888" y="4816475"/>
          <p14:tracePt t="10123" x="7989888" y="4800600"/>
          <p14:tracePt t="10171" x="7950200" y="4808538"/>
          <p14:tracePt t="10179" x="7886700" y="4832350"/>
          <p14:tracePt t="10189" x="7813675" y="4872038"/>
          <p14:tracePt t="10195" x="7750175" y="4903788"/>
          <p14:tracePt t="10205" x="7686675" y="4935538"/>
          <p14:tracePt t="10211" x="7623175" y="4976813"/>
          <p14:tracePt t="10219" x="7535863" y="5016500"/>
          <p14:tracePt t="10227" x="7454900" y="5048250"/>
          <p14:tracePt t="10236" x="7367588" y="5095875"/>
          <p14:tracePt t="10243" x="7272338" y="5127625"/>
          <p14:tracePt t="10253" x="7177088" y="5175250"/>
          <p14:tracePt t="10259" x="7080250" y="5207000"/>
          <p14:tracePt t="10269" x="7000875" y="5238750"/>
          <p14:tracePt t="10275" x="6929438" y="5278438"/>
          <p14:tracePt t="10284" x="6865938" y="5302250"/>
          <p14:tracePt t="10292" x="6794500" y="5327650"/>
          <p14:tracePt t="10299" x="6713538" y="5351463"/>
          <p14:tracePt t="10307" x="6618288" y="5383213"/>
          <p14:tracePt t="10316" x="6499225" y="5407025"/>
          <p14:tracePt t="10324" x="6370638" y="5430838"/>
          <p14:tracePt t="10331" x="6227763" y="5446713"/>
          <p14:tracePt t="10339" x="6067425" y="5470525"/>
          <p14:tracePt t="10347" x="5908675" y="5478463"/>
          <p14:tracePt t="10355" x="5749925" y="5486400"/>
          <p14:tracePt t="10364" x="5549900" y="5486400"/>
          <p14:tracePt t="10371" x="5334000" y="5486400"/>
          <p14:tracePt t="10379" x="5119688" y="5486400"/>
          <p14:tracePt t="10387" x="4903788" y="5486400"/>
          <p14:tracePt t="10395" x="4679950" y="5486400"/>
          <p14:tracePt t="10403" x="4505325" y="5486400"/>
          <p14:tracePt t="10411" x="4386263" y="5478463"/>
          <p14:tracePt t="10419" x="4297363" y="5454650"/>
          <p14:tracePt t="10427" x="4241800" y="5430838"/>
          <p14:tracePt t="10435" x="4194175" y="5399088"/>
          <p14:tracePt t="10443" x="4154488" y="5367338"/>
          <p14:tracePt t="10451" x="4130675" y="5335588"/>
          <p14:tracePt t="10459" x="4098925" y="5302250"/>
          <p14:tracePt t="10467" x="4059238" y="5270500"/>
          <p14:tracePt t="10475" x="4035425" y="5238750"/>
          <p14:tracePt t="10483" x="4002088" y="5207000"/>
          <p14:tracePt t="10493" x="3970338" y="5183188"/>
          <p14:tracePt t="10500" x="3954463" y="5151438"/>
          <p14:tracePt t="10508" x="3922713" y="5127625"/>
          <p14:tracePt t="10518" x="3906838" y="5103813"/>
          <p14:tracePt t="10523" x="3898900" y="5095875"/>
          <p14:tracePt t="10532" x="3898900" y="5087938"/>
          <p14:tracePt t="10539" x="3890963" y="5080000"/>
          <p14:tracePt t="10548" x="3890963" y="5072063"/>
          <p14:tracePt t="10556" x="3883025" y="5064125"/>
          <p14:tracePt t="10564" x="3883025" y="5056188"/>
          <p14:tracePt t="10571" x="3883025" y="5048250"/>
          <p14:tracePt t="10581" x="3883025" y="5040313"/>
          <p14:tracePt t="10587" x="3875088" y="5024438"/>
          <p14:tracePt t="10596" x="3867150" y="5016500"/>
          <p14:tracePt t="10603" x="3867150" y="5000625"/>
          <p14:tracePt t="10612" x="3867150" y="4984750"/>
          <p14:tracePt t="10619" x="3859213" y="4976813"/>
          <p14:tracePt t="10628" x="3859213" y="4967288"/>
          <p14:tracePt t="10636" x="3851275" y="4959350"/>
          <p14:tracePt t="10771" x="3835400" y="4959350"/>
          <p14:tracePt t="10779" x="3787775" y="4943475"/>
          <p14:tracePt t="10787" x="3763963" y="4935538"/>
          <p14:tracePt t="10795" x="3740150" y="4935538"/>
          <p14:tracePt t="10803" x="3716338" y="4927600"/>
          <p14:tracePt t="10819" x="3716338" y="4919663"/>
          <p14:tracePt t="10843" x="3708400" y="4919663"/>
          <p14:tracePt t="10883" x="3708400" y="4911725"/>
          <p14:tracePt t="10916" x="3700463" y="4911725"/>
          <p14:tracePt t="10979" x="3700463" y="4903788"/>
          <p14:tracePt t="11027" x="3700463" y="4895850"/>
          <p14:tracePt t="11059" x="3692525" y="4895850"/>
          <p14:tracePt t="11067" x="3692525" y="4887913"/>
          <p14:tracePt t="11163" x="3732213" y="4887913"/>
          <p14:tracePt t="11171" x="3763963" y="4887913"/>
          <p14:tracePt t="11180" x="3811588" y="4887913"/>
          <p14:tracePt t="11189" x="3851275" y="4887913"/>
          <p14:tracePt t="11195" x="3906838" y="4887913"/>
          <p14:tracePt t="11203" x="3962400" y="4887913"/>
          <p14:tracePt t="11211" x="4002088" y="4895850"/>
          <p14:tracePt t="11219" x="4035425" y="4895850"/>
          <p14:tracePt t="11227" x="4059238" y="4895850"/>
          <p14:tracePt t="11236" x="4075113" y="4895850"/>
          <p14:tracePt t="11245" x="4083050" y="4895850"/>
          <p14:tracePt t="11451" x="4075113" y="4895850"/>
          <p14:tracePt t="11491" x="4083050" y="4879975"/>
          <p14:tracePt t="11501" x="4098925" y="4872038"/>
          <p14:tracePt t="11507" x="4098925" y="4864100"/>
          <p14:tracePt t="11523" x="4106863" y="4864100"/>
          <p14:tracePt t="11531" x="4106863" y="4856163"/>
          <p14:tracePt t="11555" x="4114800" y="4856163"/>
          <p14:tracePt t="11571" x="4122738" y="4856163"/>
          <p14:tracePt t="11603" x="4130675" y="4848225"/>
          <p14:tracePt t="11611" x="4138613" y="4824413"/>
          <p14:tracePt t="11619" x="4154488" y="4808538"/>
          <p14:tracePt t="11627" x="4170363" y="4776788"/>
          <p14:tracePt t="11635" x="4194175" y="4737100"/>
          <p14:tracePt t="11644" x="4225925" y="4697413"/>
          <p14:tracePt t="11651" x="4249738" y="4665663"/>
          <p14:tracePt t="11659" x="4265613" y="4624388"/>
          <p14:tracePt t="11667" x="4281488" y="4584700"/>
          <p14:tracePt t="11676" x="4297363" y="4560888"/>
          <p14:tracePt t="11683" x="4313238" y="4529138"/>
          <p14:tracePt t="11692" x="4329113" y="4497388"/>
          <p14:tracePt t="11701" x="4352925" y="4481513"/>
          <p14:tracePt t="11707" x="4362450" y="4465638"/>
          <p14:tracePt t="11716" x="4378325" y="4457700"/>
          <p14:tracePt t="11725" x="4386263" y="4441825"/>
          <p14:tracePt t="11732" x="4394200" y="4441825"/>
          <p14:tracePt t="11740" x="4394200" y="4433888"/>
          <p14:tracePt t="11756" x="4394200" y="4425950"/>
          <p14:tracePt t="11764" x="4402138" y="4425950"/>
          <p14:tracePt t="11771" x="4402138" y="4418013"/>
          <p14:tracePt t="11779" x="4402138" y="4410075"/>
          <p14:tracePt t="11787" x="4402138" y="4402138"/>
          <p14:tracePt t="11795" x="4410075" y="4394200"/>
          <p14:tracePt t="11803" x="4410075" y="4386263"/>
          <p14:tracePt t="11811" x="4410075" y="4370388"/>
          <p14:tracePt t="11819" x="4410075" y="4362450"/>
          <p14:tracePt t="11827" x="4418013" y="4346575"/>
          <p14:tracePt t="11835" x="4418013" y="4330700"/>
          <p14:tracePt t="11843" x="4418013" y="4314825"/>
          <p14:tracePt t="11851" x="4425950" y="4281488"/>
          <p14:tracePt t="11859" x="4425950" y="4257675"/>
          <p14:tracePt t="11867" x="4425950" y="4233863"/>
          <p14:tracePt t="11875" x="4425950" y="4202113"/>
          <p14:tracePt t="11883" x="4425950" y="4178300"/>
          <p14:tracePt t="11893" x="4425950" y="4154488"/>
          <p14:tracePt t="11900" x="4425950" y="4122738"/>
          <p14:tracePt t="11908" x="4425950" y="4075113"/>
          <p14:tracePt t="11916" x="4425950" y="4027488"/>
          <p14:tracePt t="11924" x="4425950" y="3987800"/>
          <p14:tracePt t="11931" x="4425950" y="3938588"/>
          <p14:tracePt t="11939" x="4425950" y="3906838"/>
          <p14:tracePt t="11948" x="4425950" y="3867150"/>
          <p14:tracePt t="11956" x="4425950" y="3835400"/>
          <p14:tracePt t="11963" x="4425950" y="3803650"/>
          <p14:tracePt t="11971" x="4425950" y="3779838"/>
          <p14:tracePt t="11980" x="4425950" y="3748088"/>
          <p14:tracePt t="11987" x="4425950" y="3724275"/>
          <p14:tracePt t="11995" x="4425950" y="3708400"/>
          <p14:tracePt t="12003" x="4433888" y="3684588"/>
          <p14:tracePt t="12011" x="4433888" y="3668713"/>
          <p14:tracePt t="12020" x="4433888" y="3644900"/>
          <p14:tracePt t="12027" x="4433888" y="3636963"/>
          <p14:tracePt t="12044" x="4433888" y="3605213"/>
          <p14:tracePt t="12051" x="4433888" y="3579813"/>
          <p14:tracePt t="12059" x="4433888" y="3563938"/>
          <p14:tracePt t="12067" x="4433888" y="3532188"/>
          <p14:tracePt t="12075" x="4433888" y="3516313"/>
          <p14:tracePt t="12083" x="4425950" y="3492500"/>
          <p14:tracePt t="12092" x="4402138" y="3476625"/>
          <p14:tracePt t="12099" x="4386263" y="3460750"/>
          <p14:tracePt t="12108" x="4370388" y="3436938"/>
          <p14:tracePt t="12116" x="4352925" y="3421063"/>
          <p14:tracePt t="12124" x="4329113" y="3405188"/>
          <p14:tracePt t="12132" x="4313238" y="3373438"/>
          <p14:tracePt t="12140" x="4289425" y="3349625"/>
          <p14:tracePt t="12147" x="4273550" y="3325813"/>
          <p14:tracePt t="12155" x="4249738" y="3302000"/>
          <p14:tracePt t="12163" x="4225925" y="3270250"/>
          <p14:tracePt t="12171" x="4210050" y="3244850"/>
          <p14:tracePt t="12179" x="4178300" y="3213100"/>
          <p14:tracePt t="12187" x="4162425" y="3197225"/>
          <p14:tracePt t="12195" x="4130675" y="3165475"/>
          <p14:tracePt t="12207" x="4114800" y="3149600"/>
          <p14:tracePt t="12211" x="4090988" y="3125788"/>
          <p14:tracePt t="12219" x="4067175" y="3101975"/>
          <p14:tracePt t="12227" x="4027488" y="3070225"/>
          <p14:tracePt t="12236" x="4002088" y="3046413"/>
          <p14:tracePt t="12243" x="3962400" y="3014663"/>
          <p14:tracePt t="12251" x="3930650" y="2982913"/>
          <p14:tracePt t="12259" x="3914775" y="2967038"/>
          <p14:tracePt t="12268" x="3898900" y="2951163"/>
          <p14:tracePt t="12276" x="3890963" y="2943225"/>
          <p14:tracePt t="12283" x="3883025" y="2935288"/>
          <p14:tracePt t="12300" x="3867150" y="2919413"/>
          <p14:tracePt t="12307" x="3851275" y="2919413"/>
          <p14:tracePt t="12316" x="3819525" y="2894013"/>
          <p14:tracePt t="12323" x="3803650" y="2886075"/>
          <p14:tracePt t="12331" x="3779838" y="2870200"/>
          <p14:tracePt t="12339" x="3740150" y="2846388"/>
          <p14:tracePt t="12348" x="3716338" y="2838450"/>
          <p14:tracePt t="12356" x="3708400" y="2830513"/>
          <p14:tracePt t="12363" x="3684588" y="2822575"/>
          <p14:tracePt t="12371" x="3676650" y="2814638"/>
          <p14:tracePt t="12380" x="3660775" y="2806700"/>
          <p14:tracePt t="12387" x="3643313" y="2798763"/>
          <p14:tracePt t="12395" x="3611563" y="2798763"/>
          <p14:tracePt t="12403" x="3579813" y="2782888"/>
          <p14:tracePt t="12411" x="3532188" y="2774950"/>
          <p14:tracePt t="12419" x="3476625" y="2759075"/>
          <p14:tracePt t="12427" x="3413125" y="2751138"/>
          <p14:tracePt t="12435" x="3357563" y="2735263"/>
          <p14:tracePt t="12443" x="3300413" y="2727325"/>
          <p14:tracePt t="12451" x="3284538" y="2719388"/>
          <p14:tracePt t="12603" x="3276600" y="2719388"/>
          <p14:tracePt t="12611" x="3268663" y="2719388"/>
          <p14:tracePt t="12619" x="3244850" y="2735263"/>
          <p14:tracePt t="12627" x="3236913" y="2743200"/>
          <p14:tracePt t="12635" x="3228975" y="2751138"/>
          <p14:tracePt t="12651" x="3221038" y="2759075"/>
          <p14:tracePt t="12660" x="3213100" y="2767013"/>
          <p14:tracePt t="12667" x="3205163" y="2774950"/>
          <p14:tracePt t="12676" x="3197225" y="2782888"/>
          <p14:tracePt t="12684" x="3189288" y="2782888"/>
          <p14:tracePt t="12699" x="3189288" y="2790825"/>
          <p14:tracePt t="12715" x="3189288" y="2806700"/>
          <p14:tracePt t="12723" x="3189288" y="2822575"/>
          <p14:tracePt t="12731" x="3197225" y="2838450"/>
          <p14:tracePt t="12739" x="3205163" y="2846388"/>
          <p14:tracePt t="12748" x="3213100" y="2862263"/>
          <p14:tracePt t="12755" x="3213100" y="2886075"/>
          <p14:tracePt t="12763" x="3213100" y="2909888"/>
          <p14:tracePt t="12771" x="3197225" y="2943225"/>
          <p14:tracePt t="12779" x="3197225" y="2998788"/>
          <p14:tracePt t="12787" x="3197225" y="3054350"/>
          <p14:tracePt t="12796" x="3205163" y="3133725"/>
          <p14:tracePt t="12804" x="3228975" y="3221038"/>
          <p14:tracePt t="12812" x="3268663" y="3325813"/>
          <p14:tracePt t="12820" x="3308350" y="3413125"/>
          <p14:tracePt t="12827" x="3333750" y="3444875"/>
          <p14:tracePt t="12835" x="3365500" y="3508375"/>
          <p14:tracePt t="12843" x="3397250" y="3556000"/>
          <p14:tracePt t="12851" x="3405188" y="3556000"/>
          <p14:tracePt t="13220" x="3381375" y="3532188"/>
          <p14:tracePt t="13227" x="3381375" y="3516313"/>
          <p14:tracePt t="13236" x="3381375" y="3508375"/>
          <p14:tracePt t="13243" x="3381375" y="3500438"/>
          <p14:tracePt t="13251" x="3381375" y="3484563"/>
          <p14:tracePt t="13259" x="3381375" y="3460750"/>
          <p14:tracePt t="13267" x="3389313" y="3436938"/>
          <p14:tracePt t="13275" x="3381375" y="3413125"/>
          <p14:tracePt t="13283" x="3341688" y="3373438"/>
          <p14:tracePt t="13291" x="3260725" y="3325813"/>
          <p14:tracePt t="13299" x="3165475" y="3278188"/>
          <p14:tracePt t="13308" x="3070225" y="3228975"/>
          <p14:tracePt t="13315" x="2982913" y="3197225"/>
          <p14:tracePt t="13324" x="2933700" y="3173413"/>
          <p14:tracePt t="13333" x="2917825" y="3173413"/>
          <p14:tracePt t="13355" x="2917825" y="3165475"/>
          <p14:tracePt t="13364" x="2909888" y="3165475"/>
          <p14:tracePt t="13379" x="2901950" y="3165475"/>
          <p14:tracePt t="13387" x="2901950" y="3157538"/>
          <p14:tracePt t="13475" x="2830513" y="3149600"/>
          <p14:tracePt t="13483" x="2767013" y="3141663"/>
          <p14:tracePt t="13491" x="2687638" y="3141663"/>
          <p14:tracePt t="13500" x="2616200" y="3141663"/>
          <p14:tracePt t="13507" x="2582863" y="3141663"/>
          <p14:tracePt t="13515" x="2574925" y="3141663"/>
          <p14:tracePt t="13533" x="2566988" y="3141663"/>
          <p14:tracePt t="13571" x="2559050" y="3141663"/>
          <p14:tracePt t="13580" x="2559050" y="3157538"/>
          <p14:tracePt t="13587" x="2551113" y="3165475"/>
          <p14:tracePt t="13596" x="2535238" y="3189288"/>
          <p14:tracePt t="13603" x="2519363" y="3213100"/>
          <p14:tracePt t="13611" x="2495550" y="3236913"/>
          <p14:tracePt t="13619" x="2479675" y="3262313"/>
          <p14:tracePt t="13627" x="2471738" y="3278188"/>
          <p14:tracePt t="13635" x="2455863" y="3302000"/>
          <p14:tracePt t="13644" x="2439988" y="3317875"/>
          <p14:tracePt t="13651" x="2424113" y="3357563"/>
          <p14:tracePt t="13659" x="2408238" y="3373438"/>
          <p14:tracePt t="13667" x="2400300" y="3397250"/>
          <p14:tracePt t="13677" x="2376488" y="3436938"/>
          <p14:tracePt t="13683" x="2368550" y="3468688"/>
          <p14:tracePt t="13692" x="2360613" y="3508375"/>
          <p14:tracePt t="13699" x="2360613" y="3540125"/>
          <p14:tracePt t="13707" x="2352675" y="3563938"/>
          <p14:tracePt t="13715" x="2352675" y="3587750"/>
          <p14:tracePt t="13723" x="2352675" y="3595688"/>
          <p14:tracePt t="13731" x="2352675" y="3605213"/>
          <p14:tracePt t="13740" x="2344738" y="3613150"/>
          <p14:tracePt t="13748" x="2344738" y="3621088"/>
          <p14:tracePt t="13803" x="2344738" y="3629025"/>
          <p14:tracePt t="13811" x="2344738" y="3636963"/>
          <p14:tracePt t="13827" x="2344738" y="3644900"/>
          <p14:tracePt t="13956" x="2328863" y="3644900"/>
          <p14:tracePt t="13963" x="2328863" y="3636963"/>
          <p14:tracePt t="13971" x="2297113" y="3621088"/>
          <p14:tracePt t="13980" x="2281238" y="3595688"/>
          <p14:tracePt t="13987" x="2255838" y="3579813"/>
          <p14:tracePt t="13995" x="2239963" y="3563938"/>
          <p14:tracePt t="14003" x="2232025" y="3548063"/>
          <p14:tracePt t="14011" x="2216150" y="3540125"/>
          <p14:tracePt t="14027" x="2208213" y="3524250"/>
          <p14:tracePt t="14035" x="2200275" y="3524250"/>
          <p14:tracePt t="14043" x="2200275" y="3516313"/>
          <p14:tracePt t="14052" x="2200275" y="3508375"/>
          <p14:tracePt t="14059" x="2192338" y="3500438"/>
          <p14:tracePt t="14067" x="2192338" y="3484563"/>
          <p14:tracePt t="14076" x="2184400" y="3476625"/>
          <p14:tracePt t="14083" x="2184400" y="3468688"/>
          <p14:tracePt t="14093" x="2176463" y="3468688"/>
          <p14:tracePt t="14115" x="2176463" y="3460750"/>
          <p14:tracePt t="14147" x="2176463" y="3452813"/>
          <p14:tracePt t="14212" x="2176463" y="3444875"/>
          <p14:tracePt t="14220" x="2176463" y="3436938"/>
          <p14:tracePt t="14228" x="2176463" y="3429000"/>
          <p14:tracePt t="14243" x="2176463" y="3413125"/>
          <p14:tracePt t="14253" x="2176463" y="3397250"/>
          <p14:tracePt t="14259" x="2184400" y="3381375"/>
          <p14:tracePt t="14269" x="2192338" y="3365500"/>
          <p14:tracePt t="14275" x="2192338" y="3341688"/>
          <p14:tracePt t="14283" x="2200275" y="3325813"/>
          <p14:tracePt t="14291" x="2200275" y="3302000"/>
          <p14:tracePt t="14301" x="2208213" y="3286125"/>
          <p14:tracePt t="14307" x="2208213" y="3270250"/>
          <p14:tracePt t="14315" x="2216150" y="3252788"/>
          <p14:tracePt t="14323" x="2224088" y="3228975"/>
          <p14:tracePt t="14331" x="2224088" y="3205163"/>
          <p14:tracePt t="14339" x="2232025" y="3189288"/>
          <p14:tracePt t="14347" x="2239963" y="3165475"/>
          <p14:tracePt t="14355" x="2247900" y="3141663"/>
          <p14:tracePt t="14364" x="2247900" y="3125788"/>
          <p14:tracePt t="14371" x="2247900" y="3109913"/>
          <p14:tracePt t="14379" x="2255838" y="3094038"/>
          <p14:tracePt t="14387" x="2255838" y="3078163"/>
          <p14:tracePt t="14395" x="2265363" y="3062288"/>
          <p14:tracePt t="14403" x="2273300" y="3046413"/>
          <p14:tracePt t="14412" x="2281238" y="3038475"/>
          <p14:tracePt t="14420" x="2289175" y="3014663"/>
          <p14:tracePt t="14429" x="2305050" y="3006725"/>
          <p14:tracePt t="14436" x="2320925" y="2998788"/>
          <p14:tracePt t="14444" x="2328863" y="2982913"/>
          <p14:tracePt t="14459" x="2336800" y="2982913"/>
          <p14:tracePt t="14468" x="2344738" y="2974975"/>
          <p14:tracePt t="14486" x="2352675" y="2967038"/>
          <p14:tracePt t="14493" x="2360613" y="2967038"/>
          <p14:tracePt t="14500" x="2368550" y="2967038"/>
          <p14:tracePt t="14508" x="2384425" y="2959100"/>
          <p14:tracePt t="14516" x="2424113" y="2951163"/>
          <p14:tracePt t="14523" x="2463800" y="2935288"/>
          <p14:tracePt t="14533" x="2503488" y="2927350"/>
          <p14:tracePt t="14539" x="2543175" y="2919413"/>
          <p14:tracePt t="14547" x="2582863" y="2901950"/>
          <p14:tracePt t="14555" x="2606675" y="2886075"/>
          <p14:tracePt t="14563" x="2624138" y="2878138"/>
          <p14:tracePt t="14571" x="2647950" y="2870200"/>
          <p14:tracePt t="14580" x="2655888" y="2862263"/>
          <p14:tracePt t="14587" x="2663825" y="2854325"/>
          <p14:tracePt t="14595" x="2687638" y="2854325"/>
          <p14:tracePt t="14604" x="2719388" y="2846388"/>
          <p14:tracePt t="14611" x="2751138" y="2838450"/>
          <p14:tracePt t="14619" x="2806700" y="2830513"/>
          <p14:tracePt t="14628" x="2870200" y="2830513"/>
          <p14:tracePt t="14635" x="2925763" y="2822575"/>
          <p14:tracePt t="14644" x="2957513" y="2822575"/>
          <p14:tracePt t="14652" x="3014663" y="2822575"/>
          <p14:tracePt t="14660" x="3038475" y="2822575"/>
          <p14:tracePt t="14668" x="3054350" y="2822575"/>
          <p14:tracePt t="14675" x="3062288" y="2814638"/>
          <p14:tracePt t="14683" x="3070225" y="2814638"/>
          <p14:tracePt t="14755" x="3117850" y="2814638"/>
          <p14:tracePt t="14763" x="3197225" y="2814638"/>
          <p14:tracePt t="14771" x="3292475" y="2814638"/>
          <p14:tracePt t="14779" x="3397250" y="2822575"/>
          <p14:tracePt t="14787" x="3516313" y="2838450"/>
          <p14:tracePt t="14796" x="3619500" y="2854325"/>
          <p14:tracePt t="14803" x="3700463" y="2878138"/>
          <p14:tracePt t="14811" x="3756025" y="2886075"/>
          <p14:tracePt t="14819" x="3779838" y="2894013"/>
          <p14:tracePt t="14827" x="3803650" y="2901950"/>
          <p14:tracePt t="14851" x="3811588" y="2901950"/>
          <p14:tracePt t="14934" x="3819525" y="2901950"/>
          <p14:tracePt t="14939" x="3835400" y="2919413"/>
          <p14:tracePt t="14947" x="3859213" y="2927350"/>
          <p14:tracePt t="14955" x="3875088" y="2951163"/>
          <p14:tracePt t="14963" x="3890963" y="2959100"/>
          <p14:tracePt t="14971" x="3898900" y="2974975"/>
          <p14:tracePt t="14979" x="3906838" y="2974975"/>
          <p14:tracePt t="14987" x="3914775" y="2982913"/>
          <p14:tracePt t="15003" x="3922713" y="2998788"/>
          <p14:tracePt t="15019" x="3922713" y="3006725"/>
          <p14:tracePt t="15027" x="3930650" y="3014663"/>
          <p14:tracePt t="15036" x="3938588" y="3022600"/>
          <p14:tracePt t="15045" x="3954463" y="3038475"/>
          <p14:tracePt t="15052" x="3970338" y="3054350"/>
          <p14:tracePt t="15060" x="4002088" y="3086100"/>
          <p14:tracePt t="15068" x="4019550" y="3109913"/>
          <p14:tracePt t="15077" x="4043363" y="3133725"/>
          <p14:tracePt t="15083" x="4059238" y="3157538"/>
          <p14:tracePt t="15093" x="4075113" y="3165475"/>
          <p14:tracePt t="15100" x="4083050" y="3189288"/>
          <p14:tracePt t="15109" x="4090988" y="3197225"/>
          <p14:tracePt t="15116" x="4090988" y="3205163"/>
          <p14:tracePt t="15125" x="4098925" y="3205163"/>
          <p14:tracePt t="15131" x="4106863" y="3213100"/>
          <p14:tracePt t="15139" x="4114800" y="3236913"/>
          <p14:tracePt t="15147" x="4138613" y="3262313"/>
          <p14:tracePt t="15155" x="4154488" y="3302000"/>
          <p14:tracePt t="15163" x="4178300" y="3325813"/>
          <p14:tracePt t="15171" x="4210050" y="3365500"/>
          <p14:tracePt t="15179" x="4233863" y="3413125"/>
          <p14:tracePt t="15187" x="4257675" y="3444875"/>
          <p14:tracePt t="15195" x="4281488" y="3492500"/>
          <p14:tracePt t="15205" x="4289425" y="3532188"/>
          <p14:tracePt t="15211" x="4313238" y="3571875"/>
          <p14:tracePt t="15219" x="4329113" y="3605213"/>
          <p14:tracePt t="15227" x="4337050" y="3629025"/>
          <p14:tracePt t="15235" x="4344988" y="3652838"/>
          <p14:tracePt t="15243" x="4344988" y="3692525"/>
          <p14:tracePt t="15251" x="4352925" y="3716338"/>
          <p14:tracePt t="15260" x="4378325" y="3740150"/>
          <p14:tracePt t="15271" x="4394200" y="3779838"/>
          <p14:tracePt t="15275" x="4418013" y="3819525"/>
          <p14:tracePt t="15283" x="4441825" y="3859213"/>
          <p14:tracePt t="15293" x="4465638" y="3898900"/>
          <p14:tracePt t="15302" x="4489450" y="3938588"/>
          <p14:tracePt t="15307" x="4497388" y="3963988"/>
          <p14:tracePt t="15316" x="4513263" y="3995738"/>
          <p14:tracePt t="15323" x="4513263" y="4019550"/>
          <p14:tracePt t="15331" x="4513263" y="4035425"/>
          <p14:tracePt t="15339" x="4513263" y="4043363"/>
          <p14:tracePt t="15347" x="4513263" y="4051300"/>
          <p14:tracePt t="15355" x="4513263" y="4067175"/>
          <p14:tracePt t="15363" x="4513263" y="4090988"/>
          <p14:tracePt t="15371" x="4513263" y="4114800"/>
          <p14:tracePt t="15379" x="4513263" y="4138613"/>
          <p14:tracePt t="15387" x="4513263" y="4162425"/>
          <p14:tracePt t="15395" x="4513263" y="4194175"/>
          <p14:tracePt t="15403" x="4513263" y="4225925"/>
          <p14:tracePt t="15411" x="4513263" y="4257675"/>
          <p14:tracePt t="15419" x="4513263" y="4281488"/>
          <p14:tracePt t="15427" x="4513263" y="4298950"/>
          <p14:tracePt t="15435" x="4505325" y="4314825"/>
          <p14:tracePt t="15443" x="4497388" y="4322763"/>
          <p14:tracePt t="15459" x="4497388" y="4330700"/>
          <p14:tracePt t="15475" x="4497388" y="4338638"/>
          <p14:tracePt t="15517" x="4489450" y="4346575"/>
          <p14:tracePt t="15523" x="4489450" y="4354513"/>
          <p14:tracePt t="15532" x="4481513" y="4370388"/>
          <p14:tracePt t="15539" x="4465638" y="4402138"/>
          <p14:tracePt t="15547" x="4465638" y="4410075"/>
          <p14:tracePt t="15555" x="4449763" y="4425950"/>
          <p14:tracePt t="15563" x="4441825" y="4433888"/>
          <p14:tracePt t="15571" x="4441825" y="4457700"/>
          <p14:tracePt t="15579" x="4433888" y="4465638"/>
          <p14:tracePt t="15587" x="4425950" y="4473575"/>
          <p14:tracePt t="15595" x="4425950" y="4489450"/>
          <p14:tracePt t="15603" x="4418013" y="4497388"/>
          <p14:tracePt t="15612" x="4410075" y="4513263"/>
          <p14:tracePt t="15619" x="4410075" y="4529138"/>
          <p14:tracePt t="15627" x="4410075" y="4537075"/>
          <p14:tracePt t="15635" x="4402138" y="4552950"/>
          <p14:tracePt t="15643" x="4394200" y="4568825"/>
          <p14:tracePt t="15651" x="4386263" y="4584700"/>
          <p14:tracePt t="15659" x="4386263" y="4600575"/>
          <p14:tracePt t="15667" x="4370388" y="4608513"/>
          <p14:tracePt t="15676" x="4370388" y="4624388"/>
          <p14:tracePt t="15683" x="4352925" y="4633913"/>
          <p14:tracePt t="15693" x="4344988" y="4641850"/>
          <p14:tracePt t="15699" x="4337050" y="4641850"/>
          <p14:tracePt t="15707" x="4321175" y="4649788"/>
          <p14:tracePt t="15716" x="4305300" y="4657725"/>
          <p14:tracePt t="15723" x="4273550" y="4665663"/>
          <p14:tracePt t="15732" x="4225925" y="4673600"/>
          <p14:tracePt t="15739" x="4170363" y="4681538"/>
          <p14:tracePt t="15747" x="4130675" y="4681538"/>
          <p14:tracePt t="15756" x="4106863" y="4689475"/>
          <p14:tracePt t="15764" x="4090988" y="4697413"/>
          <p14:tracePt t="15771" x="4075113" y="4705350"/>
          <p14:tracePt t="15779" x="4059238" y="4721225"/>
          <p14:tracePt t="15787" x="4043363" y="4729163"/>
          <p14:tracePt t="15795" x="4019550" y="4745038"/>
          <p14:tracePt t="15804" x="3994150" y="4760913"/>
          <p14:tracePt t="15812" x="3970338" y="4768850"/>
          <p14:tracePt t="15820" x="3938588" y="4776788"/>
          <p14:tracePt t="15831" x="3898900" y="4784725"/>
          <p14:tracePt t="15835" x="3875088" y="4792663"/>
          <p14:tracePt t="15843" x="3843338" y="4792663"/>
          <p14:tracePt t="15851" x="3835400" y="4792663"/>
          <p14:tracePt t="15859" x="3819525" y="4792663"/>
          <p14:tracePt t="15867" x="3803650" y="4792663"/>
          <p14:tracePt t="15883" x="3795713" y="4792663"/>
          <p14:tracePt t="16419" x="3803650" y="4792663"/>
          <p14:tracePt t="16427" x="3819525" y="4784725"/>
          <p14:tracePt t="16443" x="3827463" y="4776788"/>
          <p14:tracePt t="20803" x="3835400" y="4768850"/>
          <p14:tracePt t="20811" x="3906838" y="4681538"/>
          <p14:tracePt t="20819" x="3970338" y="4633913"/>
          <p14:tracePt t="20828" x="4002088" y="4600575"/>
          <p14:tracePt t="20836" x="4059238" y="4552950"/>
          <p14:tracePt t="20846" x="4090988" y="4513263"/>
          <p14:tracePt t="20852" x="4130675" y="4465638"/>
          <p14:tracePt t="20860" x="4154488" y="4410075"/>
          <p14:tracePt t="20867" x="4170363" y="4354513"/>
          <p14:tracePt t="20875" x="4170363" y="4298950"/>
          <p14:tracePt t="20883" x="4170363" y="4241800"/>
          <p14:tracePt t="20893" x="4170363" y="4202113"/>
          <p14:tracePt t="20900" x="4154488" y="4162425"/>
          <p14:tracePt t="20907" x="4146550" y="4138613"/>
          <p14:tracePt t="20916" x="4138613" y="4122738"/>
          <p14:tracePt t="20924" x="4130675" y="4114800"/>
          <p14:tracePt t="20932" x="4122738" y="4090988"/>
          <p14:tracePt t="20940" x="4122738" y="4075113"/>
          <p14:tracePt t="20948" x="4114800" y="4059238"/>
          <p14:tracePt t="20958" x="4106863" y="4043363"/>
          <p14:tracePt t="20963" x="4106863" y="4019550"/>
          <p14:tracePt t="20972" x="4106863" y="4003675"/>
          <p14:tracePt t="20979" x="4106863" y="3979863"/>
          <p14:tracePt t="20987" x="4106863" y="3956050"/>
          <p14:tracePt t="20995" x="4106863" y="3930650"/>
          <p14:tracePt t="21003" x="4106863" y="3898900"/>
          <p14:tracePt t="21011" x="4106863" y="3859213"/>
          <p14:tracePt t="21035" x="4114800" y="3756025"/>
          <p14:tracePt t="21043" x="4114800" y="3716338"/>
          <p14:tracePt t="21051" x="4114800" y="3684588"/>
          <p14:tracePt t="21059" x="4114800" y="3660775"/>
          <p14:tracePt t="21068" x="4114800" y="3636963"/>
          <p14:tracePt t="21076" x="4114800" y="3605213"/>
          <p14:tracePt t="21083" x="4114800" y="3548063"/>
          <p14:tracePt t="21092" x="4106863" y="3500438"/>
          <p14:tracePt t="21099" x="4090988" y="3444875"/>
          <p14:tracePt t="21107" x="4075113" y="3373438"/>
          <p14:tracePt t="21115" x="4051300" y="3309938"/>
          <p14:tracePt t="21123" x="4035425" y="3244850"/>
          <p14:tracePt t="21131" x="4002088" y="3173413"/>
          <p14:tracePt t="21139" x="3986213" y="3109913"/>
          <p14:tracePt t="21147" x="3978275" y="3078163"/>
          <p14:tracePt t="21156" x="3962400" y="3014663"/>
          <p14:tracePt t="21164" x="3962400" y="2990850"/>
          <p14:tracePt t="21172" x="3946525" y="2959100"/>
          <p14:tracePt t="21180" x="3938588" y="2927350"/>
          <p14:tracePt t="21189" x="3938588" y="2901950"/>
          <p14:tracePt t="21196" x="3930650" y="2870200"/>
          <p14:tracePt t="21207" x="3930650" y="2854325"/>
          <p14:tracePt t="21211" x="3930650" y="2838450"/>
          <p14:tracePt t="21219" x="3930650" y="2830513"/>
          <p14:tracePt t="21227" x="3930650" y="2822575"/>
          <p14:tracePt t="21235" x="3930650" y="2814638"/>
          <p14:tracePt t="21243" x="3930650" y="2806700"/>
          <p14:tracePt t="21259" x="3930650" y="2798763"/>
          <p14:tracePt t="21267" x="3930650" y="2790825"/>
          <p14:tracePt t="21275" x="3930650" y="2774950"/>
          <p14:tracePt t="21283" x="3930650" y="2759075"/>
          <p14:tracePt t="21292" x="3930650" y="2743200"/>
          <p14:tracePt t="21300" x="3938588" y="2727325"/>
          <p14:tracePt t="21307" x="3938588" y="2711450"/>
          <p14:tracePt t="21316" x="3938588" y="2695575"/>
          <p14:tracePt t="21324" x="3946525" y="2687638"/>
          <p14:tracePt t="21332" x="3954463" y="2679700"/>
          <p14:tracePt t="21339" x="3954463" y="2671763"/>
          <p14:tracePt t="21355" x="3954463" y="2663825"/>
          <p14:tracePt t="21476" x="3962400" y="2671763"/>
          <p14:tracePt t="21483" x="3962400" y="2679700"/>
          <p14:tracePt t="21492" x="3962400" y="2695575"/>
          <p14:tracePt t="21500" x="3970338" y="2703513"/>
          <p14:tracePt t="21507" x="3970338" y="2711450"/>
          <p14:tracePt t="21516" x="3970338" y="2719388"/>
          <p14:tracePt t="21532" x="3970338" y="2727325"/>
          <p14:tracePt t="21547" x="3978275" y="2727325"/>
          <p14:tracePt t="21651" x="3978275" y="2735263"/>
          <p14:tracePt t="21659" x="3978275" y="2743200"/>
          <p14:tracePt t="21667" x="3970338" y="2759075"/>
          <p14:tracePt t="21683" x="3962400" y="2767013"/>
          <p14:tracePt t="21700" x="3962400" y="2774950"/>
          <p14:tracePt t="21707" x="3954463" y="2774950"/>
          <p14:tracePt t="21715" x="3946525" y="2790825"/>
          <p14:tracePt t="21723" x="3930650" y="2798763"/>
          <p14:tracePt t="21732" x="3922713" y="2814638"/>
          <p14:tracePt t="21739" x="3906838" y="2838450"/>
          <p14:tracePt t="21747" x="3898900" y="2846388"/>
          <p14:tracePt t="21756" x="3890963" y="2870200"/>
          <p14:tracePt t="21764" x="3883025" y="2894013"/>
          <p14:tracePt t="21771" x="3875088" y="2919413"/>
          <p14:tracePt t="21779" x="3875088" y="2935288"/>
          <p14:tracePt t="21787" x="3867150" y="2959100"/>
          <p14:tracePt t="21795" x="3859213" y="2974975"/>
          <p14:tracePt t="21804" x="3851275" y="2990850"/>
          <p14:tracePt t="21811" x="3835400" y="3014663"/>
          <p14:tracePt t="21819" x="3835400" y="3022600"/>
          <p14:tracePt t="21827" x="3819525" y="3030538"/>
          <p14:tracePt t="21835" x="3811588" y="3046413"/>
          <p14:tracePt t="21843" x="3803650" y="3046413"/>
          <p14:tracePt t="21859" x="3795713" y="3054350"/>
          <p14:tracePt t="21901" x="3787775" y="3054350"/>
          <p14:tracePt t="21909" x="3779838" y="3054350"/>
          <p14:tracePt t="21915" x="3771900" y="3062288"/>
          <p14:tracePt t="21923" x="3756025" y="3070225"/>
          <p14:tracePt t="21931" x="3748088" y="3078163"/>
          <p14:tracePt t="21939" x="3724275" y="3078163"/>
          <p14:tracePt t="21947" x="3716338" y="3086100"/>
          <p14:tracePt t="21955" x="3708400" y="3086100"/>
          <p14:tracePt t="21963" x="3708400" y="3094038"/>
          <p14:tracePt t="21971" x="3700463" y="3094038"/>
          <p14:tracePt t="21979" x="3700463" y="3101975"/>
          <p14:tracePt t="22092" x="3692525" y="3101975"/>
          <p14:tracePt t="22101" x="3692525" y="3109913"/>
          <p14:tracePt t="22116" x="3692525" y="3117850"/>
          <p14:tracePt t="22123" x="3684588" y="3117850"/>
          <p14:tracePt t="22307" x="3676650" y="3117850"/>
          <p14:tracePt t="22316" x="3668713" y="3117850"/>
          <p14:tracePt t="22323" x="3651250" y="3117850"/>
          <p14:tracePt t="22331" x="3643313" y="3117850"/>
          <p14:tracePt t="22348" x="3635375" y="3117850"/>
          <p14:tracePt t="22363" x="3635375" y="3125788"/>
          <p14:tracePt t="22371" x="3627438" y="3133725"/>
          <p14:tracePt t="22379" x="3619500" y="3149600"/>
          <p14:tracePt t="22387" x="3595688" y="3165475"/>
          <p14:tracePt t="22395" x="3587750" y="3173413"/>
          <p14:tracePt t="22403" x="3579813" y="3189288"/>
          <p14:tracePt t="22411" x="3579813" y="3197225"/>
          <p14:tracePt t="22419" x="3579813" y="3205163"/>
          <p14:tracePt t="22427" x="3579813" y="3213100"/>
          <p14:tracePt t="22435" x="3579813" y="3221038"/>
          <p14:tracePt t="22443" x="3579813" y="3228975"/>
          <p14:tracePt t="22451" x="3579813" y="3244850"/>
          <p14:tracePt t="22467" x="3579813" y="3252788"/>
          <p14:tracePt t="22548" x="3579813" y="3262313"/>
          <p14:tracePt t="22556" x="3635375" y="3286125"/>
          <p14:tracePt t="22564" x="3700463" y="3302000"/>
          <p14:tracePt t="22572" x="3771900" y="3309938"/>
          <p14:tracePt t="22584" x="3811588" y="3317875"/>
          <p14:tracePt t="22587" x="3843338" y="3317875"/>
          <p14:tracePt t="22595" x="3851275" y="3317875"/>
          <p14:tracePt t="22644" x="3859213" y="3317875"/>
          <p14:tracePt t="22652" x="3859213" y="3309938"/>
          <p14:tracePt t="22659" x="3859213" y="3302000"/>
          <p14:tracePt t="22667" x="3859213" y="3278188"/>
          <p14:tracePt t="22676" x="3851275" y="3270250"/>
          <p14:tracePt t="22683" x="3851275" y="3252788"/>
          <p14:tracePt t="22692" x="3835400" y="3236913"/>
          <p14:tracePt t="22699" x="3827463" y="3213100"/>
          <p14:tracePt t="22707" x="3811588" y="3205163"/>
          <p14:tracePt t="22715" x="3811588" y="3197225"/>
          <p14:tracePt t="22731" x="3811588" y="3189288"/>
          <p14:tracePt t="23004" x="3819525" y="3181350"/>
          <p14:tracePt t="23011" x="3859213" y="3181350"/>
          <p14:tracePt t="23019" x="3906838" y="3181350"/>
          <p14:tracePt t="23027" x="3962400" y="3181350"/>
          <p14:tracePt t="23035" x="4027488" y="3181350"/>
          <p14:tracePt t="23043" x="4090988" y="3181350"/>
          <p14:tracePt t="23051" x="4114800" y="3181350"/>
          <p14:tracePt t="23059" x="4130675" y="3181350"/>
          <p14:tracePt t="23067" x="4146550" y="3181350"/>
          <p14:tracePt t="23109" x="4154488" y="3181350"/>
          <p14:tracePt t="23132" x="4162425" y="3189288"/>
          <p14:tracePt t="23140" x="4178300" y="3205163"/>
          <p14:tracePt t="23148" x="4194175" y="3236913"/>
          <p14:tracePt t="23156" x="4210050" y="3262313"/>
          <p14:tracePt t="23164" x="4233863" y="3302000"/>
          <p14:tracePt t="23172" x="4257675" y="3325813"/>
          <p14:tracePt t="23180" x="4265613" y="3349625"/>
          <p14:tracePt t="23188" x="4273550" y="3365500"/>
          <p14:tracePt t="23196" x="4281488" y="3381375"/>
          <p14:tracePt t="23206" x="4281488" y="3389313"/>
          <p14:tracePt t="23211" x="4281488" y="3397250"/>
          <p14:tracePt t="23227" x="4281488" y="3405188"/>
          <p14:tracePt t="23252" x="4281488" y="3413125"/>
          <p14:tracePt t="23259" x="4281488" y="3421063"/>
          <p14:tracePt t="23267" x="4281488" y="3429000"/>
          <p14:tracePt t="23275" x="4265613" y="3436938"/>
          <p14:tracePt t="23283" x="4257675" y="3452813"/>
          <p14:tracePt t="23292" x="4225925" y="3476625"/>
          <p14:tracePt t="23300" x="4194175" y="3508375"/>
          <p14:tracePt t="23307" x="4130675" y="3548063"/>
          <p14:tracePt t="23317" x="4059238" y="3605213"/>
          <p14:tracePt t="23323" x="3994150" y="3660775"/>
          <p14:tracePt t="23331" x="3930650" y="3724275"/>
          <p14:tracePt t="23339" x="3859213" y="3787775"/>
          <p14:tracePt t="23347" x="3795713" y="3843338"/>
          <p14:tracePt t="23355" x="3724275" y="3898900"/>
          <p14:tracePt t="23363" x="3651250" y="3938588"/>
          <p14:tracePt t="23371" x="3595688" y="3979863"/>
          <p14:tracePt t="23379" x="3532188" y="4003675"/>
          <p14:tracePt t="23387" x="3476625" y="4019550"/>
          <p14:tracePt t="23395" x="3436938" y="4035425"/>
          <p14:tracePt t="23403" x="3397250" y="4043363"/>
          <p14:tracePt t="23411" x="3357563" y="4051300"/>
          <p14:tracePt t="23419" x="3333750" y="4059238"/>
          <p14:tracePt t="23427" x="3308350" y="4067175"/>
          <p14:tracePt t="23435" x="3292475" y="4075113"/>
          <p14:tracePt t="23443" x="3276600" y="4083050"/>
          <p14:tracePt t="23452" x="3252788" y="4090988"/>
          <p14:tracePt t="23459" x="3236913" y="4090988"/>
          <p14:tracePt t="23467" x="3213100" y="4106863"/>
          <p14:tracePt t="23475" x="3189288" y="4122738"/>
          <p14:tracePt t="23483" x="3133725" y="4138613"/>
          <p14:tracePt t="23492" x="3094038" y="4138613"/>
          <p14:tracePt t="23500" x="3030538" y="4162425"/>
          <p14:tracePt t="23507" x="2982913" y="4170363"/>
          <p14:tracePt t="23515" x="2941638" y="4178300"/>
          <p14:tracePt t="23523" x="2901950" y="4194175"/>
          <p14:tracePt t="23533" x="2870200" y="4202113"/>
          <p14:tracePt t="23539" x="2854325" y="4210050"/>
          <p14:tracePt t="23547" x="2830513" y="4217988"/>
          <p14:tracePt t="23555" x="2822575" y="4217988"/>
          <p14:tracePt t="23563" x="2814638" y="4217988"/>
          <p14:tracePt t="23627" x="2806700" y="4217988"/>
          <p14:tracePt t="23692" x="2806700" y="4210050"/>
          <p14:tracePt t="23699" x="2806700" y="4202113"/>
          <p14:tracePt t="23707" x="2806700" y="4194175"/>
          <p14:tracePt t="23715" x="2806700" y="4178300"/>
          <p14:tracePt t="23723" x="2814638" y="4170363"/>
          <p14:tracePt t="23731" x="2822575" y="4162425"/>
          <p14:tracePt t="23739" x="2830513" y="4146550"/>
          <p14:tracePt t="23747" x="2830513" y="4138613"/>
          <p14:tracePt t="23755" x="2846388" y="4130675"/>
          <p14:tracePt t="23763" x="2846388" y="4122738"/>
          <p14:tracePt t="23771" x="2854325" y="4114800"/>
          <p14:tracePt t="23779" x="2862263" y="4098925"/>
          <p14:tracePt t="23787" x="2870200" y="4090988"/>
          <p14:tracePt t="23795" x="2870200" y="4083050"/>
          <p14:tracePt t="23803" x="2878138" y="4083050"/>
          <p14:tracePt t="23811" x="2878138" y="4075113"/>
          <p14:tracePt t="23819" x="2878138" y="4067175"/>
          <p14:tracePt t="23827" x="2886075" y="4059238"/>
          <p14:tracePt t="23843" x="2886075" y="4051300"/>
          <p14:tracePt t="23851" x="2901950" y="4051300"/>
          <p14:tracePt t="23859" x="2901950" y="4035425"/>
          <p14:tracePt t="23867" x="2917825" y="4035425"/>
          <p14:tracePt t="23875" x="2917825" y="4027488"/>
          <p14:tracePt t="23883" x="2925763" y="4019550"/>
          <p14:tracePt t="23894" x="2933700" y="4011613"/>
          <p14:tracePt t="23900" x="2941638" y="4011613"/>
          <p14:tracePt t="23908" x="2957513" y="3995738"/>
          <p14:tracePt t="23923" x="2967038" y="3987800"/>
          <p14:tracePt t="23931" x="2974975" y="3979863"/>
          <p14:tracePt t="23947" x="2982913" y="3971925"/>
          <p14:tracePt t="23963" x="2990850" y="3963988"/>
          <p14:tracePt t="23987" x="2990850" y="3956050"/>
          <p14:tracePt t="23995" x="2998788" y="3956050"/>
          <p14:tracePt t="24019" x="3006725" y="3956050"/>
          <p14:tracePt t="24035" x="3014663" y="3948113"/>
          <p14:tracePt t="24060" x="3022600" y="3948113"/>
          <p14:tracePt t="24077" x="3030538" y="3948113"/>
          <p14:tracePt t="24100" x="3038475" y="3948113"/>
          <p14:tracePt t="24108" x="3046413" y="3948113"/>
          <p14:tracePt t="24115" x="3062288" y="3956050"/>
          <p14:tracePt t="24123" x="3086100" y="3963988"/>
          <p14:tracePt t="24131" x="3109913" y="3979863"/>
          <p14:tracePt t="24139" x="3117850" y="3987800"/>
          <p14:tracePt t="24147" x="3133725" y="4003675"/>
          <p14:tracePt t="24155" x="3149600" y="4011613"/>
          <p14:tracePt t="24163" x="3157538" y="4019550"/>
          <p14:tracePt t="24179" x="3165475" y="4027488"/>
          <p14:tracePt t="24187" x="3165475" y="4035425"/>
          <p14:tracePt t="24206" x="3173413" y="4043363"/>
          <p14:tracePt t="24227" x="3173413" y="4051300"/>
          <p14:tracePt t="24243" x="3181350" y="4051300"/>
          <p14:tracePt t="24259" x="3189288" y="4059238"/>
          <p14:tracePt t="24267" x="3189288" y="4067175"/>
          <p14:tracePt t="24283" x="3197225" y="4075113"/>
          <p14:tracePt t="24323" x="3205163" y="4083050"/>
          <p14:tracePt t="24436" x="3205163" y="4067175"/>
          <p14:tracePt t="24444" x="3197225" y="4051300"/>
          <p14:tracePt t="24452" x="3189288" y="4019550"/>
          <p14:tracePt t="24459" x="3173413" y="4003675"/>
          <p14:tracePt t="24467" x="3165475" y="3979863"/>
          <p14:tracePt t="24475" x="3157538" y="3963988"/>
          <p14:tracePt t="24483" x="3141663" y="3938588"/>
          <p14:tracePt t="24491" x="3117850" y="3914775"/>
          <p14:tracePt t="24499" x="3101975" y="3898900"/>
          <p14:tracePt t="24507" x="3094038" y="3883025"/>
          <p14:tracePt t="24515" x="3086100" y="3875088"/>
          <p14:tracePt t="24523" x="3086100" y="3867150"/>
          <p14:tracePt t="24531" x="3078163" y="3867150"/>
          <p14:tracePt t="24556" x="3070225" y="3867150"/>
          <p14:tracePt t="24563" x="3070225" y="3859213"/>
          <p14:tracePt t="24582" x="3062288" y="3859213"/>
          <p14:tracePt t="24595" x="3054350" y="3851275"/>
          <p14:tracePt t="24619" x="3046413" y="3843338"/>
          <p14:tracePt t="24764" x="3062288" y="3843338"/>
          <p14:tracePt t="24771" x="3109913" y="3875088"/>
          <p14:tracePt t="24780" x="3149600" y="3898900"/>
          <p14:tracePt t="24787" x="3173413" y="3922713"/>
          <p14:tracePt t="24795" x="3197225" y="3930650"/>
          <p14:tracePt t="24803" x="3213100" y="3948113"/>
          <p14:tracePt t="24819" x="3213100" y="3956050"/>
          <p14:tracePt t="24827" x="3221038" y="3956050"/>
          <p14:tracePt t="24883" x="3221038" y="3963988"/>
          <p14:tracePt t="24891" x="3236913" y="3979863"/>
          <p14:tracePt t="24899" x="3252788" y="4003675"/>
          <p14:tracePt t="24909" x="3276600" y="4027488"/>
          <p14:tracePt t="24915" x="3292475" y="4059238"/>
          <p14:tracePt t="24923" x="3308350" y="4090988"/>
          <p14:tracePt t="24931" x="3325813" y="4130675"/>
          <p14:tracePt t="24939" x="3333750" y="4138613"/>
          <p14:tracePt t="24947" x="3341688" y="4154488"/>
          <p14:tracePt t="24958" x="3341688" y="4162425"/>
          <p14:tracePt t="24963" x="3341688" y="4170363"/>
          <p14:tracePt t="25019" x="3349625" y="4170363"/>
          <p14:tracePt t="25027" x="3365500" y="4202113"/>
          <p14:tracePt t="25035" x="3397250" y="4241800"/>
          <p14:tracePt t="25043" x="3413125" y="4265613"/>
          <p14:tracePt t="25052" x="3436938" y="4281488"/>
          <p14:tracePt t="25059" x="3444875" y="4298950"/>
          <p14:tracePt t="25067" x="3452813" y="4298950"/>
          <p14:tracePt t="25187" x="3436938" y="4273550"/>
          <p14:tracePt t="25195" x="3413125" y="4241800"/>
          <p14:tracePt t="25205" x="3389313" y="4225925"/>
          <p14:tracePt t="25211" x="3357563" y="4186238"/>
          <p14:tracePt t="25219" x="3333750" y="4162425"/>
          <p14:tracePt t="25227" x="3300413" y="4122738"/>
          <p14:tracePt t="25235" x="3284538" y="4090988"/>
          <p14:tracePt t="25243" x="3252788" y="4075113"/>
          <p14:tracePt t="25251" x="3236913" y="4043363"/>
          <p14:tracePt t="25259" x="3205163" y="4019550"/>
          <p14:tracePt t="25269" x="3189288" y="3995738"/>
          <p14:tracePt t="25276" x="3173413" y="3987800"/>
          <p14:tracePt t="25283" x="3165475" y="3971925"/>
          <p14:tracePt t="25299" x="3157538" y="3971925"/>
          <p14:tracePt t="25307" x="3157538" y="3963988"/>
          <p14:tracePt t="25355" x="3149600" y="3963988"/>
          <p14:tracePt t="25371" x="3149600" y="3956050"/>
          <p14:tracePt t="25379" x="3141663" y="3956050"/>
          <p14:tracePt t="25388" x="3133725" y="3938588"/>
          <p14:tracePt t="25396" x="3125788" y="3938588"/>
          <p14:tracePt t="25403" x="3117850" y="3922713"/>
          <p14:tracePt t="25411" x="3109913" y="3914775"/>
          <p14:tracePt t="25419" x="3094038" y="3906838"/>
          <p14:tracePt t="25435" x="3094038" y="3898900"/>
          <p14:tracePt t="25492" x="3109913" y="3922713"/>
          <p14:tracePt t="25501" x="3173413" y="3971925"/>
          <p14:tracePt t="25507" x="3213100" y="4003675"/>
          <p14:tracePt t="25516" x="3244850" y="4035425"/>
          <p14:tracePt t="25523" x="3276600" y="4059238"/>
          <p14:tracePt t="25531" x="3317875" y="4075113"/>
          <p14:tracePt t="25539" x="3325813" y="4090988"/>
          <p14:tracePt t="25548" x="3341688" y="4098925"/>
          <p14:tracePt t="25555" x="3357563" y="4114800"/>
          <p14:tracePt t="25563" x="3365500" y="4114800"/>
          <p14:tracePt t="25571" x="3373438" y="4122738"/>
          <p14:tracePt t="25581" x="3389313" y="4130675"/>
          <p14:tracePt t="25595" x="3397250" y="4130675"/>
          <p14:tracePt t="25603" x="3405188" y="4138613"/>
          <p14:tracePt t="25643" x="3413125" y="4146550"/>
          <p14:tracePt t="25651" x="3421063" y="4146550"/>
          <p14:tracePt t="25659" x="3429000" y="4154488"/>
          <p14:tracePt t="25667" x="3444875" y="4170363"/>
          <p14:tracePt t="25675" x="3444875" y="4186238"/>
          <p14:tracePt t="25683" x="3468688" y="4210050"/>
          <p14:tracePt t="25692" x="3476625" y="4233863"/>
          <p14:tracePt t="25700" x="3484563" y="4249738"/>
          <p14:tracePt t="25707" x="3492500" y="4257675"/>
          <p14:tracePt t="25715" x="3492500" y="4265613"/>
          <p14:tracePt t="25723" x="3492500" y="4273550"/>
          <p14:tracePt t="25827" x="3468688" y="4257675"/>
          <p14:tracePt t="25835" x="3444875" y="4233863"/>
          <p14:tracePt t="25843" x="3413125" y="4202113"/>
          <p14:tracePt t="25851" x="3397250" y="4178300"/>
          <p14:tracePt t="25860" x="3365500" y="4146550"/>
          <p14:tracePt t="25867" x="3325813" y="4106863"/>
          <p14:tracePt t="25876" x="3284538" y="4067175"/>
          <p14:tracePt t="25883" x="3252788" y="4019550"/>
          <p14:tracePt t="25894" x="3213100" y="3995738"/>
          <p14:tracePt t="25899" x="3173413" y="3956050"/>
          <p14:tracePt t="25910" x="3133725" y="3914775"/>
          <p14:tracePt t="25915" x="3109913" y="3883025"/>
          <p14:tracePt t="25925" x="3078163" y="3843338"/>
          <p14:tracePt t="25932" x="3054350" y="3827463"/>
          <p14:tracePt t="25939" x="3038475" y="3811588"/>
          <p14:tracePt t="25947" x="3030538" y="3803650"/>
          <p14:tracePt t="25955" x="3014663" y="3787775"/>
          <p14:tracePt t="25971" x="3014663" y="3779838"/>
          <p14:tracePt t="25979" x="3006725" y="3779838"/>
          <p14:tracePt t="26011" x="3006725" y="3771900"/>
          <p14:tracePt t="26123" x="3014663" y="3779838"/>
          <p14:tracePt t="26131" x="3030538" y="3795713"/>
          <p14:tracePt t="26139" x="3046413" y="3803650"/>
          <p14:tracePt t="26147" x="3062288" y="3819525"/>
          <p14:tracePt t="26155" x="3078163" y="3835400"/>
          <p14:tracePt t="26163" x="3086100" y="3843338"/>
          <p14:tracePt t="26171" x="3094038" y="3843338"/>
          <p14:tracePt t="26236" x="3094038" y="3851275"/>
          <p14:tracePt t="26483" x="3086100" y="3843338"/>
          <p14:tracePt t="26492" x="3086100" y="3835400"/>
          <p14:tracePt t="26499" x="3086100" y="3827463"/>
          <p14:tracePt t="26691" x="3086100" y="3835400"/>
          <p14:tracePt t="27067" x="3086100" y="3843338"/>
          <p14:tracePt t="27075" x="3094038" y="3859213"/>
          <p14:tracePt t="27092" x="3094038" y="3875088"/>
          <p14:tracePt t="27100" x="3101975" y="3875088"/>
          <p14:tracePt t="27107" x="3101975" y="3883025"/>
          <p14:tracePt t="27116" x="3109913" y="3898900"/>
          <p14:tracePt t="27123" x="3117850" y="3906838"/>
          <p14:tracePt t="27131" x="3117850" y="3914775"/>
          <p14:tracePt t="27139" x="3125788" y="3922713"/>
          <p14:tracePt t="27147" x="3133725" y="3930650"/>
          <p14:tracePt t="27156" x="3141663" y="3938588"/>
          <p14:tracePt t="27164" x="3149600" y="3948113"/>
          <p14:tracePt t="27172" x="3149600" y="3963988"/>
          <p14:tracePt t="27179" x="3157538" y="3971925"/>
          <p14:tracePt t="27187" x="3173413" y="3987800"/>
          <p14:tracePt t="27195" x="3173413" y="4003675"/>
          <p14:tracePt t="27205" x="3189288" y="4011613"/>
          <p14:tracePt t="27211" x="3197225" y="4027488"/>
          <p14:tracePt t="27220" x="3205163" y="4051300"/>
          <p14:tracePt t="27227" x="3213100" y="4067175"/>
          <p14:tracePt t="27235" x="3236913" y="4090988"/>
          <p14:tracePt t="27243" x="3252788" y="4122738"/>
          <p14:tracePt t="27252" x="3268663" y="4146550"/>
          <p14:tracePt t="27259" x="3300413" y="4186238"/>
          <p14:tracePt t="27267" x="3333750" y="4225925"/>
          <p14:tracePt t="27275" x="3373438" y="4273550"/>
          <p14:tracePt t="27283" x="3421063" y="4322763"/>
          <p14:tracePt t="27292" x="3452813" y="4362450"/>
          <p14:tracePt t="27299" x="3492500" y="4402138"/>
          <p14:tracePt t="27308" x="3500438" y="4418013"/>
          <p14:tracePt t="27316" x="3524250" y="4433888"/>
          <p14:tracePt t="27324" x="3532188" y="4449763"/>
          <p14:tracePt t="27333" x="3548063" y="4465638"/>
          <p14:tracePt t="27339" x="3556000" y="4473575"/>
          <p14:tracePt t="27347" x="3571875" y="4497388"/>
          <p14:tracePt t="27355" x="3603625" y="4529138"/>
          <p14:tracePt t="27363" x="3635375" y="4560888"/>
          <p14:tracePt t="27371" x="3676650" y="4592638"/>
          <p14:tracePt t="27379" x="3700463" y="4616450"/>
          <p14:tracePt t="27387" x="3732213" y="4641850"/>
          <p14:tracePt t="27395" x="3756025" y="4657725"/>
          <p14:tracePt t="27403" x="3763963" y="4657725"/>
          <p14:tracePt t="27412" x="3779838" y="4665663"/>
          <p14:tracePt t="27420" x="3779838" y="4673600"/>
          <p14:tracePt t="27428" x="3787775" y="4673600"/>
          <p14:tracePt t="27445" x="3795713" y="4673600"/>
          <p14:tracePt t="27452" x="3803650" y="4681538"/>
          <p14:tracePt t="27475" x="3811588" y="4681538"/>
          <p14:tracePt t="27492" x="3827463" y="4681538"/>
          <p14:tracePt t="27499" x="3851275" y="4689475"/>
          <p14:tracePt t="27507" x="3914775" y="4737100"/>
          <p14:tracePt t="27517" x="4002088" y="4768850"/>
          <p14:tracePt t="27524" x="4122738" y="4816475"/>
          <p14:tracePt t="27531" x="4210050" y="4848225"/>
          <p14:tracePt t="27539" x="4273550" y="4872038"/>
          <p14:tracePt t="27548" x="4305300" y="4872038"/>
          <p14:tracePt t="27555" x="4337050" y="4872038"/>
          <p14:tracePt t="27563" x="4352925" y="4872038"/>
          <p14:tracePt t="27571" x="4370388" y="4872038"/>
          <p14:tracePt t="27581" x="4386263" y="4872038"/>
          <p14:tracePt t="27587" x="4394200" y="4864100"/>
          <p14:tracePt t="27595" x="4402138" y="4848225"/>
          <p14:tracePt t="27603" x="4418013" y="4816475"/>
          <p14:tracePt t="27611" x="4418013" y="4792663"/>
          <p14:tracePt t="27619" x="4425950" y="4760913"/>
          <p14:tracePt t="27630" x="4433888" y="4713288"/>
          <p14:tracePt t="27635" x="4441825" y="4673600"/>
          <p14:tracePt t="27647" x="4465638" y="4624388"/>
          <p14:tracePt t="27651" x="4489450" y="4576763"/>
          <p14:tracePt t="27659" x="4529138" y="4513263"/>
          <p14:tracePt t="27667" x="4584700" y="4457700"/>
          <p14:tracePt t="27676" x="4632325" y="4402138"/>
          <p14:tracePt t="27683" x="4672013" y="4346575"/>
          <p14:tracePt t="27693" x="4721225" y="4291013"/>
          <p14:tracePt t="27699" x="4737100" y="4265613"/>
          <p14:tracePt t="27707" x="4745038" y="4241800"/>
          <p14:tracePt t="27715" x="4745038" y="4233863"/>
          <p14:tracePt t="27724" x="4745038" y="4225925"/>
          <p14:tracePt t="27739" x="4745038" y="4217988"/>
          <p14:tracePt t="27963" x="4745038" y="4225925"/>
          <p14:tracePt t="27971" x="4729163" y="4249738"/>
          <p14:tracePt t="27979" x="4713288" y="4265613"/>
          <p14:tracePt t="27987" x="4705350" y="4281488"/>
          <p14:tracePt t="27995" x="4687888" y="4298950"/>
          <p14:tracePt t="28003" x="4656138" y="4322763"/>
          <p14:tracePt t="28011" x="4640263" y="4338638"/>
          <p14:tracePt t="28019" x="4624388" y="4346575"/>
          <p14:tracePt t="28027" x="4584700" y="4370388"/>
          <p14:tracePt t="28035" x="4568825" y="4386263"/>
          <p14:tracePt t="28043" x="4552950" y="4402138"/>
          <p14:tracePt t="28051" x="4537075" y="4418013"/>
          <p14:tracePt t="28059" x="4521200" y="4425950"/>
          <p14:tracePt t="28067" x="4497388" y="4457700"/>
          <p14:tracePt t="28076" x="4481513" y="4465638"/>
          <p14:tracePt t="28083" x="4465638" y="4489450"/>
          <p14:tracePt t="28093" x="4449763" y="4505325"/>
          <p14:tracePt t="28101" x="4425950" y="4513263"/>
          <p14:tracePt t="28108" x="4410075" y="4529138"/>
          <p14:tracePt t="28116" x="4394200" y="4537075"/>
          <p14:tracePt t="28124" x="4386263" y="4552950"/>
          <p14:tracePt t="28131" x="4378325" y="4552950"/>
          <p14:tracePt t="28140" x="4370388" y="4552950"/>
          <p14:tracePt t="28147" x="4370388" y="4560888"/>
          <p14:tracePt t="28395" x="4362450" y="4568825"/>
          <p14:tracePt t="28403" x="4352925" y="4576763"/>
          <p14:tracePt t="28411" x="4337050" y="4600575"/>
          <p14:tracePt t="28419" x="4329113" y="4608513"/>
          <p14:tracePt t="28427" x="4321175" y="4616450"/>
          <p14:tracePt t="28435" x="4313238" y="4624388"/>
          <p14:tracePt t="28443" x="4305300" y="4633913"/>
          <p14:tracePt t="28451" x="4297363" y="4641850"/>
          <p14:tracePt t="28467" x="4289425" y="4649788"/>
          <p14:tracePt t="28475" x="4289425" y="4657725"/>
          <p14:tracePt t="30187" x="4233863" y="4624388"/>
          <p14:tracePt t="30195" x="4194175" y="4600575"/>
          <p14:tracePt t="30206" x="4130675" y="4568825"/>
          <p14:tracePt t="30211" x="4051300" y="4529138"/>
          <p14:tracePt t="30219" x="3962400" y="4481513"/>
          <p14:tracePt t="30227" x="3859213" y="4441825"/>
          <p14:tracePt t="30235" x="3763963" y="4394200"/>
          <p14:tracePt t="30243" x="3651250" y="4346575"/>
          <p14:tracePt t="30251" x="3548063" y="4291013"/>
          <p14:tracePt t="30260" x="3436938" y="4225925"/>
          <p14:tracePt t="30268" x="3317875" y="4162425"/>
          <p14:tracePt t="30275" x="3236913" y="4098925"/>
          <p14:tracePt t="30283" x="3165475" y="4059238"/>
          <p14:tracePt t="30291" x="3141663" y="4027488"/>
          <p14:tracePt t="30299" x="3109913" y="4003675"/>
          <p14:tracePt t="30307" x="3094038" y="3979863"/>
          <p14:tracePt t="30315" x="3086100" y="3971925"/>
          <p14:tracePt t="30323" x="3078163" y="3956050"/>
          <p14:tracePt t="30331" x="3070225" y="3930650"/>
          <p14:tracePt t="30339" x="3046413" y="3898900"/>
          <p14:tracePt t="30348" x="3038475" y="3875088"/>
          <p14:tracePt t="30356" x="3022600" y="3835400"/>
          <p14:tracePt t="30364" x="2998788" y="3803650"/>
          <p14:tracePt t="30373" x="2982913" y="3763963"/>
          <p14:tracePt t="30380" x="2949575" y="3716338"/>
          <p14:tracePt t="30387" x="2925763" y="3668713"/>
          <p14:tracePt t="30395" x="2894013" y="3613150"/>
          <p14:tracePt t="30403" x="2862263" y="3563938"/>
          <p14:tracePt t="30411" x="2846388" y="3524250"/>
          <p14:tracePt t="30419" x="2830513" y="3484563"/>
          <p14:tracePt t="30427" x="2822575" y="3444875"/>
          <p14:tracePt t="30435" x="2814638" y="3413125"/>
          <p14:tracePt t="30443" x="2814638" y="3381375"/>
          <p14:tracePt t="30451" x="2806700" y="3341688"/>
          <p14:tracePt t="30459" x="2798763" y="3302000"/>
          <p14:tracePt t="30467" x="2782888" y="3252788"/>
          <p14:tracePt t="30475" x="2774950" y="3205163"/>
          <p14:tracePt t="30484" x="2759075" y="3157538"/>
          <p14:tracePt t="30492" x="2751138" y="3133725"/>
          <p14:tracePt t="30500" x="2751138" y="3109913"/>
          <p14:tracePt t="30508" x="2743200" y="3101975"/>
          <p14:tracePt t="30516" x="2735263" y="3086100"/>
          <p14:tracePt t="30523" x="2735263" y="3070225"/>
          <p14:tracePt t="30539" x="2735263" y="3062288"/>
          <p14:tracePt t="30547" x="2735263" y="3054350"/>
          <p14:tracePt t="30555" x="2735263" y="3046413"/>
          <p14:tracePt t="30563" x="2727325" y="3038475"/>
          <p14:tracePt t="30571" x="2727325" y="3022600"/>
          <p14:tracePt t="30581" x="2719388" y="3006725"/>
          <p14:tracePt t="30587" x="2719388" y="2998788"/>
          <p14:tracePt t="30595" x="2711450" y="2982913"/>
          <p14:tracePt t="30603" x="2711450" y="2974975"/>
          <p14:tracePt t="30619" x="2711450" y="2967038"/>
          <p14:tracePt t="30763" x="2695575" y="2982913"/>
          <p14:tracePt t="30772" x="2679700" y="2998788"/>
          <p14:tracePt t="30780" x="2655888" y="3022600"/>
          <p14:tracePt t="30788" x="2616200" y="3054350"/>
          <p14:tracePt t="30796" x="2551113" y="3109913"/>
          <p14:tracePt t="30803" x="2487613" y="3149600"/>
          <p14:tracePt t="30811" x="2447925" y="3189288"/>
          <p14:tracePt t="30819" x="2416175" y="3228975"/>
          <p14:tracePt t="30827" x="2400300" y="3262313"/>
          <p14:tracePt t="30835" x="2392363" y="3286125"/>
          <p14:tracePt t="30843" x="2392363" y="3302000"/>
          <p14:tracePt t="30859" x="2392363" y="3309938"/>
          <p14:tracePt t="31788" x="2392363" y="3317875"/>
          <p14:tracePt t="31996" x="2392363" y="3333750"/>
          <p14:tracePt t="32004" x="2392363" y="3357563"/>
          <p14:tracePt t="32011" x="2392363" y="3381375"/>
          <p14:tracePt t="32020" x="2392363" y="3405188"/>
          <p14:tracePt t="32031" x="2392363" y="3421063"/>
          <p14:tracePt t="32035" x="2392363" y="3436938"/>
          <p14:tracePt t="32043" x="2392363" y="3452813"/>
          <p14:tracePt t="32051" x="2392363" y="3468688"/>
          <p14:tracePt t="32059" x="2392363" y="3484563"/>
          <p14:tracePt t="32067" x="2392363" y="3492500"/>
          <p14:tracePt t="32083" x="2392363" y="3508375"/>
          <p14:tracePt t="32099" x="2392363" y="3516313"/>
          <p14:tracePt t="32107" x="2392363" y="3524250"/>
          <p14:tracePt t="32115" x="2392363" y="3532188"/>
          <p14:tracePt t="32123" x="2400300" y="3548063"/>
          <p14:tracePt t="32131" x="2400300" y="3556000"/>
          <p14:tracePt t="32139" x="2400300" y="3563938"/>
          <p14:tracePt t="32147" x="2400300" y="3571875"/>
          <p14:tracePt t="32155" x="2400300" y="3579813"/>
          <p14:tracePt t="32163" x="2400300" y="3587750"/>
          <p14:tracePt t="32179" x="2400300" y="3595688"/>
          <p14:tracePt t="32283" x="2400300" y="3605213"/>
          <p14:tracePt t="32403" x="2392363" y="3595688"/>
          <p14:tracePt t="32411" x="2392363" y="3571875"/>
          <p14:tracePt t="32419" x="2376488" y="3548063"/>
          <p14:tracePt t="32427" x="2368550" y="3524250"/>
          <p14:tracePt t="32435" x="2368550" y="3508375"/>
          <p14:tracePt t="32444" x="2352675" y="3492500"/>
          <p14:tracePt t="32451" x="2352675" y="3484563"/>
          <p14:tracePt t="32459" x="2344738" y="3484563"/>
          <p14:tracePt t="32467" x="2344738" y="3476625"/>
          <p14:tracePt t="32491" x="2344738" y="3468688"/>
          <p14:tracePt t="32499" x="2336800" y="3468688"/>
          <p14:tracePt t="32507" x="2336800" y="3452813"/>
          <p14:tracePt t="32523" x="2328863" y="3436938"/>
          <p14:tracePt t="32533" x="2320925" y="3421063"/>
          <p14:tracePt t="32540" x="2320925" y="3413125"/>
          <p14:tracePt t="32549" x="2312988" y="3389313"/>
          <p14:tracePt t="32556" x="2305050" y="3381375"/>
          <p14:tracePt t="32564" x="2297113" y="3357563"/>
          <p14:tracePt t="32572" x="2281238" y="3341688"/>
          <p14:tracePt t="32582" x="2281238" y="3333750"/>
          <p14:tracePt t="32588" x="2273300" y="3317875"/>
          <p14:tracePt t="32603" x="2265363" y="3309938"/>
          <p14:tracePt t="32716" x="2265363" y="3302000"/>
          <p14:tracePt t="32723" x="2255838" y="3302000"/>
          <p14:tracePt t="32731" x="2255838" y="3286125"/>
          <p14:tracePt t="32739" x="2247900" y="3278188"/>
          <p14:tracePt t="32747" x="2239963" y="3270250"/>
          <p14:tracePt t="32755" x="2239963" y="3262313"/>
          <p14:tracePt t="32763" x="2224088" y="3252788"/>
          <p14:tracePt t="32771" x="2216150" y="3228975"/>
          <p14:tracePt t="32779" x="2200275" y="3221038"/>
          <p14:tracePt t="32787" x="2192338" y="3213100"/>
          <p14:tracePt t="32795" x="2184400" y="3197225"/>
          <p14:tracePt t="32803" x="2176463" y="3189288"/>
          <p14:tracePt t="32811" x="2168525" y="3181350"/>
          <p14:tracePt t="32827" x="2160588" y="3173413"/>
          <p14:tracePt t="32883" x="2160588" y="3165475"/>
          <p14:tracePt t="32995" x="2160588" y="3189288"/>
          <p14:tracePt t="33004" x="2160588" y="3205163"/>
          <p14:tracePt t="33011" x="2160588" y="3221038"/>
          <p14:tracePt t="33019" x="2160588" y="3244850"/>
          <p14:tracePt t="33028" x="2160588" y="3252788"/>
          <p14:tracePt t="33043" x="2160588" y="3270250"/>
          <p14:tracePt t="33051" x="2160588" y="3286125"/>
          <p14:tracePt t="33059" x="2160588" y="3294063"/>
          <p14:tracePt t="33067" x="2160588" y="3302000"/>
          <p14:tracePt t="33075" x="2160588" y="3317875"/>
          <p14:tracePt t="33083" x="2160588" y="3333750"/>
          <p14:tracePt t="33092" x="2160588" y="3349625"/>
          <p14:tracePt t="33099" x="2168525" y="3373438"/>
          <p14:tracePt t="33107" x="2184400" y="3397250"/>
          <p14:tracePt t="33115" x="2200275" y="3429000"/>
          <p14:tracePt t="33124" x="2216150" y="3452813"/>
          <p14:tracePt t="33131" x="2224088" y="3468688"/>
          <p14:tracePt t="33139" x="2232025" y="3484563"/>
          <p14:tracePt t="33147" x="2232025" y="3500438"/>
          <p14:tracePt t="33155" x="2239963" y="3508375"/>
          <p14:tracePt t="33163" x="2239963" y="3516313"/>
          <p14:tracePt t="33171" x="2239963" y="3524250"/>
          <p14:tracePt t="33179" x="2247900" y="3532188"/>
          <p14:tracePt t="33187" x="2255838" y="3548063"/>
          <p14:tracePt t="33195" x="2255838" y="3563938"/>
          <p14:tracePt t="33205" x="2273300" y="3579813"/>
          <p14:tracePt t="33211" x="2281238" y="3595688"/>
          <p14:tracePt t="33222" x="2297113" y="3613150"/>
          <p14:tracePt t="33229" x="2305050" y="3629025"/>
          <p14:tracePt t="33237" x="2312988" y="3636963"/>
          <p14:tracePt t="33243" x="2320925" y="3636963"/>
          <p14:tracePt t="33252" x="2320925" y="3644900"/>
          <p14:tracePt t="33299" x="2320925" y="3652838"/>
          <p14:tracePt t="33308" x="2328863" y="3652838"/>
          <p14:tracePt t="33379" x="2336800" y="3652838"/>
          <p14:tracePt t="33419" x="2344738" y="3652838"/>
          <p14:tracePt t="33436" x="2352675" y="3652838"/>
          <p14:tracePt t="33443" x="2352675" y="3660775"/>
          <p14:tracePt t="33523" x="2360613" y="3660775"/>
          <p14:tracePt t="33540" x="2368550" y="3660775"/>
          <p14:tracePt t="33548" x="2376488" y="3652838"/>
          <p14:tracePt t="33564" x="2384425" y="3652838"/>
          <p14:tracePt t="33572" x="2384425" y="3644900"/>
          <p14:tracePt t="33587" x="2392363" y="3644900"/>
          <p14:tracePt t="33611" x="2400300" y="3636963"/>
          <p14:tracePt t="33635" x="2408238" y="3636963"/>
          <p14:tracePt t="33651" x="2416175" y="3636963"/>
          <p14:tracePt t="33659" x="2424113" y="3636963"/>
          <p14:tracePt t="33676" x="2432050" y="3636963"/>
          <p14:tracePt t="33684" x="2439988" y="3644900"/>
          <p14:tracePt t="33699" x="2439988" y="3652838"/>
          <p14:tracePt t="33707" x="2447925" y="3652838"/>
          <p14:tracePt t="33723" x="2447925" y="3660775"/>
          <p14:tracePt t="33731" x="2447925" y="3668713"/>
          <p14:tracePt t="33739" x="2463800" y="3684588"/>
          <p14:tracePt t="33747" x="2471738" y="3700463"/>
          <p14:tracePt t="33755" x="2487613" y="3716338"/>
          <p14:tracePt t="33764" x="2495550" y="3740150"/>
          <p14:tracePt t="33771" x="2511425" y="3756025"/>
          <p14:tracePt t="33779" x="2519363" y="3779838"/>
          <p14:tracePt t="33787" x="2535238" y="3795713"/>
          <p14:tracePt t="33795" x="2543175" y="3811588"/>
          <p14:tracePt t="33803" x="2543175" y="3819525"/>
          <p14:tracePt t="33811" x="2543175" y="3835400"/>
          <p14:tracePt t="33820" x="2551113" y="3835400"/>
          <p14:tracePt t="33831" x="2551113" y="3843338"/>
          <p14:tracePt t="33835" x="2559050" y="3851275"/>
          <p14:tracePt t="33843" x="2566988" y="3859213"/>
          <p14:tracePt t="33851" x="2566988" y="3867150"/>
          <p14:tracePt t="33868" x="2574925" y="3867150"/>
          <p14:tracePt t="33896" x="2574925" y="3875088"/>
          <p14:tracePt t="33932" x="2582863" y="3883025"/>
          <p14:tracePt t="33939" x="2590800" y="3883025"/>
          <p14:tracePt t="33948" x="2598738" y="3898900"/>
          <p14:tracePt t="33955" x="2606675" y="3898900"/>
          <p14:tracePt t="33963" x="2616200" y="3906838"/>
          <p14:tracePt t="34075" x="2624138" y="3906838"/>
          <p14:tracePt t="34156" x="2632075" y="3914775"/>
          <p14:tracePt t="34164" x="2632075" y="3922713"/>
          <p14:tracePt t="34172" x="2640013" y="3922713"/>
          <p14:tracePt t="34179" x="2640013" y="3930650"/>
          <p14:tracePt t="34205" x="2640013" y="3938588"/>
          <p14:tracePt t="34227" x="2640013" y="3948113"/>
          <p14:tracePt t="34236" x="2640013" y="3956050"/>
          <p14:tracePt t="34243" x="2647950" y="3963988"/>
          <p14:tracePt t="34253" x="2647950" y="3971925"/>
          <p14:tracePt t="34259" x="2647950" y="3979863"/>
          <p14:tracePt t="34269" x="2655888" y="3987800"/>
          <p14:tracePt t="34276" x="2655888" y="3995738"/>
          <p14:tracePt t="34285" x="2655888" y="4003675"/>
          <p14:tracePt t="34291" x="2663825" y="4011613"/>
          <p14:tracePt t="34307" x="2663825" y="4019550"/>
          <p14:tracePt t="34315" x="2663825" y="4027488"/>
          <p14:tracePt t="34323" x="2671763" y="4027488"/>
          <p14:tracePt t="34355" x="2671763" y="4035425"/>
          <p14:tracePt t="34555" x="2671763" y="4019550"/>
          <p14:tracePt t="34564" x="2671763" y="4011613"/>
          <p14:tracePt t="34571" x="2671763" y="4003675"/>
          <p14:tracePt t="34595" x="2671763" y="3995738"/>
          <p14:tracePt t="34636" x="2671763" y="3987800"/>
          <p14:tracePt t="34723" x="2671763" y="3979863"/>
          <p14:tracePt t="34747" x="2663825" y="3971925"/>
          <p14:tracePt t="34844" x="2655888" y="3971925"/>
          <p14:tracePt t="34940" x="2655888" y="3963988"/>
          <p14:tracePt t="34963" x="2655888" y="3956050"/>
          <p14:tracePt t="36549" x="2655888" y="3963988"/>
          <p14:tracePt t="36571" x="2655888" y="3971925"/>
          <p14:tracePt t="36732" x="2655888" y="3979863"/>
          <p14:tracePt t="36748" x="2647950" y="3979863"/>
          <p14:tracePt t="36924" x="2640013" y="3979863"/>
          <p14:tracePt t="36932" x="2640013" y="3987800"/>
          <p14:tracePt t="36940" x="2624138" y="3987800"/>
          <p14:tracePt t="36948" x="2616200" y="3995738"/>
          <p14:tracePt t="36956" x="2606675" y="4003675"/>
          <p14:tracePt t="36971" x="2598738" y="4003675"/>
          <p14:tracePt t="36980" x="2598738" y="4011613"/>
          <p14:tracePt t="36995" x="2590800" y="4011613"/>
          <p14:tracePt t="37005" x="2582863" y="4019550"/>
          <p14:tracePt t="37027" x="2574925" y="4019550"/>
          <p14:tracePt t="37041" x="2574925" y="4027488"/>
          <p14:tracePt t="37043" x="2566988" y="4027488"/>
          <p14:tracePt t="37051" x="2566988" y="4035425"/>
          <p14:tracePt t="37059" x="2559050" y="4035425"/>
          <p14:tracePt t="37067" x="2551113" y="4043363"/>
          <p14:tracePt t="37075" x="2535238" y="4043363"/>
          <p14:tracePt t="37083" x="2511425" y="4051300"/>
          <p14:tracePt t="37092" x="2487613" y="4051300"/>
          <p14:tracePt t="37099" x="2463800" y="4059238"/>
          <p14:tracePt t="37107" x="2447925" y="4059238"/>
          <p14:tracePt t="37115" x="2432050" y="4059238"/>
          <p14:tracePt t="37123" x="2416175" y="4067175"/>
          <p14:tracePt t="37132" x="2400300" y="4067175"/>
          <p14:tracePt t="37139" x="2392363" y="4067175"/>
          <p14:tracePt t="37155" x="2384425" y="4067175"/>
          <p14:tracePt t="37163" x="2376488" y="4067175"/>
          <p14:tracePt t="37253" x="2368550" y="4067175"/>
          <p14:tracePt t="37267" x="2360613" y="4067175"/>
          <p14:tracePt t="37276" x="2336800" y="4067175"/>
          <p14:tracePt t="37285" x="2328863" y="4067175"/>
          <p14:tracePt t="37291" x="2312988" y="4067175"/>
          <p14:tracePt t="37299" x="2305050" y="4067175"/>
          <p14:tracePt t="37307" x="2289175" y="4067175"/>
          <p14:tracePt t="37315" x="2273300" y="4067175"/>
          <p14:tracePt t="37332" x="2255838" y="4067175"/>
          <p14:tracePt t="37348" x="2247900" y="4059238"/>
          <p14:tracePt t="37372" x="2239963" y="4059238"/>
          <p14:tracePt t="37508" x="2255838" y="4059238"/>
          <p14:tracePt t="37517" x="2265363" y="4059238"/>
          <p14:tracePt t="37532" x="2273300" y="4059238"/>
          <p14:tracePt t="37539" x="2281238" y="4059238"/>
          <p14:tracePt t="37549" x="2305050" y="4067175"/>
          <p14:tracePt t="37556" x="2312988" y="4067175"/>
          <p14:tracePt t="37564" x="2320925" y="4075113"/>
          <p14:tracePt t="37572" x="2336800" y="4083050"/>
          <p14:tracePt t="37583" x="2344738" y="4083050"/>
          <p14:tracePt t="37587" x="2360613" y="4090988"/>
          <p14:tracePt t="37595" x="2368550" y="4090988"/>
          <p14:tracePt t="37603" x="2376488" y="4098925"/>
          <p14:tracePt t="37611" x="2384425" y="4098925"/>
          <p14:tracePt t="37675" x="2392363" y="4098925"/>
          <p14:tracePt t="37692" x="2392363" y="4083050"/>
          <p14:tracePt t="37707" x="2392363" y="4067175"/>
          <p14:tracePt t="37724" x="2392363" y="4059238"/>
          <p14:tracePt t="37732" x="2392363" y="4051300"/>
          <p14:tracePt t="37739" x="2392363" y="4043363"/>
          <p14:tracePt t="37747" x="2392363" y="4035425"/>
          <p14:tracePt t="37755" x="2392363" y="4011613"/>
          <p14:tracePt t="37772" x="2384425" y="4003675"/>
          <p14:tracePt t="37788" x="2384425" y="3995738"/>
          <p14:tracePt t="37804" x="2376488" y="3987800"/>
          <p14:tracePt t="37812" x="2376488" y="3979863"/>
          <p14:tracePt t="37820" x="2368550" y="3979863"/>
          <p14:tracePt t="37828" x="2368550" y="3971925"/>
          <p14:tracePt t="37835" x="2360613" y="3971925"/>
          <p14:tracePt t="37843" x="2352675" y="3963988"/>
          <p14:tracePt t="37851" x="2352675" y="3956050"/>
          <p14:tracePt t="37859" x="2336800" y="3938588"/>
          <p14:tracePt t="37875" x="2336800" y="3930650"/>
          <p14:tracePt t="37894" x="2328863" y="3930650"/>
          <p14:tracePt t="37959" x="2328863" y="3922713"/>
          <p14:tracePt t="37964" x="2320925" y="3922713"/>
          <p14:tracePt t="37979" x="2312988" y="3914775"/>
          <p14:tracePt t="37987" x="2312988" y="3906838"/>
          <p14:tracePt t="37995" x="2305050" y="3906838"/>
          <p14:tracePt t="38004" x="2305050" y="3898900"/>
          <p14:tracePt t="38179" x="2312988" y="3922713"/>
          <p14:tracePt t="38187" x="2320925" y="3938588"/>
          <p14:tracePt t="38195" x="2336800" y="3948113"/>
          <p14:tracePt t="38203" x="2344738" y="3963988"/>
          <p14:tracePt t="38221" x="2344738" y="3971925"/>
          <p14:tracePt t="38228" x="2344738" y="3979863"/>
          <p14:tracePt t="38267" x="2352675" y="3979863"/>
          <p14:tracePt t="38308" x="2360613" y="3979863"/>
          <p14:tracePt t="38387" x="2360613" y="3987800"/>
          <p14:tracePt t="38404" x="2360613" y="3995738"/>
          <p14:tracePt t="38412" x="2360613" y="4003675"/>
          <p14:tracePt t="38420" x="2360613" y="4011613"/>
          <p14:tracePt t="38428" x="2352675" y="4019550"/>
          <p14:tracePt t="38444" x="2344738" y="4027488"/>
          <p14:tracePt t="38517" x="2320925" y="4027488"/>
          <p14:tracePt t="38523" x="2289175" y="4019550"/>
          <p14:tracePt t="38532" x="2281238" y="4019550"/>
          <p14:tracePt t="38540" x="2255838" y="4011613"/>
          <p14:tracePt t="38550" x="2247900" y="4003675"/>
          <p14:tracePt t="38555" x="2239963" y="4003675"/>
          <p14:tracePt t="38580" x="2232025" y="4003675"/>
          <p14:tracePt t="38795" x="2239963" y="4011613"/>
          <p14:tracePt t="38811" x="2247900" y="4011613"/>
          <p14:tracePt t="38819" x="2255838" y="4019550"/>
          <p14:tracePt t="38827" x="2273300" y="4019550"/>
          <p14:tracePt t="38835" x="2273300" y="4027488"/>
          <p14:tracePt t="38843" x="2281238" y="4027488"/>
          <p14:tracePt t="38851" x="2289175" y="4035425"/>
          <p14:tracePt t="38859" x="2297113" y="4035425"/>
          <p14:tracePt t="38896" x="2305050" y="4035425"/>
          <p14:tracePt t="38909" x="2312988" y="4035425"/>
          <p14:tracePt t="38931" x="2320925" y="4027488"/>
          <p14:tracePt t="38948" x="2320925" y="4019550"/>
          <p14:tracePt t="38955" x="2320925" y="4003675"/>
          <p14:tracePt t="38963" x="2320925" y="3995738"/>
          <p14:tracePt t="38979" x="2320925" y="3979863"/>
          <p14:tracePt t="38987" x="2328863" y="3979863"/>
          <p14:tracePt t="38995" x="2328863" y="3971925"/>
          <p14:tracePt t="39011" x="2328863" y="3963988"/>
          <p14:tracePt t="39020" x="2328863" y="3956050"/>
          <p14:tracePt t="39042" x="2328863" y="3948113"/>
          <p14:tracePt t="39051" x="2328863" y="3938588"/>
          <p14:tracePt t="39067" x="2328863" y="3930650"/>
          <p14:tracePt t="39091" x="2328863" y="3922713"/>
          <p14:tracePt t="39115" x="2328863" y="3914775"/>
          <p14:tracePt t="39132" x="2328863" y="3906838"/>
          <p14:tracePt t="39147" x="2328863" y="3898900"/>
          <p14:tracePt t="39172" x="2328863" y="3890963"/>
          <p14:tracePt t="39252" x="2336800" y="3890963"/>
          <p14:tracePt t="39363" x="2344738" y="3890963"/>
          <p14:tracePt t="39371" x="2344738" y="3914775"/>
          <p14:tracePt t="39379" x="2344738" y="3938588"/>
          <p14:tracePt t="39387" x="2344738" y="3948113"/>
          <p14:tracePt t="39395" x="2344738" y="3963988"/>
          <p14:tracePt t="39403" x="2344738" y="3979863"/>
          <p14:tracePt t="39411" x="2344738" y="3995738"/>
          <p14:tracePt t="39419" x="2344738" y="4011613"/>
          <p14:tracePt t="39435" x="2344738" y="4019550"/>
          <p14:tracePt t="39635" x="2344738" y="4027488"/>
          <p14:tracePt t="39651" x="2336800" y="4035425"/>
          <p14:tracePt t="39667" x="2320925" y="4035425"/>
          <p14:tracePt t="39683" x="2312988" y="4035425"/>
          <p14:tracePt t="39748" x="2312988" y="4027488"/>
          <p14:tracePt t="39755" x="2305050" y="4027488"/>
          <p14:tracePt t="39907" x="2305050" y="4019550"/>
          <p14:tracePt t="39971" x="2305050" y="4011613"/>
          <p14:tracePt t="40011" x="2305050" y="4003675"/>
          <p14:tracePt t="40020" x="2305050" y="3995738"/>
          <p14:tracePt t="40043" x="2312988" y="3995738"/>
          <p14:tracePt t="40051" x="2312988" y="3987800"/>
          <p14:tracePt t="40059" x="2320925" y="3987800"/>
          <p14:tracePt t="40067" x="2320925" y="3979863"/>
          <p14:tracePt t="40075" x="2328863" y="3979863"/>
          <p14:tracePt t="40083" x="2328863" y="3971925"/>
          <p14:tracePt t="40099" x="2336800" y="3963988"/>
          <p14:tracePt t="40123" x="2336800" y="3956050"/>
          <p14:tracePt t="40155" x="2344738" y="3956050"/>
          <p14:tracePt t="40179" x="2344738" y="3948113"/>
          <p14:tracePt t="41651" x="2344738" y="3956050"/>
          <p14:tracePt t="41660" x="2344738" y="3971925"/>
          <p14:tracePt t="41676" x="2344738" y="3987800"/>
          <p14:tracePt t="41699" x="2344738" y="3995738"/>
          <p14:tracePt t="52195" x="2384425" y="3987800"/>
          <p14:tracePt t="52205" x="2432050" y="3979863"/>
          <p14:tracePt t="52211" x="2487613" y="3979863"/>
          <p14:tracePt t="52220" x="2527300" y="3979863"/>
          <p14:tracePt t="52227" x="2582863" y="3979863"/>
          <p14:tracePt t="52237" x="2616200" y="3979863"/>
          <p14:tracePt t="52243" x="2679700" y="3979863"/>
          <p14:tracePt t="52252" x="2743200" y="3987800"/>
          <p14:tracePt t="52259" x="2790825" y="3987800"/>
          <p14:tracePt t="52267" x="2814638" y="3995738"/>
          <p14:tracePt t="52275" x="2822575" y="3995738"/>
          <p14:tracePt t="52283" x="2830513" y="3995738"/>
          <p14:tracePt t="52299" x="2838450" y="3995738"/>
          <p14:tracePt t="52307" x="2838450" y="4003675"/>
          <p14:tracePt t="52315" x="2846388" y="4003675"/>
          <p14:tracePt t="52323" x="2854325" y="4019550"/>
          <p14:tracePt t="52331" x="2878138" y="4035425"/>
          <p14:tracePt t="52339" x="2901950" y="4051300"/>
          <p14:tracePt t="52347" x="2933700" y="4067175"/>
          <p14:tracePt t="52355" x="2957513" y="4083050"/>
          <p14:tracePt t="52365" x="2982913" y="4090988"/>
          <p14:tracePt t="52371" x="2998788" y="4098925"/>
          <p14:tracePt t="52379" x="3014663" y="4098925"/>
          <p14:tracePt t="52387" x="3030538" y="4106863"/>
          <p14:tracePt t="52404" x="3038475" y="4106863"/>
          <p14:tracePt t="52420" x="3054350" y="4114800"/>
          <p14:tracePt t="52428" x="3094038" y="4130675"/>
          <p14:tracePt t="52436" x="3133725" y="4146550"/>
          <p14:tracePt t="52444" x="3205163" y="4178300"/>
          <p14:tracePt t="52452" x="3260725" y="4194175"/>
          <p14:tracePt t="52460" x="3308350" y="4210050"/>
          <p14:tracePt t="52468" x="3341688" y="4225925"/>
          <p14:tracePt t="52477" x="3373438" y="4233863"/>
          <p14:tracePt t="52484" x="3389313" y="4233863"/>
          <p14:tracePt t="52492" x="3405188" y="4233863"/>
          <p14:tracePt t="52500" x="3413125" y="4233863"/>
          <p14:tracePt t="52508" x="3421063" y="4233863"/>
          <p14:tracePt t="52555" x="3429000" y="4233863"/>
          <p14:tracePt t="52587" x="3444875" y="4233863"/>
          <p14:tracePt t="52595" x="3460750" y="4233863"/>
          <p14:tracePt t="52603" x="3476625" y="4233863"/>
          <p14:tracePt t="52611" x="3484563" y="4241800"/>
          <p14:tracePt t="52619" x="3492500" y="4241800"/>
          <p14:tracePt t="52683" x="3500438" y="4241800"/>
          <p14:tracePt t="52693" x="3508375" y="4249738"/>
          <p14:tracePt t="52699" x="3516313" y="4249738"/>
          <p14:tracePt t="52708" x="3524250" y="4265613"/>
          <p14:tracePt t="52715" x="3540125" y="4265613"/>
          <p14:tracePt t="52723" x="3563938" y="4281488"/>
          <p14:tracePt t="52731" x="3579813" y="4291013"/>
          <p14:tracePt t="52739" x="3587750" y="4298950"/>
          <p14:tracePt t="52748" x="3603625" y="4306888"/>
          <p14:tracePt t="52763" x="3611563" y="4306888"/>
          <p14:tracePt t="52788" x="3619500" y="4306888"/>
          <p14:tracePt t="52795" x="3627438" y="4314825"/>
          <p14:tracePt t="52803" x="3635375" y="4314825"/>
          <p14:tracePt t="52811" x="3643313" y="4314825"/>
          <p14:tracePt t="52819" x="3651250" y="4322763"/>
          <p14:tracePt t="52827" x="3660775" y="4322763"/>
          <p14:tracePt t="52835" x="3668713" y="4330700"/>
          <p14:tracePt t="52843" x="3676650" y="4330700"/>
          <p14:tracePt t="52851" x="3692525" y="4338638"/>
          <p14:tracePt t="52859" x="3708400" y="4346575"/>
          <p14:tracePt t="52868" x="3724275" y="4346575"/>
          <p14:tracePt t="52876" x="3740150" y="4354513"/>
          <p14:tracePt t="52883" x="3756025" y="4362450"/>
          <p14:tracePt t="52894" x="3795713" y="4370388"/>
          <p14:tracePt t="52899" x="3827463" y="4386263"/>
          <p14:tracePt t="52909" x="3867150" y="4394200"/>
          <p14:tracePt t="52916" x="3898900" y="4402138"/>
          <p14:tracePt t="52924" x="3946525" y="4418013"/>
          <p14:tracePt t="52932" x="3978275" y="4433888"/>
          <p14:tracePt t="52942" x="4019550" y="4441825"/>
          <p14:tracePt t="52948" x="4043363" y="4449763"/>
          <p14:tracePt t="52957" x="4059238" y="4449763"/>
          <p14:tracePt t="52963" x="4067175" y="4457700"/>
          <p14:tracePt t="52971" x="4083050" y="4457700"/>
          <p14:tracePt t="52979" x="4098925" y="4457700"/>
          <p14:tracePt t="52987" x="4106863" y="4457700"/>
          <p14:tracePt t="52995" x="4122738" y="4457700"/>
          <p14:tracePt t="53004" x="4138613" y="4465638"/>
          <p14:tracePt t="53012" x="4154488" y="4465638"/>
          <p14:tracePt t="53019" x="4178300" y="4465638"/>
          <p14:tracePt t="53042" x="4194175" y="4465638"/>
          <p14:tracePt t="53044" x="4202113" y="4465638"/>
          <p14:tracePt t="53059" x="4210050" y="4465638"/>
          <p14:tracePt t="53123" x="4225925" y="4465638"/>
          <p14:tracePt t="53131" x="4233863" y="4465638"/>
          <p14:tracePt t="53139" x="4241800" y="4465638"/>
          <p14:tracePt t="53147" x="4241800" y="4457700"/>
          <p14:tracePt t="53155" x="4249738" y="4457700"/>
          <p14:tracePt t="53236" x="4249738" y="4449763"/>
          <p14:tracePt t="53243" x="4249738" y="4441825"/>
          <p14:tracePt t="53251" x="4249738" y="4433888"/>
          <p14:tracePt t="53259" x="4249738" y="4418013"/>
          <p14:tracePt t="53268" x="4241800" y="4418013"/>
          <p14:tracePt t="53276" x="4241800" y="4410075"/>
          <p14:tracePt t="53283" x="4233863" y="4402138"/>
          <p14:tracePt t="53291" x="4233863" y="4394200"/>
          <p14:tracePt t="53299" x="4225925" y="4386263"/>
          <p14:tracePt t="53307" x="4225925" y="4378325"/>
          <p14:tracePt t="53315" x="4217988" y="4370388"/>
          <p14:tracePt t="53323" x="4217988" y="4362450"/>
          <p14:tracePt t="53339" x="4217988" y="4354513"/>
          <p14:tracePt t="53348" x="4217988" y="4346575"/>
          <p14:tracePt t="53372" x="4210050" y="4346575"/>
          <p14:tracePt t="53379" x="4210050" y="4338638"/>
          <p14:tracePt t="53411" x="4210050" y="4330700"/>
          <p14:tracePt t="53427" x="4202113" y="4330700"/>
          <p14:tracePt t="53443" x="4202113" y="4322763"/>
          <p14:tracePt t="53475" x="4202113" y="4314825"/>
          <p14:tracePt t="53500" x="4194175" y="4314825"/>
          <p14:tracePt t="53531" x="4186238" y="4314825"/>
          <p14:tracePt t="53595" x="4186238" y="4322763"/>
          <p14:tracePt t="53603" x="4186238" y="4338638"/>
          <p14:tracePt t="53611" x="4194175" y="4338638"/>
          <p14:tracePt t="53627" x="4194175" y="4346575"/>
          <p14:tracePt t="53636" x="4202113" y="4346575"/>
          <p14:tracePt t="53651" x="4210050" y="4354513"/>
          <p14:tracePt t="53667" x="4225925" y="4354513"/>
          <p14:tracePt t="53677" x="4225925" y="4362450"/>
          <p14:tracePt t="53683" x="4233863" y="4362450"/>
          <p14:tracePt t="53691" x="4241800" y="4362450"/>
          <p14:tracePt t="53699" x="4249738" y="4362450"/>
          <p14:tracePt t="53707" x="4257675" y="4362450"/>
          <p14:tracePt t="53724" x="4265613" y="4362450"/>
          <p14:tracePt t="53771" x="4273550" y="4362450"/>
          <p14:tracePt t="53787" x="4281488" y="4362450"/>
          <p14:tracePt t="53795" x="4289425" y="4362450"/>
          <p14:tracePt t="53811" x="4297363" y="4362450"/>
          <p14:tracePt t="53819" x="4305300" y="4362450"/>
          <p14:tracePt t="53899" x="4305300" y="4354513"/>
          <p14:tracePt t="53908" x="4305300" y="4338638"/>
          <p14:tracePt t="53924" x="4305300" y="4330700"/>
          <p14:tracePt t="53931" x="4305300" y="4322763"/>
          <p14:tracePt t="53940" x="4305300" y="4314825"/>
          <p14:tracePt t="53957" x="4297363" y="4306888"/>
          <p14:tracePt t="53964" x="4297363" y="4298950"/>
          <p14:tracePt t="53972" x="4297363" y="4291013"/>
          <p14:tracePt t="53995" x="4297363" y="4281488"/>
          <p14:tracePt t="54107" x="4305300" y="4291013"/>
          <p14:tracePt t="54115" x="4313238" y="4291013"/>
          <p14:tracePt t="54171" x="4321175" y="4298950"/>
          <p14:tracePt t="54179" x="4329113" y="4298950"/>
          <p14:tracePt t="54187" x="4344988" y="4306888"/>
          <p14:tracePt t="54195" x="4352925" y="4314825"/>
          <p14:tracePt t="54203" x="4362450" y="4314825"/>
          <p14:tracePt t="54211" x="4370388" y="4314825"/>
          <p14:tracePt t="54227" x="4378325" y="4314825"/>
          <p14:tracePt t="54323" x="4378325" y="4306888"/>
          <p14:tracePt t="54331" x="4378325" y="4298950"/>
          <p14:tracePt t="54339" x="4378325" y="4291013"/>
          <p14:tracePt t="54355" x="4378325" y="4281488"/>
          <p14:tracePt t="54571" x="4386263" y="4281488"/>
          <p14:tracePt t="54581" x="4394200" y="4281488"/>
          <p14:tracePt t="54587" x="4402138" y="4291013"/>
          <p14:tracePt t="54595" x="4410075" y="4291013"/>
          <p14:tracePt t="54699" x="4410075" y="4281488"/>
          <p14:tracePt t="54724" x="4410075" y="4273550"/>
          <p14:tracePt t="54732" x="4410075" y="4265613"/>
          <p14:tracePt t="54899" x="4418013" y="4265613"/>
          <p14:tracePt t="54915" x="4425950" y="4265613"/>
          <p14:tracePt t="54923" x="4433888" y="4265613"/>
          <p14:tracePt t="54939" x="4441825" y="4257675"/>
          <p14:tracePt t="54956" x="4449763" y="4249738"/>
          <p14:tracePt t="54963" x="4449763" y="4241800"/>
          <p14:tracePt t="54972" x="4449763" y="4233863"/>
          <p14:tracePt t="54979" x="4449763" y="4217988"/>
          <p14:tracePt t="54987" x="4449763" y="4210050"/>
          <p14:tracePt t="54995" x="4433888" y="4194175"/>
          <p14:tracePt t="55011" x="4433888" y="4186238"/>
          <p14:tracePt t="55035" x="4425950" y="4186238"/>
          <p14:tracePt t="55043" x="4425950" y="4178300"/>
          <p14:tracePt t="55083" x="4418013" y="4178300"/>
          <p14:tracePt t="55211" x="4441825" y="4186238"/>
          <p14:tracePt t="55219" x="4449763" y="4186238"/>
          <p14:tracePt t="55259" x="4457700" y="4186238"/>
          <p14:tracePt t="55275" x="4497388" y="4162425"/>
          <p14:tracePt t="55283" x="4529138" y="4138613"/>
          <p14:tracePt t="55292" x="4560888" y="4098925"/>
          <p14:tracePt t="55299" x="4616450" y="4051300"/>
          <p14:tracePt t="55307" x="4656138" y="4019550"/>
          <p14:tracePt t="55315" x="4695825" y="3987800"/>
          <p14:tracePt t="55323" x="4713288" y="3956050"/>
          <p14:tracePt t="55331" x="4737100" y="3930650"/>
          <p14:tracePt t="55340" x="4745038" y="3914775"/>
          <p14:tracePt t="55349" x="4752975" y="3906838"/>
          <p14:tracePt t="55356" x="4760913" y="3890963"/>
          <p14:tracePt t="55363" x="4760913" y="3883025"/>
          <p14:tracePt t="55371" x="4760913" y="3875088"/>
          <p14:tracePt t="55435" x="4760913" y="3867150"/>
          <p14:tracePt t="55460" x="4752975" y="3867150"/>
          <p14:tracePt t="55476" x="4745038" y="3859213"/>
          <p14:tracePt t="55484" x="4737100" y="3859213"/>
          <p14:tracePt t="55507" x="4737100" y="3851275"/>
          <p14:tracePt t="55516" x="4737100" y="3843338"/>
          <p14:tracePt t="55531" x="4729163" y="3843338"/>
          <p14:tracePt t="55587" x="4729163" y="3835400"/>
          <p14:tracePt t="55691" x="4721225" y="3859213"/>
          <p14:tracePt t="55699" x="4721225" y="3890963"/>
          <p14:tracePt t="55707" x="4705350" y="3930650"/>
          <p14:tracePt t="55716" x="4695825" y="3963988"/>
          <p14:tracePt t="55724" x="4687888" y="3995738"/>
          <p14:tracePt t="55733" x="4672013" y="4035425"/>
          <p14:tracePt t="55740" x="4664075" y="4059238"/>
          <p14:tracePt t="55749" x="4656138" y="4083050"/>
          <p14:tracePt t="55756" x="4640263" y="4114800"/>
          <p14:tracePt t="55764" x="4632325" y="4122738"/>
          <p14:tracePt t="55772" x="4632325" y="4130675"/>
          <p14:tracePt t="55780" x="4624388" y="4138613"/>
          <p14:tracePt t="55787" x="4616450" y="4138613"/>
          <p14:tracePt t="55843" x="4600575" y="4138613"/>
          <p14:tracePt t="55851" x="4584700" y="4138613"/>
          <p14:tracePt t="55859" x="4568825" y="4138613"/>
          <p14:tracePt t="55867" x="4552950" y="4138613"/>
          <p14:tracePt t="55877" x="4521200" y="4154488"/>
          <p14:tracePt t="55883" x="4489450" y="4170363"/>
          <p14:tracePt t="55893" x="4441825" y="4186238"/>
          <p14:tracePt t="55899" x="4394200" y="4202113"/>
          <p14:tracePt t="55907" x="4352925" y="4210050"/>
          <p14:tracePt t="55915" x="4305300" y="4217988"/>
          <p14:tracePt t="55926" x="4257675" y="4225925"/>
          <p14:tracePt t="55932" x="4217988" y="4225925"/>
          <p14:tracePt t="55940" x="4178300" y="4225925"/>
          <p14:tracePt t="55949" x="4138613" y="4225925"/>
          <p14:tracePt t="55958" x="4106863" y="4225925"/>
          <p14:tracePt t="55963" x="4075113" y="4225925"/>
          <p14:tracePt t="55972" x="4051300" y="4225925"/>
          <p14:tracePt t="55979" x="4019550" y="4217988"/>
          <p14:tracePt t="55987" x="4002088" y="4202113"/>
          <p14:tracePt t="55995" x="3986213" y="4202113"/>
          <p14:tracePt t="56004" x="3970338" y="4186238"/>
          <p14:tracePt t="56011" x="3962400" y="4186238"/>
          <p14:tracePt t="56027" x="3930650" y="4162425"/>
          <p14:tracePt t="56035" x="3922713" y="4162425"/>
          <p14:tracePt t="56244" x="3914775" y="4162425"/>
          <p14:tracePt t="56259" x="3906838" y="4162425"/>
          <p14:tracePt t="56267" x="3898900" y="4162425"/>
          <p14:tracePt t="56276" x="3883025" y="4154488"/>
          <p14:tracePt t="56285" x="3851275" y="4146550"/>
          <p14:tracePt t="56292" x="3827463" y="4122738"/>
          <p14:tracePt t="56299" x="3771900" y="4090988"/>
          <p14:tracePt t="56307" x="3740150" y="4067175"/>
          <p14:tracePt t="56315" x="3716338" y="4051300"/>
          <p14:tracePt t="56323" x="3700463" y="4035425"/>
          <p14:tracePt t="56331" x="3692525" y="4035425"/>
          <p14:tracePt t="56339" x="3684588" y="4027488"/>
          <p14:tracePt t="56355" x="3684588" y="4019550"/>
          <p14:tracePt t="56363" x="3676650" y="4019550"/>
          <p14:tracePt t="56380" x="3676650" y="4011613"/>
          <p14:tracePt t="56419" x="3676650" y="4003675"/>
          <p14:tracePt t="56435" x="3668713" y="3995738"/>
          <p14:tracePt t="56451" x="3668713" y="3987800"/>
          <p14:tracePt t="56459" x="3668713" y="3979863"/>
          <p14:tracePt t="56467" x="3668713" y="3971925"/>
          <p14:tracePt t="56483" x="3668713" y="3963988"/>
          <p14:tracePt t="56500" x="3668713" y="3956050"/>
          <p14:tracePt t="56523" x="3660775" y="3948113"/>
          <p14:tracePt t="56531" x="3660775" y="3930650"/>
          <p14:tracePt t="56540" x="3651250" y="3922713"/>
          <p14:tracePt t="56550" x="3651250" y="3914775"/>
          <p14:tracePt t="56555" x="3651250" y="3898900"/>
          <p14:tracePt t="56563" x="3643313" y="3875088"/>
          <p14:tracePt t="56571" x="3635375" y="3867150"/>
          <p14:tracePt t="56582" x="3627438" y="3851275"/>
          <p14:tracePt t="56587" x="3627438" y="3835400"/>
          <p14:tracePt t="56595" x="3619500" y="3827463"/>
          <p14:tracePt t="56603" x="3611563" y="3811588"/>
          <p14:tracePt t="56611" x="3603625" y="3795713"/>
          <p14:tracePt t="56619" x="3595688" y="3795713"/>
          <p14:tracePt t="56627" x="3595688" y="3787775"/>
          <p14:tracePt t="56635" x="3587750" y="3771900"/>
          <p14:tracePt t="56644" x="3579813" y="3771900"/>
          <p14:tracePt t="56651" x="3571875" y="3763963"/>
          <p14:tracePt t="56659" x="3563938" y="3756025"/>
          <p14:tracePt t="56667" x="3556000" y="3748088"/>
          <p14:tracePt t="56677" x="3556000" y="3740150"/>
          <p14:tracePt t="56683" x="3540125" y="3740150"/>
          <p14:tracePt t="56692" x="3532188" y="3732213"/>
          <p14:tracePt t="56699" x="3516313" y="3732213"/>
          <p14:tracePt t="56707" x="3500438" y="3724275"/>
          <p14:tracePt t="56715" x="3476625" y="3716338"/>
          <p14:tracePt t="56723" x="3452813" y="3700463"/>
          <p14:tracePt t="56731" x="3429000" y="3692525"/>
          <p14:tracePt t="56739" x="3405188" y="3684588"/>
          <p14:tracePt t="56747" x="3389313" y="3676650"/>
          <p14:tracePt t="56755" x="3381375" y="3668713"/>
          <p14:tracePt t="56763" x="3373438" y="3668713"/>
          <p14:tracePt t="56771" x="3365500" y="3668713"/>
          <p14:tracePt t="56779" x="3357563" y="3660775"/>
          <p14:tracePt t="56787" x="3341688" y="3652838"/>
          <p14:tracePt t="56795" x="3333750" y="3652838"/>
          <p14:tracePt t="56803" x="3325813" y="3644900"/>
          <p14:tracePt t="56819" x="3317875" y="3644900"/>
          <p14:tracePt t="56827" x="3317875" y="3636963"/>
          <p14:tracePt t="56931" x="3308350" y="3636963"/>
          <p14:tracePt t="56947" x="3292475" y="3629025"/>
          <p14:tracePt t="56963" x="3284538" y="3629025"/>
          <p14:tracePt t="56988" x="3276600" y="3629025"/>
          <p14:tracePt t="56995" x="3268663" y="3629025"/>
          <p14:tracePt t="57011" x="3260725" y="3629025"/>
          <p14:tracePt t="57019" x="3252788" y="3629025"/>
          <p14:tracePt t="57035" x="3236913" y="3629025"/>
          <p14:tracePt t="57051" x="3228975" y="3629025"/>
          <p14:tracePt t="57075" x="3221038" y="3629025"/>
          <p14:tracePt t="57092" x="3213100" y="3629025"/>
          <p14:tracePt t="57099" x="3205163" y="3629025"/>
          <p14:tracePt t="57108" x="3189288" y="3636963"/>
          <p14:tracePt t="57115" x="3181350" y="3636963"/>
          <p14:tracePt t="57123" x="3173413" y="3636963"/>
          <p14:tracePt t="57131" x="3165475" y="3636963"/>
          <p14:tracePt t="57139" x="3157538" y="3636963"/>
          <p14:tracePt t="57148" x="3149600" y="3636963"/>
          <p14:tracePt t="57155" x="3141663" y="3636963"/>
          <p14:tracePt t="57221" x="3133725" y="3636963"/>
          <p14:tracePt t="57228" x="3125788" y="3636963"/>
          <p14:tracePt t="57238" x="3109913" y="3644900"/>
          <p14:tracePt t="57244" x="3094038" y="3652838"/>
          <p14:tracePt t="57254" x="3078163" y="3660775"/>
          <p14:tracePt t="57259" x="3070225" y="3676650"/>
          <p14:tracePt t="57267" x="3054350" y="3676650"/>
          <p14:tracePt t="57275" x="3046413" y="3676650"/>
          <p14:tracePt t="57284" x="3038475" y="3684588"/>
          <p14:tracePt t="57301" x="3030538" y="3684588"/>
          <p14:tracePt t="57308" x="3030538" y="3692525"/>
          <p14:tracePt t="57315" x="3022600" y="3692525"/>
          <p14:tracePt t="57332" x="3014663" y="3692525"/>
          <p14:tracePt t="57339" x="3006725" y="3692525"/>
          <p14:tracePt t="57348" x="2998788" y="3692525"/>
          <p14:tracePt t="57355" x="2990850" y="3692525"/>
          <p14:tracePt t="57363" x="2974975" y="3692525"/>
          <p14:tracePt t="57371" x="2941638" y="3684588"/>
          <p14:tracePt t="57379" x="2909888" y="3668713"/>
          <p14:tracePt t="57387" x="2862263" y="3644900"/>
          <p14:tracePt t="57395" x="2822575" y="3621088"/>
          <p14:tracePt t="57403" x="2790825" y="3605213"/>
          <p14:tracePt t="57411" x="2767013" y="3595688"/>
          <p14:tracePt t="57420" x="2759075" y="3587750"/>
          <p14:tracePt t="57429" x="2743200" y="3579813"/>
          <p14:tracePt t="57707" x="2743200" y="3571875"/>
          <p14:tracePt t="57724" x="2743200" y="3556000"/>
          <p14:tracePt t="57733" x="2743200" y="3548063"/>
          <p14:tracePt t="57740" x="2759075" y="3532188"/>
          <p14:tracePt t="57747" x="2759075" y="3524250"/>
          <p14:tracePt t="57755" x="2767013" y="3516313"/>
          <p14:tracePt t="57765" x="2774950" y="3508375"/>
          <p14:tracePt t="57771" x="2774950" y="3500438"/>
          <p14:tracePt t="57779" x="2774950" y="3484563"/>
          <p14:tracePt t="57795" x="2782888" y="3476625"/>
          <p14:tracePt t="57803" x="2782888" y="3468688"/>
          <p14:tracePt t="57811" x="2790825" y="3460750"/>
          <p14:tracePt t="57819" x="2790825" y="3452813"/>
          <p14:tracePt t="57827" x="2798763" y="3444875"/>
          <p14:tracePt t="57835" x="2798763" y="3429000"/>
          <p14:tracePt t="57843" x="2798763" y="3421063"/>
          <p14:tracePt t="57851" x="2806700" y="3405188"/>
          <p14:tracePt t="57859" x="2814638" y="3389313"/>
          <p14:tracePt t="57867" x="2822575" y="3365500"/>
          <p14:tracePt t="57877" x="2822575" y="3341688"/>
          <p14:tracePt t="57883" x="2830513" y="3325813"/>
          <p14:tracePt t="57893" x="2838450" y="3302000"/>
          <p14:tracePt t="57899" x="2846388" y="3294063"/>
          <p14:tracePt t="57909" x="2854325" y="3278188"/>
          <p14:tracePt t="57915" x="2862263" y="3262313"/>
          <p14:tracePt t="57924" x="2870200" y="3252788"/>
          <p14:tracePt t="57931" x="2878138" y="3244850"/>
          <p14:tracePt t="57956" x="2878138" y="3236913"/>
          <p14:tracePt t="57963" x="2886075" y="3236913"/>
          <p14:tracePt t="57979" x="2886075" y="3228975"/>
          <p14:tracePt t="57995" x="2886075" y="3221038"/>
          <p14:tracePt t="58020" x="2886075" y="3213100"/>
          <p14:tracePt t="58035" x="2894013" y="3213100"/>
          <p14:tracePt t="58075" x="2901950" y="3205163"/>
          <p14:tracePt t="58092" x="2909888" y="3197225"/>
          <p14:tracePt t="58099" x="2909888" y="3189288"/>
          <p14:tracePt t="58107" x="2917825" y="3181350"/>
          <p14:tracePt t="58118" x="2917825" y="3173413"/>
          <p14:tracePt t="58123" x="2933700" y="3157538"/>
          <p14:tracePt t="58131" x="2941638" y="3149600"/>
          <p14:tracePt t="58139" x="2949575" y="3141663"/>
          <p14:tracePt t="58147" x="2957513" y="3133725"/>
          <p14:tracePt t="58155" x="2974975" y="3125788"/>
          <p14:tracePt t="58164" x="2982913" y="3109913"/>
          <p14:tracePt t="58171" x="2998788" y="3101975"/>
          <p14:tracePt t="58179" x="3006725" y="3094038"/>
          <p14:tracePt t="58187" x="3014663" y="3086100"/>
          <p14:tracePt t="58195" x="3022600" y="3070225"/>
          <p14:tracePt t="58205" x="3038475" y="3062288"/>
          <p14:tracePt t="58211" x="3046413" y="3046413"/>
          <p14:tracePt t="58220" x="3054350" y="3038475"/>
          <p14:tracePt t="58227" x="3062288" y="3022600"/>
          <p14:tracePt t="58236" x="3070225" y="3006725"/>
          <p14:tracePt t="58243" x="3078163" y="2990850"/>
          <p14:tracePt t="58251" x="3094038" y="2974975"/>
          <p14:tracePt t="58259" x="3101975" y="2959100"/>
          <p14:tracePt t="58267" x="3109913" y="2943225"/>
          <p14:tracePt t="58276" x="3117850" y="2919413"/>
          <p14:tracePt t="58286" x="3117850" y="2909888"/>
          <p14:tracePt t="58291" x="3125788" y="2901950"/>
          <p14:tracePt t="58299" x="3125788" y="2894013"/>
          <p14:tracePt t="58307" x="3133725" y="2886075"/>
          <p14:tracePt t="58323" x="3133725" y="2878138"/>
          <p14:tracePt t="58340" x="3141663" y="2870200"/>
          <p14:tracePt t="58364" x="3141663" y="2862263"/>
          <p14:tracePt t="58379" x="3149600" y="2854325"/>
          <p14:tracePt t="58387" x="3157538" y="2846388"/>
          <p14:tracePt t="58395" x="3165475" y="2846388"/>
          <p14:tracePt t="58404" x="3173413" y="2838450"/>
          <p14:tracePt t="58411" x="3189288" y="2830513"/>
          <p14:tracePt t="58427" x="3197225" y="2822575"/>
          <p14:tracePt t="58459" x="3197225" y="2814638"/>
          <p14:tracePt t="58475" x="3205163" y="2814638"/>
          <p14:tracePt t="58643" x="3205163" y="2806700"/>
          <p14:tracePt t="58651" x="3205163" y="2790825"/>
          <p14:tracePt t="58659" x="3189288" y="2774950"/>
          <p14:tracePt t="58667" x="3181350" y="2759075"/>
          <p14:tracePt t="58676" x="3173413" y="2751138"/>
          <p14:tracePt t="58683" x="3165475" y="2735263"/>
          <p14:tracePt t="58692" x="3165475" y="2719388"/>
          <p14:tracePt t="58699" x="3157538" y="2711450"/>
          <p14:tracePt t="58708" x="3157538" y="2703513"/>
          <p14:tracePt t="58715" x="3149600" y="2695575"/>
          <p14:tracePt t="58908" x="3149600" y="2703513"/>
          <p14:tracePt t="58923" x="3141663" y="2711450"/>
          <p14:tracePt t="58931" x="3141663" y="2719388"/>
          <p14:tracePt t="58939" x="3141663" y="2727325"/>
          <p14:tracePt t="58956" x="3133725" y="2735263"/>
          <p14:tracePt t="58964" x="3125788" y="2735263"/>
          <p14:tracePt t="58972" x="3125788" y="2751138"/>
          <p14:tracePt t="58987" x="3117850" y="2759075"/>
          <p14:tracePt t="58996" x="3117850" y="2767013"/>
          <p14:tracePt t="59005" x="3117850" y="2774950"/>
          <p14:tracePt t="59011" x="3109913" y="2782888"/>
          <p14:tracePt t="59019" x="3101975" y="2782888"/>
          <p14:tracePt t="59044" x="3094038" y="2814638"/>
          <p14:tracePt t="59051" x="3094038" y="2822575"/>
          <p14:tracePt t="59059" x="3086100" y="2838450"/>
          <p14:tracePt t="59067" x="3078163" y="2846388"/>
          <p14:tracePt t="59075" x="3078163" y="2854325"/>
          <p14:tracePt t="59083" x="3070225" y="2870200"/>
          <p14:tracePt t="59092" x="3062288" y="2870200"/>
          <p14:tracePt t="59099" x="3062288" y="2886075"/>
          <p14:tracePt t="59107" x="3054350" y="2894013"/>
          <p14:tracePt t="59115" x="3046413" y="2901950"/>
          <p14:tracePt t="59124" x="3038475" y="2919413"/>
          <p14:tracePt t="59131" x="3030538" y="2927350"/>
          <p14:tracePt t="59139" x="3022600" y="2943225"/>
          <p14:tracePt t="59147" x="3006725" y="2951163"/>
          <p14:tracePt t="59155" x="2998788" y="2967038"/>
          <p14:tracePt t="59164" x="2982913" y="2982913"/>
          <p14:tracePt t="59171" x="2974975" y="2998788"/>
          <p14:tracePt t="59179" x="2967038" y="3006725"/>
          <p14:tracePt t="59187" x="2967038" y="3014663"/>
          <p14:tracePt t="59195" x="2957513" y="3022600"/>
          <p14:tracePt t="59205" x="2957513" y="3030538"/>
          <p14:tracePt t="59213" x="2949575" y="3038475"/>
          <p14:tracePt t="59219" x="2949575" y="3046413"/>
          <p14:tracePt t="59227" x="2949575" y="3054350"/>
          <p14:tracePt t="59243" x="2941638" y="3062288"/>
          <p14:tracePt t="59252" x="2941638" y="3070225"/>
          <p14:tracePt t="59269" x="2941638" y="3078163"/>
          <p14:tracePt t="59275" x="2933700" y="3078163"/>
          <p14:tracePt t="59284" x="2933700" y="3086100"/>
          <p14:tracePt t="59292" x="2925763" y="3086100"/>
          <p14:tracePt t="59299" x="2925763" y="3094038"/>
          <p14:tracePt t="59307" x="2917825" y="3101975"/>
          <p14:tracePt t="59315" x="2917825" y="3117850"/>
          <p14:tracePt t="59323" x="2909888" y="3133725"/>
          <p14:tracePt t="59331" x="2901950" y="3141663"/>
          <p14:tracePt t="59339" x="2894013" y="3157538"/>
          <p14:tracePt t="59348" x="2894013" y="3181350"/>
          <p14:tracePt t="59355" x="2886075" y="3189288"/>
          <p14:tracePt t="59363" x="2886075" y="3205163"/>
          <p14:tracePt t="59371" x="2878138" y="3213100"/>
          <p14:tracePt t="59379" x="2878138" y="3236913"/>
          <p14:tracePt t="59387" x="2878138" y="3244850"/>
          <p14:tracePt t="59395" x="2870200" y="3262313"/>
          <p14:tracePt t="59403" x="2862263" y="3278188"/>
          <p14:tracePt t="59411" x="2862263" y="3286125"/>
          <p14:tracePt t="59419" x="2854325" y="3294063"/>
          <p14:tracePt t="59427" x="2854325" y="3302000"/>
          <p14:tracePt t="59435" x="2854325" y="3309938"/>
          <p14:tracePt t="59443" x="2854325" y="3317875"/>
          <p14:tracePt t="59459" x="2854325" y="3325813"/>
          <p14:tracePt t="59475" x="2854325" y="3333750"/>
          <p14:tracePt t="59494" x="2846388" y="3341688"/>
          <p14:tracePt t="59500" x="2846388" y="3349625"/>
          <p14:tracePt t="59516" x="2846388" y="3357563"/>
          <p14:tracePt t="59523" x="2838450" y="3357563"/>
          <p14:tracePt t="59532" x="2838450" y="3365500"/>
          <p14:tracePt t="59539" x="2838450" y="3381375"/>
          <p14:tracePt t="59555" x="2838450" y="3397250"/>
          <p14:tracePt t="59564" x="2838450" y="3405188"/>
          <p14:tracePt t="59572" x="2830513" y="3413125"/>
          <p14:tracePt t="59581" x="2830513" y="3421063"/>
          <p14:tracePt t="59587" x="2822575" y="3421063"/>
          <p14:tracePt t="59595" x="2822575" y="3429000"/>
          <p14:tracePt t="59613" x="2822575" y="3436938"/>
          <p14:tracePt t="59619" x="2822575" y="3444875"/>
          <p14:tracePt t="59635" x="2822575" y="3452813"/>
          <p14:tracePt t="59644" x="2814638" y="3460750"/>
          <p14:tracePt t="59651" x="2814638" y="3476625"/>
          <p14:tracePt t="59667" x="2814638" y="3484563"/>
          <p14:tracePt t="59677" x="2806700" y="3492500"/>
          <p14:tracePt t="59691" x="2806700" y="3500438"/>
          <p14:tracePt t="59707" x="2806700" y="3508375"/>
          <p14:tracePt t="59716" x="2798763" y="3516313"/>
          <p14:tracePt t="59723" x="2790825" y="3524250"/>
          <p14:tracePt t="59739" x="2790825" y="3532188"/>
          <p14:tracePt t="59755" x="2782888" y="3540125"/>
          <p14:tracePt t="59771" x="2782888" y="3548063"/>
          <p14:tracePt t="59787" x="2782888" y="3556000"/>
          <p14:tracePt t="59812" x="2774950" y="3563938"/>
          <p14:tracePt t="59867" x="2774950" y="3571875"/>
          <p14:tracePt t="62355" x="2774950" y="3579813"/>
          <p14:tracePt t="62363" x="2790825" y="3587750"/>
          <p14:tracePt t="62387" x="2798763" y="3587750"/>
          <p14:tracePt t="62395" x="2798763" y="3595688"/>
          <p14:tracePt t="62476" x="2806700" y="3595688"/>
          <p14:tracePt t="62535" x="2814638" y="3595688"/>
          <p14:tracePt t="62835" x="2822575" y="3595688"/>
          <p14:tracePt t="62843" x="2830513" y="3595688"/>
          <p14:tracePt t="62851" x="2838450" y="3595688"/>
          <p14:tracePt t="62859" x="2846388" y="3595688"/>
          <p14:tracePt t="62867" x="2862263" y="3595688"/>
          <p14:tracePt t="62877" x="2870200" y="3595688"/>
          <p14:tracePt t="62883" x="2878138" y="3595688"/>
          <p14:tracePt t="62893" x="2886075" y="3595688"/>
          <p14:tracePt t="62899" x="2894013" y="3595688"/>
          <p14:tracePt t="62907" x="2901950" y="3595688"/>
          <p14:tracePt t="63011" x="2909888" y="3595688"/>
          <p14:tracePt t="63019" x="2941638" y="3595688"/>
          <p14:tracePt t="63027" x="2949575" y="3595688"/>
          <p14:tracePt t="63044" x="2974975" y="3579813"/>
          <p14:tracePt t="63051" x="2998788" y="3571875"/>
          <p14:tracePt t="63059" x="3006725" y="3571875"/>
          <p14:tracePt t="63075" x="3014663" y="3571875"/>
          <p14:tracePt t="63091" x="3022600" y="3571875"/>
          <p14:tracePt t="63107" x="3030538" y="3571875"/>
          <p14:tracePt t="63115" x="3038475" y="3571875"/>
          <p14:tracePt t="63123" x="3046413" y="3571875"/>
          <p14:tracePt t="63187" x="3054350" y="3571875"/>
          <p14:tracePt t="63206" x="3062288" y="3571875"/>
          <p14:tracePt t="63213" x="3086100" y="3563938"/>
          <p14:tracePt t="63219" x="3109913" y="3563938"/>
          <p14:tracePt t="63227" x="3133725" y="3563938"/>
          <p14:tracePt t="63235" x="3165475" y="3563938"/>
          <p14:tracePt t="63243" x="3189288" y="3563938"/>
          <p14:tracePt t="63251" x="3213100" y="3563938"/>
          <p14:tracePt t="63259" x="3236913" y="3563938"/>
          <p14:tracePt t="63267" x="3244850" y="3563938"/>
          <p14:tracePt t="63284" x="3252788" y="3563938"/>
          <p14:tracePt t="63348" x="3260725" y="3563938"/>
          <p14:tracePt t="63355" x="3268663" y="3563938"/>
          <p14:tracePt t="63363" x="3284538" y="3563938"/>
          <p14:tracePt t="63371" x="3292475" y="3563938"/>
          <p14:tracePt t="63380" x="3308350" y="3563938"/>
          <p14:tracePt t="63387" x="3317875" y="3563938"/>
          <p14:tracePt t="63395" x="3325813" y="3563938"/>
          <p14:tracePt t="63427" x="3333750" y="3563938"/>
          <p14:tracePt t="63459" x="3341688" y="3563938"/>
          <p14:tracePt t="63467" x="3349625" y="3563938"/>
          <p14:tracePt t="63475" x="3365500" y="3571875"/>
          <p14:tracePt t="63483" x="3373438" y="3579813"/>
          <p14:tracePt t="63492" x="3405188" y="3595688"/>
          <p14:tracePt t="63499" x="3421063" y="3595688"/>
          <p14:tracePt t="63507" x="3429000" y="3605213"/>
          <p14:tracePt t="63515" x="3436938" y="3605213"/>
          <p14:tracePt t="63572" x="3436938" y="3613150"/>
          <p14:tracePt t="63595" x="3444875" y="3613150"/>
          <p14:tracePt t="63604" x="3484563" y="3636963"/>
          <p14:tracePt t="63612" x="3524250" y="3660775"/>
          <p14:tracePt t="63619" x="3556000" y="3676650"/>
          <p14:tracePt t="63628" x="3579813" y="3692525"/>
          <p14:tracePt t="63635" x="3595688" y="3700463"/>
          <p14:tracePt t="63643" x="3603625" y="3700463"/>
          <p14:tracePt t="63660" x="3611563" y="3708400"/>
          <p14:tracePt t="63771" x="3627438" y="3724275"/>
          <p14:tracePt t="63779" x="3651250" y="3756025"/>
          <p14:tracePt t="63787" x="3668713" y="3771900"/>
          <p14:tracePt t="63795" x="3684588" y="3779838"/>
          <p14:tracePt t="63803" x="3684588" y="3795713"/>
          <p14:tracePt t="63811" x="3692525" y="3795713"/>
          <p14:tracePt t="63819" x="3700463" y="3803650"/>
          <p14:tracePt t="63851" x="3700463" y="3811588"/>
          <p14:tracePt t="63896" x="3708400" y="3811588"/>
          <p14:tracePt t="63899" x="3708400" y="3819525"/>
          <p14:tracePt t="63910" x="3716338" y="3827463"/>
          <p14:tracePt t="63915" x="3724275" y="3835400"/>
          <p14:tracePt t="63924" x="3732213" y="3851275"/>
          <p14:tracePt t="63931" x="3740150" y="3859213"/>
          <p14:tracePt t="63939" x="3756025" y="3875088"/>
          <p14:tracePt t="63947" x="3763963" y="3890963"/>
          <p14:tracePt t="63956" x="3771900" y="3898900"/>
          <p14:tracePt t="63964" x="3771900" y="3906838"/>
          <p14:tracePt t="63973" x="3779838" y="3906838"/>
          <p14:tracePt t="63996" x="3779838" y="3914775"/>
          <p14:tracePt t="64035" x="3787775" y="3930650"/>
          <p14:tracePt t="64043" x="3795713" y="3948113"/>
          <p14:tracePt t="64051" x="3811588" y="3956050"/>
          <p14:tracePt t="64059" x="3819525" y="3979863"/>
          <p14:tracePt t="64067" x="3835400" y="3987800"/>
          <p14:tracePt t="64075" x="3843338" y="3995738"/>
          <p14:tracePt t="64083" x="3859213" y="4019550"/>
          <p14:tracePt t="64099" x="3867150" y="4027488"/>
          <p14:tracePt t="64227" x="3867150" y="4043363"/>
          <p14:tracePt t="64236" x="3875088" y="4051300"/>
          <p14:tracePt t="64243" x="3875088" y="4059238"/>
          <p14:tracePt t="64251" x="3883025" y="4059238"/>
          <p14:tracePt t="64259" x="3883025" y="4067175"/>
          <p14:tracePt t="64331" x="3883025" y="4075113"/>
          <p14:tracePt t="64435" x="3883025" y="4083050"/>
          <p14:tracePt t="64603" x="3875088" y="4083050"/>
          <p14:tracePt t="64611" x="3851275" y="4075113"/>
          <p14:tracePt t="64619" x="3835400" y="4067175"/>
          <p14:tracePt t="64627" x="3827463" y="4059238"/>
          <p14:tracePt t="64635" x="3811588" y="4043363"/>
          <p14:tracePt t="64644" x="3803650" y="4043363"/>
          <p14:tracePt t="64659" x="3795713" y="4043363"/>
          <p14:tracePt t="64676" x="3787775" y="4035425"/>
          <p14:tracePt t="64699" x="3779838" y="4035425"/>
          <p14:tracePt t="64707" x="3779838" y="4027488"/>
          <p14:tracePt t="64715" x="3771900" y="4019550"/>
          <p14:tracePt t="64723" x="3763963" y="4011613"/>
          <p14:tracePt t="64731" x="3748088" y="3995738"/>
          <p14:tracePt t="64739" x="3740150" y="3987800"/>
          <p14:tracePt t="64748" x="3724275" y="3963988"/>
          <p14:tracePt t="64755" x="3692525" y="3930650"/>
          <p14:tracePt t="64763" x="3668713" y="3898900"/>
          <p14:tracePt t="64771" x="3643313" y="3867150"/>
          <p14:tracePt t="64779" x="3619500" y="3851275"/>
          <p14:tracePt t="64787" x="3603625" y="3827463"/>
          <p14:tracePt t="64795" x="3587750" y="3811588"/>
          <p14:tracePt t="64803" x="3579813" y="3803650"/>
          <p14:tracePt t="64811" x="3563938" y="3787775"/>
          <p14:tracePt t="64820" x="3556000" y="3771900"/>
          <p14:tracePt t="64827" x="3540125" y="3763963"/>
          <p14:tracePt t="64835" x="3532188" y="3748088"/>
          <p14:tracePt t="64843" x="3524250" y="3740150"/>
          <p14:tracePt t="64851" x="3500438" y="3716338"/>
          <p14:tracePt t="64859" x="3476625" y="3684588"/>
          <p14:tracePt t="64867" x="3444875" y="3652838"/>
          <p14:tracePt t="64875" x="3413125" y="3629025"/>
          <p14:tracePt t="64883" x="3381375" y="3587750"/>
          <p14:tracePt t="64892" x="3349625" y="3556000"/>
          <p14:tracePt t="64899" x="3308350" y="3516313"/>
          <p14:tracePt t="64912" x="3268663" y="3476625"/>
          <p14:tracePt t="64916" x="3236913" y="3452813"/>
          <p14:tracePt t="64927" x="3197225" y="3421063"/>
          <p14:tracePt t="64931" x="3181350" y="3389313"/>
          <p14:tracePt t="64939" x="3165475" y="3381375"/>
          <p14:tracePt t="64948" x="3165475" y="3373438"/>
          <p14:tracePt t="64955" x="3157538" y="3365500"/>
          <p14:tracePt t="64971" x="3149600" y="3349625"/>
          <p14:tracePt t="64987" x="3141663" y="3341688"/>
          <p14:tracePt t="64995" x="3141663" y="3333750"/>
          <p14:tracePt t="65003" x="3141663" y="3325813"/>
          <p14:tracePt t="65011" x="3141663" y="3302000"/>
          <p14:tracePt t="65028" x="3133725" y="3252788"/>
          <p14:tracePt t="65035" x="3125788" y="3205163"/>
          <p14:tracePt t="65043" x="3125788" y="3157538"/>
          <p14:tracePt t="65052" x="3117850" y="3117850"/>
          <p14:tracePt t="65059" x="3117850" y="3086100"/>
          <p14:tracePt t="65067" x="3117850" y="3054350"/>
          <p14:tracePt t="65075" x="3117850" y="3030538"/>
          <p14:tracePt t="65083" x="3117850" y="3014663"/>
          <p14:tracePt t="65092" x="3117850" y="2998788"/>
          <p14:tracePt t="65099" x="3117850" y="2982913"/>
          <p14:tracePt t="65107" x="3117850" y="2974975"/>
          <p14:tracePt t="65115" x="3117850" y="2967038"/>
          <p14:tracePt t="65123" x="3117850" y="2959100"/>
          <p14:tracePt t="65131" x="3117850" y="2943225"/>
          <p14:tracePt t="65139" x="3117850" y="2935288"/>
          <p14:tracePt t="65147" x="3117850" y="2927350"/>
          <p14:tracePt t="65155" x="3117850" y="2919413"/>
          <p14:tracePt t="65164" x="3117850" y="2901950"/>
          <p14:tracePt t="65171" x="3117850" y="2894013"/>
          <p14:tracePt t="65179" x="3117850" y="2886075"/>
          <p14:tracePt t="65188" x="3117850" y="2870200"/>
          <p14:tracePt t="65196" x="3117850" y="2862263"/>
          <p14:tracePt t="65207" x="3117850" y="2846388"/>
          <p14:tracePt t="65211" x="3117850" y="2838450"/>
          <p14:tracePt t="65219" x="3117850" y="2822575"/>
          <p14:tracePt t="65227" x="3117850" y="2798763"/>
          <p14:tracePt t="65235" x="3117850" y="2782888"/>
          <p14:tracePt t="65243" x="3117850" y="2759075"/>
          <p14:tracePt t="65251" x="3125788" y="2735263"/>
          <p14:tracePt t="65259" x="3133725" y="2711450"/>
          <p14:tracePt t="65267" x="3133725" y="2695575"/>
          <p14:tracePt t="65275" x="3133725" y="2679700"/>
          <p14:tracePt t="65283" x="3133725" y="2663825"/>
          <p14:tracePt t="65294" x="3133725" y="2655888"/>
          <p14:tracePt t="65323" x="3141663" y="2655888"/>
          <p14:tracePt t="65444" x="3189288" y="2655888"/>
          <p14:tracePt t="65452" x="3244850" y="2640013"/>
          <p14:tracePt t="65459" x="3325813" y="2632075"/>
          <p14:tracePt t="65467" x="3389313" y="2616200"/>
          <p14:tracePt t="65475" x="3429000" y="2608263"/>
          <p14:tracePt t="65483" x="3444875" y="2600325"/>
          <p14:tracePt t="65499" x="3444875" y="2592388"/>
          <p14:tracePt t="65507" x="3452813" y="2592388"/>
          <p14:tracePt t="65523" x="3452813" y="2584450"/>
          <p14:tracePt t="65532" x="3436938" y="2584450"/>
          <p14:tracePt t="65539" x="3421063" y="2584450"/>
          <p14:tracePt t="65548" x="3405188" y="2584450"/>
          <p14:tracePt t="65763" x="3389313" y="2584450"/>
          <p14:tracePt t="65771" x="3381375" y="2592388"/>
          <p14:tracePt t="65779" x="3373438" y="2600325"/>
          <p14:tracePt t="65787" x="3365500" y="2608263"/>
          <p14:tracePt t="65795" x="3357563" y="2616200"/>
          <p14:tracePt t="65803" x="3349625" y="2616200"/>
          <p14:tracePt t="65811" x="3341688" y="2624138"/>
          <p14:tracePt t="65819" x="3325813" y="2632075"/>
          <p14:tracePt t="65827" x="3317875" y="2632075"/>
          <p14:tracePt t="65835" x="3308350" y="2640013"/>
          <p14:tracePt t="65860" x="3300413" y="2640013"/>
          <p14:tracePt t="65879" x="3300413" y="2647950"/>
          <p14:tracePt t="65915" x="3300413" y="2655888"/>
          <p14:tracePt t="65923" x="3292475" y="2655888"/>
          <p14:tracePt t="65964" x="3284538" y="2655888"/>
          <p14:tracePt t="65980" x="3276600" y="2655888"/>
          <p14:tracePt t="66004" x="3268663" y="2655888"/>
          <p14:tracePt t="66011" x="3268663" y="2663825"/>
          <p14:tracePt t="66020" x="3268663" y="2671763"/>
          <p14:tracePt t="66035" x="3284538" y="2687638"/>
          <p14:tracePt t="66043" x="3308350" y="2695575"/>
          <p14:tracePt t="66051" x="3317875" y="2695575"/>
          <p14:tracePt t="66059" x="3325813" y="2695575"/>
          <p14:tracePt t="66147" x="3333750" y="2695575"/>
          <p14:tracePt t="66155" x="3341688" y="2695575"/>
          <p14:tracePt t="66172" x="3349625" y="2695575"/>
          <p14:tracePt t="66187" x="3349625" y="2687638"/>
          <p14:tracePt t="66195" x="3357563" y="2687638"/>
          <p14:tracePt t="66227" x="3365500" y="2687638"/>
          <p14:tracePt t="66235" x="3373438" y="2687638"/>
          <p14:tracePt t="66243" x="3381375" y="2687638"/>
          <p14:tracePt t="66260" x="3389313" y="2687638"/>
          <p14:tracePt t="66268" x="3397250" y="2687638"/>
          <p14:tracePt t="66275" x="3405188" y="2687638"/>
          <p14:tracePt t="66283" x="3413125" y="2687638"/>
          <p14:tracePt t="66340" x="3405188" y="2687638"/>
          <p14:tracePt t="66348" x="3397250" y="2679700"/>
          <p14:tracePt t="66372" x="3389313" y="2679700"/>
          <p14:tracePt t="66419" x="3381375" y="2679700"/>
          <p14:tracePt t="66435" x="3373438" y="2679700"/>
          <p14:tracePt t="66443" x="3365500" y="2679700"/>
          <p14:tracePt t="66451" x="3349625" y="2679700"/>
          <p14:tracePt t="66467" x="3341688" y="2687638"/>
          <p14:tracePt t="66483" x="3325813" y="2687638"/>
          <p14:tracePt t="66499" x="3317875" y="2687638"/>
          <p14:tracePt t="66523" x="3308350" y="2687638"/>
          <p14:tracePt t="66603" x="3300413" y="2687638"/>
          <p14:tracePt t="66611" x="3292475" y="2687638"/>
          <p14:tracePt t="66619" x="3284538" y="2687638"/>
          <p14:tracePt t="66627" x="3276600" y="2687638"/>
          <p14:tracePt t="66635" x="3268663" y="2687638"/>
          <p14:tracePt t="66643" x="3252788" y="2687638"/>
          <p14:tracePt t="66677" x="3244850" y="2687638"/>
          <p14:tracePt t="66692" x="3236913" y="2687638"/>
          <p14:tracePt t="66707" x="3228975" y="2687638"/>
          <p14:tracePt t="66796" x="3236913" y="2687638"/>
          <p14:tracePt t="66804" x="3252788" y="2687638"/>
          <p14:tracePt t="66812" x="3268663" y="2695575"/>
          <p14:tracePt t="66819" x="3284538" y="2703513"/>
          <p14:tracePt t="66827" x="3292475" y="2703513"/>
          <p14:tracePt t="66835" x="3300413" y="2703513"/>
          <p14:tracePt t="66851" x="3308350" y="2703513"/>
          <p14:tracePt t="66964" x="3292475" y="2687638"/>
          <p14:tracePt t="66971" x="3276600" y="2671763"/>
          <p14:tracePt t="66987" x="3268663" y="2663825"/>
          <p14:tracePt t="67023" x="3260725" y="2663825"/>
          <p14:tracePt t="67043" x="3252788" y="2663825"/>
          <p14:tracePt t="67060" x="3244850" y="2663825"/>
          <p14:tracePt t="67339" x="3268663" y="2703513"/>
          <p14:tracePt t="67348" x="3292475" y="2719388"/>
          <p14:tracePt t="67355" x="3317875" y="2743200"/>
          <p14:tracePt t="67363" x="3333750" y="2751138"/>
          <p14:tracePt t="67371" x="3341688" y="2759075"/>
          <p14:tracePt t="67379" x="3349625" y="2767013"/>
          <p14:tracePt t="67387" x="3349625" y="2774950"/>
          <p14:tracePt t="67404" x="3357563" y="2782888"/>
          <p14:tracePt t="67420" x="3365500" y="2782888"/>
          <p14:tracePt t="67428" x="3365500" y="2790825"/>
          <p14:tracePt t="67435" x="3373438" y="2790825"/>
          <p14:tracePt t="67443" x="3381375" y="2806700"/>
          <p14:tracePt t="67451" x="3413125" y="2846388"/>
          <p14:tracePt t="67459" x="3436938" y="2894013"/>
          <p14:tracePt t="67467" x="3476625" y="2951163"/>
          <p14:tracePt t="67475" x="3524250" y="3038475"/>
          <p14:tracePt t="67483" x="3563938" y="3117850"/>
          <p14:tracePt t="67491" x="3619500" y="3205163"/>
          <p14:tracePt t="67499" x="3651250" y="3294063"/>
          <p14:tracePt t="67507" x="3684588" y="3365500"/>
          <p14:tracePt t="67515" x="3716338" y="3413125"/>
          <p14:tracePt t="67523" x="3740150" y="3460750"/>
          <p14:tracePt t="67531" x="3763963" y="3468688"/>
          <p14:tracePt t="67540" x="3763963" y="3484563"/>
          <p14:tracePt t="67549" x="3771900" y="3500438"/>
          <p14:tracePt t="67556" x="3779838" y="3516313"/>
          <p14:tracePt t="67566" x="3787775" y="3548063"/>
          <p14:tracePt t="67572" x="3843338" y="3621088"/>
          <p14:tracePt t="67582" x="3914775" y="3700463"/>
          <p14:tracePt t="67588" x="4043363" y="3827463"/>
          <p14:tracePt t="67596" x="4225925" y="3979863"/>
          <p14:tracePt t="67605" x="4386263" y="4114800"/>
          <p14:tracePt t="67614" x="4560888" y="4241800"/>
          <p14:tracePt t="67620" x="4656138" y="4322763"/>
          <p14:tracePt t="67630" x="4729163" y="4386263"/>
          <p14:tracePt t="67635" x="4768850" y="4425950"/>
          <p14:tracePt t="67644" x="4784725" y="4457700"/>
          <p14:tracePt t="67651" x="4800600" y="4465638"/>
          <p14:tracePt t="67660" x="4808538" y="4481513"/>
          <p14:tracePt t="67668" x="4816475" y="4481513"/>
          <p14:tracePt t="67916" x="4824413" y="4481513"/>
          <p14:tracePt t="67942" x="4832350" y="4481513"/>
          <p14:tracePt t="67947" x="4840288" y="4481513"/>
          <p14:tracePt t="67955" x="4903788" y="4481513"/>
          <p14:tracePt t="67964" x="4983163" y="4481513"/>
          <p14:tracePt t="67972" x="5087938" y="4481513"/>
          <p14:tracePt t="67979" x="5207000" y="4473575"/>
          <p14:tracePt t="67987" x="5286375" y="4457700"/>
          <p14:tracePt t="67995" x="5357813" y="4441825"/>
          <p14:tracePt t="68004" x="5389563" y="4425950"/>
          <p14:tracePt t="68012" x="5397500" y="4425950"/>
          <p14:tracePt t="68035" x="5397500" y="4402138"/>
          <p14:tracePt t="68043" x="5389563" y="4370388"/>
          <p14:tracePt t="68052" x="5381625" y="4354513"/>
          <p14:tracePt t="68059" x="5373688" y="4322763"/>
          <p14:tracePt t="68067" x="5365750" y="4314825"/>
          <p14:tracePt t="68075" x="5365750" y="4306888"/>
          <p14:tracePt t="68083" x="5357813" y="4291013"/>
          <p14:tracePt t="68100" x="5357813" y="4281488"/>
          <p14:tracePt t="77363" x="5478463" y="4291013"/>
          <p14:tracePt t="77371" x="5605463" y="4291013"/>
          <p14:tracePt t="77380" x="5700713" y="4291013"/>
          <p14:tracePt t="77387" x="5724525" y="4291013"/>
          <p14:tracePt t="77395" x="5732463" y="4291013"/>
          <p14:tracePt t="77771" x="5661025" y="4291013"/>
          <p14:tracePt t="77780" x="5446713" y="4273550"/>
          <p14:tracePt t="77788" x="5072063" y="4225925"/>
          <p14:tracePt t="77796" x="4816475" y="4170363"/>
          <p14:tracePt t="77804" x="4729163" y="4138613"/>
          <p14:tracePt t="77812" x="4695825" y="4130675"/>
          <p14:tracePt t="77820" x="4672013" y="4122738"/>
          <p14:tracePt t="77833" x="4656138" y="4122738"/>
          <p14:tracePt t="77835" x="4640263" y="4114800"/>
          <p14:tracePt t="77843" x="4632325" y="4114800"/>
          <p14:tracePt t="77851" x="4616450" y="4114800"/>
          <p14:tracePt t="77859" x="4592638" y="4106863"/>
          <p14:tracePt t="77867" x="4552950" y="4090988"/>
          <p14:tracePt t="77875" x="4513263" y="4083050"/>
          <p14:tracePt t="77883" x="4481513" y="4075113"/>
          <p14:tracePt t="77893" x="4457700" y="4075113"/>
          <p14:tracePt t="77899" x="4449763" y="4075113"/>
          <p14:tracePt t="78123" x="4449763" y="4083050"/>
          <p14:tracePt t="78140" x="4449763" y="4098925"/>
          <p14:tracePt t="78155" x="4449763" y="4106863"/>
          <p14:tracePt t="78163" x="4441825" y="4114800"/>
          <p14:tracePt t="78171" x="4433888" y="4114800"/>
          <p14:tracePt t="78179" x="4433888" y="4122738"/>
          <p14:tracePt t="78259" x="4418013" y="4027488"/>
          <p14:tracePt t="78267" x="4418013" y="3867150"/>
          <p14:tracePt t="78275" x="4433888" y="3708400"/>
          <p14:tracePt t="78283" x="4449763" y="3563938"/>
          <p14:tracePt t="78291" x="4465638" y="3460750"/>
          <p14:tracePt t="78299" x="4489450" y="3357563"/>
          <p14:tracePt t="78307" x="4497388" y="3286125"/>
          <p14:tracePt t="78315" x="4505325" y="3197225"/>
          <p14:tracePt t="78323" x="4513263" y="3141663"/>
          <p14:tracePt t="78331" x="4513263" y="3101975"/>
          <p14:tracePt t="78339" x="4513263" y="3078163"/>
          <p14:tracePt t="78347" x="4513263" y="3054350"/>
          <p14:tracePt t="78355" x="4505325" y="3038475"/>
          <p14:tracePt t="78363" x="4497388" y="3022600"/>
          <p14:tracePt t="78371" x="4481513" y="3014663"/>
          <p14:tracePt t="78379" x="4473575" y="2998788"/>
          <p14:tracePt t="78387" x="4457700" y="2998788"/>
          <p14:tracePt t="78395" x="4441825" y="2990850"/>
          <p14:tracePt t="78403" x="4433888" y="2990850"/>
          <p14:tracePt t="78411" x="4425950" y="2982913"/>
          <p14:tracePt t="78427" x="4418013" y="2982913"/>
          <p14:tracePt t="78459" x="4386263" y="2982913"/>
          <p14:tracePt t="78467" x="4321175" y="2982913"/>
          <p14:tracePt t="78475" x="4257675" y="2982913"/>
          <p14:tracePt t="78483" x="4202113" y="2982913"/>
          <p14:tracePt t="78492" x="4130675" y="2982913"/>
          <p14:tracePt t="78499" x="4090988" y="2982913"/>
          <p14:tracePt t="78508" x="4043363" y="2982913"/>
          <p14:tracePt t="78518" x="4002088" y="2982913"/>
          <p14:tracePt t="78523" x="3962400" y="2982913"/>
          <p14:tracePt t="78531" x="3922713" y="2990850"/>
          <p14:tracePt t="78539" x="3867150" y="3006725"/>
          <p14:tracePt t="78547" x="3811588" y="3022600"/>
          <p14:tracePt t="78555" x="3740150" y="3038475"/>
          <p14:tracePt t="78563" x="3676650" y="3062288"/>
          <p14:tracePt t="78571" x="3611563" y="3070225"/>
          <p14:tracePt t="78580" x="3548063" y="3086100"/>
          <p14:tracePt t="78587" x="3484563" y="3086100"/>
          <p14:tracePt t="78595" x="3429000" y="3094038"/>
          <p14:tracePt t="78603" x="3365500" y="3109913"/>
          <p14:tracePt t="78611" x="3308350" y="3109913"/>
          <p14:tracePt t="78619" x="3228975" y="3125788"/>
          <p14:tracePt t="78628" x="3165475" y="3133725"/>
          <p14:tracePt t="78635" x="3101975" y="3141663"/>
          <p14:tracePt t="78649" x="3038475" y="3149600"/>
          <p14:tracePt t="78651" x="2982913" y="3157538"/>
          <p14:tracePt t="78659" x="2933700" y="3165475"/>
          <p14:tracePt t="78668" x="2909888" y="3165475"/>
          <p14:tracePt t="78679" x="2886075" y="3173413"/>
          <p14:tracePt t="78683" x="2862263" y="3181350"/>
          <p14:tracePt t="78691" x="2846388" y="3189288"/>
          <p14:tracePt t="78699" x="2838450" y="3189288"/>
          <p14:tracePt t="78707" x="2814638" y="3189288"/>
          <p14:tracePt t="78715" x="2806700" y="3189288"/>
          <p14:tracePt t="78723" x="2790825" y="3197225"/>
          <p14:tracePt t="78731" x="2767013" y="3197225"/>
          <p14:tracePt t="78740" x="2727325" y="3213100"/>
          <p14:tracePt t="78748" x="2671763" y="3221038"/>
          <p14:tracePt t="78757" x="2574925" y="3236913"/>
          <p14:tracePt t="78763" x="2487613" y="3252788"/>
          <p14:tracePt t="78771" x="2400300" y="3278188"/>
          <p14:tracePt t="78780" x="2320925" y="3302000"/>
          <p14:tracePt t="78788" x="2247900" y="3325813"/>
          <p14:tracePt t="78796" x="2176463" y="3349625"/>
          <p14:tracePt t="78804" x="2105025" y="3373438"/>
          <p14:tracePt t="78814" x="2057400" y="3381375"/>
          <p14:tracePt t="78820" x="2017713" y="3405188"/>
          <p14:tracePt t="78829" x="2001838" y="3413125"/>
          <p14:tracePt t="78835" x="1993900" y="3436938"/>
          <p14:tracePt t="78843" x="1993900" y="3468688"/>
          <p14:tracePt t="78851" x="2025650" y="3500438"/>
          <p14:tracePt t="78859" x="2065338" y="3532188"/>
          <p14:tracePt t="78867" x="2112963" y="3571875"/>
          <p14:tracePt t="78875" x="2160588" y="3595688"/>
          <p14:tracePt t="78883" x="2208213" y="3621088"/>
          <p14:tracePt t="78893" x="2232025" y="3636963"/>
          <p14:tracePt t="78899" x="2255838" y="3652838"/>
          <p14:tracePt t="78909" x="2273300" y="3652838"/>
          <p14:tracePt t="78915" x="2289175" y="3652838"/>
          <p14:tracePt t="78924" x="2297113" y="3660775"/>
          <p14:tracePt t="78931" x="2305050" y="3668713"/>
          <p14:tracePt t="78947" x="2312988" y="3668713"/>
          <p14:tracePt t="78963" x="2320925" y="3668713"/>
          <p14:tracePt t="78971" x="2328863" y="3668713"/>
          <p14:tracePt t="78979" x="2344738" y="3676650"/>
          <p14:tracePt t="78987" x="2352675" y="3684588"/>
          <p14:tracePt t="78995" x="2376488" y="3700463"/>
          <p14:tracePt t="79004" x="2408238" y="3724275"/>
          <p14:tracePt t="79011" x="2439988" y="3740150"/>
          <p14:tracePt t="79019" x="2471738" y="3763963"/>
          <p14:tracePt t="79027" x="2495550" y="3779838"/>
          <p14:tracePt t="79035" x="2511425" y="3787775"/>
          <p14:tracePt t="79043" x="2543175" y="3811588"/>
          <p14:tracePt t="79051" x="2551113" y="3827463"/>
          <p14:tracePt t="79059" x="2590800" y="3851275"/>
          <p14:tracePt t="79067" x="2647950" y="3906838"/>
          <p14:tracePt t="79075" x="2719388" y="3963988"/>
          <p14:tracePt t="79083" x="2798763" y="4019550"/>
          <p14:tracePt t="79092" x="2878138" y="4075113"/>
          <p14:tracePt t="79099" x="2941638" y="4122738"/>
          <p14:tracePt t="79107" x="2998788" y="4154488"/>
          <p14:tracePt t="79115" x="3046413" y="4178300"/>
          <p14:tracePt t="79124" x="3070225" y="4194175"/>
          <p14:tracePt t="79132" x="3078163" y="4194175"/>
          <p14:tracePt t="79147" x="3086100" y="4194175"/>
          <p14:tracePt t="79187" x="3094038" y="4202113"/>
          <p14:tracePt t="79195" x="3117850" y="4217988"/>
          <p14:tracePt t="79203" x="3173413" y="4273550"/>
          <p14:tracePt t="79212" x="3244850" y="4354513"/>
          <p14:tracePt t="79220" x="3341688" y="4433888"/>
          <p14:tracePt t="79230" x="3476625" y="4537075"/>
          <p14:tracePt t="79237" x="3587750" y="4616450"/>
          <p14:tracePt t="79244" x="3676650" y="4673600"/>
          <p14:tracePt t="79253" x="3748088" y="4713288"/>
          <p14:tracePt t="79259" x="3771900" y="4729163"/>
          <p14:tracePt t="79276" x="3779838" y="4737100"/>
          <p14:tracePt t="79395" x="3779838" y="4768850"/>
          <p14:tracePt t="79403" x="3787775" y="4816475"/>
          <p14:tracePt t="79411" x="3795713" y="4872038"/>
          <p14:tracePt t="79419" x="3803650" y="4887913"/>
          <p14:tracePt t="79427" x="3803650" y="4911725"/>
          <p14:tracePt t="79435" x="3803650" y="4927600"/>
          <p14:tracePt t="79444" x="3803650" y="4935538"/>
          <p14:tracePt t="79467" x="3803650" y="4943475"/>
          <p14:tracePt t="79523" x="3811588" y="4951413"/>
          <p14:tracePt t="79531" x="3811588" y="4967288"/>
          <p14:tracePt t="79539" x="3819525" y="4984750"/>
          <p14:tracePt t="79548" x="3827463" y="5008563"/>
          <p14:tracePt t="79555" x="3843338" y="5032375"/>
          <p14:tracePt t="79564" x="3851275" y="5072063"/>
          <p14:tracePt t="79571" x="3867150" y="5103813"/>
          <p14:tracePt t="79581" x="3875088" y="5143500"/>
          <p14:tracePt t="79587" x="3883025" y="5175250"/>
          <p14:tracePt t="79596" x="3883025" y="5183188"/>
          <p14:tracePt t="79603" x="3883025" y="5199063"/>
          <p14:tracePt t="79611" x="3883025" y="5207000"/>
          <p14:tracePt t="79675" x="3883025" y="5214938"/>
          <p14:tracePt t="79691" x="3890963" y="5222875"/>
          <p14:tracePt t="79699" x="3890963" y="5230813"/>
          <p14:tracePt t="79715" x="3890963" y="5238750"/>
          <p14:tracePt t="79731" x="3890963" y="5246688"/>
          <p14:tracePt t="79827" x="3890963" y="5254625"/>
          <p14:tracePt t="79844" x="3890963" y="5262563"/>
          <p14:tracePt t="79851" x="3883025" y="5262563"/>
          <p14:tracePt t="79875" x="3883025" y="5270500"/>
          <p14:tracePt t="79909" x="3883025" y="5278438"/>
          <p14:tracePt t="79915" x="3875088" y="5278438"/>
          <p14:tracePt t="80022" x="3867150" y="5278438"/>
          <p14:tracePt t="80227" x="3851275" y="5278438"/>
          <p14:tracePt t="80236" x="3843338" y="5278438"/>
          <p14:tracePt t="80243" x="3835400" y="5278438"/>
          <p14:tracePt t="80307" x="3819525" y="5278438"/>
          <p14:tracePt t="80315" x="3771900" y="5262563"/>
          <p14:tracePt t="80323" x="3748088" y="5254625"/>
          <p14:tracePt t="80331" x="3732213" y="5246688"/>
          <p14:tracePt t="80339" x="3724275" y="5238750"/>
          <p14:tracePt t="80347" x="3700463" y="5230813"/>
          <p14:tracePt t="80355" x="3700463" y="5222875"/>
          <p14:tracePt t="80363" x="3692525" y="5214938"/>
          <p14:tracePt t="80371" x="3660775" y="5191125"/>
          <p14:tracePt t="80379" x="3619500" y="5159375"/>
          <p14:tracePt t="80387" x="3587750" y="5135563"/>
          <p14:tracePt t="80395" x="3540125" y="5103813"/>
          <p14:tracePt t="80403" x="3508375" y="5087938"/>
          <p14:tracePt t="80411" x="3484563" y="5072063"/>
          <p14:tracePt t="80419" x="3468688" y="5072063"/>
          <p14:tracePt t="80427" x="3452813" y="5064125"/>
          <p14:tracePt t="80436" x="3436938" y="5056188"/>
          <p14:tracePt t="80444" x="3429000" y="5048250"/>
          <p14:tracePt t="80452" x="3421063" y="5048250"/>
          <p14:tracePt t="80467" x="3421063" y="5040313"/>
          <p14:tracePt t="80475" x="3413125" y="5040313"/>
          <p14:tracePt t="80499" x="3405188" y="5032375"/>
          <p14:tracePt t="80507" x="3397250" y="5032375"/>
          <p14:tracePt t="80515" x="3389313" y="5024438"/>
          <p14:tracePt t="80523" x="3389313" y="5016500"/>
          <p14:tracePt t="80565" x="3436938" y="5016500"/>
          <p14:tracePt t="80573" x="3532188" y="5032375"/>
          <p14:tracePt t="80583" x="3635375" y="5048250"/>
          <p14:tracePt t="80587" x="3787775" y="5064125"/>
          <p14:tracePt t="80596" x="3930650" y="5080000"/>
          <p14:tracePt t="80604" x="4083050" y="5080000"/>
          <p14:tracePt t="80615" x="4210050" y="5080000"/>
          <p14:tracePt t="80620" x="4344988" y="5080000"/>
          <p14:tracePt t="80631" x="4473575" y="5080000"/>
          <p14:tracePt t="80635" x="4640263" y="5064125"/>
          <p14:tracePt t="80643" x="4784725" y="5032375"/>
          <p14:tracePt t="80651" x="4935538" y="5000625"/>
          <p14:tracePt t="80659" x="5064125" y="4959350"/>
          <p14:tracePt t="80667" x="5199063" y="4919663"/>
          <p14:tracePt t="80677" x="5334000" y="4879975"/>
          <p14:tracePt t="80683" x="5510213" y="4816475"/>
          <p14:tracePt t="80692" x="5684838" y="4768850"/>
          <p14:tracePt t="80699" x="5900738" y="4705350"/>
          <p14:tracePt t="80708" x="6132513" y="4657725"/>
          <p14:tracePt t="80716" x="6386513" y="4600575"/>
          <p14:tracePt t="80724" x="6681788" y="4545013"/>
          <p14:tracePt t="80732" x="6953250" y="4505325"/>
          <p14:tracePt t="80740" x="7161213" y="4481513"/>
          <p14:tracePt t="80748" x="7296150" y="4473575"/>
          <p14:tracePt t="80755" x="7383463" y="4465638"/>
          <p14:tracePt t="80763" x="7439025" y="4465638"/>
          <p14:tracePt t="80780" x="7446963" y="4465638"/>
          <p14:tracePt t="80987" x="7454900" y="4457700"/>
          <p14:tracePt t="80995" x="7470775" y="4441825"/>
          <p14:tracePt t="81003" x="7478713" y="4433888"/>
          <p14:tracePt t="81011" x="7486650" y="4410075"/>
          <p14:tracePt t="81021" x="7504113" y="4402138"/>
          <p14:tracePt t="81042" x="7527925" y="4370388"/>
          <p14:tracePt t="81044" x="7543800" y="4354513"/>
          <p14:tracePt t="81051" x="7583488" y="4322763"/>
          <p14:tracePt t="81059" x="7662863" y="4291013"/>
          <p14:tracePt t="81067" x="7742238" y="4249738"/>
          <p14:tracePt t="81075" x="7847013" y="4225925"/>
          <p14:tracePt t="81083" x="7942263" y="4202113"/>
          <p14:tracePt t="81091" x="8029575" y="4170363"/>
          <p14:tracePt t="81100" x="8093075" y="4154488"/>
          <p14:tracePt t="81107" x="8132763" y="4146550"/>
          <p14:tracePt t="81115" x="8156575" y="4138613"/>
          <p14:tracePt t="81123" x="8164513" y="4130675"/>
          <p14:tracePt t="81131" x="8172450" y="4130675"/>
          <p14:tracePt t="81179" x="8180388" y="4130675"/>
          <p14:tracePt t="81187" x="8180388" y="4114800"/>
          <p14:tracePt t="81195" x="8221663" y="4098925"/>
          <p14:tracePt t="81206" x="8253413" y="4090988"/>
          <p14:tracePt t="81211" x="8293100" y="4090988"/>
          <p14:tracePt t="81219" x="8348663" y="4090988"/>
          <p14:tracePt t="81227" x="8404225" y="4090988"/>
          <p14:tracePt t="81236" x="8443913" y="4090988"/>
          <p14:tracePt t="81243" x="8467725" y="4090988"/>
          <p14:tracePt t="81252" x="8475663" y="4083050"/>
          <p14:tracePt t="81292" x="8499475" y="4083050"/>
          <p14:tracePt t="81299" x="8564563" y="4067175"/>
          <p14:tracePt t="81307" x="8620125" y="4059238"/>
          <p14:tracePt t="81315" x="8683625" y="4035425"/>
          <p14:tracePt t="81323" x="8755063" y="4019550"/>
          <p14:tracePt t="81331" x="8810625" y="4011613"/>
          <p14:tracePt t="81340" x="8866188" y="3995738"/>
          <p14:tracePt t="81347" x="8899525" y="3987800"/>
          <p14:tracePt t="81355" x="8939213" y="3971925"/>
          <p14:tracePt t="81363" x="8978900" y="3956050"/>
          <p14:tracePt t="81371" x="9010650" y="3930650"/>
          <p14:tracePt t="81380" x="9018588" y="3922713"/>
          <p14:tracePt t="81387" x="9034463" y="3906838"/>
          <p14:tracePt t="81395" x="9042400" y="3898900"/>
          <p14:tracePt t="81403" x="9050338" y="3883025"/>
          <p14:tracePt t="81411" x="9058275" y="3867150"/>
          <p14:tracePt t="81420" x="9058275" y="3851275"/>
          <p14:tracePt t="81429" x="9082088" y="3835400"/>
          <p14:tracePt t="81436" x="9113838" y="3803650"/>
          <p14:tracePt t="81444" x="9185275" y="3771900"/>
          <p14:tracePt t="81452" x="9250363" y="3740150"/>
          <p14:tracePt t="81459" x="9329738" y="3708400"/>
          <p14:tracePt t="81467" x="9393238" y="3684588"/>
          <p14:tracePt t="81475" x="9456738" y="3660775"/>
          <p14:tracePt t="81483" x="9496425" y="3644900"/>
          <p14:tracePt t="81491" x="9520238" y="3636963"/>
          <p14:tracePt t="81499" x="9536113" y="3629025"/>
          <p14:tracePt t="81507" x="9536113" y="3621088"/>
          <p14:tracePt t="81523" x="9544050" y="3621088"/>
          <p14:tracePt t="81531" x="9551988" y="3613150"/>
          <p14:tracePt t="81547" x="9559925" y="3605213"/>
          <p14:tracePt t="81555" x="9567863" y="3587750"/>
          <p14:tracePt t="81565" x="9585325" y="3579813"/>
          <p14:tracePt t="81571" x="9593263" y="3563938"/>
          <p14:tracePt t="81580" x="9609138" y="3556000"/>
          <p14:tracePt t="81587" x="9632950" y="3540125"/>
          <p14:tracePt t="81595" x="9640888" y="3532188"/>
          <p14:tracePt t="81603" x="9648825" y="3524250"/>
          <p14:tracePt t="81611" x="9656763" y="3524250"/>
          <p14:tracePt t="81619" x="9664700" y="3524250"/>
          <p14:tracePt t="81635" x="9664700" y="3516313"/>
          <p14:tracePt t="81651" x="9672638" y="3508375"/>
          <p14:tracePt t="81659" x="9680575" y="3508375"/>
          <p14:tracePt t="81667" x="9688513" y="3508375"/>
          <p14:tracePt t="81699" x="9696450" y="3508375"/>
          <p14:tracePt t="81739" x="9728200" y="3540125"/>
          <p14:tracePt t="81747" x="9791700" y="3595688"/>
          <p14:tracePt t="81756" x="9879013" y="3660775"/>
          <p14:tracePt t="81764" x="9967913" y="3724275"/>
          <p14:tracePt t="81771" x="10071100" y="3779838"/>
          <p14:tracePt t="81780" x="10134600" y="3819525"/>
          <p14:tracePt t="81788" x="10174288" y="3851275"/>
          <p14:tracePt t="81796" x="10206038" y="3875088"/>
          <p14:tracePt t="81812" x="10213975" y="3883025"/>
          <p14:tracePt t="81819" x="10213975" y="3890963"/>
          <p14:tracePt t="81827" x="10213975" y="3898900"/>
          <p14:tracePt t="81835" x="10213975" y="3906838"/>
          <p14:tracePt t="81843" x="10213975" y="3914775"/>
          <p14:tracePt t="81852" x="10213975" y="3922713"/>
          <p14:tracePt t="81859" x="10213975" y="3948113"/>
          <p14:tracePt t="81867" x="10206038" y="3963988"/>
          <p14:tracePt t="81875" x="10190163" y="3995738"/>
          <p14:tracePt t="81883" x="10182225" y="4019550"/>
          <p14:tracePt t="81893" x="10174288" y="4075113"/>
          <p14:tracePt t="81899" x="10166350" y="4130675"/>
          <p14:tracePt t="81911" x="10166350" y="4186238"/>
          <p14:tracePt t="81916" x="10166350" y="4233863"/>
          <p14:tracePt t="81926" x="10166350" y="4291013"/>
          <p14:tracePt t="81931" x="10166350" y="4346575"/>
          <p14:tracePt t="81939" x="10166350" y="4378325"/>
          <p14:tracePt t="81947" x="10158413" y="4410075"/>
          <p14:tracePt t="81956" x="10142538" y="4457700"/>
          <p14:tracePt t="81964" x="10126663" y="4489450"/>
          <p14:tracePt t="81971" x="10102850" y="4513263"/>
          <p14:tracePt t="81979" x="10071100" y="4545013"/>
          <p14:tracePt t="81988" x="10047288" y="4568825"/>
          <p14:tracePt t="81996" x="10031413" y="4592638"/>
          <p14:tracePt t="82003" x="10007600" y="4624388"/>
          <p14:tracePt t="82011" x="9991725" y="4673600"/>
          <p14:tracePt t="82020" x="9983788" y="4721225"/>
          <p14:tracePt t="82027" x="9975850" y="4768850"/>
          <p14:tracePt t="82035" x="9967913" y="4824413"/>
          <p14:tracePt t="82043" x="9959975" y="4879975"/>
          <p14:tracePt t="82051" x="9944100" y="4927600"/>
          <p14:tracePt t="82059" x="9926638" y="4976813"/>
          <p14:tracePt t="82067" x="9910763" y="5000625"/>
          <p14:tracePt t="82075" x="9894888" y="5032375"/>
          <p14:tracePt t="82083" x="9879013" y="5048250"/>
          <p14:tracePt t="82091" x="9863138" y="5064125"/>
          <p14:tracePt t="82099" x="9855200" y="5072063"/>
          <p14:tracePt t="82107" x="9831388" y="5111750"/>
          <p14:tracePt t="82115" x="9799638" y="5151438"/>
          <p14:tracePt t="82123" x="9767888" y="5199063"/>
          <p14:tracePt t="82131" x="9752013" y="5254625"/>
          <p14:tracePt t="82140" x="9728200" y="5310188"/>
          <p14:tracePt t="82148" x="9712325" y="5367338"/>
          <p14:tracePt t="82155" x="9696450" y="5414963"/>
          <p14:tracePt t="82163" x="9688513" y="5454650"/>
          <p14:tracePt t="82172" x="9680575" y="5470525"/>
          <p14:tracePt t="82179" x="9672638" y="5494338"/>
          <p14:tracePt t="82187" x="9664700" y="5510213"/>
          <p14:tracePt t="82195" x="9656763" y="5518150"/>
          <p14:tracePt t="82205" x="9640888" y="5526088"/>
          <p14:tracePt t="82211" x="9632950" y="5534025"/>
          <p14:tracePt t="82219" x="9625013" y="5541963"/>
          <p14:tracePt t="82227" x="9609138" y="5549900"/>
          <p14:tracePt t="82236" x="9601200" y="5557838"/>
          <p14:tracePt t="82244" x="9593263" y="5573713"/>
          <p14:tracePt t="82252" x="9585325" y="5581650"/>
          <p14:tracePt t="82260" x="9575800" y="5613400"/>
          <p14:tracePt t="82272" x="9559925" y="5637213"/>
          <p14:tracePt t="82275" x="9559925" y="5662613"/>
          <p14:tracePt t="82283" x="9544050" y="5686425"/>
          <p14:tracePt t="82293" x="9536113" y="5702300"/>
          <p14:tracePt t="82300" x="9528175" y="5710238"/>
          <p14:tracePt t="82307" x="9512300" y="5726113"/>
          <p14:tracePt t="82315" x="9504363" y="5741988"/>
          <p14:tracePt t="82323" x="9496425" y="5749925"/>
          <p14:tracePt t="82331" x="9480550" y="5757863"/>
          <p14:tracePt t="82339" x="9472613" y="5765800"/>
          <p14:tracePt t="82348" x="9456738" y="5765800"/>
          <p14:tracePt t="82355" x="9440863" y="5765800"/>
          <p14:tracePt t="82364" x="9432925" y="5765800"/>
          <p14:tracePt t="82372" x="9417050" y="5765800"/>
          <p14:tracePt t="82380" x="9409113" y="5765800"/>
          <p14:tracePt t="82387" x="9393238" y="5765800"/>
          <p14:tracePt t="82395" x="9377363" y="5765800"/>
          <p14:tracePt t="82403" x="9369425" y="5765800"/>
          <p14:tracePt t="82411" x="9353550" y="5773738"/>
          <p14:tracePt t="82419" x="9337675" y="5773738"/>
          <p14:tracePt t="82427" x="9313863" y="5781675"/>
          <p14:tracePt t="82435" x="9258300" y="5789613"/>
          <p14:tracePt t="82443" x="9224963" y="5789613"/>
          <p14:tracePt t="82451" x="9169400" y="5789613"/>
          <p14:tracePt t="82459" x="9105900" y="5789613"/>
          <p14:tracePt t="82467" x="9050338" y="5789613"/>
          <p14:tracePt t="82475" x="8978900" y="5789613"/>
          <p14:tracePt t="82483" x="8899525" y="5789613"/>
          <p14:tracePt t="82492" x="8826500" y="5789613"/>
          <p14:tracePt t="82499" x="8763000" y="5797550"/>
          <p14:tracePt t="82507" x="8707438" y="5797550"/>
          <p14:tracePt t="82515" x="8667750" y="5797550"/>
          <p14:tracePt t="82523" x="8643938" y="5797550"/>
          <p14:tracePt t="82531" x="8612188" y="5797550"/>
          <p14:tracePt t="82539" x="8596313" y="5797550"/>
          <p14:tracePt t="82548" x="8580438" y="5797550"/>
          <p14:tracePt t="82555" x="8564563" y="5797550"/>
          <p14:tracePt t="82564" x="8556625" y="5797550"/>
          <p14:tracePt t="82571" x="8548688" y="5797550"/>
          <p14:tracePt t="82580" x="8531225" y="5797550"/>
          <p14:tracePt t="82587" x="8523288" y="5797550"/>
          <p14:tracePt t="82596" x="8515350" y="5789613"/>
          <p14:tracePt t="82603" x="8499475" y="5781675"/>
          <p14:tracePt t="82611" x="8467725" y="5773738"/>
          <p14:tracePt t="82619" x="8435975" y="5773738"/>
          <p14:tracePt t="82627" x="8388350" y="5765800"/>
          <p14:tracePt t="82635" x="8324850" y="5741988"/>
          <p14:tracePt t="82644" x="8245475" y="5734050"/>
          <p14:tracePt t="82651" x="8148638" y="5718175"/>
          <p14:tracePt t="82659" x="8013700" y="5702300"/>
          <p14:tracePt t="82667" x="7894638" y="5678488"/>
          <p14:tracePt t="82676" x="7789863" y="5662613"/>
          <p14:tracePt t="82683" x="7694613" y="5653088"/>
          <p14:tracePt t="82692" x="7623175" y="5645150"/>
          <p14:tracePt t="82699" x="7591425" y="5637213"/>
          <p14:tracePt t="82707" x="7567613" y="5637213"/>
          <p14:tracePt t="82715" x="7559675" y="5637213"/>
          <p14:tracePt t="82723" x="7543800" y="5637213"/>
          <p14:tracePt t="82731" x="7535863" y="5629275"/>
          <p14:tracePt t="82739" x="7527925" y="5621338"/>
          <p14:tracePt t="82747" x="7504113" y="5613400"/>
          <p14:tracePt t="82755" x="7478713" y="5581650"/>
          <p14:tracePt t="82763" x="7454900" y="5565775"/>
          <p14:tracePt t="82771" x="7423150" y="5534025"/>
          <p14:tracePt t="82779" x="7399338" y="5510213"/>
          <p14:tracePt t="82787" x="7375525" y="5478463"/>
          <p14:tracePt t="82795" x="7351713" y="5430838"/>
          <p14:tracePt t="82803" x="7312025" y="5383213"/>
          <p14:tracePt t="82811" x="7288213" y="5343525"/>
          <p14:tracePt t="82820" x="7264400" y="5286375"/>
          <p14:tracePt t="82828" x="7232650" y="5230813"/>
          <p14:tracePt t="82835" x="7208838" y="5175250"/>
          <p14:tracePt t="82843" x="7185025" y="5119688"/>
          <p14:tracePt t="82852" x="7153275" y="5080000"/>
          <p14:tracePt t="82861" x="7127875" y="5032375"/>
          <p14:tracePt t="82867" x="7104063" y="4992688"/>
          <p14:tracePt t="82876" x="7080250" y="4943475"/>
          <p14:tracePt t="82901" x="7000875" y="4816475"/>
          <p14:tracePt t="82910" x="6977063" y="4768850"/>
          <p14:tracePt t="82916" x="6953250" y="4697413"/>
          <p14:tracePt t="82924" x="6921500" y="4633913"/>
          <p14:tracePt t="82932" x="6905625" y="4576763"/>
          <p14:tracePt t="82940" x="6889750" y="4521200"/>
          <p14:tracePt t="82948" x="6881813" y="4473575"/>
          <p14:tracePt t="82959" x="6881813" y="4433888"/>
          <p14:tracePt t="82963" x="6881813" y="4386263"/>
          <p14:tracePt t="82972" x="6881813" y="4346575"/>
          <p14:tracePt t="82981" x="6881813" y="4291013"/>
          <p14:tracePt t="82988" x="6881813" y="4249738"/>
          <p14:tracePt t="82996" x="6881813" y="4186238"/>
          <p14:tracePt t="83007" x="6881813" y="4130675"/>
          <p14:tracePt t="83012" x="6881813" y="4090988"/>
          <p14:tracePt t="83021" x="6881813" y="4043363"/>
          <p14:tracePt t="83028" x="6873875" y="3987800"/>
          <p14:tracePt t="83036" x="6873875" y="3956050"/>
          <p14:tracePt t="83043" x="6873875" y="3922713"/>
          <p14:tracePt t="83051" x="6873875" y="3890963"/>
          <p14:tracePt t="83060" x="6873875" y="3859213"/>
          <p14:tracePt t="83067" x="6873875" y="3827463"/>
          <p14:tracePt t="83075" x="6873875" y="3795713"/>
          <p14:tracePt t="83083" x="6873875" y="3771900"/>
          <p14:tracePt t="83091" x="6873875" y="3748088"/>
          <p14:tracePt t="83099" x="6865938" y="3724275"/>
          <p14:tracePt t="83107" x="6865938" y="3700463"/>
          <p14:tracePt t="83115" x="6865938" y="3692525"/>
          <p14:tracePt t="83123" x="6858000" y="3676650"/>
          <p14:tracePt t="83131" x="6850063" y="3660775"/>
          <p14:tracePt t="83139" x="6850063" y="3644900"/>
          <p14:tracePt t="83147" x="6842125" y="3636963"/>
          <p14:tracePt t="83155" x="6842125" y="3629025"/>
          <p14:tracePt t="83163" x="6834188" y="3613150"/>
          <p14:tracePt t="83171" x="6826250" y="3605213"/>
          <p14:tracePt t="83179" x="6826250" y="3595688"/>
          <p14:tracePt t="83315" x="6826250" y="3636963"/>
          <p14:tracePt t="83323" x="6826250" y="3668713"/>
          <p14:tracePt t="83331" x="6826250" y="3716338"/>
          <p14:tracePt t="83339" x="6826250" y="3748088"/>
          <p14:tracePt t="83348" x="6826250" y="3787775"/>
          <p14:tracePt t="83355" x="6818313" y="3835400"/>
          <p14:tracePt t="83363" x="6810375" y="3875088"/>
          <p14:tracePt t="83371" x="6794500" y="3922713"/>
          <p14:tracePt t="83379" x="6777038" y="3971925"/>
          <p14:tracePt t="83387" x="6761163" y="4003675"/>
          <p14:tracePt t="83395" x="6753225" y="4043363"/>
          <p14:tracePt t="83403" x="6737350" y="4067175"/>
          <p14:tracePt t="83411" x="6721475" y="4098925"/>
          <p14:tracePt t="83419" x="6713538" y="4122738"/>
          <p14:tracePt t="83427" x="6713538" y="4138613"/>
          <p14:tracePt t="83435" x="6705600" y="4162425"/>
          <p14:tracePt t="83443" x="6705600" y="4186238"/>
          <p14:tracePt t="83451" x="6697663" y="4202113"/>
          <p14:tracePt t="83459" x="6697663" y="4233863"/>
          <p14:tracePt t="83467" x="6697663" y="4257675"/>
          <p14:tracePt t="83475" x="6697663" y="4291013"/>
          <p14:tracePt t="83483" x="6689725" y="4314825"/>
          <p14:tracePt t="83492" x="6689725" y="4338638"/>
          <p14:tracePt t="83499" x="6689725" y="4362450"/>
          <p14:tracePt t="83508" x="6689725" y="4386263"/>
          <p14:tracePt t="83516" x="6681788" y="4410075"/>
          <p14:tracePt t="83523" x="6681788" y="4433888"/>
          <p14:tracePt t="83531" x="6681788" y="4457700"/>
          <p14:tracePt t="83539" x="6681788" y="4497388"/>
          <p14:tracePt t="83547" x="6681788" y="4521200"/>
          <p14:tracePt t="83555" x="6681788" y="4560888"/>
          <p14:tracePt t="83563" x="6681788" y="4592638"/>
          <p14:tracePt t="83572" x="6681788" y="4616450"/>
          <p14:tracePt t="83584" x="6681788" y="4649788"/>
          <p14:tracePt t="83587" x="6681788" y="4697413"/>
          <p14:tracePt t="83595" x="6689725" y="4752975"/>
          <p14:tracePt t="83604" x="6697663" y="4824413"/>
          <p14:tracePt t="83615" x="6713538" y="4927600"/>
          <p14:tracePt t="83619" x="6737350" y="5024438"/>
          <p14:tracePt t="83628" x="6769100" y="5127625"/>
          <p14:tracePt t="83635" x="6794500" y="5222875"/>
          <p14:tracePt t="83644" x="6818313" y="5302250"/>
          <p14:tracePt t="83651" x="6834188" y="5351463"/>
          <p14:tracePt t="83659" x="6858000" y="5391150"/>
          <p14:tracePt t="83667" x="6873875" y="5414963"/>
          <p14:tracePt t="83676" x="6873875" y="5430838"/>
          <p14:tracePt t="83683" x="6889750" y="5438775"/>
          <p14:tracePt t="83691" x="6897688" y="5462588"/>
          <p14:tracePt t="83700" x="6913563" y="5478463"/>
          <p14:tracePt t="83707" x="6921500" y="5486400"/>
          <p14:tracePt t="83715" x="6945313" y="5510213"/>
          <p14:tracePt t="83724" x="6961188" y="5526088"/>
          <p14:tracePt t="83731" x="6977063" y="5541963"/>
          <p14:tracePt t="83739" x="7000875" y="5565775"/>
          <p14:tracePt t="83747" x="7024688" y="5581650"/>
          <p14:tracePt t="83755" x="7032625" y="5597525"/>
          <p14:tracePt t="83763" x="7056438" y="5613400"/>
          <p14:tracePt t="83771" x="7072313" y="5629275"/>
          <p14:tracePt t="83779" x="7104063" y="5662613"/>
          <p14:tracePt t="83787" x="7145338" y="5702300"/>
          <p14:tracePt t="83795" x="7169150" y="5726113"/>
          <p14:tracePt t="83803" x="7200900" y="5749925"/>
          <p14:tracePt t="83811" x="7224713" y="5773738"/>
          <p14:tracePt t="83819" x="7240588" y="5781675"/>
          <p14:tracePt t="83827" x="7280275" y="5805488"/>
          <p14:tracePt t="83835" x="7335838" y="5829300"/>
          <p14:tracePt t="83843" x="7399338" y="5868988"/>
          <p14:tracePt t="83851" x="7519988" y="5916613"/>
          <p14:tracePt t="83860" x="7678738" y="5995988"/>
          <p14:tracePt t="83867" x="7886700" y="6076950"/>
          <p14:tracePt t="83875" x="8101013" y="6156325"/>
          <p14:tracePt t="83883" x="8348663" y="6235700"/>
          <p14:tracePt t="83894" x="8515350" y="6267450"/>
          <p14:tracePt t="83899" x="8699500" y="6299200"/>
          <p14:tracePt t="83911" x="8810625" y="6315075"/>
          <p14:tracePt t="83916" x="8907463" y="6323013"/>
          <p14:tracePt t="83923" x="8978900" y="6323013"/>
          <p14:tracePt t="83931" x="9042400" y="6315075"/>
          <p14:tracePt t="83939" x="9066213" y="6307138"/>
          <p14:tracePt t="83947" x="9090025" y="6299200"/>
          <p14:tracePt t="83956" x="9097963" y="6291263"/>
          <p14:tracePt t="83963" x="9105900" y="6283325"/>
          <p14:tracePt t="83971" x="9105900" y="6275388"/>
          <p14:tracePt t="83979" x="9113838" y="6267450"/>
          <p14:tracePt t="83987" x="9121775" y="6251575"/>
          <p14:tracePt t="83995" x="9121775" y="6243638"/>
          <p14:tracePt t="84003" x="9129713" y="6219825"/>
          <p14:tracePt t="84011" x="9137650" y="6211888"/>
          <p14:tracePt t="84019" x="9161463" y="6203950"/>
          <p14:tracePt t="84027" x="9169400" y="6196013"/>
          <p14:tracePt t="84035" x="9177338" y="6188075"/>
          <p14:tracePt t="84043" x="9201150" y="6180138"/>
          <p14:tracePt t="84052" x="9234488" y="6172200"/>
          <p14:tracePt t="84059" x="9250363" y="6164263"/>
          <p14:tracePt t="84067" x="9266238" y="6148388"/>
          <p14:tracePt t="84075" x="9297988" y="6124575"/>
          <p14:tracePt t="84083" x="9313863" y="6100763"/>
          <p14:tracePt t="84092" x="9345613" y="6069013"/>
          <p14:tracePt t="84099" x="9369425" y="6029325"/>
          <p14:tracePt t="84108" x="9393238" y="5980113"/>
          <p14:tracePt t="84115" x="9417050" y="5940425"/>
          <p14:tracePt t="84123" x="9440863" y="5892800"/>
          <p14:tracePt t="84131" x="9472613" y="5821363"/>
          <p14:tracePt t="84139" x="9504363" y="5781675"/>
          <p14:tracePt t="84147" x="9551988" y="5749925"/>
          <p14:tracePt t="84155" x="9617075" y="5726113"/>
          <p14:tracePt t="84164" x="9672638" y="5702300"/>
          <p14:tracePt t="84171" x="9736138" y="5686425"/>
          <p14:tracePt t="84179" x="9807575" y="5678488"/>
          <p14:tracePt t="84187" x="9831388" y="5670550"/>
          <p14:tracePt t="84195" x="9855200" y="5670550"/>
          <p14:tracePt t="84211" x="9863138" y="5670550"/>
          <p14:tracePt t="84259" x="9871075" y="5653088"/>
          <p14:tracePt t="84267" x="9894888" y="5613400"/>
          <p14:tracePt t="84275" x="9910763" y="5589588"/>
          <p14:tracePt t="84283" x="9936163" y="5573713"/>
          <p14:tracePt t="84292" x="9952038" y="5549900"/>
          <p14:tracePt t="84299" x="9967913" y="5534025"/>
          <p14:tracePt t="84307" x="9991725" y="5526088"/>
          <p14:tracePt t="84315" x="9999663" y="5510213"/>
          <p14:tracePt t="84323" x="10007600" y="5502275"/>
          <p14:tracePt t="84331" x="10015538" y="5494338"/>
          <p14:tracePt t="84339" x="10023475" y="5494338"/>
          <p14:tracePt t="84347" x="10023475" y="5486400"/>
          <p14:tracePt t="84355" x="10031413" y="5478463"/>
          <p14:tracePt t="84364" x="10039350" y="5462588"/>
          <p14:tracePt t="84372" x="10055225" y="5454650"/>
          <p14:tracePt t="84380" x="10063163" y="5438775"/>
          <p14:tracePt t="84387" x="10086975" y="5407025"/>
          <p14:tracePt t="84395" x="10118725" y="5383213"/>
          <p14:tracePt t="84403" x="10142538" y="5343525"/>
          <p14:tracePt t="84411" x="10174288" y="5302250"/>
          <p14:tracePt t="84419" x="10190163" y="5262563"/>
          <p14:tracePt t="84427" x="10221913" y="5230813"/>
          <p14:tracePt t="84435" x="10245725" y="5191125"/>
          <p14:tracePt t="84443" x="10269538" y="5151438"/>
          <p14:tracePt t="84451" x="10294938" y="5127625"/>
          <p14:tracePt t="84459" x="10294938" y="5103813"/>
          <p14:tracePt t="84467" x="10302875" y="5087938"/>
          <p14:tracePt t="84475" x="10310813" y="5080000"/>
          <p14:tracePt t="84483" x="10310813" y="5072063"/>
          <p14:tracePt t="84492" x="10310813" y="5056188"/>
          <p14:tracePt t="84499" x="10310813" y="5040313"/>
          <p14:tracePt t="84507" x="10310813" y="5016500"/>
          <p14:tracePt t="84515" x="10310813" y="4992688"/>
          <p14:tracePt t="84523" x="10302875" y="4976813"/>
          <p14:tracePt t="84532" x="10302875" y="4959350"/>
          <p14:tracePt t="84539" x="10302875" y="4951413"/>
          <p14:tracePt t="84547" x="10302875" y="4935538"/>
          <p14:tracePt t="84556" x="10302875" y="4911725"/>
          <p14:tracePt t="84566" x="10302875" y="4895850"/>
          <p14:tracePt t="84571" x="10302875" y="4872038"/>
          <p14:tracePt t="84580" x="10294938" y="4848225"/>
          <p14:tracePt t="84587" x="10294938" y="4832350"/>
          <p14:tracePt t="84596" x="10294938" y="4816475"/>
          <p14:tracePt t="84603" x="10294938" y="4808538"/>
          <p14:tracePt t="84611" x="10294938" y="4792663"/>
          <p14:tracePt t="84619" x="10294938" y="4760913"/>
          <p14:tracePt t="84627" x="10294938" y="4752975"/>
          <p14:tracePt t="84635" x="10302875" y="4737100"/>
          <p14:tracePt t="84644" x="10310813" y="4729163"/>
          <p14:tracePt t="84651" x="10310813" y="4705350"/>
          <p14:tracePt t="84661" x="10318750" y="4697413"/>
          <p14:tracePt t="84668" x="10326688" y="4681538"/>
          <p14:tracePt t="84678" x="10334625" y="4665663"/>
          <p14:tracePt t="84685" x="10350500" y="4633913"/>
          <p14:tracePt t="84691" x="10366375" y="4616450"/>
          <p14:tracePt t="84699" x="10382250" y="4600575"/>
          <p14:tracePt t="84707" x="10406063" y="4576763"/>
          <p14:tracePt t="84715" x="10421938" y="4568825"/>
          <p14:tracePt t="84723" x="10429875" y="4552950"/>
          <p14:tracePt t="84731" x="10445750" y="4537075"/>
          <p14:tracePt t="84747" x="10445750" y="4529138"/>
          <p14:tracePt t="84755" x="10453688" y="4529138"/>
          <p14:tracePt t="88207" x="10398125" y="4513263"/>
          <p14:tracePt t="88211" x="10382250" y="4513263"/>
          <p14:tracePt t="88220" x="10374313" y="4505325"/>
          <p14:tracePt t="88235" x="10366375" y="4505325"/>
          <p14:tracePt t="88252" x="10358438" y="4505325"/>
          <p14:tracePt t="88260" x="10342563" y="4505325"/>
          <p14:tracePt t="88268" x="10326688" y="4505325"/>
          <p14:tracePt t="88275" x="10318750" y="4505325"/>
          <p14:tracePt t="88284" x="10302875" y="4505325"/>
          <p14:tracePt t="88292" x="10287000" y="4513263"/>
          <p14:tracePt t="88315" x="10279063" y="4513263"/>
          <p14:tracePt t="88371" x="10269538" y="4529138"/>
          <p14:tracePt t="88379" x="10261600" y="4537075"/>
          <p14:tracePt t="88387" x="10253663" y="4545013"/>
          <p14:tracePt t="88395" x="10237788" y="4560888"/>
          <p14:tracePt t="88403" x="10229850" y="4568825"/>
          <p14:tracePt t="88411" x="10213975" y="4576763"/>
          <p14:tracePt t="88419" x="10198100" y="4592638"/>
          <p14:tracePt t="88427" x="10182225" y="4592638"/>
          <p14:tracePt t="88435" x="10174288" y="4592638"/>
          <p14:tracePt t="88443" x="10166350" y="4600575"/>
          <p14:tracePt t="88755" x="10158413" y="4616450"/>
          <p14:tracePt t="88763" x="10150475" y="4624388"/>
          <p14:tracePt t="88779" x="10150475" y="4633913"/>
          <p14:tracePt t="88940" x="10150475" y="4641850"/>
          <p14:tracePt t="88973" x="10158413" y="4641850"/>
          <p14:tracePt t="88987" x="10166350" y="4641850"/>
          <p14:tracePt t="89003" x="10182225" y="4649788"/>
          <p14:tracePt t="89021" x="10190163" y="4649788"/>
          <p14:tracePt t="89067" x="10190163" y="4657725"/>
          <p14:tracePt t="89091" x="10198100" y="4657725"/>
          <p14:tracePt t="89107" x="10198100" y="4665663"/>
          <p14:tracePt t="94115" x="10190163" y="4673600"/>
          <p14:tracePt t="94124" x="10174288" y="4681538"/>
          <p14:tracePt t="94140" x="10166350" y="4681538"/>
          <p14:tracePt t="94155" x="10150475" y="4681538"/>
          <p14:tracePt t="94171" x="10142538" y="4681538"/>
          <p14:tracePt t="94219" x="10134600" y="4681538"/>
          <p14:tracePt t="94302" x="10126663" y="4681538"/>
          <p14:tracePt t="94540" x="10118725" y="4681538"/>
          <p14:tracePt t="94604" x="10110788" y="4681538"/>
          <p14:tracePt t="94611" x="10102850" y="4689475"/>
          <p14:tracePt t="94619" x="10094913" y="4705350"/>
          <p14:tracePt t="94628" x="10086975" y="4713288"/>
          <p14:tracePt t="94635" x="10071100" y="4737100"/>
          <p14:tracePt t="94649" x="10055225" y="4768850"/>
          <p14:tracePt t="94651" x="10031413" y="4792663"/>
          <p14:tracePt t="94659" x="10007600" y="4824413"/>
          <p14:tracePt t="94667" x="9983788" y="4848225"/>
          <p14:tracePt t="94676" x="9959975" y="4879975"/>
          <p14:tracePt t="94683" x="9944100" y="4903788"/>
          <p14:tracePt t="94692" x="9918700" y="4935538"/>
          <p14:tracePt t="94699" x="9894888" y="4967288"/>
          <p14:tracePt t="94707" x="9863138" y="5024438"/>
          <p14:tracePt t="94715" x="9831388" y="5072063"/>
          <p14:tracePt t="94723" x="9783763" y="5135563"/>
          <p14:tracePt t="94731" x="9736138" y="5199063"/>
          <p14:tracePt t="94739" x="9688513" y="5246688"/>
          <p14:tracePt t="94748" x="9656763" y="5286375"/>
          <p14:tracePt t="94755" x="9625013" y="5335588"/>
          <p14:tracePt t="94764" x="9609138" y="5359400"/>
          <p14:tracePt t="94771" x="9593263" y="5375275"/>
          <p14:tracePt t="94779" x="9585325" y="5391150"/>
          <p14:tracePt t="94787" x="9567863" y="5399088"/>
          <p14:tracePt t="94795" x="9567863" y="5407025"/>
          <p14:tracePt t="94811" x="9567863" y="5414963"/>
          <p14:tracePt t="94819" x="9559925" y="5414963"/>
          <p14:tracePt t="94907" x="9544050" y="5414963"/>
          <p14:tracePt t="94915" x="9528175" y="5391150"/>
          <p14:tracePt t="94923" x="9520238" y="5391150"/>
          <p14:tracePt t="94931" x="9504363" y="5375275"/>
          <p14:tracePt t="94939" x="9496425" y="5367338"/>
          <p14:tracePt t="94947" x="9472613" y="5343525"/>
          <p14:tracePt t="94955" x="9448800" y="5319713"/>
          <p14:tracePt t="94963" x="9432925" y="5302250"/>
          <p14:tracePt t="94971" x="9401175" y="5278438"/>
          <p14:tracePt t="94979" x="9393238" y="5270500"/>
          <p14:tracePt t="94987" x="9377363" y="5262563"/>
          <p14:tracePt t="94995" x="9345613" y="5246688"/>
          <p14:tracePt t="95003" x="9313863" y="5230813"/>
          <p14:tracePt t="95011" x="9266238" y="5214938"/>
          <p14:tracePt t="95023" x="9201150" y="5199063"/>
          <p14:tracePt t="95027" x="9161463" y="5191125"/>
          <p14:tracePt t="95044" x="9105900" y="5183188"/>
          <p14:tracePt t="95060" x="9097963" y="5183188"/>
          <p14:tracePt t="95067" x="9090025" y="5183188"/>
          <p14:tracePt t="95075" x="9082088" y="5183188"/>
          <p14:tracePt t="95083" x="9074150" y="5183188"/>
          <p14:tracePt t="95092" x="9058275" y="5183188"/>
          <p14:tracePt t="95099" x="9042400" y="5191125"/>
          <p14:tracePt t="95107" x="9018588" y="5191125"/>
          <p14:tracePt t="95115" x="9002713" y="5191125"/>
          <p14:tracePt t="95123" x="8978900" y="5199063"/>
          <p14:tracePt t="95132" x="8955088" y="5207000"/>
          <p14:tracePt t="95139" x="8907463" y="5214938"/>
          <p14:tracePt t="95147" x="8858250" y="5222875"/>
          <p14:tracePt t="95155" x="8794750" y="5222875"/>
          <p14:tracePt t="95163" x="8723313" y="5230813"/>
          <p14:tracePt t="95171" x="8651875" y="5230813"/>
          <p14:tracePt t="95179" x="8596313" y="5230813"/>
          <p14:tracePt t="95187" x="8531225" y="5230813"/>
          <p14:tracePt t="95196" x="8483600" y="5230813"/>
          <p14:tracePt t="95206" x="8459788" y="5230813"/>
          <p14:tracePt t="95211" x="8428038" y="5230813"/>
          <p14:tracePt t="95219" x="8404225" y="5230813"/>
          <p14:tracePt t="95227" x="8380413" y="5230813"/>
          <p14:tracePt t="95236" x="8332788" y="5214938"/>
          <p14:tracePt t="95245" x="8293100" y="5199063"/>
          <p14:tracePt t="95254" x="8261350" y="5183188"/>
          <p14:tracePt t="95259" x="8213725" y="5167313"/>
          <p14:tracePt t="95267" x="8172450" y="5151438"/>
          <p14:tracePt t="95275" x="8140700" y="5135563"/>
          <p14:tracePt t="95283" x="8101013" y="5119688"/>
          <p14:tracePt t="95292" x="8085138" y="5111750"/>
          <p14:tracePt t="95299" x="8069263" y="5103813"/>
          <p14:tracePt t="95307" x="8053388" y="5095875"/>
          <p14:tracePt t="95331" x="8045450" y="5095875"/>
          <p14:tracePt t="95339" x="8029575" y="5087938"/>
          <p14:tracePt t="95348" x="8021638" y="5080000"/>
          <p14:tracePt t="95355" x="8005763" y="5072063"/>
          <p14:tracePt t="95363" x="7989888" y="5064125"/>
          <p14:tracePt t="95371" x="7981950" y="5056188"/>
          <p14:tracePt t="95380" x="7966075" y="5040313"/>
          <p14:tracePt t="95387" x="7950200" y="5032375"/>
          <p14:tracePt t="95395" x="7942263" y="5024438"/>
          <p14:tracePt t="95404" x="7926388" y="5008563"/>
          <p14:tracePt t="95411" x="7910513" y="4984750"/>
          <p14:tracePt t="95419" x="7894638" y="4967288"/>
          <p14:tracePt t="95429" x="7862888" y="4943475"/>
          <p14:tracePt t="95436" x="7829550" y="4911725"/>
          <p14:tracePt t="95444" x="7813675" y="4895850"/>
          <p14:tracePt t="95451" x="7797800" y="4864100"/>
          <p14:tracePt t="95459" x="7781925" y="4856163"/>
          <p14:tracePt t="95467" x="7766050" y="4832350"/>
          <p14:tracePt t="95475" x="7750175" y="4824413"/>
          <p14:tracePt t="95483" x="7742238" y="4816475"/>
          <p14:tracePt t="95491" x="7734300" y="4816475"/>
          <p14:tracePt t="95499" x="7726363" y="4808538"/>
          <p14:tracePt t="95507" x="7726363" y="4800600"/>
          <p14:tracePt t="95523" x="7718425" y="4800600"/>
          <p14:tracePt t="95563" x="7710488" y="4792663"/>
          <p14:tracePt t="95571" x="7694613" y="4784725"/>
          <p14:tracePt t="95581" x="7694613" y="4768850"/>
          <p14:tracePt t="95595" x="7686675" y="4768850"/>
          <p14:tracePt t="95611" x="7686675" y="4760913"/>
          <p14:tracePt t="95619" x="7678738" y="4760913"/>
          <p14:tracePt t="95627" x="7678738" y="4752975"/>
          <p14:tracePt t="95643" x="7678738" y="4737100"/>
          <p14:tracePt t="95651" x="7670800" y="4721225"/>
          <p14:tracePt t="95659" x="7670800" y="4713288"/>
          <p14:tracePt t="95668" x="7670800" y="4705350"/>
          <p14:tracePt t="95679" x="7670800" y="4689475"/>
          <p14:tracePt t="95692" x="7670800" y="4681538"/>
          <p14:tracePt t="95702" x="7662863" y="4673600"/>
          <p14:tracePt t="95707" x="7662863" y="4665663"/>
          <p14:tracePt t="95723" x="7662863" y="4657725"/>
          <p14:tracePt t="95867" x="7662863" y="4649788"/>
          <p14:tracePt t="95875" x="7662863" y="4641850"/>
          <p14:tracePt t="95883" x="7662863" y="4633913"/>
          <p14:tracePt t="95924" x="7670800" y="4633913"/>
          <p14:tracePt t="95940" x="7678738" y="4633913"/>
          <p14:tracePt t="95947" x="7694613" y="4633913"/>
          <p14:tracePt t="95958" x="7702550" y="4649788"/>
          <p14:tracePt t="95963" x="7710488" y="4665663"/>
          <p14:tracePt t="95972" x="7718425" y="4673600"/>
          <p14:tracePt t="95980" x="7718425" y="4689475"/>
          <p14:tracePt t="95987" x="7718425" y="4705350"/>
          <p14:tracePt t="95995" x="7726363" y="4713288"/>
          <p14:tracePt t="96003" x="7726363" y="4729163"/>
          <p14:tracePt t="96011" x="7734300" y="4745038"/>
          <p14:tracePt t="96020" x="7742238" y="4768850"/>
          <p14:tracePt t="96044" x="7766050" y="4832350"/>
          <p14:tracePt t="96051" x="7781925" y="4872038"/>
          <p14:tracePt t="96059" x="7781925" y="4903788"/>
          <p14:tracePt t="96067" x="7797800" y="4935538"/>
          <p14:tracePt t="96075" x="7805738" y="4992688"/>
          <p14:tracePt t="96083" x="7813675" y="5032375"/>
          <p14:tracePt t="96092" x="7829550" y="5064125"/>
          <p14:tracePt t="96099" x="7839075" y="5087938"/>
          <p14:tracePt t="96107" x="7839075" y="5127625"/>
          <p14:tracePt t="96115" x="7847013" y="5143500"/>
          <p14:tracePt t="96123" x="7847013" y="5151438"/>
          <p14:tracePt t="96131" x="7854950" y="5159375"/>
          <p14:tracePt t="96139" x="7862888" y="5183188"/>
          <p14:tracePt t="96156" x="7862888" y="5191125"/>
          <p14:tracePt t="96163" x="7870825" y="5191125"/>
          <p14:tracePt t="96179" x="7870825" y="5199063"/>
          <p14:tracePt t="96196" x="7878763" y="5207000"/>
          <p14:tracePt t="96205" x="7886700" y="5207000"/>
          <p14:tracePt t="96211" x="7902575" y="5214938"/>
          <p14:tracePt t="96219" x="7934325" y="5222875"/>
          <p14:tracePt t="96227" x="7989888" y="5238750"/>
          <p14:tracePt t="96237" x="8037513" y="5246688"/>
          <p14:tracePt t="96243" x="8069263" y="5246688"/>
          <p14:tracePt t="96251" x="8108950" y="5254625"/>
          <p14:tracePt t="96259" x="8140700" y="5270500"/>
          <p14:tracePt t="96267" x="8189913" y="5278438"/>
          <p14:tracePt t="96275" x="8245475" y="5302250"/>
          <p14:tracePt t="96283" x="8293100" y="5319713"/>
          <p14:tracePt t="96291" x="8356600" y="5335588"/>
          <p14:tracePt t="96299" x="8380413" y="5351463"/>
          <p14:tracePt t="96307" x="8404225" y="5359400"/>
          <p14:tracePt t="96315" x="8412163" y="5359400"/>
          <p14:tracePt t="96371" x="8428038" y="5359400"/>
          <p14:tracePt t="96379" x="8451850" y="5359400"/>
          <p14:tracePt t="96387" x="8467725" y="5359400"/>
          <p14:tracePt t="96395" x="8483600" y="5359400"/>
          <p14:tracePt t="96403" x="8491538" y="5359400"/>
          <p14:tracePt t="96411" x="8507413" y="5359400"/>
          <p14:tracePt t="96419" x="8531225" y="5359400"/>
          <p14:tracePt t="96427" x="8548688" y="5359400"/>
          <p14:tracePt t="96435" x="8556625" y="5351463"/>
          <p14:tracePt t="96443" x="8564563" y="5351463"/>
          <p14:tracePt t="96451" x="8572500" y="5351463"/>
          <p14:tracePt t="96467" x="8588375" y="5343525"/>
          <p14:tracePt t="96475" x="8596313" y="5335588"/>
          <p14:tracePt t="96484" x="8612188" y="5335588"/>
          <p14:tracePt t="96493" x="8628063" y="5327650"/>
          <p14:tracePt t="96499" x="8651875" y="5319713"/>
          <p14:tracePt t="96507" x="8675688" y="5310188"/>
          <p14:tracePt t="96515" x="8699500" y="5310188"/>
          <p14:tracePt t="96523" x="8731250" y="5302250"/>
          <p14:tracePt t="96531" x="8755063" y="5302250"/>
          <p14:tracePt t="96539" x="8786813" y="5302250"/>
          <p14:tracePt t="96547" x="8834438" y="5310188"/>
          <p14:tracePt t="96555" x="8874125" y="5327650"/>
          <p14:tracePt t="96563" x="8915400" y="5335588"/>
          <p14:tracePt t="96571" x="8931275" y="5343525"/>
          <p14:tracePt t="96582" x="8939213" y="5343525"/>
          <p14:tracePt t="96587" x="8947150" y="5343525"/>
          <p14:tracePt t="96603" x="8955088" y="5343525"/>
          <p14:tracePt t="96611" x="8970963" y="5343525"/>
          <p14:tracePt t="96620" x="9010650" y="5343525"/>
          <p14:tracePt t="96629" x="9058275" y="5343525"/>
          <p14:tracePt t="96636" x="9113838" y="5335588"/>
          <p14:tracePt t="96646" x="9153525" y="5327650"/>
          <p14:tracePt t="96652" x="9161463" y="5319713"/>
          <p14:tracePt t="96661" x="9169400" y="5319713"/>
          <p14:tracePt t="96667" x="9169400" y="5302250"/>
          <p14:tracePt t="96676" x="9169400" y="5270500"/>
          <p14:tracePt t="96683" x="9169400" y="5207000"/>
          <p14:tracePt t="96692" x="9169400" y="5151438"/>
          <p14:tracePt t="96699" x="9169400" y="5103813"/>
          <p14:tracePt t="96707" x="9161463" y="5048250"/>
          <p14:tracePt t="96715" x="9161463" y="5016500"/>
          <p14:tracePt t="96723" x="9153525" y="4992688"/>
          <p14:tracePt t="96731" x="9153525" y="4984750"/>
          <p14:tracePt t="96739" x="9153525" y="4976813"/>
          <p14:tracePt t="96875" x="9185275" y="4951413"/>
          <p14:tracePt t="96883" x="9234488" y="4927600"/>
          <p14:tracePt t="96893" x="9266238" y="4919663"/>
          <p14:tracePt t="96899" x="9290050" y="4911725"/>
          <p14:tracePt t="96908" x="9321800" y="4903788"/>
          <p14:tracePt t="96915" x="9361488" y="4895850"/>
          <p14:tracePt t="96924" x="9369425" y="4895850"/>
          <p14:tracePt t="96931" x="9385300" y="4879975"/>
          <p14:tracePt t="96940" x="9401175" y="4872038"/>
          <p14:tracePt t="96956" x="9409113" y="4864100"/>
          <p14:tracePt t="96974" x="9417050" y="4856163"/>
          <p14:tracePt t="96981" x="9424988" y="4848225"/>
          <p14:tracePt t="96988" x="9424988" y="4832350"/>
          <p14:tracePt t="96995" x="9424988" y="4816475"/>
          <p14:tracePt t="97003" x="9440863" y="4800600"/>
          <p14:tracePt t="97011" x="9440863" y="4784725"/>
          <p14:tracePt t="97022" x="9456738" y="4768850"/>
          <p14:tracePt t="97027" x="9456738" y="4760913"/>
          <p14:tracePt t="97049" x="9472613" y="4760913"/>
          <p14:tracePt t="97107" x="9472613" y="4752975"/>
          <p14:tracePt t="97115" x="9480550" y="4737100"/>
          <p14:tracePt t="97123" x="9488488" y="4729163"/>
          <p14:tracePt t="97131" x="9504363" y="4713288"/>
          <p14:tracePt t="97139" x="9512300" y="4697413"/>
          <p14:tracePt t="97147" x="9528175" y="4689475"/>
          <p14:tracePt t="97155" x="9528175" y="4673600"/>
          <p14:tracePt t="97163" x="9536113" y="4665663"/>
          <p14:tracePt t="97171" x="9544050" y="4657725"/>
          <p14:tracePt t="97180" x="9544050" y="4649788"/>
          <p14:tracePt t="97187" x="9551988" y="4633913"/>
          <p14:tracePt t="97196" x="9559925" y="4624388"/>
          <p14:tracePt t="97208" x="9559925" y="4600575"/>
          <p14:tracePt t="97211" x="9567863" y="4584700"/>
          <p14:tracePt t="97219" x="9567863" y="4568825"/>
          <p14:tracePt t="97227" x="9575800" y="4560888"/>
          <p14:tracePt t="97236" x="9575800" y="4552950"/>
          <p14:tracePt t="97379" x="9575800" y="4568825"/>
          <p14:tracePt t="97387" x="9575800" y="4584700"/>
          <p14:tracePt t="97395" x="9575800" y="4608513"/>
          <p14:tracePt t="97403" x="9575800" y="4633913"/>
          <p14:tracePt t="97411" x="9567863" y="4657725"/>
          <p14:tracePt t="97419" x="9559925" y="4689475"/>
          <p14:tracePt t="97427" x="9551988" y="4745038"/>
          <p14:tracePt t="97435" x="9536113" y="4784725"/>
          <p14:tracePt t="97443" x="9536113" y="4824413"/>
          <p14:tracePt t="97452" x="9528175" y="4856163"/>
          <p14:tracePt t="97459" x="9520238" y="4879975"/>
          <p14:tracePt t="97467" x="9504363" y="4895850"/>
          <p14:tracePt t="97475" x="9504363" y="4903788"/>
          <p14:tracePt t="97483" x="9496425" y="4919663"/>
          <p14:tracePt t="97491" x="9496425" y="4927600"/>
          <p14:tracePt t="97499" x="9488488" y="4935538"/>
          <p14:tracePt t="97507" x="9480550" y="4943475"/>
          <p14:tracePt t="97523" x="9480550" y="4951413"/>
          <p14:tracePt t="97532" x="9472613" y="4959350"/>
          <p14:tracePt t="97539" x="9472613" y="4967288"/>
          <p14:tracePt t="97547" x="9456738" y="4984750"/>
          <p14:tracePt t="97555" x="9448800" y="4992688"/>
          <p14:tracePt t="97564" x="9432925" y="5008563"/>
          <p14:tracePt t="97571" x="9424988" y="5024438"/>
          <p14:tracePt t="97581" x="9409113" y="5040313"/>
          <p14:tracePt t="97587" x="9393238" y="5056188"/>
          <p14:tracePt t="97595" x="9385300" y="5080000"/>
          <p14:tracePt t="97603" x="9361488" y="5111750"/>
          <p14:tracePt t="97611" x="9353550" y="5127625"/>
          <p14:tracePt t="97619" x="9329738" y="5143500"/>
          <p14:tracePt t="97627" x="9321800" y="5151438"/>
          <p14:tracePt t="97636" x="9305925" y="5167313"/>
          <p14:tracePt t="97646" x="9297988" y="5175250"/>
          <p14:tracePt t="97651" x="9290050" y="5183188"/>
          <p14:tracePt t="97659" x="9282113" y="5183188"/>
          <p14:tracePt t="97667" x="9274175" y="5183188"/>
          <p14:tracePt t="97691" x="9274175" y="5191125"/>
          <p14:tracePt t="97699" x="9266238" y="5191125"/>
          <p14:tracePt t="97707" x="9258300" y="5191125"/>
          <p14:tracePt t="97715" x="9242425" y="5199063"/>
          <p14:tracePt t="97723" x="9234488" y="5207000"/>
          <p14:tracePt t="97731" x="9217025" y="5214938"/>
          <p14:tracePt t="97739" x="9201150" y="5214938"/>
          <p14:tracePt t="97747" x="9185275" y="5222875"/>
          <p14:tracePt t="97756" x="9153525" y="5238750"/>
          <p14:tracePt t="97764" x="9121775" y="5238750"/>
          <p14:tracePt t="97771" x="9058275" y="5254625"/>
          <p14:tracePt t="97779" x="8994775" y="5278438"/>
          <p14:tracePt t="97787" x="8939213" y="5294313"/>
          <p14:tracePt t="97795" x="8891588" y="5302250"/>
          <p14:tracePt t="97803" x="8850313" y="5319713"/>
          <p14:tracePt t="97811" x="8810625" y="5335588"/>
          <p14:tracePt t="97819" x="8778875" y="5343525"/>
          <p14:tracePt t="97827" x="8755063" y="5343525"/>
          <p14:tracePt t="97835" x="8747125" y="5343525"/>
          <p14:tracePt t="97843" x="8723313" y="5343525"/>
          <p14:tracePt t="97851" x="8715375" y="5343525"/>
          <p14:tracePt t="97859" x="8707438" y="5343525"/>
          <p14:tracePt t="97867" x="8691563" y="5343525"/>
          <p14:tracePt t="97875" x="8675688" y="5343525"/>
          <p14:tracePt t="97883" x="8651875" y="5335588"/>
          <p14:tracePt t="97893" x="8636000" y="5327650"/>
          <p14:tracePt t="97899" x="8620125" y="5319713"/>
          <p14:tracePt t="97911" x="8604250" y="5319713"/>
          <p14:tracePt t="97915" x="8588375" y="5319713"/>
          <p14:tracePt t="97923" x="8564563" y="5319713"/>
          <p14:tracePt t="97931" x="8548688" y="5310188"/>
          <p14:tracePt t="97939" x="8515350" y="5302250"/>
          <p14:tracePt t="97947" x="8483600" y="5302250"/>
          <p14:tracePt t="97956" x="8435975" y="5294313"/>
          <p14:tracePt t="97964" x="8388350" y="5278438"/>
          <p14:tracePt t="97972" x="8356600" y="5278438"/>
          <p14:tracePt t="97980" x="8332788" y="5278438"/>
          <p14:tracePt t="97988" x="8316913" y="5270500"/>
          <p14:tracePt t="97996" x="8308975" y="5262563"/>
          <p14:tracePt t="98004" x="8293100" y="5262563"/>
          <p14:tracePt t="98011" x="8277225" y="5254625"/>
          <p14:tracePt t="98022" x="8261350" y="5238750"/>
          <p14:tracePt t="98027" x="8237538" y="5222875"/>
          <p14:tracePt t="98035" x="8221663" y="5207000"/>
          <p14:tracePt t="98043" x="8205788" y="5199063"/>
          <p14:tracePt t="98051" x="8197850" y="5183188"/>
          <p14:tracePt t="98059" x="8172450" y="5175250"/>
          <p14:tracePt t="98067" x="8164513" y="5159375"/>
          <p14:tracePt t="98075" x="8148638" y="5143500"/>
          <p14:tracePt t="98083" x="8140700" y="5127625"/>
          <p14:tracePt t="98091" x="8132763" y="5111750"/>
          <p14:tracePt t="98099" x="8124825" y="5087938"/>
          <p14:tracePt t="98107" x="8101013" y="5048250"/>
          <p14:tracePt t="98115" x="8069263" y="5008563"/>
          <p14:tracePt t="98123" x="8029575" y="4951413"/>
          <p14:tracePt t="98131" x="7981950" y="4887913"/>
          <p14:tracePt t="98139" x="7950200" y="4840288"/>
          <p14:tracePt t="98147" x="7910513" y="4792663"/>
          <p14:tracePt t="98155" x="7894638" y="4768850"/>
          <p14:tracePt t="98165" x="7870825" y="4729163"/>
          <p14:tracePt t="98172" x="7847013" y="4689475"/>
          <p14:tracePt t="98180" x="7829550" y="4665663"/>
          <p14:tracePt t="98189" x="7805738" y="4633913"/>
          <p14:tracePt t="98196" x="7789863" y="4608513"/>
          <p14:tracePt t="98206" x="7781925" y="4600575"/>
          <p14:tracePt t="98211" x="7766050" y="4584700"/>
          <p14:tracePt t="98219" x="7758113" y="4568825"/>
          <p14:tracePt t="98271" x="7750175" y="4568825"/>
          <p14:tracePt t="98291" x="7750175" y="4552950"/>
          <p14:tracePt t="98300" x="7742238" y="4552950"/>
          <p14:tracePt t="98315" x="7742238" y="4545013"/>
          <p14:tracePt t="98444" x="7742238" y="4568825"/>
          <p14:tracePt t="98452" x="7742238" y="4576763"/>
          <p14:tracePt t="98459" x="7742238" y="4592638"/>
          <p14:tracePt t="98467" x="7742238" y="4608513"/>
          <p14:tracePt t="98476" x="7742238" y="4616450"/>
          <p14:tracePt t="98483" x="7750175" y="4633913"/>
          <p14:tracePt t="98492" x="7758113" y="4657725"/>
          <p14:tracePt t="98499" x="7766050" y="4681538"/>
          <p14:tracePt t="98507" x="7781925" y="4721225"/>
          <p14:tracePt t="98515" x="7797800" y="4752975"/>
          <p14:tracePt t="98523" x="7805738" y="4792663"/>
          <p14:tracePt t="98531" x="7805738" y="4816475"/>
          <p14:tracePt t="98539" x="7813675" y="4824413"/>
          <p14:tracePt t="98547" x="7821613" y="4840288"/>
          <p14:tracePt t="98555" x="7829550" y="4848225"/>
          <p14:tracePt t="98563" x="7829550" y="4856163"/>
          <p14:tracePt t="98571" x="7839075" y="4872038"/>
          <p14:tracePt t="98579" x="7847013" y="4887913"/>
          <p14:tracePt t="98587" x="7862888" y="4911725"/>
          <p14:tracePt t="98595" x="7878763" y="4935538"/>
          <p14:tracePt t="98603" x="7878763" y="4959350"/>
          <p14:tracePt t="98612" x="7894638" y="4984750"/>
          <p14:tracePt t="98619" x="7902575" y="5000625"/>
          <p14:tracePt t="98627" x="7902575" y="5008563"/>
          <p14:tracePt t="98636" x="7902575" y="5032375"/>
          <p14:tracePt t="98649" x="7910513" y="5048250"/>
          <p14:tracePt t="98651" x="7910513" y="5064125"/>
          <p14:tracePt t="98659" x="7926388" y="5087938"/>
          <p14:tracePt t="98668" x="7934325" y="5111750"/>
          <p14:tracePt t="98678" x="7950200" y="5135563"/>
          <p14:tracePt t="98685" x="7958138" y="5159375"/>
          <p14:tracePt t="98693" x="7966075" y="5167313"/>
          <p14:tracePt t="98699" x="7974013" y="5175250"/>
          <p14:tracePt t="98715" x="7974013" y="5183188"/>
          <p14:tracePt t="98755" x="7981950" y="5183188"/>
          <p14:tracePt t="98763" x="7989888" y="5183188"/>
          <p14:tracePt t="98771" x="8037513" y="5191125"/>
          <p14:tracePt t="98779" x="8101013" y="5199063"/>
          <p14:tracePt t="98787" x="8172450" y="5207000"/>
          <p14:tracePt t="98795" x="8237538" y="5222875"/>
          <p14:tracePt t="98803" x="8301038" y="5230813"/>
          <p14:tracePt t="98811" x="8388350" y="5246688"/>
          <p14:tracePt t="98819" x="8451850" y="5270500"/>
          <p14:tracePt t="98827" x="8523288" y="5286375"/>
          <p14:tracePt t="98835" x="8556625" y="5294313"/>
          <p14:tracePt t="98843" x="8564563" y="5302250"/>
          <p14:tracePt t="98851" x="8572500" y="5302250"/>
          <p14:tracePt t="98939" x="8580438" y="5302250"/>
          <p14:tracePt t="98947" x="8628063" y="5302250"/>
          <p14:tracePt t="98955" x="8659813" y="5302250"/>
          <p14:tracePt t="98963" x="8683625" y="5302250"/>
          <p14:tracePt t="98971" x="8691563" y="5302250"/>
          <p14:tracePt t="98995" x="8699500" y="5302250"/>
          <p14:tracePt t="99052" x="8707438" y="5302250"/>
          <p14:tracePt t="99059" x="8715375" y="5302250"/>
          <p14:tracePt t="99075" x="8723313" y="5302250"/>
          <p14:tracePt t="99091" x="8731250" y="5302250"/>
          <p14:tracePt t="99155" x="8739188" y="5302250"/>
          <p14:tracePt t="99317" x="8747125" y="5302250"/>
          <p14:tracePt t="99324" x="8770938" y="5286375"/>
          <p14:tracePt t="99334" x="8778875" y="5278438"/>
          <p14:tracePt t="99339" x="8794750" y="5278438"/>
          <p14:tracePt t="99347" x="8794750" y="5270500"/>
          <p14:tracePt t="99355" x="8802688" y="5270500"/>
          <p14:tracePt t="99371" x="8802688" y="5262563"/>
          <p14:tracePt t="99379" x="8818563" y="5254625"/>
          <p14:tracePt t="99388" x="8818563" y="5246688"/>
          <p14:tracePt t="99403" x="8826500" y="5238750"/>
          <p14:tracePt t="99419" x="8826500" y="5230813"/>
          <p14:tracePt t="99443" x="8834438" y="5222875"/>
          <p14:tracePt t="99451" x="8834438" y="5214938"/>
          <p14:tracePt t="99459" x="8842375" y="5199063"/>
          <p14:tracePt t="99467" x="8842375" y="5183188"/>
          <p14:tracePt t="99475" x="8842375" y="5167313"/>
          <p14:tracePt t="99483" x="8850313" y="5151438"/>
          <p14:tracePt t="99492" x="8850313" y="5143500"/>
          <p14:tracePt t="99499" x="8858250" y="5135563"/>
          <p14:tracePt t="99515" x="8858250" y="5127625"/>
          <p14:tracePt t="99523" x="8866188" y="5127625"/>
          <p14:tracePt t="99531" x="8866188" y="5119688"/>
          <p14:tracePt t="99539" x="8874125" y="5111750"/>
          <p14:tracePt t="99547" x="8874125" y="5095875"/>
          <p14:tracePt t="99555" x="8874125" y="5080000"/>
          <p14:tracePt t="99563" x="8883650" y="5064125"/>
          <p14:tracePt t="99571" x="8891588" y="5040313"/>
          <p14:tracePt t="99580" x="8899525" y="5016500"/>
          <p14:tracePt t="99587" x="8907463" y="4992688"/>
          <p14:tracePt t="99598" x="8915400" y="4967288"/>
          <p14:tracePt t="99604" x="8923338" y="4927600"/>
          <p14:tracePt t="99613" x="8939213" y="4895850"/>
          <p14:tracePt t="99620" x="8963025" y="4840288"/>
          <p14:tracePt t="99627" x="8970963" y="4800600"/>
          <p14:tracePt t="99635" x="8986838" y="4768850"/>
          <p14:tracePt t="99643" x="9002713" y="4737100"/>
          <p14:tracePt t="99651" x="9026525" y="4713288"/>
          <p14:tracePt t="99659" x="9034463" y="4697413"/>
          <p14:tracePt t="99667" x="9050338" y="4665663"/>
          <p14:tracePt t="99677" x="9058275" y="4649788"/>
          <p14:tracePt t="99683" x="9066213" y="4633913"/>
          <p14:tracePt t="99692" x="9074150" y="4616450"/>
          <p14:tracePt t="99699" x="9082088" y="4600575"/>
          <p14:tracePt t="99707" x="9090025" y="4584700"/>
          <p14:tracePt t="99715" x="9090025" y="4576763"/>
          <p14:tracePt t="99731" x="9097963" y="4568825"/>
          <p14:tracePt t="99747" x="9097963" y="4560888"/>
          <p14:tracePt t="99755" x="9105900" y="4560888"/>
          <p14:tracePt t="99763" x="9105900" y="4545013"/>
          <p14:tracePt t="99771" x="9113838" y="4537075"/>
          <p14:tracePt t="99780" x="9113838" y="4521200"/>
          <p14:tracePt t="99787" x="9113838" y="4513263"/>
          <p14:tracePt t="99796" x="9121775" y="4489450"/>
          <p14:tracePt t="99803" x="9121775" y="4481513"/>
          <p14:tracePt t="99811" x="9121775" y="4465638"/>
          <p14:tracePt t="99819" x="9121775" y="4449763"/>
          <p14:tracePt t="99827" x="9121775" y="4433888"/>
          <p14:tracePt t="99835" x="9121775" y="4418013"/>
          <p14:tracePt t="99843" x="9121775" y="4402138"/>
          <p14:tracePt t="99851" x="9121775" y="4386263"/>
          <p14:tracePt t="99859" x="9121775" y="4378325"/>
          <p14:tracePt t="99867" x="9121775" y="4362450"/>
          <p14:tracePt t="99875" x="9121775" y="4354513"/>
          <p14:tracePt t="99883" x="9121775" y="4346575"/>
          <p14:tracePt t="99894" x="9121775" y="4338638"/>
          <p14:tracePt t="99899" x="9121775" y="4330700"/>
          <p14:tracePt t="99907" x="9121775" y="4322763"/>
          <p14:tracePt t="99915" x="9113838" y="4314825"/>
          <p14:tracePt t="99931" x="9113838" y="4298950"/>
          <p14:tracePt t="99939" x="9113838" y="4281488"/>
          <p14:tracePt t="99947" x="9113838" y="4273550"/>
          <p14:tracePt t="99955" x="9105900" y="4265613"/>
          <p14:tracePt t="99963" x="9105900" y="4257675"/>
          <p14:tracePt t="99979" x="9105900" y="4249738"/>
          <p14:tracePt t="99995" x="9105900" y="4241800"/>
          <p14:tracePt t="100163" x="9105900" y="4257675"/>
          <p14:tracePt t="100171" x="9105900" y="4291013"/>
          <p14:tracePt t="100179" x="9105900" y="4298950"/>
          <p14:tracePt t="100187" x="9105900" y="4314825"/>
          <p14:tracePt t="100196" x="9097963" y="4338638"/>
          <p14:tracePt t="100205" x="9097963" y="4346575"/>
          <p14:tracePt t="100211" x="9090025" y="4354513"/>
          <p14:tracePt t="100219" x="9090025" y="4370388"/>
          <p14:tracePt t="100236" x="9090025" y="4378325"/>
          <p14:tracePt t="100255" x="9090025" y="4386263"/>
          <p14:tracePt t="100277" x="9090025" y="4394200"/>
          <p14:tracePt t="100293" x="9082088" y="4402138"/>
          <p14:tracePt t="100315" x="9082088" y="4410075"/>
          <p14:tracePt t="100323" x="9074150" y="4418013"/>
          <p14:tracePt t="100339" x="9074150" y="4425950"/>
          <p14:tracePt t="100347" x="9074150" y="4433888"/>
          <p14:tracePt t="100355" x="9066213" y="4433888"/>
          <p14:tracePt t="100363" x="9058275" y="4441825"/>
          <p14:tracePt t="100379" x="9050338" y="4441825"/>
          <p14:tracePt t="100387" x="9050338" y="4449763"/>
          <p14:tracePt t="100395" x="9042400" y="4449763"/>
          <p14:tracePt t="100403" x="9026525" y="4457700"/>
          <p14:tracePt t="100419" x="9010650" y="4457700"/>
          <p14:tracePt t="100427" x="9002713" y="4465638"/>
          <p14:tracePt t="100435" x="8994775" y="4465638"/>
          <p14:tracePt t="100443" x="8986838" y="4473575"/>
          <p14:tracePt t="100459" x="8970963" y="4473575"/>
          <p14:tracePt t="100475" x="8963025" y="4473575"/>
          <p14:tracePt t="100483" x="8963025" y="4481513"/>
          <p14:tracePt t="100492" x="8955088" y="4481513"/>
          <p14:tracePt t="100499" x="8947150" y="4481513"/>
          <p14:tracePt t="100515" x="8939213" y="4481513"/>
          <p14:tracePt t="100524" x="8939213" y="4489450"/>
          <p14:tracePt t="100532" x="8931275" y="4489450"/>
          <p14:tracePt t="100539" x="8915400" y="4497388"/>
          <p14:tracePt t="100547" x="8907463" y="4497388"/>
          <p14:tracePt t="100555" x="8899525" y="4497388"/>
          <p14:tracePt t="100563" x="8874125" y="4497388"/>
          <p14:tracePt t="100571" x="8858250" y="4497388"/>
          <p14:tracePt t="100581" x="8842375" y="4505325"/>
          <p14:tracePt t="100588" x="8826500" y="4505325"/>
          <p14:tracePt t="100598" x="8818563" y="4505325"/>
          <p14:tracePt t="100605" x="8794750" y="4513263"/>
          <p14:tracePt t="100614" x="8786813" y="4513263"/>
          <p14:tracePt t="100619" x="8778875" y="4513263"/>
          <p14:tracePt t="100627" x="8770938" y="4513263"/>
          <p14:tracePt t="100643" x="8763000" y="4513263"/>
          <p14:tracePt t="100651" x="8755063" y="4513263"/>
          <p14:tracePt t="100659" x="8747125" y="4513263"/>
          <p14:tracePt t="100676" x="8739188" y="4521200"/>
          <p14:tracePt t="100683" x="8723313" y="4521200"/>
          <p14:tracePt t="100699" x="8715375" y="4521200"/>
          <p14:tracePt t="100715" x="8715375" y="4529138"/>
          <p14:tracePt t="100723" x="8707438" y="4529138"/>
          <p14:tracePt t="100731" x="8699500" y="4529138"/>
          <p14:tracePt t="100739" x="8691563" y="4537075"/>
          <p14:tracePt t="100747" x="8675688" y="4537075"/>
          <p14:tracePt t="100755" x="8659813" y="4537075"/>
          <p14:tracePt t="100763" x="8636000" y="4537075"/>
          <p14:tracePt t="100771" x="8620125" y="4537075"/>
          <p14:tracePt t="100779" x="8612188" y="4537075"/>
          <p14:tracePt t="100787" x="8588375" y="4537075"/>
          <p14:tracePt t="100796" x="8572500" y="4537075"/>
          <p14:tracePt t="100803" x="8564563" y="4537075"/>
          <p14:tracePt t="100811" x="8556625" y="4537075"/>
          <p14:tracePt t="100819" x="8548688" y="4529138"/>
          <p14:tracePt t="100827" x="8540750" y="4529138"/>
          <p14:tracePt t="100835" x="8531225" y="4529138"/>
          <p14:tracePt t="100846" x="8515350" y="4529138"/>
          <p14:tracePt t="100852" x="8507413" y="4521200"/>
          <p14:tracePt t="100862" x="8499475" y="4521200"/>
          <p14:tracePt t="100868" x="8483600" y="4513263"/>
          <p14:tracePt t="100880" x="8475663" y="4513263"/>
          <p14:tracePt t="100883" x="8467725" y="4513263"/>
          <p14:tracePt t="100893" x="8459788" y="4513263"/>
          <p14:tracePt t="100908" x="8451850" y="4513263"/>
          <p14:tracePt t="100915" x="8443913" y="4505325"/>
          <p14:tracePt t="100923" x="8428038" y="4497388"/>
          <p14:tracePt t="100932" x="8404225" y="4497388"/>
          <p14:tracePt t="100941" x="8380413" y="4481513"/>
          <p14:tracePt t="100947" x="8356600" y="4473575"/>
          <p14:tracePt t="100956" x="8348663" y="4465638"/>
          <p14:tracePt t="100963" x="8332788" y="4449763"/>
          <p14:tracePt t="100972" x="8324850" y="4449763"/>
          <p14:tracePt t="100979" x="8316913" y="4449763"/>
          <p14:tracePt t="100995" x="8316913" y="4441825"/>
          <p14:tracePt t="101012" x="8308975" y="4433888"/>
          <p14:tracePt t="101022" x="8301038" y="4425950"/>
          <p14:tracePt t="101027" x="8293100" y="4418013"/>
          <p14:tracePt t="101036" x="8293100" y="4410075"/>
          <p14:tracePt t="101044" x="8285163" y="4410075"/>
          <p14:tracePt t="101068" x="8285163" y="4402138"/>
          <p14:tracePt t="101323" x="8285163" y="4433888"/>
          <p14:tracePt t="101333" x="8285163" y="4449763"/>
          <p14:tracePt t="101339" x="8285163" y="4457700"/>
          <p14:tracePt t="101347" x="8285163" y="4465638"/>
          <p14:tracePt t="101355" x="8285163" y="4473575"/>
          <p14:tracePt t="101363" x="8285163" y="4481513"/>
          <p14:tracePt t="101372" x="8285163" y="4489450"/>
          <p14:tracePt t="101380" x="8285163" y="4505325"/>
          <p14:tracePt t="101387" x="8301038" y="4521200"/>
          <p14:tracePt t="101395" x="8316913" y="4537075"/>
          <p14:tracePt t="101403" x="8332788" y="4552950"/>
          <p14:tracePt t="101411" x="8332788" y="4560888"/>
          <p14:tracePt t="101419" x="8340725" y="4560888"/>
          <p14:tracePt t="101459" x="8340725" y="4568825"/>
          <p14:tracePt t="101468" x="8348663" y="4568825"/>
          <p14:tracePt t="101476" x="8364538" y="4568825"/>
          <p14:tracePt t="101484" x="8372475" y="4584700"/>
          <p14:tracePt t="101493" x="8388350" y="4584700"/>
          <p14:tracePt t="101500" x="8396288" y="4592638"/>
          <p14:tracePt t="101507" x="8404225" y="4600575"/>
          <p14:tracePt t="101515" x="8428038" y="4608513"/>
          <p14:tracePt t="101523" x="8451850" y="4616450"/>
          <p14:tracePt t="101531" x="8475663" y="4641850"/>
          <p14:tracePt t="101539" x="8499475" y="4649788"/>
          <p14:tracePt t="101547" x="8523288" y="4665663"/>
          <p14:tracePt t="101555" x="8531225" y="4665663"/>
          <p14:tracePt t="101563" x="8540750" y="4665663"/>
          <p14:tracePt t="101571" x="8540750" y="4673600"/>
          <p14:tracePt t="101595" x="8548688" y="4673600"/>
          <p14:tracePt t="101611" x="8556625" y="4681538"/>
          <p14:tracePt t="101619" x="8564563" y="4681538"/>
          <p14:tracePt t="101635" x="8572500" y="4681538"/>
          <p14:tracePt t="101659" x="8580438" y="4681538"/>
          <p14:tracePt t="101667" x="8596313" y="4673600"/>
          <p14:tracePt t="101676" x="8604250" y="4673600"/>
          <p14:tracePt t="101683" x="8612188" y="4665663"/>
          <p14:tracePt t="101692" x="8628063" y="4657725"/>
          <p14:tracePt t="101699" x="8636000" y="4649788"/>
          <p14:tracePt t="101708" x="8651875" y="4641850"/>
          <p14:tracePt t="101715" x="8667750" y="4633913"/>
          <p14:tracePt t="101723" x="8675688" y="4616450"/>
          <p14:tracePt t="101731" x="8683625" y="4616450"/>
          <p14:tracePt t="101739" x="8691563" y="4608513"/>
          <p14:tracePt t="101747" x="8699500" y="4592638"/>
          <p14:tracePt t="101755" x="8707438" y="4592638"/>
          <p14:tracePt t="101764" x="8707438" y="4584700"/>
          <p14:tracePt t="101771" x="8715375" y="4576763"/>
          <p14:tracePt t="101779" x="8739188" y="4568825"/>
          <p14:tracePt t="101788" x="8755063" y="4560888"/>
          <p14:tracePt t="101796" x="8786813" y="4545013"/>
          <p14:tracePt t="101804" x="8818563" y="4545013"/>
          <p14:tracePt t="101811" x="8850313" y="4545013"/>
          <p14:tracePt t="101819" x="8874125" y="4537075"/>
          <p14:tracePt t="101835" x="8883650" y="4537075"/>
          <p14:tracePt t="101915" x="8899525" y="4537075"/>
          <p14:tracePt t="101923" x="8915400" y="4529138"/>
          <p14:tracePt t="101931" x="8923338" y="4521200"/>
          <p14:tracePt t="101940" x="8931275" y="4521200"/>
          <p14:tracePt t="101947" x="8939213" y="4521200"/>
          <p14:tracePt t="101957" x="8947150" y="4521200"/>
          <p14:tracePt t="101979" x="8955088" y="4521200"/>
          <p14:tracePt t="103571" x="8955088" y="4529138"/>
          <p14:tracePt t="103715" x="8955088" y="4537075"/>
          <p14:tracePt t="103731" x="8955088" y="4545013"/>
          <p14:tracePt t="103896" x="8955088" y="4552950"/>
          <p14:tracePt t="103925" x="8955088" y="4560888"/>
          <p14:tracePt t="104123" x="8955088" y="4552950"/>
          <p14:tracePt t="104147" x="8947150" y="4552950"/>
          <p14:tracePt t="104196" x="8939213" y="4552950"/>
          <p14:tracePt t="104219" x="8931275" y="4552950"/>
          <p14:tracePt t="104228" x="8923338" y="4552950"/>
          <p14:tracePt t="104244" x="8915400" y="4552950"/>
          <p14:tracePt t="104252" x="8907463" y="4552950"/>
          <p14:tracePt t="104260" x="8899525" y="4552950"/>
          <p14:tracePt t="104269" x="8891588" y="4552950"/>
          <p14:tracePt t="104275" x="8883650" y="4552950"/>
          <p14:tracePt t="104285" x="8866188" y="4545013"/>
          <p14:tracePt t="104292" x="8858250" y="4545013"/>
          <p14:tracePt t="104299" x="8850313" y="4545013"/>
          <p14:tracePt t="104307" x="8834438" y="4537075"/>
          <p14:tracePt t="104323" x="8826500" y="4537075"/>
          <p14:tracePt t="104331" x="8826500" y="4529138"/>
          <p14:tracePt t="104339" x="8818563" y="4529138"/>
          <p14:tracePt t="104355" x="8810625" y="4529138"/>
          <p14:tracePt t="104363" x="8794750" y="4521200"/>
          <p14:tracePt t="104371" x="8763000" y="4513263"/>
          <p14:tracePt t="104379" x="8731250" y="4505325"/>
          <p14:tracePt t="104387" x="8707438" y="4505325"/>
          <p14:tracePt t="104395" x="8659813" y="4497388"/>
          <p14:tracePt t="104403" x="8628063" y="4497388"/>
          <p14:tracePt t="104411" x="8596313" y="4489450"/>
          <p14:tracePt t="104420" x="8548688" y="4473575"/>
          <p14:tracePt t="104427" x="8523288" y="4473575"/>
          <p14:tracePt t="104435" x="8499475" y="4465638"/>
          <p14:tracePt t="104443" x="8483600" y="4465638"/>
          <p14:tracePt t="104451" x="8475663" y="4465638"/>
          <p14:tracePt t="104476" x="8467725" y="4465638"/>
          <p14:tracePt t="104486" x="8459788" y="4465638"/>
          <p14:tracePt t="104499" x="8451850" y="4465638"/>
          <p14:tracePt t="104507" x="8443913" y="4457700"/>
          <p14:tracePt t="104515" x="8428038" y="4449763"/>
          <p14:tracePt t="104525" x="8420100" y="4449763"/>
          <p14:tracePt t="104533" x="8404225" y="4441825"/>
          <p14:tracePt t="104539" x="8380413" y="4425950"/>
          <p14:tracePt t="104547" x="8356600" y="4418013"/>
          <p14:tracePt t="104555" x="8332788" y="4394200"/>
          <p14:tracePt t="104564" x="8301038" y="4386263"/>
          <p14:tracePt t="104571" x="8269288" y="4362450"/>
          <p14:tracePt t="104582" x="8237538" y="4330700"/>
          <p14:tracePt t="104587" x="8205788" y="4314825"/>
          <p14:tracePt t="104596" x="8172450" y="4298950"/>
          <p14:tracePt t="104603" x="8148638" y="4281488"/>
          <p14:tracePt t="104612" x="8132763" y="4273550"/>
          <p14:tracePt t="104627" x="8132763" y="4265613"/>
          <p14:tracePt t="104635" x="8124825" y="4265613"/>
          <p14:tracePt t="104643" x="8124825" y="4257675"/>
          <p14:tracePt t="104651" x="8101013" y="4233863"/>
          <p14:tracePt t="104659" x="8069263" y="4194175"/>
          <p14:tracePt t="104667" x="8037513" y="4154488"/>
          <p14:tracePt t="104676" x="8021638" y="4114800"/>
          <p14:tracePt t="104683" x="7997825" y="4083050"/>
          <p14:tracePt t="104692" x="7981950" y="4043363"/>
          <p14:tracePt t="104699" x="7974013" y="4027488"/>
          <p14:tracePt t="104707" x="7958138" y="4019550"/>
          <p14:tracePt t="104715" x="7950200" y="3995738"/>
          <p14:tracePt t="104724" x="7942263" y="3987800"/>
          <p14:tracePt t="104732" x="7934325" y="3979863"/>
          <p14:tracePt t="104740" x="7926388" y="3963988"/>
          <p14:tracePt t="104748" x="7918450" y="3956050"/>
          <p14:tracePt t="104756" x="7910513" y="3948113"/>
          <p14:tracePt t="104764" x="7902575" y="3938588"/>
          <p14:tracePt t="104771" x="7894638" y="3930650"/>
          <p14:tracePt t="104779" x="7886700" y="3930650"/>
          <p14:tracePt t="104787" x="7886700" y="3922713"/>
          <p14:tracePt t="104795" x="7878763" y="3914775"/>
          <p14:tracePt t="104819" x="7870825" y="3914775"/>
          <p14:tracePt t="104899" x="7870825" y="3906838"/>
          <p14:tracePt t="105067" x="7862888" y="3898900"/>
          <p14:tracePt t="105083" x="7854950" y="3890963"/>
          <p14:tracePt t="105099" x="7854950" y="3883025"/>
          <p14:tracePt t="105107" x="7847013" y="3883025"/>
          <p14:tracePt t="105363" x="7839075" y="3914775"/>
          <p14:tracePt t="105372" x="7839075" y="3922713"/>
          <p14:tracePt t="105379" x="7839075" y="3956050"/>
          <p14:tracePt t="105387" x="7839075" y="3979863"/>
          <p14:tracePt t="105395" x="7854950" y="3995738"/>
          <p14:tracePt t="105403" x="7854950" y="4003675"/>
          <p14:tracePt t="105411" x="7854950" y="4019550"/>
          <p14:tracePt t="105427" x="7854950" y="4027488"/>
          <p14:tracePt t="105451" x="7854950" y="4035425"/>
          <p14:tracePt t="105484" x="7870825" y="4043363"/>
          <p14:tracePt t="105492" x="7886700" y="4051300"/>
          <p14:tracePt t="105500" x="7910513" y="4067175"/>
          <p14:tracePt t="105508" x="7950200" y="4090988"/>
          <p14:tracePt t="105516" x="7974013" y="4098925"/>
          <p14:tracePt t="105523" x="8013700" y="4114800"/>
          <p14:tracePt t="105531" x="8037513" y="4130675"/>
          <p14:tracePt t="105539" x="8061325" y="4138613"/>
          <p14:tracePt t="105548" x="8085138" y="4138613"/>
          <p14:tracePt t="105555" x="8101013" y="4146550"/>
          <p14:tracePt t="105564" x="8108950" y="4146550"/>
          <p14:tracePt t="105571" x="8124825" y="4146550"/>
          <p14:tracePt t="105581" x="8132763" y="4154488"/>
          <p14:tracePt t="105587" x="8140700" y="4154488"/>
          <p14:tracePt t="105595" x="8164513" y="4154488"/>
          <p14:tracePt t="105603" x="8180388" y="4154488"/>
          <p14:tracePt t="105611" x="8205788" y="4170363"/>
          <p14:tracePt t="105619" x="8253413" y="4178300"/>
          <p14:tracePt t="105627" x="8308975" y="4202113"/>
          <p14:tracePt t="105635" x="8372475" y="4225925"/>
          <p14:tracePt t="105643" x="8435975" y="4249738"/>
          <p14:tracePt t="105651" x="8491538" y="4265613"/>
          <p14:tracePt t="105659" x="8548688" y="4281488"/>
          <p14:tracePt t="105667" x="8588375" y="4298950"/>
          <p14:tracePt t="105676" x="8620125" y="4306888"/>
          <p14:tracePt t="105683" x="8659813" y="4314825"/>
          <p14:tracePt t="105692" x="8691563" y="4322763"/>
          <p14:tracePt t="105699" x="8723313" y="4322763"/>
          <p14:tracePt t="105707" x="8763000" y="4330700"/>
          <p14:tracePt t="105715" x="8794750" y="4330700"/>
          <p14:tracePt t="105723" x="8842375" y="4330700"/>
          <p14:tracePt t="105731" x="8899525" y="4330700"/>
          <p14:tracePt t="105739" x="8947150" y="4330700"/>
          <p14:tracePt t="105747" x="8994775" y="4330700"/>
          <p14:tracePt t="105756" x="9050338" y="4330700"/>
          <p14:tracePt t="105764" x="9105900" y="4330700"/>
          <p14:tracePt t="105771" x="9169400" y="4330700"/>
          <p14:tracePt t="105779" x="9234488" y="4330700"/>
          <p14:tracePt t="105787" x="9297988" y="4322763"/>
          <p14:tracePt t="105796" x="9337675" y="4322763"/>
          <p14:tracePt t="105803" x="9393238" y="4322763"/>
          <p14:tracePt t="105811" x="9424988" y="4322763"/>
          <p14:tracePt t="105819" x="9448800" y="4322763"/>
          <p14:tracePt t="105876" x="9456738" y="4306888"/>
          <p14:tracePt t="105884" x="9472613" y="4265613"/>
          <p14:tracePt t="105896" x="9480550" y="4249738"/>
          <p14:tracePt t="105899" x="9488488" y="4225925"/>
          <p14:tracePt t="105908" x="9496425" y="4202113"/>
          <p14:tracePt t="105915" x="9504363" y="4178300"/>
          <p14:tracePt t="105923" x="9504363" y="4170363"/>
          <p14:tracePt t="105931" x="9504363" y="4154488"/>
          <p14:tracePt t="105940" x="9504363" y="4146550"/>
          <p14:tracePt t="105948" x="9504363" y="4138613"/>
          <p14:tracePt t="105957" x="9504363" y="4130675"/>
          <p14:tracePt t="105963" x="9504363" y="4122738"/>
          <p14:tracePt t="105979" x="9504363" y="4114800"/>
          <p14:tracePt t="106011" x="9504363" y="4106863"/>
          <p14:tracePt t="106124" x="9504363" y="4098925"/>
          <p14:tracePt t="106131" x="9551988" y="4067175"/>
          <p14:tracePt t="106139" x="9567863" y="4059238"/>
          <p14:tracePt t="106147" x="9585325" y="4043363"/>
          <p14:tracePt t="106155" x="9601200" y="4043363"/>
          <p14:tracePt t="106163" x="9617075" y="4035425"/>
          <p14:tracePt t="106180" x="9617075" y="4027488"/>
          <p14:tracePt t="106187" x="9625013" y="4027488"/>
          <p14:tracePt t="107971" x="9617075" y="4027488"/>
          <p14:tracePt t="107980" x="9609138" y="4027488"/>
          <p14:tracePt t="107987" x="9601200" y="4027488"/>
          <p14:tracePt t="108059" x="9593263" y="4027488"/>
          <p14:tracePt t="108083" x="9585325" y="4019550"/>
          <p14:tracePt t="108092" x="9575800" y="4019550"/>
          <p14:tracePt t="108099" x="9575800" y="4011613"/>
          <p14:tracePt t="108107" x="9567863" y="4011613"/>
          <p14:tracePt t="108115" x="9567863" y="4003675"/>
          <p14:tracePt t="108123" x="9559925" y="4003675"/>
          <p14:tracePt t="108131" x="9559925" y="3995738"/>
          <p14:tracePt t="108139" x="9551988" y="3995738"/>
          <p14:tracePt t="108147" x="9544050" y="3987800"/>
          <p14:tracePt t="108163" x="9544050" y="3979863"/>
          <p14:tracePt t="108171" x="9536113" y="3979863"/>
          <p14:tracePt t="108179" x="9536113" y="3971925"/>
          <p14:tracePt t="108187" x="9528175" y="3963988"/>
          <p14:tracePt t="108195" x="9520238" y="3963988"/>
          <p14:tracePt t="108205" x="9504363" y="3948113"/>
          <p14:tracePt t="108220" x="9488488" y="3938588"/>
          <p14:tracePt t="108227" x="9480550" y="3930650"/>
          <p14:tracePt t="108243" x="9472613" y="3930650"/>
          <p14:tracePt t="108253" x="9464675" y="3922713"/>
          <p14:tracePt t="108259" x="9456738" y="3922713"/>
          <p14:tracePt t="108268" x="9456738" y="3914775"/>
          <p14:tracePt t="108276" x="9440863" y="3914775"/>
          <p14:tracePt t="108292" x="9424988" y="3906838"/>
          <p14:tracePt t="108299" x="9417050" y="3906838"/>
          <p14:tracePt t="108307" x="9401175" y="3906838"/>
          <p14:tracePt t="108323" x="9385300" y="3906838"/>
          <p14:tracePt t="108331" x="9377363" y="3898900"/>
          <p14:tracePt t="108347" x="9361488" y="3898900"/>
          <p14:tracePt t="108355" x="9337675" y="3898900"/>
          <p14:tracePt t="108363" x="9313863" y="3898900"/>
          <p14:tracePt t="108371" x="9290050" y="3898900"/>
          <p14:tracePt t="108380" x="9266238" y="3898900"/>
          <p14:tracePt t="108387" x="9242425" y="3906838"/>
          <p14:tracePt t="108395" x="9201150" y="3914775"/>
          <p14:tracePt t="108403" x="9177338" y="3922713"/>
          <p14:tracePt t="108411" x="9153525" y="3922713"/>
          <p14:tracePt t="108419" x="9137650" y="3930650"/>
          <p14:tracePt t="108427" x="9129713" y="3930650"/>
          <p14:tracePt t="108436" x="9121775" y="3930650"/>
          <p14:tracePt t="108444" x="9113838" y="3930650"/>
          <p14:tracePt t="108452" x="9113838" y="3938588"/>
          <p14:tracePt t="108459" x="9097963" y="3938588"/>
          <p14:tracePt t="108483" x="9090025" y="3938588"/>
          <p14:tracePt t="108499" x="9090025" y="3948113"/>
          <p14:tracePt t="108531" x="9082088" y="3948113"/>
          <p14:tracePt t="108539" x="9074150" y="3948113"/>
          <p14:tracePt t="108555" x="9066213" y="3956050"/>
          <p14:tracePt t="108563" x="9058275" y="3956050"/>
          <p14:tracePt t="108571" x="9050338" y="3956050"/>
          <p14:tracePt t="108581" x="9034463" y="3956050"/>
          <p14:tracePt t="108595" x="9018588" y="3963988"/>
          <p14:tracePt t="108603" x="9010650" y="3971925"/>
          <p14:tracePt t="108611" x="8994775" y="3971925"/>
          <p14:tracePt t="108619" x="8986838" y="3979863"/>
          <p14:tracePt t="108627" x="8970963" y="3987800"/>
          <p14:tracePt t="108635" x="8955088" y="3987800"/>
          <p14:tracePt t="108643" x="8947150" y="3995738"/>
          <p14:tracePt t="108651" x="8939213" y="4003675"/>
          <p14:tracePt t="108659" x="8931275" y="4003675"/>
          <p14:tracePt t="108667" x="8923338" y="4003675"/>
          <p14:tracePt t="108676" x="8923338" y="4011613"/>
          <p14:tracePt t="108683" x="8915400" y="4011613"/>
          <p14:tracePt t="108715" x="8907463" y="4011613"/>
          <p14:tracePt t="108731" x="8891588" y="4011613"/>
          <p14:tracePt t="108739" x="8883650" y="4011613"/>
          <p14:tracePt t="108755" x="8866188" y="4019550"/>
          <p14:tracePt t="108763" x="8850313" y="4019550"/>
          <p14:tracePt t="108779" x="8842375" y="4019550"/>
          <p14:tracePt t="108787" x="8818563" y="4019550"/>
          <p14:tracePt t="108796" x="8810625" y="4027488"/>
          <p14:tracePt t="108803" x="8802688" y="4027488"/>
          <p14:tracePt t="108811" x="8786813" y="4027488"/>
          <p14:tracePt t="108820" x="8770938" y="4027488"/>
          <p14:tracePt t="108828" x="8763000" y="4027488"/>
          <p14:tracePt t="108835" x="8755063" y="4027488"/>
          <p14:tracePt t="108843" x="8747125" y="4027488"/>
          <p14:tracePt t="108885" x="8747125" y="4035425"/>
          <p14:tracePt t="108899" x="8739188" y="4035425"/>
          <p14:tracePt t="109547" x="8763000" y="4035425"/>
          <p14:tracePt t="109555" x="8786813" y="4035425"/>
          <p14:tracePt t="109563" x="8802688" y="4043363"/>
          <p14:tracePt t="109571" x="8826500" y="4043363"/>
          <p14:tracePt t="109581" x="8850313" y="4059238"/>
          <p14:tracePt t="109587" x="8850313" y="4067175"/>
          <p14:tracePt t="109596" x="8858250" y="4067175"/>
          <p14:tracePt t="109651" x="8858250" y="4075113"/>
          <p14:tracePt t="109667" x="8866188" y="4075113"/>
          <p14:tracePt t="109883" x="8842375" y="4075113"/>
          <p14:tracePt t="109891" x="8826500" y="4075113"/>
          <p14:tracePt t="109899" x="8802688" y="4075113"/>
          <p14:tracePt t="109908" x="8794750" y="4075113"/>
          <p14:tracePt t="109916" x="8786813" y="4075113"/>
          <p14:tracePt t="109923" x="8778875" y="4075113"/>
          <p14:tracePt t="109931" x="8763000" y="4075113"/>
          <p14:tracePt t="109963" x="8755063" y="4075113"/>
          <p14:tracePt t="110020" x="8739188" y="4075113"/>
          <p14:tracePt t="110035" x="8731250" y="4075113"/>
          <p14:tracePt t="110043" x="8723313" y="4075113"/>
          <p14:tracePt t="110051" x="8715375" y="4075113"/>
          <p14:tracePt t="110067" x="8707438" y="4075113"/>
          <p14:tracePt t="110324" x="8731250" y="4075113"/>
          <p14:tracePt t="110334" x="8747125" y="4075113"/>
          <p14:tracePt t="110339" x="8755063" y="4075113"/>
          <p14:tracePt t="110355" x="8763000" y="4075113"/>
          <p14:tracePt t="110363" x="8770938" y="4075113"/>
          <p14:tracePt t="110371" x="8786813" y="4075113"/>
          <p14:tracePt t="110387" x="8794750" y="4075113"/>
          <p14:tracePt t="110395" x="8802688" y="4075113"/>
          <p14:tracePt t="110419" x="8810625" y="4075113"/>
          <p14:tracePt t="110437" x="8810625" y="4067175"/>
          <p14:tracePt t="110444" x="8818563" y="4067175"/>
          <p14:tracePt t="110452" x="8826500" y="4067175"/>
          <p14:tracePt t="110461" x="8834438" y="4067175"/>
          <p14:tracePt t="110468" x="8850313" y="4059238"/>
          <p14:tracePt t="110476" x="8866188" y="4051300"/>
          <p14:tracePt t="110484" x="8883650" y="4043363"/>
          <p14:tracePt t="110493" x="8907463" y="4043363"/>
          <p14:tracePt t="110500" x="8923338" y="4043363"/>
          <p14:tracePt t="110508" x="8939213" y="4035425"/>
          <p14:tracePt t="110523" x="8947150" y="4035425"/>
          <p14:tracePt t="110532" x="8947150" y="4027488"/>
          <p14:tracePt t="110604" x="8955088" y="4027488"/>
          <p14:tracePt t="110611" x="8963025" y="4019550"/>
          <p14:tracePt t="110619" x="8978900" y="4011613"/>
          <p14:tracePt t="110629" x="8986838" y="4003675"/>
          <p14:tracePt t="110635" x="9002713" y="3995738"/>
          <p14:tracePt t="110644" x="9010650" y="3979863"/>
          <p14:tracePt t="110651" x="9018588" y="3971925"/>
          <p14:tracePt t="110659" x="9042400" y="3963988"/>
          <p14:tracePt t="110667" x="9050338" y="3956050"/>
          <p14:tracePt t="110676" x="9058275" y="3956050"/>
          <p14:tracePt t="110683" x="9066213" y="3938588"/>
          <p14:tracePt t="110692" x="9074150" y="3938588"/>
          <p14:tracePt t="110699" x="9074150" y="3930650"/>
          <p14:tracePt t="110707" x="9082088" y="3922713"/>
          <p14:tracePt t="110715" x="9097963" y="3914775"/>
          <p14:tracePt t="110723" x="9105900" y="3906838"/>
          <p14:tracePt t="110731" x="9121775" y="3898900"/>
          <p14:tracePt t="110739" x="9129713" y="3890963"/>
          <p14:tracePt t="110747" x="9137650" y="3883025"/>
          <p14:tracePt t="110755" x="9153525" y="3875088"/>
          <p14:tracePt t="110771" x="9161463" y="3867150"/>
          <p14:tracePt t="110787" x="9161463" y="3859213"/>
          <p14:tracePt t="110796" x="9169400" y="3859213"/>
          <p14:tracePt t="110812" x="9177338" y="3859213"/>
          <p14:tracePt t="110819" x="9177338" y="3851275"/>
          <p14:tracePt t="110827" x="9185275" y="3851275"/>
          <p14:tracePt t="110862" x="9185275" y="3843338"/>
          <p14:tracePt t="110867" x="9193213" y="3843338"/>
          <p14:tracePt t="110875" x="9201150" y="3835400"/>
          <p14:tracePt t="110884" x="9217025" y="3827463"/>
          <p14:tracePt t="110896" x="9242425" y="3819525"/>
          <p14:tracePt t="110899" x="9250363" y="3803650"/>
          <p14:tracePt t="110908" x="9266238" y="3795713"/>
          <p14:tracePt t="110915" x="9282113" y="3779838"/>
          <p14:tracePt t="110923" x="9290050" y="3771900"/>
          <p14:tracePt t="110932" x="9305925" y="3756025"/>
          <p14:tracePt t="110941" x="9313863" y="3748088"/>
          <p14:tracePt t="110947" x="9321800" y="3740150"/>
          <p14:tracePt t="111012" x="9329738" y="3740150"/>
          <p14:tracePt t="111212" x="9321800" y="3748088"/>
          <p14:tracePt t="111219" x="9305925" y="3756025"/>
          <p14:tracePt t="111227" x="9305925" y="3771900"/>
          <p14:tracePt t="111235" x="9290050" y="3779838"/>
          <p14:tracePt t="111243" x="9290050" y="3787775"/>
          <p14:tracePt t="111252" x="9282113" y="3787775"/>
          <p14:tracePt t="111260" x="9274175" y="3787775"/>
          <p14:tracePt t="111268" x="9274175" y="3795713"/>
          <p14:tracePt t="111275" x="9266238" y="3795713"/>
          <p14:tracePt t="111324" x="9266238" y="3803650"/>
          <p14:tracePt t="111333" x="9258300" y="3803650"/>
          <p14:tracePt t="111347" x="9242425" y="3811588"/>
          <p14:tracePt t="111355" x="9234488" y="3819525"/>
          <p14:tracePt t="111363" x="9224963" y="3827463"/>
          <p14:tracePt t="111371" x="9209088" y="3835400"/>
          <p14:tracePt t="111380" x="9201150" y="3835400"/>
          <p14:tracePt t="111387" x="9193213" y="3843338"/>
          <p14:tracePt t="111395" x="9177338" y="3851275"/>
          <p14:tracePt t="111412" x="9161463" y="3851275"/>
          <p14:tracePt t="111420" x="9153525" y="3867150"/>
          <p14:tracePt t="111430" x="9137650" y="3875088"/>
          <p14:tracePt t="111435" x="9121775" y="3883025"/>
          <p14:tracePt t="111443" x="9097963" y="3898900"/>
          <p14:tracePt t="111451" x="9074150" y="3898900"/>
          <p14:tracePt t="111459" x="9066213" y="3906838"/>
          <p14:tracePt t="111467" x="9050338" y="3922713"/>
          <p14:tracePt t="111475" x="9026525" y="3922713"/>
          <p14:tracePt t="111483" x="9018588" y="3930650"/>
          <p14:tracePt t="111491" x="9010650" y="3930650"/>
          <p14:tracePt t="111499" x="9010650" y="3938588"/>
          <p14:tracePt t="111508" x="9002713" y="3938588"/>
          <p14:tracePt t="111563" x="8994775" y="3938588"/>
          <p14:tracePt t="111571" x="8978900" y="3948113"/>
          <p14:tracePt t="111581" x="8963025" y="3956050"/>
          <p14:tracePt t="111587" x="8955088" y="3956050"/>
          <p14:tracePt t="111596" x="8939213" y="3963988"/>
          <p14:tracePt t="111604" x="8923338" y="3971925"/>
          <p14:tracePt t="111615" x="8915400" y="3971925"/>
          <p14:tracePt t="111619" x="8907463" y="3971925"/>
          <p14:tracePt t="111629" x="8891588" y="3979863"/>
          <p14:tracePt t="111643" x="8874125" y="3987800"/>
          <p14:tracePt t="111659" x="8866188" y="3987800"/>
          <p14:tracePt t="111667" x="8858250" y="3987800"/>
          <p14:tracePt t="111676" x="8850313" y="3987800"/>
          <p14:tracePt t="111691" x="8850313" y="3995738"/>
          <p14:tracePt t="111699" x="8842375" y="3995738"/>
          <p14:tracePt t="111715" x="8826500" y="3995738"/>
          <p14:tracePt t="111723" x="8818563" y="4003675"/>
          <p14:tracePt t="111731" x="8802688" y="4011613"/>
          <p14:tracePt t="111739" x="8778875" y="4011613"/>
          <p14:tracePt t="111747" x="8763000" y="4019550"/>
          <p14:tracePt t="111755" x="8747125" y="4019550"/>
          <p14:tracePt t="111763" x="8723313" y="4019550"/>
          <p14:tracePt t="111771" x="8715375" y="4027488"/>
          <p14:tracePt t="111779" x="8707438" y="4027488"/>
          <p14:tracePt t="111787" x="8691563" y="4027488"/>
          <p14:tracePt t="111795" x="8675688" y="4027488"/>
          <p14:tracePt t="111803" x="8667750" y="4027488"/>
          <p14:tracePt t="111811" x="8651875" y="4027488"/>
          <p14:tracePt t="111819" x="8636000" y="4027488"/>
          <p14:tracePt t="111827" x="8604250" y="4027488"/>
          <p14:tracePt t="111835" x="8580438" y="4027488"/>
          <p14:tracePt t="111843" x="8556625" y="4019550"/>
          <p14:tracePt t="111852" x="8531225" y="4019550"/>
          <p14:tracePt t="111860" x="8523288" y="4019550"/>
          <p14:tracePt t="111868" x="8515350" y="4019550"/>
          <p14:tracePt t="111877" x="8507413" y="4019550"/>
          <p14:tracePt t="111893" x="8499475" y="4019550"/>
          <p14:tracePt t="111907" x="8491538" y="4011613"/>
          <p14:tracePt t="111948" x="8483600" y="4011613"/>
          <p14:tracePt t="112571" x="8491538" y="4011613"/>
          <p14:tracePt t="112581" x="8499475" y="4011613"/>
          <p14:tracePt t="112587" x="8507413" y="4011613"/>
          <p14:tracePt t="112644" x="8515350" y="4011613"/>
          <p14:tracePt t="112675" x="8523288" y="4011613"/>
          <p14:tracePt t="112683" x="8531225" y="4011613"/>
          <p14:tracePt t="112691" x="8548688" y="4011613"/>
          <p14:tracePt t="112699" x="8564563" y="4011613"/>
          <p14:tracePt t="112707" x="8572500" y="4003675"/>
          <p14:tracePt t="112715" x="8580438" y="4003675"/>
          <p14:tracePt t="112724" x="8596313" y="3995738"/>
          <p14:tracePt t="112731" x="8604250" y="3995738"/>
          <p14:tracePt t="112747" x="8620125" y="3995738"/>
          <p14:tracePt t="112755" x="8628063" y="3987800"/>
          <p14:tracePt t="112763" x="8636000" y="3987800"/>
          <p14:tracePt t="112771" x="8659813" y="3979863"/>
          <p14:tracePt t="112779" x="8675688" y="3979863"/>
          <p14:tracePt t="112788" x="8691563" y="3979863"/>
          <p14:tracePt t="112796" x="8707438" y="3971925"/>
          <p14:tracePt t="112804" x="8731250" y="3971925"/>
          <p14:tracePt t="112813" x="8747125" y="3963988"/>
          <p14:tracePt t="112820" x="8770938" y="3956050"/>
          <p14:tracePt t="112832" x="8794750" y="3956050"/>
          <p14:tracePt t="112835" x="8810625" y="3956050"/>
          <p14:tracePt t="112843" x="8842375" y="3938588"/>
          <p14:tracePt t="112851" x="8874125" y="3922713"/>
          <p14:tracePt t="112859" x="8915400" y="3906838"/>
          <p14:tracePt t="112867" x="8947150" y="3898900"/>
          <p14:tracePt t="112877" x="8986838" y="3883025"/>
          <p14:tracePt t="112883" x="9010650" y="3875088"/>
          <p14:tracePt t="112894" x="9018588" y="3867150"/>
          <p14:tracePt t="112900" x="9026525" y="3867150"/>
          <p14:tracePt t="112910" x="9034463" y="3867150"/>
          <p14:tracePt t="112957" x="9042400" y="3867150"/>
          <p14:tracePt t="112971" x="9050338" y="3859213"/>
          <p14:tracePt t="112979" x="9074150" y="3851275"/>
          <p14:tracePt t="112987" x="9090025" y="3851275"/>
          <p14:tracePt t="112995" x="9105900" y="3835400"/>
          <p14:tracePt t="113003" x="9129713" y="3827463"/>
          <p14:tracePt t="113011" x="9153525" y="3819525"/>
          <p14:tracePt t="113019" x="9177338" y="3811588"/>
          <p14:tracePt t="113042" x="9193213" y="3803650"/>
          <p14:tracePt t="113083" x="9201150" y="3803650"/>
          <p14:tracePt t="113283" x="9185275" y="3819525"/>
          <p14:tracePt t="113291" x="9169400" y="3835400"/>
          <p14:tracePt t="113299" x="9153525" y="3851275"/>
          <p14:tracePt t="113307" x="9145588" y="3859213"/>
          <p14:tracePt t="113315" x="9121775" y="3867150"/>
          <p14:tracePt t="113323" x="9105900" y="3875088"/>
          <p14:tracePt t="113331" x="9097963" y="3883025"/>
          <p14:tracePt t="113339" x="9082088" y="3883025"/>
          <p14:tracePt t="113347" x="9066213" y="3890963"/>
          <p14:tracePt t="113355" x="9058275" y="3898900"/>
          <p14:tracePt t="113363" x="9050338" y="3898900"/>
          <p14:tracePt t="113371" x="9034463" y="3906838"/>
          <p14:tracePt t="113379" x="9026525" y="3906838"/>
          <p14:tracePt t="113387" x="9010650" y="3914775"/>
          <p14:tracePt t="113395" x="8986838" y="3922713"/>
          <p14:tracePt t="113403" x="8963025" y="3922713"/>
          <p14:tracePt t="113411" x="8947150" y="3930650"/>
          <p14:tracePt t="113419" x="8931275" y="3930650"/>
          <p14:tracePt t="113427" x="8907463" y="3938588"/>
          <p14:tracePt t="113435" x="8899525" y="3938588"/>
          <p14:tracePt t="113443" x="8883650" y="3948113"/>
          <p14:tracePt t="113451" x="8874125" y="3948113"/>
          <p14:tracePt t="113459" x="8866188" y="3948113"/>
          <p14:tracePt t="113467" x="8858250" y="3948113"/>
          <p14:tracePt t="113483" x="8842375" y="3956050"/>
          <p14:tracePt t="113499" x="8834438" y="3956050"/>
          <p14:tracePt t="113507" x="8834438" y="3963988"/>
          <p14:tracePt t="113515" x="8826500" y="3963988"/>
          <p14:tracePt t="113523" x="8818563" y="3963988"/>
          <p14:tracePt t="113531" x="8810625" y="3963988"/>
          <p14:tracePt t="113539" x="8802688" y="3963988"/>
          <p14:tracePt t="113547" x="8794750" y="3963988"/>
          <p14:tracePt t="113555" x="8786813" y="3963988"/>
          <p14:tracePt t="113563" x="8778875" y="3963988"/>
          <p14:tracePt t="113571" x="8763000" y="3963988"/>
          <p14:tracePt t="113580" x="8747125" y="3963988"/>
          <p14:tracePt t="113587" x="8739188" y="3963988"/>
          <p14:tracePt t="113596" x="8723313" y="3971925"/>
          <p14:tracePt t="113604" x="8715375" y="3971925"/>
          <p14:tracePt t="113611" x="8707438" y="3971925"/>
          <p14:tracePt t="113627" x="8691563" y="3971925"/>
          <p14:tracePt t="113652" x="8683625" y="3971925"/>
          <p14:tracePt t="118963" x="8667750" y="3971925"/>
          <p14:tracePt t="118980" x="8659813" y="3971925"/>
          <p14:tracePt t="119205" x="8651875" y="3971925"/>
          <p14:tracePt t="119284" x="8643938" y="3971925"/>
          <p14:tracePt t="119307" x="8636000" y="3971925"/>
          <p14:tracePt t="119339" x="8628063" y="3971925"/>
          <p14:tracePt t="119347" x="8620125" y="3971925"/>
          <p14:tracePt t="119363" x="8612188" y="3971925"/>
          <p14:tracePt t="119371" x="8604250" y="3971925"/>
          <p14:tracePt t="119387" x="8596313" y="3971925"/>
          <p14:tracePt t="119419" x="8588375" y="3971925"/>
          <p14:tracePt t="119435" x="8580438" y="3971925"/>
          <p14:tracePt t="119443" x="8572500" y="3963988"/>
          <p14:tracePt t="119451" x="8564563" y="3956050"/>
          <p14:tracePt t="119459" x="8556625" y="3956050"/>
          <p14:tracePt t="119467" x="8548688" y="3956050"/>
          <p14:tracePt t="119532" x="8540750" y="3956050"/>
          <p14:tracePt t="119540" x="8531225" y="3948113"/>
          <p14:tracePt t="119556" x="8523288" y="3948113"/>
          <p14:tracePt t="119587" x="8515350" y="3948113"/>
          <p14:tracePt t="119611" x="8515350" y="3938588"/>
          <p14:tracePt t="119619" x="8499475" y="3938588"/>
          <p14:tracePt t="119636" x="8491538" y="3930650"/>
          <p14:tracePt t="119648" x="8491538" y="3922713"/>
          <p14:tracePt t="119651" x="8483600" y="3922713"/>
          <p14:tracePt t="119676" x="8467725" y="3914775"/>
          <p14:tracePt t="119683" x="8459788" y="3906838"/>
          <p14:tracePt t="119691" x="8443913" y="3890963"/>
          <p14:tracePt t="119699" x="8428038" y="3875088"/>
          <p14:tracePt t="119707" x="8412163" y="3867150"/>
          <p14:tracePt t="119715" x="8396288" y="3851275"/>
          <p14:tracePt t="119723" x="8372475" y="3835400"/>
          <p14:tracePt t="119731" x="8364538" y="3819525"/>
          <p14:tracePt t="119739" x="8348663" y="3811588"/>
          <p14:tracePt t="119747" x="8324850" y="3795713"/>
          <p14:tracePt t="119755" x="8308975" y="3779838"/>
          <p14:tracePt t="119763" x="8293100" y="3763963"/>
          <p14:tracePt t="119771" x="8277225" y="3748088"/>
          <p14:tracePt t="119780" x="8253413" y="3740150"/>
          <p14:tracePt t="119787" x="8237538" y="3724275"/>
          <p14:tracePt t="119795" x="8221663" y="3700463"/>
          <p14:tracePt t="119803" x="8205788" y="3692525"/>
          <p14:tracePt t="119811" x="8197850" y="3684588"/>
          <p14:tracePt t="119820" x="8189913" y="3684588"/>
          <p14:tracePt t="119832" x="8189913" y="3676650"/>
          <p14:tracePt t="119835" x="8180388" y="3668713"/>
          <p14:tracePt t="119843" x="8172450" y="3668713"/>
          <p14:tracePt t="119851" x="8164513" y="3652838"/>
          <p14:tracePt t="119859" x="8148638" y="3644900"/>
          <p14:tracePt t="119867" x="8140700" y="3629025"/>
          <p14:tracePt t="119875" x="8116888" y="3621088"/>
          <p14:tracePt t="119883" x="8101013" y="3605213"/>
          <p14:tracePt t="119893" x="8085138" y="3595688"/>
          <p14:tracePt t="119899" x="8061325" y="3579813"/>
          <p14:tracePt t="119908" x="8037513" y="3563938"/>
          <p14:tracePt t="119915" x="8021638" y="3556000"/>
          <p14:tracePt t="119923" x="7997825" y="3540125"/>
          <p14:tracePt t="119931" x="7981950" y="3524250"/>
          <p14:tracePt t="119939" x="7966075" y="3524250"/>
          <p14:tracePt t="119947" x="7958138" y="3516313"/>
          <p14:tracePt t="119955" x="7950200" y="3516313"/>
          <p14:tracePt t="119963" x="7950200" y="3508375"/>
          <p14:tracePt t="119980" x="7942263" y="3500438"/>
          <p14:tracePt t="120004" x="7934325" y="3492500"/>
          <p14:tracePt t="120059" x="7926388" y="3484563"/>
          <p14:tracePt t="120076" x="7918450" y="3484563"/>
          <p14:tracePt t="120083" x="7918450" y="3476625"/>
          <p14:tracePt t="120099" x="7918450" y="3468688"/>
          <p14:tracePt t="120131" x="7910513" y="3468688"/>
          <p14:tracePt t="120195" x="7910513" y="3460750"/>
          <p14:tracePt t="120203" x="7902575" y="3452813"/>
          <p14:tracePt t="120211" x="7902575" y="3444875"/>
          <p14:tracePt t="120227" x="7894638" y="3436938"/>
          <p14:tracePt t="120243" x="7894638" y="3429000"/>
          <p14:tracePt t="120251" x="7886700" y="3429000"/>
          <p14:tracePt t="120268" x="7886700" y="3421063"/>
          <p14:tracePt t="120284" x="7886700" y="3413125"/>
          <p14:tracePt t="120315" x="7886700" y="3405188"/>
          <p14:tracePt t="120323" x="7878763" y="3405188"/>
          <p14:tracePt t="120395" x="7886700" y="3405188"/>
          <p14:tracePt t="120403" x="7894638" y="3405188"/>
          <p14:tracePt t="120413" x="7902575" y="3405188"/>
          <p14:tracePt t="120427" x="7910513" y="3405188"/>
          <p14:tracePt t="120446" x="7926388" y="3405188"/>
          <p14:tracePt t="120451" x="7926388" y="3413125"/>
          <p14:tracePt t="120459" x="7934325" y="3413125"/>
          <p14:tracePt t="120467" x="7934325" y="3421063"/>
          <p14:tracePt t="120507" x="7942263" y="3421063"/>
          <p14:tracePt t="120531" x="7950200" y="3421063"/>
          <p14:tracePt t="120539" x="7958138" y="3429000"/>
          <p14:tracePt t="120548" x="7966075" y="3436938"/>
          <p14:tracePt t="120555" x="7981950" y="3452813"/>
          <p14:tracePt t="120563" x="7997825" y="3460750"/>
          <p14:tracePt t="120571" x="8013700" y="3476625"/>
          <p14:tracePt t="120580" x="8045450" y="3500438"/>
          <p14:tracePt t="120587" x="8053388" y="3508375"/>
          <p14:tracePt t="120595" x="8061325" y="3508375"/>
          <p14:tracePt t="120603" x="8061325" y="3516313"/>
          <p14:tracePt t="120619" x="8069263" y="3516313"/>
          <p14:tracePt t="120628" x="8069263" y="3524250"/>
          <p14:tracePt t="120675" x="8077200" y="3532188"/>
          <p14:tracePt t="120683" x="8101013" y="3540125"/>
          <p14:tracePt t="120691" x="8116888" y="3556000"/>
          <p14:tracePt t="120699" x="8132763" y="3563938"/>
          <p14:tracePt t="120707" x="8148638" y="3571875"/>
          <p14:tracePt t="120715" x="8156575" y="3579813"/>
          <p14:tracePt t="120723" x="8172450" y="3579813"/>
          <p14:tracePt t="120731" x="8172450" y="3587750"/>
          <p14:tracePt t="120747" x="8172450" y="3595688"/>
          <p14:tracePt t="120755" x="8180388" y="3595688"/>
          <p14:tracePt t="120771" x="8189913" y="3595688"/>
          <p14:tracePt t="120811" x="8189913" y="3605213"/>
          <p14:tracePt t="120819" x="8229600" y="3629025"/>
          <p14:tracePt t="120827" x="8253413" y="3652838"/>
          <p14:tracePt t="120835" x="8293100" y="3660775"/>
          <p14:tracePt t="120843" x="8308975" y="3668713"/>
          <p14:tracePt t="120852" x="8324850" y="3684588"/>
          <p14:tracePt t="120861" x="8332788" y="3684588"/>
          <p14:tracePt t="120867" x="8340725" y="3684588"/>
          <p14:tracePt t="121045" x="8380413" y="3684588"/>
          <p14:tracePt t="121051" x="8396288" y="3684588"/>
          <p14:tracePt t="121059" x="8420100" y="3684588"/>
          <p14:tracePt t="121067" x="8428038" y="3684588"/>
          <p14:tracePt t="121075" x="8443913" y="3676650"/>
          <p14:tracePt t="121083" x="8451850" y="3676650"/>
          <p14:tracePt t="121092" x="8467725" y="3668713"/>
          <p14:tracePt t="121099" x="8475663" y="3668713"/>
          <p14:tracePt t="121107" x="8491538" y="3668713"/>
          <p14:tracePt t="121115" x="8499475" y="3668713"/>
          <p14:tracePt t="121123" x="8515350" y="3668713"/>
          <p14:tracePt t="121131" x="8523288" y="3668713"/>
          <p14:tracePt t="121139" x="8531225" y="3668713"/>
          <p14:tracePt t="121147" x="8548688" y="3668713"/>
          <p14:tracePt t="121155" x="8556625" y="3668713"/>
          <p14:tracePt t="121163" x="8564563" y="3668713"/>
          <p14:tracePt t="121171" x="8580438" y="3668713"/>
          <p14:tracePt t="121179" x="8596313" y="3668713"/>
          <p14:tracePt t="121187" x="8604250" y="3668713"/>
          <p14:tracePt t="121195" x="8612188" y="3668713"/>
          <p14:tracePt t="121205" x="8628063" y="3668713"/>
          <p14:tracePt t="121211" x="8643938" y="3668713"/>
          <p14:tracePt t="121220" x="8659813" y="3660775"/>
          <p14:tracePt t="121227" x="8675688" y="3660775"/>
          <p14:tracePt t="121235" x="8691563" y="3660775"/>
          <p14:tracePt t="121243" x="8699500" y="3660775"/>
          <p14:tracePt t="121252" x="8715375" y="3660775"/>
          <p14:tracePt t="121269" x="8723313" y="3660775"/>
          <p14:tracePt t="121284" x="8731250" y="3660775"/>
          <p14:tracePt t="121307" x="8739188" y="3660775"/>
          <p14:tracePt t="121323" x="8747125" y="3660775"/>
          <p14:tracePt t="121475" x="8755063" y="3660775"/>
          <p14:tracePt t="121483" x="8794750" y="3652838"/>
          <p14:tracePt t="121492" x="8810625" y="3644900"/>
          <p14:tracePt t="121499" x="8818563" y="3644900"/>
          <p14:tracePt t="121723" x="8802688" y="3644900"/>
          <p14:tracePt t="121731" x="8794750" y="3652838"/>
          <p14:tracePt t="121739" x="8778875" y="3652838"/>
          <p14:tracePt t="121747" x="8770938" y="3652838"/>
          <p14:tracePt t="121755" x="8763000" y="3652838"/>
          <p14:tracePt t="121763" x="8747125" y="3652838"/>
          <p14:tracePt t="121771" x="8739188" y="3652838"/>
          <p14:tracePt t="121779" x="8723313" y="3652838"/>
          <p14:tracePt t="121787" x="8707438" y="3652838"/>
          <p14:tracePt t="121795" x="8699500" y="3652838"/>
          <p14:tracePt t="121803" x="8683625" y="3652838"/>
          <p14:tracePt t="121812" x="8675688" y="3652838"/>
          <p14:tracePt t="121819" x="8659813" y="3652838"/>
          <p14:tracePt t="121829" x="8651875" y="3652838"/>
          <p14:tracePt t="121835" x="8636000" y="3652838"/>
          <p14:tracePt t="121843" x="8612188" y="3652838"/>
          <p14:tracePt t="121851" x="8604250" y="3652838"/>
          <p14:tracePt t="121859" x="8580438" y="3652838"/>
          <p14:tracePt t="121867" x="8564563" y="3652838"/>
          <p14:tracePt t="121878" x="8548688" y="3652838"/>
          <p14:tracePt t="121883" x="8540750" y="3644900"/>
          <p14:tracePt t="121892" x="8531225" y="3644900"/>
          <p14:tracePt t="121899" x="8515350" y="3644900"/>
          <p14:tracePt t="121911" x="8499475" y="3644900"/>
          <p14:tracePt t="121916" x="8491538" y="3644900"/>
          <p14:tracePt t="121924" x="8483600" y="3644900"/>
          <p14:tracePt t="121932" x="8459788" y="3644900"/>
          <p14:tracePt t="121940" x="8443913" y="3644900"/>
          <p14:tracePt t="121948" x="8435975" y="3644900"/>
          <p14:tracePt t="121959" x="8428038" y="3644900"/>
          <p14:tracePt t="121963" x="8412163" y="3644900"/>
          <p14:tracePt t="121979" x="8404225" y="3644900"/>
          <p14:tracePt t="122028" x="8396288" y="3644900"/>
          <p14:tracePt t="122039" x="8380413" y="3644900"/>
          <p14:tracePt t="122044" x="8372475" y="3644900"/>
          <p14:tracePt t="122052" x="8356600" y="3644900"/>
          <p14:tracePt t="122060" x="8340725" y="3636963"/>
          <p14:tracePt t="122069" x="8332788" y="3636963"/>
          <p14:tracePt t="122083" x="8324850" y="3636963"/>
          <p14:tracePt t="122091" x="8316913" y="3636963"/>
          <p14:tracePt t="122228" x="8324850" y="3644900"/>
          <p14:tracePt t="122236" x="8340725" y="3660775"/>
          <p14:tracePt t="122243" x="8348663" y="3660775"/>
          <p14:tracePt t="122251" x="8364538" y="3668713"/>
          <p14:tracePt t="122260" x="8372475" y="3676650"/>
          <p14:tracePt t="122269" x="8380413" y="3676650"/>
          <p14:tracePt t="122275" x="8388350" y="3684588"/>
          <p14:tracePt t="122284" x="8396288" y="3684588"/>
          <p14:tracePt t="122299" x="8404225" y="3684588"/>
          <p14:tracePt t="122371" x="8412163" y="3684588"/>
          <p14:tracePt t="122395" x="8420100" y="3684588"/>
          <p14:tracePt t="122427" x="8428038" y="3684588"/>
          <p14:tracePt t="124684" x="8412163" y="3684588"/>
          <p14:tracePt t="124693" x="8396288" y="3684588"/>
          <p14:tracePt t="124699" x="8380413" y="3684588"/>
          <p14:tracePt t="124707" x="8356600" y="3668713"/>
          <p14:tracePt t="124715" x="8308975" y="3644900"/>
          <p14:tracePt t="124723" x="8237538" y="3613150"/>
          <p14:tracePt t="124731" x="8172450" y="3571875"/>
          <p14:tracePt t="124739" x="8085138" y="3540125"/>
          <p14:tracePt t="124747" x="7997825" y="3516313"/>
          <p14:tracePt t="124755" x="7918450" y="3476625"/>
          <p14:tracePt t="124763" x="7839075" y="3444875"/>
          <p14:tracePt t="124771" x="7773988" y="3421063"/>
          <p14:tracePt t="124779" x="7718425" y="3397250"/>
          <p14:tracePt t="124787" x="7670800" y="3373438"/>
          <p14:tracePt t="124795" x="7631113" y="3357563"/>
          <p14:tracePt t="124803" x="7599363" y="3341688"/>
          <p14:tracePt t="124811" x="7567613" y="3333750"/>
          <p14:tracePt t="124819" x="7551738" y="3325813"/>
          <p14:tracePt t="124827" x="7527925" y="3317875"/>
          <p14:tracePt t="124835" x="7504113" y="3309938"/>
          <p14:tracePt t="124843" x="7470775" y="3309938"/>
          <p14:tracePt t="124851" x="7431088" y="3294063"/>
          <p14:tracePt t="124860" x="7391400" y="3286125"/>
          <p14:tracePt t="124867" x="7351713" y="3278188"/>
          <p14:tracePt t="124875" x="7312025" y="3278188"/>
          <p14:tracePt t="124883" x="7272338" y="3270250"/>
          <p14:tracePt t="124896" x="7240588" y="3270250"/>
          <p14:tracePt t="124899" x="7216775" y="3270250"/>
          <p14:tracePt t="124908" x="7208838" y="3270250"/>
          <p14:tracePt t="124915" x="7200900" y="3270250"/>
          <p14:tracePt t="124971" x="7192963" y="3270250"/>
          <p14:tracePt t="124980" x="7169150" y="3278188"/>
          <p14:tracePt t="124987" x="7145338" y="3286125"/>
          <p14:tracePt t="124996" x="7119938" y="3294063"/>
          <p14:tracePt t="125004" x="7104063" y="3302000"/>
          <p14:tracePt t="125011" x="7088188" y="3309938"/>
          <p14:tracePt t="125020" x="7072313" y="3317875"/>
          <p14:tracePt t="125027" x="7056438" y="3317875"/>
          <p14:tracePt t="125051" x="7048500" y="3317875"/>
          <p14:tracePt t="125171" x="7040563" y="3317875"/>
          <p14:tracePt t="125195" x="7032625" y="3317875"/>
          <p14:tracePt t="125228" x="7024688" y="3317875"/>
          <p14:tracePt t="125243" x="7024688" y="3309938"/>
          <p14:tracePt t="125260" x="7016750" y="3309938"/>
          <p14:tracePt t="125436" x="7040563" y="3294063"/>
          <p14:tracePt t="125444" x="7064375" y="3294063"/>
          <p14:tracePt t="125452" x="7080250" y="3286125"/>
          <p14:tracePt t="125459" x="7096125" y="3278188"/>
          <p14:tracePt t="125467" x="7119938" y="3270250"/>
          <p14:tracePt t="125476" x="7145338" y="3270250"/>
          <p14:tracePt t="125483" x="7177088" y="3262313"/>
          <p14:tracePt t="125491" x="7216775" y="3262313"/>
          <p14:tracePt t="125499" x="7248525" y="3262313"/>
          <p14:tracePt t="125507" x="7272338" y="3262313"/>
          <p14:tracePt t="125515" x="7296150" y="3262313"/>
          <p14:tracePt t="125523" x="7304088" y="3262313"/>
          <p14:tracePt t="125531" x="7312025" y="3262313"/>
          <p14:tracePt t="125723" x="7304088" y="3262313"/>
          <p14:tracePt t="125731" x="7288213" y="3252788"/>
          <p14:tracePt t="125739" x="7280275" y="3252788"/>
          <p14:tracePt t="125747" x="7272338" y="3244850"/>
          <p14:tracePt t="125755" x="7248525" y="3244850"/>
          <p14:tracePt t="125763" x="7224713" y="3244850"/>
          <p14:tracePt t="125771" x="7200900" y="3236913"/>
          <p14:tracePt t="125779" x="7169150" y="3236913"/>
          <p14:tracePt t="125787" x="7127875" y="3228975"/>
          <p14:tracePt t="125795" x="7096125" y="3228975"/>
          <p14:tracePt t="125803" x="7056438" y="3228975"/>
          <p14:tracePt t="125812" x="7008813" y="3228975"/>
          <p14:tracePt t="125820" x="6977063" y="3228975"/>
          <p14:tracePt t="125827" x="6945313" y="3228975"/>
          <p14:tracePt t="125835" x="6921500" y="3228975"/>
          <p14:tracePt t="125843" x="6913563" y="3228975"/>
          <p14:tracePt t="125851" x="6897688" y="3228975"/>
          <p14:tracePt t="125859" x="6889750" y="3228975"/>
          <p14:tracePt t="126019" x="6897688" y="3228975"/>
          <p14:tracePt t="126027" x="6929438" y="3228975"/>
          <p14:tracePt t="126035" x="6937375" y="3228975"/>
          <p14:tracePt t="126043" x="6945313" y="3228975"/>
          <p14:tracePt t="126051" x="6953250" y="3228975"/>
          <p14:tracePt t="126068" x="6961188" y="3228975"/>
          <p14:tracePt t="126077" x="6977063" y="3228975"/>
          <p14:tracePt t="126083" x="6985000" y="3228975"/>
          <p14:tracePt t="126091" x="7000875" y="3228975"/>
          <p14:tracePt t="126099" x="7016750" y="3228975"/>
          <p14:tracePt t="126107" x="7032625" y="3228975"/>
          <p14:tracePt t="126115" x="7048500" y="3228975"/>
          <p14:tracePt t="126123" x="7064375" y="3228975"/>
          <p14:tracePt t="126131" x="7080250" y="3228975"/>
          <p14:tracePt t="126139" x="7096125" y="3236913"/>
          <p14:tracePt t="126147" x="7145338" y="3262313"/>
          <p14:tracePt t="126155" x="7177088" y="3278188"/>
          <p14:tracePt t="126163" x="7232650" y="3294063"/>
          <p14:tracePt t="126171" x="7288213" y="3317875"/>
          <p14:tracePt t="126179" x="7327900" y="3325813"/>
          <p14:tracePt t="126187" x="7375525" y="3341688"/>
          <p14:tracePt t="126195" x="7399338" y="3357563"/>
          <p14:tracePt t="126203" x="7415213" y="3365500"/>
          <p14:tracePt t="126211" x="7423150" y="3365500"/>
          <p14:tracePt t="126220" x="7439025" y="3373438"/>
          <p14:tracePt t="126237" x="7446963" y="3381375"/>
          <p14:tracePt t="126259" x="7454900" y="3381375"/>
          <p14:tracePt t="126275" x="7462838" y="3381375"/>
          <p14:tracePt t="126283" x="7470775" y="3389313"/>
          <p14:tracePt t="126291" x="7486650" y="3397250"/>
          <p14:tracePt t="126299" x="7519988" y="3405188"/>
          <p14:tracePt t="126307" x="7551738" y="3413125"/>
          <p14:tracePt t="126315" x="7583488" y="3421063"/>
          <p14:tracePt t="126323" x="7607300" y="3429000"/>
          <p14:tracePt t="126334" x="7631113" y="3436938"/>
          <p14:tracePt t="126339" x="7639050" y="3436938"/>
          <p14:tracePt t="126371" x="7646988" y="3436938"/>
          <p14:tracePt t="126403" x="7654925" y="3436938"/>
          <p14:tracePt t="126411" x="7670800" y="3444875"/>
          <p14:tracePt t="126420" x="7702550" y="3452813"/>
          <p14:tracePt t="126427" x="7726363" y="3460750"/>
          <p14:tracePt t="126435" x="7758113" y="3468688"/>
          <p14:tracePt t="126443" x="7797800" y="3476625"/>
          <p14:tracePt t="126452" x="7805738" y="3484563"/>
          <p14:tracePt t="126459" x="7813675" y="3484563"/>
          <p14:tracePt t="126467" x="7821613" y="3484563"/>
          <p14:tracePt t="126475" x="7821613" y="3492500"/>
          <p14:tracePt t="126492" x="7829550" y="3492500"/>
          <p14:tracePt t="126539" x="7839075" y="3492500"/>
          <p14:tracePt t="126547" x="7847013" y="3500438"/>
          <p14:tracePt t="126555" x="7870825" y="3500438"/>
          <p14:tracePt t="126563" x="7886700" y="3508375"/>
          <p14:tracePt t="126571" x="7894638" y="3516313"/>
          <p14:tracePt t="126580" x="7918450" y="3524250"/>
          <p14:tracePt t="126595" x="7926388" y="3524250"/>
          <p14:tracePt t="126691" x="7950200" y="3532188"/>
          <p14:tracePt t="126699" x="8013700" y="3556000"/>
          <p14:tracePt t="126707" x="8069263" y="3571875"/>
          <p14:tracePt t="126715" x="8101013" y="3579813"/>
          <p14:tracePt t="126723" x="8140700" y="3587750"/>
          <p14:tracePt t="126731" x="8156575" y="3587750"/>
          <p14:tracePt t="126739" x="8172450" y="3595688"/>
          <p14:tracePt t="126771" x="8180388" y="3595688"/>
          <p14:tracePt t="126972" x="8172450" y="3595688"/>
          <p14:tracePt t="126988" x="8164513" y="3595688"/>
          <p14:tracePt t="126995" x="8156575" y="3595688"/>
          <p14:tracePt t="127011" x="8148638" y="3587750"/>
          <p14:tracePt t="127027" x="8140700" y="3587750"/>
          <p14:tracePt t="127043" x="8132763" y="3587750"/>
          <p14:tracePt t="127060" x="8124825" y="3587750"/>
          <p14:tracePt t="127123" x="8124825" y="3579813"/>
          <p14:tracePt t="127131" x="8116888" y="3579813"/>
          <p14:tracePt t="127155" x="8108950" y="3579813"/>
          <p14:tracePt t="127171" x="8108950" y="3571875"/>
          <p14:tracePt t="127187" x="8101013" y="3563938"/>
          <p14:tracePt t="127195" x="8101013" y="3556000"/>
          <p14:tracePt t="127211" x="8101013" y="3548063"/>
          <p14:tracePt t="127220" x="8093075" y="3540125"/>
          <p14:tracePt t="127227" x="8093075" y="3532188"/>
          <p14:tracePt t="127235" x="8093075" y="3516313"/>
          <p14:tracePt t="127253" x="8093075" y="3500438"/>
          <p14:tracePt t="127259" x="8085138" y="3492500"/>
          <p14:tracePt t="127267" x="8085138" y="3484563"/>
          <p14:tracePt t="127275" x="8085138" y="3476625"/>
          <p14:tracePt t="127291" x="8085138" y="3468688"/>
          <p14:tracePt t="127299" x="8093075" y="3468688"/>
          <p14:tracePt t="127307" x="8101013" y="3452813"/>
          <p14:tracePt t="127315" x="8108950" y="3452813"/>
          <p14:tracePt t="127323" x="8108950" y="3444875"/>
          <p14:tracePt t="127331" x="8116888" y="3444875"/>
          <p14:tracePt t="127339" x="8116888" y="3429000"/>
          <p14:tracePt t="127347" x="8124825" y="3421063"/>
          <p14:tracePt t="127355" x="8132763" y="3413125"/>
          <p14:tracePt t="127363" x="8132763" y="3389313"/>
          <p14:tracePt t="127371" x="8140700" y="3381375"/>
          <p14:tracePt t="127379" x="8148638" y="3373438"/>
          <p14:tracePt t="127387" x="8148638" y="3365500"/>
          <p14:tracePt t="127395" x="8156575" y="3357563"/>
          <p14:tracePt t="127403" x="8164513" y="3349625"/>
          <p14:tracePt t="127427" x="8164513" y="3341688"/>
          <p14:tracePt t="127435" x="8172450" y="3341688"/>
          <p14:tracePt t="127451" x="8180388" y="3341688"/>
          <p14:tracePt t="127467" x="8197850" y="3341688"/>
          <p14:tracePt t="127475" x="8213725" y="3341688"/>
          <p14:tracePt t="127483" x="8221663" y="3341688"/>
          <p14:tracePt t="127491" x="8237538" y="3341688"/>
          <p14:tracePt t="127499" x="8253413" y="3349625"/>
          <p14:tracePt t="127507" x="8261350" y="3349625"/>
          <p14:tracePt t="127515" x="8277225" y="3357563"/>
          <p14:tracePt t="127523" x="8293100" y="3365500"/>
          <p14:tracePt t="127533" x="8308975" y="3373438"/>
          <p14:tracePt t="127539" x="8332788" y="3397250"/>
          <p14:tracePt t="127547" x="8356600" y="3405188"/>
          <p14:tracePt t="127555" x="8388350" y="3429000"/>
          <p14:tracePt t="127563" x="8412163" y="3436938"/>
          <p14:tracePt t="127571" x="8428038" y="3460750"/>
          <p14:tracePt t="127581" x="8459788" y="3468688"/>
          <p14:tracePt t="127587" x="8483600" y="3484563"/>
          <p14:tracePt t="127596" x="8499475" y="3500438"/>
          <p14:tracePt t="127603" x="8523288" y="3508375"/>
          <p14:tracePt t="127611" x="8548688" y="3524250"/>
          <p14:tracePt t="127619" x="8556625" y="3524250"/>
          <p14:tracePt t="127627" x="8564563" y="3532188"/>
          <p14:tracePt t="127739" x="8572500" y="3540125"/>
          <p14:tracePt t="127747" x="8596313" y="3556000"/>
          <p14:tracePt t="127756" x="8604250" y="3579813"/>
          <p14:tracePt t="127764" x="8620125" y="3587750"/>
          <p14:tracePt t="127771" x="8620125" y="3595688"/>
          <p14:tracePt t="127803" x="8628063" y="3595688"/>
          <p14:tracePt t="127909" x="8628063" y="3605213"/>
          <p14:tracePt t="127915" x="8628063" y="3621088"/>
          <p14:tracePt t="127923" x="8628063" y="3629025"/>
          <p14:tracePt t="127932" x="8628063" y="3636963"/>
          <p14:tracePt t="127948" x="8628063" y="3644900"/>
          <p14:tracePt t="127980" x="8628063" y="3652838"/>
          <p14:tracePt t="128123" x="8620125" y="3629025"/>
          <p14:tracePt t="128131" x="8620125" y="3605213"/>
          <p14:tracePt t="128139" x="8612188" y="3571875"/>
          <p14:tracePt t="128147" x="8604250" y="3532188"/>
          <p14:tracePt t="128155" x="8596313" y="3508375"/>
          <p14:tracePt t="128163" x="8596313" y="3476625"/>
          <p14:tracePt t="128171" x="8596313" y="3468688"/>
          <p14:tracePt t="128179" x="8596313" y="3452813"/>
          <p14:tracePt t="128187" x="8596313" y="3444875"/>
          <p14:tracePt t="128195" x="8596313" y="3436938"/>
          <p14:tracePt t="128284" x="8604250" y="3444875"/>
          <p14:tracePt t="128292" x="8643938" y="3500438"/>
          <p14:tracePt t="128300" x="8683625" y="3524250"/>
          <p14:tracePt t="128307" x="8699500" y="3556000"/>
          <p14:tracePt t="128315" x="8723313" y="3579813"/>
          <p14:tracePt t="128323" x="8731250" y="3595688"/>
          <p14:tracePt t="128331" x="8747125" y="3613150"/>
          <p14:tracePt t="128339" x="8747125" y="3629025"/>
          <p14:tracePt t="128347" x="8755063" y="3644900"/>
          <p14:tracePt t="128355" x="8770938" y="3668713"/>
          <p14:tracePt t="128363" x="8770938" y="3684588"/>
          <p14:tracePt t="128371" x="8770938" y="3692525"/>
          <p14:tracePt t="128379" x="8778875" y="3708400"/>
          <p14:tracePt t="128395" x="8778875" y="3716338"/>
          <p14:tracePt t="128508" x="8778875" y="3700463"/>
          <p14:tracePt t="128516" x="8778875" y="3668713"/>
          <p14:tracePt t="128524" x="8778875" y="3660775"/>
          <p14:tracePt t="128534" x="8778875" y="3644900"/>
          <p14:tracePt t="128539" x="8778875" y="3629025"/>
          <p14:tracePt t="128547" x="8778875" y="3613150"/>
          <p14:tracePt t="128571" x="8778875" y="3605213"/>
          <p14:tracePt t="128708" x="8770938" y="3605213"/>
          <p14:tracePt t="128715" x="8755063" y="3613150"/>
          <p14:tracePt t="128723" x="8747125" y="3621088"/>
          <p14:tracePt t="128731" x="8739188" y="3629025"/>
          <p14:tracePt t="128739" x="8739188" y="3636963"/>
          <p14:tracePt t="128747" x="8723313" y="3644900"/>
          <p14:tracePt t="128755" x="8715375" y="3652838"/>
          <p14:tracePt t="128764" x="8699500" y="3676650"/>
          <p14:tracePt t="128771" x="8691563" y="3684588"/>
          <p14:tracePt t="128779" x="8675688" y="3692525"/>
          <p14:tracePt t="128787" x="8667750" y="3708400"/>
          <p14:tracePt t="128796" x="8659813" y="3716338"/>
          <p14:tracePt t="128804" x="8636000" y="3740150"/>
          <p14:tracePt t="128811" x="8612188" y="3756025"/>
          <p14:tracePt t="128819" x="8580438" y="3779838"/>
          <p14:tracePt t="128827" x="8548688" y="3811588"/>
          <p14:tracePt t="128836" x="8499475" y="3835400"/>
          <p14:tracePt t="128844" x="8451850" y="3867150"/>
          <p14:tracePt t="128851" x="8404225" y="3890963"/>
          <p14:tracePt t="128859" x="8356600" y="3906838"/>
          <p14:tracePt t="128867" x="8308975" y="3930650"/>
          <p14:tracePt t="128875" x="8253413" y="3956050"/>
          <p14:tracePt t="128883" x="8205788" y="3979863"/>
          <p14:tracePt t="128894" x="8156575" y="4003675"/>
          <p14:tracePt t="128899" x="8101013" y="4027488"/>
          <p14:tracePt t="128911" x="8045450" y="4067175"/>
          <p14:tracePt t="128916" x="7974013" y="4090988"/>
          <p14:tracePt t="128924" x="7926388" y="4114800"/>
          <p14:tracePt t="128932" x="7878763" y="4138613"/>
          <p14:tracePt t="128940" x="7847013" y="4154488"/>
          <p14:tracePt t="128948" x="7805738" y="4170363"/>
          <p14:tracePt t="128959" x="7781925" y="4186238"/>
          <p14:tracePt t="128963" x="7766050" y="4194175"/>
          <p14:tracePt t="128972" x="7742238" y="4210050"/>
          <p14:tracePt t="128979" x="7718425" y="4217988"/>
          <p14:tracePt t="128987" x="7694613" y="4241800"/>
          <p14:tracePt t="128995" x="7662863" y="4257675"/>
          <p14:tracePt t="129004" x="7631113" y="4273550"/>
          <p14:tracePt t="129011" x="7607300" y="4291013"/>
          <p14:tracePt t="129027" x="7543800" y="4322763"/>
          <p14:tracePt t="129035" x="7527925" y="4322763"/>
          <p14:tracePt t="129043" x="7519988" y="4330700"/>
          <p14:tracePt t="129051" x="7512050" y="4330700"/>
          <p14:tracePt t="129059" x="7504113" y="4338638"/>
          <p14:tracePt t="129067" x="7496175" y="4338638"/>
          <p14:tracePt t="129075" x="7478713" y="4338638"/>
          <p14:tracePt t="129083" x="7454900" y="4346575"/>
          <p14:tracePt t="129091" x="7431088" y="4346575"/>
          <p14:tracePt t="129099" x="7415213" y="4346575"/>
          <p14:tracePt t="129107" x="7407275" y="4346575"/>
          <p14:tracePt t="129115" x="7391400" y="4354513"/>
          <p14:tracePt t="129123" x="7383463" y="4354513"/>
          <p14:tracePt t="129131" x="7359650" y="4354513"/>
          <p14:tracePt t="129139" x="7343775" y="4362450"/>
          <p14:tracePt t="129147" x="7335838" y="4362450"/>
          <p14:tracePt t="129155" x="7319963" y="4362450"/>
          <p14:tracePt t="129163" x="7304088" y="4362450"/>
          <p14:tracePt t="129171" x="7288213" y="4362450"/>
          <p14:tracePt t="129179" x="7256463" y="4354513"/>
          <p14:tracePt t="129188" x="7224713" y="4338638"/>
          <p14:tracePt t="129196" x="7200900" y="4330700"/>
          <p14:tracePt t="129207" x="7177088" y="4322763"/>
          <p14:tracePt t="129211" x="7145338" y="4306888"/>
          <p14:tracePt t="129219" x="7119938" y="4291013"/>
          <p14:tracePt t="129227" x="7104063" y="4281488"/>
          <p14:tracePt t="129236" x="7072313" y="4265613"/>
          <p14:tracePt t="129244" x="7056438" y="4241800"/>
          <p14:tracePt t="129253" x="7032625" y="4225925"/>
          <p14:tracePt t="129259" x="7008813" y="4202113"/>
          <p14:tracePt t="129267" x="6992938" y="4186238"/>
          <p14:tracePt t="129275" x="6969125" y="4162425"/>
          <p14:tracePt t="129283" x="6961188" y="4130675"/>
          <p14:tracePt t="129291" x="6937375" y="4114800"/>
          <p14:tracePt t="129300" x="6929438" y="4098925"/>
          <p14:tracePt t="129307" x="6921500" y="4090988"/>
          <p14:tracePt t="129316" x="6913563" y="4083050"/>
          <p14:tracePt t="129332" x="6905625" y="4083050"/>
          <p14:tracePt t="129339" x="6905625" y="4075113"/>
          <p14:tracePt t="129395" x="6905625" y="4067175"/>
          <p14:tracePt t="129404" x="6905625" y="4059238"/>
          <p14:tracePt t="129412" x="6905625" y="4051300"/>
          <p14:tracePt t="129428" x="6905625" y="4043363"/>
          <p14:tracePt t="129436" x="6913563" y="4019550"/>
          <p14:tracePt t="129444" x="6913563" y="4011613"/>
          <p14:tracePt t="129459" x="6921500" y="4003675"/>
          <p14:tracePt t="129467" x="6921500" y="3995738"/>
          <p14:tracePt t="129475" x="6929438" y="3995738"/>
          <p14:tracePt t="129491" x="6937375" y="3995738"/>
          <p14:tracePt t="129523" x="6945313" y="3995738"/>
          <p14:tracePt t="129532" x="6953250" y="3995738"/>
          <p14:tracePt t="129539" x="6961188" y="3995738"/>
          <p14:tracePt t="129548" x="6969125" y="3995738"/>
          <p14:tracePt t="129564" x="6977063" y="3995738"/>
          <p14:tracePt t="129582" x="6985000" y="4003675"/>
          <p14:tracePt t="129614" x="6992938" y="4003675"/>
          <p14:tracePt t="129630" x="7000875" y="4003675"/>
          <p14:tracePt t="129659" x="7008813" y="4003675"/>
          <p14:tracePt t="129795" x="7008813" y="3995738"/>
          <p14:tracePt t="129803" x="7000875" y="3995738"/>
          <p14:tracePt t="129811" x="7000875" y="3979863"/>
          <p14:tracePt t="129819" x="6992938" y="3979863"/>
          <p14:tracePt t="129827" x="6992938" y="3971925"/>
          <p14:tracePt t="129836" x="6985000" y="3971925"/>
          <p14:tracePt t="129844" x="6977063" y="3971925"/>
          <p14:tracePt t="129852" x="6969125" y="3963988"/>
          <p14:tracePt t="129867" x="6961188" y="3963988"/>
          <p14:tracePt t="129875" x="6953250" y="3956050"/>
          <p14:tracePt t="129883" x="6945313" y="3948113"/>
          <p14:tracePt t="129899" x="6937375" y="3948113"/>
          <p14:tracePt t="129907" x="6937375" y="3938588"/>
          <p14:tracePt t="129923" x="6929438" y="3938588"/>
          <p14:tracePt t="129931" x="6929438" y="3930650"/>
          <p14:tracePt t="130083" x="6953250" y="3930650"/>
          <p14:tracePt t="130091" x="6969125" y="3938588"/>
          <p14:tracePt t="130099" x="6992938" y="3956050"/>
          <p14:tracePt t="130107" x="7016750" y="3963988"/>
          <p14:tracePt t="130115" x="7056438" y="3979863"/>
          <p14:tracePt t="130123" x="7104063" y="3995738"/>
          <p14:tracePt t="130131" x="7145338" y="4011613"/>
          <p14:tracePt t="130139" x="7192963" y="4019550"/>
          <p14:tracePt t="130147" x="7216775" y="4027488"/>
          <p14:tracePt t="130155" x="7232650" y="4035425"/>
          <p14:tracePt t="130163" x="7248525" y="4035425"/>
          <p14:tracePt t="130171" x="7256463" y="4035425"/>
          <p14:tracePt t="130179" x="7264400" y="4035425"/>
          <p14:tracePt t="130187" x="7272338" y="4043363"/>
          <p14:tracePt t="130203" x="7280275" y="4043363"/>
          <p14:tracePt t="130227" x="7288213" y="4043363"/>
          <p14:tracePt t="130236" x="7296150" y="4051300"/>
          <p14:tracePt t="130243" x="7304088" y="4051300"/>
          <p14:tracePt t="130252" x="7327900" y="4059238"/>
          <p14:tracePt t="130261" x="7383463" y="4075113"/>
          <p14:tracePt t="130268" x="7446963" y="4090988"/>
          <p14:tracePt t="130275" x="7535863" y="4106863"/>
          <p14:tracePt t="130283" x="7631113" y="4114800"/>
          <p14:tracePt t="130291" x="7718425" y="4122738"/>
          <p14:tracePt t="130299" x="7789863" y="4130675"/>
          <p14:tracePt t="130308" x="7870825" y="4130675"/>
          <p14:tracePt t="130316" x="7910513" y="4130675"/>
          <p14:tracePt t="130324" x="7942263" y="4130675"/>
          <p14:tracePt t="130335" x="7974013" y="4130675"/>
          <p14:tracePt t="130339" x="7989888" y="4130675"/>
          <p14:tracePt t="130347" x="7997825" y="4130675"/>
          <p14:tracePt t="130355" x="8005763" y="4130675"/>
          <p14:tracePt t="130523" x="8013700" y="4130675"/>
          <p14:tracePt t="130539" x="8037513" y="4130675"/>
          <p14:tracePt t="130547" x="8061325" y="4130675"/>
          <p14:tracePt t="130555" x="8085138" y="4130675"/>
          <p14:tracePt t="130563" x="8101013" y="4130675"/>
          <p14:tracePt t="130572" x="8108950" y="4138613"/>
          <p14:tracePt t="130583" x="8124825" y="4138613"/>
          <p14:tracePt t="130595" x="8132763" y="4138613"/>
          <p14:tracePt t="130611" x="8140700" y="4138613"/>
          <p14:tracePt t="130631" x="8148638" y="4138613"/>
          <p14:tracePt t="130635" x="8156575" y="4138613"/>
          <p14:tracePt t="130644" x="8164513" y="4138613"/>
          <p14:tracePt t="130651" x="8172450" y="4138613"/>
          <p14:tracePt t="130659" x="8180388" y="4138613"/>
          <p14:tracePt t="130667" x="8197850" y="4138613"/>
          <p14:tracePt t="130683" x="8205788" y="4138613"/>
          <p14:tracePt t="130699" x="8221663" y="4138613"/>
          <p14:tracePt t="130707" x="8221663" y="4146550"/>
          <p14:tracePt t="130715" x="8229600" y="4146550"/>
          <p14:tracePt t="130723" x="8237538" y="4146550"/>
          <p14:tracePt t="130731" x="8245475" y="4146550"/>
          <p14:tracePt t="130739" x="8253413" y="4146550"/>
          <p14:tracePt t="130747" x="8269288" y="4146550"/>
          <p14:tracePt t="130755" x="8285163" y="4146550"/>
          <p14:tracePt t="130763" x="8293100" y="4146550"/>
          <p14:tracePt t="130771" x="8301038" y="4146550"/>
          <p14:tracePt t="130779" x="8316913" y="4146550"/>
          <p14:tracePt t="130787" x="8340725" y="4154488"/>
          <p14:tracePt t="130795" x="8372475" y="4154488"/>
          <p14:tracePt t="130803" x="8412163" y="4154488"/>
          <p14:tracePt t="130811" x="8459788" y="4154488"/>
          <p14:tracePt t="130819" x="8491538" y="4162425"/>
          <p14:tracePt t="130829" x="8515350" y="4162425"/>
          <p14:tracePt t="130835" x="8531225" y="4162425"/>
          <p14:tracePt t="130843" x="8540750" y="4162425"/>
          <p14:tracePt t="130851" x="8548688" y="4162425"/>
          <p14:tracePt t="130859" x="8556625" y="4162425"/>
          <p14:tracePt t="131003" x="8548688" y="4162425"/>
          <p14:tracePt t="131027" x="8540750" y="4162425"/>
          <p14:tracePt t="131052" x="8531225" y="4162425"/>
          <p14:tracePt t="131059" x="8523288" y="4162425"/>
          <p14:tracePt t="131067" x="8515350" y="4162425"/>
          <p14:tracePt t="131083" x="8507413" y="4154488"/>
          <p14:tracePt t="131123" x="8499475" y="4154488"/>
          <p14:tracePt t="131171" x="8491538" y="4154488"/>
          <p14:tracePt t="131187" x="8483600" y="4154488"/>
          <p14:tracePt t="131211" x="8475663" y="4154488"/>
          <p14:tracePt t="131228" x="8467725" y="4154488"/>
          <p14:tracePt t="131236" x="8459788" y="4154488"/>
          <p14:tracePt t="131267" x="8451850" y="4154488"/>
          <p14:tracePt t="131284" x="8443913" y="4154488"/>
          <p14:tracePt t="131292" x="8435975" y="4146550"/>
          <p14:tracePt t="131300" x="8428038" y="4146550"/>
          <p14:tracePt t="131308" x="8420100" y="4146550"/>
          <p14:tracePt t="131316" x="8412163" y="4138613"/>
          <p14:tracePt t="131324" x="8404225" y="4138613"/>
          <p14:tracePt t="131339" x="8396288" y="4138613"/>
          <p14:tracePt t="131347" x="8388350" y="4138613"/>
          <p14:tracePt t="131355" x="8388350" y="4130675"/>
          <p14:tracePt t="131549" x="8396288" y="4138613"/>
          <p14:tracePt t="131555" x="8404225" y="4138613"/>
          <p14:tracePt t="131564" x="8412163" y="4146550"/>
          <p14:tracePt t="131581" x="8420100" y="4154488"/>
          <p14:tracePt t="131596" x="8428038" y="4154488"/>
          <p14:tracePt t="131659" x="8443913" y="4162425"/>
          <p14:tracePt t="131667" x="8467725" y="4170363"/>
          <p14:tracePt t="131676" x="8483600" y="4170363"/>
          <p14:tracePt t="131683" x="8491538" y="4170363"/>
          <p14:tracePt t="131692" x="8499475" y="4170363"/>
          <p14:tracePt t="131699" x="8507413" y="4170363"/>
          <p14:tracePt t="131707" x="8515350" y="4170363"/>
          <p14:tracePt t="131731" x="8523288" y="4170363"/>
          <p14:tracePt t="131739" x="8540750" y="4170363"/>
          <p14:tracePt t="131747" x="8548688" y="4170363"/>
          <p14:tracePt t="131755" x="8556625" y="4170363"/>
          <p14:tracePt t="131764" x="8564563" y="4170363"/>
          <p14:tracePt t="131780" x="8572500" y="4170363"/>
          <p14:tracePt t="131795" x="8580438" y="4170363"/>
          <p14:tracePt t="131819" x="8588375" y="4170363"/>
          <p14:tracePt t="131835" x="8596313" y="4170363"/>
          <p14:tracePt t="131843" x="8604250" y="4170363"/>
          <p14:tracePt t="131851" x="8612188" y="4170363"/>
          <p14:tracePt t="131859" x="8628063" y="4170363"/>
          <p14:tracePt t="131867" x="8643938" y="4170363"/>
          <p14:tracePt t="131875" x="8651875" y="4170363"/>
          <p14:tracePt t="131883" x="8659813" y="4170363"/>
          <p14:tracePt t="131907" x="8667750" y="4170363"/>
          <p14:tracePt t="131971" x="8675688" y="4170363"/>
          <p14:tracePt t="131979" x="8683625" y="4178300"/>
          <p14:tracePt t="131995" x="8683625" y="4194175"/>
          <p14:tracePt t="132003" x="8683625" y="4202113"/>
          <p14:tracePt t="132011" x="8683625" y="4217988"/>
          <p14:tracePt t="132027" x="8675688" y="4225925"/>
          <p14:tracePt t="132042" x="8675688" y="4233863"/>
          <p14:tracePt t="132059" x="8667750" y="4233863"/>
          <p14:tracePt t="132067" x="8667750" y="4241800"/>
          <p14:tracePt t="132076" x="8659813" y="4241800"/>
          <p14:tracePt t="132083" x="8651875" y="4241800"/>
          <p14:tracePt t="132099" x="8643938" y="4249738"/>
          <p14:tracePt t="132107" x="8628063" y="4249738"/>
          <p14:tracePt t="132123" x="8620125" y="4249738"/>
          <p14:tracePt t="132131" x="8604250" y="4249738"/>
          <p14:tracePt t="132139" x="8596313" y="4249738"/>
          <p14:tracePt t="132147" x="8588375" y="4249738"/>
          <p14:tracePt t="132163" x="8580438" y="4249738"/>
          <p14:tracePt t="132179" x="8572500" y="4249738"/>
          <p14:tracePt t="132195" x="8564563" y="4249738"/>
          <p14:tracePt t="132203" x="8556625" y="4249738"/>
          <p14:tracePt t="132211" x="8548688" y="4249738"/>
          <p14:tracePt t="132219" x="8531225" y="4249738"/>
          <p14:tracePt t="132227" x="8523288" y="4249738"/>
          <p14:tracePt t="132237" x="8507413" y="4241800"/>
          <p14:tracePt t="132244" x="8499475" y="4233863"/>
          <p14:tracePt t="132252" x="8491538" y="4225925"/>
          <p14:tracePt t="132260" x="8475663" y="4225925"/>
          <p14:tracePt t="132271" x="8467725" y="4225925"/>
          <p14:tracePt t="132275" x="8459788" y="4225925"/>
          <p14:tracePt t="132283" x="8443913" y="4217988"/>
          <p14:tracePt t="132292" x="8428038" y="4217988"/>
          <p14:tracePt t="132299" x="8412163" y="4210050"/>
          <p14:tracePt t="132307" x="8404225" y="4210050"/>
          <p14:tracePt t="132315" x="8380413" y="4202113"/>
          <p14:tracePt t="132323" x="8356600" y="4194175"/>
          <p14:tracePt t="132331" x="8324850" y="4186238"/>
          <p14:tracePt t="132339" x="8301038" y="4178300"/>
          <p14:tracePt t="132347" x="8269288" y="4170363"/>
          <p14:tracePt t="132355" x="8229600" y="4154488"/>
          <p14:tracePt t="132363" x="8197850" y="4146550"/>
          <p14:tracePt t="132371" x="8180388" y="4138613"/>
          <p14:tracePt t="132379" x="8148638" y="4138613"/>
          <p14:tracePt t="132388" x="8140700" y="4130675"/>
          <p14:tracePt t="132397" x="8124825" y="4130675"/>
          <p14:tracePt t="132403" x="8116888" y="4130675"/>
          <p14:tracePt t="132411" x="8101013" y="4122738"/>
          <p14:tracePt t="132427" x="8093075" y="4122738"/>
          <p14:tracePt t="132435" x="8085138" y="4122738"/>
          <p14:tracePt t="132443" x="8077200" y="4122738"/>
          <p14:tracePt t="132451" x="8069263" y="4122738"/>
          <p14:tracePt t="132467" x="8061325" y="4122738"/>
          <p14:tracePt t="132483" x="8053388" y="4122738"/>
          <p14:tracePt t="132492" x="8037513" y="4114800"/>
          <p14:tracePt t="132499" x="8021638" y="4106863"/>
          <p14:tracePt t="132507" x="8013700" y="4106863"/>
          <p14:tracePt t="132515" x="7997825" y="4106863"/>
          <p14:tracePt t="132523" x="7974013" y="4098925"/>
          <p14:tracePt t="132531" x="7950200" y="4083050"/>
          <p14:tracePt t="132539" x="7926388" y="4075113"/>
          <p14:tracePt t="132547" x="7894638" y="4075113"/>
          <p14:tracePt t="132556" x="7870825" y="4067175"/>
          <p14:tracePt t="132564" x="7854950" y="4059238"/>
          <p14:tracePt t="132572" x="7847013" y="4051300"/>
          <p14:tracePt t="132583" x="7839075" y="4051300"/>
          <p14:tracePt t="132651" x="7829550" y="4051300"/>
          <p14:tracePt t="132659" x="7805738" y="4043363"/>
          <p14:tracePt t="132667" x="7766050" y="4035425"/>
          <p14:tracePt t="132676" x="7742238" y="4035425"/>
          <p14:tracePt t="132683" x="7726363" y="4035425"/>
          <p14:tracePt t="132692" x="7702550" y="4027488"/>
          <p14:tracePt t="132699" x="7686675" y="4027488"/>
          <p14:tracePt t="132707" x="7670800" y="4019550"/>
          <p14:tracePt t="132715" x="7654925" y="4019550"/>
          <p14:tracePt t="132723" x="7631113" y="4011613"/>
          <p14:tracePt t="132731" x="7615238" y="4011613"/>
          <p14:tracePt t="132739" x="7599363" y="4011613"/>
          <p14:tracePt t="132747" x="7567613" y="4011613"/>
          <p14:tracePt t="132755" x="7551738" y="4011613"/>
          <p14:tracePt t="132763" x="7543800" y="4011613"/>
          <p14:tracePt t="132771" x="7527925" y="4011613"/>
          <p14:tracePt t="132787" x="7519988" y="4011613"/>
          <p14:tracePt t="133171" x="7535863" y="4011613"/>
          <p14:tracePt t="133187" x="7543800" y="4011613"/>
          <p14:tracePt t="133211" x="7559675" y="4011613"/>
          <p14:tracePt t="133227" x="7567613" y="4011613"/>
          <p14:tracePt t="133236" x="7583488" y="4011613"/>
          <p14:tracePt t="133243" x="7599363" y="4019550"/>
          <p14:tracePt t="133251" x="7615238" y="4019550"/>
          <p14:tracePt t="133259" x="7639050" y="4019550"/>
          <p14:tracePt t="133267" x="7662863" y="4019550"/>
          <p14:tracePt t="133275" x="7686675" y="4019550"/>
          <p14:tracePt t="133283" x="7718425" y="4019550"/>
          <p14:tracePt t="133291" x="7758113" y="4019550"/>
          <p14:tracePt t="133299" x="7813675" y="4027488"/>
          <p14:tracePt t="133308" x="7862888" y="4027488"/>
          <p14:tracePt t="133315" x="7902575" y="4035425"/>
          <p14:tracePt t="133323" x="7950200" y="4043363"/>
          <p14:tracePt t="133331" x="7981950" y="4051300"/>
          <p14:tracePt t="133340" x="8005763" y="4059238"/>
          <p14:tracePt t="133348" x="8037513" y="4059238"/>
          <p14:tracePt t="133356" x="8061325" y="4067175"/>
          <p14:tracePt t="133363" x="8077200" y="4075113"/>
          <p14:tracePt t="133371" x="8085138" y="4083050"/>
          <p14:tracePt t="133379" x="8101013" y="4083050"/>
          <p14:tracePt t="133395" x="8108950" y="4083050"/>
          <p14:tracePt t="133435" x="8132763" y="4083050"/>
          <p14:tracePt t="133443" x="8180388" y="4083050"/>
          <p14:tracePt t="133451" x="8245475" y="4083050"/>
          <p14:tracePt t="133459" x="8316913" y="4083050"/>
          <p14:tracePt t="133467" x="8404225" y="4083050"/>
          <p14:tracePt t="133475" x="8499475" y="4083050"/>
          <p14:tracePt t="133483" x="8596313" y="4067175"/>
          <p14:tracePt t="133491" x="8667750" y="4059238"/>
          <p14:tracePt t="133499" x="8715375" y="4043363"/>
          <p14:tracePt t="133507" x="8747125" y="4035425"/>
          <p14:tracePt t="133515" x="8778875" y="4019550"/>
          <p14:tracePt t="133539" x="8786813" y="4019550"/>
          <p14:tracePt t="133779" x="8786813" y="4035425"/>
          <p14:tracePt t="133787" x="8778875" y="4051300"/>
          <p14:tracePt t="133795" x="8763000" y="4067175"/>
          <p14:tracePt t="133803" x="8755063" y="4083050"/>
          <p14:tracePt t="133811" x="8731250" y="4090988"/>
          <p14:tracePt t="133819" x="8723313" y="4106863"/>
          <p14:tracePt t="133827" x="8715375" y="4106863"/>
          <p14:tracePt t="133835" x="8707438" y="4114800"/>
          <p14:tracePt t="133843" x="8707438" y="4122738"/>
          <p14:tracePt t="133851" x="8699500" y="4122738"/>
          <p14:tracePt t="133859" x="8691563" y="4122738"/>
          <p14:tracePt t="133883" x="8691563" y="4130675"/>
          <p14:tracePt t="133963" x="8683625" y="4130675"/>
          <p14:tracePt t="133979" x="8675688" y="4130675"/>
          <p14:tracePt t="133987" x="8651875" y="4138613"/>
          <p14:tracePt t="133995" x="8643938" y="4138613"/>
          <p14:tracePt t="134003" x="8636000" y="4138613"/>
          <p14:tracePt t="134011" x="8628063" y="4138613"/>
          <p14:tracePt t="134036" x="8612188" y="4146550"/>
          <p14:tracePt t="134052" x="8604250" y="4146550"/>
          <p14:tracePt t="134076" x="8596313" y="4146550"/>
          <p14:tracePt t="134091" x="8588375" y="4146550"/>
          <p14:tracePt t="134099" x="8580438" y="4146550"/>
          <p14:tracePt t="134107" x="8572500" y="4146550"/>
          <p14:tracePt t="134115" x="8548688" y="4146550"/>
          <p14:tracePt t="134123" x="8540750" y="4146550"/>
          <p14:tracePt t="134131" x="8531225" y="4146550"/>
          <p14:tracePt t="134139" x="8523288" y="4146550"/>
          <p14:tracePt t="134147" x="8515350" y="4146550"/>
          <p14:tracePt t="134155" x="8507413" y="4146550"/>
          <p14:tracePt t="134163" x="8507413" y="4138613"/>
          <p14:tracePt t="134171" x="8499475" y="4138613"/>
          <p14:tracePt t="134187" x="8491538" y="4138613"/>
          <p14:tracePt t="134205" x="8483600" y="4138613"/>
          <p14:tracePt t="134220" x="8483600" y="4130675"/>
          <p14:tracePt t="134238" x="8475663" y="4130675"/>
          <p14:tracePt t="134271" x="8467725" y="4130675"/>
          <p14:tracePt t="134523" x="8475663" y="4146550"/>
          <p14:tracePt t="134531" x="8499475" y="4170363"/>
          <p14:tracePt t="134539" x="8515350" y="4194175"/>
          <p14:tracePt t="134547" x="8531225" y="4217988"/>
          <p14:tracePt t="134555" x="8540750" y="4225925"/>
          <p14:tracePt t="134571" x="8548688" y="4225925"/>
          <p14:tracePt t="134596" x="8548688" y="4233863"/>
          <p14:tracePt t="134923" x="8531225" y="4225925"/>
          <p14:tracePt t="134939" x="8523288" y="4217988"/>
          <p14:tracePt t="134947" x="8507413" y="4217988"/>
          <p14:tracePt t="134964" x="8491538" y="4210050"/>
          <p14:tracePt t="134973" x="8475663" y="4202113"/>
          <p14:tracePt t="134979" x="8451850" y="4194175"/>
          <p14:tracePt t="134987" x="8420100" y="4178300"/>
          <p14:tracePt t="134996" x="8396288" y="4170363"/>
          <p14:tracePt t="135003" x="8356600" y="4154488"/>
          <p14:tracePt t="135011" x="8324850" y="4138613"/>
          <p14:tracePt t="135019" x="8285163" y="4122738"/>
          <p14:tracePt t="135027" x="8253413" y="4114800"/>
          <p14:tracePt t="135035" x="8221663" y="4106863"/>
          <p14:tracePt t="135043" x="8180388" y="4098925"/>
          <p14:tracePt t="135051" x="8148638" y="4090988"/>
          <p14:tracePt t="135060" x="8108950" y="4075113"/>
          <p14:tracePt t="135067" x="8077200" y="4067175"/>
          <p14:tracePt t="135075" x="8037513" y="4059238"/>
          <p14:tracePt t="135083" x="8021638" y="4059238"/>
          <p14:tracePt t="135091" x="8013700" y="4059238"/>
          <p14:tracePt t="135100" x="8005763" y="4059238"/>
          <p14:tracePt t="135155" x="7997825" y="4059238"/>
          <p14:tracePt t="135284" x="7958138" y="4059238"/>
          <p14:tracePt t="135293" x="7934325" y="4059238"/>
          <p14:tracePt t="135302" x="7918450" y="4067175"/>
          <p14:tracePt t="135307" x="7902575" y="4075113"/>
          <p14:tracePt t="135316" x="7886700" y="4075113"/>
          <p14:tracePt t="135323" x="7878763" y="4075113"/>
          <p14:tracePt t="135349" x="7878763" y="4083050"/>
          <p14:tracePt t="135356" x="7918450" y="4106863"/>
          <p14:tracePt t="135363" x="7989888" y="4122738"/>
          <p14:tracePt t="135371" x="8053388" y="4138613"/>
          <p14:tracePt t="135379" x="8108950" y="4138613"/>
          <p14:tracePt t="135388" x="8140700" y="4138613"/>
          <p14:tracePt t="135395" x="8172450" y="4138613"/>
          <p14:tracePt t="135403" x="8189913" y="4138613"/>
          <p14:tracePt t="135411" x="8197850" y="4138613"/>
          <p14:tracePt t="135427" x="8205788" y="4138613"/>
          <p14:tracePt t="135451" x="8213725" y="4138613"/>
          <p14:tracePt t="135475" x="8213725" y="4130675"/>
          <p14:tracePt t="135492" x="8221663" y="4122738"/>
          <p14:tracePt t="135507" x="8237538" y="4122738"/>
          <p14:tracePt t="135515" x="8253413" y="4122738"/>
          <p14:tracePt t="135523" x="8293100" y="4114800"/>
          <p14:tracePt t="135531" x="8316913" y="4114800"/>
          <p14:tracePt t="135539" x="8324850" y="4106863"/>
          <p14:tracePt t="135563" x="8332788" y="4106863"/>
          <p14:tracePt t="135631" x="8340725" y="4106863"/>
          <p14:tracePt t="135636" x="8356600" y="4106863"/>
          <p14:tracePt t="135647" x="8380413" y="4106863"/>
          <p14:tracePt t="135651" x="8396288" y="4106863"/>
          <p14:tracePt t="135660" x="8412163" y="4106863"/>
          <p14:tracePt t="135667" x="8420100" y="4114800"/>
          <p14:tracePt t="135676" x="8435975" y="4114800"/>
          <p14:tracePt t="135684" x="8443913" y="4114800"/>
          <p14:tracePt t="135771" x="8459788" y="4130675"/>
          <p14:tracePt t="135779" x="8467725" y="4154488"/>
          <p14:tracePt t="135787" x="8475663" y="4162425"/>
          <p14:tracePt t="135795" x="8491538" y="4178300"/>
          <p14:tracePt t="135804" x="8491538" y="4194175"/>
          <p14:tracePt t="135811" x="8499475" y="4210050"/>
          <p14:tracePt t="135819" x="8507413" y="4217988"/>
          <p14:tracePt t="135827" x="8507413" y="4241800"/>
          <p14:tracePt t="135835" x="8507413" y="4249738"/>
          <p14:tracePt t="135843" x="8507413" y="4257675"/>
          <p14:tracePt t="135851" x="8507413" y="4265613"/>
          <p14:tracePt t="135859" x="8507413" y="4291013"/>
          <p14:tracePt t="135867" x="8507413" y="4298950"/>
          <p14:tracePt t="135875" x="8499475" y="4306888"/>
          <p14:tracePt t="135883" x="8499475" y="4314825"/>
          <p14:tracePt t="135899" x="8499475" y="4322763"/>
          <p14:tracePt t="135915" x="8491538" y="4330700"/>
          <p14:tracePt t="135947" x="8483600" y="4330700"/>
          <p14:tracePt t="136083" x="8475663" y="4322763"/>
          <p14:tracePt t="136093" x="8475663" y="4314825"/>
          <p14:tracePt t="136099" x="8475663" y="4298950"/>
          <p14:tracePt t="136107" x="8475663" y="4281488"/>
          <p14:tracePt t="136116" x="8475663" y="4273550"/>
          <p14:tracePt t="136131" x="8475663" y="4265613"/>
          <p14:tracePt t="136371" x="8507413" y="4265613"/>
          <p14:tracePt t="136379" x="8515350" y="4265613"/>
          <p14:tracePt t="136387" x="8531225" y="4265613"/>
          <p14:tracePt t="136395" x="8548688" y="4265613"/>
          <p14:tracePt t="136403" x="8564563" y="4265613"/>
          <p14:tracePt t="136419" x="8572500" y="4265613"/>
          <p14:tracePt t="136435" x="8580438" y="4265613"/>
          <p14:tracePt t="136443" x="8588375" y="4265613"/>
          <p14:tracePt t="136451" x="8596313" y="4281488"/>
          <p14:tracePt t="136459" x="8604250" y="4281488"/>
          <p14:tracePt t="136467" x="8628063" y="4306888"/>
          <p14:tracePt t="136476" x="8659813" y="4330700"/>
          <p14:tracePt t="136483" x="8739188" y="4386263"/>
          <p14:tracePt t="136491" x="8858250" y="4457700"/>
          <p14:tracePt t="136499" x="9090025" y="4560888"/>
          <p14:tracePt t="136507" x="9290050" y="4649788"/>
          <p14:tracePt t="136515" x="9480550" y="4737100"/>
          <p14:tracePt t="136524" x="9585325" y="4792663"/>
          <p14:tracePt t="136533" x="9680575" y="4840288"/>
          <p14:tracePt t="136539" x="9744075" y="4872038"/>
          <p14:tracePt t="136547" x="9775825" y="4887913"/>
          <p14:tracePt t="136555" x="9807575" y="4903788"/>
          <p14:tracePt t="136563" x="9823450" y="4903788"/>
          <p14:tracePt t="136571" x="9831388" y="4903788"/>
          <p14:tracePt t="136651" x="9847263" y="4911725"/>
          <p14:tracePt t="136659" x="9855200" y="4911725"/>
          <p14:tracePt t="136667" x="9863138" y="4919663"/>
          <p14:tracePt t="136676" x="9879013" y="4935538"/>
          <p14:tracePt t="136683" x="9886950" y="4935538"/>
          <p14:tracePt t="136692" x="9902825" y="4943475"/>
          <p14:tracePt t="136699" x="9902825" y="4951413"/>
          <p14:tracePt t="136764" x="9902825" y="4959350"/>
          <p14:tracePt t="136771" x="9910763" y="4959350"/>
          <p14:tracePt t="136779" x="9910763" y="4967288"/>
          <p14:tracePt t="136787" x="9918700" y="4976813"/>
          <p14:tracePt t="136795" x="9926638" y="4984750"/>
          <p14:tracePt t="136803" x="9936163" y="5000625"/>
          <p14:tracePt t="136812" x="9952038" y="5016500"/>
          <p14:tracePt t="136819" x="9983788" y="5040313"/>
          <p14:tracePt t="136827" x="10007600" y="5072063"/>
          <p14:tracePt t="136835" x="10039350" y="5103813"/>
          <p14:tracePt t="136843" x="10071100" y="5127625"/>
          <p14:tracePt t="136851" x="10094913" y="5159375"/>
          <p14:tracePt t="136859" x="10110788" y="5167313"/>
          <p14:tracePt t="136867" x="10118725" y="5191125"/>
          <p14:tracePt t="136875" x="10126663" y="5191125"/>
          <p14:tracePt t="136883" x="10126663" y="5199063"/>
          <p14:tracePt t="136956" x="10134600" y="5214938"/>
          <p14:tracePt t="136963" x="10150475" y="5246688"/>
          <p14:tracePt t="136972" x="10150475" y="5262563"/>
          <p14:tracePt t="136979" x="10150475" y="5294313"/>
          <p14:tracePt t="136987" x="10150475" y="5310188"/>
          <p14:tracePt t="136995" x="10158413" y="5319713"/>
          <p14:tracePt t="137003" x="10158413" y="5335588"/>
          <p14:tracePt t="137011" x="10158413" y="5351463"/>
          <p14:tracePt t="137019" x="10158413" y="5359400"/>
          <p14:tracePt t="137044" x="10158413" y="5367338"/>
          <p14:tracePt t="137051" x="10158413" y="5375275"/>
          <p14:tracePt t="137123" x="10150475" y="5383213"/>
          <p14:tracePt t="137131" x="10142538" y="5391150"/>
          <p14:tracePt t="137139" x="10134600" y="5399088"/>
          <p14:tracePt t="137147" x="10118725" y="5407025"/>
          <p14:tracePt t="137155" x="10110788" y="5407025"/>
          <p14:tracePt t="137163" x="10102850" y="5414963"/>
          <p14:tracePt t="137171" x="10094913" y="5414963"/>
          <p14:tracePt t="137179" x="10086975" y="5414963"/>
          <p14:tracePt t="137195" x="10086975" y="5422900"/>
          <p14:tracePt t="137491" x="10079038" y="5422900"/>
          <p14:tracePt t="137499" x="10071100" y="5422900"/>
          <p14:tracePt t="137507" x="10063163" y="5422900"/>
          <p14:tracePt t="137516" x="10039350" y="5407025"/>
          <p14:tracePt t="137531" x="10031413" y="5399088"/>
          <p14:tracePt t="137539" x="10015538" y="5391150"/>
          <p14:tracePt t="137547" x="10007600" y="5383213"/>
          <p14:tracePt t="137555" x="9991725" y="5375275"/>
          <p14:tracePt t="137563" x="9975850" y="5367338"/>
          <p14:tracePt t="137571" x="9967913" y="5351463"/>
          <p14:tracePt t="137579" x="9952038" y="5343525"/>
          <p14:tracePt t="137587" x="9926638" y="5319713"/>
          <p14:tracePt t="137595" x="9902825" y="5302250"/>
          <p14:tracePt t="137603" x="9879013" y="5286375"/>
          <p14:tracePt t="137611" x="9855200" y="5262563"/>
          <p14:tracePt t="137619" x="9839325" y="5246688"/>
          <p14:tracePt t="137627" x="9815513" y="5230813"/>
          <p14:tracePt t="137635" x="9807575" y="5222875"/>
          <p14:tracePt t="137644" x="9791700" y="5214938"/>
          <p14:tracePt t="137651" x="9767888" y="5199063"/>
          <p14:tracePt t="137659" x="9744075" y="5183188"/>
          <p14:tracePt t="137667" x="9720263" y="5159375"/>
          <p14:tracePt t="137676" x="9688513" y="5143500"/>
          <p14:tracePt t="137683" x="9664700" y="5119688"/>
          <p14:tracePt t="137691" x="9632950" y="5103813"/>
          <p14:tracePt t="137699" x="9617075" y="5080000"/>
          <p14:tracePt t="137707" x="9593263" y="5072063"/>
          <p14:tracePt t="137715" x="9559925" y="5048250"/>
          <p14:tracePt t="137723" x="9544050" y="5040313"/>
          <p14:tracePt t="137731" x="9520238" y="5016500"/>
          <p14:tracePt t="137739" x="9480550" y="5000625"/>
          <p14:tracePt t="137748" x="9456738" y="4976813"/>
          <p14:tracePt t="137756" x="9417050" y="4951413"/>
          <p14:tracePt t="137764" x="9377363" y="4927600"/>
          <p14:tracePt t="137771" x="9329738" y="4895850"/>
          <p14:tracePt t="137779" x="9282113" y="4872038"/>
          <p14:tracePt t="137787" x="9250363" y="4848225"/>
          <p14:tracePt t="137795" x="9209088" y="4832350"/>
          <p14:tracePt t="137803" x="9169400" y="4816475"/>
          <p14:tracePt t="137811" x="9137650" y="4800600"/>
          <p14:tracePt t="137819" x="9097963" y="4784725"/>
          <p14:tracePt t="137827" x="9066213" y="4768850"/>
          <p14:tracePt t="137835" x="9018588" y="4745038"/>
          <p14:tracePt t="137843" x="8978900" y="4721225"/>
          <p14:tracePt t="137851" x="8955088" y="4705350"/>
          <p14:tracePt t="137859" x="8931275" y="4689475"/>
          <p14:tracePt t="137867" x="8907463" y="4673600"/>
          <p14:tracePt t="137875" x="8883650" y="4657725"/>
          <p14:tracePt t="137883" x="8866188" y="4641850"/>
          <p14:tracePt t="137894" x="8834438" y="4616450"/>
          <p14:tracePt t="137899" x="8802688" y="4592638"/>
          <p14:tracePt t="137908" x="8786813" y="4568825"/>
          <p14:tracePt t="137915" x="8763000" y="4552950"/>
          <p14:tracePt t="137923" x="8739188" y="4529138"/>
          <p14:tracePt t="137931" x="8715375" y="4505325"/>
          <p14:tracePt t="137939" x="8675688" y="4481513"/>
          <p14:tracePt t="137947" x="8643938" y="4449763"/>
          <p14:tracePt t="137955" x="8620125" y="4433888"/>
          <p14:tracePt t="137963" x="8596313" y="4402138"/>
          <p14:tracePt t="137971" x="8572500" y="4386263"/>
          <p14:tracePt t="137979" x="8556625" y="4370388"/>
          <p14:tracePt t="137987" x="8540750" y="4362450"/>
          <p14:tracePt t="137995" x="8531225" y="4346575"/>
          <p14:tracePt t="138005" x="8523288" y="4338638"/>
          <p14:tracePt t="138035" x="8515350" y="4330700"/>
          <p14:tracePt t="138059" x="8507413" y="4330700"/>
          <p14:tracePt t="138075" x="8507413" y="4322763"/>
          <p14:tracePt t="138083" x="8499475" y="4322763"/>
          <p14:tracePt t="138093" x="8499475" y="4314825"/>
          <p14:tracePt t="138099" x="8491538" y="4306888"/>
          <p14:tracePt t="138107" x="8491538" y="4298950"/>
          <p14:tracePt t="138115" x="8483600" y="4298950"/>
          <p14:tracePt t="138123" x="8475663" y="4291013"/>
          <p14:tracePt t="138131" x="8475663" y="4273550"/>
          <p14:tracePt t="138139" x="8467725" y="4273550"/>
          <p14:tracePt t="138147" x="8467725" y="4257675"/>
          <p14:tracePt t="138155" x="8459788" y="4257675"/>
          <p14:tracePt t="138163" x="8451850" y="4249738"/>
          <p14:tracePt t="138171" x="8443913" y="4233863"/>
          <p14:tracePt t="138179" x="8435975" y="4225925"/>
          <p14:tracePt t="138187" x="8428038" y="4210050"/>
          <p14:tracePt t="138195" x="8420100" y="4202113"/>
          <p14:tracePt t="138251" x="8428038" y="4202113"/>
          <p14:tracePt t="138259" x="8435975" y="4217988"/>
          <p14:tracePt t="138267" x="8451850" y="4233863"/>
          <p14:tracePt t="138275" x="8451850" y="4249738"/>
          <p14:tracePt t="138284" x="8467725" y="4265613"/>
          <p14:tracePt t="138292" x="8467725" y="4281488"/>
          <p14:tracePt t="138299" x="8483600" y="4291013"/>
          <p14:tracePt t="138307" x="8491538" y="4314825"/>
          <p14:tracePt t="138315" x="8491538" y="4322763"/>
          <p14:tracePt t="138323" x="8499475" y="4330700"/>
          <p14:tracePt t="138339" x="8499475" y="4338638"/>
          <p14:tracePt t="138356" x="8507413" y="4346575"/>
          <p14:tracePt t="138371" x="8515350" y="4346575"/>
          <p14:tracePt t="138379" x="8515350" y="4354513"/>
          <p14:tracePt t="138395" x="8523288" y="4362450"/>
          <p14:tracePt t="138419" x="8531225" y="4362450"/>
          <p14:tracePt t="138427" x="8531225" y="4370388"/>
          <p14:tracePt t="138445" x="8540750" y="4370388"/>
          <p14:tracePt t="138452" x="8548688" y="4370388"/>
          <p14:tracePt t="138459" x="8548688" y="4378325"/>
          <p14:tracePt t="138611" x="8548688" y="4354513"/>
          <p14:tracePt t="138619" x="8548688" y="4330700"/>
          <p14:tracePt t="138628" x="8548688" y="4322763"/>
          <p14:tracePt t="138635" x="8548688" y="4306888"/>
          <p14:tracePt t="138644" x="8548688" y="4281488"/>
          <p14:tracePt t="138651" x="8548688" y="4257675"/>
          <p14:tracePt t="138659" x="8556625" y="4241800"/>
          <p14:tracePt t="138667" x="8556625" y="4210050"/>
          <p14:tracePt t="138676" x="8556625" y="4194175"/>
          <p14:tracePt t="138683" x="8556625" y="4178300"/>
          <p14:tracePt t="138692" x="8556625" y="4154488"/>
          <p14:tracePt t="138699" x="8556625" y="4138613"/>
          <p14:tracePt t="138715" x="8556625" y="4130675"/>
          <p14:tracePt t="138739" x="8556625" y="4122738"/>
          <p14:tracePt t="138771" x="8556625" y="4114800"/>
          <p14:tracePt t="138787" x="8556625" y="4106863"/>
          <p14:tracePt t="138795" x="8564563" y="4106863"/>
          <p14:tracePt t="138803" x="8564563" y="4098925"/>
          <p14:tracePt t="138811" x="8572500" y="4098925"/>
          <p14:tracePt t="138819" x="8572500" y="4090988"/>
          <p14:tracePt t="138827" x="8572500" y="4083050"/>
          <p14:tracePt t="138851" x="8572500" y="4075113"/>
          <p14:tracePt t="138908" x="8580438" y="4075113"/>
          <p14:tracePt t="138923" x="8596313" y="4075113"/>
          <p14:tracePt t="138931" x="8596313" y="4083050"/>
          <p14:tracePt t="138939" x="8604250" y="4090988"/>
          <p14:tracePt t="138947" x="8612188" y="4098925"/>
          <p14:tracePt t="138955" x="8612188" y="4106863"/>
          <p14:tracePt t="138963" x="8620125" y="4114800"/>
          <p14:tracePt t="138979" x="8620125" y="4122738"/>
          <p14:tracePt t="138987" x="8620125" y="4130675"/>
          <p14:tracePt t="138995" x="8628063" y="4138613"/>
          <p14:tracePt t="139011" x="8628063" y="4146550"/>
          <p14:tracePt t="139019" x="8628063" y="4162425"/>
          <p14:tracePt t="139035" x="8628063" y="4170363"/>
          <p14:tracePt t="139043" x="8628063" y="4194175"/>
          <p14:tracePt t="139051" x="8628063" y="4210050"/>
          <p14:tracePt t="139059" x="8628063" y="4233863"/>
          <p14:tracePt t="139067" x="8628063" y="4257675"/>
          <p14:tracePt t="139076" x="8628063" y="4281488"/>
          <p14:tracePt t="139083" x="8628063" y="4298950"/>
          <p14:tracePt t="139092" x="8628063" y="4306888"/>
          <p14:tracePt t="139099" x="8628063" y="4322763"/>
          <p14:tracePt t="139108" x="8628063" y="4338638"/>
          <p14:tracePt t="139115" x="8628063" y="4346575"/>
          <p14:tracePt t="139131" x="8620125" y="4362450"/>
          <p14:tracePt t="139163" x="8620125" y="4370388"/>
          <p14:tracePt t="139179" x="8620125" y="4378325"/>
          <p14:tracePt t="139187" x="8620125" y="4386263"/>
          <p14:tracePt t="139195" x="8612188" y="4394200"/>
          <p14:tracePt t="139211" x="8612188" y="4410075"/>
          <p14:tracePt t="139228" x="8604250" y="4418013"/>
          <p14:tracePt t="139245" x="8596313" y="4433888"/>
          <p14:tracePt t="139269" x="8596313" y="4441825"/>
          <p14:tracePt t="139532" x="8596313" y="4425950"/>
          <p14:tracePt t="139539" x="8596313" y="4418013"/>
          <p14:tracePt t="139547" x="8596313" y="4410075"/>
          <p14:tracePt t="139555" x="8596313" y="4394200"/>
          <p14:tracePt t="139563" x="8596313" y="4386263"/>
          <p14:tracePt t="139571" x="8596313" y="4378325"/>
          <p14:tracePt t="139581" x="8596313" y="4362450"/>
          <p14:tracePt t="139587" x="8596313" y="4346575"/>
          <p14:tracePt t="139595" x="8596313" y="4338638"/>
          <p14:tracePt t="139603" x="8596313" y="4330700"/>
          <p14:tracePt t="139611" x="8596313" y="4314825"/>
          <p14:tracePt t="139628" x="8596313" y="4306888"/>
          <p14:tracePt t="139635" x="8596313" y="4298950"/>
          <p14:tracePt t="139643" x="8596313" y="4291013"/>
          <p14:tracePt t="139651" x="8596313" y="4281488"/>
          <p14:tracePt t="139667" x="8596313" y="4273550"/>
          <p14:tracePt t="139685" x="8596313" y="4265613"/>
          <p14:tracePt t="139693" x="8596313" y="4257675"/>
          <p14:tracePt t="139820" x="8596313" y="4265613"/>
          <p14:tracePt t="139833" x="8596313" y="4291013"/>
          <p14:tracePt t="139835" x="8596313" y="4306888"/>
          <p14:tracePt t="139844" x="8596313" y="4338638"/>
          <p14:tracePt t="139852" x="8596313" y="4370388"/>
          <p14:tracePt t="139861" x="8596313" y="4402138"/>
          <p14:tracePt t="139867" x="8596313" y="4433888"/>
          <p14:tracePt t="139875" x="8588375" y="4481513"/>
          <p14:tracePt t="139883" x="8580438" y="4513263"/>
          <p14:tracePt t="139893" x="8572500" y="4545013"/>
          <p14:tracePt t="139899" x="8556625" y="4568825"/>
          <p14:tracePt t="139908" x="8556625" y="4592638"/>
          <p14:tracePt t="139915" x="8556625" y="4600575"/>
          <p14:tracePt t="139923" x="8548688" y="4616450"/>
          <p14:tracePt t="139931" x="8540750" y="4616450"/>
          <p14:tracePt t="139939" x="8540750" y="4624388"/>
          <p14:tracePt t="139956" x="8540750" y="4633913"/>
          <p14:tracePt t="140083" x="8540750" y="4624388"/>
          <p14:tracePt t="140092" x="8540750" y="4592638"/>
          <p14:tracePt t="140099" x="8548688" y="4576763"/>
          <p14:tracePt t="140107" x="8548688" y="4545013"/>
          <p14:tracePt t="140115" x="8556625" y="4513263"/>
          <p14:tracePt t="140123" x="8564563" y="4473575"/>
          <p14:tracePt t="140131" x="8572500" y="4441825"/>
          <p14:tracePt t="140139" x="8572500" y="4410075"/>
          <p14:tracePt t="140147" x="8580438" y="4362450"/>
          <p14:tracePt t="140155" x="8588375" y="4330700"/>
          <p14:tracePt t="140163" x="8588375" y="4306888"/>
          <p14:tracePt t="140172" x="8596313" y="4273550"/>
          <p14:tracePt t="140179" x="8604250" y="4249738"/>
          <p14:tracePt t="140187" x="8612188" y="4233863"/>
          <p14:tracePt t="140195" x="8612188" y="4225925"/>
          <p14:tracePt t="140203" x="8620125" y="4217988"/>
          <p14:tracePt t="140211" x="8620125" y="4202113"/>
          <p14:tracePt t="140227" x="8628063" y="4186238"/>
          <p14:tracePt t="140243" x="8636000" y="4186238"/>
          <p14:tracePt t="140251" x="8636000" y="4178300"/>
          <p14:tracePt t="140347" x="8643938" y="4178300"/>
          <p14:tracePt t="140356" x="8659813" y="4202113"/>
          <p14:tracePt t="140363" x="8683625" y="4225925"/>
          <p14:tracePt t="140371" x="8691563" y="4241800"/>
          <p14:tracePt t="140380" x="8699500" y="4265613"/>
          <p14:tracePt t="140388" x="8699500" y="4273550"/>
          <p14:tracePt t="140397" x="8707438" y="4291013"/>
          <p14:tracePt t="140403" x="8715375" y="4306888"/>
          <p14:tracePt t="140411" x="8723313" y="4322763"/>
          <p14:tracePt t="140419" x="8723313" y="4346575"/>
          <p14:tracePt t="140427" x="8731250" y="4370388"/>
          <p14:tracePt t="140435" x="8731250" y="4394200"/>
          <p14:tracePt t="140443" x="8739188" y="4433888"/>
          <p14:tracePt t="140451" x="8747125" y="4481513"/>
          <p14:tracePt t="140459" x="8755063" y="4521200"/>
          <p14:tracePt t="140467" x="8770938" y="4576763"/>
          <p14:tracePt t="140475" x="8778875" y="4633913"/>
          <p14:tracePt t="140483" x="8786813" y="4673600"/>
          <p14:tracePt t="140492" x="8786813" y="4697413"/>
          <p14:tracePt t="140499" x="8786813" y="4705350"/>
          <p14:tracePt t="140507" x="8786813" y="4721225"/>
          <p14:tracePt t="140515" x="8786813" y="4729163"/>
          <p14:tracePt t="140531" x="8794750" y="4737100"/>
          <p14:tracePt t="140539" x="8794750" y="4745038"/>
          <p14:tracePt t="140547" x="8794750" y="4752975"/>
          <p14:tracePt t="140555" x="8794750" y="4768850"/>
          <p14:tracePt t="140563" x="8802688" y="4792663"/>
          <p14:tracePt t="140571" x="8802688" y="4824413"/>
          <p14:tracePt t="140580" x="8802688" y="4840288"/>
          <p14:tracePt t="140587" x="8802688" y="4856163"/>
          <p14:tracePt t="140595" x="8802688" y="4872038"/>
          <p14:tracePt t="140603" x="8802688" y="4879975"/>
          <p14:tracePt t="140611" x="8802688" y="4895850"/>
          <p14:tracePt t="140620" x="8802688" y="4903788"/>
          <p14:tracePt t="140631" x="8802688" y="4911725"/>
          <p14:tracePt t="140644" x="8802688" y="4919663"/>
          <p14:tracePt t="140660" x="8802688" y="4927600"/>
          <p14:tracePt t="140676" x="8810625" y="4943475"/>
          <p14:tracePt t="140779" x="8818563" y="4943475"/>
          <p14:tracePt t="140796" x="8826500" y="4951413"/>
          <p14:tracePt t="140804" x="8850313" y="4976813"/>
          <p14:tracePt t="140812" x="8858250" y="4984750"/>
          <p14:tracePt t="140820" x="8874125" y="5000625"/>
          <p14:tracePt t="140827" x="8891588" y="5008563"/>
          <p14:tracePt t="140836" x="8899525" y="5016500"/>
          <p14:tracePt t="140847" x="8915400" y="5024438"/>
          <p14:tracePt t="140852" x="8931275" y="5040313"/>
          <p14:tracePt t="140863" x="8939213" y="5048250"/>
          <p14:tracePt t="140867" x="8955088" y="5064125"/>
          <p14:tracePt t="140875" x="8963025" y="5080000"/>
          <p14:tracePt t="140883" x="8970963" y="5087938"/>
          <p14:tracePt t="140894" x="8978900" y="5103813"/>
          <p14:tracePt t="140899" x="8994775" y="5111750"/>
          <p14:tracePt t="140908" x="8994775" y="5119688"/>
          <p14:tracePt t="140915" x="9002713" y="5119688"/>
          <p14:tracePt t="140923" x="9010650" y="5127625"/>
          <p14:tracePt t="140931" x="9026525" y="5135563"/>
          <p14:tracePt t="140940" x="9034463" y="5143500"/>
          <p14:tracePt t="140948" x="9042400" y="5143500"/>
          <p14:tracePt t="140959" x="9042400" y="5151438"/>
          <p14:tracePt t="140963" x="9050338" y="5159375"/>
          <p14:tracePt t="140988" x="9058275" y="5167313"/>
          <p14:tracePt t="141003" x="9058275" y="5175250"/>
          <p14:tracePt t="141011" x="9074150" y="5183188"/>
          <p14:tracePt t="141020" x="9074150" y="5191125"/>
          <p14:tracePt t="141027" x="9082088" y="5199063"/>
          <p14:tracePt t="141035" x="9090025" y="5199063"/>
          <p14:tracePt t="141043" x="9090025" y="5207000"/>
          <p14:tracePt t="141139" x="9097963" y="5207000"/>
          <p14:tracePt t="141147" x="9137650" y="5246688"/>
          <p14:tracePt t="141155" x="9185275" y="5270500"/>
          <p14:tracePt t="141163" x="9224963" y="5294313"/>
          <p14:tracePt t="141171" x="9242425" y="5302250"/>
          <p14:tracePt t="141179" x="9258300" y="5310188"/>
          <p14:tracePt t="141195" x="9266238" y="5310188"/>
          <p14:tracePt t="141267" x="9274175" y="5302250"/>
          <p14:tracePt t="141275" x="9282113" y="5294313"/>
          <p14:tracePt t="141283" x="9290050" y="5278438"/>
          <p14:tracePt t="141293" x="9305925" y="5270500"/>
          <p14:tracePt t="141300" x="9313863" y="5262563"/>
          <p14:tracePt t="141308" x="9321800" y="5254625"/>
          <p14:tracePt t="141316" x="9321800" y="5246688"/>
          <p14:tracePt t="141339" x="9329738" y="5246688"/>
          <p14:tracePt t="141371" x="9329738" y="5238750"/>
          <p14:tracePt t="141387" x="9337675" y="5230813"/>
          <p14:tracePt t="141403" x="9345613" y="5214938"/>
          <p14:tracePt t="141411" x="9353550" y="5214938"/>
          <p14:tracePt t="141419" x="9361488" y="5199063"/>
          <p14:tracePt t="141427" x="9369425" y="5191125"/>
          <p14:tracePt t="141435" x="9385300" y="5183188"/>
          <p14:tracePt t="141443" x="9385300" y="5175250"/>
          <p14:tracePt t="141452" x="9393238" y="5167313"/>
          <p14:tracePt t="141468" x="9401175" y="5167313"/>
          <p14:tracePt t="141531" x="9409113" y="5167313"/>
          <p14:tracePt t="141539" x="9456738" y="5183188"/>
          <p14:tracePt t="141547" x="9480550" y="5191125"/>
          <p14:tracePt t="141555" x="9504363" y="5207000"/>
          <p14:tracePt t="141563" x="9520238" y="5214938"/>
          <p14:tracePt t="141571" x="9536113" y="5214938"/>
          <p14:tracePt t="141619" x="9544050" y="5214938"/>
          <p14:tracePt t="141628" x="9551988" y="5207000"/>
          <p14:tracePt t="141635" x="9567863" y="5183188"/>
          <p14:tracePt t="141644" x="9567863" y="5159375"/>
          <p14:tracePt t="141651" x="9575800" y="5143500"/>
          <p14:tracePt t="141659" x="9593263" y="5127625"/>
          <p14:tracePt t="141667" x="9601200" y="5119688"/>
          <p14:tracePt t="141676" x="9609138" y="5111750"/>
          <p14:tracePt t="141684" x="9617075" y="5111750"/>
          <p14:tracePt t="141699" x="9625013" y="5111750"/>
          <p14:tracePt t="141787" x="9632950" y="5111750"/>
          <p14:tracePt t="141796" x="9640888" y="5111750"/>
          <p14:tracePt t="141803" x="9648825" y="5111750"/>
          <p14:tracePt t="141812" x="9656763" y="5111750"/>
          <p14:tracePt t="141832" x="9664700" y="5111750"/>
          <p14:tracePt t="141987" x="9672638" y="5111750"/>
          <p14:tracePt t="142003" x="9680575" y="5119688"/>
          <p14:tracePt t="142011" x="9688513" y="5135563"/>
          <p14:tracePt t="142020" x="9696450" y="5143500"/>
          <p14:tracePt t="142027" x="9704388" y="5159375"/>
          <p14:tracePt t="142041" x="9712325" y="5175250"/>
          <p14:tracePt t="142043" x="9712325" y="5183188"/>
          <p14:tracePt t="142051" x="9712325" y="5191125"/>
          <p14:tracePt t="142059" x="9720263" y="5199063"/>
          <p14:tracePt t="142075" x="9720263" y="5207000"/>
          <p14:tracePt t="142491" x="9728200" y="5207000"/>
          <p14:tracePt t="142499" x="9783763" y="5214938"/>
          <p14:tracePt t="142508" x="9839325" y="5230813"/>
          <p14:tracePt t="142517" x="9894888" y="5238750"/>
          <p14:tracePt t="142523" x="9926638" y="5254625"/>
          <p14:tracePt t="142531" x="9967913" y="5262563"/>
          <p14:tracePt t="142539" x="9991725" y="5262563"/>
          <p14:tracePt t="142547" x="10007600" y="5270500"/>
          <p14:tracePt t="142555" x="10023475" y="5270500"/>
          <p14:tracePt t="142563" x="10039350" y="5270500"/>
          <p14:tracePt t="142571" x="10055225" y="5278438"/>
          <p14:tracePt t="142582" x="10071100" y="5286375"/>
          <p14:tracePt t="142595" x="10079038" y="5286375"/>
          <p14:tracePt t="142627" x="10086975" y="5286375"/>
          <p14:tracePt t="142667" x="10094913" y="5286375"/>
          <p14:tracePt t="142675" x="10134600" y="5286375"/>
          <p14:tracePt t="142684" x="10174288" y="5286375"/>
          <p14:tracePt t="142691" x="10206038" y="5286375"/>
          <p14:tracePt t="142699" x="10245725" y="5286375"/>
          <p14:tracePt t="142707" x="10261600" y="5286375"/>
          <p14:tracePt t="144237" x="10261600" y="5302250"/>
          <p14:tracePt t="144244" x="10253663" y="5351463"/>
          <p14:tracePt t="144254" x="10221913" y="5422900"/>
          <p14:tracePt t="144259" x="10206038" y="5478463"/>
          <p14:tracePt t="144269" x="10190163" y="5549900"/>
          <p14:tracePt t="144276" x="10190163" y="5613400"/>
          <p14:tracePt t="144286" x="10182225" y="5694363"/>
          <p14:tracePt t="144291" x="10182225" y="5781675"/>
          <p14:tracePt t="144299" x="10166350" y="5861050"/>
          <p14:tracePt t="144307" x="10150475" y="5948363"/>
          <p14:tracePt t="144315" x="10134600" y="6029325"/>
          <p14:tracePt t="144324" x="10118725" y="6100763"/>
          <p14:tracePt t="144332" x="10110788" y="6148388"/>
          <p14:tracePt t="144340" x="10102850" y="6180138"/>
          <p14:tracePt t="144348" x="10102850" y="6196013"/>
          <p14:tracePt t="144356" x="10102850" y="6203950"/>
          <p14:tracePt t="144364" x="10102850" y="6211888"/>
          <p14:tracePt t="144444" x="10166350" y="6275388"/>
          <p14:tracePt t="144451" x="10229850" y="6323013"/>
          <p14:tracePt t="144459" x="10310813" y="6356350"/>
          <p14:tracePt t="144467" x="10366375" y="6380163"/>
          <p14:tracePt t="144475" x="10398125" y="6396038"/>
          <p14:tracePt t="144483" x="10414000" y="6396038"/>
          <p14:tracePt t="144491" x="10421938" y="6396038"/>
          <p14:tracePt t="144523" x="10429875" y="6396038"/>
          <p14:tracePt t="144547" x="10437813" y="6396038"/>
          <p14:tracePt t="144555" x="10445750" y="6396038"/>
          <p14:tracePt t="144563" x="10469563" y="6419850"/>
          <p14:tracePt t="144571" x="10517188" y="6443663"/>
          <p14:tracePt t="144582" x="10572750" y="6491288"/>
          <p14:tracePt t="144587" x="10620375" y="6523038"/>
          <p14:tracePt t="144595" x="10645775" y="6562725"/>
          <p14:tracePt t="144603" x="10677525" y="6586538"/>
          <p14:tracePt t="144611" x="10685463" y="6602413"/>
          <p14:tracePt t="144683" x="10701338" y="6602413"/>
          <p14:tracePt t="144691" x="10741025" y="6602413"/>
          <p14:tracePt t="144699" x="10772775" y="6602413"/>
          <p14:tracePt t="144707" x="10796588" y="6594475"/>
          <p14:tracePt t="144715" x="10820400" y="6578600"/>
          <p14:tracePt t="144723" x="10852150" y="6546850"/>
          <p14:tracePt t="144731" x="10868025" y="6499225"/>
          <p14:tracePt t="144739" x="10883900" y="6435725"/>
          <p14:tracePt t="144747" x="10891838" y="6372225"/>
          <p14:tracePt t="144755" x="10899775" y="6291263"/>
          <p14:tracePt t="144763" x="10907713" y="6227763"/>
          <p14:tracePt t="144771" x="10907713" y="6156325"/>
          <p14:tracePt t="144779" x="10915650" y="6076950"/>
          <p14:tracePt t="144787" x="10931525" y="6005513"/>
          <p14:tracePt t="144795" x="10939463" y="5924550"/>
          <p14:tracePt t="144803" x="10955338" y="5837238"/>
          <p14:tracePt t="144811" x="10996613" y="5765800"/>
          <p14:tracePt t="144819" x="11028363" y="5702300"/>
          <p14:tracePt t="144827" x="11068050" y="5653088"/>
          <p14:tracePt t="144835" x="11099800" y="5605463"/>
          <p14:tracePt t="144843" x="11131550" y="5557838"/>
          <p14:tracePt t="144851" x="11163300" y="5518150"/>
          <p14:tracePt t="144859" x="11195050" y="5486400"/>
          <p14:tracePt t="144867" x="11218863" y="5446713"/>
          <p14:tracePt t="144875" x="11242675" y="5414963"/>
          <p14:tracePt t="144883" x="11274425" y="5367338"/>
          <p14:tracePt t="144893" x="11323638" y="5327650"/>
          <p14:tracePt t="144899" x="11395075" y="5278438"/>
          <p14:tracePt t="144908" x="11482388" y="5222875"/>
          <p14:tracePt t="144915" x="11601450" y="5151438"/>
          <p14:tracePt t="144924" x="11714163" y="5072063"/>
          <p14:tracePt t="144934" x="11841163" y="4984750"/>
          <p14:tracePt t="144939" x="11984038" y="4872038"/>
          <p14:tracePt t="144947" x="12128500" y="474503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FFC9A-17FC-4125-B7E5-3CBC3405C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 facts about the skull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5E83C-C33C-4BBE-8A72-6447021512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Forensics:</a:t>
            </a:r>
          </a:p>
          <a:p>
            <a:r>
              <a:rPr lang="en-US" dirty="0"/>
              <a:t>Male skulls are heavier, larger, and thicker than female skulls. </a:t>
            </a:r>
          </a:p>
          <a:p>
            <a:r>
              <a:rPr lang="en-US" dirty="0"/>
              <a:t>The skull of a female is rounded with less protruded mandible.</a:t>
            </a:r>
          </a:p>
          <a:p>
            <a:r>
              <a:rPr lang="en-US" dirty="0"/>
              <a:t>The shape and size of the skull differ in every ethnic group. </a:t>
            </a:r>
          </a:p>
          <a:p>
            <a:r>
              <a:rPr lang="en-US" dirty="0"/>
              <a:t>Every human skull has fractals or sutures.</a:t>
            </a:r>
          </a:p>
          <a:p>
            <a:r>
              <a:rPr lang="en-US" dirty="0"/>
              <a:t>An average of 785 pounds is needed to crush a human skull.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63B0082-72AB-4849-B475-2DACC8821A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8238" y="2211917"/>
            <a:ext cx="4937125" cy="329141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71222-8E5F-4EBC-A9EA-45ED1012A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4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46"/>
    </mc:Choice>
    <mc:Fallback xmlns="">
      <p:transition spd="slow" advTm="68246"/>
    </mc:Fallback>
  </mc:AlternateContent>
  <p:extLst>
    <p:ext uri="{3A86A75C-4F4B-4683-9AE1-C65F6400EC91}">
      <p14:laserTraceLst xmlns:p14="http://schemas.microsoft.com/office/powerpoint/2010/main">
        <p14:tracePtLst>
          <p14:tracePt t="647" x="12080875" y="3724275"/>
          <p14:tracePt t="654" x="11976100" y="3748088"/>
          <p14:tracePt t="662" x="11896725" y="3763963"/>
          <p14:tracePt t="670" x="11785600" y="3779838"/>
          <p14:tracePt t="678" x="11690350" y="3795713"/>
          <p14:tracePt t="686" x="11593513" y="3819525"/>
          <p14:tracePt t="694" x="11490325" y="3835400"/>
          <p14:tracePt t="702" x="11395075" y="3843338"/>
          <p14:tracePt t="710" x="11290300" y="3859213"/>
          <p14:tracePt t="718" x="11195050" y="3867150"/>
          <p14:tracePt t="726" x="11099800" y="3883025"/>
          <p14:tracePt t="734" x="11028363" y="3906838"/>
          <p14:tracePt t="742" x="10939463" y="3914775"/>
          <p14:tracePt t="750" x="10875963" y="3922713"/>
          <p14:tracePt t="758" x="10812463" y="3930650"/>
          <p14:tracePt t="766" x="10772775" y="3938588"/>
          <p14:tracePt t="774" x="10741025" y="3938588"/>
          <p14:tracePt t="782" x="10717213" y="3948113"/>
          <p14:tracePt t="791" x="10701338" y="3956050"/>
          <p14:tracePt t="799" x="10685463" y="3956050"/>
          <p14:tracePt t="807" x="10677525" y="3956050"/>
          <p14:tracePt t="819" x="10669588" y="3956050"/>
          <p14:tracePt t="830" x="10661650" y="3956050"/>
          <p14:tracePt t="1351" x="10725150" y="4019550"/>
          <p14:tracePt t="1358" x="10820400" y="4090988"/>
          <p14:tracePt t="1367" x="10883900" y="4146550"/>
          <p14:tracePt t="1375" x="10899775" y="4162425"/>
          <p14:tracePt t="1383" x="10907713" y="4170363"/>
          <p14:tracePt t="1414" x="10915650" y="4186238"/>
          <p14:tracePt t="1422" x="10923588" y="4194175"/>
          <p14:tracePt t="1430" x="10931525" y="4210050"/>
          <p14:tracePt t="1441" x="10939463" y="4233863"/>
          <p14:tracePt t="1446" x="10939463" y="4241800"/>
          <p14:tracePt t="1454" x="10947400" y="4241800"/>
          <p14:tracePt t="1463" x="10947400" y="4249738"/>
          <p14:tracePt t="1470" x="10947400" y="4257675"/>
          <p14:tracePt t="1487" x="10947400" y="4265613"/>
          <p14:tracePt t="1966" x="10955338" y="4265613"/>
          <p14:tracePt t="1974" x="10996613" y="4257675"/>
          <p14:tracePt t="1983" x="11044238" y="4241800"/>
          <p14:tracePt t="1990" x="11083925" y="4225925"/>
          <p14:tracePt t="1998" x="11131550" y="4202113"/>
          <p14:tracePt t="2006" x="11187113" y="4178300"/>
          <p14:tracePt t="2014" x="11234738" y="4146550"/>
          <p14:tracePt t="2022" x="11258550" y="4130675"/>
          <p14:tracePt t="2030" x="11282363" y="4106863"/>
          <p14:tracePt t="2038" x="11282363" y="4098925"/>
          <p14:tracePt t="2046" x="11306175" y="4067175"/>
          <p14:tracePt t="2054" x="11323638" y="4035425"/>
          <p14:tracePt t="2062" x="11355388" y="4003675"/>
          <p14:tracePt t="2070" x="11379200" y="3971925"/>
          <p14:tracePt t="2078" x="11387138" y="3963988"/>
          <p14:tracePt t="2086" x="11395075" y="3938588"/>
          <p14:tracePt t="2094" x="11410950" y="3930650"/>
          <p14:tracePt t="2102" x="11410950" y="3922713"/>
          <p14:tracePt t="2110" x="11410950" y="3914775"/>
          <p14:tracePt t="2118" x="11426825" y="3898900"/>
          <p14:tracePt t="2128" x="11482388" y="3859213"/>
          <p14:tracePt t="2134" x="11545888" y="3835400"/>
          <p14:tracePt t="2143" x="11633200" y="3795713"/>
          <p14:tracePt t="2150" x="11722100" y="3771900"/>
          <p14:tracePt t="2158" x="11809413" y="3756025"/>
          <p14:tracePt t="2166" x="11872913" y="3748088"/>
          <p14:tracePt t="2175" x="11928475" y="3732213"/>
          <p14:tracePt t="2183" x="11952288" y="3716338"/>
          <p14:tracePt t="2193" x="11968163" y="3708400"/>
          <p14:tracePt t="2198" x="11984038" y="3708400"/>
          <p14:tracePt t="2206" x="11984038" y="3700463"/>
          <p14:tracePt t="2214" x="11999913" y="3700463"/>
          <p14:tracePt t="2222" x="12007850" y="3692525"/>
          <p14:tracePt t="2230" x="12025313" y="3676650"/>
          <p14:tracePt t="2238" x="12049125" y="3668713"/>
          <p14:tracePt t="2246" x="12072938" y="3660775"/>
          <p14:tracePt t="2254" x="12080875" y="3644900"/>
          <p14:tracePt t="2262" x="12088813" y="3644900"/>
          <p14:tracePt t="2270" x="12096750" y="3644900"/>
          <p14:tracePt t="2278" x="12096750" y="3636963"/>
          <p14:tracePt t="2303" x="12104688" y="3636963"/>
          <p14:tracePt t="2318" x="12120563" y="3621088"/>
          <p14:tracePt t="2326" x="12136438" y="3613150"/>
          <p14:tracePt t="2335" x="12136438" y="3605213"/>
          <p14:tracePt t="2343" x="12144375" y="3605213"/>
          <p14:tracePt t="2350" x="12144375" y="3595688"/>
          <p14:tracePt t="2367" x="12152313" y="3595688"/>
          <p14:tracePt t="2446" x="12152313" y="3587750"/>
          <p14:tracePt t="2454" x="12128500" y="3579813"/>
          <p14:tracePt t="2462" x="12112625" y="3571875"/>
          <p14:tracePt t="2470" x="12104688" y="3563938"/>
          <p14:tracePt t="2502" x="12096750" y="3563938"/>
          <p14:tracePt t="2510" x="12080875" y="3563938"/>
          <p14:tracePt t="2518" x="12049125" y="3563938"/>
          <p14:tracePt t="2526" x="12025313" y="3563938"/>
          <p14:tracePt t="2534" x="11999913" y="3563938"/>
          <p14:tracePt t="2542" x="11984038" y="3563938"/>
          <p14:tracePt t="2551" x="11968163" y="3563938"/>
          <p14:tracePt t="2559" x="11952288" y="3563938"/>
          <p14:tracePt t="2568" x="11952288" y="3556000"/>
          <p14:tracePt t="2718" x="11936413" y="3548063"/>
          <p14:tracePt t="2726" x="11872913" y="3508375"/>
          <p14:tracePt t="2734" x="11841163" y="3484563"/>
          <p14:tracePt t="2742" x="11793538" y="3460750"/>
          <p14:tracePt t="2750" x="11753850" y="3444875"/>
          <p14:tracePt t="2758" x="11730038" y="3436938"/>
          <p14:tracePt t="2766" x="11722100" y="3421063"/>
          <p14:tracePt t="2774" x="11698288" y="3421063"/>
          <p14:tracePt t="2782" x="11698288" y="3413125"/>
          <p14:tracePt t="2790" x="11690350" y="3405188"/>
          <p14:tracePt t="33871" x="11690350" y="3373438"/>
          <p14:tracePt t="33879" x="11690350" y="3244850"/>
          <p14:tracePt t="33886" x="11690350" y="3173413"/>
          <p14:tracePt t="33894" x="11690350" y="3125788"/>
          <p14:tracePt t="33902" x="11690350" y="3086100"/>
          <p14:tracePt t="33911" x="11690350" y="3030538"/>
          <p14:tracePt t="33919" x="11690350" y="2967038"/>
          <p14:tracePt t="33926" x="11657013" y="2901950"/>
          <p14:tracePt t="33934" x="11617325" y="2806700"/>
          <p14:tracePt t="33942" x="11553825" y="2727325"/>
          <p14:tracePt t="33950" x="11514138" y="2671763"/>
          <p14:tracePt t="33958" x="11482388" y="2632075"/>
          <p14:tracePt t="33966" x="11466513" y="2600325"/>
          <p14:tracePt t="33974" x="11458575" y="2584450"/>
          <p14:tracePt t="33982" x="11450638" y="2566988"/>
          <p14:tracePt t="33990" x="11442700" y="2559050"/>
          <p14:tracePt t="33998" x="11426825" y="2543175"/>
          <p14:tracePt t="34006" x="11410950" y="2519363"/>
          <p14:tracePt t="34014" x="11387138" y="2511425"/>
          <p14:tracePt t="34022" x="11363325" y="2487613"/>
          <p14:tracePt t="34030" x="11355388" y="2479675"/>
          <p14:tracePt t="34038" x="11339513" y="2471738"/>
          <p14:tracePt t="34095" x="11331575" y="2463800"/>
          <p14:tracePt t="34102" x="11331575" y="2447925"/>
          <p14:tracePt t="34111" x="11306175" y="2439988"/>
          <p14:tracePt t="34118" x="11298238" y="2424113"/>
          <p14:tracePt t="34128" x="11290300" y="2416175"/>
          <p14:tracePt t="34134" x="11258550" y="2408238"/>
          <p14:tracePt t="34143" x="11226800" y="2392363"/>
          <p14:tracePt t="34150" x="11187113" y="2376488"/>
          <p14:tracePt t="34158" x="11155363" y="2368550"/>
          <p14:tracePt t="34166" x="11123613" y="2368550"/>
          <p14:tracePt t="34174" x="11099800" y="2368550"/>
          <p14:tracePt t="34182" x="11075988" y="2368550"/>
          <p14:tracePt t="34190" x="11044238" y="2384425"/>
          <p14:tracePt t="34198" x="11004550" y="2408238"/>
          <p14:tracePt t="34207" x="10963275" y="2432050"/>
          <p14:tracePt t="34214" x="10915650" y="2471738"/>
          <p14:tracePt t="34222" x="10852150" y="2511425"/>
          <p14:tracePt t="34230" x="10772775" y="2543175"/>
          <p14:tracePt t="34238" x="10661650" y="2592388"/>
          <p14:tracePt t="34246" x="10461625" y="2640013"/>
          <p14:tracePt t="34255" x="10229850" y="2711450"/>
          <p14:tracePt t="34262" x="9926638" y="2767013"/>
          <p14:tracePt t="34270" x="9656763" y="2806700"/>
          <p14:tracePt t="34278" x="9401175" y="2870200"/>
          <p14:tracePt t="34286" x="9185275" y="2935288"/>
          <p14:tracePt t="34294" x="9026525" y="2990850"/>
          <p14:tracePt t="34303" x="8907463" y="3046413"/>
          <p14:tracePt t="34313" x="8818563" y="3086100"/>
          <p14:tracePt t="34319" x="8723313" y="3133725"/>
          <p14:tracePt t="34326" x="8643938" y="3165475"/>
          <p14:tracePt t="34334" x="8572500" y="3213100"/>
          <p14:tracePt t="34342" x="8531225" y="3228975"/>
          <p14:tracePt t="34350" x="8491538" y="3252788"/>
          <p14:tracePt t="34358" x="8475663" y="3270250"/>
          <p14:tracePt t="34390" x="8467725" y="3270250"/>
          <p14:tracePt t="34406" x="8491538" y="3252788"/>
          <p14:tracePt t="34414" x="8540750" y="3221038"/>
          <p14:tracePt t="34423" x="8588375" y="3189288"/>
          <p14:tracePt t="34431" x="8636000" y="3157538"/>
          <p14:tracePt t="34442" x="8659813" y="3141663"/>
          <p14:tracePt t="34446" x="8699500" y="3117850"/>
          <p14:tracePt t="34455" x="8715375" y="3101975"/>
          <p14:tracePt t="34462" x="8747125" y="3078163"/>
          <p14:tracePt t="34471" x="8770938" y="3070225"/>
          <p14:tracePt t="34478" x="8802688" y="3046413"/>
          <p14:tracePt t="34486" x="8826500" y="3038475"/>
          <p14:tracePt t="34495" x="8842375" y="3030538"/>
          <p14:tracePt t="34502" x="8850313" y="3022600"/>
          <p14:tracePt t="34510" x="8866188" y="3014663"/>
          <p14:tracePt t="34686" x="8939213" y="3014663"/>
          <p14:tracePt t="34694" x="9018588" y="3014663"/>
          <p14:tracePt t="34702" x="9137650" y="3014663"/>
          <p14:tracePt t="34711" x="9282113" y="3014663"/>
          <p14:tracePt t="34718" x="9385300" y="3014663"/>
          <p14:tracePt t="34729" x="9480550" y="3014663"/>
          <p14:tracePt t="34734" x="9551988" y="3006725"/>
          <p14:tracePt t="34741" x="9601200" y="2998788"/>
          <p14:tracePt t="34750" x="9648825" y="2982913"/>
          <p14:tracePt t="34758" x="9672638" y="2967038"/>
          <p14:tracePt t="34766" x="9688513" y="2959100"/>
          <p14:tracePt t="34774" x="9704388" y="2959100"/>
          <p14:tracePt t="34782" x="9704388" y="2951163"/>
          <p14:tracePt t="34790" x="9712325" y="2951163"/>
          <p14:tracePt t="34798" x="9712325" y="2943225"/>
          <p14:tracePt t="34816" x="9720263" y="2943225"/>
          <p14:tracePt t="34838" x="9720263" y="2935288"/>
          <p14:tracePt t="34847" x="9728200" y="2927350"/>
          <p14:tracePt t="34854" x="9736138" y="2919413"/>
          <p14:tracePt t="34879" x="9744075" y="2909888"/>
          <p14:tracePt t="34919" x="9744075" y="2901950"/>
          <p14:tracePt t="34927" x="9744075" y="2894013"/>
          <p14:tracePt t="34934" x="9744075" y="2878138"/>
          <p14:tracePt t="34942" x="9736138" y="2870200"/>
          <p14:tracePt t="34950" x="9728200" y="2846388"/>
          <p14:tracePt t="34958" x="9712325" y="2838450"/>
          <p14:tracePt t="34966" x="9704388" y="2822575"/>
          <p14:tracePt t="34974" x="9688513" y="2798763"/>
          <p14:tracePt t="34982" x="9672638" y="2790825"/>
          <p14:tracePt t="34990" x="9664700" y="2782888"/>
          <p14:tracePt t="34998" x="9664700" y="2774950"/>
          <p14:tracePt t="35006" x="9656763" y="2774950"/>
          <p14:tracePt t="35014" x="9656763" y="2767013"/>
          <p14:tracePt t="35021" x="9648825" y="2767013"/>
          <p14:tracePt t="35038" x="9632950" y="2759075"/>
          <p14:tracePt t="35054" x="9625013" y="2759075"/>
          <p14:tracePt t="35070" x="9625013" y="2751138"/>
          <p14:tracePt t="35078" x="9609138" y="2751138"/>
          <p14:tracePt t="35086" x="9601200" y="2743200"/>
          <p14:tracePt t="35094" x="9585325" y="2735263"/>
          <p14:tracePt t="35102" x="9575800" y="2735263"/>
          <p14:tracePt t="35150" x="9567863" y="2735263"/>
          <p14:tracePt t="35161" x="9559925" y="2727325"/>
          <p14:tracePt t="35166" x="9544050" y="2711450"/>
          <p14:tracePt t="35174" x="9528175" y="2711450"/>
          <p14:tracePt t="35182" x="9528175" y="2703513"/>
          <p14:tracePt t="35189" x="9520238" y="2703513"/>
          <p14:tracePt t="35206" x="9512300" y="2695575"/>
          <p14:tracePt t="35214" x="9504363" y="2687638"/>
          <p14:tracePt t="35222" x="9488488" y="2671763"/>
          <p14:tracePt t="35230" x="9472613" y="2663825"/>
          <p14:tracePt t="35238" x="9456738" y="2655888"/>
          <p14:tracePt t="35246" x="9440863" y="2647950"/>
          <p14:tracePt t="35270" x="9432925" y="2640013"/>
          <p14:tracePt t="35286" x="9417050" y="2640013"/>
          <p14:tracePt t="35293" x="9409113" y="2632075"/>
          <p14:tracePt t="35302" x="9393238" y="2624138"/>
          <p14:tracePt t="35310" x="9369425" y="2616200"/>
          <p14:tracePt t="35318" x="9329738" y="2600325"/>
          <p14:tracePt t="35326" x="9305925" y="2584450"/>
          <p14:tracePt t="35334" x="9266238" y="2559050"/>
          <p14:tracePt t="35342" x="9234488" y="2551113"/>
          <p14:tracePt t="35350" x="9193213" y="2535238"/>
          <p14:tracePt t="35359" x="9145588" y="2519363"/>
          <p14:tracePt t="35366" x="9082088" y="2495550"/>
          <p14:tracePt t="35374" x="9018588" y="2479675"/>
          <p14:tracePt t="35382" x="8963025" y="2463800"/>
          <p14:tracePt t="35390" x="8907463" y="2455863"/>
          <p14:tracePt t="35398" x="8883650" y="2447925"/>
          <p14:tracePt t="35406" x="8866188" y="2439988"/>
          <p14:tracePt t="35422" x="8858250" y="2439988"/>
          <p14:tracePt t="35462" x="8842375" y="2439988"/>
          <p14:tracePt t="35470" x="8818563" y="2439988"/>
          <p14:tracePt t="35478" x="8802688" y="2439988"/>
          <p14:tracePt t="35487" x="8794750" y="2439988"/>
          <p14:tracePt t="35494" x="8778875" y="2447925"/>
          <p14:tracePt t="35550" x="8770938" y="2447925"/>
          <p14:tracePt t="35558" x="8755063" y="2447925"/>
          <p14:tracePt t="35566" x="8739188" y="2455863"/>
          <p14:tracePt t="35574" x="8731250" y="2455863"/>
          <p14:tracePt t="35583" x="8707438" y="2463800"/>
          <p14:tracePt t="35591" x="8683625" y="2463800"/>
          <p14:tracePt t="35599" x="8659813" y="2463800"/>
          <p14:tracePt t="35606" x="8636000" y="2471738"/>
          <p14:tracePt t="35614" x="8612188" y="2479675"/>
          <p14:tracePt t="35622" x="8588375" y="2487613"/>
          <p14:tracePt t="35630" x="8580438" y="2487613"/>
          <p14:tracePt t="35638" x="8556625" y="2495550"/>
          <p14:tracePt t="35646" x="8523288" y="2503488"/>
          <p14:tracePt t="35654" x="8491538" y="2503488"/>
          <p14:tracePt t="35662" x="8451850" y="2503488"/>
          <p14:tracePt t="35669" x="8412163" y="2511425"/>
          <p14:tracePt t="35678" x="8388350" y="2511425"/>
          <p14:tracePt t="35686" x="8356600" y="2511425"/>
          <p14:tracePt t="35693" x="8332788" y="2511425"/>
          <p14:tracePt t="35702" x="8301038" y="2519363"/>
          <p14:tracePt t="35710" x="8285163" y="2519363"/>
          <p14:tracePt t="35718" x="8253413" y="2519363"/>
          <p14:tracePt t="35726" x="8229600" y="2527300"/>
          <p14:tracePt t="35734" x="8205788" y="2527300"/>
          <p14:tracePt t="35742" x="8180388" y="2527300"/>
          <p14:tracePt t="35750" x="8156575" y="2527300"/>
          <p14:tracePt t="35766" x="8148638" y="2527300"/>
          <p14:tracePt t="35832" x="8132763" y="2535238"/>
          <p14:tracePt t="35839" x="8124825" y="2535238"/>
          <p14:tracePt t="35849" x="8116888" y="2543175"/>
          <p14:tracePt t="35854" x="8101013" y="2551113"/>
          <p14:tracePt t="35866" x="8093075" y="2559050"/>
          <p14:tracePt t="35880" x="8085138" y="2584450"/>
          <p14:tracePt t="35886" x="8077200" y="2600325"/>
          <p14:tracePt t="35893" x="8069263" y="2616200"/>
          <p14:tracePt t="35902" x="8069263" y="2632075"/>
          <p14:tracePt t="35911" x="8061325" y="2647950"/>
          <p14:tracePt t="35919" x="8061325" y="2655888"/>
          <p14:tracePt t="35927" x="8061325" y="2671763"/>
          <p14:tracePt t="35934" x="8053388" y="2687638"/>
          <p14:tracePt t="35942" x="8045450" y="2695575"/>
          <p14:tracePt t="35950" x="8045450" y="2703513"/>
          <p14:tracePt t="35958" x="8037513" y="2719388"/>
          <p14:tracePt t="35966" x="8029575" y="2727325"/>
          <p14:tracePt t="35974" x="8029575" y="2735263"/>
          <p14:tracePt t="35982" x="8021638" y="2759075"/>
          <p14:tracePt t="35989" x="8021638" y="2774950"/>
          <p14:tracePt t="35998" x="8013700" y="2798763"/>
          <p14:tracePt t="36006" x="8005763" y="2814638"/>
          <p14:tracePt t="36014" x="8005763" y="2830513"/>
          <p14:tracePt t="36022" x="7997825" y="2846388"/>
          <p14:tracePt t="36030" x="7989888" y="2870200"/>
          <p14:tracePt t="36038" x="7989888" y="2894013"/>
          <p14:tracePt t="36046" x="7989888" y="2909888"/>
          <p14:tracePt t="36054" x="7989888" y="2919413"/>
          <p14:tracePt t="36064" x="7989888" y="2935288"/>
          <p14:tracePt t="36069" x="7981950" y="2951163"/>
          <p14:tracePt t="36086" x="7981950" y="2959100"/>
          <p14:tracePt t="36119" x="7981950" y="2967038"/>
          <p14:tracePt t="36158" x="7974013" y="2982913"/>
          <p14:tracePt t="36166" x="7966075" y="2990850"/>
          <p14:tracePt t="36174" x="7966075" y="3006725"/>
          <p14:tracePt t="36182" x="7966075" y="3022600"/>
          <p14:tracePt t="36190" x="7958138" y="3038475"/>
          <p14:tracePt t="36198" x="7950200" y="3054350"/>
          <p14:tracePt t="36206" x="7934325" y="3070225"/>
          <p14:tracePt t="36214" x="7926388" y="3086100"/>
          <p14:tracePt t="36222" x="7910513" y="3109913"/>
          <p14:tracePt t="36230" x="7902575" y="3117850"/>
          <p14:tracePt t="36238" x="7886700" y="3133725"/>
          <p14:tracePt t="36247" x="7878763" y="3149600"/>
          <p14:tracePt t="36258" x="7862888" y="3149600"/>
          <p14:tracePt t="36262" x="7862888" y="3157538"/>
          <p14:tracePt t="36270" x="7854950" y="3165475"/>
          <p14:tracePt t="36294" x="7854950" y="3173413"/>
          <p14:tracePt t="36303" x="7839075" y="3173413"/>
          <p14:tracePt t="36310" x="7839075" y="3181350"/>
          <p14:tracePt t="36318" x="7829550" y="3189288"/>
          <p14:tracePt t="36334" x="7821613" y="3197225"/>
          <p14:tracePt t="36358" x="7821613" y="3205163"/>
          <p14:tracePt t="36455" x="7821613" y="3213100"/>
          <p14:tracePt t="36462" x="7821613" y="3228975"/>
          <p14:tracePt t="36472" x="7821613" y="3236913"/>
          <p14:tracePt t="36479" x="7821613" y="3244850"/>
          <p14:tracePt t="36502" x="7821613" y="3252788"/>
          <p14:tracePt t="36559" x="7821613" y="3262313"/>
          <p14:tracePt t="36574" x="7821613" y="3270250"/>
          <p14:tracePt t="36590" x="7821613" y="3278188"/>
          <p14:tracePt t="36606" x="7813675" y="3286125"/>
          <p14:tracePt t="36622" x="7805738" y="3294063"/>
          <p14:tracePt t="36629" x="7805738" y="3302000"/>
          <p14:tracePt t="63047" x="7910513" y="3381375"/>
          <p14:tracePt t="63055" x="8021638" y="3516313"/>
          <p14:tracePt t="63063" x="8077200" y="3621088"/>
          <p14:tracePt t="63070" x="8093075" y="3700463"/>
          <p14:tracePt t="63079" x="8085138" y="3732213"/>
          <p14:tracePt t="63087" x="8053388" y="3763963"/>
          <p14:tracePt t="63097" x="8013700" y="3787775"/>
          <p14:tracePt t="63102" x="7997825" y="3803650"/>
          <p14:tracePt t="63114" x="7981950" y="3827463"/>
          <p14:tracePt t="63118" x="7981950" y="3867150"/>
          <p14:tracePt t="63129" x="7966075" y="3898900"/>
          <p14:tracePt t="63133" x="7958138" y="3956050"/>
          <p14:tracePt t="63143" x="7934325" y="4035425"/>
          <p14:tracePt t="63150" x="7902575" y="4122738"/>
          <p14:tracePt t="63158" x="7862888" y="4291013"/>
          <p14:tracePt t="63166" x="7797800" y="4529138"/>
          <p14:tracePt t="63174" x="7702550" y="4895850"/>
          <p14:tracePt t="63182" x="7575550" y="5302250"/>
          <p14:tracePt t="63190" x="7431088" y="5718175"/>
          <p14:tracePt t="63198" x="7256463" y="6132513"/>
          <p14:tracePt t="63206" x="7048500" y="6538913"/>
          <p14:tracePt t="63542" x="2200275" y="6673850"/>
          <p14:tracePt t="63550" x="2289175" y="6546850"/>
          <p14:tracePt t="63558" x="2352675" y="6459538"/>
          <p14:tracePt t="63566" x="2408238" y="6388100"/>
          <p14:tracePt t="63574" x="2447925" y="6330950"/>
          <p14:tracePt t="63582" x="2463800" y="6283325"/>
          <p14:tracePt t="63590" x="2479675" y="6259513"/>
          <p14:tracePt t="63598" x="2487613" y="6219825"/>
          <p14:tracePt t="63606" x="2495550" y="6196013"/>
          <p14:tracePt t="63614" x="2495550" y="6188075"/>
          <p14:tracePt t="63623" x="2495550" y="6180138"/>
          <p14:tracePt t="63654" x="2495550" y="6172200"/>
          <p14:tracePt t="63661" x="2495550" y="6148388"/>
          <p14:tracePt t="63670" x="2511425" y="6116638"/>
          <p14:tracePt t="63678" x="2519363" y="6069013"/>
          <p14:tracePt t="63686" x="2535238" y="6037263"/>
          <p14:tracePt t="63694" x="2551113" y="5995988"/>
          <p14:tracePt t="63702" x="2559050" y="5980113"/>
          <p14:tracePt t="63710" x="2566988" y="5972175"/>
          <p14:tracePt t="63718" x="2574925" y="5956300"/>
          <p14:tracePt t="63727" x="2624138" y="5948363"/>
          <p14:tracePt t="63734" x="2735263" y="5948363"/>
          <p14:tracePt t="63742" x="2974975" y="5948363"/>
          <p14:tracePt t="63750" x="3468688" y="5948363"/>
          <p14:tracePt t="63758" x="4075113" y="5932488"/>
          <p14:tracePt t="63766" x="4721225" y="5932488"/>
          <p14:tracePt t="63774" x="5349875" y="5916613"/>
          <p14:tracePt t="63782" x="5868988" y="5916613"/>
          <p14:tracePt t="63790" x="6235700" y="5916613"/>
          <p14:tracePt t="63798" x="6507163" y="5876925"/>
          <p14:tracePt t="63806" x="6650038" y="5845175"/>
          <p14:tracePt t="63815" x="6769100" y="5805488"/>
          <p14:tracePt t="63821" x="6826250" y="5781675"/>
          <p14:tracePt t="63830" x="6858000" y="5757863"/>
          <p14:tracePt t="63839" x="6873875" y="5741988"/>
          <p14:tracePt t="63846" x="6881813" y="5726113"/>
          <p14:tracePt t="63854" x="6881813" y="5710238"/>
          <p14:tracePt t="63862" x="6881813" y="5686425"/>
          <p14:tracePt t="63879" x="6881813" y="5662613"/>
          <p14:tracePt t="63894" x="6881813" y="5653088"/>
          <p14:tracePt t="63902" x="6873875" y="5653088"/>
          <p14:tracePt t="63912" x="6873875" y="5645150"/>
          <p14:tracePt t="63919" x="6865938" y="5637213"/>
          <p14:tracePt t="63927" x="6858000" y="5637213"/>
          <p14:tracePt t="63942" x="6850063" y="5637213"/>
          <p14:tracePt t="63974" x="6834188" y="5629275"/>
          <p14:tracePt t="63982" x="6769100" y="5589588"/>
          <p14:tracePt t="63990" x="6705600" y="5573713"/>
          <p14:tracePt t="63998" x="6602413" y="5541963"/>
          <p14:tracePt t="64005" x="6491288" y="5534025"/>
          <p14:tracePt t="64014" x="6338888" y="5518150"/>
          <p14:tracePt t="64022" x="6180138" y="5502275"/>
          <p14:tracePt t="64030" x="5995988" y="5494338"/>
          <p14:tracePt t="64038" x="5845175" y="5494338"/>
          <p14:tracePt t="64046" x="5692775" y="5494338"/>
          <p14:tracePt t="64054" x="5541963" y="5494338"/>
          <p14:tracePt t="64062" x="5381625" y="5494338"/>
          <p14:tracePt t="64069" x="5199063" y="5510213"/>
          <p14:tracePt t="64078" x="5038725" y="5526088"/>
          <p14:tracePt t="64086" x="4919663" y="5541963"/>
          <p14:tracePt t="64094" x="4784725" y="5557838"/>
          <p14:tracePt t="64102" x="4679950" y="5565775"/>
          <p14:tracePt t="64110" x="4576763" y="5581650"/>
          <p14:tracePt t="64117" x="4457700" y="5605463"/>
          <p14:tracePt t="64128" x="4352925" y="5629275"/>
          <p14:tracePt t="64133" x="4249738" y="5645150"/>
          <p14:tracePt t="64143" x="4146550" y="5662613"/>
          <p14:tracePt t="64151" x="4059238" y="5694363"/>
          <p14:tracePt t="64157" x="3970338" y="5718175"/>
          <p14:tracePt t="64166" x="3898900" y="5734050"/>
          <p14:tracePt t="64174" x="3859213" y="5749925"/>
          <p14:tracePt t="64182" x="3819525" y="5765800"/>
          <p14:tracePt t="64189" x="3803650" y="5773738"/>
          <p14:tracePt t="64198" x="3795713" y="5773738"/>
          <p14:tracePt t="64342" x="3795713" y="5765800"/>
          <p14:tracePt t="64358" x="3795713" y="5757863"/>
          <p14:tracePt t="64462" x="3787775" y="5757863"/>
          <p14:tracePt t="64471" x="3748088" y="5765800"/>
          <p14:tracePt t="64478" x="3732213" y="5773738"/>
          <p14:tracePt t="64486" x="3716338" y="5773738"/>
          <p14:tracePt t="64494" x="3700463" y="5781675"/>
          <p14:tracePt t="64503" x="3676650" y="5781675"/>
          <p14:tracePt t="64511" x="3660775" y="5781675"/>
          <p14:tracePt t="64518" x="3635375" y="5789613"/>
          <p14:tracePt t="64528" x="3611563" y="5797550"/>
          <p14:tracePt t="64534" x="3587750" y="5797550"/>
          <p14:tracePt t="64546" x="3563938" y="5805488"/>
          <p14:tracePt t="64551" x="3548063" y="5805488"/>
          <p14:tracePt t="64558" x="3532188" y="5805488"/>
          <p14:tracePt t="64567" x="3516313" y="5813425"/>
          <p14:tracePt t="64573" x="3492500" y="5821363"/>
          <p14:tracePt t="64582" x="3476625" y="5829300"/>
          <p14:tracePt t="64591" x="3444875" y="5829300"/>
          <p14:tracePt t="64599" x="3421063" y="5837238"/>
          <p14:tracePt t="64605" x="3397250" y="5853113"/>
          <p14:tracePt t="64614" x="3381375" y="5861050"/>
          <p14:tracePt t="64622" x="3349625" y="5861050"/>
          <p14:tracePt t="64629" x="3341688" y="5861050"/>
          <p14:tracePt t="64638" x="3333750" y="5868988"/>
          <p14:tracePt t="64646" x="3325813" y="5868988"/>
          <p14:tracePt t="66046" x="3333750" y="5876925"/>
          <p14:tracePt t="66054" x="3365500" y="5876925"/>
          <p14:tracePt t="66062" x="3397250" y="5884863"/>
          <p14:tracePt t="66070" x="3460750" y="5900738"/>
          <p14:tracePt t="66078" x="3571875" y="5940425"/>
          <p14:tracePt t="66086" x="3875088" y="6013450"/>
          <p14:tracePt t="66095" x="4281488" y="6108700"/>
          <p14:tracePt t="66101" x="4832350" y="6188075"/>
          <p14:tracePt t="66110" x="5462588" y="6275388"/>
          <p14:tracePt t="66118" x="6091238" y="6323013"/>
          <p14:tracePt t="66128" x="6721475" y="6323013"/>
          <p14:tracePt t="66133" x="7304088" y="6323013"/>
          <p14:tracePt t="66142" x="7781925" y="6299200"/>
          <p14:tracePt t="66151" x="8229600" y="6219825"/>
          <p14:tracePt t="66159" x="8651875" y="6140450"/>
          <p14:tracePt t="66166" x="9042400" y="6021388"/>
          <p14:tracePt t="66174" x="9432925" y="5892800"/>
          <p14:tracePt t="66182" x="9823450" y="5734050"/>
          <p14:tracePt t="66191" x="10237788" y="5589588"/>
          <p14:tracePt t="66198" x="10677525" y="5430838"/>
          <p14:tracePt t="66207" x="11004550" y="5327650"/>
          <p14:tracePt t="66215" x="11266488" y="5230813"/>
          <p14:tracePt t="66222" x="11466513" y="5151438"/>
          <p14:tracePt t="66230" x="11545888" y="5127625"/>
          <p14:tracePt t="66240" x="11593513" y="5103813"/>
          <p14:tracePt t="66246" x="11601450" y="5103813"/>
          <p14:tracePt t="66254" x="11601450" y="5095875"/>
          <p14:tracePt t="66264" x="11609388" y="5087938"/>
          <p14:tracePt t="66269" x="11609388" y="5072063"/>
          <p14:tracePt t="66278" x="11625263" y="5040313"/>
          <p14:tracePt t="66286" x="11633200" y="5016500"/>
          <p14:tracePt t="66294" x="11641138" y="5000625"/>
          <p14:tracePt t="66302" x="11657013" y="4984750"/>
          <p14:tracePt t="66311" x="11674475" y="4967288"/>
          <p14:tracePt t="66318" x="11698288" y="4927600"/>
          <p14:tracePt t="66327" x="11706225" y="4911725"/>
          <p14:tracePt t="66335" x="11706225" y="4887913"/>
          <p14:tracePt t="66344" x="11698288" y="4864100"/>
          <p14:tracePt t="66349" x="11633200" y="4792663"/>
          <p14:tracePt t="66358" x="11490325" y="4713288"/>
          <p14:tracePt t="66366" x="11274425" y="4592638"/>
          <p14:tracePt t="66374" x="11044238" y="4481513"/>
          <p14:tracePt t="66382" x="10844213" y="4394200"/>
          <p14:tracePt t="66391" x="10661650" y="4306888"/>
          <p14:tracePt t="66399" x="10533063" y="4249738"/>
          <p14:tracePt t="66406" x="10414000" y="4186238"/>
          <p14:tracePt t="66415" x="10342563" y="4146550"/>
          <p14:tracePt t="66421" x="10318750" y="4114800"/>
          <p14:tracePt t="66429" x="10302875" y="4106863"/>
          <p14:tracePt t="66438" x="10302875" y="4098925"/>
          <p14:tracePt t="66446" x="10302875" y="4090988"/>
          <p14:tracePt t="66455" x="10302875" y="4083050"/>
          <p14:tracePt t="66462" x="10318750" y="4075113"/>
          <p14:tracePt t="66469" x="10342563" y="4067175"/>
          <p14:tracePt t="66478" x="10358438" y="4059238"/>
          <p14:tracePt t="66486" x="10366375" y="4051300"/>
          <p14:tracePt t="66495" x="10382250" y="4043363"/>
          <p14:tracePt t="66504" x="10414000" y="4027488"/>
          <p14:tracePt t="66510" x="10445750" y="4011613"/>
          <p14:tracePt t="66518" x="10485438" y="3995738"/>
          <p14:tracePt t="66527" x="10517188" y="3979863"/>
          <p14:tracePt t="66534" x="10588625" y="3956050"/>
          <p14:tracePt t="66541" x="10709275" y="3914775"/>
          <p14:tracePt t="66550" x="10923588" y="3875088"/>
          <p14:tracePt t="66558" x="11234738" y="3819525"/>
          <p14:tracePt t="66566" x="11593513" y="3763963"/>
          <p14:tracePt t="66574" x="12015788" y="3700463"/>
          <p14:tracePt t="66626" x="234950" y="3460750"/>
          <p14:tracePt t="66643" x="317500" y="3435350"/>
          <p14:tracePt t="66659" x="323850" y="3435350"/>
          <p14:tracePt t="66676" x="323850" y="3429000"/>
          <p14:tracePt t="66862" x="317500" y="3429000"/>
          <p14:tracePt t="66870" x="279400" y="3429000"/>
          <p14:tracePt t="66878" x="222250" y="3429000"/>
          <p14:tracePt t="66893" x="171450" y="34353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B1567-CB9F-4B34-BFF3-833DE2C90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Types of malocclusion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B5EC3-CC93-4292-9DB5-37931666D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/>
              <a:t>Angle’s classification: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/>
              <a:t>I, II, III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/>
              <a:t>Also, individual teeth can be misaligned (e.g. </a:t>
            </a:r>
            <a:r>
              <a:rPr lang="en-US" altLang="en-US" sz="2000" dirty="0" err="1"/>
              <a:t>labioversion</a:t>
            </a:r>
            <a:r>
              <a:rPr lang="en-US" altLang="en-US" sz="2000" dirty="0"/>
              <a:t>)</a:t>
            </a:r>
          </a:p>
          <a:p>
            <a:endParaRPr lang="en-US" sz="2000" dirty="0"/>
          </a:p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2000" dirty="0"/>
              <a:t>Also</a:t>
            </a:r>
          </a:p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2000" i="1" dirty="0"/>
              <a:t>“</a:t>
            </a:r>
            <a:r>
              <a:rPr lang="en-US" altLang="en-US" sz="2000" i="1" dirty="0" err="1"/>
              <a:t>Neutrocclusion</a:t>
            </a:r>
            <a:r>
              <a:rPr lang="en-US" altLang="en-US" sz="2000" i="1" dirty="0"/>
              <a:t>/ </a:t>
            </a:r>
            <a:r>
              <a:rPr lang="en-US" altLang="en-US" sz="2000" i="1" dirty="0" err="1"/>
              <a:t>distocclusion</a:t>
            </a:r>
            <a:r>
              <a:rPr lang="en-US" altLang="en-US" sz="2000" i="1" dirty="0"/>
              <a:t>/</a:t>
            </a:r>
            <a:r>
              <a:rPr lang="en-US" altLang="en-US" sz="2000" i="1" dirty="0" err="1"/>
              <a:t>mesiocclusion</a:t>
            </a:r>
            <a:r>
              <a:rPr lang="en-US" altLang="en-US" sz="2000" i="1" dirty="0"/>
              <a:t>”</a:t>
            </a:r>
          </a:p>
          <a:p>
            <a:endParaRPr lang="en-US" sz="2000" dirty="0"/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E47A06E1-735C-4977-9CEB-FC02A92118A4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2399004"/>
              </p:ext>
            </p:extLst>
          </p:nvPr>
        </p:nvGraphicFramePr>
        <p:xfrm>
          <a:off x="6441529" y="849503"/>
          <a:ext cx="3107941" cy="2030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4923810" imgH="9752381" progId="MS_ClipArt_Gallery.2">
                  <p:embed/>
                </p:oleObj>
              </mc:Choice>
              <mc:Fallback>
                <p:oleObj name="Clip" r:id="rId2" imgW="14923810" imgH="9752381" progId="MS_ClipArt_Gallery.2">
                  <p:embed/>
                  <p:pic>
                    <p:nvPicPr>
                      <p:cNvPr id="307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1529" y="849503"/>
                        <a:ext cx="3107941" cy="20308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8E4B2E-408D-479C-AC9B-029640D3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8" descr="image144">
            <a:extLst>
              <a:ext uri="{FF2B5EF4-FFF2-40B4-BE49-F238E27FC236}">
                <a16:creationId xmlns:a16="http://schemas.microsoft.com/office/drawing/2014/main" id="{6A03D3EB-A981-4B19-B63F-19B531A43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1596" y="3174547"/>
            <a:ext cx="2023134" cy="2736375"/>
          </a:xfrm>
          <a:prstGeom prst="rect">
            <a:avLst/>
          </a:prstGeom>
          <a:noFill/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156CEFC-73C7-477B-BD1F-28202D49C557}"/>
              </a:ext>
            </a:extLst>
          </p:cNvPr>
          <p:cNvCxnSpPr>
            <a:cxnSpLocks/>
          </p:cNvCxnSpPr>
          <p:nvPr/>
        </p:nvCxnSpPr>
        <p:spPr>
          <a:xfrm>
            <a:off x="5918433" y="1737359"/>
            <a:ext cx="596654" cy="200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A89E8D-A46A-47C8-B35C-7650F634E585}"/>
              </a:ext>
            </a:extLst>
          </p:cNvPr>
          <p:cNvCxnSpPr>
            <a:cxnSpLocks/>
          </p:cNvCxnSpPr>
          <p:nvPr/>
        </p:nvCxnSpPr>
        <p:spPr>
          <a:xfrm flipV="1">
            <a:off x="5918433" y="2316760"/>
            <a:ext cx="571487" cy="418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948C5E7-3491-4184-8CC3-964F4C0B59C2}"/>
              </a:ext>
            </a:extLst>
          </p:cNvPr>
          <p:cNvSpPr txBox="1"/>
          <p:nvPr/>
        </p:nvSpPr>
        <p:spPr>
          <a:xfrm>
            <a:off x="4940953" y="1495599"/>
            <a:ext cx="859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Maxilla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6F129A-B04D-4693-AB47-3D76624300FE}"/>
              </a:ext>
            </a:extLst>
          </p:cNvPr>
          <p:cNvSpPr txBox="1"/>
          <p:nvPr/>
        </p:nvSpPr>
        <p:spPr>
          <a:xfrm>
            <a:off x="4839291" y="2568121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Mandible</a:t>
            </a:r>
          </a:p>
        </p:txBody>
      </p:sp>
    </p:spTree>
    <p:extLst>
      <p:ext uri="{BB962C8B-B14F-4D97-AF65-F5344CB8AC3E}">
        <p14:creationId xmlns:p14="http://schemas.microsoft.com/office/powerpoint/2010/main" val="61089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07"/>
    </mc:Choice>
    <mc:Fallback xmlns="">
      <p:transition spd="slow" advTm="68707"/>
    </mc:Fallback>
  </mc:AlternateContent>
  <p:extLst>
    <p:ext uri="{3A86A75C-4F4B-4683-9AE1-C65F6400EC91}">
      <p14:laserTraceLst xmlns:p14="http://schemas.microsoft.com/office/powerpoint/2010/main">
        <p14:tracePtLst>
          <p14:tracePt t="506" x="11999913" y="3676650"/>
          <p14:tracePt t="515" x="11872913" y="3708400"/>
          <p14:tracePt t="526" x="11769725" y="3724275"/>
          <p14:tracePt t="530" x="11674475" y="3740150"/>
          <p14:tracePt t="539" x="11577638" y="3763963"/>
          <p14:tracePt t="546" x="11498263" y="3787775"/>
          <p14:tracePt t="554" x="11434763" y="3811588"/>
          <p14:tracePt t="562" x="11371263" y="3835400"/>
          <p14:tracePt t="570" x="11314113" y="3867150"/>
          <p14:tracePt t="579" x="11250613" y="3898900"/>
          <p14:tracePt t="590" x="11187113" y="3938588"/>
          <p14:tracePt t="594" x="11123613" y="3971925"/>
          <p14:tracePt t="602" x="11052175" y="4003675"/>
          <p14:tracePt t="610" x="10988675" y="4035425"/>
          <p14:tracePt t="618" x="10907713" y="4075113"/>
          <p14:tracePt t="626" x="10828338" y="4114800"/>
          <p14:tracePt t="634" x="10733088" y="4170363"/>
          <p14:tracePt t="642" x="10604500" y="4233863"/>
          <p14:tracePt t="651" x="10429875" y="4306888"/>
          <p14:tracePt t="658" x="10245725" y="4378325"/>
          <p14:tracePt t="666" x="10023475" y="4457700"/>
          <p14:tracePt t="675" x="9847263" y="4513263"/>
          <p14:tracePt t="683" x="9648825" y="4576763"/>
          <p14:tracePt t="691" x="9480550" y="4624388"/>
          <p14:tracePt t="699" x="9345613" y="4665663"/>
          <p14:tracePt t="707" x="9234488" y="4697413"/>
          <p14:tracePt t="715" x="9137650" y="4737100"/>
          <p14:tracePt t="722" x="9058275" y="4768850"/>
          <p14:tracePt t="730" x="8994775" y="4800600"/>
          <p14:tracePt t="738" x="8970963" y="4824413"/>
          <p14:tracePt t="746" x="8955088" y="4848225"/>
          <p14:tracePt t="754" x="8955088" y="4872038"/>
          <p14:tracePt t="762" x="8978900" y="4903788"/>
          <p14:tracePt t="770" x="9002713" y="4927600"/>
          <p14:tracePt t="778" x="9074150" y="4951413"/>
          <p14:tracePt t="786" x="9129713" y="4976813"/>
          <p14:tracePt t="794" x="9209088" y="5016500"/>
          <p14:tracePt t="802" x="9297988" y="5040313"/>
          <p14:tracePt t="810" x="9361488" y="5056188"/>
          <p14:tracePt t="818" x="9424988" y="5072063"/>
          <p14:tracePt t="826" x="9464675" y="5080000"/>
          <p14:tracePt t="836" x="9496425" y="5087938"/>
          <p14:tracePt t="842" x="9504363" y="5087938"/>
          <p14:tracePt t="851" x="9512300" y="5087938"/>
          <p14:tracePt t="939" x="9551988" y="5087938"/>
          <p14:tracePt t="949" x="9575800" y="5080000"/>
          <p14:tracePt t="955" x="9609138" y="5072063"/>
          <p14:tracePt t="964" x="9632950" y="5064125"/>
          <p14:tracePt t="970" x="9640888" y="5056188"/>
          <p14:tracePt t="978" x="9648825" y="5056188"/>
          <p14:tracePt t="1594" x="9736138" y="5064125"/>
          <p14:tracePt t="1602" x="9807575" y="5072063"/>
          <p14:tracePt t="1610" x="9823450" y="5072063"/>
          <p14:tracePt t="1619" x="9847263" y="5080000"/>
          <p14:tracePt t="1626" x="9871075" y="5080000"/>
          <p14:tracePt t="1635" x="9879013" y="5087938"/>
          <p14:tracePt t="1651" x="9886950" y="5087938"/>
          <p14:tracePt t="3011" x="9894888" y="5087938"/>
          <p14:tracePt t="3018" x="9910763" y="5095875"/>
          <p14:tracePt t="3026" x="9918700" y="5095875"/>
          <p14:tracePt t="3098" x="9967913" y="5040313"/>
          <p14:tracePt t="3106" x="10015538" y="4959350"/>
          <p14:tracePt t="3114" x="10055225" y="4879975"/>
          <p14:tracePt t="3122" x="10102850" y="4800600"/>
          <p14:tracePt t="3130" x="10126663" y="4737100"/>
          <p14:tracePt t="3138" x="10134600" y="4665663"/>
          <p14:tracePt t="3147" x="10134600" y="4592638"/>
          <p14:tracePt t="3154" x="10134600" y="4521200"/>
          <p14:tracePt t="3163" x="10134600" y="4457700"/>
          <p14:tracePt t="3170" x="10134600" y="4362450"/>
          <p14:tracePt t="3179" x="10134600" y="4273550"/>
          <p14:tracePt t="3186" x="10126663" y="4178300"/>
          <p14:tracePt t="3196" x="10118725" y="4090988"/>
          <p14:tracePt t="3202" x="10102850" y="4011613"/>
          <p14:tracePt t="3211" x="10094913" y="3938588"/>
          <p14:tracePt t="3218" x="10094913" y="3875088"/>
          <p14:tracePt t="3227" x="10094913" y="3843338"/>
          <p14:tracePt t="3235" x="10094913" y="3803650"/>
          <p14:tracePt t="3242" x="10102850" y="3763963"/>
          <p14:tracePt t="3251" x="10110788" y="3724275"/>
          <p14:tracePt t="3258" x="10126663" y="3668713"/>
          <p14:tracePt t="3266" x="10142538" y="3629025"/>
          <p14:tracePt t="3274" x="10150475" y="3595688"/>
          <p14:tracePt t="3282" x="10158413" y="3563938"/>
          <p14:tracePt t="3290" x="10158413" y="3540125"/>
          <p14:tracePt t="3298" x="10158413" y="3524250"/>
          <p14:tracePt t="3306" x="10166350" y="3516313"/>
          <p14:tracePt t="3314" x="10166350" y="3508375"/>
          <p14:tracePt t="3330" x="10174288" y="3492500"/>
          <p14:tracePt t="3340" x="10182225" y="3468688"/>
          <p14:tracePt t="3346" x="10182225" y="3444875"/>
          <p14:tracePt t="3354" x="10182225" y="3405188"/>
          <p14:tracePt t="3362" x="10190163" y="3381375"/>
          <p14:tracePt t="3370" x="10198100" y="3349625"/>
          <p14:tracePt t="3378" x="10206038" y="3317875"/>
          <p14:tracePt t="3386" x="10213975" y="3294063"/>
          <p14:tracePt t="3394" x="10213975" y="3270250"/>
          <p14:tracePt t="3402" x="10213975" y="3252788"/>
          <p14:tracePt t="3410" x="10213975" y="3244850"/>
          <p14:tracePt t="3418" x="10221913" y="3236913"/>
          <p14:tracePt t="3427" x="10221913" y="3213100"/>
          <p14:tracePt t="3443" x="10229850" y="3205163"/>
          <p14:tracePt t="3458" x="10229850" y="3197225"/>
          <p14:tracePt t="3498" x="10229850" y="3189288"/>
          <p14:tracePt t="3530" x="10229850" y="3181350"/>
          <p14:tracePt t="3539" x="10229850" y="3173413"/>
          <p14:tracePt t="3546" x="10229850" y="3165475"/>
          <p14:tracePt t="3555" x="10229850" y="3157538"/>
          <p14:tracePt t="6418" x="10261600" y="3165475"/>
          <p14:tracePt t="6426" x="10334625" y="3189288"/>
          <p14:tracePt t="6434" x="10342563" y="3197225"/>
          <p14:tracePt t="6563" x="10326688" y="3205163"/>
          <p14:tracePt t="6572" x="10294938" y="3213100"/>
          <p14:tracePt t="6579" x="10213975" y="3228975"/>
          <p14:tracePt t="6586" x="10118725" y="3236913"/>
          <p14:tracePt t="6594" x="10015538" y="3252788"/>
          <p14:tracePt t="6602" x="9847263" y="3278188"/>
          <p14:tracePt t="6610" x="9617075" y="3302000"/>
          <p14:tracePt t="6618" x="9393238" y="3325813"/>
          <p14:tracePt t="6626" x="9121775" y="3357563"/>
          <p14:tracePt t="6636" x="8874125" y="3397250"/>
          <p14:tracePt t="6642" x="8794750" y="3421063"/>
          <p14:tracePt t="6650" x="8778875" y="3429000"/>
          <p14:tracePt t="6658" x="8763000" y="3444875"/>
          <p14:tracePt t="6667" x="8731250" y="3460750"/>
          <p14:tracePt t="6674" x="8723313" y="3476625"/>
          <p14:tracePt t="6682" x="8715375" y="3484563"/>
          <p14:tracePt t="6690" x="8699500" y="3492500"/>
          <p14:tracePt t="6698" x="8699500" y="3500438"/>
          <p14:tracePt t="6707" x="8691563" y="3500438"/>
          <p14:tracePt t="6714" x="8683625" y="3500438"/>
          <p14:tracePt t="6778" x="8707438" y="3540125"/>
          <p14:tracePt t="6787" x="8786813" y="3587750"/>
          <p14:tracePt t="6795" x="8866188" y="3629025"/>
          <p14:tracePt t="6803" x="8970963" y="3652838"/>
          <p14:tracePt t="6810" x="9121775" y="3660775"/>
          <p14:tracePt t="6818" x="9361488" y="3660775"/>
          <p14:tracePt t="6826" x="9593263" y="3660775"/>
          <p14:tracePt t="6836" x="9799638" y="3660775"/>
          <p14:tracePt t="6842" x="9902825" y="3660775"/>
          <p14:tracePt t="6851" x="9944100" y="3740150"/>
          <p14:tracePt t="6858" x="9944100" y="3795713"/>
          <p14:tracePt t="6866" x="9894888" y="3851275"/>
          <p14:tracePt t="6875" x="9839325" y="3890963"/>
          <p14:tracePt t="6882" x="9831388" y="3898900"/>
          <p14:tracePt t="6890" x="9823450" y="3898900"/>
          <p14:tracePt t="7235" x="9823450" y="3867150"/>
          <p14:tracePt t="7242" x="9839325" y="3756025"/>
          <p14:tracePt t="7250" x="9863138" y="3668713"/>
          <p14:tracePt t="7259" x="9926638" y="3595688"/>
          <p14:tracePt t="7266" x="9999663" y="3516313"/>
          <p14:tracePt t="7274" x="10063163" y="3460750"/>
          <p14:tracePt t="7282" x="10110788" y="3429000"/>
          <p14:tracePt t="7291" x="10150475" y="3405188"/>
          <p14:tracePt t="7298" x="10166350" y="3397250"/>
          <p14:tracePt t="7306" x="10174288" y="3389313"/>
          <p14:tracePt t="7314" x="10182225" y="3381375"/>
          <p14:tracePt t="7418" x="10182225" y="3373438"/>
          <p14:tracePt t="7426" x="10174288" y="3365500"/>
          <p14:tracePt t="7435" x="10150475" y="3325813"/>
          <p14:tracePt t="7442" x="10134600" y="3309938"/>
          <p14:tracePt t="7450" x="10134600" y="3302000"/>
          <p14:tracePt t="8026" x="10126663" y="3302000"/>
          <p14:tracePt t="8035" x="10102850" y="3302000"/>
          <p14:tracePt t="8042" x="10079038" y="3302000"/>
          <p14:tracePt t="8051" x="10063163" y="3302000"/>
          <p14:tracePt t="8058" x="10047288" y="3302000"/>
          <p14:tracePt t="8066" x="10039350" y="3302000"/>
          <p14:tracePt t="8074" x="10031413" y="3302000"/>
          <p14:tracePt t="8166" x="9983788" y="3302000"/>
          <p14:tracePt t="8170" x="9952038" y="3278188"/>
          <p14:tracePt t="8178" x="9910763" y="3262313"/>
          <p14:tracePt t="8186" x="9886950" y="3252788"/>
          <p14:tracePt t="8196" x="9879013" y="3244850"/>
          <p14:tracePt t="8202" x="9855200" y="3236913"/>
          <p14:tracePt t="8210" x="9847263" y="3228975"/>
          <p14:tracePt t="8218" x="9839325" y="3228975"/>
          <p14:tracePt t="8234" x="9831388" y="3221038"/>
          <p14:tracePt t="8266" x="9823450" y="3221038"/>
          <p14:tracePt t="8290" x="9799638" y="3205163"/>
          <p14:tracePt t="8298" x="9775825" y="3197225"/>
          <p14:tracePt t="8306" x="9759950" y="3197225"/>
          <p14:tracePt t="8314" x="9744075" y="3197225"/>
          <p14:tracePt t="8338" x="9736138" y="3197225"/>
          <p14:tracePt t="8418" x="9720263" y="3197225"/>
          <p14:tracePt t="8426" x="9704388" y="3181350"/>
          <p14:tracePt t="8434" x="9696450" y="3181350"/>
          <p14:tracePt t="8442" x="9672638" y="3173413"/>
          <p14:tracePt t="8450" x="9664700" y="3173413"/>
          <p14:tracePt t="8458" x="9656763" y="3165475"/>
          <p14:tracePt t="8474" x="9648825" y="3165475"/>
          <p14:tracePt t="8514" x="9648825" y="3157538"/>
          <p14:tracePt t="8524" x="9640888" y="3157538"/>
          <p14:tracePt t="8530" x="9625013" y="3149600"/>
          <p14:tracePt t="8539" x="9625013" y="3141663"/>
          <p14:tracePt t="8546" x="9617075" y="3141663"/>
          <p14:tracePt t="37530" x="9609138" y="3141663"/>
          <p14:tracePt t="37538" x="9544050" y="3109913"/>
          <p14:tracePt t="37546" x="9488488" y="3078163"/>
          <p14:tracePt t="37554" x="9464675" y="3062288"/>
          <p14:tracePt t="37563" x="9440863" y="3062288"/>
          <p14:tracePt t="37578" x="9432925" y="3062288"/>
          <p14:tracePt t="37587" x="9409113" y="3054350"/>
          <p14:tracePt t="37595" x="9377363" y="3054350"/>
          <p14:tracePt t="37604" x="9337675" y="3062288"/>
          <p14:tracePt t="37611" x="9297988" y="3070225"/>
          <p14:tracePt t="37619" x="9274175" y="3078163"/>
          <p14:tracePt t="37626" x="9242425" y="3086100"/>
          <p14:tracePt t="37635" x="9224963" y="3086100"/>
          <p14:tracePt t="37642" x="9209088" y="3094038"/>
          <p14:tracePt t="37674" x="9201150" y="3094038"/>
          <p14:tracePt t="37762" x="9201150" y="3078163"/>
          <p14:tracePt t="37770" x="9201150" y="3070225"/>
          <p14:tracePt t="37786" x="9201150" y="3062288"/>
          <p14:tracePt t="37794" x="9201150" y="3054350"/>
          <p14:tracePt t="37802" x="9201150" y="3046413"/>
          <p14:tracePt t="37818" x="9193213" y="3038475"/>
          <p14:tracePt t="37826" x="9193213" y="3030538"/>
          <p14:tracePt t="37834" x="9193213" y="3022600"/>
          <p14:tracePt t="37842" x="9193213" y="3014663"/>
          <p14:tracePt t="37858" x="9193213" y="2998788"/>
          <p14:tracePt t="37866" x="9185275" y="2998788"/>
          <p14:tracePt t="37874" x="9185275" y="2990850"/>
          <p14:tracePt t="37906" x="9185275" y="2982913"/>
          <p14:tracePt t="37930" x="9177338" y="2974975"/>
          <p14:tracePt t="37938" x="9177338" y="2967038"/>
          <p14:tracePt t="37947" x="9161463" y="2967038"/>
          <p14:tracePt t="37954" x="9153525" y="2951163"/>
          <p14:tracePt t="37962" x="9129713" y="2935288"/>
          <p14:tracePt t="37985" x="9090025" y="2909888"/>
          <p14:tracePt t="37987" x="9082088" y="2901950"/>
          <p14:tracePt t="37995" x="9074150" y="2901950"/>
          <p14:tracePt t="38026" x="9074150" y="2894013"/>
          <p14:tracePt t="38043" x="9066213" y="2894013"/>
          <p14:tracePt t="38074" x="9058275" y="2894013"/>
          <p14:tracePt t="38082" x="9050338" y="2894013"/>
          <p14:tracePt t="38114" x="9042400" y="2886075"/>
          <p14:tracePt t="38130" x="9042400" y="2878138"/>
          <p14:tracePt t="38138" x="9034463" y="2878138"/>
          <p14:tracePt t="38148" x="9034463" y="2870200"/>
          <p14:tracePt t="38154" x="9026525" y="2862263"/>
          <p14:tracePt t="38162" x="9018588" y="2854325"/>
          <p14:tracePt t="38170" x="9018588" y="2846388"/>
          <p14:tracePt t="38180" x="9002713" y="2830513"/>
          <p14:tracePt t="38186" x="8986838" y="2806700"/>
          <p14:tracePt t="38195" x="8955088" y="2782888"/>
          <p14:tracePt t="38202" x="8923338" y="2743200"/>
          <p14:tracePt t="38211" x="8899525" y="2727325"/>
          <p14:tracePt t="38218" x="8874125" y="2695575"/>
          <p14:tracePt t="38226" x="8866188" y="2687638"/>
          <p14:tracePt t="38235" x="8858250" y="2671763"/>
          <p14:tracePt t="38259" x="8850313" y="2663825"/>
          <p14:tracePt t="38410" x="8858250" y="2663825"/>
          <p14:tracePt t="38530" x="8866188" y="2663825"/>
          <p14:tracePt t="38698" x="8874125" y="2663825"/>
          <p14:tracePt t="38714" x="8883650" y="2671763"/>
          <p14:tracePt t="38778" x="8891588" y="2679700"/>
          <p14:tracePt t="38786" x="8891588" y="2687638"/>
          <p14:tracePt t="38794" x="8899525" y="2687638"/>
          <p14:tracePt t="38842" x="8907463" y="2687638"/>
          <p14:tracePt t="38882" x="8907463" y="2695575"/>
          <p14:tracePt t="38900" x="8915400" y="2695575"/>
          <p14:tracePt t="38906" x="8923338" y="2703513"/>
          <p14:tracePt t="38922" x="8931275" y="2711450"/>
          <p14:tracePt t="40243" x="8931275" y="2719388"/>
          <p14:tracePt t="40250" x="8939213" y="2719388"/>
          <p14:tracePt t="40266" x="8947150" y="2727325"/>
          <p14:tracePt t="41194" x="8939213" y="2727325"/>
          <p14:tracePt t="41771" x="8931275" y="2727325"/>
          <p14:tracePt t="41794" x="8923338" y="2727325"/>
          <p14:tracePt t="41826" x="8923338" y="2735263"/>
          <p14:tracePt t="41834" x="8915400" y="2735263"/>
          <p14:tracePt t="41842" x="8907463" y="2735263"/>
          <p14:tracePt t="41858" x="8899525" y="2735263"/>
          <p14:tracePt t="41890" x="8891588" y="2735263"/>
          <p14:tracePt t="41938" x="8874125" y="2735263"/>
          <p14:tracePt t="42019" x="8866188" y="2735263"/>
          <p14:tracePt t="42082" x="8874125" y="2735263"/>
          <p14:tracePt t="42107" x="8883650" y="2735263"/>
          <p14:tracePt t="42123" x="8883650" y="2727325"/>
          <p14:tracePt t="42131" x="8891588" y="2727325"/>
          <p14:tracePt t="42139" x="8899525" y="2727325"/>
          <p14:tracePt t="42147" x="8907463" y="2719388"/>
          <p14:tracePt t="42154" x="8915400" y="2719388"/>
          <p14:tracePt t="42162" x="8915400" y="2711450"/>
          <p14:tracePt t="42179" x="8923338" y="2711450"/>
          <p14:tracePt t="42202" x="8931275" y="2711450"/>
          <p14:tracePt t="42212" x="8939213" y="2703513"/>
          <p14:tracePt t="42218" x="8955088" y="2695575"/>
          <p14:tracePt t="42226" x="8963025" y="2679700"/>
          <p14:tracePt t="42235" x="8978900" y="2679700"/>
          <p14:tracePt t="42242" x="8986838" y="2671763"/>
          <p14:tracePt t="42250" x="9002713" y="2663825"/>
          <p14:tracePt t="42274" x="9010650" y="2663825"/>
          <p14:tracePt t="42290" x="9010650" y="2655888"/>
          <p14:tracePt t="43899" x="9010650" y="2663825"/>
          <p14:tracePt t="44010" x="9010650" y="2671763"/>
          <p14:tracePt t="44026" x="9010650" y="2679700"/>
          <p14:tracePt t="44042" x="9010650" y="2687638"/>
          <p14:tracePt t="44074" x="9010650" y="2695575"/>
          <p14:tracePt t="44123" x="9010650" y="2703513"/>
          <p14:tracePt t="44139" x="9010650" y="2711450"/>
          <p14:tracePt t="44147" x="9018588" y="2711450"/>
          <p14:tracePt t="44274" x="9026525" y="2711450"/>
          <p14:tracePt t="44282" x="9034463" y="2711450"/>
          <p14:tracePt t="44290" x="9042400" y="2719388"/>
          <p14:tracePt t="44338" x="9058275" y="2719388"/>
          <p14:tracePt t="44346" x="9074150" y="2719388"/>
          <p14:tracePt t="44354" x="9090025" y="2727325"/>
          <p14:tracePt t="44362" x="9097963" y="2727325"/>
          <p14:tracePt t="44370" x="9105900" y="2727325"/>
          <p14:tracePt t="44378" x="9105900" y="2735263"/>
          <p14:tracePt t="44386" x="9113838" y="2735263"/>
          <p14:tracePt t="44394" x="9121775" y="2735263"/>
          <p14:tracePt t="44402" x="9129713" y="2735263"/>
          <p14:tracePt t="44410" x="9129713" y="2743200"/>
          <p14:tracePt t="44419" x="9137650" y="2743200"/>
          <p14:tracePt t="44458" x="9145588" y="2743200"/>
          <p14:tracePt t="44466" x="9145588" y="2751138"/>
          <p14:tracePt t="44474" x="9153525" y="2751138"/>
          <p14:tracePt t="44618" x="9145588" y="2751138"/>
          <p14:tracePt t="44626" x="9137650" y="2751138"/>
          <p14:tracePt t="44634" x="9129713" y="2751138"/>
          <p14:tracePt t="44642" x="9121775" y="2759075"/>
          <p14:tracePt t="44658" x="9113838" y="2759075"/>
          <p14:tracePt t="44666" x="9105900" y="2759075"/>
          <p14:tracePt t="44690" x="9097963" y="2759075"/>
          <p14:tracePt t="44706" x="9090025" y="2767013"/>
          <p14:tracePt t="44722" x="9074150" y="2767013"/>
          <p14:tracePt t="44738" x="9066213" y="2774950"/>
          <p14:tracePt t="44746" x="9058275" y="2774950"/>
          <p14:tracePt t="44754" x="9050338" y="2774950"/>
          <p14:tracePt t="44770" x="9042400" y="2774950"/>
          <p14:tracePt t="44786" x="9034463" y="2774950"/>
          <p14:tracePt t="44802" x="9026525" y="2774950"/>
          <p14:tracePt t="44858" x="9026525" y="2767013"/>
          <p14:tracePt t="44867" x="9026525" y="2759075"/>
          <p14:tracePt t="44874" x="9026525" y="2743200"/>
          <p14:tracePt t="44882" x="9042400" y="2727325"/>
          <p14:tracePt t="44890" x="9050338" y="2711450"/>
          <p14:tracePt t="44899" x="9050338" y="2695575"/>
          <p14:tracePt t="44906" x="9058275" y="2671763"/>
          <p14:tracePt t="44914" x="9074150" y="2640013"/>
          <p14:tracePt t="44922" x="9082088" y="2616200"/>
          <p14:tracePt t="44930" x="9090025" y="2592388"/>
          <p14:tracePt t="44938" x="9105900" y="2566988"/>
          <p14:tracePt t="44946" x="9121775" y="2535238"/>
          <p14:tracePt t="44954" x="9129713" y="2511425"/>
          <p14:tracePt t="44962" x="9145588" y="2503488"/>
          <p14:tracePt t="44970" x="9153525" y="2487613"/>
          <p14:tracePt t="44978" x="9161463" y="2479675"/>
          <p14:tracePt t="44986" x="9161463" y="2471738"/>
          <p14:tracePt t="44994" x="9169400" y="2471738"/>
          <p14:tracePt t="45019" x="9169400" y="2463800"/>
          <p14:tracePt t="45058" x="9177338" y="2447925"/>
          <p14:tracePt t="45067" x="9177338" y="2439988"/>
          <p14:tracePt t="45074" x="9185275" y="2439988"/>
          <p14:tracePt t="45082" x="9185275" y="2432050"/>
          <p14:tracePt t="45090" x="9185275" y="2424113"/>
          <p14:tracePt t="45290" x="9193213" y="2416175"/>
          <p14:tracePt t="45298" x="9209088" y="2408238"/>
          <p14:tracePt t="45306" x="9217025" y="2400300"/>
          <p14:tracePt t="45314" x="9217025" y="2392363"/>
          <p14:tracePt t="45322" x="9234488" y="2384425"/>
          <p14:tracePt t="45338" x="9242425" y="2368550"/>
          <p14:tracePt t="45347" x="9250363" y="2360613"/>
          <p14:tracePt t="45356" x="9266238" y="2352675"/>
          <p14:tracePt t="45362" x="9274175" y="2336800"/>
          <p14:tracePt t="45370" x="9282113" y="2320925"/>
          <p14:tracePt t="45378" x="9297988" y="2305050"/>
          <p14:tracePt t="45386" x="9305925" y="2297113"/>
          <p14:tracePt t="45394" x="9305925" y="2289175"/>
          <p14:tracePt t="45402" x="9313863" y="2289175"/>
          <p14:tracePt t="45475" x="9313863" y="2281238"/>
          <p14:tracePt t="45482" x="9313863" y="2273300"/>
          <p14:tracePt t="45490" x="9313863" y="2265363"/>
          <p14:tracePt t="45500" x="9321800" y="2257425"/>
          <p14:tracePt t="45507" x="9321800" y="2249488"/>
          <p14:tracePt t="45515" x="9321800" y="2241550"/>
          <p14:tracePt t="45525" x="9329738" y="2233613"/>
          <p14:tracePt t="45547" x="9329738" y="2224088"/>
          <p14:tracePt t="45557" x="9329738" y="2216150"/>
          <p14:tracePt t="45570" x="9329738" y="2208213"/>
          <p14:tracePt t="45770" x="9329738" y="2233613"/>
          <p14:tracePt t="45778" x="9329738" y="2241550"/>
          <p14:tracePt t="45794" x="9329738" y="2249488"/>
          <p14:tracePt t="45802" x="9321800" y="2257425"/>
          <p14:tracePt t="45810" x="9321800" y="2265363"/>
          <p14:tracePt t="45826" x="9313863" y="2273300"/>
          <p14:tracePt t="45834" x="9305925" y="2281238"/>
          <p14:tracePt t="45842" x="9297988" y="2289175"/>
          <p14:tracePt t="45858" x="9290050" y="2305050"/>
          <p14:tracePt t="45866" x="9266238" y="2305050"/>
          <p14:tracePt t="45874" x="9258300" y="2320925"/>
          <p14:tracePt t="45883" x="9242425" y="2328863"/>
          <p14:tracePt t="45890" x="9217025" y="2336800"/>
          <p14:tracePt t="45899" x="9185275" y="2352675"/>
          <p14:tracePt t="45906" x="9169400" y="2360613"/>
          <p14:tracePt t="45915" x="9153525" y="2368550"/>
          <p14:tracePt t="45922" x="9137650" y="2376488"/>
          <p14:tracePt t="45930" x="9113838" y="2384425"/>
          <p14:tracePt t="45938" x="9097963" y="2392363"/>
          <p14:tracePt t="45946" x="9090025" y="2400300"/>
          <p14:tracePt t="45954" x="9074150" y="2400300"/>
          <p14:tracePt t="45962" x="9058275" y="2408238"/>
          <p14:tracePt t="45970" x="9042400" y="2416175"/>
          <p14:tracePt t="45978" x="9026525" y="2424113"/>
          <p14:tracePt t="45986" x="9002713" y="2424113"/>
          <p14:tracePt t="45994" x="8986838" y="2432050"/>
          <p14:tracePt t="46003" x="8947150" y="2439988"/>
          <p14:tracePt t="46010" x="8923338" y="2439988"/>
          <p14:tracePt t="46019" x="8899525" y="2447925"/>
          <p14:tracePt t="46026" x="8866188" y="2455863"/>
          <p14:tracePt t="46034" x="8842375" y="2455863"/>
          <p14:tracePt t="46042" x="8826500" y="2455863"/>
          <p14:tracePt t="46050" x="8818563" y="2455863"/>
          <p14:tracePt t="46058" x="8794750" y="2455863"/>
          <p14:tracePt t="46067" x="8794750" y="2463800"/>
          <p14:tracePt t="46074" x="8786813" y="2463800"/>
          <p14:tracePt t="46090" x="8778875" y="2463800"/>
          <p14:tracePt t="46100" x="8770938" y="2463800"/>
          <p14:tracePt t="46106" x="8763000" y="2463800"/>
          <p14:tracePt t="46114" x="8755063" y="2463800"/>
          <p14:tracePt t="46130" x="8747125" y="2463800"/>
          <p14:tracePt t="46282" x="8755063" y="2455863"/>
          <p14:tracePt t="46290" x="8786813" y="2439988"/>
          <p14:tracePt t="46298" x="8802688" y="2424113"/>
          <p14:tracePt t="46306" x="8818563" y="2408238"/>
          <p14:tracePt t="46314" x="8842375" y="2392363"/>
          <p14:tracePt t="46322" x="8874125" y="2368550"/>
          <p14:tracePt t="46330" x="8915400" y="2352675"/>
          <p14:tracePt t="46338" x="8939213" y="2328863"/>
          <p14:tracePt t="46346" x="8978900" y="2305050"/>
          <p14:tracePt t="46355" x="8994775" y="2289175"/>
          <p14:tracePt t="46363" x="9026525" y="2265363"/>
          <p14:tracePt t="46372" x="9042400" y="2249488"/>
          <p14:tracePt t="46378" x="9050338" y="2233613"/>
          <p14:tracePt t="46386" x="9066213" y="2224088"/>
          <p14:tracePt t="46394" x="9066213" y="2216150"/>
          <p14:tracePt t="46402" x="9082088" y="2208213"/>
          <p14:tracePt t="46419" x="9090025" y="2200275"/>
          <p14:tracePt t="46426" x="9090025" y="2192338"/>
          <p14:tracePt t="46434" x="9097963" y="2192338"/>
          <p14:tracePt t="46450" x="9097963" y="2184400"/>
          <p14:tracePt t="46474" x="9105900" y="2176463"/>
          <p14:tracePt t="46490" x="9113838" y="2176463"/>
          <p14:tracePt t="46499" x="9113838" y="2160588"/>
          <p14:tracePt t="46507" x="9129713" y="2160588"/>
          <p14:tracePt t="46515" x="9137650" y="2144713"/>
          <p14:tracePt t="46525" x="9153525" y="2144713"/>
          <p14:tracePt t="46530" x="9169400" y="2128838"/>
          <p14:tracePt t="46538" x="9193213" y="2120900"/>
          <p14:tracePt t="46547" x="9217025" y="2120900"/>
          <p14:tracePt t="46554" x="9224963" y="2112963"/>
          <p14:tracePt t="46562" x="9234488" y="2105025"/>
          <p14:tracePt t="46578" x="9242425" y="2105025"/>
          <p14:tracePt t="46650" x="9250363" y="2105025"/>
          <p14:tracePt t="46722" x="9258300" y="2105025"/>
          <p14:tracePt t="46762" x="9258300" y="2120900"/>
          <p14:tracePt t="46770" x="9258300" y="2136775"/>
          <p14:tracePt t="46778" x="9258300" y="2152650"/>
          <p14:tracePt t="46786" x="9258300" y="2168525"/>
          <p14:tracePt t="46794" x="9250363" y="2184400"/>
          <p14:tracePt t="46803" x="9242425" y="2208213"/>
          <p14:tracePt t="46811" x="9224963" y="2224088"/>
          <p14:tracePt t="46820" x="9217025" y="2249488"/>
          <p14:tracePt t="46827" x="9201150" y="2265363"/>
          <p14:tracePt t="46835" x="9185275" y="2281238"/>
          <p14:tracePt t="46842" x="9169400" y="2297113"/>
          <p14:tracePt t="46850" x="9161463" y="2312988"/>
          <p14:tracePt t="46858" x="9153525" y="2320925"/>
          <p14:tracePt t="46866" x="9137650" y="2328863"/>
          <p14:tracePt t="46874" x="9129713" y="2336800"/>
          <p14:tracePt t="46883" x="9121775" y="2344738"/>
          <p14:tracePt t="46900" x="9105900" y="2344738"/>
          <p14:tracePt t="46906" x="9105900" y="2352675"/>
          <p14:tracePt t="46915" x="9097963" y="2352675"/>
          <p14:tracePt t="46923" x="9090025" y="2352675"/>
          <p14:tracePt t="46930" x="9082088" y="2352675"/>
          <p14:tracePt t="46938" x="9074150" y="2352675"/>
          <p14:tracePt t="46946" x="9074150" y="2360613"/>
          <p14:tracePt t="46962" x="9066213" y="2360613"/>
          <p14:tracePt t="46970" x="9066213" y="2368550"/>
          <p14:tracePt t="46978" x="9058275" y="2368550"/>
          <p14:tracePt t="46986" x="9050338" y="2376488"/>
          <p14:tracePt t="46994" x="9042400" y="2376488"/>
          <p14:tracePt t="47002" x="9034463" y="2376488"/>
          <p14:tracePt t="47011" x="9026525" y="2376488"/>
          <p14:tracePt t="47018" x="9010650" y="2384425"/>
          <p14:tracePt t="47026" x="8994775" y="2384425"/>
          <p14:tracePt t="47035" x="8978900" y="2384425"/>
          <p14:tracePt t="47042" x="8955088" y="2384425"/>
          <p14:tracePt t="47050" x="8947150" y="2392363"/>
          <p14:tracePt t="47058" x="8931275" y="2392363"/>
          <p14:tracePt t="47066" x="8923338" y="2392363"/>
          <p14:tracePt t="47082" x="8915400" y="2392363"/>
          <p14:tracePt t="47090" x="8907463" y="2392363"/>
          <p14:tracePt t="47138" x="8899525" y="2392363"/>
          <p14:tracePt t="47162" x="8891588" y="2392363"/>
          <p14:tracePt t="48123" x="8874125" y="2400300"/>
          <p14:tracePt t="48131" x="8818563" y="2408238"/>
          <p14:tracePt t="48139" x="8778875" y="2424113"/>
          <p14:tracePt t="48152" x="8731250" y="2432050"/>
          <p14:tracePt t="48154" x="8683625" y="2447925"/>
          <p14:tracePt t="48162" x="8620125" y="2471738"/>
          <p14:tracePt t="48170" x="8540750" y="2495550"/>
          <p14:tracePt t="48178" x="8451850" y="2519363"/>
          <p14:tracePt t="48186" x="8348663" y="2551113"/>
          <p14:tracePt t="48194" x="8237538" y="2584450"/>
          <p14:tracePt t="48202" x="8140700" y="2616200"/>
          <p14:tracePt t="48210" x="8029575" y="2647950"/>
          <p14:tracePt t="48218" x="7942263" y="2671763"/>
          <p14:tracePt t="48226" x="7847013" y="2703513"/>
          <p14:tracePt t="48234" x="7773988" y="2727325"/>
          <p14:tracePt t="48242" x="7710488" y="2759075"/>
          <p14:tracePt t="48250" x="7662863" y="2774950"/>
          <p14:tracePt t="48258" x="7631113" y="2782888"/>
          <p14:tracePt t="48266" x="7607300" y="2790825"/>
          <p14:tracePt t="48275" x="7599363" y="2790825"/>
          <p14:tracePt t="48588" x="7599363" y="2782888"/>
          <p14:tracePt t="48594" x="7599363" y="2774950"/>
          <p14:tracePt t="48611" x="7599363" y="2767013"/>
          <p14:tracePt t="48618" x="7599363" y="2759075"/>
          <p14:tracePt t="48626" x="7599363" y="2751138"/>
          <p14:tracePt t="48634" x="7599363" y="2743200"/>
          <p14:tracePt t="48642" x="7591425" y="2743200"/>
          <p14:tracePt t="48650" x="7591425" y="2735263"/>
          <p14:tracePt t="48794" x="7583488" y="2727325"/>
          <p14:tracePt t="48802" x="7583488" y="2719388"/>
          <p14:tracePt t="48842" x="7583488" y="2711450"/>
          <p14:tracePt t="48906" x="7583488" y="2703513"/>
          <p14:tracePt t="48914" x="7583488" y="2679700"/>
          <p14:tracePt t="48922" x="7583488" y="2671763"/>
          <p14:tracePt t="48930" x="7583488" y="2663825"/>
          <p14:tracePt t="48938" x="7583488" y="2655888"/>
          <p14:tracePt t="48954" x="7583488" y="2640013"/>
          <p14:tracePt t="48970" x="7591425" y="2640013"/>
          <p14:tracePt t="49155" x="7599363" y="2632075"/>
          <p14:tracePt t="49163" x="7615238" y="2624138"/>
          <p14:tracePt t="49171" x="7623175" y="2616200"/>
          <p14:tracePt t="49182" x="7639050" y="2608263"/>
          <p14:tracePt t="49186" x="7639050" y="2592388"/>
          <p14:tracePt t="49195" x="7646988" y="2592388"/>
          <p14:tracePt t="49202" x="7654925" y="2584450"/>
          <p14:tracePt t="49229" x="7662863" y="2576513"/>
          <p14:tracePt t="49242" x="7662863" y="2566988"/>
          <p14:tracePt t="49266" x="7662863" y="2559050"/>
          <p14:tracePt t="49666" x="7670800" y="2559050"/>
          <p14:tracePt t="49698" x="7678738" y="2559050"/>
          <p14:tracePt t="49722" x="7694613" y="2559050"/>
          <p14:tracePt t="49730" x="7694613" y="2551113"/>
          <p14:tracePt t="49738" x="7710488" y="2543175"/>
          <p14:tracePt t="49746" x="7710488" y="2535238"/>
          <p14:tracePt t="49754" x="7718425" y="2527300"/>
          <p14:tracePt t="49762" x="7726363" y="2527300"/>
          <p14:tracePt t="49770" x="7734300" y="2519363"/>
          <p14:tracePt t="49786" x="7742238" y="2511425"/>
          <p14:tracePt t="49794" x="7750175" y="2511425"/>
          <p14:tracePt t="49803" x="7750175" y="2503488"/>
          <p14:tracePt t="49810" x="7758113" y="2503488"/>
          <p14:tracePt t="50226" x="7766050" y="2503488"/>
          <p14:tracePt t="50234" x="7773988" y="2503488"/>
          <p14:tracePt t="50242" x="7789863" y="2487613"/>
          <p14:tracePt t="50250" x="7805738" y="2479675"/>
          <p14:tracePt t="50258" x="7813675" y="2463800"/>
          <p14:tracePt t="50267" x="7829550" y="2455863"/>
          <p14:tracePt t="50275" x="7847013" y="2447925"/>
          <p14:tracePt t="50283" x="7854950" y="2432050"/>
          <p14:tracePt t="50290" x="7886700" y="2424113"/>
          <p14:tracePt t="50299" x="7910513" y="2408238"/>
          <p14:tracePt t="50306" x="7942263" y="2392363"/>
          <p14:tracePt t="50314" x="7981950" y="2376488"/>
          <p14:tracePt t="50322" x="8013700" y="2360613"/>
          <p14:tracePt t="50330" x="8053388" y="2360613"/>
          <p14:tracePt t="50338" x="8069263" y="2352675"/>
          <p14:tracePt t="50346" x="8077200" y="2344738"/>
          <p14:tracePt t="50354" x="8085138" y="2344738"/>
          <p14:tracePt t="50362" x="8085138" y="2336800"/>
          <p14:tracePt t="50370" x="8093075" y="2336800"/>
          <p14:tracePt t="50378" x="8101013" y="2328863"/>
          <p14:tracePt t="50394" x="8108950" y="2320925"/>
          <p14:tracePt t="50402" x="8132763" y="2312988"/>
          <p14:tracePt t="50411" x="8140700" y="2305050"/>
          <p14:tracePt t="50420" x="8156575" y="2297113"/>
          <p14:tracePt t="50427" x="8172450" y="2289175"/>
          <p14:tracePt t="50434" x="8180388" y="2281238"/>
          <p14:tracePt t="50442" x="8189913" y="2281238"/>
          <p14:tracePt t="50451" x="8197850" y="2273300"/>
          <p14:tracePt t="50474" x="8197850" y="2265363"/>
          <p14:tracePt t="50642" x="8197850" y="2273300"/>
          <p14:tracePt t="50651" x="8197850" y="2305050"/>
          <p14:tracePt t="50658" x="8189913" y="2320925"/>
          <p14:tracePt t="50666" x="8180388" y="2336800"/>
          <p14:tracePt t="50675" x="8172450" y="2360613"/>
          <p14:tracePt t="50683" x="8156575" y="2384425"/>
          <p14:tracePt t="50691" x="8148638" y="2400300"/>
          <p14:tracePt t="50699" x="8124825" y="2424113"/>
          <p14:tracePt t="50706" x="8108950" y="2439988"/>
          <p14:tracePt t="50714" x="8085138" y="2471738"/>
          <p14:tracePt t="50722" x="8069263" y="2487613"/>
          <p14:tracePt t="50730" x="8061325" y="2503488"/>
          <p14:tracePt t="50738" x="8029575" y="2519363"/>
          <p14:tracePt t="50746" x="8021638" y="2527300"/>
          <p14:tracePt t="50754" x="8005763" y="2535238"/>
          <p14:tracePt t="50762" x="7989888" y="2543175"/>
          <p14:tracePt t="50770" x="7989888" y="2551113"/>
          <p14:tracePt t="50778" x="7981950" y="2551113"/>
          <p14:tracePt t="50786" x="7966075" y="2559050"/>
          <p14:tracePt t="50794" x="7958138" y="2566988"/>
          <p14:tracePt t="50802" x="7950200" y="2566988"/>
          <p14:tracePt t="50819" x="7942263" y="2566988"/>
          <p14:tracePt t="50826" x="7942263" y="2576513"/>
          <p14:tracePt t="50914" x="7934325" y="2576513"/>
          <p14:tracePt t="50964" x="7934325" y="2566988"/>
          <p14:tracePt t="50970" x="7966075" y="2535238"/>
          <p14:tracePt t="50978" x="8005763" y="2511425"/>
          <p14:tracePt t="50986" x="8045450" y="2479675"/>
          <p14:tracePt t="50994" x="8085138" y="2455863"/>
          <p14:tracePt t="51002" x="8124825" y="2432050"/>
          <p14:tracePt t="51010" x="8156575" y="2408238"/>
          <p14:tracePt t="51019" x="8180388" y="2376488"/>
          <p14:tracePt t="51026" x="8205788" y="2360613"/>
          <p14:tracePt t="51034" x="8221663" y="2344738"/>
          <p14:tracePt t="51042" x="8237538" y="2320925"/>
          <p14:tracePt t="51050" x="8245475" y="2312988"/>
          <p14:tracePt t="51058" x="8253413" y="2305050"/>
          <p14:tracePt t="51066" x="8253413" y="2289175"/>
          <p14:tracePt t="51074" x="8269288" y="2273300"/>
          <p14:tracePt t="51083" x="8269288" y="2265363"/>
          <p14:tracePt t="51090" x="8277225" y="2257425"/>
          <p14:tracePt t="51099" x="8285163" y="2249488"/>
          <p14:tracePt t="51106" x="8285163" y="2241550"/>
          <p14:tracePt t="51122" x="8293100" y="2233613"/>
          <p14:tracePt t="51138" x="8293100" y="2224088"/>
          <p14:tracePt t="51150" x="8301038" y="2216150"/>
          <p14:tracePt t="51170" x="8308975" y="2216150"/>
          <p14:tracePt t="51363" x="8293100" y="2241550"/>
          <p14:tracePt t="51370" x="8277225" y="2273300"/>
          <p14:tracePt t="51378" x="8253413" y="2289175"/>
          <p14:tracePt t="51386" x="8237538" y="2328863"/>
          <p14:tracePt t="51394" x="8205788" y="2352675"/>
          <p14:tracePt t="51402" x="8172450" y="2384425"/>
          <p14:tracePt t="51410" x="8148638" y="2416175"/>
          <p14:tracePt t="51418" x="8116888" y="2432050"/>
          <p14:tracePt t="51426" x="8093075" y="2455863"/>
          <p14:tracePt t="51434" x="8069263" y="2471738"/>
          <p14:tracePt t="51442" x="8053388" y="2487613"/>
          <p14:tracePt t="51451" x="8045450" y="2487613"/>
          <p14:tracePt t="51459" x="8037513" y="2495550"/>
          <p14:tracePt t="51474" x="8029575" y="2495550"/>
          <p14:tracePt t="51515" x="8029575" y="2503488"/>
          <p14:tracePt t="51525" x="8021638" y="2503488"/>
          <p14:tracePt t="51530" x="8013700" y="2511425"/>
          <p14:tracePt t="51538" x="7997825" y="2511425"/>
          <p14:tracePt t="51546" x="7989888" y="2519363"/>
          <p14:tracePt t="51554" x="7981950" y="2527300"/>
          <p14:tracePt t="51562" x="7974013" y="2535238"/>
          <p14:tracePt t="51570" x="7966075" y="2543175"/>
          <p14:tracePt t="51578" x="7950200" y="2543175"/>
          <p14:tracePt t="51586" x="7926388" y="2551113"/>
          <p14:tracePt t="51594" x="7918450" y="2559050"/>
          <p14:tracePt t="51603" x="7902575" y="2566988"/>
          <p14:tracePt t="51610" x="7886700" y="2576513"/>
          <p14:tracePt t="51626" x="7878763" y="2576513"/>
          <p14:tracePt t="51706" x="7878763" y="2566988"/>
          <p14:tracePt t="51714" x="7886700" y="2551113"/>
          <p14:tracePt t="51722" x="7894638" y="2535238"/>
          <p14:tracePt t="51730" x="7902575" y="2519363"/>
          <p14:tracePt t="51738" x="7918450" y="2503488"/>
          <p14:tracePt t="51746" x="7926388" y="2479675"/>
          <p14:tracePt t="51754" x="7934325" y="2463800"/>
          <p14:tracePt t="51762" x="7942263" y="2447925"/>
          <p14:tracePt t="51770" x="7950200" y="2432050"/>
          <p14:tracePt t="51778" x="7958138" y="2416175"/>
          <p14:tracePt t="51786" x="7974013" y="2400300"/>
          <p14:tracePt t="51794" x="7981950" y="2392363"/>
          <p14:tracePt t="51803" x="7997825" y="2368550"/>
          <p14:tracePt t="51810" x="8013700" y="2360613"/>
          <p14:tracePt t="51818" x="8029575" y="2344738"/>
          <p14:tracePt t="51827" x="8053388" y="2320925"/>
          <p14:tracePt t="51835" x="8069263" y="2312988"/>
          <p14:tracePt t="51842" x="8093075" y="2305050"/>
          <p14:tracePt t="51850" x="8101013" y="2297113"/>
          <p14:tracePt t="51858" x="8116888" y="2297113"/>
          <p14:tracePt t="51866" x="8116888" y="2289175"/>
          <p14:tracePt t="51883" x="8124825" y="2281238"/>
          <p14:tracePt t="51900" x="8132763" y="2281238"/>
          <p14:tracePt t="51917" x="8132763" y="2273300"/>
          <p14:tracePt t="51931" x="8140700" y="2273300"/>
          <p14:tracePt t="63197" x="8140700" y="2281238"/>
          <p14:tracePt t="63202" x="8116888" y="2344738"/>
          <p14:tracePt t="63210" x="8093075" y="2384425"/>
          <p14:tracePt t="63218" x="8069263" y="2424113"/>
          <p14:tracePt t="63227" x="8045450" y="2455863"/>
          <p14:tracePt t="63236" x="8029575" y="2487613"/>
          <p14:tracePt t="63243" x="8005763" y="2535238"/>
          <p14:tracePt t="63251" x="7981950" y="2566988"/>
          <p14:tracePt t="63260" x="7966075" y="2600325"/>
          <p14:tracePt t="63267" x="7950200" y="2624138"/>
          <p14:tracePt t="63278" x="7934325" y="2632075"/>
          <p14:tracePt t="63282" x="7926388" y="2655888"/>
          <p14:tracePt t="63290" x="7910513" y="2663825"/>
          <p14:tracePt t="63298" x="7894638" y="2679700"/>
          <p14:tracePt t="63306" x="7878763" y="2695575"/>
          <p14:tracePt t="63314" x="7870825" y="2703513"/>
          <p14:tracePt t="63322" x="7847013" y="2711450"/>
          <p14:tracePt t="63330" x="7839075" y="2719388"/>
          <p14:tracePt t="63338" x="7797800" y="2751138"/>
          <p14:tracePt t="63346" x="7773988" y="2774950"/>
          <p14:tracePt t="63354" x="7718425" y="2814638"/>
          <p14:tracePt t="63362" x="7678738" y="2846388"/>
          <p14:tracePt t="63370" x="7631113" y="2878138"/>
          <p14:tracePt t="63378" x="7583488" y="2909888"/>
          <p14:tracePt t="63386" x="7551738" y="2935288"/>
          <p14:tracePt t="63394" x="7543800" y="2951163"/>
          <p14:tracePt t="63402" x="7535863" y="2951163"/>
          <p14:tracePt t="63467" x="7575550" y="2943225"/>
          <p14:tracePt t="63475" x="7631113" y="2927350"/>
          <p14:tracePt t="63482" x="7718425" y="2901950"/>
          <p14:tracePt t="63490" x="7789863" y="2878138"/>
          <p14:tracePt t="63498" x="7878763" y="2846388"/>
          <p14:tracePt t="63506" x="7958138" y="2822575"/>
          <p14:tracePt t="63514" x="8045450" y="2798763"/>
          <p14:tracePt t="63525" x="8124825" y="2767013"/>
          <p14:tracePt t="63530" x="8229600" y="2727325"/>
          <p14:tracePt t="63538" x="8372475" y="2671763"/>
          <p14:tracePt t="63546" x="8515350" y="2640013"/>
          <p14:tracePt t="63554" x="8651875" y="2592388"/>
          <p14:tracePt t="63562" x="8778875" y="2559050"/>
          <p14:tracePt t="63570" x="8907463" y="2527300"/>
          <p14:tracePt t="63578" x="8994775" y="2511425"/>
          <p14:tracePt t="63586" x="9074150" y="2487613"/>
          <p14:tracePt t="63594" x="9129713" y="2471738"/>
          <p14:tracePt t="63602" x="9169400" y="2455863"/>
          <p14:tracePt t="63610" x="9193213" y="2439988"/>
          <p14:tracePt t="63618" x="9201150" y="2439988"/>
          <p14:tracePt t="63627" x="9209088" y="2439988"/>
          <p14:tracePt t="63699" x="9201150" y="2439988"/>
          <p14:tracePt t="63707" x="9169400" y="2479675"/>
          <p14:tracePt t="63714" x="9137650" y="2503488"/>
          <p14:tracePt t="63722" x="9097963" y="2543175"/>
          <p14:tracePt t="63731" x="9066213" y="2576513"/>
          <p14:tracePt t="63739" x="9026525" y="2608263"/>
          <p14:tracePt t="63747" x="8978900" y="2647950"/>
          <p14:tracePt t="63757" x="8931275" y="2679700"/>
          <p14:tracePt t="63763" x="8858250" y="2711450"/>
          <p14:tracePt t="63771" x="8794750" y="2743200"/>
          <p14:tracePt t="63778" x="8715375" y="2782888"/>
          <p14:tracePt t="63786" x="8628063" y="2814638"/>
          <p14:tracePt t="63794" x="8515350" y="2854325"/>
          <p14:tracePt t="63802" x="8404225" y="2886075"/>
          <p14:tracePt t="63810" x="8293100" y="2927350"/>
          <p14:tracePt t="63819" x="8172450" y="2974975"/>
          <p14:tracePt t="63826" x="8061325" y="3014663"/>
          <p14:tracePt t="63834" x="7958138" y="3062288"/>
          <p14:tracePt t="63842" x="7870825" y="3094038"/>
          <p14:tracePt t="63851" x="7781925" y="3133725"/>
          <p14:tracePt t="63858" x="7710488" y="3165475"/>
          <p14:tracePt t="63867" x="7631113" y="3189288"/>
          <p14:tracePt t="63874" x="7559675" y="3221038"/>
          <p14:tracePt t="63882" x="7496175" y="3244850"/>
          <p14:tracePt t="63890" x="7454900" y="3270250"/>
          <p14:tracePt t="63900" x="7423150" y="3286125"/>
          <p14:tracePt t="63906" x="7399338" y="3302000"/>
          <p14:tracePt t="63916" x="7383463" y="3309938"/>
          <p14:tracePt t="63922" x="7383463" y="3317875"/>
          <p14:tracePt t="63930" x="7375525" y="3317875"/>
          <p14:tracePt t="63938" x="7367588" y="3317875"/>
          <p14:tracePt t="64002" x="7375525" y="3309938"/>
          <p14:tracePt t="64010" x="7375525" y="3286125"/>
          <p14:tracePt t="64019" x="7375525" y="3262313"/>
          <p14:tracePt t="64026" x="7375525" y="3221038"/>
          <p14:tracePt t="64034" x="7383463" y="3165475"/>
          <p14:tracePt t="64042" x="7383463" y="3109913"/>
          <p14:tracePt t="64050" x="7399338" y="3038475"/>
          <p14:tracePt t="64058" x="7415213" y="2967038"/>
          <p14:tracePt t="64066" x="7431088" y="2894013"/>
          <p14:tracePt t="64074" x="7446963" y="2822575"/>
          <p14:tracePt t="64082" x="7462838" y="2782888"/>
          <p14:tracePt t="64091" x="7478713" y="2735263"/>
          <p14:tracePt t="64103" x="7496175" y="2695575"/>
          <p14:tracePt t="64106" x="7504113" y="2663825"/>
          <p14:tracePt t="64114" x="7504113" y="2647950"/>
          <p14:tracePt t="64122" x="7504113" y="2632075"/>
          <p14:tracePt t="64130" x="7504113" y="2616200"/>
          <p14:tracePt t="64138" x="7504113" y="2592388"/>
          <p14:tracePt t="64146" x="7504113" y="2584450"/>
          <p14:tracePt t="64163" x="7496175" y="2566988"/>
          <p14:tracePt t="64180" x="7478713" y="2559050"/>
          <p14:tracePt t="64188" x="7462838" y="2551113"/>
          <p14:tracePt t="64195" x="7446963" y="2551113"/>
          <p14:tracePt t="64202" x="7415213" y="2543175"/>
          <p14:tracePt t="64210" x="7391400" y="2543175"/>
          <p14:tracePt t="64218" x="7367588" y="2535238"/>
          <p14:tracePt t="64227" x="7335838" y="2535238"/>
          <p14:tracePt t="64236" x="7312025" y="2535238"/>
          <p14:tracePt t="64243" x="7296150" y="2535238"/>
          <p14:tracePt t="64250" x="7264400" y="2543175"/>
          <p14:tracePt t="64258" x="7240588" y="2543175"/>
          <p14:tracePt t="64266" x="7208838" y="2559050"/>
          <p14:tracePt t="64274" x="7153275" y="2584450"/>
          <p14:tracePt t="64282" x="7096125" y="2608263"/>
          <p14:tracePt t="64291" x="7048500" y="2632075"/>
          <p14:tracePt t="64298" x="6992938" y="2655888"/>
          <p14:tracePt t="64306" x="6945313" y="2687638"/>
          <p14:tracePt t="64314" x="6897688" y="2719388"/>
          <p14:tracePt t="64322" x="6873875" y="2735263"/>
          <p14:tracePt t="64330" x="6865938" y="2751138"/>
          <p14:tracePt t="64338" x="6850063" y="2759075"/>
          <p14:tracePt t="64370" x="6921500" y="2774950"/>
          <p14:tracePt t="64378" x="7080250" y="2782888"/>
          <p14:tracePt t="64386" x="7319963" y="2782888"/>
          <p14:tracePt t="64394" x="7623175" y="2782888"/>
          <p14:tracePt t="64402" x="7934325" y="2751138"/>
          <p14:tracePt t="64410" x="8269288" y="2703513"/>
          <p14:tracePt t="64418" x="8588375" y="2663825"/>
          <p14:tracePt t="64426" x="8858250" y="2624138"/>
          <p14:tracePt t="64434" x="9105900" y="2584450"/>
          <p14:tracePt t="64442" x="9337675" y="2559050"/>
          <p14:tracePt t="64450" x="9496425" y="2535238"/>
          <p14:tracePt t="64458" x="9601200" y="2527300"/>
          <p14:tracePt t="64466" x="9680575" y="2511425"/>
          <p14:tracePt t="64474" x="9704388" y="2511425"/>
          <p14:tracePt t="64482" x="9712325" y="2511425"/>
          <p14:tracePt t="64546" x="9696450" y="2519363"/>
          <p14:tracePt t="64554" x="9648825" y="2543175"/>
          <p14:tracePt t="64562" x="9593263" y="2566988"/>
          <p14:tracePt t="64570" x="9512300" y="2600325"/>
          <p14:tracePt t="64579" x="9440863" y="2624138"/>
          <p14:tracePt t="64591" x="9361488" y="2647950"/>
          <p14:tracePt t="64594" x="9282113" y="2679700"/>
          <p14:tracePt t="64603" x="9209088" y="2711450"/>
          <p14:tracePt t="64610" x="9129713" y="2743200"/>
          <p14:tracePt t="64618" x="9050338" y="2767013"/>
          <p14:tracePt t="64626" x="8963025" y="2782888"/>
          <p14:tracePt t="64634" x="8874125" y="2806700"/>
          <p14:tracePt t="64642" x="8802688" y="2822575"/>
          <p14:tracePt t="64650" x="8739188" y="2830513"/>
          <p14:tracePt t="64658" x="8659813" y="2838450"/>
          <p14:tracePt t="64666" x="8612188" y="2838450"/>
          <p14:tracePt t="64674" x="8564563" y="2846388"/>
          <p14:tracePt t="64682" x="8523288" y="2846388"/>
          <p14:tracePt t="64690" x="8483600" y="2854325"/>
          <p14:tracePt t="64698" x="8451850" y="2854325"/>
          <p14:tracePt t="64706" x="8428038" y="2854325"/>
          <p14:tracePt t="64714" x="8404225" y="2854325"/>
          <p14:tracePt t="64722" x="8396288" y="2854325"/>
          <p14:tracePt t="64730" x="8388350" y="2854325"/>
          <p14:tracePt t="64763" x="8412163" y="2862263"/>
          <p14:tracePt t="64770" x="8507413" y="2870200"/>
          <p14:tracePt t="64778" x="8604250" y="2870200"/>
          <p14:tracePt t="64786" x="8699500" y="2870200"/>
          <p14:tracePt t="64794" x="8778875" y="2870200"/>
          <p14:tracePt t="64802" x="8842375" y="2870200"/>
          <p14:tracePt t="64810" x="8891588" y="2870200"/>
          <p14:tracePt t="64819" x="8907463" y="2862263"/>
          <p14:tracePt t="64827" x="8923338" y="2862263"/>
          <p14:tracePt t="64883" x="8899525" y="2886075"/>
          <p14:tracePt t="64890" x="8826500" y="2943225"/>
          <p14:tracePt t="64899" x="8739188" y="2982913"/>
          <p14:tracePt t="64906" x="8612188" y="3046413"/>
          <p14:tracePt t="64914" x="8412163" y="3101975"/>
          <p14:tracePt t="64922" x="8213725" y="3165475"/>
          <p14:tracePt t="64930" x="8021638" y="3205163"/>
          <p14:tracePt t="64938" x="7854950" y="3244850"/>
          <p14:tracePt t="64946" x="7710488" y="3270250"/>
          <p14:tracePt t="64954" x="7591425" y="3286125"/>
          <p14:tracePt t="64970" x="7415213" y="3286125"/>
          <p14:tracePt t="64978" x="7367588" y="3286125"/>
          <p14:tracePt t="64986" x="7327900" y="3286125"/>
          <p14:tracePt t="64994" x="7312025" y="3286125"/>
          <p14:tracePt t="65002" x="7304088" y="3286125"/>
          <p14:tracePt t="65010" x="7288213" y="3278188"/>
          <p14:tracePt t="65019" x="7272338" y="3270250"/>
          <p14:tracePt t="65026" x="7256463" y="3252788"/>
          <p14:tracePt t="65034" x="7232650" y="3244850"/>
          <p14:tracePt t="65042" x="7192963" y="3236913"/>
          <p14:tracePt t="65050" x="7145338" y="3228975"/>
          <p14:tracePt t="65058" x="7088188" y="3221038"/>
          <p14:tracePt t="65066" x="7024688" y="3213100"/>
          <p14:tracePt t="65074" x="6945313" y="3213100"/>
          <p14:tracePt t="65083" x="6873875" y="3205163"/>
          <p14:tracePt t="65090" x="6777038" y="3205163"/>
          <p14:tracePt t="65098" x="6673850" y="3205163"/>
          <p14:tracePt t="65106" x="6554788" y="3205163"/>
          <p14:tracePt t="65114" x="6410325" y="3213100"/>
          <p14:tracePt t="65123" x="6251575" y="3213100"/>
          <p14:tracePt t="65131" x="6075363" y="3221038"/>
          <p14:tracePt t="65139" x="5876925" y="3221038"/>
          <p14:tracePt t="65147" x="5676900" y="3228975"/>
          <p14:tracePt t="65154" x="5454650" y="3244850"/>
          <p14:tracePt t="65162" x="5214938" y="3244850"/>
          <p14:tracePt t="65170" x="5014913" y="3262313"/>
          <p14:tracePt t="65179" x="4792663" y="3270250"/>
          <p14:tracePt t="65186" x="4664075" y="3270250"/>
          <p14:tracePt t="65194" x="4497388" y="3294063"/>
          <p14:tracePt t="65202" x="4337050" y="3317875"/>
          <p14:tracePt t="65213" x="4217988" y="3325813"/>
          <p14:tracePt t="65218" x="4075113" y="3333750"/>
          <p14:tracePt t="65227" x="3962400" y="3341688"/>
          <p14:tracePt t="65234" x="3859213" y="3349625"/>
          <p14:tracePt t="65243" x="3763963" y="3349625"/>
          <p14:tracePt t="65250" x="3684588" y="3349625"/>
          <p14:tracePt t="65258" x="3603625" y="3357563"/>
          <p14:tracePt t="65266" x="3563938" y="3357563"/>
          <p14:tracePt t="65274" x="3532188" y="3357563"/>
          <p14:tracePt t="65282" x="3508375" y="3365500"/>
          <p14:tracePt t="65291" x="3492500" y="3365500"/>
          <p14:tracePt t="65300" x="3484563" y="3365500"/>
          <p14:tracePt t="65307" x="3476625" y="3365500"/>
          <p14:tracePt t="65323" x="3468688" y="3365500"/>
          <p14:tracePt t="65330" x="3444875" y="3365500"/>
          <p14:tracePt t="65338" x="3421063" y="3365500"/>
          <p14:tracePt t="65346" x="3397250" y="3373438"/>
          <p14:tracePt t="65354" x="3357563" y="3373438"/>
          <p14:tracePt t="65362" x="3333750" y="3373438"/>
          <p14:tracePt t="65370" x="3317875" y="3381375"/>
          <p14:tracePt t="65378" x="3308350" y="3381375"/>
          <p14:tracePt t="65386" x="3300413" y="3389313"/>
          <p14:tracePt t="65394" x="3292475" y="3389313"/>
          <p14:tracePt t="65402" x="3284538" y="3405188"/>
          <p14:tracePt t="65410" x="3268663" y="3405188"/>
          <p14:tracePt t="65418" x="3252788" y="3421063"/>
          <p14:tracePt t="65426" x="3236913" y="3429000"/>
          <p14:tracePt t="65434" x="3221038" y="3444875"/>
          <p14:tracePt t="65442" x="3205163" y="3452813"/>
          <p14:tracePt t="65450" x="3197225" y="3468688"/>
          <p14:tracePt t="65458" x="3173413" y="3476625"/>
          <p14:tracePt t="65466" x="3157538" y="3492500"/>
          <p14:tracePt t="65474" x="3149600" y="3500438"/>
          <p14:tracePt t="65482" x="3125788" y="3516313"/>
          <p14:tracePt t="65490" x="3117850" y="3524250"/>
          <p14:tracePt t="65498" x="3109913" y="3540125"/>
          <p14:tracePt t="65507" x="3086100" y="3540125"/>
          <p14:tracePt t="65514" x="3078163" y="3548063"/>
          <p14:tracePt t="65523" x="3070225" y="3556000"/>
          <p14:tracePt t="65996" x="3078163" y="3556000"/>
          <p14:tracePt t="66002" x="3125788" y="3587750"/>
          <p14:tracePt t="66010" x="3197225" y="3708400"/>
          <p14:tracePt t="66018" x="3292475" y="3890963"/>
          <p14:tracePt t="66026" x="3397250" y="4083050"/>
          <p14:tracePt t="66035" x="3413125" y="4106863"/>
          <p14:tracePt t="66042" x="3413125" y="4114800"/>
          <p14:tracePt t="66370" x="3468688" y="4035425"/>
          <p14:tracePt t="66378" x="3603625" y="3930650"/>
          <p14:tracePt t="66387" x="3795713" y="3819525"/>
          <p14:tracePt t="66395" x="3962400" y="3740150"/>
          <p14:tracePt t="66402" x="4122738" y="3668713"/>
          <p14:tracePt t="66410" x="4241800" y="3605213"/>
          <p14:tracePt t="66418" x="4321175" y="3563938"/>
          <p14:tracePt t="66426" x="4394200" y="3524250"/>
          <p14:tracePt t="66434" x="4457700" y="3500438"/>
          <p14:tracePt t="66442" x="4537075" y="3476625"/>
          <p14:tracePt t="66450" x="4632325" y="3452813"/>
          <p14:tracePt t="66458" x="4729163" y="3436938"/>
          <p14:tracePt t="66466" x="4832350" y="3413125"/>
          <p14:tracePt t="66477" x="4943475" y="3397250"/>
          <p14:tracePt t="66483" x="5038725" y="3381375"/>
          <p14:tracePt t="66491" x="5111750" y="3365500"/>
          <p14:tracePt t="66499" x="5183188" y="3349625"/>
          <p14:tracePt t="66509" x="5214938" y="3333750"/>
          <p14:tracePt t="66516" x="5230813" y="3325813"/>
          <p14:tracePt t="66526" x="5238750" y="3325813"/>
          <p14:tracePt t="66538" x="5246688" y="3325813"/>
          <p14:tracePt t="66562" x="5262563" y="3302000"/>
          <p14:tracePt t="66570" x="5302250" y="3236913"/>
          <p14:tracePt t="66578" x="5349875" y="3173413"/>
          <p14:tracePt t="66587" x="5389563" y="3133725"/>
          <p14:tracePt t="66594" x="5438775" y="3086100"/>
          <p14:tracePt t="66602" x="5470525" y="3054350"/>
          <p14:tracePt t="66610" x="5510213" y="3030538"/>
          <p14:tracePt t="66618" x="5534025" y="3014663"/>
          <p14:tracePt t="66626" x="5549900" y="3014663"/>
          <p14:tracePt t="66698" x="5534025" y="3014663"/>
          <p14:tracePt t="66707" x="5502275" y="3030538"/>
          <p14:tracePt t="66714" x="5462588" y="3046413"/>
          <p14:tracePt t="66722" x="5454650" y="3046413"/>
          <p14:tracePt t="66730" x="5446713" y="3046413"/>
          <p14:tracePt t="66858" x="5446713" y="3094038"/>
          <p14:tracePt t="66866" x="5446713" y="3133725"/>
          <p14:tracePt t="66874" x="5446713" y="3181350"/>
          <p14:tracePt t="66882" x="5446713" y="3213100"/>
          <p14:tracePt t="66890" x="5446713" y="3270250"/>
          <p14:tracePt t="66899" x="5446713" y="3317875"/>
          <p14:tracePt t="66907" x="5454650" y="3365500"/>
          <p14:tracePt t="66917" x="5462588" y="3397250"/>
          <p14:tracePt t="66923" x="5478463" y="3436938"/>
          <p14:tracePt t="66930" x="5494338" y="3460750"/>
          <p14:tracePt t="66938" x="5502275" y="3484563"/>
          <p14:tracePt t="66948" x="5518150" y="3516313"/>
          <p14:tracePt t="66954" x="5534025" y="3548063"/>
          <p14:tracePt t="66962" x="5541963" y="3571875"/>
          <p14:tracePt t="66970" x="5557838" y="3605213"/>
          <p14:tracePt t="66978" x="5565775" y="3636963"/>
          <p14:tracePt t="66986" x="5581650" y="3692525"/>
          <p14:tracePt t="66994" x="5605463" y="3763963"/>
          <p14:tracePt t="67002" x="5637213" y="3835400"/>
          <p14:tracePt t="67010" x="5676900" y="3922713"/>
          <p14:tracePt t="67018" x="5732463" y="4011613"/>
          <p14:tracePt t="67026" x="5781675" y="4114800"/>
          <p14:tracePt t="67034" x="5845175" y="4202113"/>
          <p14:tracePt t="67043" x="5916613" y="4281488"/>
          <p14:tracePt t="67051" x="6011863" y="4386263"/>
          <p14:tracePt t="67059" x="6148388" y="4473575"/>
          <p14:tracePt t="67067" x="6315075" y="4568825"/>
          <p14:tracePt t="67075" x="6475413" y="4633913"/>
          <p14:tracePt t="67083" x="6634163" y="4705350"/>
          <p14:tracePt t="67090" x="6810375" y="4737100"/>
          <p14:tracePt t="67103" x="6992938" y="4760913"/>
          <p14:tracePt t="67107" x="7153275" y="4768850"/>
          <p14:tracePt t="67115" x="7304088" y="4768850"/>
          <p14:tracePt t="67123" x="7454900" y="4768850"/>
          <p14:tracePt t="67132" x="7559675" y="4768850"/>
          <p14:tracePt t="67138" x="7694613" y="4760913"/>
          <p14:tracePt t="67146" x="7797800" y="4752975"/>
          <p14:tracePt t="67154" x="7918450" y="4745038"/>
          <p14:tracePt t="67162" x="8085138" y="4721225"/>
          <p14:tracePt t="67170" x="8308975" y="4681538"/>
          <p14:tracePt t="67178" x="8612188" y="4624388"/>
          <p14:tracePt t="67186" x="8923338" y="4568825"/>
          <p14:tracePt t="67195" x="9224963" y="4497388"/>
          <p14:tracePt t="67202" x="9528175" y="4410075"/>
          <p14:tracePt t="67210" x="9831388" y="4314825"/>
          <p14:tracePt t="67218" x="10094913" y="4210050"/>
          <p14:tracePt t="67226" x="10382250" y="4114800"/>
          <p14:tracePt t="67234" x="10709275" y="4011613"/>
          <p14:tracePt t="67242" x="11036300" y="3906838"/>
          <p14:tracePt t="67250" x="11403013" y="3795713"/>
          <p14:tracePt t="67258" x="11793538" y="3692525"/>
          <p14:tracePt t="67266" x="12112625" y="36052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844CD-A478-4D2E-A0A5-B7C592790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Mandible Action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BBCE8F-5BF3-4BFF-9626-D92A18543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u="sng" dirty="0"/>
              <a:t>Primary</a:t>
            </a:r>
            <a:r>
              <a:rPr lang="en-US" altLang="en-US" sz="2000" dirty="0"/>
              <a:t> movements are elevation and depression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Also…. protrusion/retraction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Lateral grinding motion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B07B08C7-AA9F-43CC-AE6C-62AF42ECA96D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377775"/>
              </p:ext>
            </p:extLst>
          </p:nvPr>
        </p:nvGraphicFramePr>
        <p:xfrm>
          <a:off x="5675295" y="731838"/>
          <a:ext cx="4743484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7028571" imgH="7790476" progId="PhotoDeluxeBusiness.Image.1">
                  <p:embed/>
                </p:oleObj>
              </mc:Choice>
              <mc:Fallback>
                <p:oleObj name="Image" r:id="rId2" imgW="7028571" imgH="7790476" progId="PhotoDeluxeBusiness.Image.1">
                  <p:embed/>
                  <p:pic>
                    <p:nvPicPr>
                      <p:cNvPr id="327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5295" y="731838"/>
                        <a:ext cx="4743484" cy="52578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E55A3-FC29-4EB7-BEBA-34106563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1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90"/>
    </mc:Choice>
    <mc:Fallback xmlns="">
      <p:transition spd="slow" advTm="189890"/>
    </mc:Fallback>
  </mc:AlternateContent>
  <p:extLst>
    <p:ext uri="{3A86A75C-4F4B-4683-9AE1-C65F6400EC91}">
      <p14:laserTraceLst xmlns:p14="http://schemas.microsoft.com/office/powerpoint/2010/main">
        <p14:tracePtLst>
          <p14:tracePt t="57907" x="12128500" y="3979863"/>
          <p14:tracePt t="57914" x="12057063" y="3963988"/>
          <p14:tracePt t="57922" x="11984038" y="3948113"/>
          <p14:tracePt t="57930" x="11896725" y="3930650"/>
          <p14:tracePt t="57938" x="11793538" y="3922713"/>
          <p14:tracePt t="57946" x="11698288" y="3906838"/>
          <p14:tracePt t="57954" x="11585575" y="3890963"/>
          <p14:tracePt t="57963" x="11490325" y="3859213"/>
          <p14:tracePt t="57970" x="11395075" y="3835400"/>
          <p14:tracePt t="57978" x="11323638" y="3819525"/>
          <p14:tracePt t="57986" x="11250613" y="3795713"/>
          <p14:tracePt t="57994" x="11195050" y="3771900"/>
          <p14:tracePt t="58002" x="11139488" y="3756025"/>
          <p14:tracePt t="58011" x="11068050" y="3716338"/>
          <p14:tracePt t="58021" x="11012488" y="3684588"/>
          <p14:tracePt t="58026" x="10963275" y="3660775"/>
          <p14:tracePt t="58034" x="10907713" y="3636963"/>
          <p14:tracePt t="58042" x="10868025" y="3621088"/>
          <p14:tracePt t="58050" x="10836275" y="3621088"/>
          <p14:tracePt t="58058" x="10804525" y="3613150"/>
          <p14:tracePt t="58066" x="10780713" y="3613150"/>
          <p14:tracePt t="58074" x="10748963" y="3613150"/>
          <p14:tracePt t="58082" x="10717213" y="3613150"/>
          <p14:tracePt t="58090" x="10677525" y="3629025"/>
          <p14:tracePt t="58098" x="10645775" y="3636963"/>
          <p14:tracePt t="58106" x="10620375" y="3644900"/>
          <p14:tracePt t="58114" x="10588625" y="3652838"/>
          <p14:tracePt t="58123" x="10572750" y="3660775"/>
          <p14:tracePt t="58130" x="10548938" y="3668713"/>
          <p14:tracePt t="58138" x="10533063" y="3676650"/>
          <p14:tracePt t="58146" x="10501313" y="3676650"/>
          <p14:tracePt t="58154" x="10445750" y="3676650"/>
          <p14:tracePt t="58162" x="10382250" y="3676650"/>
          <p14:tracePt t="58171" x="10318750" y="3676650"/>
          <p14:tracePt t="58178" x="10229850" y="3668713"/>
          <p14:tracePt t="58187" x="10158413" y="3644900"/>
          <p14:tracePt t="58195" x="10079038" y="3636963"/>
          <p14:tracePt t="58205" x="10007600" y="3629025"/>
          <p14:tracePt t="58211" x="9944100" y="3621088"/>
          <p14:tracePt t="58220" x="9886950" y="3621088"/>
          <p14:tracePt t="58227" x="9839325" y="3613150"/>
          <p14:tracePt t="58239" x="9799638" y="3613150"/>
          <p14:tracePt t="58242" x="9783763" y="3613150"/>
          <p14:tracePt t="58250" x="9767888" y="3613150"/>
          <p14:tracePt t="58266" x="9759950" y="3605213"/>
          <p14:tracePt t="58274" x="9759950" y="3595688"/>
          <p14:tracePt t="58282" x="9744075" y="3587750"/>
          <p14:tracePt t="58290" x="9744075" y="3579813"/>
          <p14:tracePt t="58298" x="9736138" y="3556000"/>
          <p14:tracePt t="58306" x="9720263" y="3516313"/>
          <p14:tracePt t="58314" x="9704388" y="3484563"/>
          <p14:tracePt t="58322" x="9696450" y="3429000"/>
          <p14:tracePt t="58330" x="9688513" y="3381375"/>
          <p14:tracePt t="58338" x="9680575" y="3341688"/>
          <p14:tracePt t="58347" x="9664700" y="3286125"/>
          <p14:tracePt t="58354" x="9656763" y="3236913"/>
          <p14:tracePt t="58362" x="9640888" y="3189288"/>
          <p14:tracePt t="58370" x="9625013" y="3141663"/>
          <p14:tracePt t="58378" x="9617075" y="3109913"/>
          <p14:tracePt t="58386" x="9601200" y="3062288"/>
          <p14:tracePt t="58394" x="9593263" y="3038475"/>
          <p14:tracePt t="58402" x="9585325" y="3006725"/>
          <p14:tracePt t="58410" x="9575800" y="2967038"/>
          <p14:tracePt t="58418" x="9567863" y="2943225"/>
          <p14:tracePt t="58426" x="9559925" y="2919413"/>
          <p14:tracePt t="58434" x="9551988" y="2894013"/>
          <p14:tracePt t="58442" x="9551988" y="2886075"/>
          <p14:tracePt t="58451" x="9551988" y="2862263"/>
          <p14:tracePt t="58459" x="9551988" y="2846388"/>
          <p14:tracePt t="58469" x="9551988" y="2838450"/>
          <p14:tracePt t="58474" x="9551988" y="2830513"/>
          <p14:tracePt t="58483" x="9551988" y="2822575"/>
          <p14:tracePt t="58594" x="9559925" y="2822575"/>
          <p14:tracePt t="58682" x="9567863" y="2830513"/>
          <p14:tracePt t="58690" x="9567863" y="2838450"/>
          <p14:tracePt t="58698" x="9575800" y="2846388"/>
          <p14:tracePt t="58706" x="9575800" y="2862263"/>
          <p14:tracePt t="58715" x="9593263" y="2878138"/>
          <p14:tracePt t="58723" x="9601200" y="2894013"/>
          <p14:tracePt t="58731" x="9601200" y="2909888"/>
          <p14:tracePt t="58738" x="9601200" y="2919413"/>
          <p14:tracePt t="58746" x="9609138" y="2927350"/>
          <p14:tracePt t="58754" x="9609138" y="2935288"/>
          <p14:tracePt t="58770" x="9617075" y="2943225"/>
          <p14:tracePt t="58778" x="9625013" y="2951163"/>
          <p14:tracePt t="58786" x="9632950" y="2959100"/>
          <p14:tracePt t="58797" x="9648825" y="2967038"/>
          <p14:tracePt t="58802" x="9664700" y="2982913"/>
          <p14:tracePt t="58810" x="9688513" y="2998788"/>
          <p14:tracePt t="58818" x="9696450" y="3006725"/>
          <p14:tracePt t="58834" x="9704388" y="3006725"/>
          <p14:tracePt t="58898" x="9712325" y="3014663"/>
          <p14:tracePt t="58906" x="9720263" y="3022600"/>
          <p14:tracePt t="58914" x="9728200" y="3022600"/>
          <p14:tracePt t="58954" x="9736138" y="3022600"/>
          <p14:tracePt t="59018" x="9736138" y="3014663"/>
          <p14:tracePt t="59026" x="9736138" y="2998788"/>
          <p14:tracePt t="59034" x="9736138" y="2982913"/>
          <p14:tracePt t="59042" x="9736138" y="2959100"/>
          <p14:tracePt t="59050" x="9736138" y="2943225"/>
          <p14:tracePt t="59058" x="9736138" y="2935288"/>
          <p14:tracePt t="59066" x="9736138" y="2919413"/>
          <p14:tracePt t="59074" x="9728200" y="2909888"/>
          <p14:tracePt t="59082" x="9728200" y="2901950"/>
          <p14:tracePt t="59098" x="9728200" y="2894013"/>
          <p14:tracePt t="59106" x="9728200" y="2886075"/>
          <p14:tracePt t="59114" x="9720263" y="2870200"/>
          <p14:tracePt t="59122" x="9720263" y="2862263"/>
          <p14:tracePt t="59130" x="9720263" y="2854325"/>
          <p14:tracePt t="59138" x="9720263" y="2830513"/>
          <p14:tracePt t="59146" x="9720263" y="2806700"/>
          <p14:tracePt t="59154" x="9720263" y="2759075"/>
          <p14:tracePt t="59163" x="9720263" y="2711450"/>
          <p14:tracePt t="59172" x="9712325" y="2655888"/>
          <p14:tracePt t="59178" x="9712325" y="2592388"/>
          <p14:tracePt t="59186" x="9704388" y="2511425"/>
          <p14:tracePt t="59194" x="9696450" y="2439988"/>
          <p14:tracePt t="59203" x="9688513" y="2376488"/>
          <p14:tracePt t="59210" x="9680575" y="2312988"/>
          <p14:tracePt t="59219" x="9680575" y="2249488"/>
          <p14:tracePt t="59226" x="9680575" y="2200275"/>
          <p14:tracePt t="59234" x="9680575" y="2176463"/>
          <p14:tracePt t="59242" x="9672638" y="2160588"/>
          <p14:tracePt t="59250" x="9672638" y="2152650"/>
          <p14:tracePt t="59258" x="9672638" y="2136775"/>
          <p14:tracePt t="59282" x="9672638" y="2128838"/>
          <p14:tracePt t="59778" x="9664700" y="2144713"/>
          <p14:tracePt t="59796" x="9664700" y="2152650"/>
          <p14:tracePt t="59818" x="9664700" y="2168525"/>
          <p14:tracePt t="59834" x="9664700" y="2176463"/>
          <p14:tracePt t="59850" x="9664700" y="2192338"/>
          <p14:tracePt t="59858" x="9656763" y="2192338"/>
          <p14:tracePt t="59866" x="9656763" y="2200275"/>
          <p14:tracePt t="59882" x="9656763" y="2208213"/>
          <p14:tracePt t="59906" x="9656763" y="2216150"/>
          <p14:tracePt t="60234" x="9656763" y="2224088"/>
          <p14:tracePt t="60243" x="9656763" y="2257425"/>
          <p14:tracePt t="60252" x="9656763" y="2289175"/>
          <p14:tracePt t="60259" x="9664700" y="2320925"/>
          <p14:tracePt t="60267" x="9672638" y="2352675"/>
          <p14:tracePt t="60275" x="9672638" y="2384425"/>
          <p14:tracePt t="60283" x="9672638" y="2416175"/>
          <p14:tracePt t="60292" x="9680575" y="2463800"/>
          <p14:tracePt t="60298" x="9680575" y="2495550"/>
          <p14:tracePt t="60306" x="9688513" y="2543175"/>
          <p14:tracePt t="60314" x="9696450" y="2584450"/>
          <p14:tracePt t="60322" x="9704388" y="2632075"/>
          <p14:tracePt t="60330" x="9704388" y="2655888"/>
          <p14:tracePt t="60338" x="9712325" y="2695575"/>
          <p14:tracePt t="60346" x="9712325" y="2719388"/>
          <p14:tracePt t="60354" x="9712325" y="2751138"/>
          <p14:tracePt t="60363" x="9712325" y="2782888"/>
          <p14:tracePt t="60371" x="9712325" y="2814638"/>
          <p14:tracePt t="60379" x="9712325" y="2838450"/>
          <p14:tracePt t="60387" x="9712325" y="2870200"/>
          <p14:tracePt t="60395" x="9712325" y="2894013"/>
          <p14:tracePt t="60403" x="9712325" y="2919413"/>
          <p14:tracePt t="60411" x="9712325" y="2951163"/>
          <p14:tracePt t="60420" x="9712325" y="2982913"/>
          <p14:tracePt t="60426" x="9712325" y="3006725"/>
          <p14:tracePt t="60435" x="9712325" y="3038475"/>
          <p14:tracePt t="60442" x="9712325" y="3062288"/>
          <p14:tracePt t="60451" x="9712325" y="3078163"/>
          <p14:tracePt t="60459" x="9712325" y="3094038"/>
          <p14:tracePt t="60469" x="9712325" y="3101975"/>
          <p14:tracePt t="60474" x="9704388" y="3117850"/>
          <p14:tracePt t="60484" x="9704388" y="3125788"/>
          <p14:tracePt t="60498" x="9704388" y="3141663"/>
          <p14:tracePt t="60506" x="9704388" y="3149600"/>
          <p14:tracePt t="60522" x="9704388" y="3157538"/>
          <p14:tracePt t="60530" x="9704388" y="3173413"/>
          <p14:tracePt t="60546" x="9704388" y="3181350"/>
          <p14:tracePt t="60554" x="9696450" y="3189288"/>
          <p14:tracePt t="60562" x="9696450" y="3197225"/>
          <p14:tracePt t="60586" x="9696450" y="3205163"/>
          <p14:tracePt t="60602" x="9696450" y="3213100"/>
          <p14:tracePt t="60618" x="9696450" y="3228975"/>
          <p14:tracePt t="60626" x="9696450" y="3236913"/>
          <p14:tracePt t="60635" x="9696450" y="3262313"/>
          <p14:tracePt t="60642" x="9696450" y="3278188"/>
          <p14:tracePt t="60651" x="9696450" y="3302000"/>
          <p14:tracePt t="60661" x="9696450" y="3317875"/>
          <p14:tracePt t="60666" x="9688513" y="3325813"/>
          <p14:tracePt t="60674" x="9688513" y="3333750"/>
          <p14:tracePt t="60682" x="9688513" y="3341688"/>
          <p14:tracePt t="60698" x="9688513" y="3349625"/>
          <p14:tracePt t="61090" x="9696450" y="3405188"/>
          <p14:tracePt t="61098" x="9696450" y="3444875"/>
          <p14:tracePt t="61106" x="9704388" y="3484563"/>
          <p14:tracePt t="61114" x="9704388" y="3524250"/>
          <p14:tracePt t="61122" x="9704388" y="3556000"/>
          <p14:tracePt t="61131" x="9704388" y="3579813"/>
          <p14:tracePt t="61139" x="9704388" y="3605213"/>
          <p14:tracePt t="61146" x="9704388" y="3621088"/>
          <p14:tracePt t="61154" x="9704388" y="3629025"/>
          <p14:tracePt t="61162" x="9704388" y="3636963"/>
          <p14:tracePt t="61171" x="9704388" y="3652838"/>
          <p14:tracePt t="61178" x="9704388" y="3660775"/>
          <p14:tracePt t="61186" x="9704388" y="3668713"/>
          <p14:tracePt t="61194" x="9704388" y="3692525"/>
          <p14:tracePt t="61202" x="9704388" y="3716338"/>
          <p14:tracePt t="61210" x="9696450" y="3771900"/>
          <p14:tracePt t="61218" x="9696450" y="3835400"/>
          <p14:tracePt t="61226" x="9696450" y="3914775"/>
          <p14:tracePt t="61234" x="9704388" y="3987800"/>
          <p14:tracePt t="61242" x="9704388" y="4075113"/>
          <p14:tracePt t="61250" x="9712325" y="4146550"/>
          <p14:tracePt t="61258" x="9712325" y="4210050"/>
          <p14:tracePt t="61266" x="9712325" y="4257675"/>
          <p14:tracePt t="61274" x="9712325" y="4291013"/>
          <p14:tracePt t="61282" x="9712325" y="4306888"/>
          <p14:tracePt t="61290" x="9712325" y="4314825"/>
          <p14:tracePt t="61355" x="9712325" y="4322763"/>
          <p14:tracePt t="61386" x="9712325" y="4346575"/>
          <p14:tracePt t="61394" x="9696450" y="4386263"/>
          <p14:tracePt t="61402" x="9688513" y="4418013"/>
          <p14:tracePt t="61410" x="9672638" y="4465638"/>
          <p14:tracePt t="61421" x="9656763" y="4521200"/>
          <p14:tracePt t="61426" x="9640888" y="4568825"/>
          <p14:tracePt t="61434" x="9625013" y="4624388"/>
          <p14:tracePt t="61442" x="9609138" y="4657725"/>
          <p14:tracePt t="61452" x="9601200" y="4697413"/>
          <p14:tracePt t="61458" x="9585325" y="4721225"/>
          <p14:tracePt t="61466" x="9575800" y="4737100"/>
          <p14:tracePt t="61474" x="9567863" y="4752975"/>
          <p14:tracePt t="61482" x="9567863" y="4768850"/>
          <p14:tracePt t="61490" x="9559925" y="4768850"/>
          <p14:tracePt t="61506" x="9559925" y="4776788"/>
          <p14:tracePt t="61546" x="9559925" y="4808538"/>
          <p14:tracePt t="61554" x="9567863" y="4832350"/>
          <p14:tracePt t="61562" x="9567863" y="4856163"/>
          <p14:tracePt t="61570" x="9567863" y="4879975"/>
          <p14:tracePt t="61578" x="9575800" y="4903788"/>
          <p14:tracePt t="61586" x="9575800" y="4919663"/>
          <p14:tracePt t="61595" x="9575800" y="4935538"/>
          <p14:tracePt t="61610" x="9575800" y="4943475"/>
          <p14:tracePt t="61715" x="9575800" y="4919663"/>
          <p14:tracePt t="61722" x="9585325" y="4903788"/>
          <p14:tracePt t="61730" x="9585325" y="4895850"/>
          <p14:tracePt t="61738" x="9585325" y="4887913"/>
          <p14:tracePt t="61746" x="9593263" y="4872038"/>
          <p14:tracePt t="61754" x="9593263" y="4856163"/>
          <p14:tracePt t="61762" x="9593263" y="4840288"/>
          <p14:tracePt t="61770" x="9593263" y="4816475"/>
          <p14:tracePt t="61779" x="9593263" y="4792663"/>
          <p14:tracePt t="61788" x="9601200" y="4768850"/>
          <p14:tracePt t="61795" x="9609138" y="4745038"/>
          <p14:tracePt t="61802" x="9609138" y="4721225"/>
          <p14:tracePt t="61810" x="9617075" y="4705350"/>
          <p14:tracePt t="61818" x="9617075" y="4681538"/>
          <p14:tracePt t="61826" x="9617075" y="4665663"/>
          <p14:tracePt t="61834" x="9617075" y="4641850"/>
          <p14:tracePt t="61843" x="9625013" y="4608513"/>
          <p14:tracePt t="61850" x="9632950" y="4576763"/>
          <p14:tracePt t="61859" x="9632950" y="4537075"/>
          <p14:tracePt t="61866" x="9632950" y="4489450"/>
          <p14:tracePt t="61874" x="9632950" y="4433888"/>
          <p14:tracePt t="61882" x="9632950" y="4394200"/>
          <p14:tracePt t="61891" x="9632950" y="4354513"/>
          <p14:tracePt t="61898" x="9640888" y="4306888"/>
          <p14:tracePt t="61907" x="9640888" y="4249738"/>
          <p14:tracePt t="61914" x="9648825" y="4194175"/>
          <p14:tracePt t="61922" x="9656763" y="4154488"/>
          <p14:tracePt t="61930" x="9664700" y="4098925"/>
          <p14:tracePt t="61938" x="9664700" y="4035425"/>
          <p14:tracePt t="61946" x="9672638" y="3995738"/>
          <p14:tracePt t="61954" x="9672638" y="3963988"/>
          <p14:tracePt t="61962" x="9680575" y="3930650"/>
          <p14:tracePt t="61970" x="9680575" y="3906838"/>
          <p14:tracePt t="61978" x="9680575" y="3875088"/>
          <p14:tracePt t="61986" x="9680575" y="3859213"/>
          <p14:tracePt t="61994" x="9680575" y="3827463"/>
          <p14:tracePt t="62002" x="9680575" y="3819525"/>
          <p14:tracePt t="62010" x="9680575" y="3803650"/>
          <p14:tracePt t="62018" x="9688513" y="3803650"/>
          <p14:tracePt t="62026" x="9688513" y="3787775"/>
          <p14:tracePt t="62154" x="9688513" y="3803650"/>
          <p14:tracePt t="62162" x="9688513" y="3835400"/>
          <p14:tracePt t="62171" x="9688513" y="3859213"/>
          <p14:tracePt t="62178" x="9688513" y="3883025"/>
          <p14:tracePt t="62186" x="9688513" y="3906838"/>
          <p14:tracePt t="62194" x="9688513" y="3930650"/>
          <p14:tracePt t="62202" x="9680575" y="3956050"/>
          <p14:tracePt t="62210" x="9680575" y="3979863"/>
          <p14:tracePt t="62219" x="9672638" y="4011613"/>
          <p14:tracePt t="62226" x="9656763" y="4051300"/>
          <p14:tracePt t="62236" x="9648825" y="4083050"/>
          <p14:tracePt t="62242" x="9632950" y="4114800"/>
          <p14:tracePt t="62250" x="9632950" y="4162425"/>
          <p14:tracePt t="62259" x="9625013" y="4217988"/>
          <p14:tracePt t="62267" x="9625013" y="4273550"/>
          <p14:tracePt t="62277" x="9632950" y="4330700"/>
          <p14:tracePt t="62282" x="9648825" y="4394200"/>
          <p14:tracePt t="62290" x="9664700" y="4457700"/>
          <p14:tracePt t="62298" x="9672638" y="4513263"/>
          <p14:tracePt t="62307" x="9680575" y="4560888"/>
          <p14:tracePt t="62314" x="9688513" y="4592638"/>
          <p14:tracePt t="62322" x="9688513" y="4624388"/>
          <p14:tracePt t="62330" x="9688513" y="4657725"/>
          <p14:tracePt t="62338" x="9688513" y="4673600"/>
          <p14:tracePt t="62346" x="9688513" y="4689475"/>
          <p14:tracePt t="62355" x="9688513" y="4697413"/>
          <p14:tracePt t="62370" x="9688513" y="4705350"/>
          <p14:tracePt t="62378" x="9688513" y="4713288"/>
          <p14:tracePt t="62386" x="9688513" y="4721225"/>
          <p14:tracePt t="62394" x="9688513" y="4729163"/>
          <p14:tracePt t="62403" x="9688513" y="4737100"/>
          <p14:tracePt t="62411" x="9688513" y="4752975"/>
          <p14:tracePt t="62423" x="9688513" y="4776788"/>
          <p14:tracePt t="62426" x="9688513" y="4808538"/>
          <p14:tracePt t="62435" x="9688513" y="4832350"/>
          <p14:tracePt t="62442" x="9688513" y="4864100"/>
          <p14:tracePt t="62451" x="9688513" y="4895850"/>
          <p14:tracePt t="62458" x="9688513" y="4911725"/>
          <p14:tracePt t="62467" x="9688513" y="4919663"/>
          <p14:tracePt t="62474" x="9688513" y="4927600"/>
          <p14:tracePt t="62626" x="9688513" y="4919663"/>
          <p14:tracePt t="62634" x="9688513" y="4895850"/>
          <p14:tracePt t="62642" x="9688513" y="4879975"/>
          <p14:tracePt t="62650" x="9688513" y="4856163"/>
          <p14:tracePt t="62658" x="9688513" y="4832350"/>
          <p14:tracePt t="62666" x="9680575" y="4808538"/>
          <p14:tracePt t="62674" x="9672638" y="4776788"/>
          <p14:tracePt t="62682" x="9672638" y="4752975"/>
          <p14:tracePt t="62690" x="9672638" y="4729163"/>
          <p14:tracePt t="62698" x="9672638" y="4705350"/>
          <p14:tracePt t="62706" x="9664700" y="4673600"/>
          <p14:tracePt t="62714" x="9656763" y="4633913"/>
          <p14:tracePt t="62722" x="9648825" y="4600575"/>
          <p14:tracePt t="62730" x="9640888" y="4545013"/>
          <p14:tracePt t="62738" x="9640888" y="4505325"/>
          <p14:tracePt t="62746" x="9632950" y="4457700"/>
          <p14:tracePt t="62754" x="9632950" y="4425950"/>
          <p14:tracePt t="62762" x="9625013" y="4378325"/>
          <p14:tracePt t="62770" x="9625013" y="4346575"/>
          <p14:tracePt t="62778" x="9625013" y="4314825"/>
          <p14:tracePt t="62786" x="9625013" y="4281488"/>
          <p14:tracePt t="62796" x="9625013" y="4249738"/>
          <p14:tracePt t="62802" x="9625013" y="4202113"/>
          <p14:tracePt t="62810" x="9625013" y="4162425"/>
          <p14:tracePt t="62818" x="9617075" y="4122738"/>
          <p14:tracePt t="62826" x="9617075" y="4083050"/>
          <p14:tracePt t="62835" x="9617075" y="4051300"/>
          <p14:tracePt t="62842" x="9617075" y="4019550"/>
          <p14:tracePt t="62850" x="9617075" y="3987800"/>
          <p14:tracePt t="62859" x="9617075" y="3963988"/>
          <p14:tracePt t="62866" x="9609138" y="3938588"/>
          <p14:tracePt t="62878" x="9609138" y="3922713"/>
          <p14:tracePt t="62892" x="9609138" y="3898900"/>
          <p14:tracePt t="62898" x="9609138" y="3890963"/>
          <p14:tracePt t="62922" x="9609138" y="3883025"/>
          <p14:tracePt t="63042" x="9609138" y="3914775"/>
          <p14:tracePt t="63050" x="9609138" y="3948113"/>
          <p14:tracePt t="63058" x="9609138" y="3971925"/>
          <p14:tracePt t="63066" x="9601200" y="4003675"/>
          <p14:tracePt t="63074" x="9601200" y="4043363"/>
          <p14:tracePt t="63082" x="9593263" y="4075113"/>
          <p14:tracePt t="63090" x="9593263" y="4106863"/>
          <p14:tracePt t="63098" x="9593263" y="4138613"/>
          <p14:tracePt t="63108" x="9593263" y="4162425"/>
          <p14:tracePt t="63114" x="9585325" y="4194175"/>
          <p14:tracePt t="63122" x="9585325" y="4241800"/>
          <p14:tracePt t="63130" x="9585325" y="4281488"/>
          <p14:tracePt t="63138" x="9585325" y="4338638"/>
          <p14:tracePt t="63146" x="9585325" y="4394200"/>
          <p14:tracePt t="63154" x="9585325" y="4441825"/>
          <p14:tracePt t="63162" x="9585325" y="4489450"/>
          <p14:tracePt t="63172" x="9575800" y="4537075"/>
          <p14:tracePt t="63178" x="9575800" y="4576763"/>
          <p14:tracePt t="63186" x="9567863" y="4633913"/>
          <p14:tracePt t="63194" x="9559925" y="4673600"/>
          <p14:tracePt t="63202" x="9551988" y="4721225"/>
          <p14:tracePt t="63210" x="9544050" y="4776788"/>
          <p14:tracePt t="63219" x="9544050" y="4800600"/>
          <p14:tracePt t="63226" x="9544050" y="4824413"/>
          <p14:tracePt t="63235" x="9544050" y="4840288"/>
          <p14:tracePt t="63242" x="9536113" y="4848225"/>
          <p14:tracePt t="63250" x="9536113" y="4856163"/>
          <p14:tracePt t="63259" x="9536113" y="4864100"/>
          <p14:tracePt t="63283" x="9536113" y="4872038"/>
          <p14:tracePt t="63322" x="9536113" y="4879975"/>
          <p14:tracePt t="63330" x="9536113" y="4895850"/>
          <p14:tracePt t="63338" x="9536113" y="4903788"/>
          <p14:tracePt t="63346" x="9536113" y="4911725"/>
          <p14:tracePt t="63362" x="9536113" y="4919663"/>
          <p14:tracePt t="63474" x="9528175" y="4887913"/>
          <p14:tracePt t="63482" x="9520238" y="4864100"/>
          <p14:tracePt t="63490" x="9520238" y="4840288"/>
          <p14:tracePt t="63498" x="9520238" y="4808538"/>
          <p14:tracePt t="63507" x="9520238" y="4752975"/>
          <p14:tracePt t="63514" x="9520238" y="4697413"/>
          <p14:tracePt t="63523" x="9520238" y="4633913"/>
          <p14:tracePt t="63530" x="9520238" y="4584700"/>
          <p14:tracePt t="63538" x="9520238" y="4521200"/>
          <p14:tracePt t="63548" x="9512300" y="4465638"/>
          <p14:tracePt t="63554" x="9512300" y="4410075"/>
          <p14:tracePt t="63562" x="9512300" y="4386263"/>
          <p14:tracePt t="63570" x="9512300" y="4346575"/>
          <p14:tracePt t="63578" x="9504363" y="4314825"/>
          <p14:tracePt t="63586" x="9504363" y="4273550"/>
          <p14:tracePt t="63594" x="9504363" y="4241800"/>
          <p14:tracePt t="63602" x="9504363" y="4210050"/>
          <p14:tracePt t="63610" x="9504363" y="4178300"/>
          <p14:tracePt t="63618" x="9504363" y="4146550"/>
          <p14:tracePt t="63626" x="9504363" y="4122738"/>
          <p14:tracePt t="63635" x="9504363" y="4098925"/>
          <p14:tracePt t="63642" x="9504363" y="4075113"/>
          <p14:tracePt t="63651" x="9504363" y="4051300"/>
          <p14:tracePt t="63660" x="9504363" y="4019550"/>
          <p14:tracePt t="63668" x="9504363" y="3987800"/>
          <p14:tracePt t="63674" x="9504363" y="3938588"/>
          <p14:tracePt t="63682" x="9504363" y="3906838"/>
          <p14:tracePt t="63690" x="9504363" y="3875088"/>
          <p14:tracePt t="63698" x="9504363" y="3859213"/>
          <p14:tracePt t="63706" x="9504363" y="3851275"/>
          <p14:tracePt t="63714" x="9504363" y="3835400"/>
          <p14:tracePt t="63835" x="9504363" y="3851275"/>
          <p14:tracePt t="63842" x="9504363" y="3867150"/>
          <p14:tracePt t="63850" x="9504363" y="3890963"/>
          <p14:tracePt t="63858" x="9504363" y="3914775"/>
          <p14:tracePt t="63866" x="9504363" y="3938588"/>
          <p14:tracePt t="63874" x="9504363" y="3979863"/>
          <p14:tracePt t="63890" x="9504363" y="4067175"/>
          <p14:tracePt t="63898" x="9504363" y="4114800"/>
          <p14:tracePt t="63906" x="9504363" y="4154488"/>
          <p14:tracePt t="63914" x="9504363" y="4194175"/>
          <p14:tracePt t="63922" x="9504363" y="4233863"/>
          <p14:tracePt t="63930" x="9504363" y="4257675"/>
          <p14:tracePt t="63938" x="9504363" y="4291013"/>
          <p14:tracePt t="63946" x="9504363" y="4314825"/>
          <p14:tracePt t="63954" x="9504363" y="4338638"/>
          <p14:tracePt t="63962" x="9504363" y="4362450"/>
          <p14:tracePt t="63970" x="9504363" y="4394200"/>
          <p14:tracePt t="63978" x="9504363" y="4418013"/>
          <p14:tracePt t="63986" x="9504363" y="4449763"/>
          <p14:tracePt t="63994" x="9504363" y="4481513"/>
          <p14:tracePt t="64002" x="9504363" y="4537075"/>
          <p14:tracePt t="64010" x="9504363" y="4584700"/>
          <p14:tracePt t="64019" x="9504363" y="4649788"/>
          <p14:tracePt t="64026" x="9520238" y="4721225"/>
          <p14:tracePt t="64034" x="9536113" y="4752975"/>
          <p14:tracePt t="64042" x="9544050" y="4792663"/>
          <p14:tracePt t="64051" x="9551988" y="4816475"/>
          <p14:tracePt t="64058" x="9551988" y="4824413"/>
          <p14:tracePt t="64066" x="9551988" y="4832350"/>
          <p14:tracePt t="64074" x="9551988" y="4840288"/>
          <p14:tracePt t="64148" x="9551988" y="4848225"/>
          <p14:tracePt t="64266" x="9551988" y="4824413"/>
          <p14:tracePt t="64274" x="9544050" y="4808538"/>
          <p14:tracePt t="64282" x="9544050" y="4784725"/>
          <p14:tracePt t="64290" x="9544050" y="4745038"/>
          <p14:tracePt t="64298" x="9536113" y="4705350"/>
          <p14:tracePt t="64307" x="9536113" y="4665663"/>
          <p14:tracePt t="64314" x="9536113" y="4608513"/>
          <p14:tracePt t="64323" x="9536113" y="4576763"/>
          <p14:tracePt t="64331" x="9536113" y="4521200"/>
          <p14:tracePt t="64339" x="9528175" y="4481513"/>
          <p14:tracePt t="64346" x="9528175" y="4433888"/>
          <p14:tracePt t="64354" x="9528175" y="4394200"/>
          <p14:tracePt t="64362" x="9528175" y="4354513"/>
          <p14:tracePt t="64370" x="9528175" y="4314825"/>
          <p14:tracePt t="64378" x="9528175" y="4273550"/>
          <p14:tracePt t="64386" x="9528175" y="4249738"/>
          <p14:tracePt t="64394" x="9528175" y="4225925"/>
          <p14:tracePt t="64402" x="9528175" y="4202113"/>
          <p14:tracePt t="64410" x="9528175" y="4186238"/>
          <p14:tracePt t="64418" x="9528175" y="4162425"/>
          <p14:tracePt t="64426" x="9536113" y="4146550"/>
          <p14:tracePt t="64435" x="9536113" y="4138613"/>
          <p14:tracePt t="64442" x="9536113" y="4130675"/>
          <p14:tracePt t="64450" x="9544050" y="4114800"/>
          <p14:tracePt t="64458" x="9544050" y="4106863"/>
          <p14:tracePt t="64474" x="9544050" y="4090988"/>
          <p14:tracePt t="64490" x="9544050" y="4083050"/>
          <p14:tracePt t="64499" x="9544050" y="4067175"/>
          <p14:tracePt t="64506" x="9544050" y="4059238"/>
          <p14:tracePt t="64514" x="9544050" y="4051300"/>
          <p14:tracePt t="64522" x="9544050" y="4043363"/>
          <p14:tracePt t="64538" x="9544050" y="4035425"/>
          <p14:tracePt t="64554" x="9544050" y="4027488"/>
          <p14:tracePt t="64642" x="9544050" y="4043363"/>
          <p14:tracePt t="64650" x="9544050" y="4075113"/>
          <p14:tracePt t="64658" x="9551988" y="4098925"/>
          <p14:tracePt t="64666" x="9551988" y="4130675"/>
          <p14:tracePt t="64674" x="9559925" y="4170363"/>
          <p14:tracePt t="64682" x="9559925" y="4202113"/>
          <p14:tracePt t="64690" x="9559925" y="4233863"/>
          <p14:tracePt t="64698" x="9559925" y="4273550"/>
          <p14:tracePt t="64706" x="9559925" y="4330700"/>
          <p14:tracePt t="64714" x="9559925" y="4370388"/>
          <p14:tracePt t="64722" x="9559925" y="4418013"/>
          <p14:tracePt t="64730" x="9559925" y="4457700"/>
          <p14:tracePt t="64738" x="9559925" y="4489450"/>
          <p14:tracePt t="64746" x="9559925" y="4513263"/>
          <p14:tracePt t="64754" x="9559925" y="4537075"/>
          <p14:tracePt t="64763" x="9559925" y="4545013"/>
          <p14:tracePt t="64770" x="9559925" y="4560888"/>
          <p14:tracePt t="64778" x="9559925" y="4576763"/>
          <p14:tracePt t="64786" x="9559925" y="4584700"/>
          <p14:tracePt t="64796" x="9559925" y="4608513"/>
          <p14:tracePt t="64802" x="9559925" y="4641850"/>
          <p14:tracePt t="64811" x="9559925" y="4665663"/>
          <p14:tracePt t="64818" x="9559925" y="4689475"/>
          <p14:tracePt t="64826" x="9559925" y="4729163"/>
          <p14:tracePt t="64834" x="9567863" y="4768850"/>
          <p14:tracePt t="64842" x="9575800" y="4816475"/>
          <p14:tracePt t="64850" x="9575800" y="4840288"/>
          <p14:tracePt t="64860" x="9585325" y="4848225"/>
          <p14:tracePt t="64866" x="9585325" y="4856163"/>
          <p14:tracePt t="64874" x="9585325" y="4864100"/>
          <p14:tracePt t="65042" x="9585325" y="4856163"/>
          <p14:tracePt t="65050" x="9585325" y="4832350"/>
          <p14:tracePt t="65058" x="9575800" y="4816475"/>
          <p14:tracePt t="65067" x="9567863" y="4792663"/>
          <p14:tracePt t="65078" x="9567863" y="4768850"/>
          <p14:tracePt t="65083" x="9567863" y="4745038"/>
          <p14:tracePt t="65090" x="9567863" y="4721225"/>
          <p14:tracePt t="65098" x="9559925" y="4697413"/>
          <p14:tracePt t="65106" x="9551988" y="4673600"/>
          <p14:tracePt t="65114" x="9551988" y="4633913"/>
          <p14:tracePt t="65122" x="9551988" y="4608513"/>
          <p14:tracePt t="65130" x="9551988" y="4584700"/>
          <p14:tracePt t="65138" x="9551988" y="4552950"/>
          <p14:tracePt t="65146" x="9551988" y="4537075"/>
          <p14:tracePt t="65154" x="9551988" y="4513263"/>
          <p14:tracePt t="65162" x="9551988" y="4481513"/>
          <p14:tracePt t="65171" x="9551988" y="4449763"/>
          <p14:tracePt t="65178" x="9551988" y="4418013"/>
          <p14:tracePt t="65186" x="9551988" y="4386263"/>
          <p14:tracePt t="65194" x="9551988" y="4354513"/>
          <p14:tracePt t="65202" x="9551988" y="4322763"/>
          <p14:tracePt t="65210" x="9551988" y="4291013"/>
          <p14:tracePt t="65219" x="9551988" y="4249738"/>
          <p14:tracePt t="65226" x="9551988" y="4225925"/>
          <p14:tracePt t="65234" x="9551988" y="4210050"/>
          <p14:tracePt t="65242" x="9551988" y="4186238"/>
          <p14:tracePt t="65250" x="9551988" y="4178300"/>
          <p14:tracePt t="65259" x="9551988" y="4162425"/>
          <p14:tracePt t="65270" x="9551988" y="4154488"/>
          <p14:tracePt t="65274" x="9551988" y="4138613"/>
          <p14:tracePt t="65282" x="9551988" y="4130675"/>
          <p14:tracePt t="65290" x="9551988" y="4114800"/>
          <p14:tracePt t="65298" x="9551988" y="4106863"/>
          <p14:tracePt t="65306" x="9551988" y="4090988"/>
          <p14:tracePt t="65314" x="9551988" y="4083050"/>
          <p14:tracePt t="65322" x="9551988" y="4075113"/>
          <p14:tracePt t="65422" x="9551988" y="4098925"/>
          <p14:tracePt t="65426" x="9551988" y="4114800"/>
          <p14:tracePt t="65435" x="9551988" y="4138613"/>
          <p14:tracePt t="65442" x="9551988" y="4162425"/>
          <p14:tracePt t="65451" x="9551988" y="4186238"/>
          <p14:tracePt t="65458" x="9551988" y="4217988"/>
          <p14:tracePt t="65466" x="9551988" y="4249738"/>
          <p14:tracePt t="65474" x="9551988" y="4314825"/>
          <p14:tracePt t="65482" x="9551988" y="4370388"/>
          <p14:tracePt t="65490" x="9551988" y="4433888"/>
          <p14:tracePt t="65498" x="9551988" y="4497388"/>
          <p14:tracePt t="65506" x="9551988" y="4552950"/>
          <p14:tracePt t="65514" x="9551988" y="4584700"/>
          <p14:tracePt t="65522" x="9551988" y="4608513"/>
          <p14:tracePt t="65530" x="9551988" y="4641850"/>
          <p14:tracePt t="65538" x="9551988" y="4657725"/>
          <p14:tracePt t="65546" x="9551988" y="4673600"/>
          <p14:tracePt t="65555" x="9551988" y="4697413"/>
          <p14:tracePt t="65563" x="9551988" y="4705350"/>
          <p14:tracePt t="65571" x="9551988" y="4713288"/>
          <p14:tracePt t="65578" x="9551988" y="4721225"/>
          <p14:tracePt t="65586" x="9551988" y="4729163"/>
          <p14:tracePt t="65595" x="9551988" y="4737100"/>
          <p14:tracePt t="65618" x="9544050" y="4745038"/>
          <p14:tracePt t="65642" x="9544050" y="4752975"/>
          <p14:tracePt t="65650" x="9536113" y="4752975"/>
          <p14:tracePt t="65658" x="9536113" y="4760913"/>
          <p14:tracePt t="65674" x="9536113" y="4768850"/>
          <p14:tracePt t="65690" x="9536113" y="4776788"/>
          <p14:tracePt t="65738" x="9528175" y="4776788"/>
          <p14:tracePt t="68764" x="9512300" y="4752975"/>
          <p14:tracePt t="68770" x="9409113" y="4665663"/>
          <p14:tracePt t="68778" x="9305925" y="4624388"/>
          <p14:tracePt t="68786" x="9217025" y="4576763"/>
          <p14:tracePt t="68796" x="9137650" y="4545013"/>
          <p14:tracePt t="68802" x="9066213" y="4521200"/>
          <p14:tracePt t="68810" x="8978900" y="4489450"/>
          <p14:tracePt t="68818" x="8899525" y="4465638"/>
          <p14:tracePt t="68826" x="8810625" y="4441825"/>
          <p14:tracePt t="68835" x="8731250" y="4402138"/>
          <p14:tracePt t="68842" x="8643938" y="4378325"/>
          <p14:tracePt t="68851" x="8572500" y="4354513"/>
          <p14:tracePt t="68862" x="8515350" y="4338638"/>
          <p14:tracePt t="68867" x="8467725" y="4322763"/>
          <p14:tracePt t="68875" x="8443913" y="4306888"/>
          <p14:tracePt t="68891" x="8412163" y="4291013"/>
          <p14:tracePt t="68898" x="8404225" y="4291013"/>
          <p14:tracePt t="68906" x="8388350" y="4281488"/>
          <p14:tracePt t="68914" x="8380413" y="4265613"/>
          <p14:tracePt t="68922" x="8372475" y="4265613"/>
          <p14:tracePt t="68930" x="8364538" y="4265613"/>
          <p14:tracePt t="68938" x="8356600" y="4257675"/>
          <p14:tracePt t="68970" x="8348663" y="4249738"/>
          <p14:tracePt t="68978" x="8332788" y="4233863"/>
          <p14:tracePt t="68986" x="8324850" y="4225925"/>
          <p14:tracePt t="68994" x="8308975" y="4210050"/>
          <p14:tracePt t="69002" x="8301038" y="4202113"/>
          <p14:tracePt t="69010" x="8293100" y="4186238"/>
          <p14:tracePt t="69018" x="8277225" y="4178300"/>
          <p14:tracePt t="69026" x="8269288" y="4162425"/>
          <p14:tracePt t="69034" x="8245475" y="4146550"/>
          <p14:tracePt t="69042" x="8213725" y="4122738"/>
          <p14:tracePt t="69050" x="8172450" y="4090988"/>
          <p14:tracePt t="69058" x="8116888" y="4059238"/>
          <p14:tracePt t="69066" x="8053388" y="4027488"/>
          <p14:tracePt t="69075" x="7989888" y="3987800"/>
          <p14:tracePt t="69082" x="7926388" y="3963988"/>
          <p14:tracePt t="69090" x="7878763" y="3930650"/>
          <p14:tracePt t="69098" x="7847013" y="3914775"/>
          <p14:tracePt t="69106" x="7829550" y="3890963"/>
          <p14:tracePt t="69114" x="7805738" y="3867150"/>
          <p14:tracePt t="69123" x="7797800" y="3827463"/>
          <p14:tracePt t="69131" x="7781925" y="3811588"/>
          <p14:tracePt t="69139" x="7773988" y="3787775"/>
          <p14:tracePt t="69147" x="7766050" y="3756025"/>
          <p14:tracePt t="69155" x="7758113" y="3740150"/>
          <p14:tracePt t="69163" x="7758113" y="3724275"/>
          <p14:tracePt t="69173" x="7750175" y="3708400"/>
          <p14:tracePt t="69178" x="7750175" y="3700463"/>
          <p14:tracePt t="69195" x="7750175" y="3684588"/>
          <p14:tracePt t="69211" x="7750175" y="3676650"/>
          <p14:tracePt t="69219" x="7750175" y="3668713"/>
          <p14:tracePt t="69226" x="7758113" y="3660775"/>
          <p14:tracePt t="69236" x="7773988" y="3644900"/>
          <p14:tracePt t="69242" x="7797800" y="3636963"/>
          <p14:tracePt t="69250" x="7829550" y="3613150"/>
          <p14:tracePt t="69258" x="7854950" y="3595688"/>
          <p14:tracePt t="69267" x="7894638" y="3587750"/>
          <p14:tracePt t="69274" x="7926388" y="3571875"/>
          <p14:tracePt t="69283" x="7958138" y="3556000"/>
          <p14:tracePt t="69290" x="7974013" y="3548063"/>
          <p14:tracePt t="69298" x="7981950" y="3540125"/>
          <p14:tracePt t="69306" x="7997825" y="3532188"/>
          <p14:tracePt t="69314" x="7997825" y="3524250"/>
          <p14:tracePt t="69322" x="8005763" y="3516313"/>
          <p14:tracePt t="69330" x="8013700" y="3508375"/>
          <p14:tracePt t="69338" x="8029575" y="3500438"/>
          <p14:tracePt t="69346" x="8045450" y="3484563"/>
          <p14:tracePt t="69354" x="8053388" y="3476625"/>
          <p14:tracePt t="69362" x="8077200" y="3460750"/>
          <p14:tracePt t="69370" x="8085138" y="3452813"/>
          <p14:tracePt t="69378" x="8101013" y="3444875"/>
          <p14:tracePt t="69386" x="8108950" y="3436938"/>
          <p14:tracePt t="69394" x="8124825" y="3436938"/>
          <p14:tracePt t="69402" x="8124825" y="3429000"/>
          <p14:tracePt t="69410" x="8132763" y="3429000"/>
          <p14:tracePt t="69420" x="8132763" y="3421063"/>
          <p14:tracePt t="69452" x="8140700" y="3421063"/>
          <p14:tracePt t="69562" x="8140700" y="3436938"/>
          <p14:tracePt t="69570" x="8132763" y="3460750"/>
          <p14:tracePt t="69578" x="8132763" y="3476625"/>
          <p14:tracePt t="69586" x="8124825" y="3492500"/>
          <p14:tracePt t="69594" x="8124825" y="3524250"/>
          <p14:tracePt t="69602" x="8108950" y="3548063"/>
          <p14:tracePt t="69610" x="8101013" y="3563938"/>
          <p14:tracePt t="69618" x="8093075" y="3571875"/>
          <p14:tracePt t="69626" x="8085138" y="3587750"/>
          <p14:tracePt t="69642" x="8077200" y="3595688"/>
          <p14:tracePt t="69706" x="8061325" y="3605213"/>
          <p14:tracePt t="69714" x="8037513" y="3621088"/>
          <p14:tracePt t="69722" x="8021638" y="3629025"/>
          <p14:tracePt t="69730" x="7997825" y="3636963"/>
          <p14:tracePt t="69738" x="7966075" y="3652838"/>
          <p14:tracePt t="69746" x="7942263" y="3660775"/>
          <p14:tracePt t="69754" x="7910513" y="3676650"/>
          <p14:tracePt t="69763" x="7870825" y="3692525"/>
          <p14:tracePt t="69770" x="7821613" y="3708400"/>
          <p14:tracePt t="69778" x="7758113" y="3724275"/>
          <p14:tracePt t="69786" x="7654925" y="3748088"/>
          <p14:tracePt t="69794" x="7512050" y="3779838"/>
          <p14:tracePt t="69802" x="7351713" y="3787775"/>
          <p14:tracePt t="69810" x="7153275" y="3811588"/>
          <p14:tracePt t="69818" x="6969125" y="3827463"/>
          <p14:tracePt t="69826" x="6858000" y="3835400"/>
          <p14:tracePt t="69834" x="6737350" y="3835400"/>
          <p14:tracePt t="69845" x="6642100" y="3835400"/>
          <p14:tracePt t="69850" x="6570663" y="3835400"/>
          <p14:tracePt t="69859" x="6507163" y="3835400"/>
          <p14:tracePt t="69866" x="6475413" y="3835400"/>
          <p14:tracePt t="69874" x="6442075" y="3835400"/>
          <p14:tracePt t="69894" x="6394450" y="3835400"/>
          <p14:tracePt t="69938" x="6386513" y="3835400"/>
          <p14:tracePt t="69946" x="6346825" y="3835400"/>
          <p14:tracePt t="69954" x="6267450" y="3827463"/>
          <p14:tracePt t="69962" x="6188075" y="3819525"/>
          <p14:tracePt t="69970" x="6108700" y="3795713"/>
          <p14:tracePt t="69978" x="6035675" y="3787775"/>
          <p14:tracePt t="69986" x="5956300" y="3771900"/>
          <p14:tracePt t="69994" x="5892800" y="3763963"/>
          <p14:tracePt t="70002" x="5837238" y="3748088"/>
          <p14:tracePt t="70010" x="5789613" y="3740150"/>
          <p14:tracePt t="70018" x="5749925" y="3732213"/>
          <p14:tracePt t="70026" x="5708650" y="3732213"/>
          <p14:tracePt t="70034" x="5676900" y="3724275"/>
          <p14:tracePt t="70042" x="5668963" y="3724275"/>
          <p14:tracePt t="70050" x="5661025" y="3716338"/>
          <p14:tracePt t="70179" x="5661025" y="3684588"/>
          <p14:tracePt t="70186" x="5668963" y="3668713"/>
          <p14:tracePt t="70194" x="5676900" y="3636963"/>
          <p14:tracePt t="70202" x="5676900" y="3613150"/>
          <p14:tracePt t="70210" x="5692775" y="3579813"/>
          <p14:tracePt t="70219" x="5700713" y="3556000"/>
          <p14:tracePt t="70226" x="5708650" y="3516313"/>
          <p14:tracePt t="70234" x="5724525" y="3468688"/>
          <p14:tracePt t="70242" x="5732463" y="3429000"/>
          <p14:tracePt t="70251" x="5749925" y="3397250"/>
          <p14:tracePt t="70259" x="5765800" y="3365500"/>
          <p14:tracePt t="70269" x="5789613" y="3333750"/>
          <p14:tracePt t="70274" x="5805488" y="3294063"/>
          <p14:tracePt t="70282" x="5813425" y="3270250"/>
          <p14:tracePt t="70290" x="5829300" y="3244850"/>
          <p14:tracePt t="70298" x="5837238" y="3221038"/>
          <p14:tracePt t="70306" x="5845175" y="3181350"/>
          <p14:tracePt t="70314" x="5861050" y="3165475"/>
          <p14:tracePt t="70322" x="5876925" y="3133725"/>
          <p14:tracePt t="70330" x="5892800" y="3101975"/>
          <p14:tracePt t="70338" x="5916613" y="3054350"/>
          <p14:tracePt t="70346" x="5940425" y="3022600"/>
          <p14:tracePt t="70354" x="5964238" y="2982913"/>
          <p14:tracePt t="70362" x="5988050" y="2943225"/>
          <p14:tracePt t="70370" x="6027738" y="2894013"/>
          <p14:tracePt t="70379" x="6067425" y="2846388"/>
          <p14:tracePt t="70387" x="6116638" y="2806700"/>
          <p14:tracePt t="70394" x="6164263" y="2767013"/>
          <p14:tracePt t="70402" x="6219825" y="2719388"/>
          <p14:tracePt t="70410" x="6267450" y="2687638"/>
          <p14:tracePt t="70418" x="6307138" y="2663825"/>
          <p14:tracePt t="70426" x="6330950" y="2647950"/>
          <p14:tracePt t="70435" x="6362700" y="2632075"/>
          <p14:tracePt t="70443" x="6370638" y="2624138"/>
          <p14:tracePt t="70452" x="6386513" y="2616200"/>
          <p14:tracePt t="70458" x="6402388" y="2608263"/>
          <p14:tracePt t="70466" x="6410325" y="2600325"/>
          <p14:tracePt t="70474" x="6426200" y="2592388"/>
          <p14:tracePt t="70486" x="6442075" y="2592388"/>
          <p14:tracePt t="70490" x="6475413" y="2576513"/>
          <p14:tracePt t="70499" x="6523038" y="2566988"/>
          <p14:tracePt t="70506" x="6594475" y="2559050"/>
          <p14:tracePt t="70515" x="6681788" y="2551113"/>
          <p14:tracePt t="70523" x="6777038" y="2551113"/>
          <p14:tracePt t="70531" x="6889750" y="2543175"/>
          <p14:tracePt t="70539" x="6977063" y="2543175"/>
          <p14:tracePt t="70548" x="7040563" y="2543175"/>
          <p14:tracePt t="70554" x="7072313" y="2543175"/>
          <p14:tracePt t="70562" x="7088188" y="2543175"/>
          <p14:tracePt t="70570" x="7096125" y="2543175"/>
          <p14:tracePt t="70594" x="7112000" y="2543175"/>
          <p14:tracePt t="70610" x="7119938" y="2551113"/>
          <p14:tracePt t="70618" x="7135813" y="2559050"/>
          <p14:tracePt t="70626" x="7145338" y="2566988"/>
          <p14:tracePt t="70634" x="7169150" y="2584450"/>
          <p14:tracePt t="70642" x="7200900" y="2600325"/>
          <p14:tracePt t="70650" x="7224713" y="2616200"/>
          <p14:tracePt t="70658" x="7248525" y="2632075"/>
          <p14:tracePt t="70666" x="7272338" y="2640013"/>
          <p14:tracePt t="70674" x="7288213" y="2647950"/>
          <p14:tracePt t="70682" x="7296150" y="2655888"/>
          <p14:tracePt t="70690" x="7304088" y="2655888"/>
          <p14:tracePt t="70706" x="7304088" y="2663825"/>
          <p14:tracePt t="70714" x="7312025" y="2663825"/>
          <p14:tracePt t="70722" x="7319963" y="2679700"/>
          <p14:tracePt t="70730" x="7335838" y="2687638"/>
          <p14:tracePt t="70738" x="7351713" y="2703513"/>
          <p14:tracePt t="70746" x="7359650" y="2703513"/>
          <p14:tracePt t="70754" x="7367588" y="2711450"/>
          <p14:tracePt t="70778" x="7375525" y="2727325"/>
          <p14:tracePt t="70787" x="7391400" y="2743200"/>
          <p14:tracePt t="70796" x="7439025" y="2798763"/>
          <p14:tracePt t="70802" x="7519988" y="2846388"/>
          <p14:tracePt t="70810" x="7654925" y="2935288"/>
          <p14:tracePt t="70818" x="7829550" y="3038475"/>
          <p14:tracePt t="70826" x="8013700" y="3125788"/>
          <p14:tracePt t="70834" x="8108950" y="3173413"/>
          <p14:tracePt t="70842" x="8189913" y="3213100"/>
          <p14:tracePt t="70851" x="8229600" y="3244850"/>
          <p14:tracePt t="70861" x="8245475" y="3270250"/>
          <p14:tracePt t="70866" x="8261350" y="3286125"/>
          <p14:tracePt t="70874" x="8261350" y="3302000"/>
          <p14:tracePt t="70882" x="8261350" y="3309938"/>
          <p14:tracePt t="70891" x="8261350" y="3325813"/>
          <p14:tracePt t="70907" x="8261350" y="3333750"/>
          <p14:tracePt t="70963" x="8261350" y="3341688"/>
          <p14:tracePt t="70971" x="8261350" y="3365500"/>
          <p14:tracePt t="70979" x="8261350" y="3389313"/>
          <p14:tracePt t="70988" x="8253413" y="3405188"/>
          <p14:tracePt t="70994" x="8245475" y="3429000"/>
          <p14:tracePt t="71002" x="8237538" y="3444875"/>
          <p14:tracePt t="71010" x="8213725" y="3468688"/>
          <p14:tracePt t="71019" x="8197850" y="3500438"/>
          <p14:tracePt t="71028" x="8172450" y="3516313"/>
          <p14:tracePt t="71034" x="8148638" y="3540125"/>
          <p14:tracePt t="71042" x="8132763" y="3556000"/>
          <p14:tracePt t="71050" x="8108950" y="3579813"/>
          <p14:tracePt t="71058" x="8093075" y="3595688"/>
          <p14:tracePt t="71066" x="8085138" y="3605213"/>
          <p14:tracePt t="71075" x="8069263" y="3621088"/>
          <p14:tracePt t="71083" x="8053388" y="3636963"/>
          <p14:tracePt t="71092" x="8037513" y="3644900"/>
          <p14:tracePt t="71098" x="8029575" y="3660775"/>
          <p14:tracePt t="71106" x="8013700" y="3668713"/>
          <p14:tracePt t="71114" x="7997825" y="3684588"/>
          <p14:tracePt t="71122" x="7974013" y="3700463"/>
          <p14:tracePt t="71130" x="7950200" y="3716338"/>
          <p14:tracePt t="71138" x="7934325" y="3724275"/>
          <p14:tracePt t="71146" x="7910513" y="3740150"/>
          <p14:tracePt t="71154" x="7886700" y="3748088"/>
          <p14:tracePt t="71162" x="7870825" y="3756025"/>
          <p14:tracePt t="71171" x="7862888" y="3763963"/>
          <p14:tracePt t="71178" x="7847013" y="3771900"/>
          <p14:tracePt t="71186" x="7829550" y="3771900"/>
          <p14:tracePt t="71194" x="7813675" y="3771900"/>
          <p14:tracePt t="71202" x="7789863" y="3771900"/>
          <p14:tracePt t="71210" x="7766050" y="3771900"/>
          <p14:tracePt t="71218" x="7726363" y="3771900"/>
          <p14:tracePt t="71226" x="7670800" y="3771900"/>
          <p14:tracePt t="71234" x="7615238" y="3779838"/>
          <p14:tracePt t="71242" x="7575550" y="3779838"/>
          <p14:tracePt t="71250" x="7519988" y="3779838"/>
          <p14:tracePt t="71258" x="7486650" y="3779838"/>
          <p14:tracePt t="71266" x="7462838" y="3779838"/>
          <p14:tracePt t="71275" x="7431088" y="3779838"/>
          <p14:tracePt t="71283" x="7399338" y="3779838"/>
          <p14:tracePt t="71292" x="7367588" y="3779838"/>
          <p14:tracePt t="71298" x="7335838" y="3779838"/>
          <p14:tracePt t="71307" x="7296150" y="3779838"/>
          <p14:tracePt t="71314" x="7272338" y="3779838"/>
          <p14:tracePt t="71322" x="7248525" y="3771900"/>
          <p14:tracePt t="71330" x="7216775" y="3763963"/>
          <p14:tracePt t="71338" x="7161213" y="3756025"/>
          <p14:tracePt t="71346" x="7104063" y="3740150"/>
          <p14:tracePt t="71354" x="7016750" y="3724275"/>
          <p14:tracePt t="71362" x="6937375" y="3700463"/>
          <p14:tracePt t="71370" x="6842125" y="3668713"/>
          <p14:tracePt t="71378" x="6745288" y="3652838"/>
          <p14:tracePt t="71386" x="6657975" y="3629025"/>
          <p14:tracePt t="71394" x="6594475" y="3605213"/>
          <p14:tracePt t="71402" x="6554788" y="3579813"/>
          <p14:tracePt t="71410" x="6515100" y="3556000"/>
          <p14:tracePt t="71418" x="6499225" y="3540125"/>
          <p14:tracePt t="71426" x="6491288" y="3540125"/>
          <p14:tracePt t="71435" x="6483350" y="3532188"/>
          <p14:tracePt t="71451" x="6483350" y="3524250"/>
          <p14:tracePt t="71474" x="6467475" y="3516313"/>
          <p14:tracePt t="71484" x="6451600" y="3492500"/>
          <p14:tracePt t="71490" x="6394450" y="3444875"/>
          <p14:tracePt t="71498" x="6330950" y="3405188"/>
          <p14:tracePt t="71506" x="6251575" y="3365500"/>
          <p14:tracePt t="71514" x="6188075" y="3317875"/>
          <p14:tracePt t="71522" x="6132513" y="3278188"/>
          <p14:tracePt t="71530" x="6091238" y="3244850"/>
          <p14:tracePt t="71538" x="6059488" y="3221038"/>
          <p14:tracePt t="71546" x="6043613" y="3181350"/>
          <p14:tracePt t="71554" x="6027738" y="3157538"/>
          <p14:tracePt t="71562" x="6019800" y="3125788"/>
          <p14:tracePt t="71570" x="6003925" y="3094038"/>
          <p14:tracePt t="71578" x="5995988" y="3078163"/>
          <p14:tracePt t="71586" x="5995988" y="3062288"/>
          <p14:tracePt t="71594" x="5995988" y="3046413"/>
          <p14:tracePt t="71602" x="5988050" y="3038475"/>
          <p14:tracePt t="71610" x="5988050" y="3030538"/>
          <p14:tracePt t="71618" x="5988050" y="3014663"/>
          <p14:tracePt t="71626" x="5988050" y="2998788"/>
          <p14:tracePt t="71634" x="5988050" y="2990850"/>
          <p14:tracePt t="71642" x="5988050" y="2974975"/>
          <p14:tracePt t="71651" x="5995988" y="2951163"/>
          <p14:tracePt t="71658" x="6003925" y="2927350"/>
          <p14:tracePt t="71666" x="6011863" y="2919413"/>
          <p14:tracePt t="71674" x="6035675" y="2894013"/>
          <p14:tracePt t="71683" x="6051550" y="2862263"/>
          <p14:tracePt t="71692" x="6083300" y="2846388"/>
          <p14:tracePt t="71699" x="6116638" y="2814638"/>
          <p14:tracePt t="71708" x="6140450" y="2790825"/>
          <p14:tracePt t="71715" x="6180138" y="2774950"/>
          <p14:tracePt t="71723" x="6203950" y="2751138"/>
          <p14:tracePt t="71730" x="6219825" y="2735263"/>
          <p14:tracePt t="71738" x="6251575" y="2711450"/>
          <p14:tracePt t="71746" x="6275388" y="2687638"/>
          <p14:tracePt t="71755" x="6307138" y="2671763"/>
          <p14:tracePt t="71763" x="6330950" y="2647950"/>
          <p14:tracePt t="71771" x="6362700" y="2624138"/>
          <p14:tracePt t="71779" x="6402388" y="2600325"/>
          <p14:tracePt t="71786" x="6426200" y="2566988"/>
          <p14:tracePt t="71795" x="6475413" y="2543175"/>
          <p14:tracePt t="71802" x="6515100" y="2519363"/>
          <p14:tracePt t="71810" x="6546850" y="2503488"/>
          <p14:tracePt t="71818" x="6586538" y="2479675"/>
          <p14:tracePt t="71826" x="6618288" y="2455863"/>
          <p14:tracePt t="71834" x="6642100" y="2439988"/>
          <p14:tracePt t="71846" x="6681788" y="2416175"/>
          <p14:tracePt t="71851" x="6705600" y="2400300"/>
          <p14:tracePt t="71862" x="6721475" y="2392363"/>
          <p14:tracePt t="71866" x="6745288" y="2384425"/>
          <p14:tracePt t="71874" x="6761163" y="2368550"/>
          <p14:tracePt t="71883" x="6777038" y="2368550"/>
          <p14:tracePt t="71891" x="6784975" y="2360613"/>
          <p14:tracePt t="71898" x="6802438" y="2360613"/>
          <p14:tracePt t="71906" x="6818313" y="2352675"/>
          <p14:tracePt t="71922" x="6826250" y="2352675"/>
          <p14:tracePt t="71930" x="6834188" y="2352675"/>
          <p14:tracePt t="71946" x="6842125" y="2352675"/>
          <p14:tracePt t="72018" x="6858000" y="2360613"/>
          <p14:tracePt t="72026" x="6889750" y="2384425"/>
          <p14:tracePt t="72034" x="6921500" y="2400300"/>
          <p14:tracePt t="72042" x="7000875" y="2447925"/>
          <p14:tracePt t="72050" x="7080250" y="2487613"/>
          <p14:tracePt t="72058" x="7192963" y="2535238"/>
          <p14:tracePt t="72066" x="7335838" y="2616200"/>
          <p14:tracePt t="72074" x="7470775" y="2671763"/>
          <p14:tracePt t="72082" x="7575550" y="2711450"/>
          <p14:tracePt t="72091" x="7662863" y="2759075"/>
          <p14:tracePt t="72098" x="7710488" y="2782888"/>
          <p14:tracePt t="72106" x="7734300" y="2798763"/>
          <p14:tracePt t="72115" x="7750175" y="2814638"/>
          <p14:tracePt t="72131" x="7750175" y="2822575"/>
          <p14:tracePt t="72139" x="7758113" y="2822575"/>
          <p14:tracePt t="72159" x="7758113" y="2830513"/>
          <p14:tracePt t="72165" x="7758113" y="2838450"/>
          <p14:tracePt t="72186" x="7758113" y="2846388"/>
          <p14:tracePt t="72202" x="7758113" y="2854325"/>
          <p14:tracePt t="72210" x="7758113" y="2862263"/>
          <p14:tracePt t="72218" x="7758113" y="2878138"/>
          <p14:tracePt t="72226" x="7758113" y="2894013"/>
          <p14:tracePt t="72234" x="7758113" y="2919413"/>
          <p14:tracePt t="72242" x="7758113" y="2935288"/>
          <p14:tracePt t="72250" x="7758113" y="2959100"/>
          <p14:tracePt t="72258" x="7758113" y="2982913"/>
          <p14:tracePt t="72266" x="7758113" y="3006725"/>
          <p14:tracePt t="72274" x="7758113" y="3038475"/>
          <p14:tracePt t="72282" x="7758113" y="3062288"/>
          <p14:tracePt t="72291" x="7758113" y="3086100"/>
          <p14:tracePt t="72298" x="7758113" y="3117850"/>
          <p14:tracePt t="72306" x="7758113" y="3157538"/>
          <p14:tracePt t="72315" x="7758113" y="3181350"/>
          <p14:tracePt t="72322" x="7758113" y="3213100"/>
          <p14:tracePt t="72330" x="7758113" y="3252788"/>
          <p14:tracePt t="72338" x="7758113" y="3286125"/>
          <p14:tracePt t="72346" x="7750175" y="3341688"/>
          <p14:tracePt t="72354" x="7750175" y="3397250"/>
          <p14:tracePt t="72362" x="7750175" y="3436938"/>
          <p14:tracePt t="72370" x="7742238" y="3484563"/>
          <p14:tracePt t="72378" x="7742238" y="3516313"/>
          <p14:tracePt t="72386" x="7742238" y="3548063"/>
          <p14:tracePt t="72394" x="7734300" y="3571875"/>
          <p14:tracePt t="72402" x="7726363" y="3595688"/>
          <p14:tracePt t="72410" x="7726363" y="3621088"/>
          <p14:tracePt t="72418" x="7718425" y="3629025"/>
          <p14:tracePt t="72426" x="7718425" y="3636963"/>
          <p14:tracePt t="72586" x="7718425" y="3644900"/>
          <p14:tracePt t="72604" x="7710488" y="3652838"/>
          <p14:tracePt t="72610" x="7702550" y="3660775"/>
          <p14:tracePt t="72618" x="7694613" y="3676650"/>
          <p14:tracePt t="72634" x="7686675" y="3684588"/>
          <p14:tracePt t="72642" x="7678738" y="3684588"/>
          <p14:tracePt t="72650" x="7670800" y="3684588"/>
          <p14:tracePt t="72658" x="7670800" y="3692525"/>
          <p14:tracePt t="72666" x="7662863" y="3692525"/>
          <p14:tracePt t="72674" x="7654925" y="3692525"/>
          <p14:tracePt t="72698" x="7646988" y="3700463"/>
          <p14:tracePt t="72722" x="7639050" y="3708400"/>
          <p14:tracePt t="72754" x="7631113" y="3708400"/>
          <p14:tracePt t="72762" x="7615238" y="3708400"/>
          <p14:tracePt t="72770" x="7599363" y="3708400"/>
          <p14:tracePt t="72778" x="7583488" y="3708400"/>
          <p14:tracePt t="72786" x="7559675" y="3708400"/>
          <p14:tracePt t="72795" x="7543800" y="3708400"/>
          <p14:tracePt t="72802" x="7519988" y="3708400"/>
          <p14:tracePt t="72810" x="7496175" y="3700463"/>
          <p14:tracePt t="72818" x="7470775" y="3700463"/>
          <p14:tracePt t="72826" x="7439025" y="3692525"/>
          <p14:tracePt t="72834" x="7415213" y="3692525"/>
          <p14:tracePt t="72842" x="7383463" y="3684588"/>
          <p14:tracePt t="72850" x="7367588" y="3684588"/>
          <p14:tracePt t="72859" x="7359650" y="3684588"/>
          <p14:tracePt t="72867" x="7351713" y="3684588"/>
          <p14:tracePt t="72894" x="7343775" y="3684588"/>
          <p14:tracePt t="72938" x="7343775" y="3676650"/>
          <p14:tracePt t="72946" x="7335838" y="3676650"/>
          <p14:tracePt t="72954" x="7327900" y="3676650"/>
          <p14:tracePt t="73002" x="7319963" y="3676650"/>
          <p14:tracePt t="73050" x="7296150" y="3660775"/>
          <p14:tracePt t="73058" x="7240588" y="3644900"/>
          <p14:tracePt t="73066" x="7177088" y="3621088"/>
          <p14:tracePt t="73074" x="7119938" y="3605213"/>
          <p14:tracePt t="73082" x="7088188" y="3587750"/>
          <p14:tracePt t="73090" x="7048500" y="3571875"/>
          <p14:tracePt t="73098" x="7024688" y="3571875"/>
          <p14:tracePt t="73106" x="7008813" y="3556000"/>
          <p14:tracePt t="73114" x="7000875" y="3556000"/>
          <p14:tracePt t="73123" x="6985000" y="3548063"/>
          <p14:tracePt t="73130" x="6977063" y="3540125"/>
          <p14:tracePt t="73139" x="6969125" y="3540125"/>
          <p14:tracePt t="73163" x="6961188" y="3540125"/>
          <p14:tracePt t="73236" x="6961188" y="3532188"/>
          <p14:tracePt t="73250" x="6953250" y="3524250"/>
          <p14:tracePt t="73258" x="6937375" y="3500438"/>
          <p14:tracePt t="73266" x="6921500" y="3492500"/>
          <p14:tracePt t="73274" x="6905625" y="3476625"/>
          <p14:tracePt t="73283" x="6889750" y="3452813"/>
          <p14:tracePt t="73293" x="6865938" y="3444875"/>
          <p14:tracePt t="73298" x="6842125" y="3421063"/>
          <p14:tracePt t="73306" x="6810375" y="3389313"/>
          <p14:tracePt t="73314" x="6784975" y="3357563"/>
          <p14:tracePt t="73322" x="6753225" y="3325813"/>
          <p14:tracePt t="73330" x="6729413" y="3294063"/>
          <p14:tracePt t="73338" x="6713538" y="3286125"/>
          <p14:tracePt t="73346" x="6705600" y="3262313"/>
          <p14:tracePt t="73354" x="6689725" y="3244850"/>
          <p14:tracePt t="73362" x="6681788" y="3228975"/>
          <p14:tracePt t="73370" x="6665913" y="3213100"/>
          <p14:tracePt t="73379" x="6657975" y="3197225"/>
          <p14:tracePt t="73387" x="6642100" y="3181350"/>
          <p14:tracePt t="73394" x="6642100" y="3165475"/>
          <p14:tracePt t="73402" x="6634163" y="3149600"/>
          <p14:tracePt t="73410" x="6626225" y="3141663"/>
          <p14:tracePt t="73418" x="6618288" y="3133725"/>
          <p14:tracePt t="73426" x="6618288" y="3117850"/>
          <p14:tracePt t="73434" x="6618288" y="3109913"/>
          <p14:tracePt t="73442" x="6618288" y="3101975"/>
          <p14:tracePt t="73451" x="6618288" y="3086100"/>
          <p14:tracePt t="73458" x="6618288" y="3062288"/>
          <p14:tracePt t="73466" x="6618288" y="3046413"/>
          <p14:tracePt t="73474" x="6618288" y="3030538"/>
          <p14:tracePt t="73483" x="6618288" y="2998788"/>
          <p14:tracePt t="73490" x="6618288" y="2982913"/>
          <p14:tracePt t="73499" x="6618288" y="2967038"/>
          <p14:tracePt t="73506" x="6618288" y="2943225"/>
          <p14:tracePt t="73514" x="6626225" y="2927350"/>
          <p14:tracePt t="73522" x="6642100" y="2901950"/>
          <p14:tracePt t="73531" x="6642100" y="2886075"/>
          <p14:tracePt t="73538" x="6650038" y="2870200"/>
          <p14:tracePt t="73547" x="6657975" y="2862263"/>
          <p14:tracePt t="73554" x="6657975" y="2846388"/>
          <p14:tracePt t="73562" x="6665913" y="2838450"/>
          <p14:tracePt t="73570" x="6673850" y="2822575"/>
          <p14:tracePt t="73578" x="6673850" y="2814638"/>
          <p14:tracePt t="73586" x="6689725" y="2806700"/>
          <p14:tracePt t="73595" x="6689725" y="2798763"/>
          <p14:tracePt t="73602" x="6705600" y="2790825"/>
          <p14:tracePt t="73610" x="6713538" y="2782888"/>
          <p14:tracePt t="73618" x="6721475" y="2774950"/>
          <p14:tracePt t="73634" x="6737350" y="2767013"/>
          <p14:tracePt t="73644" x="6745288" y="2759075"/>
          <p14:tracePt t="73650" x="6753225" y="2751138"/>
          <p14:tracePt t="73658" x="6784975" y="2735263"/>
          <p14:tracePt t="73666" x="6810375" y="2727325"/>
          <p14:tracePt t="73675" x="6865938" y="2711450"/>
          <p14:tracePt t="73682" x="6921500" y="2695575"/>
          <p14:tracePt t="73691" x="7000875" y="2679700"/>
          <p14:tracePt t="73698" x="7072313" y="2663825"/>
          <p14:tracePt t="73706" x="7169150" y="2647950"/>
          <p14:tracePt t="73714" x="7256463" y="2640013"/>
          <p14:tracePt t="73722" x="7327900" y="2632075"/>
          <p14:tracePt t="73730" x="7391400" y="2632075"/>
          <p14:tracePt t="73738" x="7454900" y="2624138"/>
          <p14:tracePt t="73746" x="7496175" y="2624138"/>
          <p14:tracePt t="73754" x="7535863" y="2624138"/>
          <p14:tracePt t="73762" x="7551738" y="2624138"/>
          <p14:tracePt t="73770" x="7567613" y="2624138"/>
          <p14:tracePt t="73778" x="7575550" y="2624138"/>
          <p14:tracePt t="73812" x="7583488" y="2624138"/>
          <p14:tracePt t="73843" x="7599363" y="2632075"/>
          <p14:tracePt t="73850" x="7646988" y="2655888"/>
          <p14:tracePt t="73858" x="7670800" y="2679700"/>
          <p14:tracePt t="73866" x="7710488" y="2703513"/>
          <p14:tracePt t="73874" x="7758113" y="2727325"/>
          <p14:tracePt t="73882" x="7797800" y="2743200"/>
          <p14:tracePt t="73893" x="7821613" y="2767013"/>
          <p14:tracePt t="73898" x="7847013" y="2782888"/>
          <p14:tracePt t="73906" x="7870825" y="2790825"/>
          <p14:tracePt t="73914" x="7878763" y="2806700"/>
          <p14:tracePt t="73922" x="7894638" y="2822575"/>
          <p14:tracePt t="73930" x="7902575" y="2830513"/>
          <p14:tracePt t="73938" x="7910513" y="2838450"/>
          <p14:tracePt t="73946" x="7910513" y="2846388"/>
          <p14:tracePt t="73954" x="7918450" y="2862263"/>
          <p14:tracePt t="73962" x="7926388" y="2870200"/>
          <p14:tracePt t="73970" x="7926388" y="2878138"/>
          <p14:tracePt t="73978" x="7926388" y="2901950"/>
          <p14:tracePt t="73986" x="7934325" y="2919413"/>
          <p14:tracePt t="73994" x="7942263" y="2943225"/>
          <p14:tracePt t="74002" x="7950200" y="2974975"/>
          <p14:tracePt t="74010" x="7958138" y="2998788"/>
          <p14:tracePt t="74018" x="7958138" y="3022600"/>
          <p14:tracePt t="74026" x="7966075" y="3062288"/>
          <p14:tracePt t="74034" x="7974013" y="3086100"/>
          <p14:tracePt t="74042" x="7974013" y="3094038"/>
          <p14:tracePt t="74050" x="7974013" y="3109913"/>
          <p14:tracePt t="74058" x="7981950" y="3117850"/>
          <p14:tracePt t="74066" x="7981950" y="3141663"/>
          <p14:tracePt t="74074" x="7981950" y="3149600"/>
          <p14:tracePt t="74083" x="7981950" y="3157538"/>
          <p14:tracePt t="74092" x="7981950" y="3165475"/>
          <p14:tracePt t="74099" x="7981950" y="3181350"/>
          <p14:tracePt t="74114" x="7981950" y="3197225"/>
          <p14:tracePt t="74130" x="7981950" y="3205163"/>
          <p14:tracePt t="74139" x="7981950" y="3213100"/>
          <p14:tracePt t="74147" x="7974013" y="3221038"/>
          <p14:tracePt t="74155" x="7974013" y="3236913"/>
          <p14:tracePt t="74163" x="7966075" y="3252788"/>
          <p14:tracePt t="74174" x="7958138" y="3262313"/>
          <p14:tracePt t="74178" x="7950200" y="3278188"/>
          <p14:tracePt t="74186" x="7942263" y="3302000"/>
          <p14:tracePt t="74194" x="7934325" y="3309938"/>
          <p14:tracePt t="74202" x="7926388" y="3317875"/>
          <p14:tracePt t="74210" x="7918450" y="3333750"/>
          <p14:tracePt t="74219" x="7910513" y="3341688"/>
          <p14:tracePt t="74226" x="7902575" y="3357563"/>
          <p14:tracePt t="74234" x="7894638" y="3381375"/>
          <p14:tracePt t="74242" x="7886700" y="3389313"/>
          <p14:tracePt t="74250" x="7878763" y="3405188"/>
          <p14:tracePt t="74258" x="7870825" y="3421063"/>
          <p14:tracePt t="74267" x="7862888" y="3436938"/>
          <p14:tracePt t="74274" x="7854950" y="3444875"/>
          <p14:tracePt t="74282" x="7847013" y="3460750"/>
          <p14:tracePt t="74293" x="7839075" y="3468688"/>
          <p14:tracePt t="74299" x="7839075" y="3476625"/>
          <p14:tracePt t="74306" x="7821613" y="3492500"/>
          <p14:tracePt t="74314" x="7821613" y="3500438"/>
          <p14:tracePt t="74322" x="7813675" y="3508375"/>
          <p14:tracePt t="74330" x="7805738" y="3516313"/>
          <p14:tracePt t="74347" x="7797800" y="3524250"/>
          <p14:tracePt t="74354" x="7797800" y="3532188"/>
          <p14:tracePt t="74370" x="7789863" y="3540125"/>
          <p14:tracePt t="74386" x="7781925" y="3540125"/>
          <p14:tracePt t="74394" x="7781925" y="3548063"/>
          <p14:tracePt t="74426" x="7773988" y="3556000"/>
          <p14:tracePt t="74435" x="7766050" y="3563938"/>
          <p14:tracePt t="74442" x="7758113" y="3571875"/>
          <p14:tracePt t="74451" x="7750175" y="3579813"/>
          <p14:tracePt t="74458" x="7750175" y="3587750"/>
          <p14:tracePt t="74466" x="7742238" y="3587750"/>
          <p14:tracePt t="74474" x="7734300" y="3595688"/>
          <p14:tracePt t="74506" x="7726363" y="3595688"/>
          <p14:tracePt t="74554" x="7726363" y="3605213"/>
          <p14:tracePt t="74562" x="7710488" y="3605213"/>
          <p14:tracePt t="74570" x="7710488" y="3613150"/>
          <p14:tracePt t="74578" x="7702550" y="3613150"/>
          <p14:tracePt t="74594" x="7694613" y="3613150"/>
          <p14:tracePt t="74602" x="7686675" y="3621088"/>
          <p14:tracePt t="74618" x="7678738" y="3621088"/>
          <p14:tracePt t="74626" x="7678738" y="3629025"/>
          <p14:tracePt t="74642" x="7670800" y="3629025"/>
          <p14:tracePt t="74714" x="7662863" y="3629025"/>
          <p14:tracePt t="74730" x="7646988" y="3636963"/>
          <p14:tracePt t="74738" x="7631113" y="3636963"/>
          <p14:tracePt t="74746" x="7631113" y="3644900"/>
          <p14:tracePt t="74754" x="7615238" y="3652838"/>
          <p14:tracePt t="74762" x="7607300" y="3652838"/>
          <p14:tracePt t="74770" x="7599363" y="3652838"/>
          <p14:tracePt t="74778" x="7591425" y="3652838"/>
          <p14:tracePt t="74786" x="7591425" y="3660775"/>
          <p14:tracePt t="74796" x="7583488" y="3660775"/>
          <p14:tracePt t="74835" x="7575550" y="3660775"/>
          <p14:tracePt t="75010" x="7567613" y="3660775"/>
          <p14:tracePt t="75026" x="7567613" y="3668713"/>
          <p14:tracePt t="75042" x="7559675" y="3676650"/>
          <p14:tracePt t="75058" x="7543800" y="3676650"/>
          <p14:tracePt t="75066" x="7543800" y="3684588"/>
          <p14:tracePt t="75074" x="7535863" y="3684588"/>
          <p14:tracePt t="75082" x="7527925" y="3684588"/>
          <p14:tracePt t="75099" x="7527925" y="3692525"/>
          <p14:tracePt t="75114" x="7519988" y="3692525"/>
          <p14:tracePt t="76220" x="7512050" y="3700463"/>
          <p14:tracePt t="76226" x="7504113" y="3700463"/>
          <p14:tracePt t="76234" x="7504113" y="3708400"/>
          <p14:tracePt t="76242" x="7496175" y="3708400"/>
          <p14:tracePt t="76395" x="7486650" y="3708400"/>
          <p14:tracePt t="76402" x="7454900" y="3708400"/>
          <p14:tracePt t="76410" x="7431088" y="3700463"/>
          <p14:tracePt t="76419" x="7415213" y="3692525"/>
          <p14:tracePt t="76426" x="7383463" y="3684588"/>
          <p14:tracePt t="76434" x="7375525" y="3684588"/>
          <p14:tracePt t="76442" x="7359650" y="3684588"/>
          <p14:tracePt t="76451" x="7343775" y="3676650"/>
          <p14:tracePt t="76458" x="7335838" y="3676650"/>
          <p14:tracePt t="76468" x="7319963" y="3676650"/>
          <p14:tracePt t="76490" x="7312025" y="3676650"/>
          <p14:tracePt t="76554" x="7296150" y="3676650"/>
          <p14:tracePt t="76562" x="7272338" y="3676650"/>
          <p14:tracePt t="76570" x="7256463" y="3676650"/>
          <p14:tracePt t="76578" x="7248525" y="3676650"/>
          <p14:tracePt t="76586" x="7240588" y="3676650"/>
          <p14:tracePt t="76602" x="7232650" y="3676650"/>
          <p14:tracePt t="76844" x="7216775" y="3660775"/>
          <p14:tracePt t="76850" x="7192963" y="3652838"/>
          <p14:tracePt t="76859" x="7169150" y="3636963"/>
          <p14:tracePt t="76866" x="7153275" y="3629025"/>
          <p14:tracePt t="76875" x="7145338" y="3621088"/>
          <p14:tracePt t="76882" x="7135813" y="3613150"/>
          <p14:tracePt t="76893" x="7127875" y="3613150"/>
          <p14:tracePt t="76907" x="7119938" y="3605213"/>
          <p14:tracePt t="76970" x="7119938" y="3595688"/>
          <p14:tracePt t="76978" x="7112000" y="3595688"/>
          <p14:tracePt t="76986" x="7112000" y="3587750"/>
          <p14:tracePt t="76994" x="7104063" y="3579813"/>
          <p14:tracePt t="77002" x="7096125" y="3571875"/>
          <p14:tracePt t="77010" x="7080250" y="3556000"/>
          <p14:tracePt t="77018" x="7064375" y="3540125"/>
          <p14:tracePt t="77026" x="7048500" y="3532188"/>
          <p14:tracePt t="77035" x="7024688" y="3508375"/>
          <p14:tracePt t="77042" x="7000875" y="3492500"/>
          <p14:tracePt t="77051" x="6985000" y="3476625"/>
          <p14:tracePt t="77059" x="6969125" y="3460750"/>
          <p14:tracePt t="77066" x="6953250" y="3452813"/>
          <p14:tracePt t="77074" x="6945313" y="3436938"/>
          <p14:tracePt t="77083" x="6937375" y="3429000"/>
          <p14:tracePt t="77090" x="6921500" y="3421063"/>
          <p14:tracePt t="77098" x="6913563" y="3413125"/>
          <p14:tracePt t="77108" x="6905625" y="3397250"/>
          <p14:tracePt t="77114" x="6897688" y="3389313"/>
          <p14:tracePt t="77122" x="6889750" y="3373438"/>
          <p14:tracePt t="77130" x="6873875" y="3365500"/>
          <p14:tracePt t="77138" x="6873875" y="3357563"/>
          <p14:tracePt t="77147" x="6865938" y="3341688"/>
          <p14:tracePt t="77156" x="6858000" y="3333750"/>
          <p14:tracePt t="77163" x="6850063" y="3325813"/>
          <p14:tracePt t="77174" x="6842125" y="3309938"/>
          <p14:tracePt t="77186" x="6834188" y="3294063"/>
          <p14:tracePt t="77194" x="6826250" y="3286125"/>
          <p14:tracePt t="77202" x="6826250" y="3278188"/>
          <p14:tracePt t="77210" x="6818313" y="3262313"/>
          <p14:tracePt t="77226" x="6810375" y="3244850"/>
          <p14:tracePt t="77235" x="6810375" y="3236913"/>
          <p14:tracePt t="77242" x="6810375" y="3228975"/>
          <p14:tracePt t="77250" x="6802438" y="3213100"/>
          <p14:tracePt t="77258" x="6794500" y="3205163"/>
          <p14:tracePt t="77266" x="6794500" y="3189288"/>
          <p14:tracePt t="77274" x="6794500" y="3173413"/>
          <p14:tracePt t="77282" x="6794500" y="3157538"/>
          <p14:tracePt t="77290" x="6784975" y="3149600"/>
          <p14:tracePt t="77298" x="6784975" y="3133725"/>
          <p14:tracePt t="77306" x="6777038" y="3125788"/>
          <p14:tracePt t="77315" x="6777038" y="3101975"/>
          <p14:tracePt t="77323" x="6777038" y="3094038"/>
          <p14:tracePt t="77331" x="6777038" y="3078163"/>
          <p14:tracePt t="77339" x="6777038" y="3070225"/>
          <p14:tracePt t="77348" x="6777038" y="3054350"/>
          <p14:tracePt t="77355" x="6777038" y="3030538"/>
          <p14:tracePt t="77362" x="6777038" y="3014663"/>
          <p14:tracePt t="77370" x="6777038" y="2998788"/>
          <p14:tracePt t="77378" x="6777038" y="2982913"/>
          <p14:tracePt t="77386" x="6777038" y="2974975"/>
          <p14:tracePt t="77394" x="6784975" y="2959100"/>
          <p14:tracePt t="77402" x="6784975" y="2951163"/>
          <p14:tracePt t="77410" x="6784975" y="2943225"/>
          <p14:tracePt t="77418" x="6794500" y="2935288"/>
          <p14:tracePt t="77426" x="6802438" y="2927350"/>
          <p14:tracePt t="77434" x="6802438" y="2919413"/>
          <p14:tracePt t="77450" x="6810375" y="2901950"/>
          <p14:tracePt t="77467" x="6810375" y="2894013"/>
          <p14:tracePt t="77475" x="6818313" y="2886075"/>
          <p14:tracePt t="77492" x="6826250" y="2878138"/>
          <p14:tracePt t="77500" x="6826250" y="2870200"/>
          <p14:tracePt t="77659" x="6834188" y="2862263"/>
          <p14:tracePt t="77668" x="6858000" y="2838450"/>
          <p14:tracePt t="77674" x="6865938" y="2830513"/>
          <p14:tracePt t="77683" x="6873875" y="2822575"/>
          <p14:tracePt t="77690" x="6881813" y="2822575"/>
          <p14:tracePt t="77698" x="6881813" y="2814638"/>
          <p14:tracePt t="77706" x="6889750" y="2806700"/>
          <p14:tracePt t="77714" x="6897688" y="2806700"/>
          <p14:tracePt t="77730" x="6897688" y="2798763"/>
          <p14:tracePt t="77738" x="6905625" y="2798763"/>
          <p14:tracePt t="77746" x="6905625" y="2790825"/>
          <p14:tracePt t="77754" x="6913563" y="2790825"/>
          <p14:tracePt t="77797" x="6913563" y="2782888"/>
          <p14:tracePt t="77810" x="6921500" y="2782888"/>
          <p14:tracePt t="77827" x="6929438" y="2774950"/>
          <p14:tracePt t="77866" x="6937375" y="2774950"/>
          <p14:tracePt t="77890" x="6953250" y="2767013"/>
          <p14:tracePt t="77898" x="6969125" y="2767013"/>
          <p14:tracePt t="77906" x="6985000" y="2759075"/>
          <p14:tracePt t="77914" x="6992938" y="2759075"/>
          <p14:tracePt t="77922" x="7000875" y="2751138"/>
          <p14:tracePt t="77930" x="7008813" y="2751138"/>
          <p14:tracePt t="77946" x="7016750" y="2751138"/>
          <p14:tracePt t="78114" x="7024688" y="2751138"/>
          <p14:tracePt t="78122" x="7048500" y="2767013"/>
          <p14:tracePt t="78131" x="7064375" y="2782888"/>
          <p14:tracePt t="78139" x="7088188" y="2790825"/>
          <p14:tracePt t="78147" x="7096125" y="2798763"/>
          <p14:tracePt t="78157" x="7104063" y="2806700"/>
          <p14:tracePt t="78162" x="7112000" y="2806700"/>
          <p14:tracePt t="78178" x="7119938" y="2814638"/>
          <p14:tracePt t="78186" x="7127875" y="2814638"/>
          <p14:tracePt t="78194" x="7127875" y="2822575"/>
          <p14:tracePt t="78210" x="7135813" y="2822575"/>
          <p14:tracePt t="78218" x="7135813" y="2830513"/>
          <p14:tracePt t="78236" x="7145338" y="2838450"/>
          <p14:tracePt t="78274" x="7145338" y="2846388"/>
          <p14:tracePt t="78282" x="7153275" y="2846388"/>
          <p14:tracePt t="78290" x="7161213" y="2854325"/>
          <p14:tracePt t="78298" x="7169150" y="2862263"/>
          <p14:tracePt t="78306" x="7185025" y="2886075"/>
          <p14:tracePt t="78314" x="7192963" y="2901950"/>
          <p14:tracePt t="78322" x="7200900" y="2909888"/>
          <p14:tracePt t="78330" x="7216775" y="2935288"/>
          <p14:tracePt t="78338" x="7232650" y="2959100"/>
          <p14:tracePt t="78346" x="7248525" y="2967038"/>
          <p14:tracePt t="78354" x="7264400" y="2982913"/>
          <p14:tracePt t="78362" x="7272338" y="2990850"/>
          <p14:tracePt t="78370" x="7280275" y="2998788"/>
          <p14:tracePt t="78378" x="7288213" y="3006725"/>
          <p14:tracePt t="78386" x="7288213" y="3014663"/>
          <p14:tracePt t="78394" x="7296150" y="3022600"/>
          <p14:tracePt t="78402" x="7304088" y="3030538"/>
          <p14:tracePt t="78411" x="7319963" y="3046413"/>
          <p14:tracePt t="78418" x="7327900" y="3062288"/>
          <p14:tracePt t="78426" x="7351713" y="3070225"/>
          <p14:tracePt t="78434" x="7359650" y="3086100"/>
          <p14:tracePt t="78442" x="7367588" y="3094038"/>
          <p14:tracePt t="78451" x="7367588" y="3101975"/>
          <p14:tracePt t="78458" x="7375525" y="3101975"/>
          <p14:tracePt t="78467" x="7375525" y="3109913"/>
          <p14:tracePt t="78476" x="7391400" y="3117850"/>
          <p14:tracePt t="78483" x="7391400" y="3125788"/>
          <p14:tracePt t="78491" x="7399338" y="3133725"/>
          <p14:tracePt t="78499" x="7399338" y="3141663"/>
          <p14:tracePt t="78506" x="7407275" y="3149600"/>
          <p14:tracePt t="78514" x="7415213" y="3165475"/>
          <p14:tracePt t="78522" x="7423150" y="3189288"/>
          <p14:tracePt t="78532" x="7439025" y="3205163"/>
          <p14:tracePt t="78539" x="7446963" y="3228975"/>
          <p14:tracePt t="78550" x="7454900" y="3244850"/>
          <p14:tracePt t="78554" x="7470775" y="3262313"/>
          <p14:tracePt t="78562" x="7470775" y="3278188"/>
          <p14:tracePt t="78570" x="7478713" y="3294063"/>
          <p14:tracePt t="78578" x="7496175" y="3309938"/>
          <p14:tracePt t="78586" x="7496175" y="3325813"/>
          <p14:tracePt t="78595" x="7496175" y="3333750"/>
          <p14:tracePt t="78610" x="7504113" y="3349625"/>
          <p14:tracePt t="78626" x="7512050" y="3365500"/>
          <p14:tracePt t="78634" x="7512050" y="3373438"/>
          <p14:tracePt t="78650" x="7512050" y="3389313"/>
          <p14:tracePt t="78658" x="7512050" y="3397250"/>
          <p14:tracePt t="78666" x="7512050" y="3405188"/>
          <p14:tracePt t="78674" x="7512050" y="3413125"/>
          <p14:tracePt t="78682" x="7512050" y="3436938"/>
          <p14:tracePt t="78690" x="7512050" y="3452813"/>
          <p14:tracePt t="78698" x="7512050" y="3460750"/>
          <p14:tracePt t="78706" x="7512050" y="3468688"/>
          <p14:tracePt t="78714" x="7512050" y="3484563"/>
          <p14:tracePt t="78722" x="7512050" y="3492500"/>
          <p14:tracePt t="78738" x="7512050" y="3500438"/>
          <p14:tracePt t="78746" x="7512050" y="3508375"/>
          <p14:tracePt t="78754" x="7512050" y="3516313"/>
          <p14:tracePt t="78770" x="7504113" y="3532188"/>
          <p14:tracePt t="78779" x="7504113" y="3540125"/>
          <p14:tracePt t="78798" x="7504113" y="3548063"/>
          <p14:tracePt t="78802" x="7504113" y="3556000"/>
          <p14:tracePt t="78810" x="7496175" y="3563938"/>
          <p14:tracePt t="78827" x="7496175" y="3571875"/>
          <p14:tracePt t="78850" x="7496175" y="3579813"/>
          <p14:tracePt t="78859" x="7496175" y="3587750"/>
          <p14:tracePt t="78894" x="7486650" y="3587750"/>
          <p14:tracePt t="78908" x="7486650" y="3595688"/>
          <p14:tracePt t="78918" x="7478713" y="3595688"/>
          <p14:tracePt t="78931" x="7478713" y="3605213"/>
          <p14:tracePt t="78947" x="7478713" y="3613150"/>
          <p14:tracePt t="78955" x="7470775" y="3621088"/>
          <p14:tracePt t="78979" x="7462838" y="3629025"/>
          <p14:tracePt t="79002" x="7462838" y="3636963"/>
          <p14:tracePt t="79010" x="7462838" y="3644900"/>
          <p14:tracePt t="79018" x="7454900" y="3644900"/>
          <p14:tracePt t="79106" x="7454900" y="3652838"/>
          <p14:tracePt t="79163" x="7446963" y="3652838"/>
          <p14:tracePt t="79179" x="7439025" y="3660775"/>
          <p14:tracePt t="79204" x="7431088" y="3660775"/>
          <p14:tracePt t="79210" x="7431088" y="3668713"/>
          <p14:tracePt t="79226" x="7423150" y="3668713"/>
          <p14:tracePt t="79234" x="7423150" y="3676650"/>
          <p14:tracePt t="79250" x="7415213" y="3676650"/>
          <p14:tracePt t="79268" x="7415213" y="3684588"/>
          <p14:tracePt t="79306" x="7407275" y="3684588"/>
          <p14:tracePt t="79370" x="7399338" y="3692525"/>
          <p14:tracePt t="79779" x="7391400" y="3692525"/>
          <p14:tracePt t="79802" x="7391400" y="3700463"/>
          <p14:tracePt t="79819" x="7383463" y="3700463"/>
          <p14:tracePt t="80146" x="7375525" y="3700463"/>
          <p14:tracePt t="80162" x="7367588" y="3700463"/>
          <p14:tracePt t="80659" x="7359650" y="3700463"/>
          <p14:tracePt t="80674" x="7351713" y="3700463"/>
          <p14:tracePt t="80682" x="7343775" y="3700463"/>
          <p14:tracePt t="80690" x="7319963" y="3684588"/>
          <p14:tracePt t="80698" x="7304088" y="3676650"/>
          <p14:tracePt t="80706" x="7288213" y="3660775"/>
          <p14:tracePt t="80714" x="7272338" y="3652838"/>
          <p14:tracePt t="80722" x="7248525" y="3636963"/>
          <p14:tracePt t="80730" x="7224713" y="3621088"/>
          <p14:tracePt t="80738" x="7200900" y="3605213"/>
          <p14:tracePt t="80746" x="7177088" y="3587750"/>
          <p14:tracePt t="80754" x="7169150" y="3571875"/>
          <p14:tracePt t="80762" x="7153275" y="3563938"/>
          <p14:tracePt t="80770" x="7135813" y="3548063"/>
          <p14:tracePt t="80778" x="7127875" y="3548063"/>
          <p14:tracePt t="80786" x="7119938" y="3540125"/>
          <p14:tracePt t="80802" x="7119938" y="3532188"/>
          <p14:tracePt t="80810" x="7112000" y="3532188"/>
          <p14:tracePt t="80818" x="7112000" y="3524250"/>
          <p14:tracePt t="80882" x="7096125" y="3508375"/>
          <p14:tracePt t="80890" x="7080250" y="3492500"/>
          <p14:tracePt t="80898" x="7072313" y="3476625"/>
          <p14:tracePt t="80906" x="7056438" y="3460750"/>
          <p14:tracePt t="80915" x="7040563" y="3444875"/>
          <p14:tracePt t="80923" x="7032625" y="3429000"/>
          <p14:tracePt t="80931" x="7016750" y="3413125"/>
          <p14:tracePt t="80939" x="7008813" y="3405188"/>
          <p14:tracePt t="80947" x="7008813" y="3389313"/>
          <p14:tracePt t="80954" x="7000875" y="3381375"/>
          <p14:tracePt t="80962" x="7000875" y="3373438"/>
          <p14:tracePt t="80970" x="6992938" y="3365500"/>
          <p14:tracePt t="80978" x="6992938" y="3357563"/>
          <p14:tracePt t="80986" x="6992938" y="3349625"/>
          <p14:tracePt t="80994" x="6985000" y="3349625"/>
          <p14:tracePt t="81002" x="6985000" y="3333750"/>
          <p14:tracePt t="81010" x="6977063" y="3325813"/>
          <p14:tracePt t="81018" x="6969125" y="3309938"/>
          <p14:tracePt t="81026" x="6961188" y="3294063"/>
          <p14:tracePt t="81034" x="6961188" y="3270250"/>
          <p14:tracePt t="81042" x="6953250" y="3244850"/>
          <p14:tracePt t="81050" x="6953250" y="3228975"/>
          <p14:tracePt t="81058" x="6945313" y="3205163"/>
          <p14:tracePt t="81066" x="6945313" y="3189288"/>
          <p14:tracePt t="81074" x="6945313" y="3173413"/>
          <p14:tracePt t="81082" x="6937375" y="3157538"/>
          <p14:tracePt t="81090" x="6937375" y="3141663"/>
          <p14:tracePt t="81098" x="6937375" y="3133725"/>
          <p14:tracePt t="81108" x="6937375" y="3125788"/>
          <p14:tracePt t="81114" x="6937375" y="3117850"/>
          <p14:tracePt t="81123" x="6937375" y="3109913"/>
          <p14:tracePt t="81130" x="6937375" y="3101975"/>
          <p14:tracePt t="81138" x="6937375" y="3094038"/>
          <p14:tracePt t="81146" x="6937375" y="3086100"/>
          <p14:tracePt t="81154" x="6937375" y="3078163"/>
          <p14:tracePt t="81162" x="6937375" y="3062288"/>
          <p14:tracePt t="81170" x="6953250" y="3046413"/>
          <p14:tracePt t="81178" x="6953250" y="3038475"/>
          <p14:tracePt t="81187" x="6961188" y="3022600"/>
          <p14:tracePt t="81195" x="6969125" y="3006725"/>
          <p14:tracePt t="81203" x="6969125" y="2998788"/>
          <p14:tracePt t="81211" x="6977063" y="2990850"/>
          <p14:tracePt t="81221" x="6985000" y="2990850"/>
          <p14:tracePt t="81229" x="6985000" y="2982913"/>
          <p14:tracePt t="81242" x="6985000" y="2974975"/>
          <p14:tracePt t="81258" x="6992938" y="2967038"/>
          <p14:tracePt t="81282" x="6992938" y="2959100"/>
          <p14:tracePt t="81330" x="6992938" y="2951163"/>
          <p14:tracePt t="81354" x="7000875" y="2943225"/>
          <p14:tracePt t="81362" x="7000875" y="2935288"/>
          <p14:tracePt t="81386" x="7000875" y="2927350"/>
          <p14:tracePt t="81562" x="7008813" y="2909888"/>
          <p14:tracePt t="81570" x="7016750" y="2894013"/>
          <p14:tracePt t="81578" x="7016750" y="2886075"/>
          <p14:tracePt t="81586" x="7024688" y="2878138"/>
          <p14:tracePt t="81594" x="7032625" y="2870200"/>
          <p14:tracePt t="81602" x="7032625" y="2862263"/>
          <p14:tracePt t="81610" x="7040563" y="2862263"/>
          <p14:tracePt t="81618" x="7040563" y="2854325"/>
          <p14:tracePt t="81844" x="7048500" y="2846388"/>
          <p14:tracePt t="81850" x="7056438" y="2846388"/>
          <p14:tracePt t="81858" x="7064375" y="2830513"/>
          <p14:tracePt t="81874" x="7080250" y="2822575"/>
          <p14:tracePt t="81898" x="7088188" y="2822575"/>
          <p14:tracePt t="81906" x="7088188" y="2814638"/>
          <p14:tracePt t="81938" x="7088188" y="2806700"/>
          <p14:tracePt t="81946" x="7096125" y="2806700"/>
          <p14:tracePt t="81955" x="7104063" y="2806700"/>
          <p14:tracePt t="81963" x="7112000" y="2798763"/>
          <p14:tracePt t="81979" x="7119938" y="2798763"/>
          <p14:tracePt t="82002" x="7119938" y="2790825"/>
          <p14:tracePt t="82010" x="7127875" y="2790825"/>
          <p14:tracePt t="82026" x="7135813" y="2790825"/>
          <p14:tracePt t="82042" x="7145338" y="2790825"/>
          <p14:tracePt t="82050" x="7145338" y="2782888"/>
          <p14:tracePt t="82098" x="7153275" y="2782888"/>
          <p14:tracePt t="82106" x="7161213" y="2774950"/>
          <p14:tracePt t="82114" x="7192963" y="2774950"/>
          <p14:tracePt t="82123" x="7216775" y="2774950"/>
          <p14:tracePt t="82131" x="7240588" y="2774950"/>
          <p14:tracePt t="82139" x="7264400" y="2774950"/>
          <p14:tracePt t="82147" x="7280275" y="2774950"/>
          <p14:tracePt t="82155" x="7296150" y="2774950"/>
          <p14:tracePt t="82163" x="7312025" y="2774950"/>
          <p14:tracePt t="82173" x="7319963" y="2774950"/>
          <p14:tracePt t="82179" x="7327900" y="2767013"/>
          <p14:tracePt t="82187" x="7335838" y="2767013"/>
          <p14:tracePt t="82194" x="7343775" y="2767013"/>
          <p14:tracePt t="82202" x="7343775" y="2759075"/>
          <p14:tracePt t="82210" x="7351713" y="2759075"/>
          <p14:tracePt t="82226" x="7359650" y="2759075"/>
          <p14:tracePt t="82236" x="7367588" y="2759075"/>
          <p14:tracePt t="82242" x="7375525" y="2759075"/>
          <p14:tracePt t="82250" x="7383463" y="2759075"/>
          <p14:tracePt t="82268" x="7391400" y="2759075"/>
          <p14:tracePt t="82274" x="7399338" y="2759075"/>
          <p14:tracePt t="82594" x="7399338" y="2767013"/>
          <p14:tracePt t="82603" x="7399338" y="2774950"/>
          <p14:tracePt t="82612" x="7399338" y="2782888"/>
          <p14:tracePt t="82618" x="7399338" y="2790825"/>
          <p14:tracePt t="82626" x="7399338" y="2798763"/>
          <p14:tracePt t="82634" x="7399338" y="2806700"/>
          <p14:tracePt t="82642" x="7399338" y="2814638"/>
          <p14:tracePt t="82666" x="7399338" y="2822575"/>
          <p14:tracePt t="82691" x="7399338" y="2838450"/>
          <p14:tracePt t="82707" x="7399338" y="2846388"/>
          <p14:tracePt t="82714" x="7399338" y="2870200"/>
          <p14:tracePt t="82722" x="7399338" y="2878138"/>
          <p14:tracePt t="82730" x="7399338" y="2894013"/>
          <p14:tracePt t="82738" x="7399338" y="2909888"/>
          <p14:tracePt t="82746" x="7399338" y="2927350"/>
          <p14:tracePt t="82754" x="7399338" y="2943225"/>
          <p14:tracePt t="82762" x="7399338" y="2959100"/>
          <p14:tracePt t="82770" x="7399338" y="2967038"/>
          <p14:tracePt t="82779" x="7391400" y="2974975"/>
          <p14:tracePt t="82787" x="7391400" y="2990850"/>
          <p14:tracePt t="82799" x="7383463" y="2998788"/>
          <p14:tracePt t="82802" x="7383463" y="3006725"/>
          <p14:tracePt t="82818" x="7375525" y="3022600"/>
          <p14:tracePt t="82834" x="7375525" y="3030538"/>
          <p14:tracePt t="82842" x="7367588" y="3038475"/>
          <p14:tracePt t="82851" x="7359650" y="3038475"/>
          <p14:tracePt t="82859" x="7359650" y="3054350"/>
          <p14:tracePt t="82866" x="7351713" y="3062288"/>
          <p14:tracePt t="82875" x="7343775" y="3078163"/>
          <p14:tracePt t="82893" x="7327900" y="3086100"/>
          <p14:tracePt t="82898" x="7312025" y="3109913"/>
          <p14:tracePt t="82908" x="7304088" y="3117850"/>
          <p14:tracePt t="82914" x="7288213" y="3125788"/>
          <p14:tracePt t="82922" x="7272338" y="3141663"/>
          <p14:tracePt t="82930" x="7264400" y="3157538"/>
          <p14:tracePt t="82938" x="7248525" y="3173413"/>
          <p14:tracePt t="82946" x="7224713" y="3181350"/>
          <p14:tracePt t="82954" x="7208838" y="3197225"/>
          <p14:tracePt t="82962" x="7192963" y="3205163"/>
          <p14:tracePt t="82970" x="7177088" y="3221038"/>
          <p14:tracePt t="82978" x="7153275" y="3221038"/>
          <p14:tracePt t="82986" x="7145338" y="3236913"/>
          <p14:tracePt t="82994" x="7135813" y="3244850"/>
          <p14:tracePt t="83002" x="7119938" y="3244850"/>
          <p14:tracePt t="83010" x="7119938" y="3252788"/>
          <p14:tracePt t="83018" x="7112000" y="3252788"/>
          <p14:tracePt t="83027" x="7104063" y="3252788"/>
          <p14:tracePt t="83034" x="7096125" y="3262313"/>
          <p14:tracePt t="83042" x="7096125" y="3270250"/>
          <p14:tracePt t="83050" x="7080250" y="3270250"/>
          <p14:tracePt t="83058" x="7056438" y="3286125"/>
          <p14:tracePt t="83066" x="7032625" y="3294063"/>
          <p14:tracePt t="83074" x="6992938" y="3309938"/>
          <p14:tracePt t="83082" x="6953250" y="3325813"/>
          <p14:tracePt t="83090" x="6889750" y="3349625"/>
          <p14:tracePt t="83098" x="6858000" y="3365500"/>
          <p14:tracePt t="83108" x="6810375" y="3389313"/>
          <p14:tracePt t="83114" x="6777038" y="3397250"/>
          <p14:tracePt t="83122" x="6737350" y="3413125"/>
          <p14:tracePt t="83130" x="6705600" y="3421063"/>
          <p14:tracePt t="83138" x="6689725" y="3421063"/>
          <p14:tracePt t="83146" x="6673850" y="3429000"/>
          <p14:tracePt t="83154" x="6665913" y="3436938"/>
          <p14:tracePt t="83162" x="6657975" y="3436938"/>
          <p14:tracePt t="83178" x="6650038" y="3436938"/>
          <p14:tracePt t="83299" x="6642100" y="3436938"/>
          <p14:tracePt t="83306" x="6634163" y="3436938"/>
          <p14:tracePt t="83314" x="6594475" y="3397250"/>
          <p14:tracePt t="83322" x="6578600" y="3389313"/>
          <p14:tracePt t="83330" x="6570663" y="3373438"/>
          <p14:tracePt t="83338" x="6554788" y="3365500"/>
          <p14:tracePt t="83346" x="6546850" y="3349625"/>
          <p14:tracePt t="83354" x="6530975" y="3341688"/>
          <p14:tracePt t="83362" x="6523038" y="3325813"/>
          <p14:tracePt t="83370" x="6507163" y="3309938"/>
          <p14:tracePt t="83378" x="6499225" y="3302000"/>
          <p14:tracePt t="83386" x="6483350" y="3286125"/>
          <p14:tracePt t="83394" x="6483350" y="3262313"/>
          <p14:tracePt t="83402" x="6467475" y="3244850"/>
          <p14:tracePt t="83410" x="6459538" y="3221038"/>
          <p14:tracePt t="83418" x="6451600" y="3197225"/>
          <p14:tracePt t="83426" x="6442075" y="3173413"/>
          <p14:tracePt t="83434" x="6426200" y="3141663"/>
          <p14:tracePt t="83442" x="6426200" y="3125788"/>
          <p14:tracePt t="83450" x="6410325" y="3109913"/>
          <p14:tracePt t="83458" x="6402388" y="3094038"/>
          <p14:tracePt t="83467" x="6394450" y="3070225"/>
          <p14:tracePt t="83475" x="6386513" y="3062288"/>
          <p14:tracePt t="83483" x="6378575" y="3046413"/>
          <p14:tracePt t="83490" x="6378575" y="3038475"/>
          <p14:tracePt t="83498" x="6370638" y="3030538"/>
          <p14:tracePt t="83506" x="6370638" y="3022600"/>
          <p14:tracePt t="83514" x="6370638" y="3014663"/>
          <p14:tracePt t="83530" x="6370638" y="2998788"/>
          <p14:tracePt t="83538" x="6370638" y="2982913"/>
          <p14:tracePt t="83546" x="6370638" y="2974975"/>
          <p14:tracePt t="83554" x="6362700" y="2959100"/>
          <p14:tracePt t="83562" x="6362700" y="2943225"/>
          <p14:tracePt t="83570" x="6354763" y="2927350"/>
          <p14:tracePt t="83578" x="6354763" y="2901950"/>
          <p14:tracePt t="83586" x="6354763" y="2886075"/>
          <p14:tracePt t="83595" x="6354763" y="2862263"/>
          <p14:tracePt t="83602" x="6354763" y="2854325"/>
          <p14:tracePt t="83610" x="6354763" y="2822575"/>
          <p14:tracePt t="83618" x="6354763" y="2806700"/>
          <p14:tracePt t="83626" x="6354763" y="2790825"/>
          <p14:tracePt t="83634" x="6354763" y="2767013"/>
          <p14:tracePt t="83642" x="6354763" y="2743200"/>
          <p14:tracePt t="83650" x="6362700" y="2719388"/>
          <p14:tracePt t="83658" x="6362700" y="2695575"/>
          <p14:tracePt t="83666" x="6362700" y="2663825"/>
          <p14:tracePt t="83674" x="6362700" y="2632075"/>
          <p14:tracePt t="83682" x="6362700" y="2592388"/>
          <p14:tracePt t="83690" x="6362700" y="2551113"/>
          <p14:tracePt t="83698" x="6370638" y="2495550"/>
          <p14:tracePt t="83706" x="6370638" y="2463800"/>
          <p14:tracePt t="83714" x="6378575" y="2416175"/>
          <p14:tracePt t="83722" x="6378575" y="2384425"/>
          <p14:tracePt t="83730" x="6386513" y="2360613"/>
          <p14:tracePt t="83738" x="6386513" y="2336800"/>
          <p14:tracePt t="83746" x="6386513" y="2320925"/>
          <p14:tracePt t="83754" x="6386513" y="2305050"/>
          <p14:tracePt t="83762" x="6386513" y="2289175"/>
          <p14:tracePt t="83770" x="6386513" y="2281238"/>
          <p14:tracePt t="83778" x="6394450" y="2281238"/>
          <p14:tracePt t="83786" x="6394450" y="2265363"/>
          <p14:tracePt t="83802" x="6394450" y="2257425"/>
          <p14:tracePt t="83818" x="6394450" y="2249488"/>
          <p14:tracePt t="83843" x="6402388" y="2241550"/>
          <p14:tracePt t="83852" x="6402388" y="2233613"/>
          <p14:tracePt t="83866" x="6402388" y="2224088"/>
          <p14:tracePt t="83874" x="6410325" y="2224088"/>
          <p14:tracePt t="83883" x="6410325" y="2216150"/>
          <p14:tracePt t="83903" x="6418263" y="2216150"/>
          <p14:tracePt t="83923" x="6418263" y="2208213"/>
          <p14:tracePt t="84026" x="6418263" y="2200275"/>
          <p14:tracePt t="84034" x="6426200" y="2200275"/>
          <p14:tracePt t="84090" x="6434138" y="2200275"/>
          <p14:tracePt t="84098" x="6451600" y="2200275"/>
          <p14:tracePt t="84106" x="6467475" y="2200275"/>
          <p14:tracePt t="84114" x="6483350" y="2200275"/>
          <p14:tracePt t="84123" x="6507163" y="2200275"/>
          <p14:tracePt t="84131" x="6538913" y="2200275"/>
          <p14:tracePt t="84139" x="6570663" y="2200275"/>
          <p14:tracePt t="84147" x="6618288" y="2200275"/>
          <p14:tracePt t="84155" x="6657975" y="2200275"/>
          <p14:tracePt t="84163" x="6697663" y="2200275"/>
          <p14:tracePt t="84173" x="6745288" y="2200275"/>
          <p14:tracePt t="84179" x="6777038" y="2200275"/>
          <p14:tracePt t="84188" x="6826250" y="2200275"/>
          <p14:tracePt t="84195" x="6850063" y="2200275"/>
          <p14:tracePt t="84204" x="6873875" y="2208213"/>
          <p14:tracePt t="84211" x="6881813" y="2208213"/>
          <p14:tracePt t="84220" x="6889750" y="2208213"/>
          <p14:tracePt t="84227" x="6905625" y="2216150"/>
          <p14:tracePt t="84242" x="6921500" y="2216150"/>
          <p14:tracePt t="84250" x="6937375" y="2224088"/>
          <p14:tracePt t="84258" x="6961188" y="2233613"/>
          <p14:tracePt t="84266" x="6985000" y="2241550"/>
          <p14:tracePt t="84274" x="7000875" y="2241550"/>
          <p14:tracePt t="84282" x="7024688" y="2249488"/>
          <p14:tracePt t="84290" x="7040563" y="2257425"/>
          <p14:tracePt t="84298" x="7064375" y="2265363"/>
          <p14:tracePt t="84306" x="7072313" y="2265363"/>
          <p14:tracePt t="84314" x="7112000" y="2281238"/>
          <p14:tracePt t="84322" x="7135813" y="2289175"/>
          <p14:tracePt t="84330" x="7161213" y="2297113"/>
          <p14:tracePt t="84338" x="7185025" y="2305050"/>
          <p14:tracePt t="84346" x="7200900" y="2320925"/>
          <p14:tracePt t="84354" x="7216775" y="2320925"/>
          <p14:tracePt t="84370" x="7224713" y="2328863"/>
          <p14:tracePt t="84387" x="7224713" y="2336800"/>
          <p14:tracePt t="84395" x="7240588" y="2344738"/>
          <p14:tracePt t="84403" x="7248525" y="2352675"/>
          <p14:tracePt t="84411" x="7264400" y="2368550"/>
          <p14:tracePt t="84423" x="7288213" y="2400300"/>
          <p14:tracePt t="84426" x="7327900" y="2424113"/>
          <p14:tracePt t="84434" x="7367588" y="2463800"/>
          <p14:tracePt t="84443" x="7399338" y="2479675"/>
          <p14:tracePt t="84453" x="7439025" y="2503488"/>
          <p14:tracePt t="84458" x="7462838" y="2527300"/>
          <p14:tracePt t="84468" x="7486650" y="2535238"/>
          <p14:tracePt t="84477" x="7496175" y="2551113"/>
          <p14:tracePt t="84485" x="7512050" y="2559050"/>
          <p14:tracePt t="84490" x="7527925" y="2576513"/>
          <p14:tracePt t="84498" x="7535863" y="2592388"/>
          <p14:tracePt t="84506" x="7551738" y="2608263"/>
          <p14:tracePt t="84514" x="7567613" y="2624138"/>
          <p14:tracePt t="84522" x="7575550" y="2640013"/>
          <p14:tracePt t="84531" x="7591425" y="2647950"/>
          <p14:tracePt t="84538" x="7599363" y="2663825"/>
          <p14:tracePt t="84546" x="7607300" y="2671763"/>
          <p14:tracePt t="84554" x="7615238" y="2679700"/>
          <p14:tracePt t="84562" x="7615238" y="2687638"/>
          <p14:tracePt t="84570" x="7623175" y="2695575"/>
          <p14:tracePt t="84578" x="7623175" y="2703513"/>
          <p14:tracePt t="84586" x="7623175" y="2711450"/>
          <p14:tracePt t="84594" x="7631113" y="2719388"/>
          <p14:tracePt t="84610" x="7639050" y="2727325"/>
          <p14:tracePt t="84618" x="7639050" y="2735263"/>
          <p14:tracePt t="84626" x="7639050" y="2743200"/>
          <p14:tracePt t="84634" x="7639050" y="2751138"/>
          <p14:tracePt t="84642" x="7639050" y="2759075"/>
          <p14:tracePt t="84650" x="7639050" y="2767013"/>
          <p14:tracePt t="84658" x="7639050" y="2774950"/>
          <p14:tracePt t="84666" x="7639050" y="2782888"/>
          <p14:tracePt t="84674" x="7646988" y="2798763"/>
          <p14:tracePt t="84683" x="7646988" y="2814638"/>
          <p14:tracePt t="84691" x="7654925" y="2838450"/>
          <p14:tracePt t="84699" x="7662863" y="2870200"/>
          <p14:tracePt t="84707" x="7662863" y="2886075"/>
          <p14:tracePt t="84715" x="7662863" y="2894013"/>
          <p14:tracePt t="84722" x="7670800" y="2909888"/>
          <p14:tracePt t="84730" x="7678738" y="2927350"/>
          <p14:tracePt t="84739" x="7678738" y="2935288"/>
          <p14:tracePt t="84755" x="7678738" y="2951163"/>
          <p14:tracePt t="84770" x="7678738" y="2959100"/>
          <p14:tracePt t="84778" x="7678738" y="2974975"/>
          <p14:tracePt t="84786" x="7686675" y="2974975"/>
          <p14:tracePt t="84796" x="7686675" y="2982913"/>
          <p14:tracePt t="84890" x="7686675" y="2990850"/>
          <p14:tracePt t="84914" x="7686675" y="2998788"/>
          <p14:tracePt t="84922" x="7686675" y="3006725"/>
          <p14:tracePt t="84938" x="7686675" y="3014663"/>
          <p14:tracePt t="84954" x="7686675" y="3022600"/>
          <p14:tracePt t="183861" x="7773988" y="3101975"/>
          <p14:tracePt t="183865" x="7942263" y="3262313"/>
          <p14:tracePt t="183875" x="8053388" y="3405188"/>
          <p14:tracePt t="183898" x="8124825" y="3492500"/>
          <p14:tracePt t="184002" x="8116888" y="3468688"/>
          <p14:tracePt t="184010" x="8108950" y="3460750"/>
          <p14:tracePt t="184018" x="8108950" y="3452813"/>
          <p14:tracePt t="184026" x="8108950" y="3444875"/>
          <p14:tracePt t="184034" x="8108950" y="3429000"/>
          <p14:tracePt t="184042" x="8116888" y="3421063"/>
          <p14:tracePt t="184050" x="8132763" y="3413125"/>
          <p14:tracePt t="184058" x="8132763" y="3405188"/>
          <p14:tracePt t="184066" x="8148638" y="3397250"/>
          <p14:tracePt t="184074" x="8148638" y="3389313"/>
          <p14:tracePt t="184082" x="8156575" y="3381375"/>
          <p14:tracePt t="184098" x="8164513" y="3381375"/>
          <p14:tracePt t="184154" x="8164513" y="3373438"/>
          <p14:tracePt t="184162" x="8172450" y="3373438"/>
          <p14:tracePt t="184172" x="8189913" y="3373438"/>
          <p14:tracePt t="184178" x="8237538" y="3373438"/>
          <p14:tracePt t="184186" x="8269288" y="3373438"/>
          <p14:tracePt t="184194" x="8324850" y="3381375"/>
          <p14:tracePt t="184202" x="8372475" y="3381375"/>
          <p14:tracePt t="184210" x="8435975" y="3381375"/>
          <p14:tracePt t="184218" x="8540750" y="3397250"/>
          <p14:tracePt t="184226" x="8643938" y="3413125"/>
          <p14:tracePt t="184234" x="8802688" y="3460750"/>
          <p14:tracePt t="184242" x="9010650" y="3508375"/>
          <p14:tracePt t="184250" x="9250363" y="3556000"/>
          <p14:tracePt t="184258" x="9480550" y="3595688"/>
          <p14:tracePt t="184266" x="9680575" y="3621088"/>
          <p14:tracePt t="184274" x="9879013" y="3636963"/>
          <p14:tracePt t="184283" x="9999663" y="3636963"/>
          <p14:tracePt t="184290" x="10118725" y="3613150"/>
          <p14:tracePt t="184298" x="10229850" y="3579813"/>
          <p14:tracePt t="184306" x="10302875" y="3540125"/>
          <p14:tracePt t="184314" x="10342563" y="3500438"/>
          <p14:tracePt t="184322" x="10382250" y="3460750"/>
          <p14:tracePt t="184330" x="10398125" y="3436938"/>
          <p14:tracePt t="184338" x="10414000" y="3421063"/>
          <p14:tracePt t="184346" x="10414000" y="3405188"/>
          <p14:tracePt t="184354" x="10421938" y="3389313"/>
          <p14:tracePt t="184362" x="10421938" y="3381375"/>
          <p14:tracePt t="184370" x="10421938" y="3373438"/>
          <p14:tracePt t="184386" x="10421938" y="3365500"/>
          <p14:tracePt t="184442" x="10429875" y="3357563"/>
          <p14:tracePt t="184451" x="10429875" y="3349625"/>
          <p14:tracePt t="184467" x="10437813" y="3341688"/>
          <p14:tracePt t="184484" x="10453688" y="3325813"/>
          <p14:tracePt t="184490" x="10461625" y="3317875"/>
          <p14:tracePt t="184499" x="10469563" y="3309938"/>
          <p14:tracePt t="184506" x="10485438" y="3309938"/>
          <p14:tracePt t="184514" x="10501313" y="3294063"/>
          <p14:tracePt t="184522" x="10509250" y="3294063"/>
          <p14:tracePt t="184531" x="10525125" y="3286125"/>
          <p14:tracePt t="184538" x="10533063" y="3278188"/>
          <p14:tracePt t="184546" x="10556875" y="3270250"/>
          <p14:tracePt t="184554" x="10580688" y="3270250"/>
          <p14:tracePt t="184562" x="10620375" y="3270250"/>
          <p14:tracePt t="184570" x="10669588" y="3270250"/>
          <p14:tracePt t="184578" x="10733088" y="3270250"/>
          <p14:tracePt t="184586" x="10796588" y="3278188"/>
          <p14:tracePt t="184594" x="10883900" y="3294063"/>
          <p14:tracePt t="184602" x="10971213" y="3309938"/>
          <p14:tracePt t="184610" x="11060113" y="3317875"/>
          <p14:tracePt t="184618" x="11139488" y="3333750"/>
          <p14:tracePt t="184626" x="11210925" y="3341688"/>
          <p14:tracePt t="184634" x="11242675" y="3349625"/>
          <p14:tracePt t="184642" x="11258550" y="3349625"/>
          <p14:tracePt t="184650" x="11266488" y="3349625"/>
          <p14:tracePt t="184690" x="11274425" y="3349625"/>
          <p14:tracePt t="184698" x="11290300" y="3349625"/>
          <p14:tracePt t="184706" x="11306175" y="3349625"/>
          <p14:tracePt t="184714" x="11314113" y="3349625"/>
          <p14:tracePt t="184722" x="11323638" y="3349625"/>
          <p14:tracePt t="184738" x="11331575" y="3357563"/>
          <p14:tracePt t="184866" x="11331575" y="3365500"/>
          <p14:tracePt t="184914" x="11339513" y="3365500"/>
          <p14:tracePt t="184922" x="11347450" y="3381375"/>
          <p14:tracePt t="184930" x="11379200" y="3397250"/>
          <p14:tracePt t="184938" x="11410950" y="3421063"/>
          <p14:tracePt t="184946" x="11418888" y="3429000"/>
          <p14:tracePt t="184954" x="11434763" y="3436938"/>
          <p14:tracePt t="184970" x="11442700" y="3444875"/>
          <p14:tracePt t="185018" x="11466513" y="3444875"/>
          <p14:tracePt t="185026" x="11537950" y="3460750"/>
          <p14:tracePt t="185034" x="11625263" y="3484563"/>
          <p14:tracePt t="185042" x="11714163" y="3500438"/>
          <p14:tracePt t="185050" x="11801475" y="3508375"/>
          <p14:tracePt t="185058" x="11864975" y="3516313"/>
          <p14:tracePt t="185066" x="11896725" y="3516313"/>
          <p14:tracePt t="185075" x="11920538" y="3516313"/>
          <p14:tracePt t="185082" x="11928475" y="3516313"/>
          <p14:tracePt t="185091" x="11944350" y="3516313"/>
          <p14:tracePt t="185098" x="11952288" y="3516313"/>
          <p14:tracePt t="185106" x="11960225" y="3516313"/>
          <p14:tracePt t="185130" x="11968163" y="3508375"/>
          <p14:tracePt t="185138" x="11991975" y="3492500"/>
          <p14:tracePt t="185146" x="12025313" y="3484563"/>
          <p14:tracePt t="185155" x="12057063" y="3476625"/>
          <p14:tracePt t="185162" x="12096750" y="3460750"/>
          <p14:tracePt t="185173" x="12128500" y="3460750"/>
          <p14:tracePt t="185178" x="12152313" y="3452813"/>
          <p14:tracePt t="185186" x="12168188" y="3452813"/>
          <p14:tracePt t="185194" x="12176125" y="3452813"/>
          <p14:tracePt t="185322" x="12184063" y="345281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F6FE9A-F2CD-4DD6-B9BB-75B19A6AC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Muscles of Jaw Elevation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EB1C02-1FC0-4BB7-86C2-11AA15E25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998720" cy="4023360"/>
          </a:xfrm>
        </p:spPr>
        <p:txBody>
          <a:bodyPr/>
          <a:lstStyle/>
          <a:p>
            <a:r>
              <a:rPr lang="en-US" altLang="en-US" dirty="0"/>
              <a:t>Like alligators, we are much stronger at jaw elevation (closing to head) than depression</a:t>
            </a:r>
          </a:p>
          <a:p>
            <a:endParaRPr lang="en-US" dirty="0"/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79AE0075-A97B-4E10-9D92-2D2E8D1244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1851186"/>
              </p:ext>
            </p:extLst>
          </p:nvPr>
        </p:nvGraphicFramePr>
        <p:xfrm>
          <a:off x="7923422" y="2092088"/>
          <a:ext cx="2224494" cy="3777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819048" imgH="3542857" progId="MS_ClipArt_Gallery.2">
                  <p:embed/>
                </p:oleObj>
              </mc:Choice>
              <mc:Fallback>
                <p:oleObj name="Clip" r:id="rId2" imgW="2819048" imgH="3542857" progId="MS_ClipArt_Gallery.2">
                  <p:embed/>
                  <p:pic>
                    <p:nvPicPr>
                      <p:cNvPr id="337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3422" y="2092088"/>
                        <a:ext cx="2224494" cy="3777006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5">
            <a:extLst>
              <a:ext uri="{FF2B5EF4-FFF2-40B4-BE49-F238E27FC236}">
                <a16:creationId xmlns:a16="http://schemas.microsoft.com/office/drawing/2014/main" id="{5413A200-1A7E-4105-9BF4-8806006F7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72" y="3664158"/>
            <a:ext cx="2232796" cy="220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E4B942-99A9-420B-BE23-3FFF6D6F8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8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03"/>
    </mc:Choice>
    <mc:Fallback xmlns="">
      <p:transition spd="slow" advTm="94503"/>
    </mc:Fallback>
  </mc:AlternateContent>
  <p:extLst>
    <p:ext uri="{3A86A75C-4F4B-4683-9AE1-C65F6400EC91}">
      <p14:laserTraceLst xmlns:p14="http://schemas.microsoft.com/office/powerpoint/2010/main">
        <p14:tracePtLst>
          <p14:tracePt t="1143" x="12088813" y="3524250"/>
          <p14:tracePt t="1151" x="11991975" y="3532188"/>
          <p14:tracePt t="1160" x="11872913" y="3532188"/>
          <p14:tracePt t="1171" x="11769725" y="3548063"/>
          <p14:tracePt t="1175" x="11633200" y="3556000"/>
          <p14:tracePt t="1184" x="11490325" y="3579813"/>
          <p14:tracePt t="1190" x="11331575" y="3587750"/>
          <p14:tracePt t="1201" x="11155363" y="3605213"/>
          <p14:tracePt t="1206" x="10988675" y="3621088"/>
          <p14:tracePt t="1215" x="10812463" y="3636963"/>
          <p14:tracePt t="1223" x="10645775" y="3660775"/>
          <p14:tracePt t="1231" x="10548938" y="3668713"/>
          <p14:tracePt t="1239" x="10477500" y="3684588"/>
          <p14:tracePt t="1247" x="10445750" y="3692525"/>
          <p14:tracePt t="1255" x="10429875" y="3700463"/>
          <p14:tracePt t="1264" x="10421938" y="3716338"/>
          <p14:tracePt t="1271" x="10414000" y="3716338"/>
          <p14:tracePt t="1283" x="10398125" y="3724275"/>
          <p14:tracePt t="1288" x="10390188" y="3732213"/>
          <p14:tracePt t="1296" x="10374313" y="3732213"/>
          <p14:tracePt t="1302" x="10374313" y="3740150"/>
          <p14:tracePt t="1319" x="10366375" y="3740150"/>
          <p14:tracePt t="1383" x="10374313" y="3740150"/>
          <p14:tracePt t="1391" x="10382250" y="3748088"/>
          <p14:tracePt t="1415" x="10390188" y="3748088"/>
          <p14:tracePt t="1455" x="10390188" y="3756025"/>
          <p14:tracePt t="1463" x="10414000" y="3763963"/>
          <p14:tracePt t="1471" x="10461625" y="3795713"/>
          <p14:tracePt t="1479" x="10493375" y="3819525"/>
          <p14:tracePt t="1486" x="10517188" y="3835400"/>
          <p14:tracePt t="1495" x="10525125" y="3851275"/>
          <p14:tracePt t="1502" x="10533063" y="3851275"/>
          <p14:tracePt t="1511" x="10541000" y="3859213"/>
          <p14:tracePt t="1519" x="10541000" y="3867150"/>
          <p14:tracePt t="1527" x="10548938" y="3875088"/>
          <p14:tracePt t="1551" x="10564813" y="3883025"/>
          <p14:tracePt t="1562" x="10580688" y="3890963"/>
          <p14:tracePt t="1567" x="10596563" y="3898900"/>
          <p14:tracePt t="1575" x="10604500" y="3906838"/>
          <p14:tracePt t="1583" x="10612438" y="3906838"/>
          <p14:tracePt t="1609" x="10620375" y="3906838"/>
          <p14:tracePt t="1631" x="10637838" y="3906838"/>
          <p14:tracePt t="1638" x="10661650" y="3906838"/>
          <p14:tracePt t="1647" x="10685463" y="3906838"/>
          <p14:tracePt t="1656" x="10701338" y="3914775"/>
          <p14:tracePt t="1664" x="10725150" y="3922713"/>
          <p14:tracePt t="1670" x="10733088" y="3922713"/>
          <p14:tracePt t="1679" x="10741025" y="3922713"/>
          <p14:tracePt t="1743" x="10748963" y="3922713"/>
          <p14:tracePt t="1751" x="10756900" y="3922713"/>
          <p14:tracePt t="58608" x="10741025" y="3906838"/>
          <p14:tracePt t="58614" x="10733088" y="3890963"/>
          <p14:tracePt t="58647" x="10725150" y="3883025"/>
          <p14:tracePt t="58654" x="10645775" y="3851275"/>
          <p14:tracePt t="58663" x="10533063" y="3803650"/>
          <p14:tracePt t="58671" x="10421938" y="3763963"/>
          <p14:tracePt t="58679" x="10326688" y="3740150"/>
          <p14:tracePt t="58687" x="10245725" y="3724275"/>
          <p14:tracePt t="58695" x="10213975" y="3716338"/>
          <p14:tracePt t="58702" x="10190163" y="3708400"/>
          <p14:tracePt t="58711" x="10182225" y="3708400"/>
          <p14:tracePt t="58727" x="10166350" y="3708400"/>
          <p14:tracePt t="58738" x="10142538" y="3700463"/>
          <p14:tracePt t="58743" x="10110788" y="3700463"/>
          <p14:tracePt t="58752" x="10079038" y="3692525"/>
          <p14:tracePt t="58759" x="10023475" y="3684588"/>
          <p14:tracePt t="58767" x="9991725" y="3676650"/>
          <p14:tracePt t="58774" x="9936163" y="3676650"/>
          <p14:tracePt t="58783" x="9886950" y="3668713"/>
          <p14:tracePt t="58791" x="9855200" y="3668713"/>
          <p14:tracePt t="58798" x="9831388" y="3668713"/>
          <p14:tracePt t="58807" x="9815513" y="3668713"/>
          <p14:tracePt t="58814" x="9807575" y="3668713"/>
          <p14:tracePt t="58831" x="9799638" y="3668713"/>
          <p14:tracePt t="58871" x="9799638" y="3660775"/>
          <p14:tracePt t="58880" x="9759950" y="3660775"/>
          <p14:tracePt t="58892" x="9696450" y="3660775"/>
          <p14:tracePt t="58894" x="9632950" y="3660775"/>
          <p14:tracePt t="58903" x="9567863" y="3660775"/>
          <p14:tracePt t="58910" x="9536113" y="3660775"/>
          <p14:tracePt t="58919" x="9520238" y="3660775"/>
          <p14:tracePt t="58943" x="9512300" y="3660775"/>
          <p14:tracePt t="59038" x="9512300" y="3652838"/>
          <p14:tracePt t="59046" x="9520238" y="3629025"/>
          <p14:tracePt t="59055" x="9528175" y="3621088"/>
          <p14:tracePt t="59062" x="9544050" y="3605213"/>
          <p14:tracePt t="59071" x="9551988" y="3587750"/>
          <p14:tracePt t="59079" x="9567863" y="3571875"/>
          <p14:tracePt t="59086" x="9567863" y="3556000"/>
          <p14:tracePt t="59095" x="9575800" y="3540125"/>
          <p14:tracePt t="59102" x="9585325" y="3524250"/>
          <p14:tracePt t="59111" x="9585325" y="3500438"/>
          <p14:tracePt t="59119" x="9585325" y="3484563"/>
          <p14:tracePt t="59127" x="9585325" y="3468688"/>
          <p14:tracePt t="59135" x="9585325" y="3460750"/>
          <p14:tracePt t="59143" x="9585325" y="3444875"/>
          <p14:tracePt t="59151" x="9585325" y="3429000"/>
          <p14:tracePt t="59159" x="9585325" y="3421063"/>
          <p14:tracePt t="59174" x="9585325" y="3413125"/>
          <p14:tracePt t="59183" x="9585325" y="3405188"/>
          <p14:tracePt t="59199" x="9585325" y="3397250"/>
          <p14:tracePt t="59206" x="9593263" y="3397250"/>
          <p14:tracePt t="59238" x="9601200" y="3389313"/>
          <p14:tracePt t="59247" x="9609138" y="3389313"/>
          <p14:tracePt t="59266" x="9617075" y="3389313"/>
          <p14:tracePt t="59270" x="9632950" y="3397250"/>
          <p14:tracePt t="59280" x="9640888" y="3397250"/>
          <p14:tracePt t="59288" x="9648825" y="3405188"/>
          <p14:tracePt t="59326" x="9648825" y="3413125"/>
          <p14:tracePt t="59343" x="9648825" y="3429000"/>
          <p14:tracePt t="59359" x="9648825" y="3436938"/>
          <p14:tracePt t="59367" x="9648825" y="3452813"/>
          <p14:tracePt t="59375" x="9648825" y="3460750"/>
          <p14:tracePt t="59385" x="9648825" y="3468688"/>
          <p14:tracePt t="59392" x="9648825" y="3476625"/>
          <p14:tracePt t="59398" x="9648825" y="3492500"/>
          <p14:tracePt t="59407" x="9648825" y="3500438"/>
          <p14:tracePt t="59415" x="9648825" y="3508375"/>
          <p14:tracePt t="59423" x="9648825" y="3524250"/>
          <p14:tracePt t="59438" x="9648825" y="3532188"/>
          <p14:tracePt t="59447" x="9648825" y="3548063"/>
          <p14:tracePt t="59454" x="9648825" y="3563938"/>
          <p14:tracePt t="59463" x="9648825" y="3571875"/>
          <p14:tracePt t="59470" x="9648825" y="3587750"/>
          <p14:tracePt t="59478" x="9648825" y="3605213"/>
          <p14:tracePt t="59487" x="9648825" y="3629025"/>
          <p14:tracePt t="59494" x="9648825" y="3644900"/>
          <p14:tracePt t="59503" x="9648825" y="3668713"/>
          <p14:tracePt t="59511" x="9648825" y="3692525"/>
          <p14:tracePt t="59518" x="9648825" y="3716338"/>
          <p14:tracePt t="59526" x="9648825" y="3748088"/>
          <p14:tracePt t="59534" x="9648825" y="3779838"/>
          <p14:tracePt t="59543" x="9648825" y="3843338"/>
          <p14:tracePt t="59551" x="9648825" y="3898900"/>
          <p14:tracePt t="59558" x="9648825" y="3930650"/>
          <p14:tracePt t="59566" x="9648825" y="3963988"/>
          <p14:tracePt t="59576" x="9648825" y="3995738"/>
          <p14:tracePt t="59583" x="9648825" y="4019550"/>
          <p14:tracePt t="59591" x="9648825" y="4043363"/>
          <p14:tracePt t="59599" x="9648825" y="4059238"/>
          <p14:tracePt t="59607" x="9648825" y="4075113"/>
          <p14:tracePt t="59615" x="9648825" y="4090988"/>
          <p14:tracePt t="59623" x="9648825" y="4106863"/>
          <p14:tracePt t="59631" x="9640888" y="4114800"/>
          <p14:tracePt t="59642" x="9640888" y="4130675"/>
          <p14:tracePt t="59646" x="9640888" y="4138613"/>
          <p14:tracePt t="59654" x="9640888" y="4154488"/>
          <p14:tracePt t="59671" x="9640888" y="4162425"/>
          <p14:tracePt t="59687" x="9640888" y="4170363"/>
          <p14:tracePt t="59694" x="9640888" y="4178300"/>
          <p14:tracePt t="59711" x="9640888" y="4186238"/>
          <p14:tracePt t="59718" x="9632950" y="4194175"/>
          <p14:tracePt t="59726" x="9625013" y="4202113"/>
          <p14:tracePt t="59735" x="9625013" y="4210050"/>
          <p14:tracePt t="59743" x="9625013" y="4233863"/>
          <p14:tracePt t="59750" x="9617075" y="4241800"/>
          <p14:tracePt t="59759" x="9609138" y="4257675"/>
          <p14:tracePt t="59767" x="9609138" y="4273550"/>
          <p14:tracePt t="59774" x="9601200" y="4298950"/>
          <p14:tracePt t="59784" x="9593263" y="4314825"/>
          <p14:tracePt t="59791" x="9585325" y="4322763"/>
          <p14:tracePt t="59799" x="9575800" y="4338638"/>
          <p14:tracePt t="59807" x="9559925" y="4354513"/>
          <p14:tracePt t="59814" x="9559925" y="4362450"/>
          <p14:tracePt t="59822" x="9544050" y="4378325"/>
          <p14:tracePt t="59831" x="9544050" y="4386263"/>
          <p14:tracePt t="59839" x="9528175" y="4394200"/>
          <p14:tracePt t="59847" x="9520238" y="4418013"/>
          <p14:tracePt t="59855" x="9496425" y="4441825"/>
          <p14:tracePt t="59862" x="9488488" y="4465638"/>
          <p14:tracePt t="59871" x="9472613" y="4497388"/>
          <p14:tracePt t="59879" x="9448800" y="4529138"/>
          <p14:tracePt t="59900" x="9424988" y="4592638"/>
          <p14:tracePt t="59904" x="9409113" y="4616450"/>
          <p14:tracePt t="59912" x="9401175" y="4641850"/>
          <p14:tracePt t="59923" x="9385300" y="4649788"/>
          <p14:tracePt t="59926" x="9369425" y="4665663"/>
          <p14:tracePt t="59935" x="9353550" y="4673600"/>
          <p14:tracePt t="59942" x="9337675" y="4681538"/>
          <p14:tracePt t="59952" x="9321800" y="4689475"/>
          <p14:tracePt t="59959" x="9313863" y="4697413"/>
          <p14:tracePt t="59967" x="9297988" y="4705350"/>
          <p14:tracePt t="59975" x="9290050" y="4705350"/>
          <p14:tracePt t="59992" x="9282113" y="4713288"/>
          <p14:tracePt t="60055" x="9274175" y="4721225"/>
          <p14:tracePt t="60062" x="9258300" y="4721225"/>
          <p14:tracePt t="60071" x="9242425" y="4737100"/>
          <p14:tracePt t="60078" x="9217025" y="4745038"/>
          <p14:tracePt t="60087" x="9201150" y="4745038"/>
          <p14:tracePt t="60095" x="9177338" y="4752975"/>
          <p14:tracePt t="60102" x="9153525" y="4760913"/>
          <p14:tracePt t="60111" x="9129713" y="4768850"/>
          <p14:tracePt t="60119" x="9113838" y="4768850"/>
          <p14:tracePt t="60127" x="9105900" y="4768850"/>
          <p14:tracePt t="60135" x="9090025" y="4768850"/>
          <p14:tracePt t="60142" x="9082088" y="4768850"/>
          <p14:tracePt t="60150" x="9082088" y="4776788"/>
          <p14:tracePt t="60232" x="9074150" y="4784725"/>
          <p14:tracePt t="60238" x="9066213" y="4784725"/>
          <p14:tracePt t="60247" x="9050338" y="4792663"/>
          <p14:tracePt t="60255" x="9042400" y="4800600"/>
          <p14:tracePt t="60266" x="9034463" y="4816475"/>
          <p14:tracePt t="60270" x="9018588" y="4824413"/>
          <p14:tracePt t="60279" x="9018588" y="4832350"/>
          <p14:tracePt t="60287" x="9010650" y="4832350"/>
          <p14:tracePt t="60295" x="9002713" y="4840288"/>
          <p14:tracePt t="60303" x="8994775" y="4840288"/>
          <p14:tracePt t="60311" x="8994775" y="4848225"/>
          <p14:tracePt t="60319" x="8986838" y="4856163"/>
          <p14:tracePt t="60342" x="8978900" y="4856163"/>
          <p14:tracePt t="60350" x="8978900" y="4864100"/>
          <p14:tracePt t="60359" x="8970963" y="4864100"/>
          <p14:tracePt t="60366" x="8970963" y="4879975"/>
          <p14:tracePt t="60383" x="8970963" y="4887913"/>
          <p14:tracePt t="60640" x="8970963" y="4872038"/>
          <p14:tracePt t="60656" x="8970963" y="4864100"/>
          <p14:tracePt t="60663" x="8970963" y="4856163"/>
          <p14:tracePt t="60671" x="8970963" y="4848225"/>
          <p14:tracePt t="60687" x="8970963" y="4840288"/>
          <p14:tracePt t="60695" x="8978900" y="4840288"/>
          <p14:tracePt t="60711" x="8978900" y="4832350"/>
          <p14:tracePt t="60775" x="8978900" y="4824413"/>
          <p14:tracePt t="60783" x="8978900" y="4816475"/>
          <p14:tracePt t="60799" x="8978900" y="4808538"/>
          <p14:tracePt t="61350" x="8970963" y="4808538"/>
          <p14:tracePt t="61383" x="8970963" y="4800600"/>
          <p14:tracePt t="61390" x="8963025" y="4792663"/>
          <p14:tracePt t="61399" x="8963025" y="4784725"/>
          <p14:tracePt t="61415" x="8963025" y="4776788"/>
          <p14:tracePt t="61494" x="8955088" y="4768850"/>
          <p14:tracePt t="61511" x="8955088" y="4760913"/>
          <p14:tracePt t="61895" x="8947150" y="4760913"/>
          <p14:tracePt t="62399" x="8947150" y="4752975"/>
          <p14:tracePt t="62406" x="8947150" y="4745038"/>
          <p14:tracePt t="62414" x="8955088" y="4729163"/>
          <p14:tracePt t="62431" x="8963025" y="4721225"/>
          <p14:tracePt t="62511" x="8963025" y="4713288"/>
          <p14:tracePt t="62520" x="8970963" y="4713288"/>
          <p14:tracePt t="62527" x="8970963" y="4697413"/>
          <p14:tracePt t="62535" x="8978900" y="4697413"/>
          <p14:tracePt t="62546" x="8978900" y="4689475"/>
          <p14:tracePt t="62550" x="8986838" y="4689475"/>
          <p14:tracePt t="62559" x="8986838" y="4681538"/>
          <p14:tracePt t="62567" x="8994775" y="4673600"/>
          <p14:tracePt t="62575" x="8994775" y="4665663"/>
          <p14:tracePt t="62607" x="8994775" y="4657725"/>
          <p14:tracePt t="63087" x="8994775" y="4665663"/>
          <p14:tracePt t="63134" x="8994775" y="4673600"/>
          <p14:tracePt t="63150" x="8994775" y="4681538"/>
          <p14:tracePt t="63158" x="8986838" y="4681538"/>
          <p14:tracePt t="63166" x="8978900" y="4689475"/>
          <p14:tracePt t="63187" x="8978900" y="4697413"/>
          <p14:tracePt t="63198" x="8970963" y="4697413"/>
          <p14:tracePt t="63206" x="8970963" y="4705350"/>
          <p14:tracePt t="63223" x="8970963" y="4713288"/>
          <p14:tracePt t="63231" x="8963025" y="4713288"/>
          <p14:tracePt t="63247" x="8955088" y="4721225"/>
          <p14:tracePt t="63254" x="8955088" y="4729163"/>
          <p14:tracePt t="63266" x="8955088" y="4737100"/>
          <p14:tracePt t="63271" x="8947150" y="4745038"/>
          <p14:tracePt t="63287" x="8947150" y="4760913"/>
          <p14:tracePt t="63294" x="8939213" y="4760913"/>
          <p14:tracePt t="63303" x="8939213" y="4768850"/>
          <p14:tracePt t="63318" x="8939213" y="4776788"/>
          <p14:tracePt t="63327" x="8931275" y="4776788"/>
          <p14:tracePt t="63335" x="8931275" y="4784725"/>
          <p14:tracePt t="63342" x="8923338" y="4784725"/>
          <p14:tracePt t="63366" x="8923338" y="4792663"/>
          <p14:tracePt t="63416" x="8923338" y="4800600"/>
          <p14:tracePt t="63439" x="8915400" y="4800600"/>
          <p14:tracePt t="63527" x="8915400" y="4776788"/>
          <p14:tracePt t="63534" x="8915400" y="4752975"/>
          <p14:tracePt t="63544" x="8915400" y="4721225"/>
          <p14:tracePt t="63550" x="8915400" y="4705350"/>
          <p14:tracePt t="63560" x="8915400" y="4681538"/>
          <p14:tracePt t="63566" x="8915400" y="4657725"/>
          <p14:tracePt t="63577" x="8915400" y="4649788"/>
          <p14:tracePt t="63583" x="8923338" y="4633913"/>
          <p14:tracePt t="63591" x="8923338" y="4624388"/>
          <p14:tracePt t="63598" x="8923338" y="4608513"/>
          <p14:tracePt t="63607" x="8923338" y="4600575"/>
          <p14:tracePt t="63615" x="8923338" y="4592638"/>
          <p14:tracePt t="63623" x="8931275" y="4592638"/>
          <p14:tracePt t="63735" x="8931275" y="4616450"/>
          <p14:tracePt t="63750" x="8931275" y="4633913"/>
          <p14:tracePt t="63768" x="8931275" y="4641850"/>
          <p14:tracePt t="63791" x="8931275" y="4649788"/>
          <p14:tracePt t="63799" x="8931275" y="4657725"/>
          <p14:tracePt t="63807" x="8931275" y="4665663"/>
          <p14:tracePt t="63823" x="8923338" y="4673600"/>
          <p14:tracePt t="63830" x="8923338" y="4681538"/>
          <p14:tracePt t="63840" x="8923338" y="4689475"/>
          <p14:tracePt t="63863" x="8923338" y="4697413"/>
          <p14:tracePt t="63893" x="8915400" y="4697413"/>
          <p14:tracePt t="63894" x="8915400" y="4705350"/>
          <p14:tracePt t="63904" x="8915400" y="4713288"/>
          <p14:tracePt t="63911" x="8907463" y="4721225"/>
          <p14:tracePt t="63927" x="8907463" y="4729163"/>
          <p14:tracePt t="63942" x="8907463" y="4737100"/>
          <p14:tracePt t="64071" x="8907463" y="4745038"/>
          <p14:tracePt t="64079" x="8907463" y="4752975"/>
          <p14:tracePt t="64086" x="8899525" y="4760913"/>
          <p14:tracePt t="64095" x="8899525" y="4776788"/>
          <p14:tracePt t="64103" x="8899525" y="4784725"/>
          <p14:tracePt t="64119" x="8899525" y="4792663"/>
          <p14:tracePt t="64127" x="8891588" y="4792663"/>
          <p14:tracePt t="64134" x="8891588" y="4800600"/>
          <p14:tracePt t="65470" x="8891588" y="4792663"/>
          <p14:tracePt t="65479" x="8891588" y="4784725"/>
          <p14:tracePt t="65486" x="8883650" y="4776788"/>
          <p14:tracePt t="65494" x="8883650" y="4760913"/>
          <p14:tracePt t="65503" x="8883650" y="4752975"/>
          <p14:tracePt t="65511" x="8883650" y="4745038"/>
          <p14:tracePt t="65518" x="8874125" y="4729163"/>
          <p14:tracePt t="65527" x="8874125" y="4713288"/>
          <p14:tracePt t="65535" x="8866188" y="4705350"/>
          <p14:tracePt t="65543" x="8866188" y="4697413"/>
          <p14:tracePt t="65551" x="8866188" y="4689475"/>
          <p14:tracePt t="65559" x="8866188" y="4681538"/>
          <p14:tracePt t="65567" x="8866188" y="4665663"/>
          <p14:tracePt t="65583" x="8866188" y="4657725"/>
          <p14:tracePt t="65590" x="8866188" y="4649788"/>
          <p14:tracePt t="65607" x="8858250" y="4633913"/>
          <p14:tracePt t="65615" x="8858250" y="4624388"/>
          <p14:tracePt t="65624" x="8858250" y="4616450"/>
          <p14:tracePt t="65631" x="8850313" y="4600575"/>
          <p14:tracePt t="65638" x="8850313" y="4568825"/>
          <p14:tracePt t="65647" x="8850313" y="4552950"/>
          <p14:tracePt t="65655" x="8850313" y="4529138"/>
          <p14:tracePt t="65662" x="8850313" y="4505325"/>
          <p14:tracePt t="65670" x="8850313" y="4481513"/>
          <p14:tracePt t="65678" x="8850313" y="4457700"/>
          <p14:tracePt t="65686" x="8850313" y="4425950"/>
          <p14:tracePt t="65695" x="8850313" y="4402138"/>
          <p14:tracePt t="65702" x="8850313" y="4362450"/>
          <p14:tracePt t="65711" x="8850313" y="4330700"/>
          <p14:tracePt t="65718" x="8850313" y="4291013"/>
          <p14:tracePt t="65727" x="8850313" y="4257675"/>
          <p14:tracePt t="65734" x="8850313" y="4210050"/>
          <p14:tracePt t="65743" x="8850313" y="4178300"/>
          <p14:tracePt t="65750" x="8850313" y="4138613"/>
          <p14:tracePt t="65759" x="8850313" y="4114800"/>
          <p14:tracePt t="65766" x="8842375" y="4083050"/>
          <p14:tracePt t="65774" x="8842375" y="4059238"/>
          <p14:tracePt t="65783" x="8842375" y="4035425"/>
          <p14:tracePt t="65790" x="8842375" y="4011613"/>
          <p14:tracePt t="65799" x="8842375" y="3987800"/>
          <p14:tracePt t="65807" x="8834438" y="3956050"/>
          <p14:tracePt t="65815" x="8834438" y="3906838"/>
          <p14:tracePt t="65823" x="8826500" y="3883025"/>
          <p14:tracePt t="65831" x="8826500" y="3859213"/>
          <p14:tracePt t="65839" x="8826500" y="3835400"/>
          <p14:tracePt t="65847" x="8826500" y="3819525"/>
          <p14:tracePt t="65854" x="8826500" y="3811588"/>
          <p14:tracePt t="65862" x="8826500" y="3803650"/>
          <p14:tracePt t="65871" x="8826500" y="3787775"/>
          <p14:tracePt t="65889" x="8826500" y="3779838"/>
          <p14:tracePt t="65919" x="8826500" y="3771900"/>
          <p14:tracePt t="66696" x="8826500" y="3748088"/>
          <p14:tracePt t="66704" x="8818563" y="3732213"/>
          <p14:tracePt t="66712" x="8810625" y="3708400"/>
          <p14:tracePt t="66718" x="8810625" y="3684588"/>
          <p14:tracePt t="66726" x="8802688" y="3652838"/>
          <p14:tracePt t="66735" x="8794750" y="3629025"/>
          <p14:tracePt t="66743" x="8794750" y="3605213"/>
          <p14:tracePt t="66751" x="8786813" y="3579813"/>
          <p14:tracePt t="66758" x="8778875" y="3540125"/>
          <p14:tracePt t="66766" x="8778875" y="3516313"/>
          <p14:tracePt t="66774" x="8778875" y="3500438"/>
          <p14:tracePt t="66783" x="8770938" y="3492500"/>
          <p14:tracePt t="66791" x="8763000" y="3476625"/>
          <p14:tracePt t="66799" x="8763000" y="3452813"/>
          <p14:tracePt t="66807" x="8763000" y="3436938"/>
          <p14:tracePt t="66815" x="8755063" y="3429000"/>
          <p14:tracePt t="66823" x="8755063" y="3413125"/>
          <p14:tracePt t="66831" x="8755063" y="3405188"/>
          <p14:tracePt t="66839" x="8747125" y="3397250"/>
          <p14:tracePt t="66847" x="8747125" y="3389313"/>
          <p14:tracePt t="67063" x="8747125" y="3413125"/>
          <p14:tracePt t="67071" x="8755063" y="3436938"/>
          <p14:tracePt t="67078" x="8763000" y="3452813"/>
          <p14:tracePt t="67087" x="8770938" y="3476625"/>
          <p14:tracePt t="67094" x="8786813" y="3484563"/>
          <p14:tracePt t="67103" x="8786813" y="3500438"/>
          <p14:tracePt t="67111" x="8794750" y="3516313"/>
          <p14:tracePt t="67118" x="8802688" y="3524250"/>
          <p14:tracePt t="67127" x="8802688" y="3532188"/>
          <p14:tracePt t="67135" x="8802688" y="3540125"/>
          <p14:tracePt t="67142" x="8810625" y="3548063"/>
          <p14:tracePt t="67150" x="8818563" y="3556000"/>
          <p14:tracePt t="67158" x="8818563" y="3563938"/>
          <p14:tracePt t="67167" x="8818563" y="3571875"/>
          <p14:tracePt t="67174" x="8818563" y="3579813"/>
          <p14:tracePt t="67183" x="8818563" y="3587750"/>
          <p14:tracePt t="67190" x="8818563" y="3595688"/>
          <p14:tracePt t="67198" x="8826500" y="3595688"/>
          <p14:tracePt t="67206" x="8826500" y="3605213"/>
          <p14:tracePt t="67222" x="8834438" y="3621088"/>
          <p14:tracePt t="67239" x="8834438" y="3636963"/>
          <p14:tracePt t="67246" x="8834438" y="3644900"/>
          <p14:tracePt t="67254" x="8834438" y="3652838"/>
          <p14:tracePt t="67264" x="8834438" y="3660775"/>
          <p14:tracePt t="67279" x="8834438" y="3668713"/>
          <p14:tracePt t="67319" x="8834438" y="3676650"/>
          <p14:tracePt t="67334" x="8834438" y="3684588"/>
          <p14:tracePt t="67342" x="8834438" y="3692525"/>
          <p14:tracePt t="67350" x="8834438" y="3700463"/>
          <p14:tracePt t="67359" x="8834438" y="3708400"/>
          <p14:tracePt t="67375" x="8842375" y="3716338"/>
          <p14:tracePt t="67383" x="8842375" y="3724275"/>
          <p14:tracePt t="67399" x="8842375" y="3732213"/>
          <p14:tracePt t="67494" x="8842375" y="3724275"/>
          <p14:tracePt t="67502" x="8826500" y="3684588"/>
          <p14:tracePt t="67511" x="8826500" y="3652838"/>
          <p14:tracePt t="67520" x="8818563" y="3629025"/>
          <p14:tracePt t="67528" x="8810625" y="3605213"/>
          <p14:tracePt t="67537" x="8794750" y="3579813"/>
          <p14:tracePt t="67545" x="8786813" y="3540125"/>
          <p14:tracePt t="67550" x="8786813" y="3516313"/>
          <p14:tracePt t="67560" x="8786813" y="3500438"/>
          <p14:tracePt t="67567" x="8778875" y="3484563"/>
          <p14:tracePt t="67574" x="8770938" y="3468688"/>
          <p14:tracePt t="67583" x="8770938" y="3444875"/>
          <p14:tracePt t="67591" x="8763000" y="3436938"/>
          <p14:tracePt t="67599" x="8755063" y="3429000"/>
          <p14:tracePt t="67607" x="8755063" y="3421063"/>
          <p14:tracePt t="67623" x="8755063" y="3413125"/>
          <p14:tracePt t="67679" x="8755063" y="3405188"/>
          <p14:tracePt t="67815" x="8755063" y="3413125"/>
          <p14:tracePt t="67823" x="8755063" y="3429000"/>
          <p14:tracePt t="67830" x="8755063" y="3436938"/>
          <p14:tracePt t="67838" x="8755063" y="3444875"/>
          <p14:tracePt t="67847" x="8770938" y="3476625"/>
          <p14:tracePt t="67856" x="8770938" y="3492500"/>
          <p14:tracePt t="67863" x="8786813" y="3524250"/>
          <p14:tracePt t="67874" x="8802688" y="3540125"/>
          <p14:tracePt t="67883" x="8810625" y="3579813"/>
          <p14:tracePt t="67887" x="8826500" y="3595688"/>
          <p14:tracePt t="67895" x="8826500" y="3613150"/>
          <p14:tracePt t="67902" x="8834438" y="3629025"/>
          <p14:tracePt t="67911" x="8842375" y="3644900"/>
          <p14:tracePt t="67919" x="8850313" y="3660775"/>
          <p14:tracePt t="67927" x="8850313" y="3668713"/>
          <p14:tracePt t="67935" x="8850313" y="3676650"/>
          <p14:tracePt t="67943" x="8858250" y="3684588"/>
          <p14:tracePt t="67958" x="8858250" y="3692525"/>
          <p14:tracePt t="68023" x="8858250" y="3700463"/>
          <p14:tracePt t="68095" x="8858250" y="3692525"/>
          <p14:tracePt t="68102" x="8858250" y="3636963"/>
          <p14:tracePt t="68110" x="8850313" y="3613150"/>
          <p14:tracePt t="68118" x="8842375" y="3563938"/>
          <p14:tracePt t="68127" x="8826500" y="3516313"/>
          <p14:tracePt t="68135" x="8818563" y="3484563"/>
          <p14:tracePt t="68142" x="8810625" y="3429000"/>
          <p14:tracePt t="68150" x="8794750" y="3397250"/>
          <p14:tracePt t="68159" x="8786813" y="3357563"/>
          <p14:tracePt t="68167" x="8786813" y="3333750"/>
          <p14:tracePt t="68174" x="8770938" y="3317875"/>
          <p14:tracePt t="68183" x="8770938" y="3309938"/>
          <p14:tracePt t="68190" x="8770938" y="3302000"/>
          <p14:tracePt t="68294" x="8770938" y="3309938"/>
          <p14:tracePt t="68302" x="8770938" y="3325813"/>
          <p14:tracePt t="68311" x="8770938" y="3341688"/>
          <p14:tracePt t="68318" x="8770938" y="3357563"/>
          <p14:tracePt t="68326" x="8770938" y="3373438"/>
          <p14:tracePt t="68334" x="8770938" y="3389313"/>
          <p14:tracePt t="68342" x="8770938" y="3405188"/>
          <p14:tracePt t="68350" x="8770938" y="3421063"/>
          <p14:tracePt t="68358" x="8770938" y="3436938"/>
          <p14:tracePt t="68367" x="8770938" y="3452813"/>
          <p14:tracePt t="68374" x="8770938" y="3460750"/>
          <p14:tracePt t="68383" x="8770938" y="3468688"/>
          <p14:tracePt t="68391" x="8770938" y="3476625"/>
          <p14:tracePt t="68406" x="8770938" y="3492500"/>
          <p14:tracePt t="68423" x="8770938" y="3500438"/>
          <p14:tracePt t="68431" x="8770938" y="3508375"/>
          <p14:tracePt t="68438" x="8778875" y="3516313"/>
          <p14:tracePt t="84326" x="8834438" y="3500438"/>
          <p14:tracePt t="84334" x="9018588" y="3460750"/>
          <p14:tracePt t="84342" x="9177338" y="3444875"/>
          <p14:tracePt t="84351" x="9290050" y="3429000"/>
          <p14:tracePt t="84359" x="9329738" y="3413125"/>
          <p14:tracePt t="84367" x="9353550" y="3373438"/>
          <p14:tracePt t="84374" x="9369425" y="3349625"/>
          <p14:tracePt t="84383" x="9377363" y="3294063"/>
          <p14:tracePt t="84390" x="9377363" y="3252788"/>
          <p14:tracePt t="84398" x="9377363" y="3197225"/>
          <p14:tracePt t="84406" x="9369425" y="3141663"/>
          <p14:tracePt t="84414" x="9345613" y="3101975"/>
          <p14:tracePt t="84422" x="9337675" y="3086100"/>
          <p14:tracePt t="84431" x="9321800" y="3078163"/>
          <p14:tracePt t="84440" x="9313863" y="3070225"/>
          <p14:tracePt t="84447" x="9305925" y="3070225"/>
          <p14:tracePt t="84456" x="9282113" y="3070225"/>
          <p14:tracePt t="84463" x="9266238" y="3070225"/>
          <p14:tracePt t="84472" x="9250363" y="3070225"/>
          <p14:tracePt t="84480" x="9242425" y="3070225"/>
          <p14:tracePt t="84487" x="9224963" y="3078163"/>
          <p14:tracePt t="84496" x="9217025" y="3078163"/>
          <p14:tracePt t="84504" x="9209088" y="3086100"/>
          <p14:tracePt t="84518" x="9209088" y="3094038"/>
          <p14:tracePt t="84526" x="9209088" y="3101975"/>
          <p14:tracePt t="84534" x="9224963" y="3117850"/>
          <p14:tracePt t="84544" x="9266238" y="3149600"/>
          <p14:tracePt t="84550" x="9329738" y="3205163"/>
          <p14:tracePt t="84560" x="9369425" y="3252788"/>
          <p14:tracePt t="84568" x="9417050" y="3302000"/>
          <p14:tracePt t="84576" x="9448800" y="3349625"/>
          <p14:tracePt t="84582" x="9480550" y="3397250"/>
          <p14:tracePt t="84591" x="9504363" y="3452813"/>
          <p14:tracePt t="84599" x="9528175" y="3508375"/>
          <p14:tracePt t="84606" x="9536113" y="3563938"/>
          <p14:tracePt t="84615" x="9544050" y="3629025"/>
          <p14:tracePt t="84622" x="9551988" y="3676650"/>
          <p14:tracePt t="84630" x="9544050" y="3708400"/>
          <p14:tracePt t="84638" x="9512300" y="3748088"/>
          <p14:tracePt t="84646" x="9488488" y="3787775"/>
          <p14:tracePt t="84655" x="9464675" y="3835400"/>
          <p14:tracePt t="84663" x="9448800" y="3859213"/>
          <p14:tracePt t="84671" x="9440863" y="3898900"/>
          <p14:tracePt t="84679" x="9440863" y="3930650"/>
          <p14:tracePt t="84686" x="9440863" y="3956050"/>
          <p14:tracePt t="84694" x="9440863" y="3963988"/>
          <p14:tracePt t="84702" x="9448800" y="3971925"/>
          <p14:tracePt t="84710" x="9448800" y="3987800"/>
          <p14:tracePt t="84718" x="9456738" y="3987800"/>
          <p14:tracePt t="84734" x="9456738" y="3995738"/>
          <p14:tracePt t="85103" x="9456738" y="4003675"/>
          <p14:tracePt t="85111" x="9448800" y="4003675"/>
          <p14:tracePt t="93544" x="9712325" y="4075113"/>
          <p14:tracePt t="93550" x="10118725" y="4162425"/>
          <p14:tracePt t="93559" x="10334625" y="4217988"/>
          <p14:tracePt t="93566" x="10406063" y="4217988"/>
          <p14:tracePt t="93575" x="10477500" y="4217988"/>
          <p14:tracePt t="93582" x="10548938" y="4186238"/>
          <p14:tracePt t="93592" x="10637838" y="4170363"/>
          <p14:tracePt t="93599" x="10741025" y="4154488"/>
          <p14:tracePt t="93607" x="10828338" y="4138613"/>
          <p14:tracePt t="93614" x="10923588" y="4122738"/>
          <p14:tracePt t="93625" x="11004550" y="4114800"/>
          <p14:tracePt t="93630" x="11060113" y="4098925"/>
          <p14:tracePt t="93639" x="11083925" y="4090988"/>
          <p14:tracePt t="93647" x="11091863" y="4090988"/>
          <p14:tracePt t="93654" x="11091863" y="4083050"/>
          <p14:tracePt t="93680" x="11147425" y="4051300"/>
          <p14:tracePt t="93689" x="11234738" y="4019550"/>
          <p14:tracePt t="93694" x="11403013" y="3971925"/>
          <p14:tracePt t="93702" x="11609388" y="3948113"/>
          <p14:tracePt t="93711" x="11872913" y="3938588"/>
          <p14:tracePt t="93718" x="12136438" y="392271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97278" y="702734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Jaw Muscles	</a:t>
            </a:r>
          </a:p>
        </p:txBody>
      </p:sp>
      <p:sp>
        <p:nvSpPr>
          <p:cNvPr id="34820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/>
              <a:t>ELEVATORS</a:t>
            </a:r>
            <a:endParaRPr lang="en-US" altLang="en-US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Temporalis </a:t>
            </a:r>
            <a:r>
              <a:rPr lang="en-US" altLang="en-US" dirty="0">
                <a:sym typeface="Wingdings" panose="05000000000000000000" pitchFamily="2" charset="2"/>
              </a:rPr>
              <a:t></a:t>
            </a:r>
            <a:endParaRPr lang="en-US" altLang="en-US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Masseter </a:t>
            </a:r>
            <a:r>
              <a:rPr lang="en-US" altLang="en-US" dirty="0">
                <a:sym typeface="Wingdings" panose="05000000000000000000" pitchFamily="2" charset="2"/>
              </a:rPr>
              <a:t></a:t>
            </a:r>
            <a:endParaRPr lang="en-US" altLang="en-US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Internal (medial) Pterygoid </a:t>
            </a:r>
            <a:r>
              <a:rPr lang="en-US" altLang="en-US" dirty="0">
                <a:sym typeface="Wingdings" panose="05000000000000000000" pitchFamily="2" charset="2"/>
              </a:rPr>
              <a:t></a:t>
            </a:r>
            <a:endParaRPr lang="en-US" altLang="en-US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i="1" dirty="0"/>
              <a:t>Masseter and IP part of “mandibular sling”</a:t>
            </a:r>
          </a:p>
        </p:txBody>
      </p:sp>
      <p:sp>
        <p:nvSpPr>
          <p:cNvPr id="34819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553200" y="1845734"/>
            <a:ext cx="3810000" cy="5257800"/>
          </a:xfrm>
        </p:spPr>
        <p:txBody>
          <a:bodyPr/>
          <a:lstStyle/>
          <a:p>
            <a:pPr eaLnBrk="1" hangingPunct="1"/>
            <a:r>
              <a:rPr lang="en-US" altLang="en-US" b="1" u="sng" dirty="0"/>
              <a:t>DEPRESSORS</a:t>
            </a:r>
            <a:endParaRPr lang="en-US" altLang="en-US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Mylohyoid </a:t>
            </a:r>
            <a:r>
              <a:rPr lang="en-US" altLang="en-US" dirty="0">
                <a:sym typeface="Wingdings" panose="05000000000000000000" pitchFamily="2" charset="2"/>
              </a:rPr>
              <a:t></a:t>
            </a:r>
            <a:endParaRPr lang="en-US" altLang="en-US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Geniohyoid</a:t>
            </a:r>
            <a:r>
              <a:rPr lang="en-US" altLang="en-US" dirty="0">
                <a:sym typeface="Wingdings" panose="05000000000000000000" pitchFamily="2" charset="2"/>
              </a:rPr>
              <a:t></a:t>
            </a:r>
            <a:endParaRPr lang="en-US" altLang="en-US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Anterior belly of the digastric </a:t>
            </a:r>
            <a:r>
              <a:rPr lang="en-US" altLang="en-US" i="1" dirty="0"/>
              <a:t>(-Kent)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External (lateral) pterygoid(?)-- also protrudes and rocks side to side..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Platysma (plate-like ext. neck muscle)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AA72B3-633E-47AB-A5E2-FA2EC5867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41"/>
    </mc:Choice>
    <mc:Fallback xmlns="">
      <p:transition spd="slow" advTm="47141"/>
    </mc:Fallback>
  </mc:AlternateContent>
  <p:extLst>
    <p:ext uri="{3A86A75C-4F4B-4683-9AE1-C65F6400EC91}">
      <p14:laserTraceLst xmlns:p14="http://schemas.microsoft.com/office/powerpoint/2010/main">
        <p14:tracePtLst>
          <p14:tracePt t="587" x="12104688" y="3516313"/>
          <p14:tracePt t="594" x="12041188" y="3516313"/>
          <p14:tracePt t="603" x="11968163" y="3508375"/>
          <p14:tracePt t="611" x="11880850" y="3500438"/>
          <p14:tracePt t="618" x="11769725" y="3492500"/>
          <p14:tracePt t="627" x="11633200" y="3484563"/>
          <p14:tracePt t="635" x="11498263" y="3476625"/>
          <p14:tracePt t="644" x="11387138" y="3476625"/>
          <p14:tracePt t="653" x="11306175" y="3476625"/>
          <p14:tracePt t="659" x="11226800" y="3484563"/>
          <p14:tracePt t="667" x="11155363" y="3500438"/>
          <p14:tracePt t="674" x="11107738" y="3516313"/>
          <p14:tracePt t="683" x="11052175" y="3532188"/>
          <p14:tracePt t="690" x="10988675" y="3548063"/>
          <p14:tracePt t="698" x="10907713" y="3556000"/>
          <p14:tracePt t="706" x="10820400" y="3571875"/>
          <p14:tracePt t="715" x="10741025" y="3579813"/>
          <p14:tracePt t="723" x="10629900" y="3595688"/>
          <p14:tracePt t="732" x="10501313" y="3605213"/>
          <p14:tracePt t="738" x="10342563" y="3613150"/>
          <p14:tracePt t="747" x="10142538" y="3613150"/>
          <p14:tracePt t="754" x="9902825" y="3613150"/>
          <p14:tracePt t="763" x="9601200" y="3613150"/>
          <p14:tracePt t="770" x="9258300" y="3613150"/>
          <p14:tracePt t="779" x="8842375" y="3605213"/>
          <p14:tracePt t="787" x="8412163" y="3605213"/>
          <p14:tracePt t="797" x="8021638" y="3605213"/>
          <p14:tracePt t="803" x="7686675" y="3644900"/>
          <p14:tracePt t="810" x="7351713" y="3700463"/>
          <p14:tracePt t="819" x="7024688" y="3787775"/>
          <p14:tracePt t="827" x="6794500" y="3851275"/>
          <p14:tracePt t="835" x="6562725" y="3948113"/>
          <p14:tracePt t="843" x="6386513" y="4019550"/>
          <p14:tracePt t="851" x="6203950" y="4090988"/>
          <p14:tracePt t="858" x="6019800" y="4162425"/>
          <p14:tracePt t="867" x="5821363" y="4241800"/>
          <p14:tracePt t="875" x="5605463" y="4306888"/>
          <p14:tracePt t="894" x="5254625" y="4410075"/>
          <p14:tracePt t="900" x="5080000" y="4457700"/>
          <p14:tracePt t="908" x="4975225" y="4473575"/>
          <p14:tracePt t="916" x="4879975" y="4497388"/>
          <p14:tracePt t="924" x="4792663" y="4521200"/>
          <p14:tracePt t="931" x="4713288" y="4545013"/>
          <p14:tracePt t="939" x="4664075" y="4552950"/>
          <p14:tracePt t="947" x="4632325" y="4568825"/>
          <p14:tracePt t="954" x="4608513" y="4584700"/>
          <p14:tracePt t="963" x="4576763" y="4600575"/>
          <p14:tracePt t="971" x="4560888" y="4616450"/>
          <p14:tracePt t="979" x="4537075" y="4633913"/>
          <p14:tracePt t="987" x="4505325" y="4649788"/>
          <p14:tracePt t="995" x="4473575" y="4673600"/>
          <p14:tracePt t="1002" x="4441825" y="4697413"/>
          <p14:tracePt t="1010" x="4394200" y="4729163"/>
          <p14:tracePt t="1018" x="4344988" y="4760913"/>
          <p14:tracePt t="1026" x="4297363" y="4784725"/>
          <p14:tracePt t="1035" x="4265613" y="4792663"/>
          <p14:tracePt t="1044" x="4202113" y="4824413"/>
          <p14:tracePt t="1051" x="4146550" y="4856163"/>
          <p14:tracePt t="1059" x="4090988" y="4879975"/>
          <p14:tracePt t="1067" x="4027488" y="4903788"/>
          <p14:tracePt t="1075" x="3946525" y="4927600"/>
          <p14:tracePt t="1083" x="3883025" y="4959350"/>
          <p14:tracePt t="1091" x="3843338" y="4984750"/>
          <p14:tracePt t="1098" x="3827463" y="5000625"/>
          <p14:tracePt t="1106" x="3819525" y="5016500"/>
          <p14:tracePt t="1114" x="3803650" y="5024438"/>
          <p14:tracePt t="1122" x="3803650" y="5032375"/>
          <p14:tracePt t="1163" x="3803650" y="5040313"/>
          <p14:tracePt t="1170" x="3795713" y="5040313"/>
          <p14:tracePt t="1179" x="3795713" y="5048250"/>
          <p14:tracePt t="1187" x="3795713" y="5056188"/>
          <p14:tracePt t="1207" x="3795713" y="5064125"/>
          <p14:tracePt t="1219" x="3787775" y="5064125"/>
          <p14:tracePt t="1235" x="3787775" y="5072063"/>
          <p14:tracePt t="1251" x="3787775" y="5087938"/>
          <p14:tracePt t="1259" x="3779838" y="5087938"/>
          <p14:tracePt t="1267" x="3771900" y="5095875"/>
          <p14:tracePt t="1275" x="3771900" y="5103813"/>
          <p14:tracePt t="1283" x="3771900" y="5111750"/>
          <p14:tracePt t="1298" x="3763963" y="5111750"/>
          <p14:tracePt t="1507" x="3763963" y="5119688"/>
          <p14:tracePt t="1516" x="3756025" y="5143500"/>
          <p14:tracePt t="1522" x="3748088" y="5167313"/>
          <p14:tracePt t="1530" x="3748088" y="5175250"/>
          <p14:tracePt t="1540" x="3748088" y="5199063"/>
          <p14:tracePt t="1548" x="3740150" y="5214938"/>
          <p14:tracePt t="1554" x="3740150" y="5230813"/>
          <p14:tracePt t="1563" x="3740150" y="5246688"/>
          <p14:tracePt t="1571" x="3740150" y="5270500"/>
          <p14:tracePt t="1580" x="3740150" y="5286375"/>
          <p14:tracePt t="1588" x="3732213" y="5302250"/>
          <p14:tracePt t="1596" x="3732213" y="5310188"/>
          <p14:tracePt t="1603" x="3732213" y="5319713"/>
          <p14:tracePt t="1610" x="3724275" y="5335588"/>
          <p14:tracePt t="14797" x="3930650" y="5351463"/>
          <p14:tracePt t="14803" x="4265613" y="5375275"/>
          <p14:tracePt t="14810" x="4600575" y="5407025"/>
          <p14:tracePt t="14818" x="4752975" y="5414963"/>
          <p14:tracePt t="14828" x="4832350" y="5430838"/>
          <p14:tracePt t="14835" x="4848225" y="5438775"/>
          <p14:tracePt t="14866" x="4856163" y="5438775"/>
          <p14:tracePt t="14987" x="4752975" y="5470525"/>
          <p14:tracePt t="14995" x="4640263" y="5486400"/>
          <p14:tracePt t="15003" x="4608513" y="5486400"/>
          <p14:tracePt t="15019" x="4664075" y="5462588"/>
          <p14:tracePt t="15028" x="4800600" y="5422900"/>
          <p14:tracePt t="15034" x="4999038" y="5351463"/>
          <p14:tracePt t="15044" x="5207000" y="5270500"/>
          <p14:tracePt t="15051" x="5318125" y="5222875"/>
          <p14:tracePt t="15059" x="5381625" y="5191125"/>
          <p14:tracePt t="15067" x="5407025" y="5135563"/>
          <p14:tracePt t="15075" x="5407025" y="5080000"/>
          <p14:tracePt t="15083" x="5397500" y="5048250"/>
          <p14:tracePt t="15091" x="5341938" y="5024438"/>
          <p14:tracePt t="15099" x="5294313" y="5016500"/>
          <p14:tracePt t="15107" x="5278438" y="5016500"/>
          <p14:tracePt t="15114" x="5286375" y="5040313"/>
          <p14:tracePt t="15123" x="5397500" y="5064125"/>
          <p14:tracePt t="15131" x="5565775" y="5080000"/>
          <p14:tracePt t="15138" x="5597525" y="5080000"/>
          <p14:tracePt t="15421" x="5613400" y="5072063"/>
          <p14:tracePt t="15427" x="5621338" y="5040313"/>
          <p14:tracePt t="15435" x="5589588" y="5000625"/>
          <p14:tracePt t="15442" x="5502275" y="4967288"/>
          <p14:tracePt t="15451" x="5349875" y="4911725"/>
          <p14:tracePt t="15458" x="5167313" y="4856163"/>
          <p14:tracePt t="15466" x="5072063" y="4808538"/>
          <p14:tracePt t="15475" x="4991100" y="4776788"/>
          <p14:tracePt t="15482" x="4951413" y="4745038"/>
          <p14:tracePt t="15490" x="4943475" y="4721225"/>
          <p14:tracePt t="15498" x="4935538" y="4697413"/>
          <p14:tracePt t="15507" x="4927600" y="4657725"/>
          <p14:tracePt t="15514" x="4919663" y="4616450"/>
          <p14:tracePt t="15522" x="4895850" y="4568825"/>
          <p14:tracePt t="15531" x="4864100" y="4497388"/>
          <p14:tracePt t="15539" x="4832350" y="4465638"/>
          <p14:tracePt t="15547" x="4792663" y="4418013"/>
          <p14:tracePt t="15557" x="4737100" y="4370388"/>
          <p14:tracePt t="15563" x="4672013" y="4330700"/>
          <p14:tracePt t="15571" x="4600575" y="4298950"/>
          <p14:tracePt t="15580" x="4521200" y="4249738"/>
          <p14:tracePt t="15589" x="4441825" y="4210050"/>
          <p14:tracePt t="15596" x="4362450" y="4162425"/>
          <p14:tracePt t="15604" x="4273550" y="4130675"/>
          <p14:tracePt t="15610" x="4194175" y="4083050"/>
          <p14:tracePt t="15619" x="4114800" y="4035425"/>
          <p14:tracePt t="15626" x="4051300" y="4011613"/>
          <p14:tracePt t="15635" x="4011613" y="3979863"/>
          <p14:tracePt t="15642" x="3994150" y="3963988"/>
          <p14:tracePt t="15651" x="3986213" y="3956050"/>
          <p14:tracePt t="15659" x="3986213" y="3948113"/>
          <p14:tracePt t="15667" x="3970338" y="3922713"/>
          <p14:tracePt t="15674" x="3962400" y="3898900"/>
          <p14:tracePt t="15683" x="3946525" y="3883025"/>
          <p14:tracePt t="15691" x="3930650" y="3859213"/>
          <p14:tracePt t="15700" x="3906838" y="3827463"/>
          <p14:tracePt t="15707" x="3883025" y="3803650"/>
          <p14:tracePt t="15715" x="3867150" y="3771900"/>
          <p14:tracePt t="15723" x="3827463" y="3732213"/>
          <p14:tracePt t="15735" x="3803650" y="3700463"/>
          <p14:tracePt t="15739" x="3763963" y="3652838"/>
          <p14:tracePt t="15747" x="3740150" y="3613150"/>
          <p14:tracePt t="15756" x="3700463" y="3563938"/>
          <p14:tracePt t="15763" x="3668713" y="3516313"/>
          <p14:tracePt t="15771" x="3627438" y="3476625"/>
          <p14:tracePt t="15780" x="3579813" y="3429000"/>
          <p14:tracePt t="15787" x="3516313" y="3365500"/>
          <p14:tracePt t="15794" x="3452813" y="3325813"/>
          <p14:tracePt t="15803" x="3381375" y="3262313"/>
          <p14:tracePt t="15810" x="3300413" y="3205163"/>
          <p14:tracePt t="15819" x="3228975" y="3157538"/>
          <p14:tracePt t="15827" x="3157538" y="3125788"/>
          <p14:tracePt t="15835" x="3117850" y="3094038"/>
          <p14:tracePt t="15842" x="3078163" y="3070225"/>
          <p14:tracePt t="15851" x="3054350" y="3046413"/>
          <p14:tracePt t="15859" x="3022600" y="3022600"/>
          <p14:tracePt t="15867" x="2998788" y="2998788"/>
          <p14:tracePt t="15875" x="2974975" y="2982913"/>
          <p14:tracePt t="15884" x="2957513" y="2967038"/>
          <p14:tracePt t="15890" x="2941638" y="2959100"/>
          <p14:tracePt t="15898" x="2925763" y="2943225"/>
          <p14:tracePt t="15906" x="2901950" y="2927350"/>
          <p14:tracePt t="15915" x="2886075" y="2919413"/>
          <p14:tracePt t="15922" x="2862263" y="2886075"/>
          <p14:tracePt t="15931" x="2830513" y="2878138"/>
          <p14:tracePt t="15939" x="2806700" y="2862263"/>
          <p14:tracePt t="15947" x="2782888" y="2846388"/>
          <p14:tracePt t="15957" x="2767013" y="2846388"/>
          <p14:tracePt t="15962" x="2751138" y="2830513"/>
          <p14:tracePt t="15979" x="2743200" y="2822575"/>
          <p14:tracePt t="15987" x="2735263" y="2822575"/>
          <p14:tracePt t="15996" x="2735263" y="2814638"/>
          <p14:tracePt t="16003" x="2727325" y="2806700"/>
          <p14:tracePt t="16010" x="2703513" y="2798763"/>
          <p14:tracePt t="16019" x="2679700" y="2782888"/>
          <p14:tracePt t="16027" x="2647950" y="2767013"/>
          <p14:tracePt t="16034" x="2598738" y="2759075"/>
          <p14:tracePt t="16042" x="2566988" y="2751138"/>
          <p14:tracePt t="16051" x="2535238" y="2743200"/>
          <p14:tracePt t="16060" x="2519363" y="2743200"/>
          <p14:tracePt t="16067" x="2503488" y="2735263"/>
          <p14:tracePt t="16075" x="2495550" y="2735263"/>
          <p14:tracePt t="16083" x="2495550" y="2727325"/>
          <p14:tracePt t="16099" x="2487613" y="2727325"/>
          <p14:tracePt t="16138" x="2487613" y="2719388"/>
          <p14:tracePt t="16146" x="2479675" y="2719388"/>
          <p14:tracePt t="16163" x="2463800" y="2711450"/>
          <p14:tracePt t="16170" x="2455863" y="2703513"/>
          <p14:tracePt t="16179" x="2439988" y="2695575"/>
          <p14:tracePt t="16187" x="2424113" y="2695575"/>
          <p14:tracePt t="16196" x="2416175" y="2695575"/>
          <p14:tracePt t="16205" x="2408238" y="2695575"/>
          <p14:tracePt t="16211" x="2400300" y="2695575"/>
          <p14:tracePt t="16242" x="2392363" y="2695575"/>
          <p14:tracePt t="16251" x="2384425" y="2695575"/>
          <p14:tracePt t="16259" x="2376488" y="2695575"/>
          <p14:tracePt t="16268" x="2344738" y="2695575"/>
          <p14:tracePt t="16276" x="2328863" y="2703513"/>
          <p14:tracePt t="16283" x="2320925" y="2711450"/>
          <p14:tracePt t="16291" x="2305050" y="2711450"/>
          <p14:tracePt t="16298" x="2289175" y="2719388"/>
          <p14:tracePt t="16306" x="2281238" y="2735263"/>
          <p14:tracePt t="16315" x="2273300" y="2735263"/>
          <p14:tracePt t="16322" x="2273300" y="2743200"/>
          <p14:tracePt t="16330" x="2265363" y="2743200"/>
          <p14:tracePt t="16338" x="2265363" y="2759075"/>
          <p14:tracePt t="16346" x="2255838" y="2759075"/>
          <p14:tracePt t="16357" x="2247900" y="2774950"/>
          <p14:tracePt t="16363" x="2247900" y="2790825"/>
          <p14:tracePt t="16370" x="2239963" y="2814638"/>
          <p14:tracePt t="16379" x="2232025" y="2830513"/>
          <p14:tracePt t="16388" x="2224088" y="2846388"/>
          <p14:tracePt t="16395" x="2224088" y="2862263"/>
          <p14:tracePt t="16403" x="2216150" y="2878138"/>
          <p14:tracePt t="16410" x="2208213" y="2901950"/>
          <p14:tracePt t="16420" x="2208213" y="2935288"/>
          <p14:tracePt t="16427" x="2216150" y="2974975"/>
          <p14:tracePt t="16435" x="2247900" y="3030538"/>
          <p14:tracePt t="16443" x="2289175" y="3094038"/>
          <p14:tracePt t="16452" x="2320925" y="3141663"/>
          <p14:tracePt t="16458" x="2336800" y="3173413"/>
          <p14:tracePt t="16466" x="2360613" y="3205163"/>
          <p14:tracePt t="16474" x="2368550" y="3221038"/>
          <p14:tracePt t="16482" x="2368550" y="3228975"/>
          <p14:tracePt t="16492" x="2368550" y="3236913"/>
          <p14:tracePt t="16499" x="2376488" y="3252788"/>
          <p14:tracePt t="16515" x="2376488" y="3262313"/>
          <p14:tracePt t="16530" x="2384425" y="3262313"/>
          <p14:tracePt t="16539" x="2392363" y="3270250"/>
          <p14:tracePt t="16555" x="2400300" y="3270250"/>
          <p14:tracePt t="16562" x="2416175" y="3278188"/>
          <p14:tracePt t="16570" x="2455863" y="3294063"/>
          <p14:tracePt t="16582" x="2527300" y="3333750"/>
          <p14:tracePt t="16589" x="2590800" y="3357563"/>
          <p14:tracePt t="16595" x="2655888" y="3373438"/>
          <p14:tracePt t="16605" x="2711450" y="3389313"/>
          <p14:tracePt t="16610" x="2751138" y="3405188"/>
          <p14:tracePt t="16619" x="2782888" y="3413125"/>
          <p14:tracePt t="16627" x="2806700" y="3413125"/>
          <p14:tracePt t="16635" x="2822575" y="3413125"/>
          <p14:tracePt t="16642" x="2838450" y="3421063"/>
          <p14:tracePt t="16659" x="2846388" y="3421063"/>
          <p14:tracePt t="16683" x="2854325" y="3421063"/>
          <p14:tracePt t="16690" x="2862263" y="3421063"/>
          <p14:tracePt t="16706" x="2870200" y="3421063"/>
          <p14:tracePt t="16715" x="2901950" y="3421063"/>
          <p14:tracePt t="16722" x="2949575" y="3421063"/>
          <p14:tracePt t="16733" x="3022600" y="3421063"/>
          <p14:tracePt t="16738" x="3109913" y="3421063"/>
          <p14:tracePt t="16747" x="3205163" y="3421063"/>
          <p14:tracePt t="16755" x="3284538" y="3421063"/>
          <p14:tracePt t="16762" x="3349625" y="3421063"/>
          <p14:tracePt t="16771" x="3397250" y="3421063"/>
          <p14:tracePt t="16778" x="3421063" y="3421063"/>
          <p14:tracePt t="16788" x="3429000" y="3421063"/>
          <p14:tracePt t="16795" x="3436938" y="3421063"/>
          <p14:tracePt t="16827" x="3444875" y="3421063"/>
          <p14:tracePt t="16842" x="3460750" y="3421063"/>
          <p14:tracePt t="16851" x="3492500" y="3421063"/>
          <p14:tracePt t="16858" x="3540125" y="3421063"/>
          <p14:tracePt t="16867" x="3619500" y="3421063"/>
          <p14:tracePt t="16875" x="3700463" y="3421063"/>
          <p14:tracePt t="16884" x="3787775" y="3421063"/>
          <p14:tracePt t="16890" x="3859213" y="3421063"/>
          <p14:tracePt t="16899" x="3922713" y="3421063"/>
          <p14:tracePt t="16907" x="3946525" y="3421063"/>
          <p14:tracePt t="16915" x="3970338" y="3421063"/>
          <p14:tracePt t="16922" x="3986213" y="3421063"/>
          <p14:tracePt t="16978" x="3994150" y="3421063"/>
          <p14:tracePt t="16995" x="4002088" y="3421063"/>
          <p14:tracePt t="17002" x="4011613" y="3421063"/>
          <p14:tracePt t="17012" x="4027488" y="3421063"/>
          <p14:tracePt t="17018" x="4059238" y="3421063"/>
          <p14:tracePt t="17027" x="4090988" y="3421063"/>
          <p14:tracePt t="17034" x="4146550" y="3421063"/>
          <p14:tracePt t="17042" x="4178300" y="3421063"/>
          <p14:tracePt t="17051" x="4202113" y="3421063"/>
          <p14:tracePt t="17060" x="4210050" y="3421063"/>
          <p14:tracePt t="17066" x="4225925" y="3421063"/>
          <p14:tracePt t="17164" x="4233863" y="3421063"/>
          <p14:tracePt t="17187" x="4233863" y="3413125"/>
          <p14:tracePt t="17210" x="4241800" y="3413125"/>
          <p14:tracePt t="17371" x="4233863" y="3413125"/>
          <p14:tracePt t="17379" x="4210050" y="3413125"/>
          <p14:tracePt t="17387" x="4186238" y="3413125"/>
          <p14:tracePt t="17395" x="4170363" y="3413125"/>
          <p14:tracePt t="17403" x="4138613" y="3405188"/>
          <p14:tracePt t="17411" x="4114800" y="3397250"/>
          <p14:tracePt t="17420" x="4083050" y="3389313"/>
          <p14:tracePt t="17426" x="4059238" y="3389313"/>
          <p14:tracePt t="17435" x="4027488" y="3381375"/>
          <p14:tracePt t="17443" x="3978275" y="3373438"/>
          <p14:tracePt t="17453" x="3930650" y="3373438"/>
          <p14:tracePt t="17459" x="3898900" y="3365500"/>
          <p14:tracePt t="17466" x="3875088" y="3357563"/>
          <p14:tracePt t="17475" x="3851275" y="3349625"/>
          <p14:tracePt t="17483" x="3827463" y="3349625"/>
          <p14:tracePt t="17490" x="3795713" y="3341688"/>
          <p14:tracePt t="17498" x="3771900" y="3341688"/>
          <p14:tracePt t="17507" x="3732213" y="3333750"/>
          <p14:tracePt t="17515" x="3676650" y="3317875"/>
          <p14:tracePt t="17523" x="3635375" y="3302000"/>
          <p14:tracePt t="17531" x="3579813" y="3294063"/>
          <p14:tracePt t="17540" x="3540125" y="3278188"/>
          <p14:tracePt t="17546" x="3500438" y="3270250"/>
          <p14:tracePt t="17554" x="3460750" y="3252788"/>
          <p14:tracePt t="17562" x="3429000" y="3244850"/>
          <p14:tracePt t="17570" x="3413125" y="3236913"/>
          <p14:tracePt t="17578" x="3365500" y="3221038"/>
          <p14:tracePt t="17586" x="3300413" y="3197225"/>
          <p14:tracePt t="17595" x="3221038" y="3173413"/>
          <p14:tracePt t="17603" x="3157538" y="3149600"/>
          <p14:tracePt t="17610" x="3117850" y="3125788"/>
          <p14:tracePt t="17618" x="3101975" y="3117850"/>
          <p14:tracePt t="17627" x="3094038" y="3109913"/>
          <p14:tracePt t="17635" x="3086100" y="3109913"/>
          <p14:tracePt t="17642" x="3086100" y="3101975"/>
          <p14:tracePt t="17651" x="3078163" y="3094038"/>
          <p14:tracePt t="17659" x="3078163" y="3086100"/>
          <p14:tracePt t="17683" x="3062288" y="3070225"/>
          <p14:tracePt t="17691" x="3054350" y="3054350"/>
          <p14:tracePt t="17700" x="3038475" y="3022600"/>
          <p14:tracePt t="17707" x="3014663" y="3006725"/>
          <p14:tracePt t="17717" x="3006725" y="2982913"/>
          <p14:tracePt t="17723" x="2982913" y="2951163"/>
          <p14:tracePt t="17733" x="2967038" y="2935288"/>
          <p14:tracePt t="17738" x="2957513" y="2919413"/>
          <p14:tracePt t="17746" x="2925763" y="2878138"/>
          <p14:tracePt t="17754" x="2917825" y="2862263"/>
          <p14:tracePt t="17762" x="2901950" y="2846388"/>
          <p14:tracePt t="17770" x="2886075" y="2814638"/>
          <p14:tracePt t="17779" x="2878138" y="2798763"/>
          <p14:tracePt t="17786" x="2862263" y="2790825"/>
          <p14:tracePt t="17794" x="2854325" y="2774950"/>
          <p14:tracePt t="17803" x="2838450" y="2759075"/>
          <p14:tracePt t="17811" x="2830513" y="2743200"/>
          <p14:tracePt t="17818" x="2830513" y="2735263"/>
          <p14:tracePt t="17828" x="2814638" y="2719388"/>
          <p14:tracePt t="17835" x="2814638" y="2711450"/>
          <p14:tracePt t="17843" x="2798763" y="2695575"/>
          <p14:tracePt t="17851" x="2790825" y="2679700"/>
          <p14:tracePt t="17858" x="2767013" y="2663825"/>
          <p14:tracePt t="17867" x="2759075" y="2647950"/>
          <p14:tracePt t="17885" x="2727325" y="2624138"/>
          <p14:tracePt t="17890" x="2719388" y="2608263"/>
          <p14:tracePt t="17899" x="2703513" y="2600325"/>
          <p14:tracePt t="17906" x="2703513" y="2584450"/>
          <p14:tracePt t="17915" x="2695575" y="2584450"/>
          <p14:tracePt t="17922" x="2695575" y="2576513"/>
          <p14:tracePt t="18362" x="2687638" y="2559050"/>
          <p14:tracePt t="18370" x="2671763" y="2551113"/>
          <p14:tracePt t="18395" x="2671763" y="2543175"/>
          <p14:tracePt t="18762" x="2663825" y="2543175"/>
          <p14:tracePt t="18770" x="2647950" y="2535238"/>
          <p14:tracePt t="18779" x="2640013" y="2519363"/>
          <p14:tracePt t="18787" x="2632075" y="2511425"/>
          <p14:tracePt t="18794" x="2616200" y="2503488"/>
          <p14:tracePt t="18802" x="2606675" y="2495550"/>
          <p14:tracePt t="18810" x="2598738" y="2495550"/>
          <p14:tracePt t="18818" x="2590800" y="2487613"/>
          <p14:tracePt t="18827" x="2582863" y="2487613"/>
          <p14:tracePt t="18858" x="2582863" y="2479675"/>
          <p14:tracePt t="19260" x="2582863" y="2487613"/>
          <p14:tracePt t="19371" x="2582863" y="2495550"/>
          <p14:tracePt t="19394" x="2582863" y="2503488"/>
          <p14:tracePt t="19404" x="2566988" y="2519363"/>
          <p14:tracePt t="19410" x="2566988" y="2543175"/>
          <p14:tracePt t="19420" x="2559050" y="2559050"/>
          <p14:tracePt t="19427" x="2543175" y="2584450"/>
          <p14:tracePt t="19435" x="2527300" y="2600325"/>
          <p14:tracePt t="19443" x="2503488" y="2632075"/>
          <p14:tracePt t="19454" x="2479675" y="2655888"/>
          <p14:tracePt t="19460" x="2455863" y="2687638"/>
          <p14:tracePt t="19467" x="2439988" y="2711450"/>
          <p14:tracePt t="19474" x="2439988" y="2735263"/>
          <p14:tracePt t="19482" x="2424113" y="2774950"/>
          <p14:tracePt t="19490" x="2408238" y="2806700"/>
          <p14:tracePt t="19498" x="2392363" y="2846388"/>
          <p14:tracePt t="19506" x="2376488" y="2878138"/>
          <p14:tracePt t="19515" x="2360613" y="2909888"/>
          <p14:tracePt t="19523" x="2336800" y="2935288"/>
          <p14:tracePt t="19530" x="2328863" y="2951163"/>
          <p14:tracePt t="19539" x="2312988" y="2967038"/>
          <p14:tracePt t="19547" x="2305050" y="2974975"/>
          <p14:tracePt t="19554" x="2289175" y="2990850"/>
          <p14:tracePt t="19562" x="2289175" y="2998788"/>
          <p14:tracePt t="19570" x="2289175" y="3006725"/>
          <p14:tracePt t="19578" x="2289175" y="3014663"/>
          <p14:tracePt t="19603" x="2289175" y="3022600"/>
          <p14:tracePt t="19707" x="2289175" y="2998788"/>
          <p14:tracePt t="19717" x="2289175" y="2982913"/>
          <p14:tracePt t="19723" x="2289175" y="2959100"/>
          <p14:tracePt t="19734" x="2289175" y="2935288"/>
          <p14:tracePt t="19738" x="2289175" y="2909888"/>
          <p14:tracePt t="19747" x="2289175" y="2901950"/>
          <p14:tracePt t="19755" x="2289175" y="2886075"/>
          <p14:tracePt t="19762" x="2289175" y="2870200"/>
          <p14:tracePt t="19770" x="2289175" y="2854325"/>
          <p14:tracePt t="19780" x="2289175" y="2838450"/>
          <p14:tracePt t="19786" x="2289175" y="2814638"/>
          <p14:tracePt t="19794" x="2289175" y="2798763"/>
          <p14:tracePt t="19803" x="2289175" y="2790825"/>
          <p14:tracePt t="19810" x="2289175" y="2774950"/>
          <p14:tracePt t="19818" x="2289175" y="2767013"/>
          <p14:tracePt t="19827" x="2289175" y="2751138"/>
          <p14:tracePt t="19842" x="2289175" y="2743200"/>
          <p14:tracePt t="19851" x="2289175" y="2735263"/>
          <p14:tracePt t="19858" x="2289175" y="2719388"/>
          <p14:tracePt t="19866" x="2289175" y="2703513"/>
          <p14:tracePt t="19885" x="2305050" y="2663825"/>
          <p14:tracePt t="19891" x="2312988" y="2647950"/>
          <p14:tracePt t="19898" x="2320925" y="2640013"/>
          <p14:tracePt t="19908" x="2320925" y="2624138"/>
          <p14:tracePt t="19922" x="2328863" y="2616200"/>
          <p14:tracePt t="20019" x="2328863" y="2608263"/>
          <p14:tracePt t="20029" x="2336800" y="2600325"/>
          <p14:tracePt t="20034" x="2344738" y="2576513"/>
          <p14:tracePt t="20043" x="2352675" y="2551113"/>
          <p14:tracePt t="20051" x="2360613" y="2535238"/>
          <p14:tracePt t="20061" x="2376488" y="2527300"/>
          <p14:tracePt t="20066" x="2376488" y="2511425"/>
          <p14:tracePt t="20075" x="2392363" y="2495550"/>
          <p14:tracePt t="20083" x="2400300" y="2479675"/>
          <p14:tracePt t="20090" x="2416175" y="2463800"/>
          <p14:tracePt t="20099" x="2432050" y="2439988"/>
          <p14:tracePt t="20107" x="2439988" y="2432050"/>
          <p14:tracePt t="20114" x="2463800" y="2424113"/>
          <p14:tracePt t="20131" x="2463800" y="2416175"/>
          <p14:tracePt t="21491" x="2471738" y="2416175"/>
          <p14:tracePt t="21786" x="2471738" y="2424113"/>
          <p14:tracePt t="21795" x="2471738" y="2447925"/>
          <p14:tracePt t="21803" x="2471738" y="2463800"/>
          <p14:tracePt t="21810" x="2471738" y="2479675"/>
          <p14:tracePt t="21818" x="2471738" y="2495550"/>
          <p14:tracePt t="21827" x="2463800" y="2511425"/>
          <p14:tracePt t="21835" x="2463800" y="2535238"/>
          <p14:tracePt t="21843" x="2463800" y="2543175"/>
          <p14:tracePt t="21851" x="2455863" y="2576513"/>
          <p14:tracePt t="21858" x="2447925" y="2600325"/>
          <p14:tracePt t="21866" x="2439988" y="2624138"/>
          <p14:tracePt t="21884" x="2432050" y="2687638"/>
          <p14:tracePt t="21891" x="2424113" y="2719388"/>
          <p14:tracePt t="21898" x="2424113" y="2735263"/>
          <p14:tracePt t="21907" x="2416175" y="2751138"/>
          <p14:tracePt t="21915" x="2416175" y="2767013"/>
          <p14:tracePt t="21922" x="2416175" y="2774950"/>
          <p14:tracePt t="21931" x="2416175" y="2782888"/>
          <p14:tracePt t="21938" x="2408238" y="2790825"/>
          <p14:tracePt t="21954" x="2408238" y="2798763"/>
          <p14:tracePt t="21963" x="2408238" y="2822575"/>
          <p14:tracePt t="21970" x="2408238" y="2846388"/>
          <p14:tracePt t="21979" x="2408238" y="2870200"/>
          <p14:tracePt t="21986" x="2408238" y="2894013"/>
          <p14:tracePt t="21995" x="2408238" y="2919413"/>
          <p14:tracePt t="22002" x="2400300" y="2935288"/>
          <p14:tracePt t="22010" x="2400300" y="2943225"/>
          <p14:tracePt t="22019" x="2400300" y="2951163"/>
          <p14:tracePt t="22028" x="2392363" y="2951163"/>
          <p14:tracePt t="22044" x="2392363" y="2959100"/>
          <p14:tracePt t="22130" x="2376488" y="2886075"/>
          <p14:tracePt t="22138" x="2368550" y="2846388"/>
          <p14:tracePt t="22147" x="2360613" y="2790825"/>
          <p14:tracePt t="22155" x="2360613" y="2735263"/>
          <p14:tracePt t="22163" x="2360613" y="2679700"/>
          <p14:tracePt t="22170" x="2360613" y="2624138"/>
          <p14:tracePt t="22179" x="2360613" y="2576513"/>
          <p14:tracePt t="22186" x="2360613" y="2527300"/>
          <p14:tracePt t="22195" x="2360613" y="2495550"/>
          <p14:tracePt t="22203" x="2360613" y="2463800"/>
          <p14:tracePt t="22211" x="2368550" y="2447925"/>
          <p14:tracePt t="22218" x="2368550" y="2432050"/>
          <p14:tracePt t="22227" x="2368550" y="2424113"/>
          <p14:tracePt t="22379" x="2368550" y="2463800"/>
          <p14:tracePt t="22387" x="2368550" y="2503488"/>
          <p14:tracePt t="22395" x="2368550" y="2535238"/>
          <p14:tracePt t="22403" x="2368550" y="2566988"/>
          <p14:tracePt t="22411" x="2368550" y="2600325"/>
          <p14:tracePt t="22423" x="2368550" y="2632075"/>
          <p14:tracePt t="22426" x="2368550" y="2655888"/>
          <p14:tracePt t="22435" x="2368550" y="2671763"/>
          <p14:tracePt t="22442" x="2368550" y="2695575"/>
          <p14:tracePt t="22452" x="2368550" y="2711450"/>
          <p14:tracePt t="22458" x="2368550" y="2727325"/>
          <p14:tracePt t="22467" x="2360613" y="2735263"/>
          <p14:tracePt t="22474" x="2360613" y="2751138"/>
          <p14:tracePt t="22483" x="2360613" y="2759075"/>
          <p14:tracePt t="22491" x="2360613" y="2767013"/>
          <p14:tracePt t="22659" x="2360613" y="2759075"/>
          <p14:tracePt t="22668" x="2360613" y="2751138"/>
          <p14:tracePt t="22675" x="2360613" y="2743200"/>
          <p14:tracePt t="22684" x="2360613" y="2727325"/>
          <p14:tracePt t="22690" x="2368550" y="2719388"/>
          <p14:tracePt t="22698" x="2368550" y="2711450"/>
          <p14:tracePt t="22707" x="2368550" y="2695575"/>
          <p14:tracePt t="22715" x="2376488" y="2687638"/>
          <p14:tracePt t="22722" x="2376488" y="2671763"/>
          <p14:tracePt t="22732" x="2384425" y="2663825"/>
          <p14:tracePt t="22738" x="2384425" y="2655888"/>
          <p14:tracePt t="22746" x="2384425" y="2647950"/>
          <p14:tracePt t="22754" x="2392363" y="2647950"/>
          <p14:tracePt t="22763" x="2392363" y="2640013"/>
          <p14:tracePt t="22771" x="2392363" y="2632075"/>
          <p14:tracePt t="22778" x="2400300" y="2632075"/>
          <p14:tracePt t="22786" x="2408238" y="2616200"/>
          <p14:tracePt t="22795" x="2416175" y="2608263"/>
          <p14:tracePt t="22802" x="2424113" y="2592388"/>
          <p14:tracePt t="22810" x="2439988" y="2584450"/>
          <p14:tracePt t="22818" x="2447925" y="2576513"/>
          <p14:tracePt t="22826" x="2455863" y="2576513"/>
          <p14:tracePt t="22835" x="2463800" y="2559050"/>
          <p14:tracePt t="22842" x="2471738" y="2559050"/>
          <p14:tracePt t="22851" x="2479675" y="2543175"/>
          <p14:tracePt t="22858" x="2495550" y="2543175"/>
          <p14:tracePt t="22867" x="2495550" y="2527300"/>
          <p14:tracePt t="22884" x="2495550" y="2511425"/>
          <p14:tracePt t="22890" x="2495550" y="2495550"/>
          <p14:tracePt t="22898" x="2487613" y="2471738"/>
          <p14:tracePt t="22907" x="2471738" y="2455863"/>
          <p14:tracePt t="22915" x="2463800" y="2439988"/>
          <p14:tracePt t="22922" x="2455863" y="2424113"/>
          <p14:tracePt t="22931" x="2455863" y="2416175"/>
          <p14:tracePt t="25234" x="2455863" y="2424113"/>
          <p14:tracePt t="25258" x="2455863" y="2432050"/>
          <p14:tracePt t="25275" x="2455863" y="2439988"/>
          <p14:tracePt t="25291" x="2455863" y="2447925"/>
          <p14:tracePt t="25298" x="2463800" y="2455863"/>
          <p14:tracePt t="25306" x="2495550" y="2487613"/>
          <p14:tracePt t="25314" x="2598738" y="2543175"/>
          <p14:tracePt t="25323" x="2782888" y="2632075"/>
          <p14:tracePt t="25331" x="3046413" y="2719388"/>
          <p14:tracePt t="25339" x="3341688" y="2790825"/>
          <p14:tracePt t="25347" x="3635375" y="2830513"/>
          <p14:tracePt t="25355" x="3883025" y="2854325"/>
          <p14:tracePt t="25362" x="4043363" y="2862263"/>
          <p14:tracePt t="25371" x="4114800" y="2862263"/>
          <p14:tracePt t="25378" x="4146550" y="2862263"/>
          <p14:tracePt t="25387" x="4162425" y="2862263"/>
          <p14:tracePt t="25403" x="4170363" y="2862263"/>
          <p14:tracePt t="25420" x="4170363" y="2854325"/>
          <p14:tracePt t="25427" x="4170363" y="2846388"/>
          <p14:tracePt t="25435" x="4170363" y="2838450"/>
          <p14:tracePt t="25453" x="4170363" y="2830513"/>
          <p14:tracePt t="25458" x="4170363" y="2822575"/>
          <p14:tracePt t="25515" x="4170363" y="2838450"/>
          <p14:tracePt t="25523" x="4170363" y="2846388"/>
          <p14:tracePt t="25531" x="4170363" y="2854325"/>
          <p14:tracePt t="25539" x="4170363" y="2862263"/>
          <p14:tracePt t="25546" x="4170363" y="2870200"/>
          <p14:tracePt t="25563" x="4170363" y="2878138"/>
          <p14:tracePt t="25579" x="4170363" y="2894013"/>
          <p14:tracePt t="25586" x="4162425" y="2901950"/>
          <p14:tracePt t="25594" x="4162425" y="2927350"/>
          <p14:tracePt t="25603" x="4162425" y="2951163"/>
          <p14:tracePt t="25610" x="4154488" y="2974975"/>
          <p14:tracePt t="25619" x="4138613" y="3022600"/>
          <p14:tracePt t="25627" x="4130675" y="3062288"/>
          <p14:tracePt t="25635" x="4122738" y="3117850"/>
          <p14:tracePt t="25643" x="4098925" y="3173413"/>
          <p14:tracePt t="25656" x="4090988" y="3213100"/>
          <p14:tracePt t="25658" x="4075113" y="3244850"/>
          <p14:tracePt t="25666" x="4067175" y="3278188"/>
          <p14:tracePt t="25674" x="4059238" y="3294063"/>
          <p14:tracePt t="25682" x="4051300" y="3302000"/>
          <p14:tracePt t="25690" x="4051300" y="3317875"/>
          <p14:tracePt t="25699" x="4051300" y="3325813"/>
          <p14:tracePt t="25707" x="4043363" y="3333750"/>
          <p14:tracePt t="25786" x="4043363" y="3341688"/>
          <p14:tracePt t="25794" x="4051300" y="3341688"/>
          <p14:tracePt t="25803" x="4051300" y="3349625"/>
          <p14:tracePt t="25810" x="4059238" y="3349625"/>
          <p14:tracePt t="25818" x="4059238" y="3357563"/>
          <p14:tracePt t="25827" x="4059238" y="3365500"/>
          <p14:tracePt t="25835" x="4067175" y="3365500"/>
          <p14:tracePt t="25843" x="4067175" y="3373438"/>
          <p14:tracePt t="26027" x="4075113" y="3373438"/>
          <p14:tracePt t="26906" x="4067175" y="3373438"/>
          <p14:tracePt t="26915" x="4043363" y="3357563"/>
          <p14:tracePt t="26922" x="4035425" y="3341688"/>
          <p14:tracePt t="26931" x="4019550" y="3325813"/>
          <p14:tracePt t="26939" x="3994150" y="3302000"/>
          <p14:tracePt t="26947" x="3978275" y="3286125"/>
          <p14:tracePt t="26957" x="3946525" y="3262313"/>
          <p14:tracePt t="26962" x="3930650" y="3228975"/>
          <p14:tracePt t="26971" x="3898900" y="3213100"/>
          <p14:tracePt t="26978" x="3875088" y="3181350"/>
          <p14:tracePt t="26986" x="3843338" y="3149600"/>
          <p14:tracePt t="26995" x="3803650" y="3117850"/>
          <p14:tracePt t="27004" x="3756025" y="3070225"/>
          <p14:tracePt t="27012" x="3700463" y="3022600"/>
          <p14:tracePt t="27019" x="3635375" y="2982913"/>
          <p14:tracePt t="27027" x="3587750" y="2927350"/>
          <p14:tracePt t="27034" x="3532188" y="2878138"/>
          <p14:tracePt t="27043" x="3468688" y="2838450"/>
          <p14:tracePt t="27051" x="3421063" y="2790825"/>
          <p14:tracePt t="27059" x="3373438" y="2743200"/>
          <p14:tracePt t="27067" x="3333750" y="2719388"/>
          <p14:tracePt t="27074" x="3292475" y="2695575"/>
          <p14:tracePt t="27083" x="3276600" y="2679700"/>
          <p14:tracePt t="27090" x="3268663" y="2663825"/>
          <p14:tracePt t="27099" x="3260725" y="2655888"/>
          <p14:tracePt t="27107" x="3252788" y="2640013"/>
          <p14:tracePt t="27115" x="3244850" y="2632075"/>
          <p14:tracePt t="27123" x="3228975" y="2624138"/>
          <p14:tracePt t="27132" x="3221038" y="2608263"/>
          <p14:tracePt t="27140" x="3205163" y="2592388"/>
          <p14:tracePt t="27148" x="3173413" y="2559050"/>
          <p14:tracePt t="27156" x="3133725" y="2527300"/>
          <p14:tracePt t="27162" x="3086100" y="2487613"/>
          <p14:tracePt t="27170" x="3038475" y="2447925"/>
          <p14:tracePt t="27179" x="2998788" y="2408238"/>
          <p14:tracePt t="27186" x="2957513" y="2384425"/>
          <p14:tracePt t="27195" x="2941638" y="2368550"/>
          <p14:tracePt t="27203" x="2933700" y="2360613"/>
          <p14:tracePt t="27210" x="2925763" y="2352675"/>
          <p14:tracePt t="27234" x="2917825" y="2344738"/>
          <p14:tracePt t="27251" x="2909888" y="2344738"/>
          <p14:tracePt t="27259" x="2909888" y="2336800"/>
          <p14:tracePt t="27282" x="2901950" y="2328863"/>
          <p14:tracePt t="27378" x="2933700" y="2384425"/>
          <p14:tracePt t="27386" x="2967038" y="2424113"/>
          <p14:tracePt t="27394" x="2998788" y="2463800"/>
          <p14:tracePt t="27403" x="3030538" y="2511425"/>
          <p14:tracePt t="27411" x="3062288" y="2551113"/>
          <p14:tracePt t="27421" x="3094038" y="2600325"/>
          <p14:tracePt t="27427" x="3133725" y="2655888"/>
          <p14:tracePt t="27434" x="3173413" y="2703513"/>
          <p14:tracePt t="27442" x="3236913" y="2774950"/>
          <p14:tracePt t="27452" x="3300413" y="2838450"/>
          <p14:tracePt t="27458" x="3397250" y="2909888"/>
          <p14:tracePt t="27466" x="3548063" y="3014663"/>
          <p14:tracePt t="27474" x="3716338" y="3101975"/>
          <p14:tracePt t="27483" x="3883025" y="3197225"/>
          <p14:tracePt t="27490" x="4027488" y="3262313"/>
          <p14:tracePt t="27498" x="4122738" y="3302000"/>
          <p14:tracePt t="27507" x="4194175" y="3325813"/>
          <p14:tracePt t="27515" x="4233863" y="3349625"/>
          <p14:tracePt t="27523" x="4265613" y="3357563"/>
          <p14:tracePt t="27530" x="4273550" y="3365500"/>
          <p14:tracePt t="27539" x="4289425" y="3373438"/>
          <p14:tracePt t="27850" x="4281488" y="3373438"/>
          <p14:tracePt t="27875" x="4273550" y="3373438"/>
          <p14:tracePt t="27882" x="4265613" y="3373438"/>
          <p14:tracePt t="27890" x="4257675" y="3365500"/>
          <p14:tracePt t="27898" x="4241800" y="3357563"/>
          <p14:tracePt t="27907" x="4225925" y="3341688"/>
          <p14:tracePt t="27915" x="4210050" y="3341688"/>
          <p14:tracePt t="27922" x="4178300" y="3317875"/>
          <p14:tracePt t="27931" x="4146550" y="3302000"/>
          <p14:tracePt t="27939" x="4114800" y="3286125"/>
          <p14:tracePt t="27947" x="4083050" y="3270250"/>
          <p14:tracePt t="27954" x="4043363" y="3236913"/>
          <p14:tracePt t="27963" x="4002088" y="3213100"/>
          <p14:tracePt t="27971" x="3954463" y="3181350"/>
          <p14:tracePt t="27979" x="3906838" y="3149600"/>
          <p14:tracePt t="27987" x="3851275" y="3109913"/>
          <p14:tracePt t="27994" x="3811588" y="3086100"/>
          <p14:tracePt t="28002" x="3787775" y="3070225"/>
          <p14:tracePt t="28010" x="3748088" y="3046413"/>
          <p14:tracePt t="28019" x="3732213" y="3030538"/>
          <p14:tracePt t="28026" x="3708400" y="3014663"/>
          <p14:tracePt t="28035" x="3676650" y="2998788"/>
          <p14:tracePt t="28042" x="3627438" y="2967038"/>
          <p14:tracePt t="28051" x="3571875" y="2927350"/>
          <p14:tracePt t="28059" x="3500438" y="2886075"/>
          <p14:tracePt t="28066" x="3429000" y="2838450"/>
          <p14:tracePt t="28075" x="3357563" y="2798763"/>
          <p14:tracePt t="28083" x="3292475" y="2767013"/>
          <p14:tracePt t="28090" x="3228975" y="2727325"/>
          <p14:tracePt t="28098" x="3181350" y="2695575"/>
          <p14:tracePt t="28106" x="3141663" y="2679700"/>
          <p14:tracePt t="28115" x="3109913" y="2663825"/>
          <p14:tracePt t="28123" x="3101975" y="2647950"/>
          <p14:tracePt t="28130" x="3078163" y="2640013"/>
          <p14:tracePt t="28139" x="3070225" y="2632075"/>
          <p14:tracePt t="28147" x="3062288" y="2624138"/>
          <p14:tracePt t="28154" x="3046413" y="2608263"/>
          <p14:tracePt t="28163" x="3030538" y="2592388"/>
          <p14:tracePt t="28170" x="3014663" y="2584450"/>
          <p14:tracePt t="28179" x="3006725" y="2559050"/>
          <p14:tracePt t="28186" x="2990850" y="2551113"/>
          <p14:tracePt t="28195" x="2974975" y="2535238"/>
          <p14:tracePt t="28203" x="2957513" y="2519363"/>
          <p14:tracePt t="28210" x="2941638" y="2511425"/>
          <p14:tracePt t="28219" x="2925763" y="2495550"/>
          <p14:tracePt t="28227" x="2917825" y="2479675"/>
          <p14:tracePt t="28234" x="2901950" y="2471738"/>
          <p14:tracePt t="28251" x="2894013" y="2455863"/>
          <p14:tracePt t="28259" x="2886075" y="2455863"/>
          <p14:tracePt t="28282" x="2878138" y="2447925"/>
          <p14:tracePt t="28411" x="2870200" y="2439988"/>
          <p14:tracePt t="28426" x="2862263" y="2424113"/>
          <p14:tracePt t="28442" x="2854325" y="2424113"/>
          <p14:tracePt t="28452" x="2854325" y="2416175"/>
          <p14:tracePt t="28706" x="2862263" y="2455863"/>
          <p14:tracePt t="28714" x="2886075" y="2511425"/>
          <p14:tracePt t="28722" x="2894013" y="2559050"/>
          <p14:tracePt t="28731" x="2901950" y="2592388"/>
          <p14:tracePt t="28738" x="2901950" y="2632075"/>
          <p14:tracePt t="28746" x="2901950" y="2671763"/>
          <p14:tracePt t="28754" x="2894013" y="2711450"/>
          <p14:tracePt t="28762" x="2894013" y="2767013"/>
          <p14:tracePt t="28771" x="2949575" y="2814638"/>
          <p14:tracePt t="28778" x="3054350" y="2886075"/>
          <p14:tracePt t="28786" x="3054350" y="2894013"/>
          <p14:tracePt t="28794" x="3054350" y="2901950"/>
          <p14:tracePt t="29019" x="2941638" y="2862263"/>
          <p14:tracePt t="29026" x="2854325" y="2814638"/>
          <p14:tracePt t="29034" x="2735263" y="2759075"/>
          <p14:tracePt t="29044" x="2647950" y="2711450"/>
          <p14:tracePt t="29053" x="2559050" y="2663825"/>
          <p14:tracePt t="29058" x="2479675" y="2632075"/>
          <p14:tracePt t="29066" x="2424113" y="2592388"/>
          <p14:tracePt t="29074" x="2384425" y="2566988"/>
          <p14:tracePt t="29083" x="2344738" y="2535238"/>
          <p14:tracePt t="29090" x="2328863" y="2503488"/>
          <p14:tracePt t="29098" x="2312988" y="2463800"/>
          <p14:tracePt t="29107" x="2312988" y="2432050"/>
          <p14:tracePt t="29114" x="2305050" y="2424113"/>
          <p14:tracePt t="29123" x="2305050" y="2400300"/>
          <p14:tracePt t="29131" x="2305050" y="2384425"/>
          <p14:tracePt t="29138" x="2305050" y="2376488"/>
          <p14:tracePt t="29147" x="2305050" y="2368550"/>
          <p14:tracePt t="29156" x="2297113" y="2352675"/>
          <p14:tracePt t="29163" x="2297113" y="2344738"/>
          <p14:tracePt t="29170" x="2289175" y="2328863"/>
          <p14:tracePt t="29179" x="2281238" y="2305050"/>
          <p14:tracePt t="29186" x="2265363" y="2289175"/>
          <p14:tracePt t="29195" x="2255838" y="2281238"/>
          <p14:tracePt t="29211" x="2247900" y="2273300"/>
          <p14:tracePt t="29421" x="2200275" y="2289175"/>
          <p14:tracePt t="29426" x="2168525" y="2305050"/>
          <p14:tracePt t="29435" x="2144713" y="2328863"/>
          <p14:tracePt t="29443" x="2136775" y="2336800"/>
          <p14:tracePt t="29452" x="2120900" y="2360613"/>
          <p14:tracePt t="29459" x="2112963" y="2368550"/>
          <p14:tracePt t="29468" x="2112963" y="2376488"/>
          <p14:tracePt t="29474" x="2105025" y="2384425"/>
          <p14:tracePt t="29490" x="2105025" y="2392363"/>
          <p14:tracePt t="29498" x="2097088" y="2400300"/>
          <p14:tracePt t="29506" x="2089150" y="2408238"/>
          <p14:tracePt t="29514" x="2081213" y="2439988"/>
          <p14:tracePt t="29523" x="2073275" y="2463800"/>
          <p14:tracePt t="29530" x="2073275" y="2495550"/>
          <p14:tracePt t="29538" x="2073275" y="2535238"/>
          <p14:tracePt t="29546" x="2073275" y="2592388"/>
          <p14:tracePt t="29554" x="2073275" y="2655888"/>
          <p14:tracePt t="29562" x="2097088" y="2735263"/>
          <p14:tracePt t="29571" x="2112963" y="2798763"/>
          <p14:tracePt t="29579" x="2136775" y="2854325"/>
          <p14:tracePt t="29586" x="2144713" y="2894013"/>
          <p14:tracePt t="29595" x="2144713" y="2919413"/>
          <p14:tracePt t="29603" x="2152650" y="2927350"/>
          <p14:tracePt t="29611" x="2152650" y="2935288"/>
          <p14:tracePt t="29619" x="2152650" y="2943225"/>
          <p14:tracePt t="29627" x="2152650" y="2951163"/>
          <p14:tracePt t="29635" x="2160588" y="2967038"/>
          <p14:tracePt t="29642" x="2168525" y="2990850"/>
          <p14:tracePt t="29651" x="2216150" y="3062288"/>
          <p14:tracePt t="29659" x="2255838" y="3117850"/>
          <p14:tracePt t="29667" x="2320925" y="3213100"/>
          <p14:tracePt t="29674" x="2384425" y="3302000"/>
          <p14:tracePt t="29683" x="2439988" y="3389313"/>
          <p14:tracePt t="29690" x="2503488" y="3468688"/>
          <p14:tracePt t="29698" x="2551113" y="3540125"/>
          <p14:tracePt t="29707" x="2574925" y="3571875"/>
          <p14:tracePt t="29714" x="2606675" y="3605213"/>
          <p14:tracePt t="29723" x="2616200" y="3613150"/>
          <p14:tracePt t="29787" x="2616200" y="3621088"/>
          <p14:tracePt t="29794" x="2632075" y="3629025"/>
          <p14:tracePt t="29802" x="2655888" y="3644900"/>
          <p14:tracePt t="29810" x="2687638" y="3660775"/>
          <p14:tracePt t="29819" x="2711450" y="3676650"/>
          <p14:tracePt t="29827" x="2727325" y="3684588"/>
          <p14:tracePt t="29836" x="2735263" y="3700463"/>
          <p14:tracePt t="29843" x="2743200" y="3700463"/>
          <p14:tracePt t="29907" x="2751138" y="3700463"/>
          <p14:tracePt t="29922" x="2759075" y="3700463"/>
          <p14:tracePt t="29930" x="2767013" y="3692525"/>
          <p14:tracePt t="29938" x="2767013" y="3668713"/>
          <p14:tracePt t="29947" x="2774950" y="3652838"/>
          <p14:tracePt t="29954" x="2782888" y="3629025"/>
          <p14:tracePt t="29962" x="2782888" y="3605213"/>
          <p14:tracePt t="29970" x="2782888" y="3579813"/>
          <p14:tracePt t="29979" x="2782888" y="3548063"/>
          <p14:tracePt t="29987" x="2782888" y="3500438"/>
          <p14:tracePt t="29995" x="2782888" y="3436938"/>
          <p14:tracePt t="30003" x="2782888" y="3373438"/>
          <p14:tracePt t="30010" x="2767013" y="3309938"/>
          <p14:tracePt t="30019" x="2751138" y="3228975"/>
          <p14:tracePt t="30029" x="2727325" y="3141663"/>
          <p14:tracePt t="30036" x="2703513" y="3054350"/>
          <p14:tracePt t="30042" x="2671763" y="2967038"/>
          <p14:tracePt t="30051" x="2624138" y="2894013"/>
          <p14:tracePt t="30058" x="2582863" y="2814638"/>
          <p14:tracePt t="30066" x="2535238" y="2743200"/>
          <p14:tracePt t="30074" x="2495550" y="2679700"/>
          <p14:tracePt t="30082" x="2432050" y="2608263"/>
          <p14:tracePt t="30090" x="2376488" y="2543175"/>
          <p14:tracePt t="30098" x="2328863" y="2495550"/>
          <p14:tracePt t="30107" x="2289175" y="2463800"/>
          <p14:tracePt t="30115" x="2273300" y="2447925"/>
          <p14:tracePt t="30122" x="2265363" y="2439988"/>
          <p14:tracePt t="30130" x="2255838" y="2439988"/>
          <p14:tracePt t="30138" x="2255838" y="2432050"/>
          <p14:tracePt t="30147" x="2247900" y="2432050"/>
          <p14:tracePt t="30154" x="2232025" y="2416175"/>
          <p14:tracePt t="30163" x="2216150" y="2400300"/>
          <p14:tracePt t="30170" x="2200275" y="2384425"/>
          <p14:tracePt t="30178" x="2192338" y="2376488"/>
          <p14:tracePt t="30186" x="2184400" y="2368550"/>
          <p14:tracePt t="30194" x="2168525" y="2352675"/>
          <p14:tracePt t="30227" x="2160588" y="2352675"/>
          <p14:tracePt t="30243" x="2152650" y="2344738"/>
          <p14:tracePt t="30259" x="2144713" y="2344738"/>
          <p14:tracePt t="30267" x="2136775" y="2344738"/>
          <p14:tracePt t="30290" x="2136775" y="2360613"/>
          <p14:tracePt t="30298" x="2128838" y="2400300"/>
          <p14:tracePt t="30306" x="2120900" y="2439988"/>
          <p14:tracePt t="30315" x="2112963" y="2503488"/>
          <p14:tracePt t="30323" x="2097088" y="2584450"/>
          <p14:tracePt t="30331" x="2081213" y="2647950"/>
          <p14:tracePt t="30340" x="2049463" y="2711450"/>
          <p14:tracePt t="30347" x="2025650" y="2798763"/>
          <p14:tracePt t="30358" x="2009775" y="2878138"/>
          <p14:tracePt t="30362" x="2001838" y="2959100"/>
          <p14:tracePt t="30370" x="2001838" y="3054350"/>
          <p14:tracePt t="30378" x="2001838" y="3149600"/>
          <p14:tracePt t="30387" x="2025650" y="3262313"/>
          <p14:tracePt t="30395" x="2073275" y="3357563"/>
          <p14:tracePt t="30404" x="2120900" y="3444875"/>
          <p14:tracePt t="30412" x="2160588" y="3516313"/>
          <p14:tracePt t="30424" x="2192338" y="3556000"/>
          <p14:tracePt t="30426" x="2200275" y="3571875"/>
          <p14:tracePt t="30435" x="2216150" y="3579813"/>
          <p14:tracePt t="30443" x="2216150" y="3587750"/>
          <p14:tracePt t="30453" x="2224088" y="3595688"/>
          <p14:tracePt t="30458" x="2232025" y="3595688"/>
          <p14:tracePt t="30467" x="2239963" y="3605213"/>
          <p14:tracePt t="30474" x="2255838" y="3613150"/>
          <p14:tracePt t="30483" x="2265363" y="3621088"/>
          <p14:tracePt t="30491" x="2273300" y="3621088"/>
          <p14:tracePt t="30498" x="2281238" y="3621088"/>
          <p14:tracePt t="30523" x="2289175" y="3621088"/>
          <p14:tracePt t="30548" x="2312988" y="3613150"/>
          <p14:tracePt t="30554" x="2336800" y="3595688"/>
          <p14:tracePt t="30563" x="2360613" y="3579813"/>
          <p14:tracePt t="30570" x="2368550" y="3571875"/>
          <p14:tracePt t="30579" x="2384425" y="3556000"/>
          <p14:tracePt t="30587" x="2400300" y="3540125"/>
          <p14:tracePt t="30594" x="2408238" y="3516313"/>
          <p14:tracePt t="30603" x="2424113" y="3492500"/>
          <p14:tracePt t="30610" x="2439988" y="3460750"/>
          <p14:tracePt t="30619" x="2463800" y="3429000"/>
          <p14:tracePt t="30626" x="2479675" y="3381375"/>
          <p14:tracePt t="30635" x="2487613" y="3317875"/>
          <p14:tracePt t="30643" x="2495550" y="3244850"/>
          <p14:tracePt t="30651" x="2495550" y="3181350"/>
          <p14:tracePt t="30658" x="2495550" y="3109913"/>
          <p14:tracePt t="30668" x="2471738" y="3022600"/>
          <p14:tracePt t="30674" x="2447925" y="2943225"/>
          <p14:tracePt t="30684" x="2416175" y="2870200"/>
          <p14:tracePt t="30690" x="2392363" y="2798763"/>
          <p14:tracePt t="30698" x="2368550" y="2751138"/>
          <p14:tracePt t="30707" x="2352675" y="2711450"/>
          <p14:tracePt t="30715" x="2328863" y="2671763"/>
          <p14:tracePt t="30723" x="2320925" y="2647950"/>
          <p14:tracePt t="30733" x="2297113" y="2608263"/>
          <p14:tracePt t="30738" x="2281238" y="2576513"/>
          <p14:tracePt t="30747" x="2273300" y="2543175"/>
          <p14:tracePt t="30755" x="2247900" y="2519363"/>
          <p14:tracePt t="30762" x="2232025" y="2503488"/>
          <p14:tracePt t="30770" x="2208213" y="2463800"/>
          <p14:tracePt t="30779" x="2184400" y="2432050"/>
          <p14:tracePt t="30786" x="2152650" y="2408238"/>
          <p14:tracePt t="30797" x="2136775" y="2392363"/>
          <p14:tracePt t="30803" x="2128838" y="2376488"/>
          <p14:tracePt t="30810" x="2120900" y="2368550"/>
          <p14:tracePt t="30818" x="2105025" y="2360613"/>
          <p14:tracePt t="30827" x="2105025" y="2352675"/>
          <p14:tracePt t="30834" x="2097088" y="2352675"/>
          <p14:tracePt t="30890" x="2097088" y="2344738"/>
          <p14:tracePt t="30986" x="2097088" y="2352675"/>
          <p14:tracePt t="30994" x="2089150" y="2368550"/>
          <p14:tracePt t="31002" x="2089150" y="2384425"/>
          <p14:tracePt t="31011" x="2089150" y="2392363"/>
          <p14:tracePt t="31028" x="2089150" y="2400300"/>
          <p14:tracePt t="31051" x="2081213" y="2408238"/>
          <p14:tracePt t="31084" x="2081213" y="2416175"/>
          <p14:tracePt t="31202" x="2081213" y="2432050"/>
          <p14:tracePt t="31211" x="2097088" y="2439988"/>
          <p14:tracePt t="31219" x="2105025" y="2455863"/>
          <p14:tracePt t="31234" x="2105025" y="2463800"/>
          <p14:tracePt t="31243" x="2112963" y="2463800"/>
          <p14:tracePt t="31298" x="2112963" y="2471738"/>
          <p14:tracePt t="31306" x="2160588" y="2487613"/>
          <p14:tracePt t="31316" x="2224088" y="2511425"/>
          <p14:tracePt t="31323" x="2297113" y="2543175"/>
          <p14:tracePt t="31330" x="2368550" y="2559050"/>
          <p14:tracePt t="31339" x="2455863" y="2576513"/>
          <p14:tracePt t="31346" x="2566988" y="2600325"/>
          <p14:tracePt t="31357" x="2751138" y="2632075"/>
          <p14:tracePt t="31362" x="3086100" y="2679700"/>
          <p14:tracePt t="31374" x="3563938" y="2743200"/>
          <p14:tracePt t="31378" x="4154488" y="2774950"/>
          <p14:tracePt t="31390" x="4760913" y="2774950"/>
          <p14:tracePt t="31394" x="5407025" y="2774950"/>
          <p14:tracePt t="31402" x="5988050" y="2767013"/>
          <p14:tracePt t="31411" x="6515100" y="2719388"/>
          <p14:tracePt t="31420" x="6977063" y="2655888"/>
          <p14:tracePt t="31427" x="7399338" y="2592388"/>
          <p14:tracePt t="31435" x="7758113" y="2535238"/>
          <p14:tracePt t="31443" x="8053388" y="2471738"/>
          <p14:tracePt t="31454" x="8308975" y="2424113"/>
          <p14:tracePt t="31459" x="8491538" y="2384425"/>
          <p14:tracePt t="31469" x="8620125" y="2360613"/>
          <p14:tracePt t="31477" x="8707438" y="2328863"/>
          <p14:tracePt t="31485" x="8755063" y="2312988"/>
          <p14:tracePt t="31491" x="8763000" y="2312988"/>
          <p14:tracePt t="31498" x="8770938" y="2312988"/>
          <p14:tracePt t="31571" x="8770938" y="2305050"/>
          <p14:tracePt t="31579" x="8778875" y="2305050"/>
          <p14:tracePt t="31586" x="8794750" y="2289175"/>
          <p14:tracePt t="31594" x="8826500" y="2281238"/>
          <p14:tracePt t="31603" x="8858250" y="2265363"/>
          <p14:tracePt t="31610" x="8874125" y="2257425"/>
          <p14:tracePt t="31618" x="8883650" y="2249488"/>
          <p14:tracePt t="31643" x="8883650" y="2241550"/>
          <p14:tracePt t="31668" x="8891588" y="2233613"/>
          <p14:tracePt t="31683" x="8891588" y="2224088"/>
          <p14:tracePt t="31691" x="8891588" y="2216150"/>
          <p14:tracePt t="31802" x="8883650" y="2216150"/>
          <p14:tracePt t="31818" x="8874125" y="2216150"/>
          <p14:tracePt t="31826" x="8866188" y="2216150"/>
          <p14:tracePt t="31835" x="8858250" y="2216150"/>
          <p14:tracePt t="31843" x="8850313" y="2216150"/>
          <p14:tracePt t="31858" x="8842375" y="2216150"/>
          <p14:tracePt t="31867" x="8834438" y="2216150"/>
          <p14:tracePt t="31891" x="8826500" y="2216150"/>
          <p14:tracePt t="31898" x="8818563" y="2216150"/>
          <p14:tracePt t="31907" x="8802688" y="2224088"/>
          <p14:tracePt t="31915" x="8778875" y="2233613"/>
          <p14:tracePt t="31924" x="8755063" y="2241550"/>
          <p14:tracePt t="31930" x="8739188" y="2249488"/>
          <p14:tracePt t="31938" x="8723313" y="2257425"/>
          <p14:tracePt t="31954" x="8715375" y="2265363"/>
          <p14:tracePt t="31979" x="8707438" y="2265363"/>
          <p14:tracePt t="32019" x="8699500" y="2265363"/>
          <p14:tracePt t="32027" x="8691563" y="2265363"/>
          <p14:tracePt t="32035" x="8643938" y="2265363"/>
          <p14:tracePt t="32042" x="8588375" y="2265363"/>
          <p14:tracePt t="32050" x="8523288" y="2265363"/>
          <p14:tracePt t="32059" x="8467725" y="2265363"/>
          <p14:tracePt t="32066" x="8435975" y="2265363"/>
          <p14:tracePt t="32074" x="8404225" y="2265363"/>
          <p14:tracePt t="32082" x="8380413" y="2265363"/>
          <p14:tracePt t="32090" x="8356600" y="2265363"/>
          <p14:tracePt t="32098" x="8340725" y="2265363"/>
          <p14:tracePt t="32107" x="8324850" y="2265363"/>
          <p14:tracePt t="32114" x="8308975" y="2273300"/>
          <p14:tracePt t="32122" x="8293100" y="2273300"/>
          <p14:tracePt t="32130" x="8277225" y="2273300"/>
          <p14:tracePt t="32203" x="8277225" y="2281238"/>
          <p14:tracePt t="32212" x="8269288" y="2312988"/>
          <p14:tracePt t="32219" x="8269288" y="2344738"/>
          <p14:tracePt t="32228" x="8269288" y="2368550"/>
          <p14:tracePt t="32235" x="8269288" y="2400300"/>
          <p14:tracePt t="32242" x="8269288" y="2424113"/>
          <p14:tracePt t="32251" x="8269288" y="2439988"/>
          <p14:tracePt t="32258" x="8269288" y="2447925"/>
          <p14:tracePt t="32267" x="8269288" y="2463800"/>
          <p14:tracePt t="32274" x="8269288" y="2479675"/>
          <p14:tracePt t="32283" x="8269288" y="2487613"/>
          <p14:tracePt t="32299" x="8269288" y="2503488"/>
          <p14:tracePt t="32307" x="8269288" y="2519363"/>
          <p14:tracePt t="32315" x="8269288" y="2527300"/>
          <p14:tracePt t="32323" x="8269288" y="2543175"/>
          <p14:tracePt t="32331" x="8269288" y="2559050"/>
          <p14:tracePt t="32339" x="8285163" y="2600325"/>
          <p14:tracePt t="32347" x="8293100" y="2624138"/>
          <p14:tracePt t="32355" x="8301038" y="2655888"/>
          <p14:tracePt t="32362" x="8316913" y="2695575"/>
          <p14:tracePt t="32370" x="8316913" y="2727325"/>
          <p14:tracePt t="32379" x="8324850" y="2751138"/>
          <p14:tracePt t="32387" x="8332788" y="2767013"/>
          <p14:tracePt t="32395" x="8332788" y="2782888"/>
          <p14:tracePt t="32402" x="8340725" y="2798763"/>
          <p14:tracePt t="32411" x="8340725" y="2814638"/>
          <p14:tracePt t="32419" x="8340725" y="2830513"/>
          <p14:tracePt t="32427" x="8340725" y="2838450"/>
          <p14:tracePt t="32434" x="8348663" y="2862263"/>
          <p14:tracePt t="32443" x="8356600" y="2894013"/>
          <p14:tracePt t="32452" x="8364538" y="2919413"/>
          <p14:tracePt t="32459" x="8364538" y="2943225"/>
          <p14:tracePt t="32467" x="8372475" y="2974975"/>
          <p14:tracePt t="32476" x="8380413" y="3006725"/>
          <p14:tracePt t="32484" x="8388350" y="3046413"/>
          <p14:tracePt t="32490" x="8396288" y="3078163"/>
          <p14:tracePt t="32499" x="8412163" y="3117850"/>
          <p14:tracePt t="32506" x="8420100" y="3149600"/>
          <p14:tracePt t="32514" x="8428038" y="3189288"/>
          <p14:tracePt t="32522" x="8443913" y="3228975"/>
          <p14:tracePt t="32531" x="8459788" y="3270250"/>
          <p14:tracePt t="32539" x="8483600" y="3317875"/>
          <p14:tracePt t="32547" x="8499475" y="3349625"/>
          <p14:tracePt t="32554" x="8523288" y="3389313"/>
          <p14:tracePt t="32562" x="8540750" y="3421063"/>
          <p14:tracePt t="32570" x="8548688" y="3460750"/>
          <p14:tracePt t="32579" x="8564563" y="3476625"/>
          <p14:tracePt t="32586" x="8572500" y="3492500"/>
          <p14:tracePt t="32594" x="8572500" y="3508375"/>
          <p14:tracePt t="32603" x="8580438" y="3508375"/>
          <p14:tracePt t="32668" x="8580438" y="3516313"/>
          <p14:tracePt t="32674" x="8588375" y="3540125"/>
          <p14:tracePt t="32683" x="8588375" y="3563938"/>
          <p14:tracePt t="32691" x="8588375" y="3587750"/>
          <p14:tracePt t="32699" x="8588375" y="3629025"/>
          <p14:tracePt t="32706" x="8588375" y="3660775"/>
          <p14:tracePt t="32715" x="8588375" y="3692525"/>
          <p14:tracePt t="32723" x="8588375" y="3716338"/>
          <p14:tracePt t="32732" x="8588375" y="3748088"/>
          <p14:tracePt t="32739" x="8588375" y="3779838"/>
          <p14:tracePt t="32746" x="8588375" y="3803650"/>
          <p14:tracePt t="32754" x="8588375" y="3819525"/>
          <p14:tracePt t="32763" x="8588375" y="3843338"/>
          <p14:tracePt t="32770" x="8588375" y="3859213"/>
          <p14:tracePt t="32779" x="8588375" y="3867150"/>
          <p14:tracePt t="32786" x="8588375" y="3875088"/>
          <p14:tracePt t="32794" x="8588375" y="3890963"/>
          <p14:tracePt t="32803" x="8588375" y="3914775"/>
          <p14:tracePt t="32810" x="8588375" y="3938588"/>
          <p14:tracePt t="32819" x="8588375" y="3963988"/>
          <p14:tracePt t="32826" x="8596313" y="3987800"/>
          <p14:tracePt t="32835" x="8596313" y="4027488"/>
          <p14:tracePt t="32843" x="8604250" y="4059238"/>
          <p14:tracePt t="32851" x="8612188" y="4083050"/>
          <p14:tracePt t="32858" x="8612188" y="4106863"/>
          <p14:tracePt t="32867" x="8612188" y="4122738"/>
          <p14:tracePt t="32874" x="8612188" y="4146550"/>
          <p14:tracePt t="32883" x="8612188" y="4162425"/>
          <p14:tracePt t="32901" x="8612188" y="4194175"/>
          <p14:tracePt t="32906" x="8612188" y="4202113"/>
          <p14:tracePt t="32915" x="8612188" y="4217988"/>
          <p14:tracePt t="32922" x="8612188" y="4241800"/>
          <p14:tracePt t="32931" x="8612188" y="4265613"/>
          <p14:tracePt t="32938" x="8612188" y="4298950"/>
          <p14:tracePt t="32947" x="8612188" y="4322763"/>
          <p14:tracePt t="32954" x="8612188" y="4354513"/>
          <p14:tracePt t="32963" x="8612188" y="4362450"/>
          <p14:tracePt t="32970" x="8612188" y="4378325"/>
          <p14:tracePt t="32986" x="8612188" y="4386263"/>
          <p14:tracePt t="33035" x="8612188" y="4394200"/>
          <p14:tracePt t="33050" x="8612188" y="4410075"/>
          <p14:tracePt t="33059" x="8612188" y="4433888"/>
          <p14:tracePt t="33066" x="8612188" y="4465638"/>
          <p14:tracePt t="33074" x="8620125" y="4489450"/>
          <p14:tracePt t="33082" x="8620125" y="4521200"/>
          <p14:tracePt t="33091" x="8620125" y="4545013"/>
          <p14:tracePt t="33098" x="8620125" y="4576763"/>
          <p14:tracePt t="33106" x="8620125" y="4600575"/>
          <p14:tracePt t="33115" x="8620125" y="4608513"/>
          <p14:tracePt t="33122" x="8620125" y="4616450"/>
          <p14:tracePt t="33131" x="8620125" y="4624388"/>
          <p14:tracePt t="33163" x="8620125" y="4633913"/>
          <p14:tracePt t="33174" x="8612188" y="4641850"/>
          <p14:tracePt t="33178" x="8612188" y="4657725"/>
          <p14:tracePt t="33186" x="8612188" y="4673600"/>
          <p14:tracePt t="33195" x="8612188" y="4689475"/>
          <p14:tracePt t="33202" x="8612188" y="4705350"/>
          <p14:tracePt t="33211" x="8612188" y="4721225"/>
          <p14:tracePt t="33220" x="8612188" y="4737100"/>
          <p14:tracePt t="33227" x="8612188" y="4752975"/>
          <p14:tracePt t="33235" x="8604250" y="4776788"/>
          <p14:tracePt t="33242" x="8604250" y="4792663"/>
          <p14:tracePt t="33251" x="8596313" y="4808538"/>
          <p14:tracePt t="33259" x="8588375" y="4824413"/>
          <p14:tracePt t="33266" x="8588375" y="4840288"/>
          <p14:tracePt t="33275" x="8588375" y="4848225"/>
          <p14:tracePt t="33282" x="8588375" y="4856163"/>
          <p14:tracePt t="33290" x="8588375" y="4864100"/>
          <p14:tracePt t="33307" x="8588375" y="4879975"/>
          <p14:tracePt t="33859" x="8588375" y="4887913"/>
          <p14:tracePt t="33867" x="8588375" y="4903788"/>
          <p14:tracePt t="33874" x="8588375" y="4911725"/>
          <p14:tracePt t="33891" x="8588375" y="4919663"/>
          <p14:tracePt t="33906" x="8588375" y="4927600"/>
          <p14:tracePt t="37060" x="8548688" y="4927600"/>
          <p14:tracePt t="37067" x="8483600" y="4927600"/>
          <p14:tracePt t="37074" x="8420100" y="4911725"/>
          <p14:tracePt t="37082" x="8348663" y="4879975"/>
          <p14:tracePt t="37090" x="8285163" y="4856163"/>
          <p14:tracePt t="37098" x="8205788" y="4832350"/>
          <p14:tracePt t="37110" x="8148638" y="4792663"/>
          <p14:tracePt t="37114" x="8069263" y="4745038"/>
          <p14:tracePt t="37123" x="7981950" y="4697413"/>
          <p14:tracePt t="37130" x="7894638" y="4641850"/>
          <p14:tracePt t="37138" x="7773988" y="4568825"/>
          <p14:tracePt t="37147" x="7654925" y="4513263"/>
          <p14:tracePt t="37156" x="7512050" y="4457700"/>
          <p14:tracePt t="37163" x="7335838" y="4386263"/>
          <p14:tracePt t="37175" x="7185025" y="4338638"/>
          <p14:tracePt t="37178" x="6969125" y="4291013"/>
          <p14:tracePt t="37187" x="6729413" y="4225925"/>
          <p14:tracePt t="37194" x="6475413" y="4154488"/>
          <p14:tracePt t="37203" x="6124575" y="4067175"/>
          <p14:tracePt t="37211" x="5765800" y="3995738"/>
          <p14:tracePt t="37218" x="5357813" y="3898900"/>
          <p14:tracePt t="37227" x="4935538" y="3819525"/>
          <p14:tracePt t="37235" x="4576763" y="3763963"/>
          <p14:tracePt t="37243" x="4217988" y="3700463"/>
          <p14:tracePt t="37251" x="3914775" y="3629025"/>
          <p14:tracePt t="37259" x="3684588" y="3579813"/>
          <p14:tracePt t="37267" x="3484563" y="3500438"/>
          <p14:tracePt t="37275" x="3284538" y="3436938"/>
          <p14:tracePt t="37282" x="3062288" y="3365500"/>
          <p14:tracePt t="37290" x="2798763" y="3262313"/>
          <p14:tracePt t="37298" x="2582863" y="3197225"/>
          <p14:tracePt t="37306" x="2344738" y="3133725"/>
          <p14:tracePt t="37315" x="2112963" y="3086100"/>
          <p14:tracePt t="37323" x="1922463" y="3046413"/>
          <p14:tracePt t="37331" x="1762125" y="3022600"/>
          <p14:tracePt t="37338" x="1611313" y="2990850"/>
          <p14:tracePt t="37347" x="1490663" y="2974975"/>
          <p14:tracePt t="37357" x="1411288" y="2951163"/>
          <p14:tracePt t="37363" x="1363663" y="2943225"/>
          <p14:tracePt t="37370" x="1347788" y="2927350"/>
          <p14:tracePt t="37379" x="1339850" y="2901950"/>
          <p14:tracePt t="37386" x="1323975" y="2878138"/>
          <p14:tracePt t="37395" x="1300163" y="2830513"/>
          <p14:tracePt t="37404" x="1268413" y="2767013"/>
          <p14:tracePt t="37411" x="1236663" y="2695575"/>
          <p14:tracePt t="37419" x="1187450" y="2616200"/>
          <p14:tracePt t="37427" x="1147763" y="2551113"/>
          <p14:tracePt t="37435" x="1108075" y="2479675"/>
          <p14:tracePt t="37442" x="1084263" y="2424113"/>
          <p14:tracePt t="37452" x="1060450" y="2368550"/>
          <p14:tracePt t="37459" x="1044575" y="2328863"/>
          <p14:tracePt t="37466" x="1036638" y="2305050"/>
          <p14:tracePt t="37475" x="1036638" y="2297113"/>
          <p14:tracePt t="37482" x="1036638" y="2289175"/>
          <p14:tracePt t="37499" x="1036638" y="2281238"/>
          <p14:tracePt t="37554" x="1060450" y="2305050"/>
          <p14:tracePt t="37563" x="1084263" y="2336800"/>
          <p14:tracePt t="37570" x="1100138" y="2352675"/>
          <p14:tracePt t="37580" x="1123950" y="2376488"/>
          <p14:tracePt t="37586" x="1155700" y="2416175"/>
          <p14:tracePt t="37595" x="1179513" y="2463800"/>
          <p14:tracePt t="37603" x="1220788" y="2543175"/>
          <p14:tracePt t="37610" x="1252538" y="2632075"/>
          <p14:tracePt t="37618" x="1300163" y="2727325"/>
          <p14:tracePt t="37627" x="1347788" y="2854325"/>
          <p14:tracePt t="37635" x="1395413" y="2974975"/>
          <p14:tracePt t="37643" x="1427163" y="3101975"/>
          <p14:tracePt t="37651" x="1466850" y="3213100"/>
          <p14:tracePt t="37659" x="1482725" y="3309938"/>
          <p14:tracePt t="37667" x="1498600" y="3389313"/>
          <p14:tracePt t="37674" x="1506538" y="3421063"/>
          <p14:tracePt t="37683" x="1514475" y="3444875"/>
          <p14:tracePt t="37691" x="1514475" y="3460750"/>
          <p14:tracePt t="37771" x="1522413" y="3460750"/>
          <p14:tracePt t="37779" x="1530350" y="3429000"/>
          <p14:tracePt t="37786" x="1530350" y="3389313"/>
          <p14:tracePt t="37795" x="1530350" y="3333750"/>
          <p14:tracePt t="37802" x="1538288" y="3262313"/>
          <p14:tracePt t="37810" x="1546225" y="3165475"/>
          <p14:tracePt t="37820" x="1554163" y="3070225"/>
          <p14:tracePt t="37827" x="1571625" y="2967038"/>
          <p14:tracePt t="37835" x="1595438" y="2846388"/>
          <p14:tracePt t="37842" x="1619250" y="2751138"/>
          <p14:tracePt t="37851" x="1651000" y="2640013"/>
          <p14:tracePt t="37859" x="1690688" y="2566988"/>
          <p14:tracePt t="37867" x="1730375" y="2503488"/>
          <p14:tracePt t="37875" x="1762125" y="2463800"/>
          <p14:tracePt t="37887" x="1778000" y="2439988"/>
          <p14:tracePt t="37891" x="1793875" y="2432050"/>
          <p14:tracePt t="37899" x="1801813" y="2416175"/>
          <p14:tracePt t="37915" x="1809750" y="2408238"/>
          <p14:tracePt t="37924" x="1809750" y="2400300"/>
          <p14:tracePt t="37930" x="1817688" y="2400300"/>
          <p14:tracePt t="37979" x="1825625" y="2408238"/>
          <p14:tracePt t="37986" x="1825625" y="2447925"/>
          <p14:tracePt t="37994" x="1825625" y="2495550"/>
          <p14:tracePt t="38003" x="1817688" y="2543175"/>
          <p14:tracePt t="38010" x="1809750" y="2624138"/>
          <p14:tracePt t="38019" x="1809750" y="2695575"/>
          <p14:tracePt t="38028" x="1809750" y="2790825"/>
          <p14:tracePt t="38037" x="1809750" y="2878138"/>
          <p14:tracePt t="38047" x="1809750" y="2974975"/>
          <p14:tracePt t="38051" x="1809750" y="3054350"/>
          <p14:tracePt t="38060" x="1817688" y="3141663"/>
          <p14:tracePt t="38067" x="1825625" y="3228975"/>
          <p14:tracePt t="38074" x="1833563" y="3286125"/>
          <p14:tracePt t="38083" x="1841500" y="3309938"/>
          <p14:tracePt t="38091" x="1849438" y="3317875"/>
          <p14:tracePt t="38099" x="1849438" y="3325813"/>
          <p14:tracePt t="38131" x="1857375" y="3325813"/>
          <p14:tracePt t="38155" x="1865313" y="3333750"/>
          <p14:tracePt t="38163" x="1873250" y="3341688"/>
          <p14:tracePt t="38194" x="1873250" y="3286125"/>
          <p14:tracePt t="38203" x="1873250" y="3221038"/>
          <p14:tracePt t="38211" x="1873250" y="3149600"/>
          <p14:tracePt t="38220" x="1865313" y="3070225"/>
          <p14:tracePt t="38227" x="1849438" y="2967038"/>
          <p14:tracePt t="38235" x="1841500" y="2862263"/>
          <p14:tracePt t="38243" x="1841500" y="2767013"/>
          <p14:tracePt t="38252" x="1841500" y="2679700"/>
          <p14:tracePt t="38259" x="1841500" y="2600325"/>
          <p14:tracePt t="38267" x="1841500" y="2551113"/>
          <p14:tracePt t="38274" x="1841500" y="2527300"/>
          <p14:tracePt t="38291" x="1841500" y="2519363"/>
          <p14:tracePt t="38339" x="1841500" y="2511425"/>
          <p14:tracePt t="38348" x="1841500" y="2487613"/>
          <p14:tracePt t="38358" x="1841500" y="2479675"/>
          <p14:tracePt t="38362" x="1841500" y="2471738"/>
          <p14:tracePt t="38387" x="1841500" y="2487613"/>
          <p14:tracePt t="38394" x="1809750" y="2566988"/>
          <p14:tracePt t="38404" x="1738313" y="2687638"/>
          <p14:tracePt t="38410" x="1611313" y="2943225"/>
          <p14:tracePt t="38420" x="1498600" y="3228975"/>
          <p14:tracePt t="38427" x="1387475" y="3516313"/>
          <p14:tracePt t="38434" x="1300163" y="3835400"/>
          <p14:tracePt t="38442" x="1211263" y="4122738"/>
          <p14:tracePt t="38453" x="1163638" y="4338638"/>
          <p14:tracePt t="38459" x="1116013" y="4465638"/>
          <p14:tracePt t="38467" x="1116013" y="4513263"/>
          <p14:tracePt t="38474" x="1108075" y="4513263"/>
          <p14:tracePt t="38499" x="1100138" y="4489450"/>
          <p14:tracePt t="38506" x="1092200" y="4394200"/>
          <p14:tracePt t="38514" x="1092200" y="4330700"/>
          <p14:tracePt t="38522" x="1092200" y="4249738"/>
          <p14:tracePt t="38530" x="1084263" y="4178300"/>
          <p14:tracePt t="38538" x="1076325" y="4106863"/>
          <p14:tracePt t="38546" x="1068388" y="4035425"/>
          <p14:tracePt t="38554" x="1068388" y="4003675"/>
          <p14:tracePt t="38562" x="1060450" y="3963988"/>
          <p14:tracePt t="38571" x="1060450" y="3898900"/>
          <p14:tracePt t="38578" x="1060450" y="3851275"/>
          <p14:tracePt t="38586" x="1060450" y="3803650"/>
          <p14:tracePt t="38594" x="1060450" y="3732213"/>
          <p14:tracePt t="38602" x="1068388" y="3668713"/>
          <p14:tracePt t="38610" x="1084263" y="3595688"/>
          <p14:tracePt t="38618" x="1092200" y="3524250"/>
          <p14:tracePt t="38627" x="1108075" y="3452813"/>
          <p14:tracePt t="38635" x="1131888" y="3373438"/>
          <p14:tracePt t="38643" x="1155700" y="3309938"/>
          <p14:tracePt t="38654" x="1171575" y="3252788"/>
          <p14:tracePt t="38659" x="1195388" y="3205163"/>
          <p14:tracePt t="38671" x="1203325" y="3181350"/>
          <p14:tracePt t="38674" x="1220788" y="3149600"/>
          <p14:tracePt t="38682" x="1228725" y="3133725"/>
          <p14:tracePt t="38698" x="1228725" y="3125788"/>
          <p14:tracePt t="38707" x="1236663" y="3125788"/>
          <p14:tracePt t="38715" x="1236663" y="3117850"/>
          <p14:tracePt t="38733" x="1244600" y="3109913"/>
          <p14:tracePt t="38739" x="1244600" y="3086100"/>
          <p14:tracePt t="38747" x="1252538" y="3070225"/>
          <p14:tracePt t="38754" x="1260475" y="3046413"/>
          <p14:tracePt t="38762" x="1276350" y="3014663"/>
          <p14:tracePt t="38770" x="1284288" y="2967038"/>
          <p14:tracePt t="38779" x="1300163" y="2919413"/>
          <p14:tracePt t="38786" x="1316038" y="2854325"/>
          <p14:tracePt t="38794" x="1339850" y="2806700"/>
          <p14:tracePt t="38803" x="1363663" y="2751138"/>
          <p14:tracePt t="38810" x="1387475" y="2703513"/>
          <p14:tracePt t="38820" x="1427163" y="2655888"/>
          <p14:tracePt t="38827" x="1458913" y="2616200"/>
          <p14:tracePt t="38836" x="1490663" y="2576513"/>
          <p14:tracePt t="38842" x="1514475" y="2559050"/>
          <p14:tracePt t="38851" x="1522413" y="2543175"/>
          <p14:tracePt t="38858" x="1538288" y="2535238"/>
          <p14:tracePt t="38866" x="1538288" y="2527300"/>
          <p14:tracePt t="38875" x="1538288" y="2519363"/>
          <p14:tracePt t="38887" x="1546225" y="2511425"/>
          <p14:tracePt t="38890" x="1546225" y="2503488"/>
          <p14:tracePt t="38899" x="1554163" y="2495550"/>
          <p14:tracePt t="38906" x="1554163" y="2487613"/>
          <p14:tracePt t="38914" x="1562100" y="2471738"/>
          <p14:tracePt t="38922" x="1562100" y="2455863"/>
          <p14:tracePt t="38931" x="1562100" y="2447925"/>
          <p14:tracePt t="38939" x="1562100" y="2439988"/>
          <p14:tracePt t="38947" x="1571625" y="2424113"/>
          <p14:tracePt t="38954" x="1571625" y="2416175"/>
          <p14:tracePt t="38963" x="1579563" y="2408238"/>
          <p14:tracePt t="38987" x="1579563" y="2400300"/>
          <p14:tracePt t="39035" x="1587500" y="2432050"/>
          <p14:tracePt t="39043" x="1619250" y="2495550"/>
          <p14:tracePt t="39051" x="1674813" y="2559050"/>
          <p14:tracePt t="39059" x="1738313" y="2624138"/>
          <p14:tracePt t="39066" x="1793875" y="2687638"/>
          <p14:tracePt t="39075" x="1841500" y="2735263"/>
          <p14:tracePt t="39082" x="1881188" y="2767013"/>
          <p14:tracePt t="39090" x="1912938" y="2806700"/>
          <p14:tracePt t="39098" x="1930400" y="2822575"/>
          <p14:tracePt t="39106" x="1946275" y="2846388"/>
          <p14:tracePt t="39115" x="1954213" y="2870200"/>
          <p14:tracePt t="39123" x="1954213" y="2886075"/>
          <p14:tracePt t="39130" x="1954213" y="2909888"/>
          <p14:tracePt t="39138" x="1954213" y="2935288"/>
          <p14:tracePt t="39146" x="1954213" y="2967038"/>
          <p14:tracePt t="39154" x="1954213" y="2998788"/>
          <p14:tracePt t="39163" x="1954213" y="3022600"/>
          <p14:tracePt t="39170" x="1954213" y="3062288"/>
          <p14:tracePt t="39178" x="1962150" y="3109913"/>
          <p14:tracePt t="39186" x="1970088" y="3149600"/>
          <p14:tracePt t="39194" x="1985963" y="3197225"/>
          <p14:tracePt t="39203" x="2009775" y="3262313"/>
          <p14:tracePt t="39213" x="2049463" y="3333750"/>
          <p14:tracePt t="39220" x="2089150" y="3389313"/>
          <p14:tracePt t="39228" x="2128838" y="3436938"/>
          <p14:tracePt t="39235" x="2160588" y="3476625"/>
          <p14:tracePt t="39243" x="2176463" y="3492500"/>
          <p14:tracePt t="39251" x="2184400" y="3492500"/>
          <p14:tracePt t="39331" x="2184400" y="3484563"/>
          <p14:tracePt t="39339" x="2176463" y="3476625"/>
          <p14:tracePt t="39347" x="2168525" y="3460750"/>
          <p14:tracePt t="39356" x="2168525" y="3444875"/>
          <p14:tracePt t="39362" x="2168525" y="3436938"/>
          <p14:tracePt t="39370" x="2168525" y="3429000"/>
          <p14:tracePt t="39379" x="2168525" y="3421063"/>
          <p14:tracePt t="39394" x="2168525" y="3413125"/>
          <p14:tracePt t="39570" x="2176463" y="3405188"/>
          <p14:tracePt t="39579" x="2281238" y="3365500"/>
          <p14:tracePt t="39586" x="2368550" y="3325813"/>
          <p14:tracePt t="39594" x="2479675" y="3294063"/>
          <p14:tracePt t="39603" x="2606675" y="3252788"/>
          <p14:tracePt t="39610" x="2782888" y="3189288"/>
          <p14:tracePt t="39618" x="2982913" y="3125788"/>
          <p14:tracePt t="39626" x="3189288" y="3094038"/>
          <p14:tracePt t="39635" x="3468688" y="3038475"/>
          <p14:tracePt t="39643" x="3827463" y="2974975"/>
          <p14:tracePt t="39650" x="4225925" y="2935288"/>
          <p14:tracePt t="39659" x="4713288" y="2870200"/>
          <p14:tracePt t="39667" x="5254625" y="2814638"/>
          <p14:tracePt t="39674" x="5821363" y="2767013"/>
          <p14:tracePt t="39683" x="6434138" y="2703513"/>
          <p14:tracePt t="39691" x="7024688" y="2616200"/>
          <p14:tracePt t="39698" x="7599363" y="2511425"/>
          <p14:tracePt t="39706" x="8108950" y="2416175"/>
          <p14:tracePt t="39714" x="8540750" y="2305050"/>
          <p14:tracePt t="39722" x="8955088" y="2176463"/>
          <p14:tracePt t="39733" x="9305925" y="2041525"/>
          <p14:tracePt t="39738" x="9567863" y="1930400"/>
          <p14:tracePt t="39747" x="9823450" y="1801813"/>
          <p14:tracePt t="39755" x="10031413" y="1682750"/>
          <p14:tracePt t="39763" x="10182225" y="1603375"/>
          <p14:tracePt t="39770" x="10302875" y="1538288"/>
          <p14:tracePt t="39780" x="10382250" y="1490663"/>
          <p14:tracePt t="39786" x="10429875" y="1458913"/>
          <p14:tracePt t="39795" x="10445750" y="1443038"/>
          <p14:tracePt t="39803" x="10461625" y="1427163"/>
          <p14:tracePt t="39810" x="10461625" y="1419225"/>
          <p14:tracePt t="39818" x="10469563" y="1419225"/>
          <p14:tracePt t="40012" x="10461625" y="1443038"/>
          <p14:tracePt t="40019" x="10445750" y="1466850"/>
          <p14:tracePt t="40026" x="10429875" y="1490663"/>
          <p14:tracePt t="40035" x="10414000" y="1522413"/>
          <p14:tracePt t="40043" x="10390188" y="1538288"/>
          <p14:tracePt t="40051" x="10366375" y="1571625"/>
          <p14:tracePt t="40058" x="10318750" y="1595438"/>
          <p14:tracePt t="40067" x="10261600" y="1627188"/>
          <p14:tracePt t="40074" x="10198100" y="1651000"/>
          <p14:tracePt t="40083" x="10150475" y="1674813"/>
          <p14:tracePt t="40091" x="10110788" y="1698625"/>
          <p14:tracePt t="40098" x="10063163" y="1714500"/>
          <p14:tracePt t="40106" x="10015538" y="1722438"/>
          <p14:tracePt t="40114" x="9967913" y="1738313"/>
          <p14:tracePt t="40124" x="9936163" y="1738313"/>
          <p14:tracePt t="40131" x="9894888" y="1738313"/>
          <p14:tracePt t="40139" x="9831388" y="1746250"/>
          <p14:tracePt t="40147" x="9759950" y="1754188"/>
          <p14:tracePt t="40156" x="9688513" y="1770063"/>
          <p14:tracePt t="40163" x="9601200" y="1778000"/>
          <p14:tracePt t="40172" x="9512300" y="1785938"/>
          <p14:tracePt t="40178" x="9448800" y="1801813"/>
          <p14:tracePt t="40186" x="9385300" y="1817688"/>
          <p14:tracePt t="40195" x="9337675" y="1833563"/>
          <p14:tracePt t="40202" x="9290050" y="1857375"/>
          <p14:tracePt t="40211" x="9242425" y="1881188"/>
          <p14:tracePt t="40218" x="9209088" y="1890713"/>
          <p14:tracePt t="40226" x="9169400" y="1914525"/>
          <p14:tracePt t="40234" x="9145588" y="1930400"/>
          <p14:tracePt t="40243" x="9121775" y="1938338"/>
          <p14:tracePt t="40251" x="9097963" y="1938338"/>
          <p14:tracePt t="40259" x="9090025" y="1946275"/>
          <p14:tracePt t="40282" x="9082088" y="1946275"/>
          <p14:tracePt t="40298" x="9074150" y="1954213"/>
          <p14:tracePt t="40306" x="9066213" y="1954213"/>
          <p14:tracePt t="40316" x="9058275" y="1954213"/>
          <p14:tracePt t="40324" x="9050338" y="1962150"/>
          <p14:tracePt t="40330" x="9050338" y="1978025"/>
          <p14:tracePt t="40338" x="9042400" y="2001838"/>
          <p14:tracePt t="40347" x="9034463" y="2017713"/>
          <p14:tracePt t="40354" x="9034463" y="2041525"/>
          <p14:tracePt t="40362" x="9026525" y="2073275"/>
          <p14:tracePt t="40370" x="9018588" y="2097088"/>
          <p14:tracePt t="40379" x="9010650" y="2112963"/>
          <p14:tracePt t="40387" x="9002713" y="2120900"/>
          <p14:tracePt t="40395" x="9002713" y="2128838"/>
          <p14:tracePt t="40411" x="8994775" y="2128838"/>
          <p14:tracePt t="40420" x="8994775" y="2136775"/>
          <p14:tracePt t="40490" x="8978900" y="2144713"/>
          <p14:tracePt t="40498" x="8970963" y="2160588"/>
          <p14:tracePt t="40507" x="8955088" y="2176463"/>
          <p14:tracePt t="40515" x="8947150" y="2192338"/>
          <p14:tracePt t="40522" x="8931275" y="2208213"/>
          <p14:tracePt t="40530" x="8907463" y="2224088"/>
          <p14:tracePt t="40539" x="8891588" y="2241550"/>
          <p14:tracePt t="40546" x="8883650" y="2249488"/>
          <p14:tracePt t="40554" x="8858250" y="2265363"/>
          <p14:tracePt t="40563" x="8842375" y="2265363"/>
          <p14:tracePt t="40570" x="8826500" y="2273300"/>
          <p14:tracePt t="40579" x="8810625" y="2281238"/>
          <p14:tracePt t="40586" x="8794750" y="2289175"/>
          <p14:tracePt t="40594" x="8770938" y="2289175"/>
          <p14:tracePt t="40603" x="8763000" y="2297113"/>
          <p14:tracePt t="40610" x="8755063" y="2297113"/>
          <p14:tracePt t="40619" x="8747125" y="2305050"/>
          <p14:tracePt t="40627" x="8739188" y="2312988"/>
          <p14:tracePt t="40635" x="8715375" y="2320925"/>
          <p14:tracePt t="40643" x="8707438" y="2336800"/>
          <p14:tracePt t="40651" x="8691563" y="2352675"/>
          <p14:tracePt t="40659" x="8667750" y="2376488"/>
          <p14:tracePt t="40666" x="8643938" y="2392363"/>
          <p14:tracePt t="40674" x="8604250" y="2416175"/>
          <p14:tracePt t="40684" x="8572500" y="2432050"/>
          <p14:tracePt t="40690" x="8531225" y="2455863"/>
          <p14:tracePt t="40698" x="8499475" y="2463800"/>
          <p14:tracePt t="40706" x="8459788" y="2471738"/>
          <p14:tracePt t="40715" x="8420100" y="2479675"/>
          <p14:tracePt t="40722" x="8380413" y="2487613"/>
          <p14:tracePt t="40733" x="8356600" y="2487613"/>
          <p14:tracePt t="40738" x="8348663" y="2495550"/>
          <p14:tracePt t="40747" x="8340725" y="2495550"/>
          <p14:tracePt t="40810" x="8332788" y="2495550"/>
          <p14:tracePt t="40858" x="8316913" y="2495550"/>
          <p14:tracePt t="40867" x="8308975" y="2495550"/>
          <p14:tracePt t="40876" x="8301038" y="2495550"/>
          <p14:tracePt t="40882" x="8293100" y="2495550"/>
          <p14:tracePt t="40891" x="8293100" y="2487613"/>
          <p14:tracePt t="40899" x="8285163" y="2479675"/>
          <p14:tracePt t="40907" x="8277225" y="2471738"/>
          <p14:tracePt t="40915" x="8245475" y="2447925"/>
          <p14:tracePt t="40922" x="8237538" y="2439988"/>
          <p14:tracePt t="40931" x="8221663" y="2424113"/>
          <p14:tracePt t="40938" x="8205788" y="2416175"/>
          <p14:tracePt t="40947" x="8205788" y="2408238"/>
          <p14:tracePt t="40954" x="8197850" y="2408238"/>
          <p14:tracePt t="41090" x="8197850" y="2416175"/>
          <p14:tracePt t="41098" x="8205788" y="2439988"/>
          <p14:tracePt t="41106" x="8213725" y="2447925"/>
          <p14:tracePt t="41115" x="8213725" y="2463800"/>
          <p14:tracePt t="41122" x="8221663" y="2479675"/>
          <p14:tracePt t="41131" x="8221663" y="2503488"/>
          <p14:tracePt t="41138" x="8221663" y="2527300"/>
          <p14:tracePt t="41146" x="8229600" y="2551113"/>
          <p14:tracePt t="41155" x="8237538" y="2576513"/>
          <p14:tracePt t="41163" x="8237538" y="2592388"/>
          <p14:tracePt t="41170" x="8237538" y="2616200"/>
          <p14:tracePt t="41179" x="8245475" y="2640013"/>
          <p14:tracePt t="41186" x="8245475" y="2655888"/>
          <p14:tracePt t="41195" x="8253413" y="2679700"/>
          <p14:tracePt t="41203" x="8253413" y="2711450"/>
          <p14:tracePt t="41211" x="8261350" y="2719388"/>
          <p14:tracePt t="41218" x="8269288" y="2743200"/>
          <p14:tracePt t="41227" x="8277225" y="2767013"/>
          <p14:tracePt t="41235" x="8285163" y="2790825"/>
          <p14:tracePt t="41243" x="8293100" y="2814638"/>
          <p14:tracePt t="41251" x="8301038" y="2838450"/>
          <p14:tracePt t="41259" x="8308975" y="2846388"/>
          <p14:tracePt t="41267" x="8316913" y="2862263"/>
          <p14:tracePt t="41275" x="8324850" y="2878138"/>
          <p14:tracePt t="41283" x="8324850" y="2886075"/>
          <p14:tracePt t="41291" x="8324850" y="2894013"/>
          <p14:tracePt t="41298" x="8324850" y="2909888"/>
          <p14:tracePt t="41307" x="8332788" y="2909888"/>
          <p14:tracePt t="41314" x="8332788" y="2919413"/>
          <p14:tracePt t="41330" x="8332788" y="2927350"/>
          <p14:tracePt t="41338" x="8332788" y="2943225"/>
          <p14:tracePt t="41347" x="8340725" y="2951163"/>
          <p14:tracePt t="41356" x="8348663" y="2967038"/>
          <p14:tracePt t="41362" x="8356600" y="2990850"/>
          <p14:tracePt t="41370" x="8356600" y="3014663"/>
          <p14:tracePt t="41378" x="8364538" y="3038475"/>
          <p14:tracePt t="41387" x="8380413" y="3062288"/>
          <p14:tracePt t="41394" x="8380413" y="3078163"/>
          <p14:tracePt t="41404" x="8380413" y="3094038"/>
          <p14:tracePt t="41412" x="8380413" y="3109913"/>
          <p14:tracePt t="41425" x="8380413" y="3117850"/>
          <p14:tracePt t="41427" x="8380413" y="3125788"/>
          <p14:tracePt t="41436" x="8388350" y="3133725"/>
          <p14:tracePt t="41458" x="8388350" y="3141663"/>
          <p14:tracePt t="41466" x="8388350" y="3149600"/>
          <p14:tracePt t="41474" x="8388350" y="3157538"/>
          <p14:tracePt t="41483" x="8388350" y="3165475"/>
          <p14:tracePt t="41491" x="8388350" y="3181350"/>
          <p14:tracePt t="41498" x="8388350" y="3213100"/>
          <p14:tracePt t="41506" x="8388350" y="3236913"/>
          <p14:tracePt t="41515" x="8388350" y="3262313"/>
          <p14:tracePt t="41522" x="8388350" y="3294063"/>
          <p14:tracePt t="41531" x="8396288" y="3317875"/>
          <p14:tracePt t="41539" x="8396288" y="3349625"/>
          <p14:tracePt t="41546" x="8396288" y="3365500"/>
          <p14:tracePt t="41557" x="8396288" y="3381375"/>
          <p14:tracePt t="41562" x="8396288" y="3389313"/>
          <p14:tracePt t="41570" x="8396288" y="3397250"/>
          <p14:tracePt t="41579" x="8396288" y="3405188"/>
          <p14:tracePt t="41595" x="8396288" y="3413125"/>
          <p14:tracePt t="41602" x="8396288" y="3421063"/>
          <p14:tracePt t="41610" x="8396288" y="3429000"/>
          <p14:tracePt t="41619" x="8396288" y="3452813"/>
          <p14:tracePt t="41627" x="8396288" y="3476625"/>
          <p14:tracePt t="41635" x="8396288" y="3500438"/>
          <p14:tracePt t="41643" x="8396288" y="3524250"/>
          <p14:tracePt t="41651" x="8404225" y="3548063"/>
          <p14:tracePt t="41659" x="8404225" y="3571875"/>
          <p14:tracePt t="41667" x="8404225" y="3587750"/>
          <p14:tracePt t="41675" x="8404225" y="3595688"/>
          <p14:tracePt t="41685" x="8404225" y="3605213"/>
          <p14:tracePt t="41691" x="8404225" y="3621088"/>
          <p14:tracePt t="41717" x="8404225" y="3629025"/>
          <p14:tracePt t="41734" x="8404225" y="3636963"/>
          <p14:tracePt t="41738" x="8404225" y="3644900"/>
          <p14:tracePt t="41748" x="8404225" y="3668713"/>
          <p14:tracePt t="41756" x="8412163" y="3684588"/>
          <p14:tracePt t="41763" x="8420100" y="3724275"/>
          <p14:tracePt t="41772" x="8428038" y="3748088"/>
          <p14:tracePt t="41781" x="8428038" y="3771900"/>
          <p14:tracePt t="41786" x="8435975" y="3795713"/>
          <p14:tracePt t="41797" x="8435975" y="3811588"/>
          <p14:tracePt t="41803" x="8435975" y="3835400"/>
          <p14:tracePt t="41810" x="8443913" y="3843338"/>
          <p14:tracePt t="41818" x="8443913" y="3859213"/>
          <p14:tracePt t="41827" x="8451850" y="3875088"/>
          <p14:tracePt t="41835" x="8451850" y="3890963"/>
          <p14:tracePt t="41842" x="8451850" y="3898900"/>
          <p14:tracePt t="41851" x="8451850" y="3914775"/>
          <p14:tracePt t="41858" x="8451850" y="3922713"/>
          <p14:tracePt t="41867" x="8451850" y="3930650"/>
          <p14:tracePt t="41874" x="8451850" y="3938588"/>
          <p14:tracePt t="41887" x="8451850" y="3963988"/>
          <p14:tracePt t="41890" x="8451850" y="3987800"/>
          <p14:tracePt t="41898" x="8459788" y="4011613"/>
          <p14:tracePt t="41906" x="8467725" y="4043363"/>
          <p14:tracePt t="41915" x="8475663" y="4067175"/>
          <p14:tracePt t="41922" x="8483600" y="4090988"/>
          <p14:tracePt t="41931" x="8483600" y="4106863"/>
          <p14:tracePt t="41938" x="8483600" y="4130675"/>
          <p14:tracePt t="41946" x="8483600" y="4154488"/>
          <p14:tracePt t="41954" x="8483600" y="4170363"/>
          <p14:tracePt t="41963" x="8491538" y="4186238"/>
          <p14:tracePt t="41970" x="8491538" y="4202113"/>
          <p14:tracePt t="41979" x="8491538" y="4210050"/>
          <p14:tracePt t="41986" x="8491538" y="4225925"/>
          <p14:tracePt t="41995" x="8491538" y="4233863"/>
          <p14:tracePt t="42003" x="8499475" y="4249738"/>
          <p14:tracePt t="42010" x="8499475" y="4257675"/>
          <p14:tracePt t="42018" x="8499475" y="4273550"/>
          <p14:tracePt t="42028" x="8499475" y="4298950"/>
          <p14:tracePt t="42035" x="8499475" y="4306888"/>
          <p14:tracePt t="42047" x="8507413" y="4322763"/>
          <p14:tracePt t="42050" x="8507413" y="4338638"/>
          <p14:tracePt t="42058" x="8515350" y="4354513"/>
          <p14:tracePt t="42067" x="8515350" y="4378325"/>
          <p14:tracePt t="42074" x="8523288" y="4402138"/>
          <p14:tracePt t="42082" x="8523288" y="4418013"/>
          <p14:tracePt t="42091" x="8523288" y="4433888"/>
          <p14:tracePt t="42098" x="8523288" y="4441825"/>
          <p14:tracePt t="42108" x="8523288" y="4449763"/>
          <p14:tracePt t="42114" x="8523288" y="4465638"/>
          <p14:tracePt t="42123" x="8523288" y="4473575"/>
          <p14:tracePt t="42130" x="8523288" y="4489450"/>
          <p14:tracePt t="42138" x="8523288" y="4497388"/>
          <p14:tracePt t="42147" x="8523288" y="4513263"/>
          <p14:tracePt t="42155" x="8523288" y="4529138"/>
          <p14:tracePt t="42162" x="8531225" y="4545013"/>
          <p14:tracePt t="42170" x="8531225" y="4552950"/>
          <p14:tracePt t="42179" x="8540750" y="4576763"/>
          <p14:tracePt t="42187" x="8540750" y="4584700"/>
          <p14:tracePt t="42195" x="8540750" y="4600575"/>
          <p14:tracePt t="42207" x="8540750" y="4616450"/>
          <p14:tracePt t="42210" x="8540750" y="4624388"/>
          <p14:tracePt t="42218" x="8540750" y="4649788"/>
          <p14:tracePt t="42226" x="8548688" y="4665663"/>
          <p14:tracePt t="42235" x="8548688" y="4681538"/>
          <p14:tracePt t="42242" x="8548688" y="4697413"/>
          <p14:tracePt t="42250" x="8548688" y="4705350"/>
          <p14:tracePt t="42258" x="8548688" y="4721225"/>
          <p14:tracePt t="42267" x="8548688" y="4737100"/>
          <p14:tracePt t="42274" x="8548688" y="4752975"/>
          <p14:tracePt t="42282" x="8548688" y="4760913"/>
          <p14:tracePt t="42290" x="8548688" y="4768850"/>
          <p14:tracePt t="42298" x="8556625" y="4784725"/>
          <p14:tracePt t="42306" x="8556625" y="4800600"/>
          <p14:tracePt t="42314" x="8564563" y="4824413"/>
          <p14:tracePt t="42322" x="8572500" y="4848225"/>
          <p14:tracePt t="42331" x="8580438" y="4887913"/>
          <p14:tracePt t="42339" x="8596313" y="4911725"/>
          <p14:tracePt t="42347" x="8596313" y="4935538"/>
          <p14:tracePt t="42360" x="8596313" y="4951413"/>
          <p14:tracePt t="42362" x="8596313" y="4959350"/>
          <p14:tracePt t="42371" x="8596313" y="4976813"/>
          <p14:tracePt t="42396" x="8596313" y="4984750"/>
          <p14:tracePt t="42475" x="8596313" y="4992688"/>
          <p14:tracePt t="42482" x="8604250" y="5000625"/>
          <p14:tracePt t="42490" x="8604250" y="5016500"/>
          <p14:tracePt t="42507" x="8604250" y="5024438"/>
          <p14:tracePt t="42523" x="8604250" y="5040313"/>
          <p14:tracePt t="42531" x="8604250" y="5048250"/>
          <p14:tracePt t="42547" x="8604250" y="5064125"/>
          <p14:tracePt t="42562" x="8604250" y="5072063"/>
          <p14:tracePt t="42603" x="8604250" y="5080000"/>
          <p14:tracePt t="42610" x="8604250" y="5087938"/>
          <p14:tracePt t="42618" x="8612188" y="5087938"/>
          <p14:tracePt t="42627" x="8612188" y="5095875"/>
          <p14:tracePt t="42635" x="8612188" y="5111750"/>
          <p14:tracePt t="42643" x="8612188" y="5127625"/>
          <p14:tracePt t="42651" x="8620125" y="5135563"/>
          <p14:tracePt t="42658" x="8620125" y="5143500"/>
          <p14:tracePt t="42667" x="8620125" y="5159375"/>
          <p14:tracePt t="42684" x="8620125" y="5167313"/>
          <p14:tracePt t="42716" x="8620125" y="5175250"/>
          <p14:tracePt t="42732" x="8628063" y="5183188"/>
          <p14:tracePt t="42747" x="8628063" y="5191125"/>
          <p14:tracePt t="42754" x="8628063" y="5199063"/>
          <p14:tracePt t="42762" x="8628063" y="5207000"/>
          <p14:tracePt t="42771" x="8636000" y="5222875"/>
          <p14:tracePt t="42781" x="8636000" y="5230813"/>
          <p14:tracePt t="42796" x="8636000" y="5238750"/>
          <p14:tracePt t="42803" x="8636000" y="5246688"/>
          <p14:tracePt t="42851" x="8636000" y="5254625"/>
          <p14:tracePt t="43667" x="8651875" y="5254625"/>
          <p14:tracePt t="43676" x="8691563" y="5238750"/>
          <p14:tracePt t="43684" x="8707438" y="5238750"/>
          <p14:tracePt t="43691" x="8707438" y="5230813"/>
          <p14:tracePt t="43732" x="8715375" y="5222875"/>
          <p14:tracePt t="43738" x="8715375" y="5167313"/>
          <p14:tracePt t="43746" x="8715375" y="5087938"/>
          <p14:tracePt t="43755" x="8707438" y="5000625"/>
          <p14:tracePt t="43763" x="8683625" y="4903788"/>
          <p14:tracePt t="43770" x="8675688" y="4816475"/>
          <p14:tracePt t="43778" x="8667750" y="4737100"/>
          <p14:tracePt t="43787" x="8667750" y="4689475"/>
          <p14:tracePt t="43794" x="8667750" y="4641850"/>
          <p14:tracePt t="43803" x="8675688" y="4600575"/>
          <p14:tracePt t="43810" x="8699500" y="4529138"/>
          <p14:tracePt t="43819" x="8747125" y="4465638"/>
          <p14:tracePt t="43827" x="8794750" y="4386263"/>
          <p14:tracePt t="43837" x="8858250" y="4265613"/>
          <p14:tracePt t="43843" x="8915400" y="4146550"/>
          <p14:tracePt t="43850" x="8963025" y="4027488"/>
          <p14:tracePt t="43858" x="9002713" y="3890963"/>
          <p14:tracePt t="43867" x="9042400" y="3795713"/>
          <p14:tracePt t="43875" x="9058275" y="3692525"/>
          <p14:tracePt t="43886" x="9066213" y="3579813"/>
          <p14:tracePt t="43890" x="9066213" y="3468688"/>
          <p14:tracePt t="43898" x="9066213" y="3349625"/>
          <p14:tracePt t="43906" x="9074150" y="3244850"/>
          <p14:tracePt t="43915" x="9082088" y="3149600"/>
          <p14:tracePt t="43922" x="9105900" y="3086100"/>
          <p14:tracePt t="43931" x="9129713" y="3038475"/>
          <p14:tracePt t="43939" x="9137650" y="2990850"/>
          <p14:tracePt t="43947" x="9161463" y="2967038"/>
          <p14:tracePt t="43954" x="9177338" y="2927350"/>
          <p14:tracePt t="43964" x="9193213" y="2901950"/>
          <p14:tracePt t="43972" x="9201150" y="2870200"/>
          <p14:tracePt t="43980" x="9209088" y="2846388"/>
          <p14:tracePt t="43986" x="9217025" y="2806700"/>
          <p14:tracePt t="43994" x="9224963" y="2751138"/>
          <p14:tracePt t="44003" x="9224963" y="2687638"/>
          <p14:tracePt t="44011" x="9224963" y="2624138"/>
          <p14:tracePt t="44018" x="9209088" y="2551113"/>
          <p14:tracePt t="44026" x="9185275" y="2479675"/>
          <p14:tracePt t="44035" x="9153525" y="2400300"/>
          <p14:tracePt t="44043" x="9137650" y="2336800"/>
          <p14:tracePt t="44051" x="9137650" y="2305050"/>
          <p14:tracePt t="44059" x="9129713" y="2281238"/>
          <p14:tracePt t="44066" x="9129713" y="2265363"/>
          <p14:tracePt t="44090" x="9129713" y="2257425"/>
          <p14:tracePt t="44186" x="9129713" y="2305050"/>
          <p14:tracePt t="44195" x="9145588" y="2384425"/>
          <p14:tracePt t="44203" x="9169400" y="2471738"/>
          <p14:tracePt t="44211" x="9201150" y="2566988"/>
          <p14:tracePt t="44220" x="9242425" y="2679700"/>
          <p14:tracePt t="44228" x="9266238" y="2774950"/>
          <p14:tracePt t="44235" x="9297988" y="2870200"/>
          <p14:tracePt t="44242" x="9313863" y="2959100"/>
          <p14:tracePt t="44251" x="9321800" y="3022600"/>
          <p14:tracePt t="44259" x="9329738" y="3094038"/>
          <p14:tracePt t="44266" x="9337675" y="3133725"/>
          <p14:tracePt t="44274" x="9345613" y="3173413"/>
          <p14:tracePt t="44282" x="9345613" y="3205163"/>
          <p14:tracePt t="44291" x="9353550" y="3228975"/>
          <p14:tracePt t="44298" x="9353550" y="3252788"/>
          <p14:tracePt t="44306" x="9361488" y="3278188"/>
          <p14:tracePt t="44314" x="9361488" y="3294063"/>
          <p14:tracePt t="44322" x="9369425" y="3309938"/>
          <p14:tracePt t="44331" x="9369425" y="3325813"/>
          <p14:tracePt t="44338" x="9369425" y="3349625"/>
          <p14:tracePt t="44347" x="9369425" y="3365500"/>
          <p14:tracePt t="44357" x="9369425" y="3381375"/>
          <p14:tracePt t="44362" x="9361488" y="3413125"/>
          <p14:tracePt t="44370" x="9361488" y="3444875"/>
          <p14:tracePt t="44379" x="9353550" y="3500438"/>
          <p14:tracePt t="44386" x="9353550" y="3540125"/>
          <p14:tracePt t="44395" x="9353550" y="3613150"/>
          <p14:tracePt t="44403" x="9345613" y="3652838"/>
          <p14:tracePt t="44410" x="9345613" y="3724275"/>
          <p14:tracePt t="44419" x="9337675" y="3779838"/>
          <p14:tracePt t="44427" x="9321800" y="3835400"/>
          <p14:tracePt t="44436" x="9313863" y="3890963"/>
          <p14:tracePt t="44443" x="9305925" y="3938588"/>
          <p14:tracePt t="44454" x="9290050" y="4003675"/>
          <p14:tracePt t="44459" x="9274175" y="4059238"/>
          <p14:tracePt t="44469" x="9258300" y="4114800"/>
          <p14:tracePt t="44475" x="9250363" y="4178300"/>
          <p14:tracePt t="44482" x="9234488" y="4233863"/>
          <p14:tracePt t="44490" x="9217025" y="4306888"/>
          <p14:tracePt t="44499" x="9201150" y="4362450"/>
          <p14:tracePt t="44507" x="9185275" y="4402138"/>
          <p14:tracePt t="44514" x="9161463" y="4449763"/>
          <p14:tracePt t="44522" x="9153525" y="4489450"/>
          <p14:tracePt t="44530" x="9137650" y="4521200"/>
          <p14:tracePt t="44538" x="9113838" y="4560888"/>
          <p14:tracePt t="44546" x="9097963" y="4576763"/>
          <p14:tracePt t="44554" x="9082088" y="4608513"/>
          <p14:tracePt t="44563" x="9058275" y="4633913"/>
          <p14:tracePt t="44572" x="9058275" y="4649788"/>
          <p14:tracePt t="44579" x="9034463" y="4689475"/>
          <p14:tracePt t="44586" x="9018588" y="4713288"/>
          <p14:tracePt t="44595" x="9010650" y="4737100"/>
          <p14:tracePt t="44603" x="9002713" y="4760913"/>
          <p14:tracePt t="44610" x="8978900" y="4800600"/>
          <p14:tracePt t="44619" x="8963025" y="4824413"/>
          <p14:tracePt t="44627" x="8955088" y="4864100"/>
          <p14:tracePt t="44636" x="8939213" y="4887913"/>
          <p14:tracePt t="44642" x="8923338" y="4911725"/>
          <p14:tracePt t="44651" x="8915400" y="4951413"/>
          <p14:tracePt t="44659" x="8899525" y="4984750"/>
          <p14:tracePt t="44667" x="8891588" y="5024438"/>
          <p14:tracePt t="44674" x="8874125" y="5056188"/>
          <p14:tracePt t="44684" x="8866188" y="5103813"/>
          <p14:tracePt t="44690" x="8858250" y="5135563"/>
          <p14:tracePt t="44699" x="8850313" y="5175250"/>
          <p14:tracePt t="44706" x="8850313" y="5191125"/>
          <p14:tracePt t="44715" x="8850313" y="5207000"/>
          <p14:tracePt t="44722" x="8842375" y="5222875"/>
          <p14:tracePt t="44732" x="8842375" y="5238750"/>
          <p14:tracePt t="44738" x="8842375" y="5254625"/>
          <p14:tracePt t="44747" x="8842375" y="5270500"/>
          <p14:tracePt t="44754" x="8842375" y="5278438"/>
          <p14:tracePt t="44763" x="8842375" y="5302250"/>
          <p14:tracePt t="44771" x="8842375" y="5310188"/>
          <p14:tracePt t="44779" x="8842375" y="5327650"/>
          <p14:tracePt t="44786" x="8842375" y="5351463"/>
          <p14:tracePt t="44796" x="8842375" y="5359400"/>
          <p14:tracePt t="44803" x="8842375" y="5367338"/>
          <p14:tracePt t="44811" x="8842375" y="5375275"/>
          <p14:tracePt t="44820" x="8842375" y="5383213"/>
          <p14:tracePt t="44874" x="8842375" y="5391150"/>
          <p14:tracePt t="45396" x="8858250" y="5383213"/>
          <p14:tracePt t="45405" x="8907463" y="5367338"/>
          <p14:tracePt t="45411" x="8963025" y="5359400"/>
          <p14:tracePt t="45423" x="9018588" y="5351463"/>
          <p14:tracePt t="45427" x="9074150" y="5335588"/>
          <p14:tracePt t="45434" x="9105900" y="5327650"/>
          <p14:tracePt t="45443" x="9129713" y="5327650"/>
          <p14:tracePt t="45454" x="9153525" y="5310188"/>
          <p14:tracePt t="45467" x="9161463" y="5310188"/>
          <p14:tracePt t="45477" x="9169400" y="5310188"/>
          <p14:tracePt t="45484" x="9185275" y="5302250"/>
          <p14:tracePt t="45490" x="9193213" y="5302250"/>
          <p14:tracePt t="45499" x="9209088" y="5294313"/>
          <p14:tracePt t="45507" x="9224963" y="5294313"/>
          <p14:tracePt t="45514" x="9250363" y="5286375"/>
          <p14:tracePt t="45522" x="9274175" y="5286375"/>
          <p14:tracePt t="45530" x="9297988" y="5286375"/>
          <p14:tracePt t="45538" x="9345613" y="5270500"/>
          <p14:tracePt t="45547" x="9369425" y="5262563"/>
          <p14:tracePt t="45554" x="9401175" y="5246688"/>
          <p14:tracePt t="45563" x="9440863" y="5230813"/>
          <p14:tracePt t="45570" x="9472613" y="5214938"/>
          <p14:tracePt t="45578" x="9520238" y="5214938"/>
          <p14:tracePt t="45586" x="9593263" y="5191125"/>
          <p14:tracePt t="45595" x="9664700" y="5183188"/>
          <p14:tracePt t="45603" x="9744075" y="5167313"/>
          <p14:tracePt t="45613" x="9879013" y="5159375"/>
          <p14:tracePt t="45619" x="10039350" y="5151438"/>
          <p14:tracePt t="45627" x="10213975" y="5135563"/>
          <p14:tracePt t="45636" x="10406063" y="5111750"/>
          <p14:tracePt t="45643" x="10612438" y="5080000"/>
          <p14:tracePt t="45656" x="10820400" y="5056188"/>
          <p14:tracePt t="45659" x="10988675" y="5024438"/>
          <p14:tracePt t="45667" x="11155363" y="4976813"/>
          <p14:tracePt t="45674" x="11331575" y="4927600"/>
          <p14:tracePt t="45686" x="11442700" y="4887913"/>
          <p14:tracePt t="45691" x="11553825" y="4856163"/>
          <p14:tracePt t="45700" x="11641138" y="4816475"/>
          <p14:tracePt t="45706" x="11722100" y="4792663"/>
          <p14:tracePt t="45716" x="11801475" y="4768850"/>
          <p14:tracePt t="45723" x="11825288" y="4752975"/>
          <p14:tracePt t="45735" x="11833225" y="4745038"/>
          <p14:tracePt t="45780" x="11769725" y="4729163"/>
          <p14:tracePt t="45788" x="11682413" y="4721225"/>
          <p14:tracePt t="45796" x="11593513" y="4721225"/>
          <p14:tracePt t="45803" x="11514138" y="4721225"/>
          <p14:tracePt t="45810" x="11403013" y="4721225"/>
          <p14:tracePt t="45818" x="11282363" y="4729163"/>
          <p14:tracePt t="45826" x="11123613" y="4752975"/>
          <p14:tracePt t="45835" x="10939463" y="4760913"/>
          <p14:tracePt t="45842" x="10669588" y="4800600"/>
          <p14:tracePt t="45851" x="10334625" y="4848225"/>
          <p14:tracePt t="45858" x="9983788" y="4887913"/>
          <p14:tracePt t="45867" x="9536113" y="4967288"/>
          <p14:tracePt t="45874" x="9090025" y="5032375"/>
          <p14:tracePt t="45883" x="8715375" y="5095875"/>
          <p14:tracePt t="45891" x="8372475" y="5167313"/>
          <p14:tracePt t="45899" x="8053388" y="5230813"/>
          <p14:tracePt t="45906" x="7847013" y="5262563"/>
          <p14:tracePt t="45915" x="7662863" y="5286375"/>
          <p14:tracePt t="45922" x="7543800" y="5294313"/>
          <p14:tracePt t="45931" x="7439025" y="5302250"/>
          <p14:tracePt t="45938" x="7367588" y="5302250"/>
          <p14:tracePt t="45947" x="7312025" y="5302250"/>
          <p14:tracePt t="45954" x="7296150" y="5302250"/>
          <p14:tracePt t="45963" x="7280275" y="5302250"/>
          <p14:tracePt t="45970" x="7272338" y="53022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6FBC8-46F0-4810-9C02-DAEAE221B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Muscles of Jaw Elevation - continued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2A34A6-EA6D-4FAE-AE04-D6AEF0984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altLang="en-US" sz="2000" dirty="0"/>
              <a:t>Internal pterygoid (</a:t>
            </a:r>
            <a:r>
              <a:rPr lang="en-US" altLang="en-US" sz="2000" i="1" dirty="0"/>
              <a:t>wing-like</a:t>
            </a:r>
            <a:r>
              <a:rPr lang="en-US" altLang="en-US" sz="2000" dirty="0"/>
              <a:t>); second component of mandibular sling</a:t>
            </a:r>
          </a:p>
          <a:p>
            <a:endParaRPr lang="en-US" sz="2000" dirty="0"/>
          </a:p>
          <a:p>
            <a:endParaRPr lang="en-US" sz="2000" dirty="0"/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73CF1F88-988E-40B9-9BCB-B49F3A4671AC}"/>
              </a:ext>
            </a:extLst>
          </p:cNvPr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272102824"/>
              </p:ext>
            </p:extLst>
          </p:nvPr>
        </p:nvGraphicFramePr>
        <p:xfrm>
          <a:off x="6046316" y="936981"/>
          <a:ext cx="4976171" cy="498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914286" imgH="7923810" progId="MS_ClipArt_Gallery.2">
                  <p:embed/>
                </p:oleObj>
              </mc:Choice>
              <mc:Fallback>
                <p:oleObj name="Clip" r:id="rId2" imgW="7914286" imgH="7923810" progId="MS_ClipArt_Gallery.2">
                  <p:embed/>
                  <p:pic>
                    <p:nvPicPr>
                      <p:cNvPr id="3584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6316" y="936981"/>
                        <a:ext cx="4976171" cy="498403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248B9E-54B0-46D0-ACA0-FE4B2DADD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2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extLst>
    <p:ext uri="{3A86A75C-4F4B-4683-9AE1-C65F6400EC91}">
      <p14:laserTraceLst xmlns:p14="http://schemas.microsoft.com/office/powerpoint/2010/main">
        <p14:tracePtLst>
          <p14:tracePt t="1983" x="7327900" y="5294313"/>
          <p14:tracePt t="1991" x="7351713" y="5294313"/>
          <p14:tracePt t="1999" x="7367588" y="5294313"/>
          <p14:tracePt t="2288" x="7391400" y="5286375"/>
          <p14:tracePt t="2295" x="7583488" y="5214938"/>
          <p14:tracePt t="2304" x="7726363" y="5183188"/>
          <p14:tracePt t="2311" x="7878763" y="5151438"/>
          <p14:tracePt t="2319" x="7997825" y="5143500"/>
          <p14:tracePt t="2327" x="8124825" y="5127625"/>
          <p14:tracePt t="2335" x="8237538" y="5119688"/>
          <p14:tracePt t="2344" x="8316913" y="5119688"/>
          <p14:tracePt t="2352" x="8364538" y="5119688"/>
          <p14:tracePt t="2359" x="8396288" y="5119688"/>
          <p14:tracePt t="2369" x="8420100" y="5119688"/>
          <p14:tracePt t="2375" x="8451850" y="5111750"/>
          <p14:tracePt t="2383" x="8491538" y="5111750"/>
          <p14:tracePt t="2391" x="8548688" y="5103813"/>
          <p14:tracePt t="2399" x="8620125" y="5095875"/>
          <p14:tracePt t="2407" x="8691563" y="5095875"/>
          <p14:tracePt t="2415" x="8778875" y="5087938"/>
          <p14:tracePt t="2423" x="8891588" y="5080000"/>
          <p14:tracePt t="2431" x="8994775" y="5080000"/>
          <p14:tracePt t="2439" x="9129713" y="5080000"/>
          <p14:tracePt t="2447" x="9242425" y="5080000"/>
          <p14:tracePt t="2455" x="9329738" y="5080000"/>
          <p14:tracePt t="2463" x="9393238" y="5080000"/>
          <p14:tracePt t="2471" x="9417050" y="5080000"/>
          <p14:tracePt t="2479" x="9448800" y="5080000"/>
          <p14:tracePt t="2489" x="9464675" y="5080000"/>
          <p14:tracePt t="2504" x="9472613" y="5080000"/>
          <p14:tracePt t="2511" x="9480550" y="5080000"/>
          <p14:tracePt t="2543" x="9504363" y="5080000"/>
          <p14:tracePt t="2551" x="9551988" y="5080000"/>
          <p14:tracePt t="2559" x="9609138" y="5095875"/>
          <p14:tracePt t="2569" x="9648825" y="5103813"/>
          <p14:tracePt t="2575" x="9704388" y="5119688"/>
          <p14:tracePt t="2583" x="9736138" y="5127625"/>
          <p14:tracePt t="2591" x="9759950" y="5127625"/>
          <p14:tracePt t="2600" x="9783763" y="5127625"/>
          <p14:tracePt t="2608" x="9791700" y="5135563"/>
          <p14:tracePt t="2616" x="9823450" y="5143500"/>
          <p14:tracePt t="2623" x="9879013" y="5159375"/>
          <p14:tracePt t="2631" x="9967913" y="5191125"/>
          <p14:tracePt t="2639" x="10047288" y="5230813"/>
          <p14:tracePt t="2648" x="10126663" y="5270500"/>
          <p14:tracePt t="2656" x="10166350" y="5286375"/>
          <p14:tracePt t="2663" x="10174288" y="5286375"/>
          <p14:tracePt t="2687" x="10182225" y="5286375"/>
          <p14:tracePt t="3343" x="10182225" y="5278438"/>
          <p14:tracePt t="3352" x="10118725" y="5167313"/>
          <p14:tracePt t="3359" x="10047288" y="5008563"/>
          <p14:tracePt t="3368" x="9991725" y="4848225"/>
          <p14:tracePt t="3375" x="9983788" y="4729163"/>
          <p14:tracePt t="3383" x="9983788" y="4649788"/>
          <p14:tracePt t="3391" x="10015538" y="4576763"/>
          <p14:tracePt t="3399" x="10039350" y="4537075"/>
          <p14:tracePt t="3407" x="10094913" y="4489450"/>
          <p14:tracePt t="3415" x="10126663" y="4449763"/>
          <p14:tracePt t="3423" x="10158413" y="4418013"/>
          <p14:tracePt t="3431" x="10182225" y="4394200"/>
          <p14:tracePt t="3439" x="10190163" y="4386263"/>
          <p14:tracePt t="3447" x="10206038" y="4370388"/>
          <p14:tracePt t="3456" x="10213975" y="4330700"/>
          <p14:tracePt t="3463" x="10245725" y="4281488"/>
          <p14:tracePt t="3471" x="10261600" y="4249738"/>
          <p14:tracePt t="3479" x="10279063" y="4178300"/>
          <p14:tracePt t="3489" x="10294938" y="4106863"/>
          <p14:tracePt t="3495" x="10302875" y="4011613"/>
          <p14:tracePt t="3503" x="10310813" y="3922713"/>
          <p14:tracePt t="3511" x="10326688" y="3811588"/>
          <p14:tracePt t="3521" x="10326688" y="3700463"/>
          <p14:tracePt t="3527" x="10326688" y="3595688"/>
          <p14:tracePt t="3535" x="10342563" y="3508375"/>
          <p14:tracePt t="3544" x="10358438" y="3452813"/>
          <p14:tracePt t="3554" x="10374313" y="3429000"/>
          <p14:tracePt t="3559" x="10390188" y="3397250"/>
          <p14:tracePt t="3569" x="10406063" y="3373438"/>
          <p14:tracePt t="3575" x="10414000" y="3365500"/>
          <p14:tracePt t="3583" x="10429875" y="3341688"/>
          <p14:tracePt t="3591" x="10429875" y="3325813"/>
          <p14:tracePt t="3600" x="10437813" y="3309938"/>
          <p14:tracePt t="3607" x="10445750" y="3286125"/>
          <p14:tracePt t="3615" x="10445750" y="3252788"/>
          <p14:tracePt t="3623" x="10445750" y="3205163"/>
          <p14:tracePt t="3631" x="10445750" y="3173413"/>
          <p14:tracePt t="3639" x="10445750" y="3117850"/>
          <p14:tracePt t="3647" x="10437813" y="3054350"/>
          <p14:tracePt t="3655" x="10437813" y="3014663"/>
          <p14:tracePt t="3663" x="10429875" y="2967038"/>
          <p14:tracePt t="3671" x="10429875" y="2943225"/>
          <p14:tracePt t="3679" x="10429875" y="2927350"/>
          <p14:tracePt t="3688" x="10461625" y="2901950"/>
          <p14:tracePt t="3695" x="10485438" y="2878138"/>
          <p14:tracePt t="3703" x="10541000" y="2846388"/>
          <p14:tracePt t="3711" x="10588625" y="2830513"/>
          <p14:tracePt t="3719" x="10637838" y="2806700"/>
          <p14:tracePt t="3727" x="10653713" y="2798763"/>
          <p14:tracePt t="3735" x="10669588" y="2782888"/>
          <p14:tracePt t="3743" x="10669588" y="2774950"/>
          <p14:tracePt t="3751" x="10669588" y="2751138"/>
          <p14:tracePt t="3759" x="10669588" y="2719388"/>
          <p14:tracePt t="3767" x="10669588" y="2695575"/>
          <p14:tracePt t="3775" x="10669588" y="2663825"/>
          <p14:tracePt t="3783" x="10669588" y="2632075"/>
          <p14:tracePt t="3791" x="10677525" y="2584450"/>
          <p14:tracePt t="3799" x="10717213" y="2519363"/>
          <p14:tracePt t="3807" x="10788650" y="2447925"/>
          <p14:tracePt t="3815" x="10923588" y="2360613"/>
          <p14:tracePt t="3823" x="11028363" y="2297113"/>
          <p14:tracePt t="3831" x="11202988" y="2200275"/>
          <p14:tracePt t="3839" x="11347450" y="2120900"/>
          <p14:tracePt t="3848" x="11434763" y="2057400"/>
          <p14:tracePt t="3855" x="11514138" y="1993900"/>
          <p14:tracePt t="3863" x="11569700" y="1954213"/>
          <p14:tracePt t="3871" x="11601450" y="1906588"/>
          <p14:tracePt t="3889" x="11633200" y="1841500"/>
          <p14:tracePt t="3895" x="11641138" y="1833563"/>
          <p14:tracePt t="3903" x="11641138" y="1817688"/>
          <p14:tracePt t="3911" x="11641138" y="1801813"/>
          <p14:tracePt t="3927" x="11641138" y="1793875"/>
          <p14:tracePt t="4553" x="11633200" y="1793875"/>
          <p14:tracePt t="4634" x="11625263" y="1793875"/>
          <p14:tracePt t="4639" x="11625263" y="1817688"/>
          <p14:tracePt t="4647" x="11625263" y="1825625"/>
          <p14:tracePt t="4655" x="11617325" y="1841500"/>
          <p14:tracePt t="5079" x="11960225" y="1587500"/>
          <p14:tracePt t="5137" x="361950" y="812800"/>
          <p14:tracePt t="5154" x="400050" y="79375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CA4F9-6E3B-4E3F-BCFC-F3AE36E76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Muscles of Jaw Depression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D8A3CF-1F6D-455D-98BE-302A9BC39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/>
              <a:t>Mylohyoid - forms floor of mouth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/>
              <a:t>Digastric has two    ‘bellies’ -- inserts on a tendon which attaches to the hyoid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3D2A3-D8D0-4FFE-ABE4-D9904FC6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F0A97E-DC8C-43DC-AF20-4D6FC2E61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5" r="3392" b="3477"/>
          <a:stretch/>
        </p:blipFill>
        <p:spPr>
          <a:xfrm>
            <a:off x="5901178" y="701150"/>
            <a:ext cx="3271101" cy="5266017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9691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77"/>
    </mc:Choice>
    <mc:Fallback xmlns="">
      <p:transition spd="slow" advTm="2597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EEA4C-952C-490B-845B-1DABFA489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Midsagittal dissection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349609B-1E43-450C-BC0A-AC6260439EB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7830784"/>
              </p:ext>
            </p:extLst>
          </p:nvPr>
        </p:nvGraphicFramePr>
        <p:xfrm>
          <a:off x="5629909" y="973898"/>
          <a:ext cx="3338730" cy="4910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895238" imgH="11609524" progId="MS_ClipArt_Gallery.2">
                  <p:embed/>
                </p:oleObj>
              </mc:Choice>
              <mc:Fallback>
                <p:oleObj name="Clip" r:id="rId2" imgW="7895238" imgH="11609524" progId="MS_ClipArt_Gallery.2">
                  <p:embed/>
                  <p:pic>
                    <p:nvPicPr>
                      <p:cNvPr id="1945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9909" y="973898"/>
                        <a:ext cx="3338730" cy="49102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942E29E0-3BD6-42FC-80FF-BC87B00B715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318457" y="6245452"/>
            <a:ext cx="2438400" cy="304800"/>
          </a:xfrm>
        </p:spPr>
        <p:txBody>
          <a:bodyPr/>
          <a:lstStyle/>
          <a:p>
            <a:pPr eaLnBrk="1" hangingPunct="1"/>
            <a:r>
              <a:rPr lang="en-US" altLang="en-US" sz="1400" dirty="0">
                <a:solidFill>
                  <a:schemeClr val="tx1"/>
                </a:solidFill>
              </a:rPr>
              <a:t>From Kent, 1997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7AF8D-E2F7-4A08-80EB-5990562FE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1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30"/>
    </mc:Choice>
    <mc:Fallback xmlns="">
      <p:transition spd="slow" advTm="49730"/>
    </mc:Fallback>
  </mc:AlternateContent>
  <p:extLst>
    <p:ext uri="{3A86A75C-4F4B-4683-9AE1-C65F6400EC91}">
      <p14:laserTraceLst xmlns:p14="http://schemas.microsoft.com/office/powerpoint/2010/main">
        <p14:tracePtLst>
          <p14:tracePt t="21898" x="11466513" y="2901950"/>
          <p14:tracePt t="22014" x="11458575" y="2901950"/>
          <p14:tracePt t="22022" x="11434763" y="2901950"/>
          <p14:tracePt t="22031" x="11418888" y="2901950"/>
          <p14:tracePt t="22038" x="11403013" y="2901950"/>
          <p14:tracePt t="22048" x="11395075" y="2901950"/>
          <p14:tracePt t="22054" x="11387138" y="2909888"/>
          <p14:tracePt t="22062" x="11379200" y="2909888"/>
          <p14:tracePt t="22070" x="11363325" y="2927350"/>
          <p14:tracePt t="22078" x="11339513" y="2935288"/>
          <p14:tracePt t="22086" x="11298238" y="2951163"/>
          <p14:tracePt t="22096" x="11242675" y="2967038"/>
          <p14:tracePt t="22102" x="11187113" y="2974975"/>
          <p14:tracePt t="22111" x="11123613" y="2982913"/>
          <p14:tracePt t="22118" x="11052175" y="2982913"/>
          <p14:tracePt t="22126" x="10955338" y="2990850"/>
          <p14:tracePt t="22134" x="10860088" y="2990850"/>
          <p14:tracePt t="22142" x="10733088" y="2990850"/>
          <p14:tracePt t="22150" x="10580688" y="2990850"/>
          <p14:tracePt t="22158" x="10358438" y="2990850"/>
          <p14:tracePt t="22166" x="10134600" y="3006725"/>
          <p14:tracePt t="22174" x="9944100" y="3006725"/>
          <p14:tracePt t="22182" x="9720263" y="3014663"/>
          <p14:tracePt t="22190" x="9496425" y="3038475"/>
          <p14:tracePt t="22198" x="9297988" y="3038475"/>
          <p14:tracePt t="22206" x="9074150" y="3054350"/>
          <p14:tracePt t="22214" x="8883650" y="3054350"/>
          <p14:tracePt t="22222" x="8667750" y="3054350"/>
          <p14:tracePt t="22230" x="8443913" y="3054350"/>
          <p14:tracePt t="22238" x="8229600" y="3054350"/>
          <p14:tracePt t="22246" x="7981950" y="3038475"/>
          <p14:tracePt t="22254" x="7750175" y="2998788"/>
          <p14:tracePt t="22263" x="7496175" y="2943225"/>
          <p14:tracePt t="22271" x="7232650" y="2846388"/>
          <p14:tracePt t="22279" x="6992938" y="2782888"/>
          <p14:tracePt t="22287" x="6769100" y="2687638"/>
          <p14:tracePt t="22295" x="6586538" y="2600325"/>
          <p14:tracePt t="22303" x="6442075" y="2535238"/>
          <p14:tracePt t="22311" x="6354763" y="2487613"/>
          <p14:tracePt t="22320" x="6315075" y="2471738"/>
          <p14:tracePt t="22327" x="6291263" y="2455863"/>
          <p14:tracePt t="22335" x="6283325" y="2447925"/>
          <p14:tracePt t="22366" x="6275388" y="2424113"/>
          <p14:tracePt t="22374" x="6259513" y="2392363"/>
          <p14:tracePt t="22382" x="6243638" y="2344738"/>
          <p14:tracePt t="22390" x="6235700" y="2305050"/>
          <p14:tracePt t="22398" x="6219825" y="2273300"/>
          <p14:tracePt t="22406" x="6219825" y="2241550"/>
          <p14:tracePt t="22414" x="6219825" y="2224088"/>
          <p14:tracePt t="22425" x="6219825" y="2208213"/>
          <p14:tracePt t="22430" x="6219825" y="2200275"/>
          <p14:tracePt t="22439" x="6235700" y="2184400"/>
          <p14:tracePt t="22448" x="6259513" y="2176463"/>
          <p14:tracePt t="22456" x="6275388" y="2168525"/>
          <p14:tracePt t="22465" x="6291263" y="2160588"/>
          <p14:tracePt t="22480" x="6299200" y="2160588"/>
          <p14:tracePt t="22489" x="6299200" y="2152650"/>
          <p14:tracePt t="22495" x="6315075" y="2136775"/>
          <p14:tracePt t="22504" x="6315075" y="2128838"/>
          <p14:tracePt t="22511" x="6323013" y="2112963"/>
          <p14:tracePt t="22519" x="6330950" y="2089150"/>
          <p14:tracePt t="22527" x="6330950" y="2065338"/>
          <p14:tracePt t="22536" x="6338888" y="2041525"/>
          <p14:tracePt t="22542" x="6346825" y="2009775"/>
          <p14:tracePt t="22551" x="6370638" y="1985963"/>
          <p14:tracePt t="22558" x="6378575" y="1970088"/>
          <p14:tracePt t="22566" x="6386513" y="1954213"/>
          <p14:tracePt t="22574" x="6394450" y="1938338"/>
          <p14:tracePt t="22582" x="6394450" y="1930400"/>
          <p14:tracePt t="22590" x="6410325" y="1914525"/>
          <p14:tracePt t="22598" x="6418263" y="1906588"/>
          <p14:tracePt t="22607" x="6426200" y="1898650"/>
          <p14:tracePt t="22614" x="6434138" y="1898650"/>
          <p14:tracePt t="22622" x="6442075" y="1898650"/>
          <p14:tracePt t="22750" x="6434138" y="1898650"/>
          <p14:tracePt t="22758" x="6394450" y="1890713"/>
          <p14:tracePt t="22766" x="6346825" y="1873250"/>
          <p14:tracePt t="22774" x="6283325" y="1857375"/>
          <p14:tracePt t="22782" x="6219825" y="1841500"/>
          <p14:tracePt t="22790" x="6156325" y="1833563"/>
          <p14:tracePt t="22798" x="6108700" y="1825625"/>
          <p14:tracePt t="22806" x="6083300" y="1825625"/>
          <p14:tracePt t="22814" x="6067425" y="1825625"/>
          <p14:tracePt t="22822" x="6059488" y="1825625"/>
          <p14:tracePt t="22830" x="6035675" y="1825625"/>
          <p14:tracePt t="22838" x="6011863" y="1825625"/>
          <p14:tracePt t="22846" x="5988050" y="1825625"/>
          <p14:tracePt t="22854" x="5972175" y="1825625"/>
          <p14:tracePt t="22862" x="5964238" y="1833563"/>
          <p14:tracePt t="22870" x="5956300" y="1833563"/>
          <p14:tracePt t="22878" x="5956300" y="1841500"/>
          <p14:tracePt t="22895" x="5956300" y="1849438"/>
          <p14:tracePt t="22910" x="5948363" y="1857375"/>
          <p14:tracePt t="22918" x="5940425" y="1865313"/>
          <p14:tracePt t="22926" x="5932488" y="1881188"/>
          <p14:tracePt t="22943" x="5924550" y="1890713"/>
          <p14:tracePt t="22962" x="5916613" y="1906588"/>
          <p14:tracePt t="22970" x="5916613" y="1914525"/>
          <p14:tracePt t="22974" x="5908675" y="1922463"/>
          <p14:tracePt t="22982" x="5908675" y="1930400"/>
          <p14:tracePt t="22990" x="5900738" y="1946275"/>
          <p14:tracePt t="22998" x="5892800" y="1954213"/>
          <p14:tracePt t="23006" x="5884863" y="1962150"/>
          <p14:tracePt t="23014" x="5884863" y="1978025"/>
          <p14:tracePt t="23022" x="5876925" y="1978025"/>
          <p14:tracePt t="23031" x="5876925" y="1985963"/>
          <p14:tracePt t="23039" x="5861050" y="1993900"/>
          <p14:tracePt t="23051" x="5853113" y="2009775"/>
          <p14:tracePt t="23054" x="5837238" y="2025650"/>
          <p14:tracePt t="23062" x="5821363" y="2041525"/>
          <p14:tracePt t="23070" x="5805488" y="2065338"/>
          <p14:tracePt t="23079" x="5765800" y="2089150"/>
          <p14:tracePt t="23086" x="5732463" y="2120900"/>
          <p14:tracePt t="23094" x="5684838" y="2160588"/>
          <p14:tracePt t="23102" x="5661025" y="2184400"/>
          <p14:tracePt t="23112" x="5621338" y="2224088"/>
          <p14:tracePt t="23118" x="5589588" y="2249488"/>
          <p14:tracePt t="23126" x="5573713" y="2273300"/>
          <p14:tracePt t="23135" x="5549900" y="2297113"/>
          <p14:tracePt t="23143" x="5534025" y="2336800"/>
          <p14:tracePt t="23153" x="5534025" y="2360613"/>
          <p14:tracePt t="23160" x="5526088" y="2384425"/>
          <p14:tracePt t="23168" x="5526088" y="2408238"/>
          <p14:tracePt t="23174" x="5526088" y="2416175"/>
          <p14:tracePt t="23182" x="5526088" y="2424113"/>
          <p14:tracePt t="23190" x="5526088" y="2439988"/>
          <p14:tracePt t="23198" x="5526088" y="2455863"/>
          <p14:tracePt t="23206" x="5526088" y="2463800"/>
          <p14:tracePt t="23214" x="5526088" y="2479675"/>
          <p14:tracePt t="23222" x="5526088" y="2487613"/>
          <p14:tracePt t="23230" x="5526088" y="2511425"/>
          <p14:tracePt t="23238" x="5526088" y="2535238"/>
          <p14:tracePt t="23246" x="5526088" y="2566988"/>
          <p14:tracePt t="23254" x="5534025" y="2600325"/>
          <p14:tracePt t="23263" x="5549900" y="2647950"/>
          <p14:tracePt t="23270" x="5557838" y="2679700"/>
          <p14:tracePt t="23278" x="5557838" y="2727325"/>
          <p14:tracePt t="23286" x="5565775" y="2759075"/>
          <p14:tracePt t="23294" x="5565775" y="2798763"/>
          <p14:tracePt t="23302" x="5573713" y="2846388"/>
          <p14:tracePt t="23310" x="5581650" y="2894013"/>
          <p14:tracePt t="23318" x="5589588" y="2919413"/>
          <p14:tracePt t="23328" x="5589588" y="2935288"/>
          <p14:tracePt t="23334" x="5589588" y="2951163"/>
          <p14:tracePt t="23342" x="5597525" y="2967038"/>
          <p14:tracePt t="23351" x="5613400" y="2998788"/>
          <p14:tracePt t="23360" x="5645150" y="3078163"/>
          <p14:tracePt t="23366" x="5692775" y="3157538"/>
          <p14:tracePt t="23374" x="5749925" y="3244850"/>
          <p14:tracePt t="23382" x="5813425" y="3325813"/>
          <p14:tracePt t="23390" x="5868988" y="3397250"/>
          <p14:tracePt t="23398" x="5908675" y="3436938"/>
          <p14:tracePt t="23406" x="5948363" y="3476625"/>
          <p14:tracePt t="23414" x="5956300" y="3484563"/>
          <p14:tracePt t="23422" x="5964238" y="3500438"/>
          <p14:tracePt t="23430" x="5980113" y="3508375"/>
          <p14:tracePt t="23438" x="5988050" y="3516313"/>
          <p14:tracePt t="23447" x="5995988" y="3532188"/>
          <p14:tracePt t="23470" x="6003925" y="3532188"/>
          <p14:tracePt t="23502" x="6035675" y="3556000"/>
          <p14:tracePt t="23511" x="6188075" y="3629025"/>
          <p14:tracePt t="23521" x="6418263" y="3763963"/>
          <p14:tracePt t="23526" x="6673850" y="3906838"/>
          <p14:tracePt t="23534" x="6905625" y="4027488"/>
          <p14:tracePt t="23542" x="7064375" y="4098925"/>
          <p14:tracePt t="23550" x="7153275" y="4130675"/>
          <p14:tracePt t="23558" x="7216775" y="4146550"/>
          <p14:tracePt t="23566" x="7240588" y="4146550"/>
          <p14:tracePt t="23574" x="7248525" y="4146550"/>
          <p14:tracePt t="23622" x="7248525" y="4114800"/>
          <p14:tracePt t="23630" x="7248525" y="4083050"/>
          <p14:tracePt t="23638" x="7248525" y="4059238"/>
          <p14:tracePt t="23646" x="7256463" y="4035425"/>
          <p14:tracePt t="23654" x="7272338" y="4019550"/>
          <p14:tracePt t="23662" x="7312025" y="3995738"/>
          <p14:tracePt t="23670" x="7399338" y="3979863"/>
          <p14:tracePt t="23678" x="7496175" y="3963988"/>
          <p14:tracePt t="23686" x="7583488" y="3963988"/>
          <p14:tracePt t="23694" x="7654925" y="3956050"/>
          <p14:tracePt t="23704" x="7702550" y="3948113"/>
          <p14:tracePt t="23710" x="7726363" y="3938588"/>
          <p14:tracePt t="23726" x="7734300" y="3938588"/>
          <p14:tracePt t="23736" x="7734300" y="3930650"/>
          <p14:tracePt t="23742" x="7734300" y="3922713"/>
          <p14:tracePt t="23751" x="7742238" y="3914775"/>
          <p14:tracePt t="23758" x="7742238" y="3898900"/>
          <p14:tracePt t="23766" x="7742238" y="3867150"/>
          <p14:tracePt t="23774" x="7742238" y="3827463"/>
          <p14:tracePt t="23782" x="7726363" y="3756025"/>
          <p14:tracePt t="23790" x="7702550" y="3668713"/>
          <p14:tracePt t="23798" x="7670800" y="3595688"/>
          <p14:tracePt t="23806" x="7646988" y="3508375"/>
          <p14:tracePt t="23814" x="7631113" y="3452813"/>
          <p14:tracePt t="23822" x="7631113" y="3421063"/>
          <p14:tracePt t="23830" x="7631113" y="3397250"/>
          <p14:tracePt t="23838" x="7631113" y="3389313"/>
          <p14:tracePt t="23862" x="7631113" y="3381375"/>
          <p14:tracePt t="23870" x="7631113" y="3373438"/>
          <p14:tracePt t="23878" x="7631113" y="3365500"/>
          <p14:tracePt t="23887" x="7631113" y="3349625"/>
          <p14:tracePt t="23899" x="7631113" y="3341688"/>
          <p14:tracePt t="23902" x="7631113" y="3309938"/>
          <p14:tracePt t="23910" x="7639050" y="3278188"/>
          <p14:tracePt t="23918" x="7639050" y="3213100"/>
          <p14:tracePt t="23926" x="7639050" y="3157538"/>
          <p14:tracePt t="23934" x="7639050" y="3078163"/>
          <p14:tracePt t="23942" x="7639050" y="3014663"/>
          <p14:tracePt t="23951" x="7639050" y="2943225"/>
          <p14:tracePt t="23958" x="7639050" y="2870200"/>
          <p14:tracePt t="23966" x="7639050" y="2806700"/>
          <p14:tracePt t="23974" x="7654925" y="2743200"/>
          <p14:tracePt t="23983" x="7694613" y="2679700"/>
          <p14:tracePt t="23990" x="7766050" y="2624138"/>
          <p14:tracePt t="23998" x="7894638" y="2559050"/>
          <p14:tracePt t="24006" x="8077200" y="2487613"/>
          <p14:tracePt t="24014" x="8237538" y="2416175"/>
          <p14:tracePt t="24022" x="8324850" y="2360613"/>
          <p14:tracePt t="24030" x="8372475" y="2312988"/>
          <p14:tracePt t="24038" x="8396288" y="2289175"/>
          <p14:tracePt t="24047" x="8404225" y="2249488"/>
          <p14:tracePt t="24054" x="8404225" y="2208213"/>
          <p14:tracePt t="24063" x="8404225" y="2152650"/>
          <p14:tracePt t="24070" x="8380413" y="2105025"/>
          <p14:tracePt t="24079" x="8356600" y="2049463"/>
          <p14:tracePt t="24087" x="8316913" y="1993900"/>
          <p14:tracePt t="24095" x="8253413" y="1930400"/>
          <p14:tracePt t="24103" x="8172450" y="1865313"/>
          <p14:tracePt t="24113" x="8093075" y="1817688"/>
          <p14:tracePt t="24119" x="8037513" y="1793875"/>
          <p14:tracePt t="24126" x="8013700" y="1785938"/>
          <p14:tracePt t="24135" x="8005763" y="1778000"/>
          <p14:tracePt t="24151" x="7997825" y="1778000"/>
          <p14:tracePt t="24158" x="7981950" y="1778000"/>
          <p14:tracePt t="24166" x="7942263" y="1778000"/>
          <p14:tracePt t="24174" x="7878763" y="1778000"/>
          <p14:tracePt t="24182" x="7813675" y="1770063"/>
          <p14:tracePt t="24190" x="7750175" y="1754188"/>
          <p14:tracePt t="24198" x="7670800" y="1746250"/>
          <p14:tracePt t="24206" x="7591425" y="1730375"/>
          <p14:tracePt t="24214" x="7454900" y="1714500"/>
          <p14:tracePt t="24222" x="7280275" y="1666875"/>
          <p14:tracePt t="24230" x="7072313" y="1627188"/>
          <p14:tracePt t="24238" x="6818313" y="1579563"/>
          <p14:tracePt t="24246" x="6562725" y="1538288"/>
          <p14:tracePt t="24254" x="6386513" y="1522413"/>
          <p14:tracePt t="24262" x="6291263" y="1514475"/>
          <p14:tracePt t="24270" x="6243638" y="1506538"/>
          <p14:tracePt t="24278" x="6235700" y="1506538"/>
          <p14:tracePt t="24287" x="6227763" y="1506538"/>
          <p14:tracePt t="24302" x="6219825" y="1506538"/>
          <p14:tracePt t="24318" x="6211888" y="1506538"/>
          <p14:tracePt t="24502" x="6211888" y="1555750"/>
          <p14:tracePt t="24510" x="6227763" y="1587500"/>
          <p14:tracePt t="24518" x="6227763" y="1611313"/>
          <p14:tracePt t="24526" x="6227763" y="1627188"/>
          <p14:tracePt t="24534" x="6227763" y="1643063"/>
          <p14:tracePt t="24542" x="6235700" y="1643063"/>
          <p14:tracePt t="24551" x="6235700" y="1651000"/>
          <p14:tracePt t="24566" x="6235700" y="1658938"/>
          <p14:tracePt t="24582" x="6243638" y="1666875"/>
          <p14:tracePt t="24590" x="6243638" y="1674813"/>
          <p14:tracePt t="24598" x="6251575" y="1674813"/>
          <p14:tracePt t="24606" x="6251575" y="1682750"/>
          <p14:tracePt t="24655" x="6251575" y="1690688"/>
          <p14:tracePt t="24662" x="6251575" y="1698625"/>
          <p14:tracePt t="24672" x="6251575" y="1714500"/>
          <p14:tracePt t="24678" x="6251575" y="1730375"/>
          <p14:tracePt t="24694" x="6251575" y="1738313"/>
          <p14:tracePt t="24703" x="6243638" y="1738313"/>
          <p14:tracePt t="24710" x="6243638" y="1746250"/>
          <p14:tracePt t="24726" x="6243638" y="1754188"/>
          <p14:tracePt t="24742" x="6235700" y="1762125"/>
          <p14:tracePt t="24807" x="6235700" y="1825625"/>
          <p14:tracePt t="24815" x="6235700" y="1922463"/>
          <p14:tracePt t="24823" x="6235700" y="2049463"/>
          <p14:tracePt t="24831" x="6251575" y="2144713"/>
          <p14:tracePt t="24838" x="6251575" y="2233613"/>
          <p14:tracePt t="24846" x="6251575" y="2297113"/>
          <p14:tracePt t="24854" x="6251575" y="2328863"/>
          <p14:tracePt t="24862" x="6251575" y="2344738"/>
          <p14:tracePt t="24870" x="6251575" y="2352675"/>
          <p14:tracePt t="24934" x="6251575" y="2344738"/>
          <p14:tracePt t="24942" x="6243638" y="2297113"/>
          <p14:tracePt t="24951" x="6235700" y="2273300"/>
          <p14:tracePt t="24959" x="6227763" y="2241550"/>
          <p14:tracePt t="24967" x="6227763" y="2216150"/>
          <p14:tracePt t="24976" x="6227763" y="2200275"/>
          <p14:tracePt t="25086" x="6227763" y="2208213"/>
          <p14:tracePt t="25096" x="6227763" y="2216150"/>
          <p14:tracePt t="25198" x="6219825" y="2233613"/>
          <p14:tracePt t="25206" x="6219825" y="2249488"/>
          <p14:tracePt t="25214" x="6211888" y="2265363"/>
          <p14:tracePt t="25222" x="6211888" y="2273300"/>
          <p14:tracePt t="25231" x="6203950" y="2281238"/>
          <p14:tracePt t="25238" x="6196013" y="2289175"/>
          <p14:tracePt t="25254" x="6188075" y="2297113"/>
          <p14:tracePt t="25263" x="6180138" y="2305050"/>
          <p14:tracePt t="25270" x="6164263" y="2312988"/>
          <p14:tracePt t="25278" x="6148388" y="2320925"/>
          <p14:tracePt t="25286" x="6132513" y="2320925"/>
          <p14:tracePt t="25295" x="6124575" y="2320925"/>
          <p14:tracePt t="25302" x="6116638" y="2320925"/>
          <p14:tracePt t="25328" x="6108700" y="2320925"/>
          <p14:tracePt t="25334" x="6100763" y="2312988"/>
          <p14:tracePt t="25342" x="6091238" y="2305050"/>
          <p14:tracePt t="25350" x="6067425" y="2297113"/>
          <p14:tracePt t="25360" x="6059488" y="2273300"/>
          <p14:tracePt t="25366" x="6051550" y="2265363"/>
          <p14:tracePt t="25374" x="6051550" y="2249488"/>
          <p14:tracePt t="25398" x="6051550" y="2241550"/>
          <p14:tracePt t="25407" x="6051550" y="2224088"/>
          <p14:tracePt t="25414" x="6051550" y="2216150"/>
          <p14:tracePt t="25423" x="6059488" y="2200275"/>
          <p14:tracePt t="25430" x="6059488" y="2184400"/>
          <p14:tracePt t="25438" x="6059488" y="2160588"/>
          <p14:tracePt t="25446" x="6067425" y="2136775"/>
          <p14:tracePt t="25454" x="6075363" y="2128838"/>
          <p14:tracePt t="25463" x="6075363" y="2112963"/>
          <p14:tracePt t="25470" x="6075363" y="2105025"/>
          <p14:tracePt t="25534" x="6075363" y="2097088"/>
          <p14:tracePt t="25575" x="6075363" y="2120900"/>
          <p14:tracePt t="25583" x="6067425" y="2128838"/>
          <p14:tracePt t="25591" x="6059488" y="2144713"/>
          <p14:tracePt t="25599" x="6059488" y="2152650"/>
          <p14:tracePt t="25607" x="6059488" y="2160588"/>
          <p14:tracePt t="25614" x="6059488" y="2168525"/>
          <p14:tracePt t="25623" x="6051550" y="2168525"/>
          <p14:tracePt t="25673" x="6051550" y="2184400"/>
          <p14:tracePt t="25678" x="6067425" y="2241550"/>
          <p14:tracePt t="25686" x="6083300" y="2281238"/>
          <p14:tracePt t="25695" x="6091238" y="2328863"/>
          <p14:tracePt t="25704" x="6100763" y="2360613"/>
          <p14:tracePt t="25710" x="6100763" y="2384425"/>
          <p14:tracePt t="25719" x="6100763" y="2392363"/>
          <p14:tracePt t="25726" x="6100763" y="2400300"/>
          <p14:tracePt t="25806" x="6100763" y="2368550"/>
          <p14:tracePt t="25814" x="6091238" y="2360613"/>
          <p14:tracePt t="25974" x="6091238" y="2408238"/>
          <p14:tracePt t="25982" x="6100763" y="2439988"/>
          <p14:tracePt t="25990" x="6116638" y="2471738"/>
          <p14:tracePt t="25998" x="6124575" y="2487613"/>
          <p14:tracePt t="26086" x="6132513" y="2487613"/>
          <p14:tracePt t="26094" x="6132513" y="2495550"/>
          <p14:tracePt t="26103" x="6140450" y="2495550"/>
          <p14:tracePt t="26114" x="6148388" y="2503488"/>
          <p14:tracePt t="26118" x="6148388" y="2511425"/>
          <p14:tracePt t="26126" x="6156325" y="2519363"/>
          <p14:tracePt t="26142" x="6156325" y="2527300"/>
          <p14:tracePt t="26151" x="6156325" y="2535238"/>
          <p14:tracePt t="26166" x="6148388" y="2543175"/>
          <p14:tracePt t="26174" x="6148388" y="2559050"/>
          <p14:tracePt t="26182" x="6148388" y="2566988"/>
          <p14:tracePt t="26190" x="6148388" y="2576513"/>
          <p14:tracePt t="26215" x="6148388" y="2584450"/>
          <p14:tracePt t="26279" x="6140450" y="2584450"/>
          <p14:tracePt t="26286" x="6140450" y="2592388"/>
          <p14:tracePt t="26302" x="6140450" y="2600325"/>
          <p14:tracePt t="26310" x="6132513" y="2608263"/>
          <p14:tracePt t="26318" x="6124575" y="2624138"/>
          <p14:tracePt t="26334" x="6124575" y="2640013"/>
          <p14:tracePt t="26342" x="6116638" y="2647950"/>
          <p14:tracePt t="26350" x="6108700" y="2655888"/>
          <p14:tracePt t="26359" x="6108700" y="2671763"/>
          <p14:tracePt t="26366" x="6108700" y="2695575"/>
          <p14:tracePt t="26375" x="6100763" y="2711450"/>
          <p14:tracePt t="26382" x="6100763" y="2735263"/>
          <p14:tracePt t="26391" x="6100763" y="2759075"/>
          <p14:tracePt t="26399" x="6100763" y="2774950"/>
          <p14:tracePt t="26408" x="6100763" y="2782888"/>
          <p14:tracePt t="26415" x="6100763" y="2798763"/>
          <p14:tracePt t="26638" x="6100763" y="2806700"/>
          <p14:tracePt t="26703" x="6100763" y="2814638"/>
          <p14:tracePt t="26726" x="6100763" y="2822575"/>
          <p14:tracePt t="26736" x="6100763" y="2830513"/>
          <p14:tracePt t="26774" x="6100763" y="2838450"/>
          <p14:tracePt t="26879" x="6100763" y="2846388"/>
          <p14:tracePt t="27048" x="6100763" y="2830513"/>
          <p14:tracePt t="27054" x="6108700" y="2806700"/>
          <p14:tracePt t="27063" x="6116638" y="2790825"/>
          <p14:tracePt t="27070" x="6124575" y="2774950"/>
          <p14:tracePt t="27078" x="6132513" y="2774950"/>
          <p14:tracePt t="27086" x="6132513" y="2767013"/>
          <p14:tracePt t="27094" x="6140450" y="2759075"/>
          <p14:tracePt t="27118" x="6140450" y="2751138"/>
          <p14:tracePt t="27127" x="6148388" y="2743200"/>
          <p14:tracePt t="27142" x="6148388" y="2735263"/>
          <p14:tracePt t="27150" x="6148388" y="2727325"/>
          <p14:tracePt t="27327" x="6148388" y="2735263"/>
          <p14:tracePt t="27360" x="6140450" y="2743200"/>
          <p14:tracePt t="27366" x="6140450" y="2767013"/>
          <p14:tracePt t="27374" x="6140450" y="2782888"/>
          <p14:tracePt t="27382" x="6132513" y="2798763"/>
          <p14:tracePt t="27390" x="6132513" y="2822575"/>
          <p14:tracePt t="27398" x="6132513" y="2830513"/>
          <p14:tracePt t="27406" x="6132513" y="2846388"/>
          <p14:tracePt t="27422" x="6132513" y="2854325"/>
          <p14:tracePt t="27687" x="6124575" y="2838450"/>
          <p14:tracePt t="27694" x="6124575" y="2822575"/>
          <p14:tracePt t="27703" x="6124575" y="2814638"/>
          <p14:tracePt t="27719" x="6124575" y="2806700"/>
          <p14:tracePt t="27736" x="6124575" y="2798763"/>
          <p14:tracePt t="27742" x="6124575" y="2790825"/>
          <p14:tracePt t="27751" x="6124575" y="2782888"/>
          <p14:tracePt t="27758" x="6124575" y="2774950"/>
          <p14:tracePt t="27766" x="6124575" y="2767013"/>
          <p14:tracePt t="27774" x="6124575" y="2751138"/>
          <p14:tracePt t="27782" x="6124575" y="2735263"/>
          <p14:tracePt t="27790" x="6124575" y="2719388"/>
          <p14:tracePt t="27798" x="6124575" y="2679700"/>
          <p14:tracePt t="27806" x="6140450" y="2640013"/>
          <p14:tracePt t="27815" x="6148388" y="2600325"/>
          <p14:tracePt t="27822" x="6164263" y="2535238"/>
          <p14:tracePt t="27830" x="6188075" y="2455863"/>
          <p14:tracePt t="27838" x="6203950" y="2384425"/>
          <p14:tracePt t="27846" x="6219825" y="2305050"/>
          <p14:tracePt t="27854" x="6243638" y="2249488"/>
          <p14:tracePt t="27862" x="6267450" y="2208213"/>
          <p14:tracePt t="27870" x="6275388" y="2184400"/>
          <p14:tracePt t="27878" x="6283325" y="2176463"/>
          <p14:tracePt t="27886" x="6291263" y="2168525"/>
          <p14:tracePt t="27950" x="6299200" y="2168525"/>
          <p14:tracePt t="27966" x="6315075" y="2152650"/>
          <p14:tracePt t="27974" x="6323013" y="2144713"/>
          <p14:tracePt t="27982" x="6330950" y="2128838"/>
          <p14:tracePt t="27990" x="6346825" y="2120900"/>
          <p14:tracePt t="27998" x="6354763" y="2105025"/>
          <p14:tracePt t="28006" x="6362700" y="2089150"/>
          <p14:tracePt t="28014" x="6370638" y="2081213"/>
          <p14:tracePt t="28022" x="6370638" y="2073275"/>
          <p14:tracePt t="28030" x="6370638" y="2057400"/>
          <p14:tracePt t="28048" x="6378575" y="2049463"/>
          <p14:tracePt t="28246" x="6378575" y="2033588"/>
          <p14:tracePt t="28254" x="6378575" y="2017713"/>
          <p14:tracePt t="28271" x="6378575" y="2009775"/>
          <p14:tracePt t="28287" x="6378575" y="2001838"/>
          <p14:tracePt t="28295" x="6378575" y="1993900"/>
          <p14:tracePt t="28319" x="6378575" y="1985963"/>
          <p14:tracePt t="28335" x="6378575" y="1978025"/>
          <p14:tracePt t="28390" x="6378575" y="1954213"/>
          <p14:tracePt t="28398" x="6378575" y="1946275"/>
          <p14:tracePt t="28406" x="6370638" y="1930400"/>
          <p14:tracePt t="28535" x="6370638" y="1922463"/>
          <p14:tracePt t="28575" x="6370638" y="1914525"/>
          <p14:tracePt t="28590" x="6370638" y="1906588"/>
          <p14:tracePt t="28639" x="6394450" y="1906588"/>
          <p14:tracePt t="28646" x="6530975" y="1946275"/>
          <p14:tracePt t="28654" x="6705600" y="1993900"/>
          <p14:tracePt t="28663" x="6873875" y="2025650"/>
          <p14:tracePt t="28670" x="6969125" y="2025650"/>
          <p14:tracePt t="28679" x="6992938" y="2025650"/>
          <p14:tracePt t="28686" x="7000875" y="2025650"/>
          <p14:tracePt t="28710" x="7000875" y="2017713"/>
          <p14:tracePt t="28719" x="7000875" y="1993900"/>
          <p14:tracePt t="28726" x="7000875" y="1978025"/>
          <p14:tracePt t="28736" x="7000875" y="1962150"/>
          <p14:tracePt t="28742" x="6985000" y="1938338"/>
          <p14:tracePt t="28750" x="6953250" y="1914525"/>
          <p14:tracePt t="28758" x="6921500" y="1890713"/>
          <p14:tracePt t="28766" x="6905625" y="1881188"/>
          <p14:tracePt t="28831" x="6913563" y="1898650"/>
          <p14:tracePt t="28840" x="6913563" y="1914525"/>
          <p14:tracePt t="28848" x="6921500" y="1914525"/>
          <p14:tracePt t="28878" x="6921500" y="1922463"/>
          <p14:tracePt t="28987" x="6897688" y="1914525"/>
          <p14:tracePt t="28990" x="6881813" y="1914525"/>
          <p14:tracePt t="28998" x="6865938" y="1906588"/>
          <p14:tracePt t="29006" x="6842125" y="1890713"/>
          <p14:tracePt t="29014" x="6818313" y="1881188"/>
          <p14:tracePt t="29022" x="6784975" y="1857375"/>
          <p14:tracePt t="29030" x="6761163" y="1833563"/>
          <p14:tracePt t="29038" x="6737350" y="1833563"/>
          <p14:tracePt t="29047" x="6721475" y="1817688"/>
          <p14:tracePt t="29054" x="6713538" y="1809750"/>
          <p14:tracePt t="29062" x="6705600" y="1809750"/>
          <p14:tracePt t="29070" x="6705600" y="1801813"/>
          <p14:tracePt t="29079" x="6697663" y="1801813"/>
          <p14:tracePt t="29134" x="6689725" y="1801813"/>
          <p14:tracePt t="29142" x="6681788" y="1793875"/>
          <p14:tracePt t="29151" x="6665913" y="1793875"/>
          <p14:tracePt t="29158" x="6650038" y="1785938"/>
          <p14:tracePt t="29166" x="6634163" y="1785938"/>
          <p14:tracePt t="29174" x="6618288" y="1785938"/>
          <p14:tracePt t="29182" x="6610350" y="1778000"/>
          <p14:tracePt t="29190" x="6594475" y="1778000"/>
          <p14:tracePt t="29206" x="6586538" y="1778000"/>
          <p14:tracePt t="29230" x="6578600" y="1778000"/>
          <p14:tracePt t="29246" x="6570663" y="1778000"/>
          <p14:tracePt t="29478" x="6554788" y="1801813"/>
          <p14:tracePt t="29486" x="6554788" y="1809750"/>
          <p14:tracePt t="29494" x="6554788" y="1817688"/>
          <p14:tracePt t="29502" x="6554788" y="1833563"/>
          <p14:tracePt t="29511" x="6554788" y="1857375"/>
          <p14:tracePt t="29518" x="6554788" y="1873250"/>
          <p14:tracePt t="29526" x="6554788" y="1890713"/>
          <p14:tracePt t="29534" x="6554788" y="1906588"/>
          <p14:tracePt t="29542" x="6554788" y="1914525"/>
          <p14:tracePt t="29551" x="6554788" y="1930400"/>
          <p14:tracePt t="29566" x="6554788" y="1938338"/>
          <p14:tracePt t="29614" x="6554788" y="1946275"/>
          <p14:tracePt t="29638" x="6554788" y="1954213"/>
          <p14:tracePt t="29646" x="6562725" y="1954213"/>
          <p14:tracePt t="29886" x="6570663" y="1962150"/>
          <p14:tracePt t="29894" x="6578600" y="1962150"/>
          <p14:tracePt t="29902" x="6594475" y="1970088"/>
          <p14:tracePt t="29918" x="6602413" y="1970088"/>
          <p14:tracePt t="30007" x="6610350" y="1978025"/>
          <p14:tracePt t="30015" x="6634163" y="1985963"/>
          <p14:tracePt t="30022" x="6642100" y="1985963"/>
          <p14:tracePt t="30031" x="6650038" y="1985963"/>
          <p14:tracePt t="30038" x="6665913" y="1985963"/>
          <p14:tracePt t="30047" x="6673850" y="1993900"/>
          <p14:tracePt t="30102" x="6681788" y="1993900"/>
          <p14:tracePt t="30113" x="6689725" y="1993900"/>
          <p14:tracePt t="30118" x="6705600" y="1993900"/>
          <p14:tracePt t="30126" x="6713538" y="1993900"/>
          <p14:tracePt t="30137" x="6721475" y="1993900"/>
          <p14:tracePt t="30167" x="6729413" y="2001838"/>
          <p14:tracePt t="30176" x="6745288" y="2001838"/>
          <p14:tracePt t="30182" x="6761163" y="2009775"/>
          <p14:tracePt t="30191" x="6794500" y="2017713"/>
          <p14:tracePt t="30199" x="6826250" y="2025650"/>
          <p14:tracePt t="30207" x="6858000" y="2025650"/>
          <p14:tracePt t="30215" x="6865938" y="2033588"/>
          <p14:tracePt t="30294" x="6873875" y="2033588"/>
          <p14:tracePt t="30302" x="6881813" y="2033588"/>
          <p14:tracePt t="30311" x="6961188" y="2049463"/>
          <p14:tracePt t="30318" x="7032625" y="2073275"/>
          <p14:tracePt t="30327" x="7064375" y="2081213"/>
          <p14:tracePt t="30334" x="7080250" y="2081213"/>
          <p14:tracePt t="30366" x="7088188" y="2081213"/>
          <p14:tracePt t="30680" x="7112000" y="2120900"/>
          <p14:tracePt t="30688" x="7153275" y="2152650"/>
          <p14:tracePt t="30695" x="7177088" y="2176463"/>
          <p14:tracePt t="30705" x="7185025" y="2192338"/>
          <p14:tracePt t="30926" x="7192963" y="2216150"/>
          <p14:tracePt t="30934" x="7192963" y="2233613"/>
          <p14:tracePt t="30942" x="7200900" y="2241550"/>
          <p14:tracePt t="30950" x="7200900" y="2257425"/>
          <p14:tracePt t="31103" x="7200900" y="2281238"/>
          <p14:tracePt t="31113" x="7200900" y="2305050"/>
          <p14:tracePt t="31118" x="7200900" y="2312988"/>
          <p14:tracePt t="31126" x="7200900" y="2320925"/>
          <p14:tracePt t="31238" x="7200900" y="2328863"/>
          <p14:tracePt t="31334" x="7200900" y="2336800"/>
          <p14:tracePt t="31990" x="7200900" y="2328863"/>
          <p14:tracePt t="31999" x="7192963" y="2328863"/>
          <p14:tracePt t="32222" x="7185025" y="2320925"/>
          <p14:tracePt t="32231" x="7177088" y="2320925"/>
          <p14:tracePt t="32240" x="7177088" y="2312988"/>
          <p14:tracePt t="32247" x="7169150" y="2312988"/>
          <p14:tracePt t="32255" x="7169150" y="2305050"/>
          <p14:tracePt t="32262" x="7153275" y="2297113"/>
          <p14:tracePt t="32270" x="7145338" y="2281238"/>
          <p14:tracePt t="32278" x="7135813" y="2273300"/>
          <p14:tracePt t="32286" x="7119938" y="2257425"/>
          <p14:tracePt t="32294" x="7104063" y="2233613"/>
          <p14:tracePt t="32302" x="7088188" y="2216150"/>
          <p14:tracePt t="32310" x="7080250" y="2200275"/>
          <p14:tracePt t="32318" x="7064375" y="2192338"/>
          <p14:tracePt t="32327" x="7064375" y="2184400"/>
          <p14:tracePt t="32337" x="7056438" y="2176463"/>
          <p14:tracePt t="32518" x="7064375" y="2184400"/>
          <p14:tracePt t="32574" x="7072313" y="2192338"/>
          <p14:tracePt t="32590" x="7080250" y="2200275"/>
          <p14:tracePt t="32598" x="7088188" y="2200275"/>
          <p14:tracePt t="32606" x="7096125" y="2208213"/>
          <p14:tracePt t="32622" x="7112000" y="2216150"/>
          <p14:tracePt t="32630" x="7119938" y="2224088"/>
          <p14:tracePt t="32638" x="7135813" y="2233613"/>
          <p14:tracePt t="32646" x="7135813" y="2241550"/>
          <p14:tracePt t="32662" x="7145338" y="2249488"/>
          <p14:tracePt t="32766" x="7153275" y="2257425"/>
          <p14:tracePt t="32774" x="7185025" y="2273300"/>
          <p14:tracePt t="32782" x="7232650" y="2289175"/>
          <p14:tracePt t="32790" x="7272338" y="2312988"/>
          <p14:tracePt t="32798" x="7312025" y="2336800"/>
          <p14:tracePt t="32806" x="7327900" y="2344738"/>
          <p14:tracePt t="32814" x="7343775" y="2352675"/>
          <p14:tracePt t="33032" x="7335838" y="2352675"/>
          <p14:tracePt t="33038" x="7327900" y="2352675"/>
          <p14:tracePt t="33062" x="7319963" y="2360613"/>
          <p14:tracePt t="33086" x="7319963" y="2368550"/>
          <p14:tracePt t="33095" x="7319963" y="2376488"/>
          <p14:tracePt t="33158" x="7319963" y="2408238"/>
          <p14:tracePt t="33166" x="7327900" y="2455863"/>
          <p14:tracePt t="33174" x="7343775" y="2479675"/>
          <p14:tracePt t="33182" x="7359650" y="2519363"/>
          <p14:tracePt t="33190" x="7367588" y="2527300"/>
          <p14:tracePt t="33198" x="7367588" y="2535238"/>
          <p14:tracePt t="33566" x="7359650" y="2551113"/>
          <p14:tracePt t="33574" x="7351713" y="2559050"/>
          <p14:tracePt t="33582" x="7343775" y="2566988"/>
          <p14:tracePt t="33590" x="7343775" y="2584450"/>
          <p14:tracePt t="33598" x="7335838" y="2592388"/>
          <p14:tracePt t="33606" x="7327900" y="2600325"/>
          <p14:tracePt t="33614" x="7327900" y="2616200"/>
          <p14:tracePt t="33622" x="7327900" y="2632075"/>
          <p14:tracePt t="33630" x="7327900" y="2640013"/>
          <p14:tracePt t="33638" x="7327900" y="2647950"/>
          <p14:tracePt t="33654" x="7327900" y="2655888"/>
          <p14:tracePt t="33878" x="7319963" y="2655888"/>
          <p14:tracePt t="33886" x="7312025" y="2655888"/>
          <p14:tracePt t="33910" x="7304088" y="2655888"/>
          <p14:tracePt t="34103" x="7288213" y="2663825"/>
          <p14:tracePt t="34113" x="7280275" y="2663825"/>
          <p14:tracePt t="34127" x="7264400" y="2663825"/>
          <p14:tracePt t="34135" x="7256463" y="2663825"/>
          <p14:tracePt t="34144" x="7240588" y="2663825"/>
          <p14:tracePt t="34150" x="7224713" y="2663825"/>
          <p14:tracePt t="34158" x="7192963" y="2655888"/>
          <p14:tracePt t="34166" x="7177088" y="2640013"/>
          <p14:tracePt t="34174" x="7153275" y="2632075"/>
          <p14:tracePt t="34182" x="7145338" y="2616200"/>
          <p14:tracePt t="34190" x="7127875" y="2616200"/>
          <p14:tracePt t="34198" x="7112000" y="2600325"/>
          <p14:tracePt t="34206" x="7096125" y="2592388"/>
          <p14:tracePt t="34214" x="7080250" y="2584450"/>
          <p14:tracePt t="34222" x="7072313" y="2576513"/>
          <p14:tracePt t="34230" x="7064375" y="2576513"/>
          <p14:tracePt t="34238" x="7064375" y="2566988"/>
          <p14:tracePt t="34287" x="7056438" y="2566988"/>
          <p14:tracePt t="34295" x="7024688" y="2559050"/>
          <p14:tracePt t="34303" x="6969125" y="2535238"/>
          <p14:tracePt t="34311" x="6913563" y="2527300"/>
          <p14:tracePt t="34318" x="6865938" y="2511425"/>
          <p14:tracePt t="34326" x="6858000" y="2511425"/>
          <p14:tracePt t="34334" x="6850063" y="2511425"/>
          <p14:tracePt t="34366" x="6842125" y="2511425"/>
          <p14:tracePt t="34382" x="6834188" y="2503488"/>
          <p14:tracePt t="34398" x="6826250" y="2503488"/>
          <p14:tracePt t="34454" x="6784975" y="2471738"/>
          <p14:tracePt t="34462" x="6745288" y="2463800"/>
          <p14:tracePt t="34470" x="6729413" y="2447925"/>
          <p14:tracePt t="34478" x="6721475" y="2447925"/>
          <p14:tracePt t="34486" x="6713538" y="2447925"/>
          <p14:tracePt t="34494" x="6705600" y="2447925"/>
          <p14:tracePt t="34502" x="6697663" y="2439988"/>
          <p14:tracePt t="34510" x="6689725" y="2432050"/>
          <p14:tracePt t="34518" x="6681788" y="2432050"/>
          <p14:tracePt t="34526" x="6665913" y="2424113"/>
          <p14:tracePt t="34534" x="6657975" y="2416175"/>
          <p14:tracePt t="34542" x="6650038" y="2416175"/>
          <p14:tracePt t="34551" x="6642100" y="2408238"/>
          <p14:tracePt t="34566" x="6634163" y="2400300"/>
          <p14:tracePt t="34574" x="6626225" y="2392363"/>
          <p14:tracePt t="34582" x="6618288" y="2392363"/>
          <p14:tracePt t="34590" x="6618288" y="2384425"/>
          <p14:tracePt t="34598" x="6602413" y="2384425"/>
          <p14:tracePt t="34606" x="6602413" y="2376488"/>
          <p14:tracePt t="34663" x="6594475" y="2376488"/>
          <p14:tracePt t="34735" x="6578600" y="2376488"/>
          <p14:tracePt t="34750" x="6570663" y="2376488"/>
          <p14:tracePt t="34878" x="6586538" y="2376488"/>
          <p14:tracePt t="34903" x="6594475" y="2384425"/>
          <p14:tracePt t="34942" x="6602413" y="2384425"/>
          <p14:tracePt t="34990" x="6618288" y="2400300"/>
          <p14:tracePt t="34998" x="6634163" y="2400300"/>
          <p14:tracePt t="35006" x="6642100" y="2416175"/>
          <p14:tracePt t="35014" x="6657975" y="2424113"/>
          <p14:tracePt t="35022" x="6665913" y="2439988"/>
          <p14:tracePt t="35030" x="6673850" y="2439988"/>
          <p14:tracePt t="35038" x="6673850" y="2447925"/>
          <p14:tracePt t="35062" x="6673850" y="2455863"/>
          <p14:tracePt t="35158" x="6673850" y="2463800"/>
          <p14:tracePt t="35166" x="6673850" y="2471738"/>
          <p14:tracePt t="35174" x="6665913" y="2487613"/>
          <p14:tracePt t="35182" x="6665913" y="2495550"/>
          <p14:tracePt t="35190" x="6665913" y="2503488"/>
          <p14:tracePt t="35214" x="6665913" y="2511425"/>
          <p14:tracePt t="35230" x="6657975" y="2519363"/>
          <p14:tracePt t="35246" x="6657975" y="2527300"/>
          <p14:tracePt t="35262" x="6657975" y="2535238"/>
          <p14:tracePt t="35270" x="6650038" y="2543175"/>
          <p14:tracePt t="35279" x="6642100" y="2559050"/>
          <p14:tracePt t="35286" x="6642100" y="2576513"/>
          <p14:tracePt t="35294" x="6642100" y="2592388"/>
          <p14:tracePt t="35302" x="6634163" y="2632075"/>
          <p14:tracePt t="35310" x="6626225" y="2647950"/>
          <p14:tracePt t="35318" x="6626225" y="2655888"/>
          <p14:tracePt t="35326" x="6618288" y="2663825"/>
          <p14:tracePt t="35334" x="6618288" y="2679700"/>
          <p14:tracePt t="35350" x="6610350" y="2695575"/>
          <p14:tracePt t="35374" x="6610350" y="2703513"/>
          <p14:tracePt t="35390" x="6610350" y="2711450"/>
          <p14:tracePt t="35398" x="6610350" y="2727325"/>
          <p14:tracePt t="35406" x="6610350" y="2751138"/>
          <p14:tracePt t="35415" x="6610350" y="2782888"/>
          <p14:tracePt t="35423" x="6610350" y="2822575"/>
          <p14:tracePt t="35430" x="6610350" y="2870200"/>
          <p14:tracePt t="35438" x="6610350" y="2909888"/>
          <p14:tracePt t="35446" x="6618288" y="2935288"/>
          <p14:tracePt t="35454" x="6618288" y="2967038"/>
          <p14:tracePt t="35462" x="6618288" y="2990850"/>
          <p14:tracePt t="35470" x="6618288" y="3006725"/>
          <p14:tracePt t="35488" x="6618288" y="3014663"/>
          <p14:tracePt t="35614" x="6618288" y="3006725"/>
          <p14:tracePt t="35622" x="6618288" y="2990850"/>
          <p14:tracePt t="35630" x="6618288" y="2982913"/>
          <p14:tracePt t="35638" x="6618288" y="2967038"/>
          <p14:tracePt t="35646" x="6618288" y="2951163"/>
          <p14:tracePt t="35655" x="6618288" y="2943225"/>
          <p14:tracePt t="35662" x="6618288" y="2935288"/>
          <p14:tracePt t="35672" x="6618288" y="2919413"/>
          <p14:tracePt t="35678" x="6618288" y="2901950"/>
          <p14:tracePt t="35687" x="6618288" y="2894013"/>
          <p14:tracePt t="35694" x="6618288" y="2878138"/>
          <p14:tracePt t="35704" x="6618288" y="2862263"/>
          <p14:tracePt t="35710" x="6618288" y="2846388"/>
          <p14:tracePt t="35719" x="6618288" y="2830513"/>
          <p14:tracePt t="35727" x="6626225" y="2814638"/>
          <p14:tracePt t="35739" x="6626225" y="2798763"/>
          <p14:tracePt t="35742" x="6626225" y="2782888"/>
          <p14:tracePt t="35750" x="6634163" y="2767013"/>
          <p14:tracePt t="35758" x="6642100" y="2751138"/>
          <p14:tracePt t="35766" x="6642100" y="2727325"/>
          <p14:tracePt t="35774" x="6642100" y="2719388"/>
          <p14:tracePt t="35782" x="6650038" y="2703513"/>
          <p14:tracePt t="35790" x="6650038" y="2695575"/>
          <p14:tracePt t="35798" x="6650038" y="2687638"/>
          <p14:tracePt t="35814" x="6657975" y="2687638"/>
          <p14:tracePt t="35854" x="6657975" y="2679700"/>
          <p14:tracePt t="35862" x="6665913" y="2655888"/>
          <p14:tracePt t="35870" x="6665913" y="2647950"/>
          <p14:tracePt t="35878" x="6665913" y="2640013"/>
          <p14:tracePt t="36078" x="6657975" y="2632075"/>
          <p14:tracePt t="36086" x="6650038" y="2624138"/>
          <p14:tracePt t="36094" x="6642100" y="2624138"/>
          <p14:tracePt t="36102" x="6642100" y="2616200"/>
          <p14:tracePt t="36174" x="6626225" y="2600325"/>
          <p14:tracePt t="36182" x="6618288" y="2584450"/>
          <p14:tracePt t="36190" x="6610350" y="2576513"/>
          <p14:tracePt t="36198" x="6610350" y="2559050"/>
          <p14:tracePt t="36214" x="6610350" y="2551113"/>
          <p14:tracePt t="36223" x="6602413" y="2551113"/>
          <p14:tracePt t="36246" x="6602413" y="2543175"/>
          <p14:tracePt t="36254" x="6594475" y="2527300"/>
          <p14:tracePt t="36262" x="6594475" y="2519363"/>
          <p14:tracePt t="36270" x="6594475" y="2503488"/>
          <p14:tracePt t="36278" x="6586538" y="2503488"/>
          <p14:tracePt t="36286" x="6586538" y="2495550"/>
          <p14:tracePt t="36374" x="6586538" y="2487613"/>
          <p14:tracePt t="36382" x="6586538" y="2479675"/>
          <p14:tracePt t="36390" x="6586538" y="2463800"/>
          <p14:tracePt t="36398" x="6578600" y="2463800"/>
          <p14:tracePt t="36414" x="6578600" y="2455863"/>
          <p14:tracePt t="36494" x="6578600" y="2439988"/>
          <p14:tracePt t="36502" x="6578600" y="2432050"/>
          <p14:tracePt t="36510" x="6578600" y="2424113"/>
          <p14:tracePt t="36519" x="6586538" y="2408238"/>
          <p14:tracePt t="36526" x="6586538" y="2400300"/>
          <p14:tracePt t="36534" x="6586538" y="2392363"/>
          <p14:tracePt t="36566" x="6594475" y="2392363"/>
          <p14:tracePt t="36574" x="6602413" y="2392363"/>
          <p14:tracePt t="36614" x="6610350" y="2392363"/>
          <p14:tracePt t="36670" x="6610350" y="2384425"/>
          <p14:tracePt t="36678" x="6618288" y="2384425"/>
          <p14:tracePt t="36694" x="6618288" y="2376488"/>
          <p14:tracePt t="36727" x="6626225" y="2376488"/>
          <p14:tracePt t="36774" x="6634163" y="2376488"/>
          <p14:tracePt t="36782" x="6642100" y="2376488"/>
          <p14:tracePt t="36790" x="6665913" y="2392363"/>
          <p14:tracePt t="36798" x="6697663" y="2424113"/>
          <p14:tracePt t="36806" x="6753225" y="2463800"/>
          <p14:tracePt t="36814" x="6834188" y="2511425"/>
          <p14:tracePt t="36822" x="6921500" y="2551113"/>
          <p14:tracePt t="36830" x="7000875" y="2576513"/>
          <p14:tracePt t="36838" x="7040563" y="2592388"/>
          <p14:tracePt t="36847" x="7056438" y="2600325"/>
          <p14:tracePt t="37094" x="7056438" y="2608263"/>
          <p14:tracePt t="37102" x="7048500" y="2608263"/>
          <p14:tracePt t="37110" x="7040563" y="2616200"/>
          <p14:tracePt t="37118" x="7024688" y="2624138"/>
          <p14:tracePt t="37126" x="7008813" y="2640013"/>
          <p14:tracePt t="37134" x="7000875" y="2640013"/>
          <p14:tracePt t="37142" x="6985000" y="2655888"/>
          <p14:tracePt t="37151" x="6977063" y="2663825"/>
          <p14:tracePt t="37158" x="6969125" y="2663825"/>
          <p14:tracePt t="37166" x="6961188" y="2671763"/>
          <p14:tracePt t="37174" x="6953250" y="2679700"/>
          <p14:tracePt t="37182" x="6953250" y="2687638"/>
          <p14:tracePt t="37190" x="6945313" y="2687638"/>
          <p14:tracePt t="37198" x="6945313" y="2695575"/>
          <p14:tracePt t="37214" x="6937375" y="2703513"/>
          <p14:tracePt t="37222" x="6937375" y="2711450"/>
          <p14:tracePt t="37246" x="6929438" y="2719388"/>
          <p14:tracePt t="37254" x="6921500" y="2719388"/>
          <p14:tracePt t="37271" x="6921500" y="2727325"/>
          <p14:tracePt t="37279" x="6913563" y="2727325"/>
          <p14:tracePt t="37294" x="6905625" y="2727325"/>
          <p14:tracePt t="37302" x="6905625" y="2735263"/>
          <p14:tracePt t="37326" x="6897688" y="2735263"/>
          <p14:tracePt t="37334" x="6889750" y="2735263"/>
          <p14:tracePt t="37342" x="6881813" y="2743200"/>
          <p14:tracePt t="37350" x="6865938" y="2751138"/>
          <p14:tracePt t="37359" x="6850063" y="2751138"/>
          <p14:tracePt t="37366" x="6826250" y="2767013"/>
          <p14:tracePt t="37376" x="6777038" y="2782888"/>
          <p14:tracePt t="37382" x="6729413" y="2798763"/>
          <p14:tracePt t="37391" x="6673850" y="2822575"/>
          <p14:tracePt t="37398" x="6642100" y="2838450"/>
          <p14:tracePt t="37406" x="6610350" y="2854325"/>
          <p14:tracePt t="37414" x="6586538" y="2870200"/>
          <p14:tracePt t="37422" x="6570663" y="2886075"/>
          <p14:tracePt t="37430" x="6546850" y="2894013"/>
          <p14:tracePt t="37438" x="6538913" y="2901950"/>
          <p14:tracePt t="37454" x="6530975" y="2901950"/>
          <p14:tracePt t="37566" x="6515100" y="2894013"/>
          <p14:tracePt t="37574" x="6507163" y="2886075"/>
          <p14:tracePt t="37582" x="6499225" y="2886075"/>
          <p14:tracePt t="37742" x="6499225" y="2878138"/>
          <p14:tracePt t="37798" x="6507163" y="2878138"/>
          <p14:tracePt t="37814" x="6515100" y="2870200"/>
          <p14:tracePt t="37822" x="6530975" y="2854325"/>
          <p14:tracePt t="37830" x="6546850" y="2846388"/>
          <p14:tracePt t="37838" x="6562725" y="2838450"/>
          <p14:tracePt t="37846" x="6578600" y="2822575"/>
          <p14:tracePt t="37854" x="6586538" y="2822575"/>
          <p14:tracePt t="37863" x="6594475" y="2822575"/>
          <p14:tracePt t="37870" x="6602413" y="2814638"/>
          <p14:tracePt t="37878" x="6610350" y="2806700"/>
          <p14:tracePt t="37910" x="6618288" y="2798763"/>
          <p14:tracePt t="38102" x="6618288" y="2814638"/>
          <p14:tracePt t="38111" x="6618288" y="2830513"/>
          <p14:tracePt t="38119" x="6618288" y="2838450"/>
          <p14:tracePt t="38127" x="6618288" y="2846388"/>
          <p14:tracePt t="38143" x="6618288" y="2854325"/>
          <p14:tracePt t="38166" x="6618288" y="2862263"/>
          <p14:tracePt t="38174" x="6618288" y="2870200"/>
          <p14:tracePt t="38190" x="6618288" y="2878138"/>
          <p14:tracePt t="38214" x="6610350" y="2886075"/>
          <p14:tracePt t="38287" x="6610350" y="2901950"/>
          <p14:tracePt t="38295" x="6610350" y="2909888"/>
          <p14:tracePt t="38302" x="6610350" y="2919413"/>
          <p14:tracePt t="38310" x="6610350" y="2927350"/>
          <p14:tracePt t="38334" x="6610350" y="2935288"/>
          <p14:tracePt t="38430" x="6610350" y="2951163"/>
          <p14:tracePt t="38438" x="6610350" y="2967038"/>
          <p14:tracePt t="38446" x="6610350" y="2974975"/>
          <p14:tracePt t="38454" x="6610350" y="2982913"/>
          <p14:tracePt t="38582" x="6610350" y="2974975"/>
          <p14:tracePt t="38590" x="6602413" y="2974975"/>
          <p14:tracePt t="38598" x="6602413" y="2967038"/>
          <p14:tracePt t="38614" x="6594475" y="2959100"/>
          <p14:tracePt t="38622" x="6594475" y="2951163"/>
          <p14:tracePt t="38630" x="6586538" y="2951163"/>
          <p14:tracePt t="38638" x="6586538" y="2943225"/>
          <p14:tracePt t="38654" x="6578600" y="2935288"/>
          <p14:tracePt t="38806" x="6610350" y="2943225"/>
          <p14:tracePt t="38814" x="6705600" y="2982913"/>
          <p14:tracePt t="38822" x="6881813" y="3054350"/>
          <p14:tracePt t="38830" x="7185025" y="3133725"/>
          <p14:tracePt t="38838" x="7439025" y="3189288"/>
          <p14:tracePt t="38846" x="7686675" y="3213100"/>
          <p14:tracePt t="38854" x="7839075" y="3213100"/>
          <p14:tracePt t="38862" x="7926388" y="3213100"/>
          <p14:tracePt t="38870" x="7981950" y="3213100"/>
          <p14:tracePt t="38878" x="8005763" y="3205163"/>
          <p14:tracePt t="38887" x="8013700" y="3197225"/>
          <p14:tracePt t="38897" x="8021638" y="3197225"/>
          <p14:tracePt t="38903" x="8021638" y="3189288"/>
          <p14:tracePt t="38911" x="8029575" y="3181350"/>
          <p14:tracePt t="38920" x="8029575" y="3157538"/>
          <p14:tracePt t="38928" x="8005763" y="3133725"/>
          <p14:tracePt t="38934" x="7966075" y="3094038"/>
          <p14:tracePt t="38942" x="7910513" y="3030538"/>
          <p14:tracePt t="38954" x="7829550" y="2982913"/>
          <p14:tracePt t="38958" x="7758113" y="2943225"/>
          <p14:tracePt t="38966" x="7726363" y="2919413"/>
          <p14:tracePt t="38974" x="7702550" y="2901950"/>
          <p14:tracePt t="38990" x="7694613" y="2901950"/>
          <p14:tracePt t="39048" x="7678738" y="2901950"/>
          <p14:tracePt t="39063" x="7670800" y="2901950"/>
          <p14:tracePt t="39071" x="7662863" y="2901950"/>
          <p14:tracePt t="39087" x="7654925" y="2909888"/>
          <p14:tracePt t="39095" x="7646988" y="2909888"/>
          <p14:tracePt t="39102" x="7639050" y="2909888"/>
          <p14:tracePt t="39110" x="7623175" y="2909888"/>
          <p14:tracePt t="39118" x="7607300" y="2919413"/>
          <p14:tracePt t="39126" x="7575550" y="2919413"/>
          <p14:tracePt t="39134" x="7567613" y="2919413"/>
          <p14:tracePt t="39142" x="7551738" y="2919413"/>
          <p14:tracePt t="39158" x="7543800" y="2919413"/>
          <p14:tracePt t="39174" x="7535863" y="2919413"/>
          <p14:tracePt t="39182" x="7527925" y="2919413"/>
          <p14:tracePt t="39198" x="7527925" y="2927350"/>
          <p14:tracePt t="39206" x="7519988" y="2927350"/>
          <p14:tracePt t="39287" x="7512050" y="2927350"/>
          <p14:tracePt t="39298" x="7504113" y="2927350"/>
          <p14:tracePt t="39302" x="7478713" y="2927350"/>
          <p14:tracePt t="39310" x="7462838" y="2927350"/>
          <p14:tracePt t="39318" x="7439025" y="2919413"/>
          <p14:tracePt t="39326" x="7415213" y="2909888"/>
          <p14:tracePt t="39334" x="7375525" y="2901950"/>
          <p14:tracePt t="39343" x="7351713" y="2886075"/>
          <p14:tracePt t="39350" x="7312025" y="2870200"/>
          <p14:tracePt t="39360" x="7280275" y="2846388"/>
          <p14:tracePt t="39366" x="7256463" y="2838450"/>
          <p14:tracePt t="39374" x="7248525" y="2830513"/>
          <p14:tracePt t="39382" x="7240588" y="2830513"/>
          <p14:tracePt t="39694" x="7240588" y="2838450"/>
          <p14:tracePt t="39703" x="7240588" y="2862263"/>
          <p14:tracePt t="39710" x="7240588" y="2870200"/>
          <p14:tracePt t="39719" x="7240588" y="2886075"/>
          <p14:tracePt t="39726" x="7240588" y="2901950"/>
          <p14:tracePt t="39736" x="7240588" y="2909888"/>
          <p14:tracePt t="39742" x="7240588" y="2919413"/>
          <p14:tracePt t="39758" x="7240588" y="2927350"/>
          <p14:tracePt t="39766" x="7232650" y="2927350"/>
          <p14:tracePt t="39798" x="7232650" y="2935288"/>
          <p14:tracePt t="39854" x="7232650" y="2943225"/>
          <p14:tracePt t="39862" x="7224713" y="2951163"/>
          <p14:tracePt t="39870" x="7216775" y="2959100"/>
          <p14:tracePt t="39878" x="7216775" y="2967038"/>
          <p14:tracePt t="39886" x="7216775" y="2974975"/>
          <p14:tracePt t="39894" x="7216775" y="2982913"/>
          <p14:tracePt t="39902" x="7208838" y="2982913"/>
          <p14:tracePt t="39910" x="7208838" y="2998788"/>
          <p14:tracePt t="39918" x="7208838" y="3006725"/>
          <p14:tracePt t="39926" x="7200900" y="3014663"/>
          <p14:tracePt t="39934" x="7200900" y="3022600"/>
          <p14:tracePt t="39942" x="7192963" y="3022600"/>
          <p14:tracePt t="39954" x="7192963" y="3030538"/>
          <p14:tracePt t="39966" x="7185025" y="3030538"/>
          <p14:tracePt t="39975" x="7185025" y="3038475"/>
          <p14:tracePt t="39984" x="7177088" y="3046413"/>
          <p14:tracePt t="40008" x="7177088" y="3054350"/>
          <p14:tracePt t="40054" x="7169150" y="3062288"/>
          <p14:tracePt t="40063" x="7169150" y="3070225"/>
          <p14:tracePt t="40070" x="7161213" y="3070225"/>
          <p14:tracePt t="40078" x="7161213" y="3078163"/>
          <p14:tracePt t="40110" x="7161213" y="3086100"/>
          <p14:tracePt t="40118" x="7161213" y="3109913"/>
          <p14:tracePt t="40126" x="7161213" y="3133725"/>
          <p14:tracePt t="40134" x="7161213" y="3157538"/>
          <p14:tracePt t="40142" x="7161213" y="3181350"/>
          <p14:tracePt t="40151" x="7161213" y="3197225"/>
          <p14:tracePt t="40158" x="7161213" y="3205163"/>
          <p14:tracePt t="40166" x="7161213" y="3213100"/>
          <p14:tracePt t="40198" x="7161213" y="3221038"/>
          <p14:tracePt t="40383" x="7161213" y="3197225"/>
          <p14:tracePt t="40393" x="7161213" y="3181350"/>
          <p14:tracePt t="40398" x="7161213" y="3173413"/>
          <p14:tracePt t="40406" x="7161213" y="3165475"/>
          <p14:tracePt t="40414" x="7161213" y="3157538"/>
          <p14:tracePt t="40462" x="7161213" y="3149600"/>
          <p14:tracePt t="40479" x="7161213" y="3141663"/>
          <p14:tracePt t="40486" x="7169150" y="3133725"/>
          <p14:tracePt t="40510" x="7169150" y="3125788"/>
          <p14:tracePt t="40527" x="7169150" y="3117850"/>
          <p14:tracePt t="40535" x="7169150" y="3109913"/>
          <p14:tracePt t="40543" x="7177088" y="3101975"/>
          <p14:tracePt t="40552" x="7185025" y="3086100"/>
          <p14:tracePt t="40558" x="7185025" y="3078163"/>
          <p14:tracePt t="40566" x="7185025" y="3062288"/>
          <p14:tracePt t="40630" x="7185025" y="3054350"/>
          <p14:tracePt t="40696" x="7185025" y="3030538"/>
          <p14:tracePt t="40706" x="7185025" y="3006725"/>
          <p14:tracePt t="40710" x="7185025" y="2998788"/>
          <p14:tracePt t="40719" x="7185025" y="2982913"/>
          <p14:tracePt t="40726" x="7185025" y="2974975"/>
          <p14:tracePt t="40806" x="7200900" y="2982913"/>
          <p14:tracePt t="40814" x="7200900" y="2990850"/>
          <p14:tracePt t="40822" x="7200900" y="2998788"/>
          <p14:tracePt t="40967" x="7208838" y="3006725"/>
          <p14:tracePt t="40976" x="7216775" y="3006725"/>
          <p14:tracePt t="40988" x="7216775" y="3014663"/>
          <p14:tracePt t="41062" x="7224713" y="3014663"/>
          <p14:tracePt t="41079" x="7232650" y="3022600"/>
          <p14:tracePt t="41086" x="7256463" y="3030538"/>
          <p14:tracePt t="41094" x="7264400" y="3030538"/>
          <p14:tracePt t="41102" x="7272338" y="3038475"/>
          <p14:tracePt t="41110" x="7280275" y="3038475"/>
          <p14:tracePt t="41118" x="7280275" y="3046413"/>
          <p14:tracePt t="41126" x="7288213" y="3046413"/>
          <p14:tracePt t="41231" x="7296150" y="3062288"/>
          <p14:tracePt t="41238" x="7304088" y="3078163"/>
          <p14:tracePt t="41246" x="7312025" y="3101975"/>
          <p14:tracePt t="41254" x="7312025" y="3109913"/>
          <p14:tracePt t="41271" x="7312025" y="3117850"/>
          <p14:tracePt t="41326" x="7312025" y="3125788"/>
          <p14:tracePt t="41519" x="7319963" y="3165475"/>
          <p14:tracePt t="41526" x="7327900" y="3197225"/>
          <p14:tracePt t="41534" x="7335838" y="3221038"/>
          <p14:tracePt t="41542" x="7343775" y="3228975"/>
          <p14:tracePt t="41551" x="7343775" y="3236913"/>
          <p14:tracePt t="41566" x="7343775" y="3244850"/>
          <p14:tracePt t="41672" x="7343775" y="3270250"/>
          <p14:tracePt t="41678" x="7343775" y="3286125"/>
          <p14:tracePt t="41686" x="7351713" y="3286125"/>
          <p14:tracePt t="41694" x="7351713" y="3294063"/>
          <p14:tracePt t="41822" x="7351713" y="3309938"/>
          <p14:tracePt t="41830" x="7351713" y="3317875"/>
          <p14:tracePt t="41838" x="7351713" y="3325813"/>
          <p14:tracePt t="41942" x="7351713" y="3333750"/>
          <p14:tracePt t="41950" x="7351713" y="3341688"/>
          <p14:tracePt t="41958" x="7351713" y="3349625"/>
          <p14:tracePt t="41966" x="7343775" y="3365500"/>
          <p14:tracePt t="41974" x="7335838" y="3365500"/>
          <p14:tracePt t="41982" x="7335838" y="3373438"/>
          <p14:tracePt t="41990" x="7335838" y="3381375"/>
          <p14:tracePt t="41998" x="7335838" y="3389313"/>
          <p14:tracePt t="42006" x="7335838" y="3405188"/>
          <p14:tracePt t="42014" x="7335838" y="3436938"/>
          <p14:tracePt t="42022" x="7335838" y="3468688"/>
          <p14:tracePt t="42030" x="7359650" y="3516313"/>
          <p14:tracePt t="42038" x="7391400" y="3556000"/>
          <p14:tracePt t="42046" x="7407275" y="3579813"/>
          <p14:tracePt t="42054" x="7423150" y="3587750"/>
          <p14:tracePt t="42062" x="7423150" y="3595688"/>
          <p14:tracePt t="42454" x="7415213" y="3595688"/>
          <p14:tracePt t="42472" x="7407275" y="3595688"/>
          <p14:tracePt t="42479" x="7399338" y="3595688"/>
          <p14:tracePt t="42495" x="7383463" y="3595688"/>
          <p14:tracePt t="42510" x="7375525" y="3595688"/>
          <p14:tracePt t="42542" x="7367588" y="3595688"/>
          <p14:tracePt t="42705" x="7359650" y="3595688"/>
          <p14:tracePt t="42734" x="7351713" y="3595688"/>
          <p14:tracePt t="42751" x="7343775" y="3605213"/>
          <p14:tracePt t="42766" x="7343775" y="3613150"/>
          <p14:tracePt t="42982" x="7343775" y="3587750"/>
          <p14:tracePt t="42990" x="7351713" y="3571875"/>
          <p14:tracePt t="42998" x="7351713" y="3563938"/>
          <p14:tracePt t="43006" x="7351713" y="3540125"/>
          <p14:tracePt t="43014" x="7359650" y="3524250"/>
          <p14:tracePt t="43022" x="7367588" y="3500438"/>
          <p14:tracePt t="43031" x="7383463" y="3468688"/>
          <p14:tracePt t="43038" x="7391400" y="3436938"/>
          <p14:tracePt t="43047" x="7391400" y="3421063"/>
          <p14:tracePt t="43054" x="7399338" y="3397250"/>
          <p14:tracePt t="43062" x="7407275" y="3389313"/>
          <p14:tracePt t="43078" x="7407275" y="3381375"/>
          <p14:tracePt t="43086" x="7407275" y="3373438"/>
          <p14:tracePt t="43167" x="7407275" y="3365500"/>
          <p14:tracePt t="43177" x="7415213" y="3349625"/>
          <p14:tracePt t="43182" x="7423150" y="3341688"/>
          <p14:tracePt t="43206" x="7423150" y="3333750"/>
          <p14:tracePt t="43362" x="7415213" y="3333750"/>
          <p14:tracePt t="43366" x="7407275" y="3333750"/>
          <p14:tracePt t="43375" x="7391400" y="3333750"/>
          <p14:tracePt t="43382" x="7375525" y="3341688"/>
          <p14:tracePt t="43390" x="7367588" y="3349625"/>
          <p14:tracePt t="43398" x="7351713" y="3349625"/>
          <p14:tracePt t="43406" x="7343775" y="3349625"/>
          <p14:tracePt t="43414" x="7335838" y="3349625"/>
          <p14:tracePt t="43423" x="7327900" y="3357563"/>
          <p14:tracePt t="43438" x="7319963" y="3357563"/>
          <p14:tracePt t="43446" x="7312025" y="3365500"/>
          <p14:tracePt t="43454" x="7304088" y="3365500"/>
          <p14:tracePt t="43462" x="7296150" y="3365500"/>
          <p14:tracePt t="43470" x="7288213" y="3365500"/>
          <p14:tracePt t="43478" x="7280275" y="3373438"/>
          <p14:tracePt t="43486" x="7272338" y="3373438"/>
          <p14:tracePt t="43495" x="7256463" y="3381375"/>
          <p14:tracePt t="43503" x="7240588" y="3389313"/>
          <p14:tracePt t="43511" x="7224713" y="3397250"/>
          <p14:tracePt t="43519" x="7208838" y="3397250"/>
          <p14:tracePt t="43526" x="7200900" y="3397250"/>
          <p14:tracePt t="43534" x="7177088" y="3405188"/>
          <p14:tracePt t="43542" x="7169150" y="3413125"/>
          <p14:tracePt t="43550" x="7161213" y="3413125"/>
          <p14:tracePt t="43558" x="7153275" y="3413125"/>
          <p14:tracePt t="43607" x="7135813" y="3413125"/>
          <p14:tracePt t="43614" x="7127875" y="3436938"/>
          <p14:tracePt t="43622" x="7112000" y="3436938"/>
          <p14:tracePt t="43630" x="7096125" y="3452813"/>
          <p14:tracePt t="43638" x="7080250" y="3460750"/>
          <p14:tracePt t="43647" x="7072313" y="3476625"/>
          <p14:tracePt t="43654" x="7056438" y="3476625"/>
          <p14:tracePt t="43662" x="7056438" y="3484563"/>
          <p14:tracePt t="43670" x="7048500" y="3484563"/>
          <p14:tracePt t="43678" x="7040563" y="3484563"/>
          <p14:tracePt t="43686" x="7040563" y="3492500"/>
          <p14:tracePt t="43694" x="7032625" y="3500438"/>
          <p14:tracePt t="43710" x="7024688" y="3508375"/>
          <p14:tracePt t="43719" x="7024688" y="3516313"/>
          <p14:tracePt t="43727" x="7016750" y="3524250"/>
          <p14:tracePt t="43739" x="7008813" y="3524250"/>
          <p14:tracePt t="43742" x="7008813" y="3532188"/>
          <p14:tracePt t="43766" x="7000875" y="3540125"/>
          <p14:tracePt t="43775" x="6992938" y="3540125"/>
          <p14:tracePt t="43783" x="6985000" y="3556000"/>
          <p14:tracePt t="43791" x="6985000" y="3563938"/>
          <p14:tracePt t="43801" x="6969125" y="3579813"/>
          <p14:tracePt t="43806" x="6961188" y="3605213"/>
          <p14:tracePt t="43814" x="6953250" y="3613150"/>
          <p14:tracePt t="43822" x="6945313" y="3621088"/>
          <p14:tracePt t="43830" x="6937375" y="3629025"/>
          <p14:tracePt t="43838" x="6929438" y="3636963"/>
          <p14:tracePt t="43854" x="6929438" y="3644900"/>
          <p14:tracePt t="43862" x="6921500" y="3644900"/>
          <p14:tracePt t="43942" x="6921500" y="3652838"/>
          <p14:tracePt t="43950" x="6905625" y="3668713"/>
          <p14:tracePt t="43958" x="6889750" y="3676650"/>
          <p14:tracePt t="43966" x="6889750" y="3692525"/>
          <p14:tracePt t="43974" x="6865938" y="3708400"/>
          <p14:tracePt t="43984" x="6865938" y="3716338"/>
          <p14:tracePt t="43990" x="6850063" y="3724275"/>
          <p14:tracePt t="43998" x="6850063" y="3732213"/>
          <p14:tracePt t="44006" x="6842125" y="3732213"/>
          <p14:tracePt t="44071" x="6834188" y="3740150"/>
          <p14:tracePt t="44103" x="6826250" y="3748088"/>
          <p14:tracePt t="44358" x="6826250" y="3724275"/>
          <p14:tracePt t="44366" x="6826250" y="3716338"/>
          <p14:tracePt t="44374" x="6818313" y="3708400"/>
          <p14:tracePt t="44383" x="6818313" y="3700463"/>
          <p14:tracePt t="44470" x="6810375" y="3700463"/>
          <p14:tracePt t="44478" x="6802438" y="3700463"/>
          <p14:tracePt t="44486" x="6769100" y="3700463"/>
          <p14:tracePt t="44495" x="6745288" y="3700463"/>
          <p14:tracePt t="44502" x="6713538" y="3700463"/>
          <p14:tracePt t="44510" x="6689725" y="3692525"/>
          <p14:tracePt t="44518" x="6673850" y="3692525"/>
          <p14:tracePt t="44526" x="6665913" y="3692525"/>
          <p14:tracePt t="44550" x="6650038" y="3692525"/>
          <p14:tracePt t="44558" x="6634163" y="3692525"/>
          <p14:tracePt t="44566" x="6610350" y="3692525"/>
          <p14:tracePt t="44574" x="6602413" y="3700463"/>
          <p14:tracePt t="44582" x="6586538" y="3708400"/>
          <p14:tracePt t="44590" x="6578600" y="3708400"/>
          <p14:tracePt t="44598" x="6570663" y="3716338"/>
          <p14:tracePt t="44606" x="6562725" y="3716338"/>
          <p14:tracePt t="44614" x="6562725" y="3724275"/>
          <p14:tracePt t="44631" x="6562725" y="3732213"/>
          <p14:tracePt t="44674" x="6554788" y="3732213"/>
          <p14:tracePt t="44710" x="6554788" y="3724275"/>
          <p14:tracePt t="44720" x="6554788" y="3708400"/>
          <p14:tracePt t="44726" x="6554788" y="3692525"/>
          <p14:tracePt t="44736" x="6554788" y="3676650"/>
          <p14:tracePt t="44742" x="6554788" y="3668713"/>
          <p14:tracePt t="44751" x="6554788" y="3652838"/>
          <p14:tracePt t="44758" x="6554788" y="3644900"/>
          <p14:tracePt t="44766" x="6554788" y="3636963"/>
          <p14:tracePt t="44774" x="6554788" y="3629025"/>
          <p14:tracePt t="44791" x="6554788" y="3621088"/>
          <p14:tracePt t="44799" x="6554788" y="3613150"/>
          <p14:tracePt t="44806" x="6554788" y="3605213"/>
          <p14:tracePt t="44814" x="6562725" y="3595688"/>
          <p14:tracePt t="44822" x="6562725" y="3579813"/>
          <p14:tracePt t="44830" x="6570663" y="3556000"/>
          <p14:tracePt t="44838" x="6570663" y="3532188"/>
          <p14:tracePt t="44846" x="6570663" y="3516313"/>
          <p14:tracePt t="44854" x="6570663" y="3508375"/>
          <p14:tracePt t="44862" x="6570663" y="3492500"/>
          <p14:tracePt t="44902" x="6570663" y="3484563"/>
          <p14:tracePt t="44974" x="6578600" y="3516313"/>
          <p14:tracePt t="44982" x="6618288" y="3563938"/>
          <p14:tracePt t="44991" x="6642100" y="3613150"/>
          <p14:tracePt t="45000" x="6673850" y="3652838"/>
          <p14:tracePt t="45006" x="6705600" y="3692525"/>
          <p14:tracePt t="45015" x="6713538" y="3700463"/>
          <p14:tracePt t="45030" x="6721475" y="3708400"/>
          <p14:tracePt t="45054" x="6721475" y="3716338"/>
          <p14:tracePt t="45129" x="6705600" y="3724275"/>
          <p14:tracePt t="45143" x="6697663" y="3732213"/>
          <p14:tracePt t="45151" x="6697663" y="3740150"/>
          <p14:tracePt t="45167" x="6697663" y="3748088"/>
          <p14:tracePt t="45178" x="6689725" y="3748088"/>
          <p14:tracePt t="45334" x="6689725" y="3763963"/>
          <p14:tracePt t="45342" x="6697663" y="3787775"/>
          <p14:tracePt t="45350" x="6705600" y="3795713"/>
          <p14:tracePt t="45358" x="6705600" y="3803650"/>
          <p14:tracePt t="45374" x="6705600" y="3811588"/>
          <p14:tracePt t="45582" x="6713538" y="3811588"/>
          <p14:tracePt t="45598" x="6729413" y="3811588"/>
          <p14:tracePt t="45606" x="6737350" y="3811588"/>
          <p14:tracePt t="45614" x="6745288" y="3811588"/>
          <p14:tracePt t="45630" x="6753225" y="3811588"/>
          <p14:tracePt t="45646" x="6761163" y="3811588"/>
          <p14:tracePt t="45719" x="6761163" y="3819525"/>
          <p14:tracePt t="45726" x="6769100" y="3819525"/>
          <p14:tracePt t="45742" x="6769100" y="3827463"/>
          <p14:tracePt t="45766" x="6769100" y="3835400"/>
          <p14:tracePt t="45798" x="6769100" y="3843338"/>
          <p14:tracePt t="45814" x="6769100" y="3859213"/>
          <p14:tracePt t="45830" x="6761163" y="3867150"/>
          <p14:tracePt t="45838" x="6761163" y="3875088"/>
          <p14:tracePt t="45846" x="6761163" y="3883025"/>
          <p14:tracePt t="45854" x="6753225" y="3883025"/>
          <p14:tracePt t="45862" x="6753225" y="3890963"/>
          <p14:tracePt t="46063" x="6745288" y="3890963"/>
          <p14:tracePt t="46070" x="6737350" y="3890963"/>
          <p14:tracePt t="46086" x="6729413" y="3890963"/>
          <p14:tracePt t="46110" x="6721475" y="3890963"/>
          <p14:tracePt t="46135" x="6713538" y="3890963"/>
          <p14:tracePt t="46151" x="6705600" y="3890963"/>
          <p14:tracePt t="46159" x="6705600" y="3883025"/>
          <p14:tracePt t="46167" x="6697663" y="3875088"/>
          <p14:tracePt t="46174" x="6689725" y="3875088"/>
          <p14:tracePt t="46182" x="6689725" y="3867150"/>
          <p14:tracePt t="46438" x="6681788" y="3867150"/>
          <p14:tracePt t="46454" x="6673850" y="3867150"/>
          <p14:tracePt t="46462" x="6673850" y="3859213"/>
          <p14:tracePt t="46470" x="6665913" y="3859213"/>
          <p14:tracePt t="46503" x="6657975" y="3851275"/>
          <p14:tracePt t="46519" x="6650038" y="3843338"/>
          <p14:tracePt t="47054" x="6681788" y="3843338"/>
          <p14:tracePt t="47062" x="6713538" y="3843338"/>
          <p14:tracePt t="47070" x="6745288" y="3843338"/>
          <p14:tracePt t="47078" x="6777038" y="3843338"/>
          <p14:tracePt t="47086" x="6810375" y="3843338"/>
          <p14:tracePt t="47094" x="6834188" y="3843338"/>
          <p14:tracePt t="47102" x="6850063" y="3843338"/>
          <p14:tracePt t="47114" x="6865938" y="3843338"/>
          <p14:tracePt t="47126" x="6873875" y="3843338"/>
          <p14:tracePt t="47190" x="6873875" y="3835400"/>
          <p14:tracePt t="47198" x="6865938" y="3835400"/>
          <p14:tracePt t="47878" x="6865938" y="3827463"/>
          <p14:tracePt t="48070" x="6850063" y="3819525"/>
          <p14:tracePt t="48078" x="6826250" y="3803650"/>
          <p14:tracePt t="48086" x="6818313" y="3803650"/>
          <p14:tracePt t="48302" x="6818313" y="3795713"/>
          <p14:tracePt t="48310" x="6889750" y="3787775"/>
          <p14:tracePt t="48318" x="6961188" y="3763963"/>
          <p14:tracePt t="48327" x="7000875" y="3763963"/>
          <p14:tracePt t="48334" x="7016750" y="3763963"/>
          <p14:tracePt t="48415" x="7024688" y="3763963"/>
          <p14:tracePt t="48425" x="7048500" y="3771900"/>
          <p14:tracePt t="48430" x="7064375" y="3771900"/>
          <p14:tracePt t="48439" x="7064375" y="3779838"/>
          <p14:tracePt t="48480" x="7064375" y="3787775"/>
          <p14:tracePt t="48490" x="7112000" y="3851275"/>
          <p14:tracePt t="48494" x="7153275" y="3922713"/>
          <p14:tracePt t="48504" x="7208838" y="3995738"/>
          <p14:tracePt t="48510" x="7240588" y="4051300"/>
          <p14:tracePt t="48518" x="7256463" y="4090988"/>
          <p14:tracePt t="48526" x="7256463" y="4098925"/>
          <p14:tracePt t="48534" x="7256463" y="4106863"/>
          <p14:tracePt t="48542" x="7264400" y="4114800"/>
          <p14:tracePt t="48614" x="7272338" y="4075113"/>
          <p14:tracePt t="48622" x="7280275" y="4067175"/>
          <p14:tracePt t="48630" x="7280275" y="4059238"/>
          <p14:tracePt t="48638" x="7280275" y="4051300"/>
          <p14:tracePt t="48646" x="7280275" y="4043363"/>
          <p14:tracePt t="48654" x="7280275" y="4035425"/>
          <p14:tracePt t="48670" x="7280275" y="4027488"/>
          <p14:tracePt t="48784" x="7272338" y="4027488"/>
          <p14:tracePt t="48823" x="7264400" y="4027488"/>
          <p14:tracePt t="48855" x="7256463" y="4027488"/>
          <p14:tracePt t="48867" x="7248525" y="4027488"/>
          <p14:tracePt t="48870" x="7240588" y="4027488"/>
          <p14:tracePt t="48878" x="7232650" y="4027488"/>
          <p14:tracePt t="48894" x="7224713" y="4027488"/>
          <p14:tracePt t="48902" x="7216775" y="4027488"/>
          <p14:tracePt t="48975" x="7208838" y="4027488"/>
          <p14:tracePt t="48983" x="7192963" y="4027488"/>
          <p14:tracePt t="48990" x="7177088" y="4019550"/>
          <p14:tracePt t="48998" x="7169150" y="4019550"/>
          <p14:tracePt t="49006" x="7153275" y="4003675"/>
          <p14:tracePt t="49014" x="7127875" y="3995738"/>
          <p14:tracePt t="49022" x="7104063" y="3979863"/>
          <p14:tracePt t="49030" x="7088188" y="3963988"/>
          <p14:tracePt t="49038" x="7072313" y="3948113"/>
          <p14:tracePt t="49047" x="7056438" y="3948113"/>
          <p14:tracePt t="49054" x="7048500" y="3930650"/>
          <p14:tracePt t="49062" x="7040563" y="3930650"/>
          <p14:tracePt t="49078" x="7032625" y="3930650"/>
          <p14:tracePt t="49086" x="7032625" y="3922713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DAB02-C97E-480B-B3A3-E7EC805DB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tongue – </a:t>
            </a:r>
            <a:br>
              <a:rPr lang="en-US" altLang="en-US" dirty="0"/>
            </a:br>
            <a:r>
              <a:rPr lang="en-US" altLang="en-US" dirty="0"/>
              <a:t>functional divisions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B880F-6AD2-442F-A66B-8D3F2FC61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altLang="en-US" sz="2000" dirty="0">
                <a:solidFill>
                  <a:schemeClr val="bg1"/>
                </a:solidFill>
              </a:rPr>
              <a:t>A muscular ‘hydrostat’</a:t>
            </a:r>
          </a:p>
          <a:p>
            <a:r>
              <a:rPr lang="en-US" altLang="en-US" sz="2000" u="sng" dirty="0">
                <a:solidFill>
                  <a:schemeClr val="bg1"/>
                </a:solidFill>
              </a:rPr>
              <a:t>Parts</a:t>
            </a:r>
            <a:r>
              <a:rPr lang="en-US" altLang="en-US" sz="2000" dirty="0">
                <a:solidFill>
                  <a:schemeClr val="bg1"/>
                </a:solidFill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</a:rPr>
              <a:t>Body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</a:rPr>
              <a:t>Root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</a:rPr>
              <a:t>Dorsum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</a:rPr>
              <a:t>Tip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</a:rPr>
              <a:t>Blade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EF1CC-A895-434C-A42B-2A698C7DD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1CC27-0751-4BAA-8471-8CD3D1F95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821" y="594359"/>
            <a:ext cx="2936325" cy="54468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014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419"/>
    </mc:Choice>
    <mc:Fallback xmlns="">
      <p:transition spd="slow" advTm="177419"/>
    </mc:Fallback>
  </mc:AlternateContent>
  <p:extLst>
    <p:ext uri="{3A86A75C-4F4B-4683-9AE1-C65F6400EC91}">
      <p14:laserTraceLst xmlns:p14="http://schemas.microsoft.com/office/powerpoint/2010/main">
        <p14:tracePtLst>
          <p14:tracePt t="80868" x="317500" y="876300"/>
          <p14:tracePt t="80874" x="146050" y="1073150"/>
          <p14:tracePt t="80884" x="0" y="1270000"/>
          <p14:tracePt t="80938" x="317500" y="3625850"/>
          <p14:tracePt t="80951" x="539750" y="3987800"/>
          <p14:tracePt t="80968" x="901700" y="4457700"/>
          <p14:tracePt t="80984" x="1060450" y="4578350"/>
          <p14:tracePt t="81001" x="1079500" y="4578350"/>
          <p14:tracePt t="81034" x="1060450" y="4521200"/>
          <p14:tracePt t="81051" x="1003300" y="4413250"/>
          <p14:tracePt t="81067" x="901700" y="4292600"/>
          <p14:tracePt t="81084" x="723900" y="4165600"/>
          <p14:tracePt t="81101" x="533400" y="4108450"/>
          <p14:tracePt t="81117" x="406400" y="4108450"/>
          <p14:tracePt t="81134" x="387350" y="4108450"/>
          <p14:tracePt t="81167" x="387350" y="4127500"/>
          <p14:tracePt t="81184" x="419100" y="4178300"/>
          <p14:tracePt t="81203" x="374650" y="4298950"/>
          <p14:tracePt t="81221" x="171450" y="4419600"/>
          <p14:tracePt t="81274" x="11896725" y="5064125"/>
          <p14:tracePt t="81282" x="11649075" y="5040313"/>
          <p14:tracePt t="81290" x="11371263" y="4959350"/>
          <p14:tracePt t="81298" x="11147425" y="4864100"/>
          <p14:tracePt t="81306" x="10955338" y="4768850"/>
          <p14:tracePt t="81314" x="10860088" y="4689475"/>
          <p14:tracePt t="81322" x="10788650" y="4633913"/>
          <p14:tracePt t="81330" x="10756900" y="4584700"/>
          <p14:tracePt t="81338" x="10733088" y="4545013"/>
          <p14:tracePt t="81346" x="10709275" y="4505325"/>
          <p14:tracePt t="81354" x="10693400" y="4473575"/>
          <p14:tracePt t="81362" x="10669588" y="4441825"/>
          <p14:tracePt t="81370" x="10645775" y="4410075"/>
          <p14:tracePt t="81378" x="10612438" y="4378325"/>
          <p14:tracePt t="81386" x="10548938" y="4322763"/>
          <p14:tracePt t="81394" x="10477500" y="4281488"/>
          <p14:tracePt t="81402" x="10398125" y="4233863"/>
          <p14:tracePt t="81410" x="10294938" y="4178300"/>
          <p14:tracePt t="81418" x="10134600" y="4114800"/>
          <p14:tracePt t="81426" x="9959975" y="4051300"/>
          <p14:tracePt t="81434" x="9712325" y="3971925"/>
          <p14:tracePt t="81442" x="9496425" y="3890963"/>
          <p14:tracePt t="81450" x="9297988" y="3843338"/>
          <p14:tracePt t="81458" x="9224963" y="3819525"/>
          <p14:tracePt t="81467" x="9209088" y="3819525"/>
          <p14:tracePt t="81498" x="9258300" y="3819525"/>
          <p14:tracePt t="81506" x="9321800" y="3811588"/>
          <p14:tracePt t="81517" x="9385300" y="3811588"/>
          <p14:tracePt t="81522" x="9424988" y="3811588"/>
          <p14:tracePt t="81530" x="9448800" y="3811588"/>
          <p14:tracePt t="81538" x="9464675" y="3811588"/>
          <p14:tracePt t="81602" x="9432925" y="3811588"/>
          <p14:tracePt t="81610" x="9345613" y="3811588"/>
          <p14:tracePt t="81618" x="9242425" y="3811588"/>
          <p14:tracePt t="81626" x="9145588" y="3811588"/>
          <p14:tracePt t="81634" x="9058275" y="3811588"/>
          <p14:tracePt t="81642" x="9034463" y="3811588"/>
          <p14:tracePt t="81666" x="9026525" y="3819525"/>
          <p14:tracePt t="81892" x="9026525" y="3827463"/>
          <p14:tracePt t="81898" x="9018588" y="3843338"/>
          <p14:tracePt t="81906" x="9002713" y="3859213"/>
          <p14:tracePt t="81914" x="8986838" y="3867150"/>
          <p14:tracePt t="81922" x="8963025" y="3890963"/>
          <p14:tracePt t="81931" x="8931275" y="3906838"/>
          <p14:tracePt t="81938" x="8915400" y="3922713"/>
          <p14:tracePt t="81946" x="8907463" y="3930650"/>
          <p14:tracePt t="81954" x="8891588" y="3930650"/>
          <p14:tracePt t="81962" x="8874125" y="3938588"/>
          <p14:tracePt t="81970" x="8866188" y="3948113"/>
          <p14:tracePt t="81978" x="8858250" y="3948113"/>
          <p14:tracePt t="81986" x="8850313" y="3948113"/>
          <p14:tracePt t="81994" x="8842375" y="3948113"/>
          <p14:tracePt t="82010" x="8834438" y="3956050"/>
          <p14:tracePt t="82018" x="8826500" y="3956050"/>
          <p14:tracePt t="82026" x="8818563" y="3956050"/>
          <p14:tracePt t="82034" x="8810625" y="3956050"/>
          <p14:tracePt t="82066" x="8802688" y="3956050"/>
          <p14:tracePt t="82074" x="8794750" y="3956050"/>
          <p14:tracePt t="82082" x="8786813" y="3956050"/>
          <p14:tracePt t="82099" x="8778875" y="3956050"/>
          <p14:tracePt t="82114" x="8770938" y="3956050"/>
          <p14:tracePt t="82130" x="8763000" y="3956050"/>
          <p14:tracePt t="82138" x="8755063" y="3956050"/>
          <p14:tracePt t="82146" x="8731250" y="3963988"/>
          <p14:tracePt t="82154" x="8715375" y="3971925"/>
          <p14:tracePt t="82162" x="8707438" y="3979863"/>
          <p14:tracePt t="82171" x="8691563" y="3979863"/>
          <p14:tracePt t="82178" x="8683625" y="3987800"/>
          <p14:tracePt t="82188" x="8675688" y="3995738"/>
          <p14:tracePt t="82194" x="8667750" y="3995738"/>
          <p14:tracePt t="82210" x="8659813" y="4003675"/>
          <p14:tracePt t="82219" x="8643938" y="4003675"/>
          <p14:tracePt t="82226" x="8643938" y="4011613"/>
          <p14:tracePt t="82234" x="8636000" y="4019550"/>
          <p14:tracePt t="82258" x="8628063" y="4019550"/>
          <p14:tracePt t="82522" x="8620125" y="4019550"/>
          <p14:tracePt t="82538" x="8612188" y="4019550"/>
          <p14:tracePt t="82634" x="8604250" y="4019550"/>
          <p14:tracePt t="82643" x="8604250" y="4011613"/>
          <p14:tracePt t="82658" x="8596313" y="4011613"/>
          <p14:tracePt t="82827" x="8588375" y="4011613"/>
          <p14:tracePt t="82834" x="8588375" y="4003675"/>
          <p14:tracePt t="82842" x="8580438" y="4003675"/>
          <p14:tracePt t="82874" x="8572500" y="3995738"/>
          <p14:tracePt t="82893" x="8564563" y="3979863"/>
          <p14:tracePt t="82906" x="8556625" y="3971925"/>
          <p14:tracePt t="82922" x="8548688" y="3963988"/>
          <p14:tracePt t="82930" x="8548688" y="3956050"/>
          <p14:tracePt t="82938" x="8548688" y="3948113"/>
          <p14:tracePt t="82946" x="8540750" y="3948113"/>
          <p14:tracePt t="82954" x="8531225" y="3938588"/>
          <p14:tracePt t="82970" x="8531225" y="3930650"/>
          <p14:tracePt t="82978" x="8523288" y="3922713"/>
          <p14:tracePt t="82995" x="8523288" y="3914775"/>
          <p14:tracePt t="83004" x="8515350" y="3914775"/>
          <p14:tracePt t="83011" x="8515350" y="3906838"/>
          <p14:tracePt t="83026" x="8515350" y="3898900"/>
          <p14:tracePt t="83034" x="8507413" y="3890963"/>
          <p14:tracePt t="83042" x="8499475" y="3875088"/>
          <p14:tracePt t="83051" x="8499475" y="3867150"/>
          <p14:tracePt t="83058" x="8491538" y="3859213"/>
          <p14:tracePt t="83066" x="8491538" y="3851275"/>
          <p14:tracePt t="83146" x="8483600" y="3835400"/>
          <p14:tracePt t="83154" x="8483600" y="3819525"/>
          <p14:tracePt t="83162" x="8475663" y="3795713"/>
          <p14:tracePt t="83171" x="8475663" y="3787775"/>
          <p14:tracePt t="83178" x="8467725" y="3771900"/>
          <p14:tracePt t="83186" x="8467725" y="3756025"/>
          <p14:tracePt t="83194" x="8467725" y="3740150"/>
          <p14:tracePt t="83204" x="8467725" y="3724275"/>
          <p14:tracePt t="83210" x="8467725" y="3708400"/>
          <p14:tracePt t="83218" x="8467725" y="3692525"/>
          <p14:tracePt t="83226" x="8467725" y="3684588"/>
          <p14:tracePt t="83236" x="8467725" y="3676650"/>
          <p14:tracePt t="83242" x="8467725" y="3652838"/>
          <p14:tracePt t="83250" x="8467725" y="3644900"/>
          <p14:tracePt t="83266" x="8467725" y="3636963"/>
          <p14:tracePt t="83274" x="8467725" y="3629025"/>
          <p14:tracePt t="83290" x="8467725" y="3613150"/>
          <p14:tracePt t="83298" x="8467725" y="3605213"/>
          <p14:tracePt t="83306" x="8459788" y="3579813"/>
          <p14:tracePt t="83316" x="8451850" y="3563938"/>
          <p14:tracePt t="83322" x="8443913" y="3548063"/>
          <p14:tracePt t="83330" x="8428038" y="3532188"/>
          <p14:tracePt t="83338" x="8420100" y="3516313"/>
          <p14:tracePt t="83346" x="8388350" y="3500438"/>
          <p14:tracePt t="83354" x="8364538" y="3476625"/>
          <p14:tracePt t="83362" x="8340725" y="3460750"/>
          <p14:tracePt t="83378" x="8340725" y="3452813"/>
          <p14:tracePt t="83394" x="8332788" y="3452813"/>
          <p14:tracePt t="83402" x="8324850" y="3444875"/>
          <p14:tracePt t="83426" x="8324850" y="3436938"/>
          <p14:tracePt t="83450" x="8324850" y="3429000"/>
          <p14:tracePt t="83458" x="8316913" y="3421063"/>
          <p14:tracePt t="83466" x="8308975" y="3413125"/>
          <p14:tracePt t="83474" x="8308975" y="3405188"/>
          <p14:tracePt t="83483" x="8308975" y="3397250"/>
          <p14:tracePt t="83514" x="8308975" y="3389313"/>
          <p14:tracePt t="83602" x="8301038" y="3389313"/>
          <p14:tracePt t="83618" x="8285163" y="3373438"/>
          <p14:tracePt t="83634" x="8277225" y="3365500"/>
          <p14:tracePt t="83651" x="8269288" y="3357563"/>
          <p14:tracePt t="83659" x="8269288" y="3349625"/>
          <p14:tracePt t="83682" x="8261350" y="3349625"/>
          <p14:tracePt t="83690" x="8253413" y="3341688"/>
          <p14:tracePt t="83698" x="8253413" y="3278188"/>
          <p14:tracePt t="83706" x="8253413" y="3252788"/>
          <p14:tracePt t="83714" x="8261350" y="3252788"/>
          <p14:tracePt t="83722" x="8332788" y="3270250"/>
          <p14:tracePt t="83730" x="8428038" y="3294063"/>
          <p14:tracePt t="83738" x="8435975" y="3294063"/>
          <p14:tracePt t="83746" x="8435975" y="3302000"/>
          <p14:tracePt t="83754" x="8443913" y="3302000"/>
          <p14:tracePt t="84098" x="8412163" y="3244850"/>
          <p14:tracePt t="84106" x="8404225" y="3165475"/>
          <p14:tracePt t="84114" x="8404225" y="3157538"/>
          <p14:tracePt t="84122" x="8404225" y="3149600"/>
          <p14:tracePt t="84220" x="8404225" y="3141663"/>
          <p14:tracePt t="84258" x="8443913" y="3125788"/>
          <p14:tracePt t="84266" x="8459788" y="3117850"/>
          <p14:tracePt t="84275" x="8467725" y="3109913"/>
          <p14:tracePt t="84283" x="8483600" y="3101975"/>
          <p14:tracePt t="84300" x="8483600" y="3094038"/>
          <p14:tracePt t="84307" x="8491538" y="3078163"/>
          <p14:tracePt t="84316" x="8491538" y="3062288"/>
          <p14:tracePt t="84322" x="8475663" y="3030538"/>
          <p14:tracePt t="84330" x="8404225" y="2967038"/>
          <p14:tracePt t="84338" x="8301038" y="2901950"/>
          <p14:tracePt t="84346" x="8093075" y="2798763"/>
          <p14:tracePt t="84354" x="7918450" y="2727325"/>
          <p14:tracePt t="84364" x="7742238" y="2679700"/>
          <p14:tracePt t="84370" x="7646988" y="2640013"/>
          <p14:tracePt t="84378" x="7575550" y="2616200"/>
          <p14:tracePt t="84386" x="7543800" y="2608263"/>
          <p14:tracePt t="84394" x="7535863" y="2608263"/>
          <p14:tracePt t="84482" x="7519988" y="2608263"/>
          <p14:tracePt t="84490" x="7478713" y="2608263"/>
          <p14:tracePt t="84498" x="7446963" y="2608263"/>
          <p14:tracePt t="84506" x="7391400" y="2608263"/>
          <p14:tracePt t="84516" x="7343775" y="2608263"/>
          <p14:tracePt t="84522" x="7304088" y="2600325"/>
          <p14:tracePt t="84532" x="7280275" y="2600325"/>
          <p14:tracePt t="84538" x="7272338" y="2600325"/>
          <p14:tracePt t="84546" x="7264400" y="2600325"/>
          <p14:tracePt t="84578" x="7256463" y="2600325"/>
          <p14:tracePt t="84594" x="7256463" y="2608263"/>
          <p14:tracePt t="84602" x="7256463" y="2616200"/>
          <p14:tracePt t="84610" x="7248525" y="2616200"/>
          <p14:tracePt t="84618" x="7240588" y="2624138"/>
          <p14:tracePt t="84626" x="7232650" y="2632075"/>
          <p14:tracePt t="84634" x="7224713" y="2647950"/>
          <p14:tracePt t="84642" x="7208838" y="2655888"/>
          <p14:tracePt t="84650" x="7192963" y="2663825"/>
          <p14:tracePt t="84659" x="7161213" y="2679700"/>
          <p14:tracePt t="84666" x="7119938" y="2695575"/>
          <p14:tracePt t="84674" x="7056438" y="2719388"/>
          <p14:tracePt t="84682" x="6969125" y="2743200"/>
          <p14:tracePt t="84690" x="6881813" y="2774950"/>
          <p14:tracePt t="84698" x="6777038" y="2790825"/>
          <p14:tracePt t="84706" x="6657975" y="2806700"/>
          <p14:tracePt t="84714" x="6530975" y="2838450"/>
          <p14:tracePt t="84722" x="6451600" y="2862263"/>
          <p14:tracePt t="84731" x="6410325" y="2878138"/>
          <p14:tracePt t="84738" x="6410325" y="2886075"/>
          <p14:tracePt t="84746" x="6402388" y="2901950"/>
          <p14:tracePt t="84754" x="6402388" y="2909888"/>
          <p14:tracePt t="84762" x="6402388" y="2927350"/>
          <p14:tracePt t="84770" x="6402388" y="2943225"/>
          <p14:tracePt t="84778" x="6402388" y="2959100"/>
          <p14:tracePt t="84794" x="6402388" y="2967038"/>
          <p14:tracePt t="84810" x="6402388" y="2974975"/>
          <p14:tracePt t="84828" x="6402388" y="2990850"/>
          <p14:tracePt t="84834" x="6394450" y="2998788"/>
          <p14:tracePt t="84842" x="6378575" y="3014663"/>
          <p14:tracePt t="84851" x="6354763" y="3030538"/>
          <p14:tracePt t="84859" x="6338888" y="3046413"/>
          <p14:tracePt t="84867" x="6330950" y="3062288"/>
          <p14:tracePt t="84875" x="6323013" y="3094038"/>
          <p14:tracePt t="84894" x="6323013" y="3149600"/>
          <p14:tracePt t="84898" x="6323013" y="3189288"/>
          <p14:tracePt t="84907" x="6323013" y="3244850"/>
          <p14:tracePt t="84914" x="6315075" y="3286125"/>
          <p14:tracePt t="84922" x="6307138" y="3309938"/>
          <p14:tracePt t="84930" x="6291263" y="3349625"/>
          <p14:tracePt t="84938" x="6275388" y="3373438"/>
          <p14:tracePt t="84946" x="6259513" y="3397250"/>
          <p14:tracePt t="84954" x="6243638" y="3413125"/>
          <p14:tracePt t="84962" x="6235700" y="3421063"/>
          <p14:tracePt t="84970" x="6203950" y="3444875"/>
          <p14:tracePt t="84978" x="6180138" y="3452813"/>
          <p14:tracePt t="84986" x="6156325" y="3476625"/>
          <p14:tracePt t="84994" x="6124575" y="3492500"/>
          <p14:tracePt t="85003" x="6091238" y="3508375"/>
          <p14:tracePt t="85011" x="6051550" y="3516313"/>
          <p14:tracePt t="85019" x="6027738" y="3540125"/>
          <p14:tracePt t="85027" x="6011863" y="3548063"/>
          <p14:tracePt t="85035" x="5988050" y="3571875"/>
          <p14:tracePt t="85043" x="5980113" y="3579813"/>
          <p14:tracePt t="85051" x="5964238" y="3595688"/>
          <p14:tracePt t="85059" x="5956300" y="3605213"/>
          <p14:tracePt t="85067" x="5948363" y="3613150"/>
          <p14:tracePt t="85075" x="5948363" y="3621088"/>
          <p14:tracePt t="85083" x="5940425" y="3629025"/>
          <p14:tracePt t="85091" x="5940425" y="3636963"/>
          <p14:tracePt t="85098" x="5940425" y="3652838"/>
          <p14:tracePt t="85106" x="5932488" y="3668713"/>
          <p14:tracePt t="85114" x="5932488" y="3692525"/>
          <p14:tracePt t="85122" x="5924550" y="3716338"/>
          <p14:tracePt t="85130" x="5924550" y="3740150"/>
          <p14:tracePt t="85138" x="5924550" y="3771900"/>
          <p14:tracePt t="85146" x="5924550" y="3811588"/>
          <p14:tracePt t="85154" x="5924550" y="3859213"/>
          <p14:tracePt t="85162" x="5924550" y="3898900"/>
          <p14:tracePt t="85171" x="5924550" y="3948113"/>
          <p14:tracePt t="85178" x="5916613" y="3971925"/>
          <p14:tracePt t="85186" x="5908675" y="4003675"/>
          <p14:tracePt t="85194" x="5908675" y="4035425"/>
          <p14:tracePt t="85203" x="5908675" y="4059238"/>
          <p14:tracePt t="85210" x="5916613" y="4106863"/>
          <p14:tracePt t="85218" x="5948363" y="4154488"/>
          <p14:tracePt t="85226" x="6003925" y="4217988"/>
          <p14:tracePt t="85235" x="6059488" y="4281488"/>
          <p14:tracePt t="85242" x="6124575" y="4338638"/>
          <p14:tracePt t="85250" x="6172200" y="4378325"/>
          <p14:tracePt t="85258" x="6211888" y="4418013"/>
          <p14:tracePt t="85266" x="6219825" y="4441825"/>
          <p14:tracePt t="85274" x="6227763" y="4441825"/>
          <p14:tracePt t="85306" x="6227763" y="4449763"/>
          <p14:tracePt t="85458" x="6227763" y="4457700"/>
          <p14:tracePt t="85474" x="6219825" y="4457700"/>
          <p14:tracePt t="85482" x="6219825" y="4473575"/>
          <p14:tracePt t="85499" x="6219825" y="4481513"/>
          <p14:tracePt t="85507" x="6219825" y="4497388"/>
          <p14:tracePt t="85602" x="6219825" y="4505325"/>
          <p14:tracePt t="85611" x="6219825" y="4529138"/>
          <p14:tracePt t="85618" x="6219825" y="4552950"/>
          <p14:tracePt t="85626" x="6219825" y="4560888"/>
          <p14:tracePt t="85642" x="6219825" y="4568825"/>
          <p14:tracePt t="85714" x="6219825" y="4576763"/>
          <p14:tracePt t="85722" x="6251575" y="4592638"/>
          <p14:tracePt t="85730" x="6267450" y="4608513"/>
          <p14:tracePt t="85738" x="6283325" y="4616450"/>
          <p14:tracePt t="85786" x="6291263" y="4616450"/>
          <p14:tracePt t="86010" x="6299200" y="4624388"/>
          <p14:tracePt t="86018" x="6338888" y="4689475"/>
          <p14:tracePt t="86026" x="6386513" y="4745038"/>
          <p14:tracePt t="86034" x="6394450" y="4752975"/>
          <p14:tracePt t="86042" x="6402388" y="4760913"/>
          <p14:tracePt t="86140" x="6394450" y="4760913"/>
          <p14:tracePt t="86419" x="6394450" y="4752975"/>
          <p14:tracePt t="86427" x="6386513" y="4737100"/>
          <p14:tracePt t="86434" x="6386513" y="4729163"/>
          <p14:tracePt t="86443" x="6370638" y="4721225"/>
          <p14:tracePt t="86451" x="6362700" y="4705350"/>
          <p14:tracePt t="86458" x="6362700" y="4689475"/>
          <p14:tracePt t="86466" x="6354763" y="4681538"/>
          <p14:tracePt t="86475" x="6354763" y="4673600"/>
          <p14:tracePt t="86483" x="6354763" y="4665663"/>
          <p14:tracePt t="86491" x="6354763" y="4657725"/>
          <p14:tracePt t="86516" x="6354763" y="4649788"/>
          <p14:tracePt t="86522" x="6346825" y="4649788"/>
          <p14:tracePt t="86530" x="6346825" y="4633913"/>
          <p14:tracePt t="86538" x="6346825" y="4616450"/>
          <p14:tracePt t="86546" x="6338888" y="4608513"/>
          <p14:tracePt t="86554" x="6330950" y="4592638"/>
          <p14:tracePt t="86562" x="6330950" y="4576763"/>
          <p14:tracePt t="86570" x="6323013" y="4560888"/>
          <p14:tracePt t="86578" x="6323013" y="4552950"/>
          <p14:tracePt t="86586" x="6315075" y="4545013"/>
          <p14:tracePt t="86594" x="6315075" y="4529138"/>
          <p14:tracePt t="86602" x="6307138" y="4513263"/>
          <p14:tracePt t="86610" x="6299200" y="4505325"/>
          <p14:tracePt t="86618" x="6299200" y="4489450"/>
          <p14:tracePt t="86634" x="6299200" y="4481513"/>
          <p14:tracePt t="86666" x="6299200" y="4473575"/>
          <p14:tracePt t="86682" x="6299200" y="4465638"/>
          <p14:tracePt t="86690" x="6299200" y="4457700"/>
          <p14:tracePt t="86698" x="6299200" y="4449763"/>
          <p14:tracePt t="86706" x="6299200" y="4433888"/>
          <p14:tracePt t="86714" x="6299200" y="4425950"/>
          <p14:tracePt t="86722" x="6291263" y="4410075"/>
          <p14:tracePt t="86730" x="6291263" y="4394200"/>
          <p14:tracePt t="86746" x="6283325" y="4386263"/>
          <p14:tracePt t="86842" x="6283325" y="4378325"/>
          <p14:tracePt t="86850" x="6283325" y="4346575"/>
          <p14:tracePt t="86858" x="6275388" y="4306888"/>
          <p14:tracePt t="86866" x="6275388" y="4281488"/>
          <p14:tracePt t="86874" x="6267450" y="4241800"/>
          <p14:tracePt t="86886" x="6259513" y="4202113"/>
          <p14:tracePt t="86890" x="6243638" y="4170363"/>
          <p14:tracePt t="86898" x="6235700" y="4146550"/>
          <p14:tracePt t="86906" x="6235700" y="4122738"/>
          <p14:tracePt t="86914" x="6235700" y="4106863"/>
          <p14:tracePt t="86922" x="6227763" y="4090988"/>
          <p14:tracePt t="86930" x="6219825" y="4067175"/>
          <p14:tracePt t="86938" x="6211888" y="4043363"/>
          <p14:tracePt t="86946" x="6211888" y="4027488"/>
          <p14:tracePt t="86955" x="6203950" y="4003675"/>
          <p14:tracePt t="86962" x="6196013" y="3979863"/>
          <p14:tracePt t="86970" x="6188075" y="3938588"/>
          <p14:tracePt t="86978" x="6172200" y="3898900"/>
          <p14:tracePt t="86986" x="6164263" y="3851275"/>
          <p14:tracePt t="86994" x="6156325" y="3795713"/>
          <p14:tracePt t="87002" x="6156325" y="3771900"/>
          <p14:tracePt t="87010" x="6156325" y="3740150"/>
          <p14:tracePt t="87018" x="6156325" y="3716338"/>
          <p14:tracePt t="87026" x="6156325" y="3684588"/>
          <p14:tracePt t="87034" x="6156325" y="3652838"/>
          <p14:tracePt t="87042" x="6156325" y="3629025"/>
          <p14:tracePt t="87050" x="6156325" y="3605213"/>
          <p14:tracePt t="87058" x="6156325" y="3579813"/>
          <p14:tracePt t="87066" x="6156325" y="3556000"/>
          <p14:tracePt t="87074" x="6164263" y="3532188"/>
          <p14:tracePt t="87082" x="6172200" y="3500438"/>
          <p14:tracePt t="87091" x="6188075" y="3468688"/>
          <p14:tracePt t="87099" x="6203950" y="3429000"/>
          <p14:tracePt t="87107" x="6219825" y="3397250"/>
          <p14:tracePt t="87116" x="6243638" y="3349625"/>
          <p14:tracePt t="87123" x="6267450" y="3309938"/>
          <p14:tracePt t="87130" x="6299200" y="3270250"/>
          <p14:tracePt t="87139" x="6315075" y="3244850"/>
          <p14:tracePt t="87146" x="6338888" y="3205163"/>
          <p14:tracePt t="87154" x="6362700" y="3181350"/>
          <p14:tracePt t="87162" x="6378575" y="3165475"/>
          <p14:tracePt t="87171" x="6378575" y="3149600"/>
          <p14:tracePt t="87178" x="6394450" y="3141663"/>
          <p14:tracePt t="87186" x="6402388" y="3125788"/>
          <p14:tracePt t="87194" x="6426200" y="3117850"/>
          <p14:tracePt t="87202" x="6434138" y="3101975"/>
          <p14:tracePt t="87211" x="6442075" y="3094038"/>
          <p14:tracePt t="87221" x="6467475" y="3078163"/>
          <p14:tracePt t="87227" x="6475413" y="3070225"/>
          <p14:tracePt t="87234" x="6491288" y="3054350"/>
          <p14:tracePt t="87242" x="6507163" y="3046413"/>
          <p14:tracePt t="87250" x="6507163" y="3038475"/>
          <p14:tracePt t="87258" x="6523038" y="3030538"/>
          <p14:tracePt t="87267" x="6530975" y="3022600"/>
          <p14:tracePt t="87274" x="6538913" y="3022600"/>
          <p14:tracePt t="87282" x="6546850" y="3014663"/>
          <p14:tracePt t="87290" x="6554788" y="3006725"/>
          <p14:tracePt t="87298" x="6570663" y="2998788"/>
          <p14:tracePt t="87338" x="6578600" y="2998788"/>
          <p14:tracePt t="87354" x="6578600" y="2990850"/>
          <p14:tracePt t="87362" x="6594475" y="2982913"/>
          <p14:tracePt t="87370" x="6594475" y="2974975"/>
          <p14:tracePt t="87378" x="6602413" y="2967038"/>
          <p14:tracePt t="87386" x="6610350" y="2959100"/>
          <p14:tracePt t="87394" x="6626225" y="2943225"/>
          <p14:tracePt t="87402" x="6634163" y="2935288"/>
          <p14:tracePt t="87410" x="6642100" y="2927350"/>
          <p14:tracePt t="87418" x="6657975" y="2927350"/>
          <p14:tracePt t="87426" x="6665913" y="2909888"/>
          <p14:tracePt t="87438" x="6681788" y="2901950"/>
          <p14:tracePt t="87442" x="6705600" y="2894013"/>
          <p14:tracePt t="87450" x="6729413" y="2886075"/>
          <p14:tracePt t="87458" x="6769100" y="2870200"/>
          <p14:tracePt t="87467" x="6794500" y="2862263"/>
          <p14:tracePt t="87474" x="6834188" y="2846388"/>
          <p14:tracePt t="87482" x="6850063" y="2838450"/>
          <p14:tracePt t="87490" x="6873875" y="2822575"/>
          <p14:tracePt t="87498" x="6897688" y="2814638"/>
          <p14:tracePt t="87506" x="6913563" y="2798763"/>
          <p14:tracePt t="87515" x="6921500" y="2798763"/>
          <p14:tracePt t="87522" x="6945313" y="2782888"/>
          <p14:tracePt t="87530" x="6961188" y="2774950"/>
          <p14:tracePt t="87538" x="6969125" y="2774950"/>
          <p14:tracePt t="87546" x="6985000" y="2759075"/>
          <p14:tracePt t="87554" x="7000875" y="2759075"/>
          <p14:tracePt t="87562" x="7016750" y="2743200"/>
          <p14:tracePt t="87570" x="7024688" y="2735263"/>
          <p14:tracePt t="87580" x="7040563" y="2735263"/>
          <p14:tracePt t="87586" x="7048500" y="2727325"/>
          <p14:tracePt t="87594" x="7056438" y="2719388"/>
          <p14:tracePt t="87602" x="7080250" y="2719388"/>
          <p14:tracePt t="87610" x="7096125" y="2711450"/>
          <p14:tracePt t="87618" x="7127875" y="2711450"/>
          <p14:tracePt t="87626" x="7161213" y="2695575"/>
          <p14:tracePt t="87634" x="7200900" y="2687638"/>
          <p14:tracePt t="87642" x="7240588" y="2679700"/>
          <p14:tracePt t="87650" x="7280275" y="2671763"/>
          <p14:tracePt t="87658" x="7304088" y="2671763"/>
          <p14:tracePt t="87666" x="7312025" y="2663825"/>
          <p14:tracePt t="87674" x="7327900" y="2655888"/>
          <p14:tracePt t="87682" x="7343775" y="2655888"/>
          <p14:tracePt t="87690" x="7359650" y="2647950"/>
          <p14:tracePt t="87698" x="7367588" y="2640013"/>
          <p14:tracePt t="87706" x="7375525" y="2640013"/>
          <p14:tracePt t="87722" x="7391400" y="2640013"/>
          <p14:tracePt t="87747" x="7391400" y="2632075"/>
          <p14:tracePt t="87814" x="7423150" y="2632075"/>
          <p14:tracePt t="87819" x="7504113" y="2624138"/>
          <p14:tracePt t="87827" x="7599363" y="2624138"/>
          <p14:tracePt t="87835" x="7694613" y="2616200"/>
          <p14:tracePt t="87843" x="7789863" y="2608263"/>
          <p14:tracePt t="87850" x="7886700" y="2608263"/>
          <p14:tracePt t="87858" x="7981950" y="2600325"/>
          <p14:tracePt t="87866" x="8037513" y="2600325"/>
          <p14:tracePt t="87874" x="8069263" y="2600325"/>
          <p14:tracePt t="87887" x="8077200" y="2600325"/>
          <p14:tracePt t="87978" x="8085138" y="2600325"/>
          <p14:tracePt t="87986" x="8101013" y="2600325"/>
          <p14:tracePt t="87994" x="8180388" y="2624138"/>
          <p14:tracePt t="88002" x="8253413" y="2647950"/>
          <p14:tracePt t="88010" x="8324850" y="2663825"/>
          <p14:tracePt t="88018" x="8420100" y="2687638"/>
          <p14:tracePt t="88026" x="8523288" y="2711450"/>
          <p14:tracePt t="88034" x="8628063" y="2735263"/>
          <p14:tracePt t="88042" x="8723313" y="2751138"/>
          <p14:tracePt t="88050" x="8802688" y="2767013"/>
          <p14:tracePt t="88058" x="8842375" y="2767013"/>
          <p14:tracePt t="88066" x="8858250" y="2767013"/>
          <p14:tracePt t="88282" x="8858250" y="2798763"/>
          <p14:tracePt t="88290" x="8874125" y="2838450"/>
          <p14:tracePt t="88298" x="8883650" y="2854325"/>
          <p14:tracePt t="88306" x="8883650" y="2862263"/>
          <p14:tracePt t="88314" x="8883650" y="2870200"/>
          <p14:tracePt t="88418" x="8883650" y="2878138"/>
          <p14:tracePt t="88426" x="8883650" y="2886075"/>
          <p14:tracePt t="88435" x="8883650" y="2901950"/>
          <p14:tracePt t="88443" x="8883650" y="2919413"/>
          <p14:tracePt t="88451" x="8883650" y="2935288"/>
          <p14:tracePt t="88466" x="8883650" y="2943225"/>
          <p14:tracePt t="88475" x="8883650" y="2951163"/>
          <p14:tracePt t="88485" x="8883650" y="2959100"/>
          <p14:tracePt t="88564" x="8883650" y="2967038"/>
          <p14:tracePt t="88658" x="8883650" y="2982913"/>
          <p14:tracePt t="88666" x="8891588" y="2982913"/>
          <p14:tracePt t="88706" x="8891588" y="2990850"/>
          <p14:tracePt t="88722" x="8899525" y="2998788"/>
          <p14:tracePt t="88730" x="8915400" y="3022600"/>
          <p14:tracePt t="88738" x="8931275" y="3046413"/>
          <p14:tracePt t="88746" x="8939213" y="3054350"/>
          <p14:tracePt t="88754" x="8947150" y="3062288"/>
          <p14:tracePt t="88770" x="8947150" y="3070225"/>
          <p14:tracePt t="88778" x="8955088" y="3070225"/>
          <p14:tracePt t="90570" x="8955088" y="3062288"/>
          <p14:tracePt t="90955" x="8955088" y="3054350"/>
          <p14:tracePt t="90986" x="8955088" y="3046413"/>
          <p14:tracePt t="91010" x="8947150" y="3038475"/>
          <p14:tracePt t="91034" x="8947150" y="3030538"/>
          <p14:tracePt t="91050" x="8947150" y="3022600"/>
          <p14:tracePt t="91427" x="8939213" y="3022600"/>
          <p14:tracePt t="91474" x="8939213" y="3014663"/>
          <p14:tracePt t="91507" x="8923338" y="3006725"/>
          <p14:tracePt t="91519" x="8899525" y="2982913"/>
          <p14:tracePt t="91522" x="8891588" y="2967038"/>
          <p14:tracePt t="91531" x="8874125" y="2959100"/>
          <p14:tracePt t="91538" x="8866188" y="2959100"/>
          <p14:tracePt t="91547" x="8858250" y="2951163"/>
          <p14:tracePt t="91554" x="8842375" y="2943225"/>
          <p14:tracePt t="91570" x="8826500" y="2935288"/>
          <p14:tracePt t="91586" x="8818563" y="2935288"/>
          <p14:tracePt t="91594" x="8810625" y="2927350"/>
          <p14:tracePt t="91602" x="8802688" y="2919413"/>
          <p14:tracePt t="91618" x="8794750" y="2919413"/>
          <p14:tracePt t="91634" x="8794750" y="2909888"/>
          <p14:tracePt t="91770" x="8763000" y="2878138"/>
          <p14:tracePt t="91778" x="8723313" y="2854325"/>
          <p14:tracePt t="91786" x="8699500" y="2830513"/>
          <p14:tracePt t="91795" x="8675688" y="2822575"/>
          <p14:tracePt t="91802" x="8659813" y="2806700"/>
          <p14:tracePt t="91810" x="8651875" y="2798763"/>
          <p14:tracePt t="91818" x="8628063" y="2782888"/>
          <p14:tracePt t="91828" x="8620125" y="2774950"/>
          <p14:tracePt t="91834" x="8612188" y="2767013"/>
          <p14:tracePt t="91842" x="8596313" y="2759075"/>
          <p14:tracePt t="91858" x="8588375" y="2751138"/>
          <p14:tracePt t="91978" x="8580438" y="2751138"/>
          <p14:tracePt t="92018" x="8572500" y="2751138"/>
          <p14:tracePt t="92035" x="8564563" y="2751138"/>
          <p14:tracePt t="92402" x="8548688" y="2751138"/>
          <p14:tracePt t="92410" x="8523288" y="2735263"/>
          <p14:tracePt t="92418" x="8507413" y="2727325"/>
          <p14:tracePt t="92426" x="8483600" y="2727325"/>
          <p14:tracePt t="92434" x="8467725" y="2719388"/>
          <p14:tracePt t="92442" x="8459788" y="2719388"/>
          <p14:tracePt t="92450" x="8459788" y="2711450"/>
          <p14:tracePt t="92554" x="8451850" y="2711450"/>
          <p14:tracePt t="92562" x="8428038" y="2695575"/>
          <p14:tracePt t="92570" x="8412163" y="2687638"/>
          <p14:tracePt t="92578" x="8404225" y="2687638"/>
          <p14:tracePt t="92586" x="8396288" y="2679700"/>
          <p14:tracePt t="92595" x="8388350" y="2671763"/>
          <p14:tracePt t="92603" x="8380413" y="2671763"/>
          <p14:tracePt t="92620" x="8372475" y="2671763"/>
          <p14:tracePt t="92636" x="8364538" y="2663825"/>
          <p14:tracePt t="92658" x="8356600" y="2663825"/>
          <p14:tracePt t="92730" x="8348663" y="2663825"/>
          <p14:tracePt t="92739" x="8324850" y="2663825"/>
          <p14:tracePt t="92746" x="8324850" y="2655888"/>
          <p14:tracePt t="92754" x="8316913" y="2655888"/>
          <p14:tracePt t="92762" x="8308975" y="2655888"/>
          <p14:tracePt t="92778" x="8301038" y="2655888"/>
          <p14:tracePt t="92786" x="8293100" y="2655888"/>
          <p14:tracePt t="92827" x="8285163" y="2655888"/>
          <p14:tracePt t="92956" x="8269288" y="2655888"/>
          <p14:tracePt t="92963" x="8237538" y="2655888"/>
          <p14:tracePt t="92970" x="8205788" y="2655888"/>
          <p14:tracePt t="92978" x="8164513" y="2655888"/>
          <p14:tracePt t="92986" x="8132763" y="2655888"/>
          <p14:tracePt t="92995" x="8101013" y="2655888"/>
          <p14:tracePt t="93004" x="8085138" y="2655888"/>
          <p14:tracePt t="93011" x="8069263" y="2647950"/>
          <p14:tracePt t="93114" x="8053388" y="2647950"/>
          <p14:tracePt t="93122" x="8005763" y="2640013"/>
          <p14:tracePt t="93131" x="7942263" y="2624138"/>
          <p14:tracePt t="93138" x="7862888" y="2592388"/>
          <p14:tracePt t="93146" x="7742238" y="2566988"/>
          <p14:tracePt t="93154" x="7551738" y="2527300"/>
          <p14:tracePt t="93162" x="7319963" y="2479675"/>
          <p14:tracePt t="93171" x="7088188" y="2439988"/>
          <p14:tracePt t="93178" x="6858000" y="2400300"/>
          <p14:tracePt t="93187" x="6737350" y="2392363"/>
          <p14:tracePt t="93195" x="6657975" y="2384425"/>
          <p14:tracePt t="93208" x="6634163" y="2376488"/>
          <p14:tracePt t="93378" x="6642100" y="2376488"/>
          <p14:tracePt t="93386" x="6665913" y="2384425"/>
          <p14:tracePt t="93394" x="6681788" y="2384425"/>
          <p14:tracePt t="93402" x="6697663" y="2384425"/>
          <p14:tracePt t="93410" x="6713538" y="2384425"/>
          <p14:tracePt t="93418" x="6721475" y="2384425"/>
          <p14:tracePt t="93474" x="6729413" y="2384425"/>
          <p14:tracePt t="93482" x="6737350" y="2384425"/>
          <p14:tracePt t="93490" x="6753225" y="2376488"/>
          <p14:tracePt t="93498" x="6769100" y="2376488"/>
          <p14:tracePt t="93506" x="6794500" y="2368550"/>
          <p14:tracePt t="93516" x="6818313" y="2360613"/>
          <p14:tracePt t="93522" x="6842125" y="2352675"/>
          <p14:tracePt t="93530" x="6865938" y="2352675"/>
          <p14:tracePt t="93538" x="6889750" y="2344738"/>
          <p14:tracePt t="93546" x="6913563" y="2344738"/>
          <p14:tracePt t="93554" x="6945313" y="2336800"/>
          <p14:tracePt t="93564" x="6969125" y="2328863"/>
          <p14:tracePt t="93570" x="6992938" y="2328863"/>
          <p14:tracePt t="93580" x="7008813" y="2328863"/>
          <p14:tracePt t="93586" x="7016750" y="2328863"/>
          <p14:tracePt t="93594" x="7024688" y="2328863"/>
          <p14:tracePt t="93610" x="7032625" y="2328863"/>
          <p14:tracePt t="93666" x="7040563" y="2328863"/>
          <p14:tracePt t="93675" x="7056438" y="2328863"/>
          <p14:tracePt t="93682" x="7072313" y="2328863"/>
          <p14:tracePt t="93690" x="7088188" y="2328863"/>
          <p14:tracePt t="93698" x="7104063" y="2336800"/>
          <p14:tracePt t="93706" x="7119938" y="2336800"/>
          <p14:tracePt t="93714" x="7135813" y="2336800"/>
          <p14:tracePt t="93722" x="7153275" y="2336800"/>
          <p14:tracePt t="93738" x="7169150" y="2336800"/>
          <p14:tracePt t="93754" x="7177088" y="2336800"/>
          <p14:tracePt t="93764" x="7192963" y="2336800"/>
          <p14:tracePt t="93834" x="7232650" y="2336800"/>
          <p14:tracePt t="93843" x="7327900" y="2328863"/>
          <p14:tracePt t="93850" x="7431088" y="2328863"/>
          <p14:tracePt t="93859" x="7535863" y="2328863"/>
          <p14:tracePt t="93866" x="7631113" y="2312988"/>
          <p14:tracePt t="93874" x="7702550" y="2305050"/>
          <p14:tracePt t="93887" x="7742238" y="2289175"/>
          <p14:tracePt t="93892" x="7758113" y="2273300"/>
          <p14:tracePt t="94011" x="7758113" y="2265363"/>
          <p14:tracePt t="94018" x="7758113" y="2257425"/>
          <p14:tracePt t="94042" x="7758113" y="2249488"/>
          <p14:tracePt t="94050" x="7758113" y="2241550"/>
          <p14:tracePt t="94066" x="7758113" y="2224088"/>
          <p14:tracePt t="94074" x="7750175" y="2224088"/>
          <p14:tracePt t="94082" x="7742238" y="2208213"/>
          <p14:tracePt t="94090" x="7734300" y="2192338"/>
          <p14:tracePt t="94098" x="7718425" y="2184400"/>
          <p14:tracePt t="94106" x="7710488" y="2168525"/>
          <p14:tracePt t="94114" x="7702550" y="2160588"/>
          <p14:tracePt t="94122" x="7694613" y="2144713"/>
          <p14:tracePt t="94141" x="7686675" y="2136775"/>
          <p14:tracePt t="94154" x="7678738" y="2120900"/>
          <p14:tracePt t="94170" x="7670800" y="2112963"/>
          <p14:tracePt t="94210" x="7670800" y="2105025"/>
          <p14:tracePt t="94259" x="7670800" y="2089150"/>
          <p14:tracePt t="94274" x="7670800" y="2081213"/>
          <p14:tracePt t="94290" x="7662863" y="2073275"/>
          <p14:tracePt t="94370" x="7662863" y="2057400"/>
          <p14:tracePt t="94378" x="7631113" y="2017713"/>
          <p14:tracePt t="94386" x="7607300" y="1993900"/>
          <p14:tracePt t="94394" x="7583488" y="1970088"/>
          <p14:tracePt t="94402" x="7567613" y="1962150"/>
          <p14:tracePt t="94410" x="7551738" y="1946275"/>
          <p14:tracePt t="94419" x="7535863" y="1930400"/>
          <p14:tracePt t="94426" x="7527925" y="1922463"/>
          <p14:tracePt t="94435" x="7519988" y="1922463"/>
          <p14:tracePt t="94442" x="7519988" y="1914525"/>
          <p14:tracePt t="94450" x="7512050" y="1914525"/>
          <p14:tracePt t="94466" x="7512050" y="1906588"/>
          <p14:tracePt t="94474" x="7504113" y="1898650"/>
          <p14:tracePt t="94482" x="7496175" y="1898650"/>
          <p14:tracePt t="94490" x="7496175" y="1890713"/>
          <p14:tracePt t="94506" x="7496175" y="1881188"/>
          <p14:tracePt t="94516" x="7486650" y="1881188"/>
          <p14:tracePt t="94522" x="7486650" y="1873250"/>
          <p14:tracePt t="94530" x="7486650" y="1865313"/>
          <p14:tracePt t="94538" x="7486650" y="1857375"/>
          <p14:tracePt t="94547" x="7478713" y="1857375"/>
          <p14:tracePt t="94554" x="7478713" y="1849438"/>
          <p14:tracePt t="94563" x="7470775" y="1841500"/>
          <p14:tracePt t="94690" x="7470775" y="1833563"/>
          <p14:tracePt t="94698" x="7462838" y="1825625"/>
          <p14:tracePt t="94706" x="7454900" y="1817688"/>
          <p14:tracePt t="94723" x="7446963" y="1817688"/>
          <p14:tracePt t="94732" x="7439025" y="1809750"/>
          <p14:tracePt t="94738" x="7431088" y="1793875"/>
          <p14:tracePt t="94746" x="7407275" y="1785938"/>
          <p14:tracePt t="94754" x="7399338" y="1770063"/>
          <p14:tracePt t="94762" x="7383463" y="1762125"/>
          <p14:tracePt t="94770" x="7367588" y="1746250"/>
          <p14:tracePt t="94978" x="7359650" y="1746250"/>
          <p14:tracePt t="94986" x="7351713" y="1778000"/>
          <p14:tracePt t="94994" x="7343775" y="1809750"/>
          <p14:tracePt t="95002" x="7335838" y="1849438"/>
          <p14:tracePt t="95011" x="7319963" y="1881188"/>
          <p14:tracePt t="95019" x="7319963" y="1914525"/>
          <p14:tracePt t="95026" x="7319963" y="1938338"/>
          <p14:tracePt t="95034" x="7319963" y="1954213"/>
          <p14:tracePt t="95042" x="7319963" y="1970088"/>
          <p14:tracePt t="95050" x="7319963" y="1978025"/>
          <p14:tracePt t="95058" x="7319963" y="1985963"/>
          <p14:tracePt t="95066" x="7319963" y="1993900"/>
          <p14:tracePt t="95074" x="7312025" y="2001838"/>
          <p14:tracePt t="95082" x="7312025" y="2009775"/>
          <p14:tracePt t="95090" x="7312025" y="2025650"/>
          <p14:tracePt t="95098" x="7312025" y="2041525"/>
          <p14:tracePt t="95106" x="7304088" y="2065338"/>
          <p14:tracePt t="95114" x="7304088" y="2097088"/>
          <p14:tracePt t="95122" x="7304088" y="2160588"/>
          <p14:tracePt t="95130" x="7304088" y="2216150"/>
          <p14:tracePt t="95140" x="7304088" y="2289175"/>
          <p14:tracePt t="95146" x="7304088" y="2360613"/>
          <p14:tracePt t="95155" x="7304088" y="2439988"/>
          <p14:tracePt t="95162" x="7304088" y="2479675"/>
          <p14:tracePt t="95171" x="7304088" y="2527300"/>
          <p14:tracePt t="95178" x="7312025" y="2566988"/>
          <p14:tracePt t="95186" x="7312025" y="2600325"/>
          <p14:tracePt t="95194" x="7312025" y="2616200"/>
          <p14:tracePt t="95203" x="7312025" y="2640013"/>
          <p14:tracePt t="95210" x="7312025" y="2655888"/>
          <p14:tracePt t="95218" x="7312025" y="2663825"/>
          <p14:tracePt t="95226" x="7312025" y="2687638"/>
          <p14:tracePt t="95235" x="7319963" y="2711450"/>
          <p14:tracePt t="95242" x="7327900" y="2735263"/>
          <p14:tracePt t="95250" x="7327900" y="2759075"/>
          <p14:tracePt t="95258" x="7335838" y="2782888"/>
          <p14:tracePt t="95266" x="7343775" y="2806700"/>
          <p14:tracePt t="95275" x="7351713" y="2838450"/>
          <p14:tracePt t="95283" x="7351713" y="2854325"/>
          <p14:tracePt t="95291" x="7351713" y="2878138"/>
          <p14:tracePt t="95299" x="7359650" y="2894013"/>
          <p14:tracePt t="95307" x="7359650" y="2919413"/>
          <p14:tracePt t="95316" x="7359650" y="2943225"/>
          <p14:tracePt t="95323" x="7359650" y="2967038"/>
          <p14:tracePt t="95330" x="7359650" y="2990850"/>
          <p14:tracePt t="95338" x="7367588" y="3030538"/>
          <p14:tracePt t="95346" x="7383463" y="3070225"/>
          <p14:tracePt t="95354" x="7391400" y="3109913"/>
          <p14:tracePt t="95362" x="7407275" y="3149600"/>
          <p14:tracePt t="95370" x="7407275" y="3181350"/>
          <p14:tracePt t="95378" x="7407275" y="3205163"/>
          <p14:tracePt t="95386" x="7407275" y="3221038"/>
          <p14:tracePt t="95394" x="7407275" y="3228975"/>
          <p14:tracePt t="95402" x="7407275" y="3244850"/>
          <p14:tracePt t="95410" x="7407275" y="3270250"/>
          <p14:tracePt t="95418" x="7407275" y="3286125"/>
          <p14:tracePt t="95427" x="7415213" y="3317875"/>
          <p14:tracePt t="95440" x="7423150" y="3341688"/>
          <p14:tracePt t="95442" x="7423150" y="3357563"/>
          <p14:tracePt t="95451" x="7423150" y="3373438"/>
          <p14:tracePt t="95458" x="7423150" y="3381375"/>
          <p14:tracePt t="95466" x="7423150" y="3397250"/>
          <p14:tracePt t="95475" x="7423150" y="3405188"/>
          <p14:tracePt t="95483" x="7423150" y="3421063"/>
          <p14:tracePt t="95491" x="7423150" y="3436938"/>
          <p14:tracePt t="95500" x="7423150" y="3460750"/>
          <p14:tracePt t="95507" x="7423150" y="3492500"/>
          <p14:tracePt t="95519" x="7423150" y="3524250"/>
          <p14:tracePt t="95522" x="7423150" y="3579813"/>
          <p14:tracePt t="95530" x="7423150" y="3636963"/>
          <p14:tracePt t="95538" x="7423150" y="3692525"/>
          <p14:tracePt t="95547" x="7423150" y="3732213"/>
          <p14:tracePt t="95555" x="7423150" y="3771900"/>
          <p14:tracePt t="95565" x="7423150" y="3811588"/>
          <p14:tracePt t="95570" x="7415213" y="3835400"/>
          <p14:tracePt t="95578" x="7415213" y="3859213"/>
          <p14:tracePt t="95586" x="7415213" y="3867150"/>
          <p14:tracePt t="95594" x="7407275" y="3883025"/>
          <p14:tracePt t="95602" x="7399338" y="3890963"/>
          <p14:tracePt t="95610" x="7399338" y="3898900"/>
          <p14:tracePt t="95626" x="7399338" y="3906838"/>
          <p14:tracePt t="95634" x="7391400" y="3914775"/>
          <p14:tracePt t="95642" x="7391400" y="3922713"/>
          <p14:tracePt t="95650" x="7391400" y="3930650"/>
          <p14:tracePt t="95658" x="7391400" y="3948113"/>
          <p14:tracePt t="95666" x="7391400" y="3956050"/>
          <p14:tracePt t="95674" x="7391400" y="3971925"/>
          <p14:tracePt t="95682" x="7391400" y="3979863"/>
          <p14:tracePt t="95690" x="7391400" y="3995738"/>
          <p14:tracePt t="95699" x="7391400" y="4003675"/>
          <p14:tracePt t="95706" x="7391400" y="4011613"/>
          <p14:tracePt t="95714" x="7391400" y="4019550"/>
          <p14:tracePt t="95738" x="7391400" y="4027488"/>
          <p14:tracePt t="95746" x="7391400" y="4035425"/>
          <p14:tracePt t="95754" x="7391400" y="4043363"/>
          <p14:tracePt t="95770" x="7391400" y="4051300"/>
          <p14:tracePt t="95786" x="7391400" y="4067175"/>
          <p14:tracePt t="95802" x="7391400" y="4075113"/>
          <p14:tracePt t="95810" x="7391400" y="4090988"/>
          <p14:tracePt t="95818" x="7391400" y="4106863"/>
          <p14:tracePt t="95826" x="7399338" y="4162425"/>
          <p14:tracePt t="95834" x="7415213" y="4249738"/>
          <p14:tracePt t="95842" x="7439025" y="4346575"/>
          <p14:tracePt t="95850" x="7454900" y="4441825"/>
          <p14:tracePt t="95858" x="7470775" y="4521200"/>
          <p14:tracePt t="95866" x="7470775" y="4560888"/>
          <p14:tracePt t="95874" x="7470775" y="4584700"/>
          <p14:tracePt t="95882" x="7470775" y="4600575"/>
          <p14:tracePt t="95979" x="7470775" y="4608513"/>
          <p14:tracePt t="96011" x="7462838" y="4608513"/>
          <p14:tracePt t="96034" x="7454900" y="4608513"/>
          <p14:tracePt t="96043" x="7446963" y="4608513"/>
          <p14:tracePt t="96051" x="7439025" y="4608513"/>
          <p14:tracePt t="96058" x="7423150" y="4608513"/>
          <p14:tracePt t="96066" x="7407275" y="4608513"/>
          <p14:tracePt t="96075" x="7383463" y="4584700"/>
          <p14:tracePt t="96084" x="7351713" y="4552950"/>
          <p14:tracePt t="96090" x="7304088" y="4497388"/>
          <p14:tracePt t="96098" x="7248525" y="4433888"/>
          <p14:tracePt t="96106" x="7200900" y="4370388"/>
          <p14:tracePt t="96114" x="7177088" y="4338638"/>
          <p14:tracePt t="96122" x="7169150" y="4322763"/>
          <p14:tracePt t="96146" x="7169150" y="4314825"/>
          <p14:tracePt t="96154" x="7169150" y="4306888"/>
          <p14:tracePt t="96162" x="7169150" y="4298950"/>
          <p14:tracePt t="96170" x="7169150" y="4291013"/>
          <p14:tracePt t="96178" x="7169150" y="4273550"/>
          <p14:tracePt t="96186" x="7177088" y="4257675"/>
          <p14:tracePt t="96194" x="7177088" y="4241800"/>
          <p14:tracePt t="96203" x="7177088" y="4217988"/>
          <p14:tracePt t="96210" x="7185025" y="4186238"/>
          <p14:tracePt t="96218" x="7185025" y="4162425"/>
          <p14:tracePt t="96226" x="7185025" y="4138613"/>
          <p14:tracePt t="96234" x="7192963" y="4106863"/>
          <p14:tracePt t="96242" x="7192963" y="4075113"/>
          <p14:tracePt t="96250" x="7208838" y="4043363"/>
          <p14:tracePt t="96258" x="7216775" y="4019550"/>
          <p14:tracePt t="96266" x="7216775" y="3995738"/>
          <p14:tracePt t="96274" x="7224713" y="3956050"/>
          <p14:tracePt t="96282" x="7240588" y="3930650"/>
          <p14:tracePt t="96290" x="7248525" y="3898900"/>
          <p14:tracePt t="96298" x="7264400" y="3859213"/>
          <p14:tracePt t="96306" x="7264400" y="3827463"/>
          <p14:tracePt t="96315" x="7280275" y="3779838"/>
          <p14:tracePt t="96323" x="7288213" y="3732213"/>
          <p14:tracePt t="96333" x="7304088" y="3692525"/>
          <p14:tracePt t="96338" x="7319963" y="3636963"/>
          <p14:tracePt t="96346" x="7335838" y="3563938"/>
          <p14:tracePt t="96354" x="7359650" y="3508375"/>
          <p14:tracePt t="96362" x="7391400" y="3429000"/>
          <p14:tracePt t="96370" x="7423150" y="3365500"/>
          <p14:tracePt t="96379" x="7439025" y="3302000"/>
          <p14:tracePt t="96387" x="7462838" y="3228975"/>
          <p14:tracePt t="96394" x="7478713" y="3165475"/>
          <p14:tracePt t="96402" x="7496175" y="3109913"/>
          <p14:tracePt t="96410" x="7512050" y="3054350"/>
          <p14:tracePt t="96418" x="7512050" y="2998788"/>
          <p14:tracePt t="96426" x="7512050" y="2935288"/>
          <p14:tracePt t="96435" x="7512050" y="2878138"/>
          <p14:tracePt t="96443" x="7512050" y="2838450"/>
          <p14:tracePt t="96451" x="7512050" y="2798763"/>
          <p14:tracePt t="96458" x="7512050" y="2751138"/>
          <p14:tracePt t="96466" x="7512050" y="2711450"/>
          <p14:tracePt t="96474" x="7512050" y="2663825"/>
          <p14:tracePt t="96483" x="7504113" y="2624138"/>
          <p14:tracePt t="96490" x="7504113" y="2576513"/>
          <p14:tracePt t="96498" x="7496175" y="2511425"/>
          <p14:tracePt t="96506" x="7496175" y="2471738"/>
          <p14:tracePt t="96516" x="7496175" y="2424113"/>
          <p14:tracePt t="96522" x="7486650" y="2384425"/>
          <p14:tracePt t="96532" x="7486650" y="2344738"/>
          <p14:tracePt t="96538" x="7486650" y="2305050"/>
          <p14:tracePt t="96547" x="7478713" y="2273300"/>
          <p14:tracePt t="96554" x="7478713" y="2233613"/>
          <p14:tracePt t="96564" x="7478713" y="2216150"/>
          <p14:tracePt t="96570" x="7470775" y="2192338"/>
          <p14:tracePt t="96580" x="7462838" y="2168525"/>
          <p14:tracePt t="96586" x="7454900" y="2144713"/>
          <p14:tracePt t="96594" x="7454900" y="2128838"/>
          <p14:tracePt t="96602" x="7446963" y="2105025"/>
          <p14:tracePt t="96610" x="7446963" y="2081213"/>
          <p14:tracePt t="96620" x="7446963" y="2065338"/>
          <p14:tracePt t="96627" x="7446963" y="2049463"/>
          <p14:tracePt t="96635" x="7439025" y="2033588"/>
          <p14:tracePt t="96644" x="7439025" y="2017713"/>
          <p14:tracePt t="96650" x="7431088" y="2001838"/>
          <p14:tracePt t="96658" x="7431088" y="1985963"/>
          <p14:tracePt t="96666" x="7423150" y="1962150"/>
          <p14:tracePt t="96674" x="7423150" y="1946275"/>
          <p14:tracePt t="96682" x="7423150" y="1938338"/>
          <p14:tracePt t="96690" x="7415213" y="1922463"/>
          <p14:tracePt t="96708" x="7415213" y="1914525"/>
          <p14:tracePt t="96738" x="7415213" y="1906588"/>
          <p14:tracePt t="96810" x="7415213" y="1898650"/>
          <p14:tracePt t="96818" x="7407275" y="1890713"/>
          <p14:tracePt t="96826" x="7399338" y="1881188"/>
          <p14:tracePt t="96844" x="7399338" y="1873250"/>
          <p14:tracePt t="96883" x="7391400" y="1873250"/>
          <p14:tracePt t="97010" x="7383463" y="1906588"/>
          <p14:tracePt t="97018" x="7383463" y="1922463"/>
          <p14:tracePt t="97026" x="7367588" y="1946275"/>
          <p14:tracePt t="97034" x="7359650" y="1985963"/>
          <p14:tracePt t="97042" x="7359650" y="2017713"/>
          <p14:tracePt t="97050" x="7351713" y="2041525"/>
          <p14:tracePt t="97058" x="7351713" y="2065338"/>
          <p14:tracePt t="97066" x="7351713" y="2097088"/>
          <p14:tracePt t="97074" x="7343775" y="2120900"/>
          <p14:tracePt t="97082" x="7343775" y="2136775"/>
          <p14:tracePt t="97090" x="7335838" y="2160588"/>
          <p14:tracePt t="97098" x="7335838" y="2176463"/>
          <p14:tracePt t="97106" x="7335838" y="2192338"/>
          <p14:tracePt t="97115" x="7335838" y="2200275"/>
          <p14:tracePt t="97122" x="7335838" y="2208213"/>
          <p14:tracePt t="97131" x="7335838" y="2224088"/>
          <p14:tracePt t="97146" x="7335838" y="2233613"/>
          <p14:tracePt t="97154" x="7327900" y="2257425"/>
          <p14:tracePt t="97162" x="7327900" y="2281238"/>
          <p14:tracePt t="97170" x="7327900" y="2305050"/>
          <p14:tracePt t="97178" x="7327900" y="2336800"/>
          <p14:tracePt t="97187" x="7319963" y="2376488"/>
          <p14:tracePt t="97194" x="7319963" y="2408238"/>
          <p14:tracePt t="97204" x="7319963" y="2455863"/>
          <p14:tracePt t="97210" x="7319963" y="2503488"/>
          <p14:tracePt t="97219" x="7319963" y="2559050"/>
          <p14:tracePt t="97226" x="7319963" y="2592388"/>
          <p14:tracePt t="97236" x="7319963" y="2640013"/>
          <p14:tracePt t="97243" x="7319963" y="2679700"/>
          <p14:tracePt t="97250" x="7319963" y="2711450"/>
          <p14:tracePt t="97258" x="7319963" y="2743200"/>
          <p14:tracePt t="97267" x="7319963" y="2759075"/>
          <p14:tracePt t="97275" x="7319963" y="2790825"/>
          <p14:tracePt t="97282" x="7319963" y="2806700"/>
          <p14:tracePt t="97290" x="7312025" y="2822575"/>
          <p14:tracePt t="97298" x="7312025" y="2838450"/>
          <p14:tracePt t="97306" x="7312025" y="2862263"/>
          <p14:tracePt t="97314" x="7304088" y="2886075"/>
          <p14:tracePt t="97322" x="7304088" y="2935288"/>
          <p14:tracePt t="97330" x="7304088" y="2967038"/>
          <p14:tracePt t="97338" x="7304088" y="3030538"/>
          <p14:tracePt t="97346" x="7304088" y="3094038"/>
          <p14:tracePt t="97355" x="7312025" y="3133725"/>
          <p14:tracePt t="97365" x="7312025" y="3189288"/>
          <p14:tracePt t="97370" x="7319963" y="3221038"/>
          <p14:tracePt t="97378" x="7319963" y="3244850"/>
          <p14:tracePt t="97386" x="7319963" y="3270250"/>
          <p14:tracePt t="97394" x="7319963" y="3294063"/>
          <p14:tracePt t="97402" x="7319963" y="3302000"/>
          <p14:tracePt t="97410" x="7319963" y="3309938"/>
          <p14:tracePt t="97419" x="7319963" y="3325813"/>
          <p14:tracePt t="97426" x="7319963" y="3333750"/>
          <p14:tracePt t="97434" x="7319963" y="3341688"/>
          <p14:tracePt t="97442" x="7319963" y="3365500"/>
          <p14:tracePt t="97450" x="7319963" y="3413125"/>
          <p14:tracePt t="97458" x="7319963" y="3476625"/>
          <p14:tracePt t="97466" x="7343775" y="3556000"/>
          <p14:tracePt t="97475" x="7359650" y="3652838"/>
          <p14:tracePt t="97483" x="7375525" y="3748088"/>
          <p14:tracePt t="97491" x="7391400" y="3827463"/>
          <p14:tracePt t="97499" x="7415213" y="3906838"/>
          <p14:tracePt t="97507" x="7415213" y="3948113"/>
          <p14:tracePt t="97519" x="7415213" y="3979863"/>
          <p14:tracePt t="97522" x="7415213" y="4011613"/>
          <p14:tracePt t="97530" x="7415213" y="4035425"/>
          <p14:tracePt t="97538" x="7415213" y="4059238"/>
          <p14:tracePt t="97546" x="7407275" y="4075113"/>
          <p14:tracePt t="97554" x="7399338" y="4083050"/>
          <p14:tracePt t="97562" x="7383463" y="4098925"/>
          <p14:tracePt t="97572" x="7383463" y="4106863"/>
          <p14:tracePt t="97581" x="7375525" y="4114800"/>
          <p14:tracePt t="97594" x="7375525" y="4122738"/>
          <p14:tracePt t="97602" x="7367588" y="4122738"/>
          <p14:tracePt t="97611" x="7367588" y="4138613"/>
          <p14:tracePt t="97618" x="7359650" y="4146550"/>
          <p14:tracePt t="97626" x="7351713" y="4170363"/>
          <p14:tracePt t="97634" x="7335838" y="4210050"/>
          <p14:tracePt t="97642" x="7319963" y="4233863"/>
          <p14:tracePt t="97650" x="7304088" y="4257675"/>
          <p14:tracePt t="97658" x="7288213" y="4291013"/>
          <p14:tracePt t="97666" x="7280275" y="4306888"/>
          <p14:tracePt t="97674" x="7264400" y="4314825"/>
          <p14:tracePt t="97682" x="7256463" y="4330700"/>
          <p14:tracePt t="97690" x="7248525" y="4338638"/>
          <p14:tracePt t="97698" x="7248525" y="4346575"/>
          <p14:tracePt t="97738" x="7240588" y="4354513"/>
          <p14:tracePt t="97754" x="7240588" y="4370388"/>
          <p14:tracePt t="97770" x="7240588" y="4378325"/>
          <p14:tracePt t="97786" x="7240588" y="4386263"/>
          <p14:tracePt t="97845" x="7240588" y="4394200"/>
          <p14:tracePt t="97874" x="7240588" y="4402138"/>
          <p14:tracePt t="97890" x="7240588" y="4410075"/>
          <p14:tracePt t="98042" x="7240588" y="4418013"/>
          <p14:tracePt t="98058" x="7240588" y="4425950"/>
          <p14:tracePt t="98114" x="7240588" y="4433888"/>
          <p14:tracePt t="98140" x="7240588" y="4441825"/>
          <p14:tracePt t="98154" x="7248525" y="4441825"/>
          <p14:tracePt t="98162" x="7248525" y="4449763"/>
          <p14:tracePt t="98250" x="7256463" y="4457700"/>
          <p14:tracePt t="98259" x="7280275" y="4473575"/>
          <p14:tracePt t="98266" x="7280275" y="4481513"/>
          <p14:tracePt t="98602" x="7280275" y="4489450"/>
          <p14:tracePt t="98650" x="7280275" y="4497388"/>
          <p14:tracePt t="98658" x="7312025" y="4545013"/>
          <p14:tracePt t="98666" x="7327900" y="4568825"/>
          <p14:tracePt t="98674" x="7335838" y="4584700"/>
          <p14:tracePt t="98682" x="7343775" y="4584700"/>
          <p14:tracePt t="98690" x="7343775" y="4592638"/>
          <p14:tracePt t="117922" x="7343775" y="4584700"/>
          <p14:tracePt t="117931" x="7343775" y="4552950"/>
          <p14:tracePt t="117938" x="7343775" y="4537075"/>
          <p14:tracePt t="117946" x="7343775" y="4529138"/>
          <p14:tracePt t="117954" x="7343775" y="4505325"/>
          <p14:tracePt t="117962" x="7343775" y="4457700"/>
          <p14:tracePt t="117970" x="7343775" y="4394200"/>
          <p14:tracePt t="117978" x="7351713" y="4330700"/>
          <p14:tracePt t="117986" x="7351713" y="4265613"/>
          <p14:tracePt t="117994" x="7359650" y="4210050"/>
          <p14:tracePt t="118002" x="7359650" y="4170363"/>
          <p14:tracePt t="118010" x="7367588" y="4138613"/>
          <p14:tracePt t="118018" x="7367588" y="4098925"/>
          <p14:tracePt t="118026" x="7367588" y="4083050"/>
          <p14:tracePt t="118034" x="7367588" y="4067175"/>
          <p14:tracePt t="118042" x="7367588" y="4051300"/>
          <p14:tracePt t="118050" x="7367588" y="4027488"/>
          <p14:tracePt t="118058" x="7359650" y="4003675"/>
          <p14:tracePt t="118066" x="7359650" y="3987800"/>
          <p14:tracePt t="118074" x="7359650" y="3971925"/>
          <p14:tracePt t="118082" x="7359650" y="3948113"/>
          <p14:tracePt t="118090" x="7359650" y="3914775"/>
          <p14:tracePt t="118098" x="7359650" y="3859213"/>
          <p14:tracePt t="118107" x="7359650" y="3803650"/>
          <p14:tracePt t="118115" x="7367588" y="3732213"/>
          <p14:tracePt t="118124" x="7391400" y="3652838"/>
          <p14:tracePt t="118130" x="7407275" y="3563938"/>
          <p14:tracePt t="118138" x="7423150" y="3484563"/>
          <p14:tracePt t="118146" x="7439025" y="3421063"/>
          <p14:tracePt t="118154" x="7454900" y="3349625"/>
          <p14:tracePt t="118162" x="7478713" y="3270250"/>
          <p14:tracePt t="118171" x="7486650" y="3213100"/>
          <p14:tracePt t="118178" x="7496175" y="3157538"/>
          <p14:tracePt t="118186" x="7496175" y="3125788"/>
          <p14:tracePt t="118194" x="7496175" y="3109913"/>
          <p14:tracePt t="118204" x="7496175" y="3094038"/>
          <p14:tracePt t="118210" x="7496175" y="3086100"/>
          <p14:tracePt t="118218" x="7496175" y="3070225"/>
          <p14:tracePt t="118227" x="7496175" y="3062288"/>
          <p14:tracePt t="118238" x="7496175" y="3046413"/>
          <p14:tracePt t="118243" x="7496175" y="3014663"/>
          <p14:tracePt t="118252" x="7496175" y="2982913"/>
          <p14:tracePt t="118259" x="7496175" y="2927350"/>
          <p14:tracePt t="118266" x="7504113" y="2870200"/>
          <p14:tracePt t="118274" x="7512050" y="2806700"/>
          <p14:tracePt t="118282" x="7527925" y="2751138"/>
          <p14:tracePt t="118290" x="7543800" y="2687638"/>
          <p14:tracePt t="118298" x="7551738" y="2632075"/>
          <p14:tracePt t="118306" x="7559675" y="2566988"/>
          <p14:tracePt t="118314" x="7559675" y="2519363"/>
          <p14:tracePt t="118322" x="7559675" y="2479675"/>
          <p14:tracePt t="118331" x="7535863" y="2432050"/>
          <p14:tracePt t="118338" x="7512050" y="2392363"/>
          <p14:tracePt t="118346" x="7478713" y="2352675"/>
          <p14:tracePt t="118354" x="7439025" y="2320925"/>
          <p14:tracePt t="118363" x="7391400" y="2289175"/>
          <p14:tracePt t="118370" x="7351713" y="2265363"/>
          <p14:tracePt t="118380" x="7319963" y="2249488"/>
          <p14:tracePt t="118387" x="7288213" y="2224088"/>
          <p14:tracePt t="118394" x="7264400" y="2200275"/>
          <p14:tracePt t="118402" x="7232650" y="2184400"/>
          <p14:tracePt t="118410" x="7208838" y="2160588"/>
          <p14:tracePt t="118418" x="7192963" y="2152650"/>
          <p14:tracePt t="118427" x="7185025" y="2136775"/>
          <p14:tracePt t="118442" x="7177088" y="2128838"/>
          <p14:tracePt t="118450" x="7169150" y="2120900"/>
          <p14:tracePt t="118458" x="7161213" y="2112963"/>
          <p14:tracePt t="118467" x="7161213" y="2097088"/>
          <p14:tracePt t="118475" x="7153275" y="2089150"/>
          <p14:tracePt t="118483" x="7145338" y="2073275"/>
          <p14:tracePt t="118491" x="7127875" y="2057400"/>
          <p14:tracePt t="118499" x="7119938" y="2041525"/>
          <p14:tracePt t="118507" x="7104063" y="2033588"/>
          <p14:tracePt t="118518" x="7096125" y="2009775"/>
          <p14:tracePt t="118522" x="7080250" y="2001838"/>
          <p14:tracePt t="118530" x="7072313" y="1985963"/>
          <p14:tracePt t="118538" x="7064375" y="1970088"/>
          <p14:tracePt t="118546" x="7056438" y="1970088"/>
          <p14:tracePt t="118554" x="7056438" y="1962150"/>
          <p14:tracePt t="118570" x="7048500" y="1954213"/>
          <p14:tracePt t="118579" x="7048500" y="1946275"/>
          <p14:tracePt t="118586" x="7048500" y="1938338"/>
          <p14:tracePt t="118594" x="7048500" y="1922463"/>
          <p14:tracePt t="118602" x="7048500" y="1914525"/>
          <p14:tracePt t="118610" x="7048500" y="1906588"/>
          <p14:tracePt t="118618" x="7048500" y="1890713"/>
          <p14:tracePt t="118626" x="7048500" y="1881188"/>
          <p14:tracePt t="118634" x="7048500" y="1865313"/>
          <p14:tracePt t="118642" x="7064375" y="1849438"/>
          <p14:tracePt t="118650" x="7072313" y="1817688"/>
          <p14:tracePt t="118658" x="7088188" y="1801813"/>
          <p14:tracePt t="118666" x="7104063" y="1785938"/>
          <p14:tracePt t="118674" x="7119938" y="1770063"/>
          <p14:tracePt t="118682" x="7153275" y="1738313"/>
          <p14:tracePt t="118690" x="7169150" y="1722438"/>
          <p14:tracePt t="118698" x="7192963" y="1698625"/>
          <p14:tracePt t="118706" x="7208838" y="1682750"/>
          <p14:tracePt t="118714" x="7224713" y="1674813"/>
          <p14:tracePt t="118722" x="7240588" y="1651000"/>
          <p14:tracePt t="118730" x="7256463" y="1635125"/>
          <p14:tracePt t="118738" x="7264400" y="1627188"/>
          <p14:tracePt t="118746" x="7280275" y="1603375"/>
          <p14:tracePt t="118754" x="7288213" y="1595438"/>
          <p14:tracePt t="118762" x="7304088" y="1587500"/>
          <p14:tracePt t="118771" x="7312025" y="1571625"/>
          <p14:tracePt t="118779" x="7319963" y="1571625"/>
          <p14:tracePt t="118787" x="7319963" y="1563688"/>
          <p14:tracePt t="118819" x="7319963" y="1555750"/>
          <p14:tracePt t="118859" x="7327900" y="1555750"/>
          <p14:tracePt t="118867" x="7351713" y="1538288"/>
          <p14:tracePt t="118875" x="7383463" y="1514475"/>
          <p14:tracePt t="118883" x="7454900" y="1506538"/>
          <p14:tracePt t="118892" x="7519988" y="1498600"/>
          <p14:tracePt t="118901" x="7583488" y="1482725"/>
          <p14:tracePt t="118907" x="7639050" y="1482725"/>
          <p14:tracePt t="118914" x="7678738" y="1474788"/>
          <p14:tracePt t="118922" x="7702550" y="1474788"/>
          <p14:tracePt t="118930" x="7726363" y="1474788"/>
          <p14:tracePt t="118946" x="7734300" y="1474788"/>
          <p14:tracePt t="119114" x="7734300" y="1482725"/>
          <p14:tracePt t="119162" x="7734300" y="1490663"/>
          <p14:tracePt t="119170" x="7734300" y="1498600"/>
          <p14:tracePt t="119178" x="7734300" y="1506538"/>
          <p14:tracePt t="119186" x="7734300" y="1522413"/>
          <p14:tracePt t="119194" x="7734300" y="1530350"/>
          <p14:tracePt t="119204" x="7726363" y="1555750"/>
          <p14:tracePt t="119210" x="7718425" y="1571625"/>
          <p14:tracePt t="119219" x="7718425" y="1579563"/>
          <p14:tracePt t="119226" x="7710488" y="1595438"/>
          <p14:tracePt t="119235" x="7702550" y="1619250"/>
          <p14:tracePt t="119243" x="7702550" y="1627188"/>
          <p14:tracePt t="119251" x="7702550" y="1635125"/>
          <p14:tracePt t="119258" x="7702550" y="1651000"/>
          <p14:tracePt t="119266" x="7694613" y="1658938"/>
          <p14:tracePt t="119275" x="7694613" y="1666875"/>
          <p14:tracePt t="119283" x="7694613" y="1674813"/>
          <p14:tracePt t="119299" x="7694613" y="1682750"/>
          <p14:tracePt t="119307" x="7694613" y="1690688"/>
          <p14:tracePt t="119323" x="7694613" y="1698625"/>
          <p14:tracePt t="119338" x="7694613" y="1706563"/>
          <p14:tracePt t="119370" x="7686675" y="1706563"/>
          <p14:tracePt t="119379" x="7686675" y="1714500"/>
          <p14:tracePt t="119402" x="7678738" y="1722438"/>
          <p14:tracePt t="119410" x="7678738" y="1730375"/>
          <p14:tracePt t="119418" x="7662863" y="1738313"/>
          <p14:tracePt t="119426" x="7646988" y="1746250"/>
          <p14:tracePt t="119434" x="7631113" y="1762125"/>
          <p14:tracePt t="119442" x="7615238" y="1770063"/>
          <p14:tracePt t="119450" x="7583488" y="1785938"/>
          <p14:tracePt t="119458" x="7559675" y="1801813"/>
          <p14:tracePt t="119468" x="7535863" y="1801813"/>
          <p14:tracePt t="119474" x="7519988" y="1817688"/>
          <p14:tracePt t="119482" x="7504113" y="1825625"/>
          <p14:tracePt t="119490" x="7478713" y="1825625"/>
          <p14:tracePt t="119499" x="7462838" y="1841500"/>
          <p14:tracePt t="119506" x="7454900" y="1849438"/>
          <p14:tracePt t="119514" x="7439025" y="1849438"/>
          <p14:tracePt t="119522" x="7439025" y="1857375"/>
          <p14:tracePt t="119530" x="7431088" y="1865313"/>
          <p14:tracePt t="119538" x="7423150" y="1873250"/>
          <p14:tracePt t="119547" x="7407275" y="1890713"/>
          <p14:tracePt t="119554" x="7407275" y="1898650"/>
          <p14:tracePt t="119562" x="7391400" y="1914525"/>
          <p14:tracePt t="119570" x="7375525" y="1922463"/>
          <p14:tracePt t="119580" x="7367588" y="1938338"/>
          <p14:tracePt t="119586" x="7343775" y="1962150"/>
          <p14:tracePt t="119594" x="7319963" y="1978025"/>
          <p14:tracePt t="119602" x="7296150" y="1993900"/>
          <p14:tracePt t="119610" x="7264400" y="2017713"/>
          <p14:tracePt t="119618" x="7240588" y="2025650"/>
          <p14:tracePt t="119626" x="7200900" y="2033588"/>
          <p14:tracePt t="119634" x="7177088" y="2041525"/>
          <p14:tracePt t="119642" x="7161213" y="2049463"/>
          <p14:tracePt t="119650" x="7153275" y="2049463"/>
          <p14:tracePt t="119658" x="7145338" y="2049463"/>
          <p14:tracePt t="119675" x="7135813" y="2049463"/>
          <p14:tracePt t="119683" x="7135813" y="2057400"/>
          <p14:tracePt t="119691" x="7127875" y="2057400"/>
          <p14:tracePt t="119699" x="7119938" y="2073275"/>
          <p14:tracePt t="119707" x="7104063" y="2081213"/>
          <p14:tracePt t="119714" x="7088188" y="2097088"/>
          <p14:tracePt t="119722" x="7072313" y="2112963"/>
          <p14:tracePt t="119730" x="7064375" y="2128838"/>
          <p14:tracePt t="119738" x="7056438" y="2136775"/>
          <p14:tracePt t="119746" x="7048500" y="2160588"/>
          <p14:tracePt t="119754" x="7040563" y="2168525"/>
          <p14:tracePt t="119762" x="7032625" y="2176463"/>
          <p14:tracePt t="119770" x="7032625" y="2184400"/>
          <p14:tracePt t="119778" x="7032625" y="2192338"/>
          <p14:tracePt t="119787" x="7024688" y="2200275"/>
          <p14:tracePt t="119798" x="7024688" y="2216150"/>
          <p14:tracePt t="119802" x="7024688" y="2224088"/>
          <p14:tracePt t="119810" x="7024688" y="2241550"/>
          <p14:tracePt t="119818" x="7024688" y="2257425"/>
          <p14:tracePt t="119826" x="7024688" y="2281238"/>
          <p14:tracePt t="119834" x="7024688" y="2305050"/>
          <p14:tracePt t="119844" x="7024688" y="2328863"/>
          <p14:tracePt t="119850" x="7024688" y="2352675"/>
          <p14:tracePt t="119858" x="7016750" y="2376488"/>
          <p14:tracePt t="119866" x="7016750" y="2408238"/>
          <p14:tracePt t="119885" x="7016750" y="2455863"/>
          <p14:tracePt t="119891" x="7016750" y="2479675"/>
          <p14:tracePt t="119898" x="7016750" y="2511425"/>
          <p14:tracePt t="119906" x="7024688" y="2535238"/>
          <p14:tracePt t="119914" x="7040563" y="2566988"/>
          <p14:tracePt t="119922" x="7072313" y="2616200"/>
          <p14:tracePt t="119930" x="7104063" y="2655888"/>
          <p14:tracePt t="119941" x="7153275" y="2711450"/>
          <p14:tracePt t="119946" x="7192963" y="2759075"/>
          <p14:tracePt t="119954" x="7232650" y="2798763"/>
          <p14:tracePt t="119962" x="7256463" y="2830513"/>
          <p14:tracePt t="119970" x="7264400" y="2838450"/>
          <p14:tracePt t="119978" x="7272338" y="2854325"/>
          <p14:tracePt t="120010" x="7272338" y="2862263"/>
          <p14:tracePt t="120042" x="7272338" y="2870200"/>
          <p14:tracePt t="120050" x="7272338" y="2878138"/>
          <p14:tracePt t="120074" x="7272338" y="2886075"/>
          <p14:tracePt t="120154" x="7272338" y="2894013"/>
          <p14:tracePt t="120211" x="7272338" y="2901950"/>
          <p14:tracePt t="120226" x="7272338" y="2909888"/>
          <p14:tracePt t="120282" x="7264400" y="2909888"/>
          <p14:tracePt t="120314" x="7256463" y="2919413"/>
          <p14:tracePt t="120403" x="7256463" y="2927350"/>
          <p14:tracePt t="120419" x="7256463" y="2935288"/>
          <p14:tracePt t="120458" x="7256463" y="2943225"/>
          <p14:tracePt t="120939" x="7256463" y="2974975"/>
          <p14:tracePt t="120946" x="7256463" y="2982913"/>
          <p14:tracePt t="120954" x="7256463" y="2998788"/>
          <p14:tracePt t="120962" x="7256463" y="3006725"/>
          <p14:tracePt t="120970" x="7256463" y="3022600"/>
          <p14:tracePt t="120986" x="7256463" y="3030538"/>
          <p14:tracePt t="120994" x="7256463" y="3038475"/>
          <p14:tracePt t="121202" x="7256463" y="3054350"/>
          <p14:tracePt t="121210" x="7256463" y="3086100"/>
          <p14:tracePt t="121219" x="7256463" y="3101975"/>
          <p14:tracePt t="121226" x="7256463" y="3109913"/>
          <p14:tracePt t="121235" x="7256463" y="3125788"/>
          <p14:tracePt t="121242" x="7256463" y="3141663"/>
          <p14:tracePt t="121251" x="7256463" y="3149600"/>
          <p14:tracePt t="121258" x="7248525" y="3157538"/>
          <p14:tracePt t="121266" x="7248525" y="3165475"/>
          <p14:tracePt t="121274" x="7240588" y="3181350"/>
          <p14:tracePt t="121290" x="7240588" y="3197225"/>
          <p14:tracePt t="121298" x="7240588" y="3205163"/>
          <p14:tracePt t="121306" x="7240588" y="3213100"/>
          <p14:tracePt t="121314" x="7232650" y="3228975"/>
          <p14:tracePt t="121322" x="7232650" y="3252788"/>
          <p14:tracePt t="121330" x="7224713" y="3278188"/>
          <p14:tracePt t="121338" x="7224713" y="3302000"/>
          <p14:tracePt t="121346" x="7224713" y="3333750"/>
          <p14:tracePt t="121354" x="7224713" y="3357563"/>
          <p14:tracePt t="121363" x="7224713" y="3389313"/>
          <p14:tracePt t="121370" x="7216775" y="3421063"/>
          <p14:tracePt t="121378" x="7216775" y="3444875"/>
          <p14:tracePt t="121386" x="7216775" y="3468688"/>
          <p14:tracePt t="121394" x="7208838" y="3500438"/>
          <p14:tracePt t="121404" x="7208838" y="3524250"/>
          <p14:tracePt t="121411" x="7200900" y="3548063"/>
          <p14:tracePt t="121420" x="7192963" y="3571875"/>
          <p14:tracePt t="121426" x="7192963" y="3595688"/>
          <p14:tracePt t="121434" x="7192963" y="3621088"/>
          <p14:tracePt t="121442" x="7192963" y="3652838"/>
          <p14:tracePt t="121450" x="7192963" y="3700463"/>
          <p14:tracePt t="121458" x="7192963" y="3732213"/>
          <p14:tracePt t="121466" x="7192963" y="3787775"/>
          <p14:tracePt t="121474" x="7192963" y="3835400"/>
          <p14:tracePt t="121482" x="7192963" y="3883025"/>
          <p14:tracePt t="121490" x="7192963" y="3930650"/>
          <p14:tracePt t="121499" x="7185025" y="3987800"/>
          <p14:tracePt t="121507" x="7185025" y="4019550"/>
          <p14:tracePt t="121518" x="7177088" y="4067175"/>
          <p14:tracePt t="121522" x="7169150" y="4114800"/>
          <p14:tracePt t="121531" x="7169150" y="4146550"/>
          <p14:tracePt t="121538" x="7169150" y="4178300"/>
          <p14:tracePt t="121547" x="7169150" y="4194175"/>
          <p14:tracePt t="121554" x="7169150" y="4202113"/>
          <p14:tracePt t="121564" x="7169150" y="4217988"/>
          <p14:tracePt t="121579" x="7169150" y="4225925"/>
          <p14:tracePt t="121586" x="7161213" y="4225925"/>
          <p14:tracePt t="121594" x="7161213" y="4241800"/>
          <p14:tracePt t="121602" x="7153275" y="4249738"/>
          <p14:tracePt t="121610" x="7153275" y="4257675"/>
          <p14:tracePt t="121618" x="7153275" y="4273550"/>
          <p14:tracePt t="121626" x="7153275" y="4298950"/>
          <p14:tracePt t="121634" x="7153275" y="4314825"/>
          <p14:tracePt t="121642" x="7153275" y="4330700"/>
          <p14:tracePt t="121650" x="7153275" y="4338638"/>
          <p14:tracePt t="121658" x="7153275" y="4346575"/>
          <p14:tracePt t="121666" x="7153275" y="4362450"/>
          <p14:tracePt t="121786" x="7153275" y="4370388"/>
          <p14:tracePt t="121802" x="7153275" y="4378325"/>
          <p14:tracePt t="121810" x="7153275" y="4386263"/>
          <p14:tracePt t="121826" x="7153275" y="4394200"/>
          <p14:tracePt t="121834" x="7153275" y="4402138"/>
          <p14:tracePt t="121843" x="7153275" y="4410075"/>
          <p14:tracePt t="121850" x="7153275" y="4418013"/>
          <p14:tracePt t="121866" x="7153275" y="4433888"/>
          <p14:tracePt t="121885" x="7153275" y="4441825"/>
          <p14:tracePt t="121898" x="7153275" y="4449763"/>
          <p14:tracePt t="121906" x="7153275" y="4457700"/>
          <p14:tracePt t="121914" x="7145338" y="4457700"/>
          <p14:tracePt t="121930" x="7145338" y="4465638"/>
          <p14:tracePt t="121946" x="7145338" y="4473575"/>
          <p14:tracePt t="122211" x="7153275" y="4473575"/>
          <p14:tracePt t="122221" x="7169150" y="4465638"/>
          <p14:tracePt t="122234" x="7177088" y="4457700"/>
          <p14:tracePt t="122242" x="7192963" y="4449763"/>
          <p14:tracePt t="122251" x="7200900" y="4441825"/>
          <p14:tracePt t="122258" x="7208838" y="4441825"/>
          <p14:tracePt t="122266" x="7224713" y="4441825"/>
          <p14:tracePt t="122274" x="7232650" y="4441825"/>
          <p14:tracePt t="122282" x="7240588" y="4441825"/>
          <p14:tracePt t="122290" x="7240588" y="4433888"/>
          <p14:tracePt t="122346" x="7248525" y="4433888"/>
          <p14:tracePt t="122355" x="7248525" y="4425950"/>
          <p14:tracePt t="122363" x="7256463" y="4410075"/>
          <p14:tracePt t="122371" x="7264400" y="4410075"/>
          <p14:tracePt t="122379" x="7264400" y="4402138"/>
          <p14:tracePt t="122387" x="7272338" y="4402138"/>
          <p14:tracePt t="122394" x="7280275" y="4386263"/>
          <p14:tracePt t="122402" x="7296150" y="4386263"/>
          <p14:tracePt t="122410" x="7296150" y="4378325"/>
          <p14:tracePt t="122418" x="7304088" y="4370388"/>
          <p14:tracePt t="122434" x="7312025" y="4362450"/>
          <p14:tracePt t="122450" x="7319963" y="4354513"/>
          <p14:tracePt t="122458" x="7327900" y="4346575"/>
          <p14:tracePt t="122467" x="7343775" y="4338638"/>
          <p14:tracePt t="122474" x="7351713" y="4330700"/>
          <p14:tracePt t="122482" x="7359650" y="4322763"/>
          <p14:tracePt t="122490" x="7375525" y="4314825"/>
          <p14:tracePt t="122498" x="7391400" y="4306888"/>
          <p14:tracePt t="122506" x="7399338" y="4291013"/>
          <p14:tracePt t="122516" x="7415213" y="4291013"/>
          <p14:tracePt t="122522" x="7415213" y="4273550"/>
          <p14:tracePt t="122530" x="7423150" y="4273550"/>
          <p14:tracePt t="122538" x="7431088" y="4265613"/>
          <p14:tracePt t="122554" x="7431088" y="4257675"/>
          <p14:tracePt t="122563" x="7439025" y="4257675"/>
          <p14:tracePt t="122570" x="7439025" y="4241800"/>
          <p14:tracePt t="122579" x="7446963" y="4241800"/>
          <p14:tracePt t="122586" x="7446963" y="4233863"/>
          <p14:tracePt t="122594" x="7446963" y="4225925"/>
          <p14:tracePt t="122602" x="7454900" y="4217988"/>
          <p14:tracePt t="122610" x="7454900" y="4210050"/>
          <p14:tracePt t="122715" x="7454900" y="4202113"/>
          <p14:tracePt t="122722" x="7462838" y="4186238"/>
          <p14:tracePt t="122730" x="7470775" y="4178300"/>
          <p14:tracePt t="122738" x="7486650" y="4162425"/>
          <p14:tracePt t="122746" x="7496175" y="4154488"/>
          <p14:tracePt t="122754" x="7512050" y="4146550"/>
          <p14:tracePt t="122762" x="7519988" y="4138613"/>
          <p14:tracePt t="122770" x="7527925" y="4122738"/>
          <p14:tracePt t="122779" x="7543800" y="4114800"/>
          <p14:tracePt t="122786" x="7551738" y="4098925"/>
          <p14:tracePt t="122794" x="7559675" y="4098925"/>
          <p14:tracePt t="122803" x="7567613" y="4090988"/>
          <p14:tracePt t="122810" x="7575550" y="4083050"/>
          <p14:tracePt t="122818" x="7583488" y="4075113"/>
          <p14:tracePt t="122826" x="7599363" y="4067175"/>
          <p14:tracePt t="122834" x="7623175" y="4059238"/>
          <p14:tracePt t="122843" x="7654925" y="4043363"/>
          <p14:tracePt t="122850" x="7678738" y="4035425"/>
          <p14:tracePt t="122858" x="7694613" y="4027488"/>
          <p14:tracePt t="122866" x="7702550" y="4019550"/>
          <p14:tracePt t="122875" x="7718425" y="4019550"/>
          <p14:tracePt t="122938" x="7726363" y="4011613"/>
          <p14:tracePt t="123010" x="7750175" y="4003675"/>
          <p14:tracePt t="123018" x="7813675" y="3995738"/>
          <p14:tracePt t="123026" x="7870825" y="3987800"/>
          <p14:tracePt t="123034" x="7910513" y="3979863"/>
          <p14:tracePt t="123042" x="7966075" y="3963988"/>
          <p14:tracePt t="123050" x="8005763" y="3963988"/>
          <p14:tracePt t="123058" x="8037513" y="3948113"/>
          <p14:tracePt t="123066" x="8053388" y="3938588"/>
          <p14:tracePt t="123074" x="8069263" y="3930650"/>
          <p14:tracePt t="123451" x="8077200" y="3930650"/>
          <p14:tracePt t="123458" x="8085138" y="3930650"/>
          <p14:tracePt t="123466" x="8101013" y="3930650"/>
          <p14:tracePt t="123474" x="8116888" y="3930650"/>
          <p14:tracePt t="123482" x="8132763" y="3930650"/>
          <p14:tracePt t="123490" x="8148638" y="3930650"/>
          <p14:tracePt t="123506" x="8156575" y="3930650"/>
          <p14:tracePt t="123602" x="8172450" y="3930650"/>
          <p14:tracePt t="123612" x="8180388" y="3930650"/>
          <p14:tracePt t="123618" x="8205788" y="3938588"/>
          <p14:tracePt t="123628" x="8245475" y="3956050"/>
          <p14:tracePt t="123634" x="8277225" y="3963988"/>
          <p14:tracePt t="123642" x="8316913" y="3979863"/>
          <p14:tracePt t="123650" x="8340725" y="3995738"/>
          <p14:tracePt t="123658" x="8356600" y="3995738"/>
          <p14:tracePt t="123666" x="8364538" y="3995738"/>
          <p14:tracePt t="123698" x="8372475" y="3995738"/>
          <p14:tracePt t="123778" x="8372475" y="3987800"/>
          <p14:tracePt t="123786" x="8372475" y="3979863"/>
          <p14:tracePt t="123794" x="8372475" y="3963988"/>
          <p14:tracePt t="123802" x="8372475" y="3956050"/>
          <p14:tracePt t="124002" x="8380413" y="3956050"/>
          <p14:tracePt t="124010" x="8412163" y="3956050"/>
          <p14:tracePt t="124018" x="8428038" y="3956050"/>
          <p14:tracePt t="124026" x="8435975" y="3948113"/>
          <p14:tracePt t="124034" x="8451850" y="3938588"/>
          <p14:tracePt t="124042" x="8459788" y="3938588"/>
          <p14:tracePt t="124066" x="8467725" y="3938588"/>
          <p14:tracePt t="124138" x="8467725" y="3930650"/>
          <p14:tracePt t="124234" x="8459788" y="3930650"/>
          <p14:tracePt t="124250" x="8443913" y="3930650"/>
          <p14:tracePt t="124267" x="8435975" y="3930650"/>
          <p14:tracePt t="124282" x="8420100" y="3938588"/>
          <p14:tracePt t="124306" x="8412163" y="3938588"/>
          <p14:tracePt t="124498" x="8420100" y="3930650"/>
          <p14:tracePt t="124516" x="8428038" y="3930650"/>
          <p14:tracePt t="124522" x="8428038" y="3922713"/>
          <p14:tracePt t="124546" x="8435975" y="3914775"/>
          <p14:tracePt t="124554" x="8443913" y="3906838"/>
          <p14:tracePt t="124563" x="8451850" y="3898900"/>
          <p14:tracePt t="124570" x="8459788" y="3890963"/>
          <p14:tracePt t="124580" x="8467725" y="3883025"/>
          <p14:tracePt t="124586" x="8475663" y="3883025"/>
          <p14:tracePt t="124594" x="8475663" y="3875088"/>
          <p14:tracePt t="124797" x="8467725" y="3867150"/>
          <p14:tracePt t="124826" x="8467725" y="3859213"/>
          <p14:tracePt t="124834" x="8467725" y="3851275"/>
          <p14:tracePt t="124850" x="8467725" y="3843338"/>
          <p14:tracePt t="124858" x="8467725" y="3835400"/>
          <p14:tracePt t="124866" x="8467725" y="3827463"/>
          <p14:tracePt t="124875" x="8467725" y="3819525"/>
          <p14:tracePt t="124886" x="8467725" y="3811588"/>
          <p14:tracePt t="124890" x="8467725" y="3803650"/>
          <p14:tracePt t="124898" x="8467725" y="3787775"/>
          <p14:tracePt t="124906" x="8467725" y="3779838"/>
          <p14:tracePt t="124914" x="8467725" y="3771900"/>
          <p14:tracePt t="124930" x="8467725" y="3763963"/>
          <p14:tracePt t="124946" x="8467725" y="3756025"/>
          <p14:tracePt t="124970" x="8467725" y="3748088"/>
          <p14:tracePt t="125043" x="8467725" y="3740150"/>
          <p14:tracePt t="125059" x="8467725" y="3732213"/>
          <p14:tracePt t="125075" x="8467725" y="3724275"/>
          <p14:tracePt t="125098" x="8467725" y="3716338"/>
          <p14:tracePt t="125131" x="8467725" y="3708400"/>
          <p14:tracePt t="125139" x="8467725" y="3700463"/>
          <p14:tracePt t="125146" x="8467725" y="3684588"/>
          <p14:tracePt t="125154" x="8467725" y="3676650"/>
          <p14:tracePt t="125162" x="8467725" y="3668713"/>
          <p14:tracePt t="125171" x="8467725" y="3660775"/>
          <p14:tracePt t="125178" x="8459788" y="3652838"/>
          <p14:tracePt t="125186" x="8459788" y="3644900"/>
          <p14:tracePt t="125204" x="8459788" y="3636963"/>
          <p14:tracePt t="125234" x="8451850" y="3636963"/>
          <p14:tracePt t="125260" x="8443913" y="3621088"/>
          <p14:tracePt t="125266" x="8443913" y="3613150"/>
          <p14:tracePt t="125274" x="8443913" y="3605213"/>
          <p14:tracePt t="125282" x="8435975" y="3595688"/>
          <p14:tracePt t="125306" x="8428038" y="3587750"/>
          <p14:tracePt t="125594" x="8428038" y="3595688"/>
          <p14:tracePt t="125602" x="8435975" y="3605213"/>
          <p14:tracePt t="125610" x="8435975" y="3613150"/>
          <p14:tracePt t="125650" x="8435975" y="3621088"/>
          <p14:tracePt t="125682" x="8443913" y="3629025"/>
          <p14:tracePt t="125699" x="8443913" y="3636963"/>
          <p14:tracePt t="125746" x="8451850" y="3636963"/>
          <p14:tracePt t="125786" x="8451850" y="3644900"/>
          <p14:tracePt t="125794" x="8451850" y="3660775"/>
          <p14:tracePt t="125802" x="8459788" y="3692525"/>
          <p14:tracePt t="125810" x="8459788" y="3708400"/>
          <p14:tracePt t="125818" x="8467725" y="3732213"/>
          <p14:tracePt t="125826" x="8475663" y="3748088"/>
          <p14:tracePt t="125844" x="8475663" y="3756025"/>
          <p14:tracePt t="125914" x="8475663" y="3763963"/>
          <p14:tracePt t="125922" x="8475663" y="3771900"/>
          <p14:tracePt t="125930" x="8475663" y="3787775"/>
          <p14:tracePt t="125938" x="8475663" y="3803650"/>
          <p14:tracePt t="125946" x="8475663" y="3811588"/>
          <p14:tracePt t="125954" x="8475663" y="3827463"/>
          <p14:tracePt t="125962" x="8475663" y="3835400"/>
          <p14:tracePt t="125971" x="8467725" y="3843338"/>
          <p14:tracePt t="125994" x="8459788" y="3843338"/>
          <p14:tracePt t="126002" x="8459788" y="3851275"/>
          <p14:tracePt t="126034" x="8459788" y="3859213"/>
          <p14:tracePt t="126042" x="8459788" y="3867150"/>
          <p14:tracePt t="126050" x="8459788" y="3875088"/>
          <p14:tracePt t="126066" x="8459788" y="3883025"/>
          <p14:tracePt t="126098" x="8459788" y="3890963"/>
          <p14:tracePt t="126762" x="8451850" y="3890963"/>
          <p14:tracePt t="126770" x="8443913" y="3890963"/>
          <p14:tracePt t="126778" x="8435975" y="3890963"/>
          <p14:tracePt t="126802" x="8428038" y="3890963"/>
          <p14:tracePt t="126810" x="8428038" y="3883025"/>
          <p14:tracePt t="126828" x="8420100" y="3883025"/>
          <p14:tracePt t="126907" x="8412163" y="3883025"/>
          <p14:tracePt t="126914" x="8404225" y="3875088"/>
          <p14:tracePt t="126922" x="8396288" y="3875088"/>
          <p14:tracePt t="126930" x="8388350" y="3875088"/>
          <p14:tracePt t="126939" x="8380413" y="3867150"/>
          <p14:tracePt t="126954" x="8372475" y="3867150"/>
          <p14:tracePt t="126962" x="8372475" y="3859213"/>
          <p14:tracePt t="126970" x="8364538" y="3859213"/>
          <p14:tracePt t="126978" x="8356600" y="3859213"/>
          <p14:tracePt t="126986" x="8348663" y="3859213"/>
          <p14:tracePt t="126994" x="8348663" y="3851275"/>
          <p14:tracePt t="127058" x="8340725" y="3851275"/>
          <p14:tracePt t="127066" x="8316913" y="3843338"/>
          <p14:tracePt t="127074" x="8301038" y="3827463"/>
          <p14:tracePt t="127082" x="8285163" y="3819525"/>
          <p14:tracePt t="127090" x="8269288" y="3803650"/>
          <p14:tracePt t="127098" x="8245475" y="3803650"/>
          <p14:tracePt t="127106" x="8245475" y="3795713"/>
          <p14:tracePt t="127114" x="8237538" y="3787775"/>
          <p14:tracePt t="127146" x="8229600" y="3787775"/>
          <p14:tracePt t="127154" x="8221663" y="3771900"/>
          <p14:tracePt t="127171" x="8213725" y="3763963"/>
          <p14:tracePt t="127178" x="8213725" y="3756025"/>
          <p14:tracePt t="127194" x="8213725" y="3748088"/>
          <p14:tracePt t="127203" x="8205788" y="3740150"/>
          <p14:tracePt t="127218" x="8205788" y="3732213"/>
          <p14:tracePt t="127226" x="8197850" y="3732213"/>
          <p14:tracePt t="127234" x="8189913" y="3716338"/>
          <p14:tracePt t="127242" x="8189913" y="3708400"/>
          <p14:tracePt t="127250" x="8172450" y="3700463"/>
          <p14:tracePt t="127258" x="8172450" y="3692525"/>
          <p14:tracePt t="127346" x="8172450" y="3684588"/>
          <p14:tracePt t="127354" x="8164513" y="3684588"/>
          <p14:tracePt t="127362" x="8164513" y="3676650"/>
          <p14:tracePt t="127370" x="8156575" y="3660775"/>
          <p14:tracePt t="127380" x="8140700" y="3644900"/>
          <p14:tracePt t="127386" x="8132763" y="3636963"/>
          <p14:tracePt t="127394" x="8116888" y="3613150"/>
          <p14:tracePt t="127402" x="8108950" y="3605213"/>
          <p14:tracePt t="127410" x="8108950" y="3595688"/>
          <p14:tracePt t="127426" x="8101013" y="3595688"/>
          <p14:tracePt t="127706" x="8101013" y="3579813"/>
          <p14:tracePt t="127714" x="8077200" y="3563938"/>
          <p14:tracePt t="127722" x="8077200" y="3556000"/>
          <p14:tracePt t="127730" x="8069263" y="3548063"/>
          <p14:tracePt t="127748" x="8069263" y="3540125"/>
          <p14:tracePt t="127763" x="8061325" y="3540125"/>
          <p14:tracePt t="127779" x="8053388" y="3524250"/>
          <p14:tracePt t="127786" x="8053388" y="3516313"/>
          <p14:tracePt t="127794" x="8045450" y="3500438"/>
          <p14:tracePt t="127802" x="8037513" y="3484563"/>
          <p14:tracePt t="127810" x="8021638" y="3476625"/>
          <p14:tracePt t="127818" x="8021638" y="3468688"/>
          <p14:tracePt t="127826" x="8013700" y="3460750"/>
          <p14:tracePt t="127834" x="8005763" y="3452813"/>
          <p14:tracePt t="128178" x="8013700" y="3460750"/>
          <p14:tracePt t="128187" x="8013700" y="3484563"/>
          <p14:tracePt t="128204" x="8013700" y="3492500"/>
          <p14:tracePt t="128218" x="8013700" y="3500438"/>
          <p14:tracePt t="128250" x="8021638" y="3500438"/>
          <p14:tracePt t="128258" x="8021638" y="3516313"/>
          <p14:tracePt t="128274" x="8021638" y="3524250"/>
          <p14:tracePt t="128283" x="8029575" y="3524250"/>
          <p14:tracePt t="128298" x="8029575" y="3532188"/>
          <p14:tracePt t="128338" x="8029575" y="3548063"/>
          <p14:tracePt t="128354" x="8029575" y="3556000"/>
          <p14:tracePt t="128386" x="8029575" y="3563938"/>
          <p14:tracePt t="128418" x="8029575" y="3571875"/>
          <p14:tracePt t="128435" x="8029575" y="3579813"/>
          <p14:tracePt t="128442" x="8029575" y="3587750"/>
          <p14:tracePt t="128450" x="8037513" y="3595688"/>
          <p14:tracePt t="128458" x="8037513" y="3605213"/>
          <p14:tracePt t="128466" x="8037513" y="3613150"/>
          <p14:tracePt t="128490" x="8037513" y="3621088"/>
          <p14:tracePt t="128506" x="8037513" y="3629025"/>
          <p14:tracePt t="128522" x="8045450" y="3644900"/>
          <p14:tracePt t="128530" x="8053388" y="3660775"/>
          <p14:tracePt t="128539" x="8053388" y="3676650"/>
          <p14:tracePt t="128549" x="8053388" y="3684588"/>
          <p14:tracePt t="128554" x="8053388" y="3692525"/>
          <p14:tracePt t="128563" x="8053388" y="3708400"/>
          <p14:tracePt t="128570" x="8061325" y="3716338"/>
          <p14:tracePt t="128578" x="8061325" y="3724275"/>
          <p14:tracePt t="128586" x="8061325" y="3732213"/>
          <p14:tracePt t="128594" x="8069263" y="3732213"/>
          <p14:tracePt t="128602" x="8069263" y="3740150"/>
          <p14:tracePt t="128635" x="8069263" y="3748088"/>
          <p14:tracePt t="128691" x="8069263" y="3756025"/>
          <p14:tracePt t="128698" x="8077200" y="3763963"/>
          <p14:tracePt t="128706" x="8101013" y="3795713"/>
          <p14:tracePt t="128714" x="8124825" y="3819525"/>
          <p14:tracePt t="128722" x="8148638" y="3835400"/>
          <p14:tracePt t="128730" x="8156575" y="3843338"/>
          <p14:tracePt t="128739" x="8172450" y="3851275"/>
          <p14:tracePt t="128851" x="8180388" y="3859213"/>
          <p14:tracePt t="128859" x="8197850" y="3859213"/>
          <p14:tracePt t="128866" x="8205788" y="3867150"/>
          <p14:tracePt t="128874" x="8213725" y="3875088"/>
          <p14:tracePt t="129123" x="8221663" y="3875088"/>
          <p14:tracePt t="129131" x="8269288" y="3875088"/>
          <p14:tracePt t="129139" x="8293100" y="3875088"/>
          <p14:tracePt t="129146" x="8316913" y="3875088"/>
          <p14:tracePt t="129154" x="8324850" y="3875088"/>
          <p14:tracePt t="129162" x="8332788" y="3875088"/>
          <p14:tracePt t="129411" x="8324850" y="3875088"/>
          <p14:tracePt t="129435" x="8308975" y="3867150"/>
          <p14:tracePt t="129450" x="8301038" y="3867150"/>
          <p14:tracePt t="129468" x="8293100" y="3859213"/>
          <p14:tracePt t="129474" x="8285163" y="3859213"/>
          <p14:tracePt t="129482" x="8285163" y="3851275"/>
          <p14:tracePt t="129490" x="8277225" y="3851275"/>
          <p14:tracePt t="129498" x="8261350" y="3851275"/>
          <p14:tracePt t="129506" x="8245475" y="3843338"/>
          <p14:tracePt t="129516" x="8229600" y="3835400"/>
          <p14:tracePt t="129523" x="8213725" y="3827463"/>
          <p14:tracePt t="129532" x="8197850" y="3819525"/>
          <p14:tracePt t="129539" x="8189913" y="3811588"/>
          <p14:tracePt t="129549" x="8172450" y="3803650"/>
          <p14:tracePt t="129554" x="8164513" y="3803650"/>
          <p14:tracePt t="129562" x="8164513" y="3795713"/>
          <p14:tracePt t="129584" x="8156575" y="3795713"/>
          <p14:tracePt t="129618" x="8156575" y="3787775"/>
          <p14:tracePt t="129626" x="8148638" y="3787775"/>
          <p14:tracePt t="129635" x="8140700" y="3787775"/>
          <p14:tracePt t="129642" x="8140700" y="3779838"/>
          <p14:tracePt t="129666" x="8132763" y="3779838"/>
          <p14:tracePt t="129674" x="8132763" y="3771900"/>
          <p14:tracePt t="129698" x="8132763" y="3763963"/>
          <p14:tracePt t="129706" x="8116888" y="3748088"/>
          <p14:tracePt t="129714" x="8108950" y="3740150"/>
          <p14:tracePt t="129722" x="8093075" y="3724275"/>
          <p14:tracePt t="129730" x="8085138" y="3708400"/>
          <p14:tracePt t="129738" x="8069263" y="3684588"/>
          <p14:tracePt t="129746" x="8045450" y="3676650"/>
          <p14:tracePt t="129754" x="8037513" y="3660775"/>
          <p14:tracePt t="129762" x="8021638" y="3644900"/>
          <p14:tracePt t="129772" x="8005763" y="3636963"/>
          <p14:tracePt t="129778" x="8005763" y="3621088"/>
          <p14:tracePt t="129786" x="7997825" y="3621088"/>
          <p14:tracePt t="129794" x="7989888" y="3621088"/>
          <p14:tracePt t="129802" x="7989888" y="3613150"/>
          <p14:tracePt t="129858" x="7981950" y="3605213"/>
          <p14:tracePt t="129866" x="7981950" y="3595688"/>
          <p14:tracePt t="129875" x="7974013" y="3579813"/>
          <p14:tracePt t="129882" x="7966075" y="3571875"/>
          <p14:tracePt t="129901" x="7958138" y="3548063"/>
          <p14:tracePt t="129906" x="7950200" y="3532188"/>
          <p14:tracePt t="129922" x="7942263" y="3524250"/>
          <p14:tracePt t="130251" x="7958138" y="3524250"/>
          <p14:tracePt t="130259" x="7966075" y="3524250"/>
          <p14:tracePt t="130269" x="7974013" y="3524250"/>
          <p14:tracePt t="130282" x="7981950" y="3524250"/>
          <p14:tracePt t="130499" x="7989888" y="3524250"/>
          <p14:tracePt t="130658" x="7989888" y="3540125"/>
          <p14:tracePt t="130667" x="7997825" y="3548063"/>
          <p14:tracePt t="130675" x="8005763" y="3556000"/>
          <p14:tracePt t="130691" x="8005763" y="3563938"/>
          <p14:tracePt t="130714" x="8005763" y="3571875"/>
          <p14:tracePt t="130738" x="8005763" y="3579813"/>
          <p14:tracePt t="130746" x="8005763" y="3587750"/>
          <p14:tracePt t="130754" x="8005763" y="3595688"/>
          <p14:tracePt t="130762" x="8005763" y="3613150"/>
          <p14:tracePt t="130770" x="8005763" y="3629025"/>
          <p14:tracePt t="130779" x="8013700" y="3652838"/>
          <p14:tracePt t="130786" x="8029575" y="3676650"/>
          <p14:tracePt t="130794" x="8029575" y="3692525"/>
          <p14:tracePt t="130803" x="8037513" y="3700463"/>
          <p14:tracePt t="130810" x="8037513" y="3708400"/>
          <p14:tracePt t="130876" x="8045450" y="3716338"/>
          <p14:tracePt t="130885" x="8045450" y="3724275"/>
          <p14:tracePt t="130892" x="8069263" y="3748088"/>
          <p14:tracePt t="130898" x="8077200" y="3771900"/>
          <p14:tracePt t="130906" x="8093075" y="3779838"/>
          <p14:tracePt t="130914" x="8108950" y="3795713"/>
          <p14:tracePt t="130922" x="8116888" y="3811588"/>
          <p14:tracePt t="130930" x="8132763" y="3819525"/>
          <p14:tracePt t="130938" x="8132763" y="3827463"/>
          <p14:tracePt t="131059" x="8164513" y="3843338"/>
          <p14:tracePt t="131066" x="8205788" y="3867150"/>
          <p14:tracePt t="131074" x="8221663" y="3875088"/>
          <p14:tracePt t="131082" x="8229600" y="3875088"/>
          <p14:tracePt t="131315" x="8237538" y="3875088"/>
          <p14:tracePt t="131322" x="8245475" y="3875088"/>
          <p14:tracePt t="131426" x="8269288" y="3875088"/>
          <p14:tracePt t="131434" x="8308975" y="3883025"/>
          <p14:tracePt t="131442" x="8324850" y="3890963"/>
          <p14:tracePt t="131450" x="8332788" y="3890963"/>
          <p14:tracePt t="131459" x="8340725" y="3890963"/>
          <p14:tracePt t="131706" x="8332788" y="3890963"/>
          <p14:tracePt t="131722" x="8324850" y="3890963"/>
          <p14:tracePt t="131746" x="8316913" y="3890963"/>
          <p14:tracePt t="131754" x="8308975" y="3890963"/>
          <p14:tracePt t="131762" x="8301038" y="3883025"/>
          <p14:tracePt t="131770" x="8285163" y="3875088"/>
          <p14:tracePt t="131778" x="8277225" y="3867150"/>
          <p14:tracePt t="131786" x="8261350" y="3867150"/>
          <p14:tracePt t="131803" x="8253413" y="3859213"/>
          <p14:tracePt t="131814" x="8245475" y="3859213"/>
          <p14:tracePt t="131820" x="8237538" y="3851275"/>
          <p14:tracePt t="131827" x="8229600" y="3843338"/>
          <p14:tracePt t="131834" x="8221663" y="3835400"/>
          <p14:tracePt t="131844" x="8213725" y="3827463"/>
          <p14:tracePt t="131866" x="8213725" y="3819525"/>
          <p14:tracePt t="131875" x="8205788" y="3819525"/>
          <p14:tracePt t="131890" x="8205788" y="3811588"/>
          <p14:tracePt t="131914" x="8197850" y="3803650"/>
          <p14:tracePt t="131922" x="8197850" y="3795713"/>
          <p14:tracePt t="131930" x="8189913" y="3787775"/>
          <p14:tracePt t="131940" x="8189913" y="3779838"/>
          <p14:tracePt t="131946" x="8180388" y="3763963"/>
          <p14:tracePt t="131954" x="8164513" y="3748088"/>
          <p14:tracePt t="131962" x="8164513" y="3724275"/>
          <p14:tracePt t="131970" x="8140700" y="3700463"/>
          <p14:tracePt t="131980" x="8132763" y="3676650"/>
          <p14:tracePt t="131988" x="8116888" y="3652838"/>
          <p14:tracePt t="131995" x="8093075" y="3629025"/>
          <p14:tracePt t="132002" x="8085138" y="3595688"/>
          <p14:tracePt t="132011" x="8077200" y="3587750"/>
          <p14:tracePt t="132018" x="8069263" y="3579813"/>
          <p14:tracePt t="132027" x="8053388" y="3563938"/>
          <p14:tracePt t="132035" x="8045450" y="3548063"/>
          <p14:tracePt t="132042" x="8037513" y="3540125"/>
          <p14:tracePt t="132050" x="8029575" y="3524250"/>
          <p14:tracePt t="132130" x="8029575" y="3516313"/>
          <p14:tracePt t="132138" x="8021638" y="3508375"/>
          <p14:tracePt t="132146" x="8021638" y="3500438"/>
          <p14:tracePt t="132173" x="8021638" y="3492500"/>
          <p14:tracePt t="132443" x="8029575" y="3492500"/>
          <p14:tracePt t="132499" x="8037513" y="3492500"/>
          <p14:tracePt t="132515" x="8045450" y="3500438"/>
          <p14:tracePt t="132522" x="8053388" y="3508375"/>
          <p14:tracePt t="132530" x="8061325" y="3508375"/>
          <p14:tracePt t="132538" x="8069263" y="3516313"/>
          <p14:tracePt t="132636" x="8077200" y="3532188"/>
          <p14:tracePt t="132642" x="8085138" y="3540125"/>
          <p14:tracePt t="132650" x="8093075" y="3556000"/>
          <p14:tracePt t="132658" x="8101013" y="3563938"/>
          <p14:tracePt t="132690" x="8101013" y="3571875"/>
          <p14:tracePt t="132698" x="8101013" y="3579813"/>
          <p14:tracePt t="132714" x="8101013" y="3587750"/>
          <p14:tracePt t="132762" x="8101013" y="3595688"/>
          <p14:tracePt t="132770" x="8101013" y="3621088"/>
          <p14:tracePt t="132778" x="8101013" y="3636963"/>
          <p14:tracePt t="132786" x="8101013" y="3644900"/>
          <p14:tracePt t="132794" x="8101013" y="3660775"/>
          <p14:tracePt t="132802" x="8101013" y="3668713"/>
          <p14:tracePt t="132810" x="8101013" y="3684588"/>
          <p14:tracePt t="132818" x="8101013" y="3692525"/>
          <p14:tracePt t="132831" x="8101013" y="3700463"/>
          <p14:tracePt t="132843" x="8101013" y="3708400"/>
          <p14:tracePt t="132906" x="8101013" y="3716338"/>
          <p14:tracePt t="132914" x="8116888" y="3740150"/>
          <p14:tracePt t="132923" x="8124825" y="3771900"/>
          <p14:tracePt t="132931" x="8140700" y="3779838"/>
          <p14:tracePt t="132939" x="8140700" y="3795713"/>
          <p14:tracePt t="133018" x="8148638" y="3795713"/>
          <p14:tracePt t="133026" x="8156575" y="3795713"/>
          <p14:tracePt t="133034" x="8205788" y="3811588"/>
          <p14:tracePt t="133043" x="8237538" y="3827463"/>
          <p14:tracePt t="133051" x="8269288" y="3835400"/>
          <p14:tracePt t="133058" x="8308975" y="3835400"/>
          <p14:tracePt t="133066" x="8308975" y="3843338"/>
          <p14:tracePt t="133074" x="8316913" y="3843338"/>
          <p14:tracePt t="133171" x="8380413" y="3859213"/>
          <p14:tracePt t="133178" x="8467725" y="3898900"/>
          <p14:tracePt t="133186" x="8556625" y="3922713"/>
          <p14:tracePt t="133195" x="8628063" y="3938588"/>
          <p14:tracePt t="133204" x="8675688" y="3948113"/>
          <p14:tracePt t="133211" x="8699500" y="3948113"/>
          <p14:tracePt t="133221" x="8707438" y="3948113"/>
          <p14:tracePt t="133274" x="8699500" y="3948113"/>
          <p14:tracePt t="133282" x="8675688" y="3922713"/>
          <p14:tracePt t="133290" x="8659813" y="3914775"/>
          <p14:tracePt t="133298" x="8651875" y="3906838"/>
          <p14:tracePt t="133306" x="8643938" y="3906838"/>
          <p14:tracePt t="133354" x="8643938" y="3898900"/>
          <p14:tracePt t="133426" x="8636000" y="3898900"/>
          <p14:tracePt t="133434" x="8628063" y="3898900"/>
          <p14:tracePt t="133442" x="8620125" y="3898900"/>
          <p14:tracePt t="133450" x="8612188" y="3898900"/>
          <p14:tracePt t="133474" x="8604250" y="3898900"/>
          <p14:tracePt t="133490" x="8588375" y="3898900"/>
          <p14:tracePt t="133506" x="8572500" y="3898900"/>
          <p14:tracePt t="133516" x="8556625" y="3898900"/>
          <p14:tracePt t="133522" x="8523288" y="3898900"/>
          <p14:tracePt t="133530" x="8499475" y="3890963"/>
          <p14:tracePt t="133538" x="8459788" y="3883025"/>
          <p14:tracePt t="133547" x="8428038" y="3883025"/>
          <p14:tracePt t="133554" x="8404225" y="3883025"/>
          <p14:tracePt t="133564" x="8388350" y="3883025"/>
          <p14:tracePt t="133570" x="8380413" y="3875088"/>
          <p14:tracePt t="133578" x="8364538" y="3875088"/>
          <p14:tracePt t="133586" x="8364538" y="3867150"/>
          <p14:tracePt t="133594" x="8356600" y="3867150"/>
          <p14:tracePt t="133602" x="8340725" y="3867150"/>
          <p14:tracePt t="133611" x="8332788" y="3859213"/>
          <p14:tracePt t="133618" x="8324850" y="3859213"/>
          <p14:tracePt t="133634" x="8324850" y="3851275"/>
          <p14:tracePt t="133667" x="8316913" y="3851275"/>
          <p14:tracePt t="133675" x="8293100" y="3827463"/>
          <p14:tracePt t="133682" x="8269288" y="3803650"/>
          <p14:tracePt t="133691" x="8237538" y="3771900"/>
          <p14:tracePt t="133699" x="8205788" y="3756025"/>
          <p14:tracePt t="133706" x="8180388" y="3732213"/>
          <p14:tracePt t="133714" x="8164513" y="3724275"/>
          <p14:tracePt t="133722" x="8140700" y="3708400"/>
          <p14:tracePt t="133730" x="8140700" y="3700463"/>
          <p14:tracePt t="133738" x="8132763" y="3700463"/>
          <p14:tracePt t="133746" x="8132763" y="3692525"/>
          <p14:tracePt t="133762" x="8124825" y="3692525"/>
          <p14:tracePt t="133770" x="8124825" y="3684588"/>
          <p14:tracePt t="133778" x="8108950" y="3668713"/>
          <p14:tracePt t="133794" x="8108950" y="3652838"/>
          <p14:tracePt t="133804" x="8101013" y="3652838"/>
          <p14:tracePt t="133820" x="8101013" y="3644900"/>
          <p14:tracePt t="133834" x="8093075" y="3644900"/>
          <p14:tracePt t="134058" x="8085138" y="3629025"/>
          <p14:tracePt t="138875" x="8077200" y="3629025"/>
          <p14:tracePt t="138882" x="8061325" y="3621088"/>
          <p14:tracePt t="138891" x="8053388" y="3621088"/>
          <p14:tracePt t="138899" x="8037513" y="3613150"/>
          <p14:tracePt t="138907" x="8029575" y="3613150"/>
          <p14:tracePt t="138915" x="8021638" y="3613150"/>
          <p14:tracePt t="138923" x="8013700" y="3613150"/>
          <p14:tracePt t="138930" x="7989888" y="3605213"/>
          <p14:tracePt t="138938" x="7974013" y="3595688"/>
          <p14:tracePt t="138946" x="7966075" y="3595688"/>
          <p14:tracePt t="138954" x="7958138" y="3595688"/>
          <p14:tracePt t="138962" x="7958138" y="3587750"/>
          <p14:tracePt t="139250" x="7942263" y="3579813"/>
          <p14:tracePt t="139258" x="7870825" y="3556000"/>
          <p14:tracePt t="139267" x="7829550" y="3540125"/>
          <p14:tracePt t="139274" x="7797800" y="3524250"/>
          <p14:tracePt t="139282" x="7773988" y="3516313"/>
          <p14:tracePt t="139290" x="7750175" y="3508375"/>
          <p14:tracePt t="139298" x="7734300" y="3508375"/>
          <p14:tracePt t="139306" x="7718425" y="3500438"/>
          <p14:tracePt t="139314" x="7710488" y="3492500"/>
          <p14:tracePt t="139490" x="7734300" y="3492500"/>
          <p14:tracePt t="139498" x="7750175" y="3492500"/>
          <p14:tracePt t="139507" x="7766050" y="3492500"/>
          <p14:tracePt t="139514" x="7766050" y="3500438"/>
          <p14:tracePt t="139522" x="7773988" y="3500438"/>
          <p14:tracePt t="139562" x="7781925" y="3500438"/>
          <p14:tracePt t="139586" x="7789863" y="3500438"/>
          <p14:tracePt t="139594" x="7797800" y="3500438"/>
          <p14:tracePt t="139610" x="7797800" y="3508375"/>
          <p14:tracePt t="139618" x="7805738" y="3508375"/>
          <p14:tracePt t="139626" x="7821613" y="3516313"/>
          <p14:tracePt t="139634" x="7839075" y="3516313"/>
          <p14:tracePt t="139642" x="7862888" y="3516313"/>
          <p14:tracePt t="139650" x="7894638" y="3516313"/>
          <p14:tracePt t="139658" x="7910513" y="3516313"/>
          <p14:tracePt t="139666" x="7926388" y="3516313"/>
          <p14:tracePt t="139675" x="7942263" y="3516313"/>
          <p14:tracePt t="139939" x="7934325" y="3516313"/>
          <p14:tracePt t="139946" x="7934325" y="3508375"/>
          <p14:tracePt t="140010" x="7926388" y="3500438"/>
          <p14:tracePt t="140026" x="7918450" y="3500438"/>
          <p14:tracePt t="140042" x="7910513" y="3500438"/>
          <p14:tracePt t="140050" x="7910513" y="3492500"/>
          <p14:tracePt t="140091" x="7902575" y="3492500"/>
          <p14:tracePt t="140098" x="7894638" y="3492500"/>
          <p14:tracePt t="140106" x="7886700" y="3484563"/>
          <p14:tracePt t="140114" x="7878763" y="3484563"/>
          <p14:tracePt t="140146" x="7870825" y="3484563"/>
          <p14:tracePt t="140218" x="7862888" y="3484563"/>
          <p14:tracePt t="140226" x="7854950" y="3484563"/>
          <p14:tracePt t="140236" x="7847013" y="3484563"/>
          <p14:tracePt t="140242" x="7829550" y="3484563"/>
          <p14:tracePt t="140250" x="7813675" y="3484563"/>
          <p14:tracePt t="140258" x="7797800" y="3484563"/>
          <p14:tracePt t="140268" x="7773988" y="3484563"/>
          <p14:tracePt t="140274" x="7742238" y="3476625"/>
          <p14:tracePt t="140282" x="7686675" y="3468688"/>
          <p14:tracePt t="140290" x="7631113" y="3460750"/>
          <p14:tracePt t="140298" x="7583488" y="3452813"/>
          <p14:tracePt t="140306" x="7543800" y="3452813"/>
          <p14:tracePt t="140314" x="7512050" y="3444875"/>
          <p14:tracePt t="140323" x="7486650" y="3444875"/>
          <p14:tracePt t="140330" x="7478713" y="3444875"/>
          <p14:tracePt t="140338" x="7470775" y="3444875"/>
          <p14:tracePt t="140674" x="7470775" y="3452813"/>
          <p14:tracePt t="140682" x="7478713" y="3460750"/>
          <p14:tracePt t="140698" x="7486650" y="3460750"/>
          <p14:tracePt t="140706" x="7496175" y="3460750"/>
          <p14:tracePt t="140738" x="7504113" y="3460750"/>
          <p14:tracePt t="140746" x="7512050" y="3468688"/>
          <p14:tracePt t="140754" x="7527925" y="3476625"/>
          <p14:tracePt t="140762" x="7535863" y="3476625"/>
          <p14:tracePt t="140770" x="7551738" y="3476625"/>
          <p14:tracePt t="140778" x="7559675" y="3476625"/>
          <p14:tracePt t="140786" x="7567613" y="3476625"/>
          <p14:tracePt t="140795" x="7575550" y="3476625"/>
          <p14:tracePt t="140813" x="7583488" y="3476625"/>
          <p14:tracePt t="140818" x="7591425" y="3476625"/>
          <p14:tracePt t="140831" x="7599363" y="3476625"/>
          <p14:tracePt t="140843" x="7615238" y="3476625"/>
          <p14:tracePt t="140850" x="7639050" y="3468688"/>
          <p14:tracePt t="140858" x="7662863" y="3468688"/>
          <p14:tracePt t="140866" x="7678738" y="3468688"/>
          <p14:tracePt t="140875" x="7694613" y="3468688"/>
          <p14:tracePt t="140883" x="7702550" y="3460750"/>
          <p14:tracePt t="140901" x="7718425" y="3460750"/>
          <p14:tracePt t="140906" x="7718425" y="3452813"/>
          <p14:tracePt t="140922" x="7726363" y="3452813"/>
          <p14:tracePt t="140979" x="7742238" y="3452813"/>
          <p14:tracePt t="140986" x="7766050" y="3452813"/>
          <p14:tracePt t="140994" x="7789863" y="3460750"/>
          <p14:tracePt t="141002" x="7813675" y="3460750"/>
          <p14:tracePt t="141010" x="7829550" y="3468688"/>
          <p14:tracePt t="141018" x="7839075" y="3468688"/>
          <p14:tracePt t="141410" x="7829550" y="3468688"/>
          <p14:tracePt t="141418" x="7813675" y="3468688"/>
          <p14:tracePt t="141426" x="7797800" y="3468688"/>
          <p14:tracePt t="141435" x="7781925" y="3468688"/>
          <p14:tracePt t="141442" x="7766050" y="3468688"/>
          <p14:tracePt t="141450" x="7742238" y="3460750"/>
          <p14:tracePt t="141459" x="7726363" y="3460750"/>
          <p14:tracePt t="141475" x="7718425" y="3460750"/>
          <p14:tracePt t="141523" x="7710488" y="3460750"/>
          <p14:tracePt t="141539" x="7694613" y="3460750"/>
          <p14:tracePt t="141548" x="7678738" y="3460750"/>
          <p14:tracePt t="141555" x="7662863" y="3460750"/>
          <p14:tracePt t="141563" x="7646988" y="3468688"/>
          <p14:tracePt t="141570" x="7631113" y="3468688"/>
          <p14:tracePt t="141578" x="7615238" y="3468688"/>
          <p14:tracePt t="141586" x="7599363" y="3468688"/>
          <p14:tracePt t="141594" x="7583488" y="3468688"/>
          <p14:tracePt t="141610" x="7575550" y="3468688"/>
          <p14:tracePt t="142469" x="7551738" y="3468688"/>
          <p14:tracePt t="142475" x="7535863" y="3468688"/>
          <p14:tracePt t="142483" x="7512050" y="3468688"/>
          <p14:tracePt t="142491" x="7504113" y="3468688"/>
          <p14:tracePt t="142499" x="7486650" y="3476625"/>
          <p14:tracePt t="142787" x="7478713" y="3476625"/>
          <p14:tracePt t="142797" x="7470775" y="3484563"/>
          <p14:tracePt t="142802" x="7454900" y="3500438"/>
          <p14:tracePt t="142819" x="7446963" y="3500438"/>
          <p14:tracePt t="142829" x="7446963" y="3508375"/>
          <p14:tracePt t="142834" x="7439025" y="3508375"/>
          <p14:tracePt t="142890" x="7431088" y="3508375"/>
          <p14:tracePt t="142914" x="7423150" y="3516313"/>
          <p14:tracePt t="142987" x="7407275" y="3524250"/>
          <p14:tracePt t="142995" x="7399338" y="3532188"/>
          <p14:tracePt t="143002" x="7383463" y="3540125"/>
          <p14:tracePt t="143010" x="7375525" y="3540125"/>
          <p14:tracePt t="143018" x="7359650" y="3548063"/>
          <p14:tracePt t="143026" x="7343775" y="3563938"/>
          <p14:tracePt t="143034" x="7335838" y="3563938"/>
          <p14:tracePt t="143042" x="7319963" y="3571875"/>
          <p14:tracePt t="143050" x="7312025" y="3579813"/>
          <p14:tracePt t="143058" x="7296150" y="3587750"/>
          <p14:tracePt t="143066" x="7272338" y="3595688"/>
          <p14:tracePt t="143074" x="7264400" y="3605213"/>
          <p14:tracePt t="143082" x="7248525" y="3613150"/>
          <p14:tracePt t="143090" x="7232650" y="3621088"/>
          <p14:tracePt t="143098" x="7224713" y="3629025"/>
          <p14:tracePt t="143106" x="7216775" y="3636963"/>
          <p14:tracePt t="143114" x="7200900" y="3636963"/>
          <p14:tracePt t="143122" x="7200900" y="3644900"/>
          <p14:tracePt t="143146" x="7192963" y="3652838"/>
          <p14:tracePt t="143234" x="7185025" y="3652838"/>
          <p14:tracePt t="143242" x="7177088" y="3652838"/>
          <p14:tracePt t="143250" x="7161213" y="3660775"/>
          <p14:tracePt t="143266" x="7153275" y="3660775"/>
          <p14:tracePt t="143299" x="7145338" y="3660775"/>
          <p14:tracePt t="143338" x="7135813" y="3668713"/>
          <p14:tracePt t="143346" x="7135813" y="3676650"/>
          <p14:tracePt t="143355" x="7119938" y="3692525"/>
          <p14:tracePt t="143363" x="7119938" y="3700463"/>
          <p14:tracePt t="143371" x="7104063" y="3708400"/>
          <p14:tracePt t="143379" x="7104063" y="3716338"/>
          <p14:tracePt t="143388" x="7096125" y="3732213"/>
          <p14:tracePt t="143394" x="7088188" y="3732213"/>
          <p14:tracePt t="143403" x="7080250" y="3740150"/>
          <p14:tracePt t="143411" x="7072313" y="3748088"/>
          <p14:tracePt t="143423" x="7064375" y="3756025"/>
          <p14:tracePt t="143426" x="7056438" y="3763963"/>
          <p14:tracePt t="143434" x="7056438" y="3771900"/>
          <p14:tracePt t="143450" x="7056438" y="3779838"/>
          <p14:tracePt t="143482" x="7048500" y="3779838"/>
          <p14:tracePt t="143531" x="7048500" y="3787775"/>
          <p14:tracePt t="143546" x="7048500" y="3795713"/>
          <p14:tracePt t="143555" x="7048500" y="3803650"/>
          <p14:tracePt t="143565" x="7040563" y="3803650"/>
          <p14:tracePt t="143582" x="7040563" y="3811588"/>
          <p14:tracePt t="143642" x="7040563" y="3819525"/>
          <p14:tracePt t="143650" x="7032625" y="3827463"/>
          <p14:tracePt t="143658" x="7024688" y="3835400"/>
          <p14:tracePt t="143675" x="7024688" y="3843338"/>
          <p14:tracePt t="143682" x="7024688" y="3851275"/>
          <p14:tracePt t="143690" x="7024688" y="3859213"/>
          <p14:tracePt t="143699" x="7024688" y="3867150"/>
          <p14:tracePt t="143707" x="7024688" y="3875088"/>
          <p14:tracePt t="143715" x="7024688" y="3883025"/>
          <p14:tracePt t="143739" x="7024688" y="3890963"/>
          <p14:tracePt t="143755" x="7016750" y="3890963"/>
          <p14:tracePt t="143763" x="7016750" y="3898900"/>
          <p14:tracePt t="143778" x="7016750" y="3914775"/>
          <p14:tracePt t="143786" x="7008813" y="3914775"/>
          <p14:tracePt t="143802" x="7008813" y="3922713"/>
          <p14:tracePt t="143850" x="7008813" y="3930650"/>
          <p14:tracePt t="144002" x="7008813" y="3938588"/>
          <p14:tracePt t="144010" x="7000875" y="3948113"/>
          <p14:tracePt t="144018" x="6992938" y="3963988"/>
          <p14:tracePt t="144026" x="6985000" y="3979863"/>
          <p14:tracePt t="144034" x="6977063" y="3995738"/>
          <p14:tracePt t="144042" x="6969125" y="4011613"/>
          <p14:tracePt t="144051" x="6969125" y="4019550"/>
          <p14:tracePt t="144058" x="6961188" y="4027488"/>
          <p14:tracePt t="144066" x="6953250" y="4035425"/>
          <p14:tracePt t="144082" x="6953250" y="4043363"/>
          <p14:tracePt t="144147" x="6945313" y="4043363"/>
          <p14:tracePt t="144155" x="6937375" y="4059238"/>
          <p14:tracePt t="144162" x="6905625" y="4090988"/>
          <p14:tracePt t="144171" x="6881813" y="4122738"/>
          <p14:tracePt t="144178" x="6850063" y="4154488"/>
          <p14:tracePt t="144187" x="6826250" y="4178300"/>
          <p14:tracePt t="144195" x="6810375" y="4202113"/>
          <p14:tracePt t="144204" x="6802438" y="4210050"/>
          <p14:tracePt t="144210" x="6777038" y="4217988"/>
          <p14:tracePt t="144218" x="6777038" y="4225925"/>
          <p14:tracePt t="144226" x="6769100" y="4233863"/>
          <p14:tracePt t="144500" x="6769100" y="4225925"/>
          <p14:tracePt t="144506" x="6777038" y="4202113"/>
          <p14:tracePt t="144514" x="6784975" y="4194175"/>
          <p14:tracePt t="144522" x="6794500" y="4178300"/>
          <p14:tracePt t="144530" x="6802438" y="4162425"/>
          <p14:tracePt t="144538" x="6802438" y="4146550"/>
          <p14:tracePt t="144546" x="6810375" y="4138613"/>
          <p14:tracePt t="144554" x="6818313" y="4122738"/>
          <p14:tracePt t="144562" x="6818313" y="4106863"/>
          <p14:tracePt t="144570" x="6826250" y="4098925"/>
          <p14:tracePt t="144578" x="6826250" y="4083050"/>
          <p14:tracePt t="144586" x="6834188" y="4075113"/>
          <p14:tracePt t="144602" x="6834188" y="4067175"/>
          <p14:tracePt t="144611" x="6834188" y="4059238"/>
          <p14:tracePt t="144642" x="6834188" y="4051300"/>
          <p14:tracePt t="144650" x="6850063" y="4051300"/>
          <p14:tracePt t="144658" x="6850063" y="4035425"/>
          <p14:tracePt t="144666" x="6865938" y="4019550"/>
          <p14:tracePt t="144674" x="6873875" y="4011613"/>
          <p14:tracePt t="144682" x="6881813" y="3995738"/>
          <p14:tracePt t="144698" x="6889750" y="3979863"/>
          <p14:tracePt t="144778" x="6897688" y="3979863"/>
          <p14:tracePt t="144786" x="6897688" y="3971925"/>
          <p14:tracePt t="144794" x="6905625" y="3971925"/>
          <p14:tracePt t="144802" x="6905625" y="3963988"/>
          <p14:tracePt t="144810" x="6921500" y="3956050"/>
          <p14:tracePt t="144826" x="6929438" y="3948113"/>
          <p14:tracePt t="144962" x="6929438" y="3971925"/>
          <p14:tracePt t="144970" x="6929438" y="3979863"/>
          <p14:tracePt t="144978" x="6929438" y="3995738"/>
          <p14:tracePt t="144995" x="6929438" y="4003675"/>
          <p14:tracePt t="145011" x="6929438" y="4011613"/>
          <p14:tracePt t="145035" x="6929438" y="4019550"/>
          <p14:tracePt t="145051" x="6929438" y="4027488"/>
          <p14:tracePt t="145059" x="6929438" y="4035425"/>
          <p14:tracePt t="145066" x="6921500" y="4043363"/>
          <p14:tracePt t="145074" x="6913563" y="4051300"/>
          <p14:tracePt t="145082" x="6913563" y="4067175"/>
          <p14:tracePt t="145098" x="6905625" y="4083050"/>
          <p14:tracePt t="145106" x="6905625" y="4090988"/>
          <p14:tracePt t="145114" x="6905625" y="4098925"/>
          <p14:tracePt t="145122" x="6897688" y="4098925"/>
          <p14:tracePt t="145130" x="6897688" y="4106863"/>
          <p14:tracePt t="145146" x="6897688" y="4114800"/>
          <p14:tracePt t="145162" x="6889750" y="4114800"/>
          <p14:tracePt t="145179" x="6889750" y="4122738"/>
          <p14:tracePt t="145203" x="6889750" y="4130675"/>
          <p14:tracePt t="145218" x="6889750" y="4138613"/>
          <p14:tracePt t="145226" x="6881813" y="4146550"/>
          <p14:tracePt t="145363" x="6881813" y="4114800"/>
          <p14:tracePt t="145371" x="6881813" y="4098925"/>
          <p14:tracePt t="145378" x="6889750" y="4067175"/>
          <p14:tracePt t="145386" x="6889750" y="4043363"/>
          <p14:tracePt t="145394" x="6905625" y="4011613"/>
          <p14:tracePt t="145402" x="6905625" y="3971925"/>
          <p14:tracePt t="145410" x="6913563" y="3938588"/>
          <p14:tracePt t="145418" x="6929438" y="3914775"/>
          <p14:tracePt t="145427" x="6937375" y="3890963"/>
          <p14:tracePt t="145439" x="6937375" y="3867150"/>
          <p14:tracePt t="145442" x="6953250" y="3859213"/>
          <p14:tracePt t="145450" x="6961188" y="3843338"/>
          <p14:tracePt t="145458" x="6961188" y="3827463"/>
          <p14:tracePt t="145466" x="6969125" y="3811588"/>
          <p14:tracePt t="145474" x="6977063" y="3803650"/>
          <p14:tracePt t="145482" x="6977063" y="3787775"/>
          <p14:tracePt t="145491" x="6985000" y="3771900"/>
          <p14:tracePt t="145499" x="6985000" y="3763963"/>
          <p14:tracePt t="145507" x="6992938" y="3756025"/>
          <p14:tracePt t="145519" x="6992938" y="3740150"/>
          <p14:tracePt t="145522" x="6992938" y="3732213"/>
          <p14:tracePt t="145530" x="7000875" y="3724275"/>
          <p14:tracePt t="145538" x="7008813" y="3716338"/>
          <p14:tracePt t="145546" x="7008813" y="3708400"/>
          <p14:tracePt t="145562" x="7008813" y="3700463"/>
          <p14:tracePt t="145706" x="7008813" y="3724275"/>
          <p14:tracePt t="145715" x="7008813" y="3748088"/>
          <p14:tracePt t="145723" x="7000875" y="3771900"/>
          <p14:tracePt t="145731" x="6992938" y="3803650"/>
          <p14:tracePt t="145738" x="6985000" y="3827463"/>
          <p14:tracePt t="145746" x="6985000" y="3851275"/>
          <p14:tracePt t="145754" x="6977063" y="3890963"/>
          <p14:tracePt t="145762" x="6969125" y="3906838"/>
          <p14:tracePt t="145770" x="6969125" y="3914775"/>
          <p14:tracePt t="145778" x="6969125" y="3922713"/>
          <p14:tracePt t="145866" x="6961188" y="3963988"/>
          <p14:tracePt t="145875" x="6961188" y="3971925"/>
          <p14:tracePt t="145882" x="6961188" y="3995738"/>
          <p14:tracePt t="145891" x="6961188" y="4011613"/>
          <p14:tracePt t="145898" x="6961188" y="4019550"/>
          <p14:tracePt t="145906" x="6961188" y="4035425"/>
          <p14:tracePt t="145922" x="6961188" y="4043363"/>
          <p14:tracePt t="145939" x="6953250" y="4043363"/>
          <p14:tracePt t="146042" x="6945313" y="4027488"/>
          <p14:tracePt t="146050" x="6929438" y="4011613"/>
          <p14:tracePt t="146058" x="6921500" y="3995738"/>
          <p14:tracePt t="146066" x="6921500" y="3971925"/>
          <p14:tracePt t="146075" x="6921500" y="3956050"/>
          <p14:tracePt t="146082" x="6921500" y="3948113"/>
          <p14:tracePt t="146090" x="6921500" y="3938588"/>
          <p14:tracePt t="146098" x="6921500" y="3930650"/>
          <p14:tracePt t="146107" x="6921500" y="3922713"/>
          <p14:tracePt t="146115" x="6921500" y="3914775"/>
          <p14:tracePt t="146123" x="6921500" y="3906838"/>
          <p14:tracePt t="146131" x="6929438" y="3898900"/>
          <p14:tracePt t="146138" x="6929438" y="3883025"/>
          <p14:tracePt t="146146" x="6929438" y="3867150"/>
          <p14:tracePt t="146163" x="6929438" y="3859213"/>
          <p14:tracePt t="146418" x="6929438" y="3883025"/>
          <p14:tracePt t="146426" x="6929438" y="3890963"/>
          <p14:tracePt t="146434" x="6929438" y="3898900"/>
          <p14:tracePt t="146546" x="6929438" y="3914775"/>
          <p14:tracePt t="146554" x="6929438" y="3922713"/>
          <p14:tracePt t="146562" x="6921500" y="3930650"/>
          <p14:tracePt t="146570" x="6921500" y="3948113"/>
          <p14:tracePt t="146594" x="6921500" y="3956050"/>
          <p14:tracePt t="146850" x="6921500" y="3930650"/>
          <p14:tracePt t="146858" x="6929438" y="3906838"/>
          <p14:tracePt t="146867" x="6937375" y="3875088"/>
          <p14:tracePt t="146875" x="6961188" y="3859213"/>
          <p14:tracePt t="146883" x="6985000" y="3835400"/>
          <p14:tracePt t="146895" x="7024688" y="3811588"/>
          <p14:tracePt t="146898" x="7056438" y="3803650"/>
          <p14:tracePt t="146906" x="7119938" y="3787775"/>
          <p14:tracePt t="146914" x="7192963" y="3779838"/>
          <p14:tracePt t="146923" x="7256463" y="3779838"/>
          <p14:tracePt t="146930" x="7327900" y="3779838"/>
          <p14:tracePt t="146938" x="7391400" y="3779838"/>
          <p14:tracePt t="146946" x="7446963" y="3779838"/>
          <p14:tracePt t="146954" x="7504113" y="3771900"/>
          <p14:tracePt t="146962" x="7527925" y="3763963"/>
          <p14:tracePt t="146970" x="7551738" y="3756025"/>
          <p14:tracePt t="146978" x="7559675" y="3756025"/>
          <p14:tracePt t="146986" x="7591425" y="3740150"/>
          <p14:tracePt t="146994" x="7623175" y="3732213"/>
          <p14:tracePt t="147002" x="7654925" y="3724275"/>
          <p14:tracePt t="147010" x="7718425" y="3700463"/>
          <p14:tracePt t="147018" x="7773988" y="3684588"/>
          <p14:tracePt t="147026" x="7847013" y="3668713"/>
          <p14:tracePt t="147034" x="7902575" y="3644900"/>
          <p14:tracePt t="147042" x="7966075" y="3621088"/>
          <p14:tracePt t="147050" x="8021638" y="3613150"/>
          <p14:tracePt t="147058" x="8069263" y="3613150"/>
          <p14:tracePt t="147066" x="8108950" y="3605213"/>
          <p14:tracePt t="147074" x="8132763" y="3595688"/>
          <p14:tracePt t="147082" x="8156575" y="3595688"/>
          <p14:tracePt t="147090" x="8172450" y="3595688"/>
          <p14:tracePt t="147098" x="8189913" y="3595688"/>
          <p14:tracePt t="147106" x="8205788" y="3595688"/>
          <p14:tracePt t="147114" x="8221663" y="3587750"/>
          <p14:tracePt t="147122" x="8229600" y="3579813"/>
          <p14:tracePt t="147130" x="8245475" y="3579813"/>
          <p14:tracePt t="147140" x="8253413" y="3563938"/>
          <p14:tracePt t="147146" x="8261350" y="3548063"/>
          <p14:tracePt t="147154" x="8269288" y="3532188"/>
          <p14:tracePt t="147162" x="8285163" y="3508375"/>
          <p14:tracePt t="147171" x="8293100" y="3492500"/>
          <p14:tracePt t="147178" x="8308975" y="3476625"/>
          <p14:tracePt t="147186" x="8316913" y="3468688"/>
          <p14:tracePt t="147194" x="8324850" y="3460750"/>
          <p14:tracePt t="147203" x="8324850" y="3452813"/>
          <p14:tracePt t="147242" x="8324850" y="3444875"/>
          <p14:tracePt t="147250" x="8316913" y="3429000"/>
          <p14:tracePt t="147258" x="8308975" y="3429000"/>
          <p14:tracePt t="147266" x="8308975" y="3421063"/>
          <p14:tracePt t="147274" x="8301038" y="3421063"/>
          <p14:tracePt t="147282" x="8293100" y="3421063"/>
          <p14:tracePt t="147290" x="8285163" y="3413125"/>
          <p14:tracePt t="147298" x="8269288" y="3405188"/>
          <p14:tracePt t="147314" x="8261350" y="3405188"/>
          <p14:tracePt t="147330" x="8253413" y="3405188"/>
          <p14:tracePt t="147338" x="8245475" y="3405188"/>
          <p14:tracePt t="147346" x="8229600" y="3405188"/>
          <p14:tracePt t="147355" x="8213725" y="3405188"/>
          <p14:tracePt t="147364" x="8197850" y="3405188"/>
          <p14:tracePt t="147370" x="8189913" y="3405188"/>
          <p14:tracePt t="147379" x="8172450" y="3405188"/>
          <p14:tracePt t="147386" x="8164513" y="3405188"/>
          <p14:tracePt t="147394" x="8156575" y="3405188"/>
          <p14:tracePt t="147410" x="8148638" y="3405188"/>
          <p14:tracePt t="147419" x="8140700" y="3405188"/>
          <p14:tracePt t="147426" x="8124825" y="3413125"/>
          <p14:tracePt t="147434" x="8108950" y="3413125"/>
          <p14:tracePt t="147442" x="8101013" y="3421063"/>
          <p14:tracePt t="147450" x="8085138" y="3429000"/>
          <p14:tracePt t="147458" x="8077200" y="3436938"/>
          <p14:tracePt t="147466" x="8069263" y="3444875"/>
          <p14:tracePt t="147474" x="8053388" y="3444875"/>
          <p14:tracePt t="147490" x="8037513" y="3444875"/>
          <p14:tracePt t="147498" x="8021638" y="3452813"/>
          <p14:tracePt t="147506" x="8005763" y="3452813"/>
          <p14:tracePt t="147514" x="7981950" y="3452813"/>
          <p14:tracePt t="147522" x="7958138" y="3452813"/>
          <p14:tracePt t="147530" x="7942263" y="3452813"/>
          <p14:tracePt t="147538" x="7918450" y="3452813"/>
          <p14:tracePt t="147547" x="7902575" y="3452813"/>
          <p14:tracePt t="147554" x="7886700" y="3452813"/>
          <p14:tracePt t="147562" x="7862888" y="3452813"/>
          <p14:tracePt t="147570" x="7847013" y="3452813"/>
          <p14:tracePt t="147579" x="7813675" y="3452813"/>
          <p14:tracePt t="147586" x="7789863" y="3452813"/>
          <p14:tracePt t="147594" x="7773988" y="3452813"/>
          <p14:tracePt t="147602" x="7758113" y="3460750"/>
          <p14:tracePt t="147618" x="7750175" y="3460750"/>
          <p14:tracePt t="147626" x="7742238" y="3460750"/>
          <p14:tracePt t="147634" x="7734300" y="3468688"/>
          <p14:tracePt t="147642" x="7710488" y="3476625"/>
          <p14:tracePt t="147650" x="7686675" y="3484563"/>
          <p14:tracePt t="147658" x="7662863" y="3492500"/>
          <p14:tracePt t="147666" x="7654925" y="3508375"/>
          <p14:tracePt t="147674" x="7631113" y="3508375"/>
          <p14:tracePt t="147682" x="7607300" y="3516313"/>
          <p14:tracePt t="147690" x="7599363" y="3524250"/>
          <p14:tracePt t="147698" x="7591425" y="3524250"/>
          <p14:tracePt t="147706" x="7583488" y="3532188"/>
          <p14:tracePt t="147714" x="7551738" y="3540125"/>
          <p14:tracePt t="147722" x="7535863" y="3548063"/>
          <p14:tracePt t="147730" x="7512050" y="3548063"/>
          <p14:tracePt t="147738" x="7504113" y="3548063"/>
          <p14:tracePt t="147746" x="7496175" y="3556000"/>
          <p14:tracePt t="147754" x="7486650" y="3556000"/>
          <p14:tracePt t="147779" x="7486650" y="3563938"/>
          <p14:tracePt t="148082" x="7496175" y="3563938"/>
          <p14:tracePt t="148090" x="7504113" y="3563938"/>
          <p14:tracePt t="148098" x="7519988" y="3563938"/>
          <p14:tracePt t="148106" x="7535863" y="3571875"/>
          <p14:tracePt t="148114" x="7551738" y="3571875"/>
          <p14:tracePt t="148122" x="7559675" y="3571875"/>
          <p14:tracePt t="148130" x="7567613" y="3571875"/>
          <p14:tracePt t="148162" x="7575550" y="3571875"/>
          <p14:tracePt t="148187" x="7583488" y="3571875"/>
          <p14:tracePt t="148226" x="7591425" y="3571875"/>
          <p14:tracePt t="148242" x="7599363" y="3571875"/>
          <p14:tracePt t="148250" x="7607300" y="3571875"/>
          <p14:tracePt t="148266" x="7615238" y="3571875"/>
          <p14:tracePt t="148274" x="7623175" y="3579813"/>
          <p14:tracePt t="148290" x="7631113" y="3579813"/>
          <p14:tracePt t="148306" x="7631113" y="3587750"/>
          <p14:tracePt t="148314" x="7639050" y="3587750"/>
          <p14:tracePt t="148362" x="7646988" y="3595688"/>
          <p14:tracePt t="148371" x="7654925" y="3595688"/>
          <p14:tracePt t="148380" x="7662863" y="3605213"/>
          <p14:tracePt t="148394" x="7678738" y="3613150"/>
          <p14:tracePt t="148410" x="7686675" y="3621088"/>
          <p14:tracePt t="148442" x="7694613" y="3621088"/>
          <p14:tracePt t="148450" x="7710488" y="3629025"/>
          <p14:tracePt t="148458" x="7734300" y="3636963"/>
          <p14:tracePt t="148466" x="7766050" y="3644900"/>
          <p14:tracePt t="148474" x="7805738" y="3644900"/>
          <p14:tracePt t="148482" x="7839075" y="3652838"/>
          <p14:tracePt t="148490" x="7870825" y="3660775"/>
          <p14:tracePt t="148498" x="7886700" y="3660775"/>
          <p14:tracePt t="148506" x="7902575" y="3668713"/>
          <p14:tracePt t="148515" x="7910513" y="3668713"/>
          <p14:tracePt t="148530" x="7918450" y="3668713"/>
          <p14:tracePt t="148754" x="7910513" y="3660775"/>
          <p14:tracePt t="148770" x="7910513" y="3652838"/>
          <p14:tracePt t="148778" x="7902575" y="3652838"/>
          <p14:tracePt t="148786" x="7902575" y="3644900"/>
          <p14:tracePt t="148866" x="7902575" y="3636963"/>
          <p14:tracePt t="148874" x="7902575" y="3621088"/>
          <p14:tracePt t="148882" x="7910513" y="3605213"/>
          <p14:tracePt t="148898" x="7918450" y="3587750"/>
          <p14:tracePt t="148915" x="7926388" y="3587750"/>
          <p14:tracePt t="148924" x="7934325" y="3579813"/>
          <p14:tracePt t="148938" x="7942263" y="3579813"/>
          <p14:tracePt t="148946" x="7942263" y="3571875"/>
          <p14:tracePt t="148954" x="7950200" y="3571875"/>
          <p14:tracePt t="149027" x="7958138" y="3571875"/>
          <p14:tracePt t="149036" x="7958138" y="3563938"/>
          <p14:tracePt t="149043" x="7958138" y="3556000"/>
          <p14:tracePt t="149059" x="7966075" y="3548063"/>
          <p14:tracePt t="149075" x="7966075" y="3540125"/>
          <p14:tracePt t="149442" x="7974013" y="3540125"/>
          <p14:tracePt t="149450" x="7989888" y="3540125"/>
          <p14:tracePt t="149459" x="7997825" y="3540125"/>
          <p14:tracePt t="149467" x="8005763" y="3548063"/>
          <p14:tracePt t="149475" x="8021638" y="3548063"/>
          <p14:tracePt t="149506" x="8029575" y="3548063"/>
          <p14:tracePt t="149602" x="8045450" y="3556000"/>
          <p14:tracePt t="149610" x="8069263" y="3563938"/>
          <p14:tracePt t="149619" x="8077200" y="3571875"/>
          <p14:tracePt t="149627" x="8093075" y="3579813"/>
          <p14:tracePt t="149636" x="8108950" y="3579813"/>
          <p14:tracePt t="149650" x="8116888" y="3579813"/>
          <p14:tracePt t="149756" x="8124825" y="3579813"/>
          <p14:tracePt t="149770" x="8124825" y="3587750"/>
          <p14:tracePt t="149778" x="8132763" y="3587750"/>
          <p14:tracePt t="149866" x="8148638" y="3595688"/>
          <p14:tracePt t="149874" x="8172450" y="3613150"/>
          <p14:tracePt t="149882" x="8180388" y="3613150"/>
          <p14:tracePt t="149891" x="8205788" y="3629025"/>
          <p14:tracePt t="149898" x="8205788" y="3636963"/>
          <p14:tracePt t="149906" x="8213725" y="3636963"/>
          <p14:tracePt t="150098" x="8205788" y="3636963"/>
          <p14:tracePt t="150106" x="8197850" y="3636963"/>
          <p14:tracePt t="150122" x="8197850" y="3629025"/>
          <p14:tracePt t="150130" x="8189913" y="3629025"/>
          <p14:tracePt t="150154" x="8180388" y="3629025"/>
          <p14:tracePt t="150178" x="8172450" y="3629025"/>
          <p14:tracePt t="150195" x="8172450" y="3621088"/>
          <p14:tracePt t="150210" x="8156575" y="3613150"/>
          <p14:tracePt t="150226" x="8148638" y="3613150"/>
          <p14:tracePt t="150235" x="8140700" y="3605213"/>
          <p14:tracePt t="150251" x="8124825" y="3605213"/>
          <p14:tracePt t="150258" x="8124825" y="3595688"/>
          <p14:tracePt t="150274" x="8108950" y="3595688"/>
          <p14:tracePt t="150290" x="8101013" y="3587750"/>
          <p14:tracePt t="150298" x="8093075" y="3579813"/>
          <p14:tracePt t="150314" x="8085138" y="3579813"/>
          <p14:tracePt t="150330" x="8077200" y="3579813"/>
          <p14:tracePt t="150338" x="8069263" y="3571875"/>
          <p14:tracePt t="150346" x="8061325" y="3571875"/>
          <p14:tracePt t="150354" x="8037513" y="3563938"/>
          <p14:tracePt t="150362" x="8013700" y="3556000"/>
          <p14:tracePt t="150370" x="7974013" y="3548063"/>
          <p14:tracePt t="150378" x="7958138" y="3540125"/>
          <p14:tracePt t="150386" x="7942263" y="3540125"/>
          <p14:tracePt t="150394" x="7926388" y="3532188"/>
          <p14:tracePt t="150402" x="7910513" y="3524250"/>
          <p14:tracePt t="150410" x="7886700" y="3524250"/>
          <p14:tracePt t="150422" x="7854950" y="3516313"/>
          <p14:tracePt t="150427" x="7829550" y="3500438"/>
          <p14:tracePt t="150435" x="7813675" y="3492500"/>
          <p14:tracePt t="150442" x="7805738" y="3492500"/>
          <p14:tracePt t="150450" x="7789863" y="3484563"/>
          <p14:tracePt t="150490" x="7781925" y="3484563"/>
          <p14:tracePt t="150498" x="7766050" y="3484563"/>
          <p14:tracePt t="150506" x="7734300" y="3476625"/>
          <p14:tracePt t="150515" x="7670800" y="3468688"/>
          <p14:tracePt t="150522" x="7607300" y="3452813"/>
          <p14:tracePt t="150530" x="7527925" y="3444875"/>
          <p14:tracePt t="150538" x="7454900" y="3436938"/>
          <p14:tracePt t="150546" x="7399338" y="3429000"/>
          <p14:tracePt t="150554" x="7367588" y="3429000"/>
          <p14:tracePt t="150562" x="7359650" y="3429000"/>
          <p14:tracePt t="150754" x="7359650" y="3452813"/>
          <p14:tracePt t="150763" x="7359650" y="3460750"/>
          <p14:tracePt t="150770" x="7359650" y="3468688"/>
          <p14:tracePt t="150786" x="7359650" y="3476625"/>
          <p14:tracePt t="150795" x="7359650" y="3484563"/>
          <p14:tracePt t="150818" x="7359650" y="3492500"/>
          <p14:tracePt t="151322" x="7351713" y="3500438"/>
          <p14:tracePt t="151330" x="7343775" y="3508375"/>
          <p14:tracePt t="151338" x="7327900" y="3516313"/>
          <p14:tracePt t="151346" x="7319963" y="3524250"/>
          <p14:tracePt t="151354" x="7304088" y="3532188"/>
          <p14:tracePt t="151362" x="7280275" y="3548063"/>
          <p14:tracePt t="151370" x="7264400" y="3556000"/>
          <p14:tracePt t="151378" x="7248525" y="3571875"/>
          <p14:tracePt t="151388" x="7240588" y="3571875"/>
          <p14:tracePt t="151394" x="7216775" y="3587750"/>
          <p14:tracePt t="151402" x="7200900" y="3595688"/>
          <p14:tracePt t="151411" x="7192963" y="3605213"/>
          <p14:tracePt t="151418" x="7177088" y="3613150"/>
          <p14:tracePt t="151426" x="7161213" y="3621088"/>
          <p14:tracePt t="151434" x="7145338" y="3636963"/>
          <p14:tracePt t="151444" x="7119938" y="3644900"/>
          <p14:tracePt t="151455" x="7096125" y="3652838"/>
          <p14:tracePt t="151458" x="7080250" y="3660775"/>
          <p14:tracePt t="151466" x="7072313" y="3668713"/>
          <p14:tracePt t="151474" x="7064375" y="3676650"/>
          <p14:tracePt t="151490" x="7056438" y="3676650"/>
          <p14:tracePt t="151516" x="7056438" y="3684588"/>
          <p14:tracePt t="151530" x="7056438" y="3692525"/>
          <p14:tracePt t="151538" x="7048500" y="3692525"/>
          <p14:tracePt t="151546" x="7040563" y="3708400"/>
          <p14:tracePt t="151555" x="7040563" y="3716338"/>
          <p14:tracePt t="151565" x="7040563" y="3724275"/>
          <p14:tracePt t="151571" x="7040563" y="3732213"/>
          <p14:tracePt t="151580" x="7032625" y="3732213"/>
          <p14:tracePt t="151586" x="7032625" y="3748088"/>
          <p14:tracePt t="151594" x="7024688" y="3756025"/>
          <p14:tracePt t="151602" x="7024688" y="3763963"/>
          <p14:tracePt t="151610" x="7016750" y="3771900"/>
          <p14:tracePt t="151627" x="7016750" y="3779838"/>
          <p14:tracePt t="151635" x="7008813" y="3779838"/>
          <p14:tracePt t="151666" x="7008813" y="3787775"/>
          <p14:tracePt t="151674" x="7008813" y="3795713"/>
          <p14:tracePt t="151682" x="7000875" y="3811588"/>
          <p14:tracePt t="151690" x="6992938" y="3819525"/>
          <p14:tracePt t="151698" x="6992938" y="3827463"/>
          <p14:tracePt t="151706" x="6977063" y="3851275"/>
          <p14:tracePt t="151714" x="6969125" y="3859213"/>
          <p14:tracePt t="151723" x="6961188" y="3867150"/>
          <p14:tracePt t="151731" x="6961188" y="3883025"/>
          <p14:tracePt t="151740" x="6953250" y="3883025"/>
          <p14:tracePt t="151747" x="6953250" y="3890963"/>
          <p14:tracePt t="153314" x="6961188" y="3883025"/>
          <p14:tracePt t="153322" x="6977063" y="3875088"/>
          <p14:tracePt t="153330" x="6985000" y="3867150"/>
          <p14:tracePt t="153338" x="7000875" y="3851275"/>
          <p14:tracePt t="153346" x="7000875" y="3843338"/>
          <p14:tracePt t="153354" x="7016750" y="3835400"/>
          <p14:tracePt t="153370" x="7024688" y="3819525"/>
          <p14:tracePt t="153394" x="7024688" y="3811588"/>
          <p14:tracePt t="153418" x="7032625" y="3811588"/>
          <p14:tracePt t="153458" x="7048500" y="3803650"/>
          <p14:tracePt t="153466" x="7048500" y="3795713"/>
          <p14:tracePt t="153474" x="7064375" y="3795713"/>
          <p14:tracePt t="153482" x="7072313" y="3787775"/>
          <p14:tracePt t="153498" x="7080250" y="3779838"/>
          <p14:tracePt t="153515" x="7080250" y="3771900"/>
          <p14:tracePt t="153530" x="7088188" y="3771900"/>
          <p14:tracePt t="153588" x="7088188" y="3763963"/>
          <p14:tracePt t="153595" x="7088188" y="3756025"/>
          <p14:tracePt t="153611" x="7088188" y="3740150"/>
          <p14:tracePt t="153618" x="7088188" y="3724275"/>
          <p14:tracePt t="153626" x="7088188" y="3716338"/>
          <p14:tracePt t="153634" x="7088188" y="3700463"/>
          <p14:tracePt t="153642" x="7080250" y="3684588"/>
          <p14:tracePt t="153651" x="7080250" y="3668713"/>
          <p14:tracePt t="153659" x="7072313" y="3644900"/>
          <p14:tracePt t="153667" x="7072313" y="3636963"/>
          <p14:tracePt t="153675" x="7064375" y="3621088"/>
          <p14:tracePt t="153814" x="7096125" y="3621088"/>
          <p14:tracePt t="153818" x="7169150" y="3621088"/>
          <p14:tracePt t="153827" x="7256463" y="3621088"/>
          <p14:tracePt t="153834" x="7335838" y="3613150"/>
          <p14:tracePt t="153842" x="7415213" y="3587750"/>
          <p14:tracePt t="153850" x="7462838" y="3563938"/>
          <p14:tracePt t="153858" x="7486650" y="3548063"/>
          <p14:tracePt t="153866" x="7504113" y="3532188"/>
          <p14:tracePt t="153875" x="7512050" y="3532188"/>
          <p14:tracePt t="153883" x="7519988" y="3524250"/>
          <p14:tracePt t="153962" x="7559675" y="3524250"/>
          <p14:tracePt t="153970" x="7631113" y="3524250"/>
          <p14:tracePt t="153978" x="7694613" y="3524250"/>
          <p14:tracePt t="153986" x="7766050" y="3524250"/>
          <p14:tracePt t="153994" x="7821613" y="3532188"/>
          <p14:tracePt t="154002" x="7847013" y="3532188"/>
          <p14:tracePt t="154010" x="7862888" y="3532188"/>
          <p14:tracePt t="154306" x="7839075" y="3532188"/>
          <p14:tracePt t="154314" x="7726363" y="3516313"/>
          <p14:tracePt t="154322" x="7654925" y="3508375"/>
          <p14:tracePt t="154330" x="7567613" y="3508375"/>
          <p14:tracePt t="154338" x="7496175" y="3508375"/>
          <p14:tracePt t="154346" x="7431088" y="3508375"/>
          <p14:tracePt t="154354" x="7391400" y="3516313"/>
          <p14:tracePt t="154362" x="7359650" y="3532188"/>
          <p14:tracePt t="154370" x="7335838" y="3540125"/>
          <p14:tracePt t="154378" x="7319963" y="3548063"/>
          <p14:tracePt t="154386" x="7304088" y="3556000"/>
          <p14:tracePt t="154394" x="7296150" y="3563938"/>
          <p14:tracePt t="154426" x="7288213" y="3563938"/>
          <p14:tracePt t="154522" x="7288213" y="3621088"/>
          <p14:tracePt t="154530" x="7288213" y="3652838"/>
          <p14:tracePt t="154538" x="7296150" y="3676650"/>
          <p14:tracePt t="154546" x="7304088" y="3708400"/>
          <p14:tracePt t="154554" x="7304088" y="3732213"/>
          <p14:tracePt t="154563" x="7312025" y="3756025"/>
          <p14:tracePt t="154572" x="7319963" y="3779838"/>
          <p14:tracePt t="154582" x="7319963" y="3787775"/>
          <p14:tracePt t="154586" x="7319963" y="3795713"/>
          <p14:tracePt t="154627" x="7319963" y="3803650"/>
          <p14:tracePt t="157042" x="7327900" y="3803650"/>
          <p14:tracePt t="157050" x="7462838" y="3835400"/>
          <p14:tracePt t="157058" x="7575550" y="3851275"/>
          <p14:tracePt t="157066" x="7639050" y="3859213"/>
          <p14:tracePt t="157074" x="7662863" y="3859213"/>
          <p14:tracePt t="157082" x="7670800" y="3867150"/>
          <p14:tracePt t="157090" x="7678738" y="3867150"/>
          <p14:tracePt t="157098" x="7686675" y="3875088"/>
          <p14:tracePt t="157195" x="7678738" y="3875088"/>
          <p14:tracePt t="157206" x="7678738" y="3867150"/>
          <p14:tracePt t="157210" x="7670800" y="3859213"/>
          <p14:tracePt t="157218" x="7662863" y="3851275"/>
          <p14:tracePt t="157242" x="7662863" y="3843338"/>
          <p14:tracePt t="157258" x="7654925" y="3835400"/>
          <p14:tracePt t="157274" x="7654925" y="3827463"/>
          <p14:tracePt t="157282" x="7639050" y="3803650"/>
          <p14:tracePt t="157290" x="7631113" y="3787775"/>
          <p14:tracePt t="157298" x="7615238" y="3763963"/>
          <p14:tracePt t="157306" x="7591425" y="3732213"/>
          <p14:tracePt t="157315" x="7583488" y="3708400"/>
          <p14:tracePt t="157322" x="7567613" y="3684588"/>
          <p14:tracePt t="157330" x="7559675" y="3660775"/>
          <p14:tracePt t="157338" x="7543800" y="3621088"/>
          <p14:tracePt t="157346" x="7543800" y="3595688"/>
          <p14:tracePt t="157354" x="7543800" y="3571875"/>
          <p14:tracePt t="157362" x="7543800" y="3548063"/>
          <p14:tracePt t="157370" x="7543800" y="3532188"/>
          <p14:tracePt t="157378" x="7543800" y="3524250"/>
          <p14:tracePt t="157386" x="7543800" y="3508375"/>
          <p14:tracePt t="157402" x="7535863" y="3508375"/>
          <p14:tracePt t="157410" x="7535863" y="3500438"/>
          <p14:tracePt t="157579" x="7535863" y="3492500"/>
          <p14:tracePt t="157586" x="7567613" y="3476625"/>
          <p14:tracePt t="157594" x="7583488" y="3476625"/>
          <p14:tracePt t="157602" x="7591425" y="3460750"/>
          <p14:tracePt t="157610" x="7607300" y="3460750"/>
          <p14:tracePt t="157618" x="7607300" y="3452813"/>
          <p14:tracePt t="157626" x="7615238" y="3444875"/>
          <p14:tracePt t="157642" x="7623175" y="3444875"/>
          <p14:tracePt t="157690" x="7623175" y="3436938"/>
          <p14:tracePt t="157762" x="7631113" y="3429000"/>
          <p14:tracePt t="157770" x="7639050" y="3413125"/>
          <p14:tracePt t="157778" x="7639050" y="3405188"/>
          <p14:tracePt t="157786" x="7639050" y="3397250"/>
          <p14:tracePt t="157810" x="7646988" y="3389313"/>
          <p14:tracePt t="157818" x="7646988" y="3381375"/>
          <p14:tracePt t="157970" x="7654925" y="3373438"/>
          <p14:tracePt t="157978" x="7654925" y="3357563"/>
          <p14:tracePt t="157986" x="7662863" y="3349625"/>
          <p14:tracePt t="157995" x="7662863" y="3341688"/>
          <p14:tracePt t="158011" x="7670800" y="3341688"/>
          <p14:tracePt t="158026" x="7670800" y="3333750"/>
          <p14:tracePt t="158178" x="7646988" y="3349625"/>
          <p14:tracePt t="158186" x="7623175" y="3357563"/>
          <p14:tracePt t="158195" x="7607300" y="3365500"/>
          <p14:tracePt t="158203" x="7591425" y="3365500"/>
          <p14:tracePt t="158210" x="7575550" y="3373438"/>
          <p14:tracePt t="158219" x="7559675" y="3381375"/>
          <p14:tracePt t="158226" x="7551738" y="3389313"/>
          <p14:tracePt t="158236" x="7543800" y="3389313"/>
          <p14:tracePt t="158242" x="7519988" y="3397250"/>
          <p14:tracePt t="158250" x="7504113" y="3405188"/>
          <p14:tracePt t="158258" x="7478713" y="3413125"/>
          <p14:tracePt t="158266" x="7446963" y="3421063"/>
          <p14:tracePt t="158274" x="7407275" y="3436938"/>
          <p14:tracePt t="158282" x="7351713" y="3452813"/>
          <p14:tracePt t="158290" x="7319963" y="3468688"/>
          <p14:tracePt t="158298" x="7280275" y="3492500"/>
          <p14:tracePt t="158306" x="7264400" y="3508375"/>
          <p14:tracePt t="158314" x="7248525" y="3516313"/>
          <p14:tracePt t="158322" x="7240588" y="3532188"/>
          <p14:tracePt t="158330" x="7224713" y="3540125"/>
          <p14:tracePt t="158338" x="7224713" y="3556000"/>
          <p14:tracePt t="158346" x="7216775" y="3563938"/>
          <p14:tracePt t="158354" x="7208838" y="3571875"/>
          <p14:tracePt t="158362" x="7208838" y="3579813"/>
          <p14:tracePt t="158370" x="7208838" y="3587750"/>
          <p14:tracePt t="158378" x="7200900" y="3587750"/>
          <p14:tracePt t="158450" x="7200900" y="3595688"/>
          <p14:tracePt t="158458" x="7192963" y="3605213"/>
          <p14:tracePt t="158470" x="7185025" y="3613150"/>
          <p14:tracePt t="158474" x="7177088" y="3629025"/>
          <p14:tracePt t="158482" x="7161213" y="3636963"/>
          <p14:tracePt t="158490" x="7145338" y="3652838"/>
          <p14:tracePt t="158498" x="7135813" y="3652838"/>
          <p14:tracePt t="158506" x="7119938" y="3660775"/>
          <p14:tracePt t="158516" x="7112000" y="3668713"/>
          <p14:tracePt t="158970" x="7119938" y="3668713"/>
          <p14:tracePt t="159002" x="7135813" y="3668713"/>
          <p14:tracePt t="159010" x="7135813" y="3652838"/>
          <p14:tracePt t="159018" x="7153275" y="3652838"/>
          <p14:tracePt t="159026" x="7161213" y="3636963"/>
          <p14:tracePt t="159034" x="7169150" y="3629025"/>
          <p14:tracePt t="159042" x="7185025" y="3621088"/>
          <p14:tracePt t="159050" x="7192963" y="3613150"/>
          <p14:tracePt t="159058" x="7208838" y="3605213"/>
          <p14:tracePt t="159066" x="7224713" y="3587750"/>
          <p14:tracePt t="159075" x="7272338" y="3571875"/>
          <p14:tracePt t="159082" x="7304088" y="3548063"/>
          <p14:tracePt t="159090" x="7351713" y="3532188"/>
          <p14:tracePt t="159098" x="7391400" y="3516313"/>
          <p14:tracePt t="159106" x="7423150" y="3508375"/>
          <p14:tracePt t="159114" x="7446963" y="3500438"/>
          <p14:tracePt t="159122" x="7486650" y="3492500"/>
          <p14:tracePt t="159130" x="7535863" y="3484563"/>
          <p14:tracePt t="159138" x="7591425" y="3484563"/>
          <p14:tracePt t="159146" x="7646988" y="3484563"/>
          <p14:tracePt t="159154" x="7678738" y="3476625"/>
          <p14:tracePt t="159162" x="7702550" y="3476625"/>
          <p14:tracePt t="159171" x="7710488" y="3476625"/>
          <p14:tracePt t="159250" x="7726363" y="3484563"/>
          <p14:tracePt t="159258" x="7797800" y="3571875"/>
          <p14:tracePt t="159266" x="7870825" y="3636963"/>
          <p14:tracePt t="159274" x="7926388" y="3700463"/>
          <p14:tracePt t="159282" x="7997825" y="3748088"/>
          <p14:tracePt t="159290" x="8029575" y="3779838"/>
          <p14:tracePt t="159298" x="8053388" y="3795713"/>
          <p14:tracePt t="159306" x="8053388" y="3803650"/>
          <p14:tracePt t="159507" x="8045450" y="3803650"/>
          <p14:tracePt t="159518" x="8029575" y="3795713"/>
          <p14:tracePt t="159522" x="8021638" y="3779838"/>
          <p14:tracePt t="159530" x="7997825" y="3756025"/>
          <p14:tracePt t="159538" x="7974013" y="3732213"/>
          <p14:tracePt t="159547" x="7950200" y="3692525"/>
          <p14:tracePt t="159554" x="7926388" y="3652838"/>
          <p14:tracePt t="159562" x="7894638" y="3613150"/>
          <p14:tracePt t="159570" x="7886700" y="3605213"/>
          <p14:tracePt t="159578" x="7878763" y="3595688"/>
          <p14:tracePt t="167362" x="7902575" y="3644900"/>
          <p14:tracePt t="167370" x="7902575" y="3660775"/>
          <p14:tracePt t="167378" x="7910513" y="3668713"/>
          <p14:tracePt t="167386" x="7910513" y="3676650"/>
          <p14:tracePt t="167394" x="7910513" y="3684588"/>
          <p14:tracePt t="167402" x="7910513" y="3692525"/>
          <p14:tracePt t="167435" x="7910513" y="3700463"/>
          <p14:tracePt t="167451" x="7918450" y="3700463"/>
          <p14:tracePt t="167554" x="7918450" y="3716338"/>
          <p14:tracePt t="167562" x="7934325" y="3740150"/>
          <p14:tracePt t="167571" x="7942263" y="3748088"/>
          <p14:tracePt t="167581" x="7950200" y="3763963"/>
          <p14:tracePt t="167586" x="7958138" y="3771900"/>
          <p14:tracePt t="167594" x="7958138" y="3779838"/>
          <p14:tracePt t="167602" x="7974013" y="3803650"/>
          <p14:tracePt t="167611" x="7981950" y="3819525"/>
          <p14:tracePt t="167620" x="7989888" y="3835400"/>
          <p14:tracePt t="167628" x="7997825" y="3851275"/>
          <p14:tracePt t="167635" x="8005763" y="3867150"/>
          <p14:tracePt t="167645" x="8005763" y="3883025"/>
          <p14:tracePt t="167658" x="8005763" y="3890963"/>
          <p14:tracePt t="167674" x="8005763" y="3898900"/>
          <p14:tracePt t="167730" x="8005763" y="3906838"/>
          <p14:tracePt t="167739" x="8037513" y="3930650"/>
          <p14:tracePt t="167746" x="8069263" y="3956050"/>
          <p14:tracePt t="167754" x="8116888" y="3995738"/>
          <p14:tracePt t="167762" x="8148638" y="4019550"/>
          <p14:tracePt t="167770" x="8172450" y="4035425"/>
          <p14:tracePt t="167778" x="8180388" y="4043363"/>
          <p14:tracePt t="167867" x="8189913" y="4043363"/>
          <p14:tracePt t="167887" x="8205788" y="4043363"/>
          <p14:tracePt t="167890" x="8221663" y="4043363"/>
          <p14:tracePt t="167898" x="8237538" y="4043363"/>
          <p14:tracePt t="167906" x="8261350" y="4035425"/>
          <p14:tracePt t="167914" x="8269288" y="4027488"/>
          <p14:tracePt t="167922" x="8293100" y="4019550"/>
          <p14:tracePt t="167930" x="8308975" y="4011613"/>
          <p14:tracePt t="167938" x="8316913" y="4011613"/>
          <p14:tracePt t="167947" x="8324850" y="4003675"/>
          <p14:tracePt t="167957" x="8332788" y="4003675"/>
          <p14:tracePt t="167970" x="8332788" y="3995738"/>
          <p14:tracePt t="168058" x="8340725" y="3995738"/>
          <p14:tracePt t="168066" x="8364538" y="3995738"/>
          <p14:tracePt t="168074" x="8388350" y="3995738"/>
          <p14:tracePt t="168082" x="8396288" y="3995738"/>
          <p14:tracePt t="168090" x="8412163" y="3995738"/>
          <p14:tracePt t="168098" x="8420100" y="3987800"/>
          <p14:tracePt t="168106" x="8420100" y="3979863"/>
          <p14:tracePt t="168122" x="8420100" y="3971925"/>
          <p14:tracePt t="168146" x="8420100" y="3963988"/>
          <p14:tracePt t="168154" x="8420100" y="3956050"/>
          <p14:tracePt t="168162" x="8428038" y="3948113"/>
          <p14:tracePt t="168178" x="8428038" y="3938588"/>
          <p14:tracePt t="168210" x="8435975" y="3938588"/>
          <p14:tracePt t="168466" x="8443913" y="3938588"/>
          <p14:tracePt t="168474" x="8451850" y="3938588"/>
          <p14:tracePt t="168482" x="8459788" y="3938588"/>
          <p14:tracePt t="168490" x="8467725" y="3938588"/>
          <p14:tracePt t="168522" x="8475663" y="3938588"/>
          <p14:tracePt t="168547" x="8515350" y="3938588"/>
          <p14:tracePt t="168554" x="8548688" y="3938588"/>
          <p14:tracePt t="168562" x="8572500" y="3948113"/>
          <p14:tracePt t="168570" x="8588375" y="3948113"/>
          <p14:tracePt t="168578" x="8604250" y="3948113"/>
          <p14:tracePt t="168586" x="8612188" y="3948113"/>
          <p14:tracePt t="168906" x="8612188" y="3938588"/>
          <p14:tracePt t="168914" x="8596313" y="3930650"/>
          <p14:tracePt t="168930" x="8588375" y="3930650"/>
          <p14:tracePt t="168970" x="8580438" y="3930650"/>
          <p14:tracePt t="168994" x="8580438" y="3922713"/>
          <p14:tracePt t="169026" x="8572500" y="3922713"/>
          <p14:tracePt t="169074" x="8564563" y="3922713"/>
          <p14:tracePt t="169090" x="8556625" y="3922713"/>
          <p14:tracePt t="169219" x="8548688" y="3922713"/>
          <p14:tracePt t="169234" x="8540750" y="3922713"/>
          <p14:tracePt t="169554" x="8540750" y="3914775"/>
          <p14:tracePt t="169562" x="8540750" y="3906838"/>
          <p14:tracePt t="169570" x="8540750" y="3898900"/>
          <p14:tracePt t="169594" x="8540750" y="3890963"/>
          <p14:tracePt t="169779" x="8531225" y="3890963"/>
          <p14:tracePt t="169786" x="8523288" y="3883025"/>
          <p14:tracePt t="169883" x="8515350" y="3883025"/>
          <p14:tracePt t="169898" x="8499475" y="3883025"/>
          <p14:tracePt t="169922" x="8491538" y="3875088"/>
          <p14:tracePt t="171154" x="8483600" y="3875088"/>
          <p14:tracePt t="171178" x="8475663" y="3875088"/>
          <p14:tracePt t="171770" x="8467725" y="3875088"/>
          <p14:tracePt t="171778" x="8459788" y="3875088"/>
          <p14:tracePt t="171796" x="8443913" y="3867150"/>
          <p14:tracePt t="171812" x="8435975" y="3859213"/>
          <p14:tracePt t="171818" x="8428038" y="3851275"/>
          <p14:tracePt t="171828" x="8412163" y="3835400"/>
          <p14:tracePt t="171835" x="8388350" y="3811588"/>
          <p14:tracePt t="171842" x="8348663" y="3771900"/>
          <p14:tracePt t="171850" x="8324850" y="3748088"/>
          <p14:tracePt t="171858" x="8285163" y="3716338"/>
          <p14:tracePt t="171866" x="8253413" y="3684588"/>
          <p14:tracePt t="171874" x="8237538" y="3676650"/>
          <p14:tracePt t="171885" x="8229600" y="3660775"/>
          <p14:tracePt t="171898" x="8221663" y="3652838"/>
          <p14:tracePt t="171906" x="8221663" y="3644900"/>
          <p14:tracePt t="171914" x="8205788" y="3629025"/>
          <p14:tracePt t="171922" x="8197850" y="3621088"/>
          <p14:tracePt t="171930" x="8180388" y="3605213"/>
          <p14:tracePt t="171941" x="8164513" y="3587750"/>
          <p14:tracePt t="171946" x="8148638" y="3571875"/>
          <p14:tracePt t="171954" x="8132763" y="3563938"/>
          <p14:tracePt t="171962" x="8124825" y="3556000"/>
          <p14:tracePt t="171978" x="8116888" y="3548063"/>
          <p14:tracePt t="171994" x="8108950" y="3540125"/>
          <p14:tracePt t="172002" x="8108950" y="3532188"/>
          <p14:tracePt t="172010" x="8101013" y="3516313"/>
          <p14:tracePt t="172018" x="8093075" y="3508375"/>
          <p14:tracePt t="172026" x="8085138" y="3500438"/>
          <p14:tracePt t="172034" x="8077200" y="3484563"/>
          <p14:tracePt t="172050" x="8077200" y="3476625"/>
          <p14:tracePt t="172058" x="8077200" y="3468688"/>
          <p14:tracePt t="172066" x="8069263" y="3460750"/>
          <p14:tracePt t="172082" x="8069263" y="3452813"/>
          <p14:tracePt t="172098" x="8069263" y="3444875"/>
          <p14:tracePt t="172122" x="8069263" y="3436938"/>
          <p14:tracePt t="172138" x="8069263" y="3429000"/>
          <p14:tracePt t="172154" x="8069263" y="3421063"/>
          <p14:tracePt t="172178" x="8069263" y="3413125"/>
          <p14:tracePt t="172290" x="8077200" y="3413125"/>
          <p14:tracePt t="172322" x="8085138" y="3413125"/>
          <p14:tracePt t="172346" x="8093075" y="3413125"/>
          <p14:tracePt t="172354" x="8093075" y="3421063"/>
          <p14:tracePt t="172370" x="8093075" y="3436938"/>
          <p14:tracePt t="172386" x="8093075" y="3444875"/>
          <p14:tracePt t="172394" x="8093075" y="3468688"/>
          <p14:tracePt t="172402" x="8093075" y="3476625"/>
          <p14:tracePt t="172410" x="8093075" y="3484563"/>
          <p14:tracePt t="172418" x="8093075" y="3500438"/>
          <p14:tracePt t="172426" x="8093075" y="3516313"/>
          <p14:tracePt t="172434" x="8093075" y="3532188"/>
          <p14:tracePt t="172442" x="8093075" y="3548063"/>
          <p14:tracePt t="172450" x="8101013" y="3563938"/>
          <p14:tracePt t="172458" x="8101013" y="3579813"/>
          <p14:tracePt t="172466" x="8108950" y="3595688"/>
          <p14:tracePt t="172475" x="8108950" y="3621088"/>
          <p14:tracePt t="172483" x="8108950" y="3636963"/>
          <p14:tracePt t="172491" x="8116888" y="3644900"/>
          <p14:tracePt t="172499" x="8116888" y="3652838"/>
          <p14:tracePt t="172507" x="8116888" y="3668713"/>
          <p14:tracePt t="172518" x="8116888" y="3676650"/>
          <p14:tracePt t="172546" x="8116888" y="3684588"/>
          <p14:tracePt t="172562" x="8116888" y="3692525"/>
          <p14:tracePt t="172570" x="8124825" y="3708400"/>
          <p14:tracePt t="172578" x="8124825" y="3732213"/>
          <p14:tracePt t="172586" x="8132763" y="3740150"/>
          <p14:tracePt t="172594" x="8140700" y="3756025"/>
          <p14:tracePt t="172602" x="8148638" y="3771900"/>
          <p14:tracePt t="172611" x="8148638" y="3787775"/>
          <p14:tracePt t="172618" x="8148638" y="3795713"/>
          <p14:tracePt t="172626" x="8148638" y="3803650"/>
          <p14:tracePt t="172635" x="8148638" y="3811588"/>
          <p14:tracePt t="172650" x="8156575" y="3827463"/>
          <p14:tracePt t="172666" x="8156575" y="3835400"/>
          <p14:tracePt t="172674" x="8172450" y="3851275"/>
          <p14:tracePt t="172690" x="8172450" y="3867150"/>
          <p14:tracePt t="172698" x="8180388" y="3867150"/>
          <p14:tracePt t="172706" x="8189913" y="3875088"/>
          <p14:tracePt t="172715" x="8197850" y="3883025"/>
          <p14:tracePt t="172722" x="8197850" y="3890963"/>
          <p14:tracePt t="172731" x="8205788" y="3898900"/>
          <p14:tracePt t="172740" x="8205788" y="3906838"/>
          <p14:tracePt t="172747" x="8205788" y="3914775"/>
          <p14:tracePt t="172755" x="8213725" y="3914775"/>
          <p14:tracePt t="172762" x="8213725" y="3930650"/>
          <p14:tracePt t="172875" x="8221663" y="3930650"/>
          <p14:tracePt t="172891" x="8229600" y="3930650"/>
          <p14:tracePt t="172955" x="8237538" y="3930650"/>
          <p14:tracePt t="172962" x="8253413" y="3914775"/>
          <p14:tracePt t="172970" x="8269288" y="3898900"/>
          <p14:tracePt t="172978" x="8285163" y="3883025"/>
          <p14:tracePt t="172986" x="8293100" y="3867150"/>
          <p14:tracePt t="172994" x="8308975" y="3851275"/>
          <p14:tracePt t="173002" x="8316913" y="3827463"/>
          <p14:tracePt t="173010" x="8324850" y="3811588"/>
          <p14:tracePt t="173018" x="8332788" y="3795713"/>
          <p14:tracePt t="173026" x="8332788" y="3787775"/>
          <p14:tracePt t="173034" x="8332788" y="3763963"/>
          <p14:tracePt t="173042" x="8332788" y="3748088"/>
          <p14:tracePt t="173050" x="8332788" y="3724275"/>
          <p14:tracePt t="173058" x="8316913" y="3700463"/>
          <p14:tracePt t="173066" x="8301038" y="3660775"/>
          <p14:tracePt t="173074" x="8301038" y="3644900"/>
          <p14:tracePt t="173082" x="8293100" y="3629025"/>
          <p14:tracePt t="173090" x="8285163" y="3621088"/>
          <p14:tracePt t="173098" x="8277225" y="3605213"/>
          <p14:tracePt t="173106" x="8269288" y="3579813"/>
          <p14:tracePt t="173114" x="8261350" y="3571875"/>
          <p14:tracePt t="173122" x="8253413" y="3556000"/>
          <p14:tracePt t="173130" x="8245475" y="3540125"/>
          <p14:tracePt t="173139" x="8237538" y="3532188"/>
          <p14:tracePt t="173154" x="8237538" y="3524250"/>
          <p14:tracePt t="173163" x="8229600" y="3524250"/>
          <p14:tracePt t="173178" x="8229600" y="3516313"/>
          <p14:tracePt t="173195" x="8221663" y="3508375"/>
          <p14:tracePt t="173207" x="8213725" y="3500438"/>
          <p14:tracePt t="173210" x="8213725" y="3484563"/>
          <p14:tracePt t="173218" x="8205788" y="3484563"/>
          <p14:tracePt t="173235" x="8205788" y="3476625"/>
          <p14:tracePt t="173306" x="8205788" y="3468688"/>
          <p14:tracePt t="173386" x="8205788" y="3476625"/>
          <p14:tracePt t="173394" x="8205788" y="3500438"/>
          <p14:tracePt t="173403" x="8205788" y="3516313"/>
          <p14:tracePt t="173411" x="8197850" y="3540125"/>
          <p14:tracePt t="173420" x="8189913" y="3556000"/>
          <p14:tracePt t="173427" x="8180388" y="3571875"/>
          <p14:tracePt t="173435" x="8180388" y="3587750"/>
          <p14:tracePt t="173442" x="8180388" y="3605213"/>
          <p14:tracePt t="173450" x="8180388" y="3613150"/>
          <p14:tracePt t="173458" x="8180388" y="3629025"/>
          <p14:tracePt t="173466" x="8180388" y="3644900"/>
          <p14:tracePt t="173474" x="8180388" y="3652838"/>
          <p14:tracePt t="173482" x="8180388" y="3660775"/>
          <p14:tracePt t="173490" x="8180388" y="3676650"/>
          <p14:tracePt t="173498" x="8180388" y="3692525"/>
          <p14:tracePt t="173506" x="8180388" y="3716338"/>
          <p14:tracePt t="173518" x="8180388" y="3748088"/>
          <p14:tracePt t="173522" x="8180388" y="3763963"/>
          <p14:tracePt t="173530" x="8189913" y="3779838"/>
          <p14:tracePt t="173538" x="8189913" y="3803650"/>
          <p14:tracePt t="173546" x="8189913" y="3811588"/>
          <p14:tracePt t="173554" x="8197850" y="3827463"/>
          <p14:tracePt t="173562" x="8197850" y="3843338"/>
          <p14:tracePt t="173570" x="8197850" y="3851275"/>
          <p14:tracePt t="173578" x="8197850" y="3859213"/>
          <p14:tracePt t="173586" x="8197850" y="3867150"/>
          <p14:tracePt t="173594" x="8205788" y="3867150"/>
          <p14:tracePt t="173602" x="8205788" y="3883025"/>
          <p14:tracePt t="173634" x="8205788" y="3890963"/>
          <p14:tracePt t="173755" x="8221663" y="3890963"/>
          <p14:tracePt t="173763" x="8245475" y="3906838"/>
          <p14:tracePt t="173770" x="8253413" y="3914775"/>
          <p14:tracePt t="173778" x="8261350" y="3914775"/>
          <p14:tracePt t="173866" x="8269288" y="3906838"/>
          <p14:tracePt t="173875" x="8269288" y="3898900"/>
          <p14:tracePt t="173882" x="8269288" y="3890963"/>
          <p14:tracePt t="173891" x="8269288" y="3875088"/>
          <p14:tracePt t="173898" x="8269288" y="3859213"/>
          <p14:tracePt t="173914" x="8269288" y="3851275"/>
          <p14:tracePt t="173922" x="8269288" y="3843338"/>
          <p14:tracePt t="173938" x="8269288" y="3835400"/>
          <p14:tracePt t="173995" x="8269288" y="3827463"/>
          <p14:tracePt t="177178" x="8293100" y="3771900"/>
          <p14:tracePt t="177187" x="8324850" y="3692525"/>
          <p14:tracePt t="177194" x="8332788" y="3660775"/>
          <p14:tracePt t="177204" x="8340725" y="3652838"/>
          <p14:tracePt t="177362" x="8340725" y="3636963"/>
          <p14:tracePt t="177370" x="8340725" y="3556000"/>
          <p14:tracePt t="177378" x="8340725" y="3508375"/>
          <p14:tracePt t="177386" x="8348663" y="3492500"/>
          <p14:tracePt t="177394" x="8348663" y="348456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7176C-E1C1-496C-90CC-32FA43801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u="sng" dirty="0"/>
              <a:t>Intrinsic</a:t>
            </a:r>
            <a:r>
              <a:rPr lang="en-US" altLang="en-US" dirty="0"/>
              <a:t> Muscles of the Tongue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377E2-ED45-4E73-ACDB-D2B46C01F7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/>
              <a:t>4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/>
              <a:t>Involved in fine movements and delicate adjustment of shape and position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A54F4-6F19-4346-B413-418CA37A7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21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DD449D-7E13-4EB7-98BD-134428281C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0" t="2193" r="1586" b="14853"/>
          <a:stretch/>
        </p:blipFill>
        <p:spPr>
          <a:xfrm>
            <a:off x="5001568" y="457346"/>
            <a:ext cx="4754828" cy="2971654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pic>
        <p:nvPicPr>
          <p:cNvPr id="58370" name="Picture 2" descr="The Wonders of the Tongue — Its Muscles with Motor and Sensory Nerve  Innervations. — Andréas Astier">
            <a:extLst>
              <a:ext uri="{FF2B5EF4-FFF2-40B4-BE49-F238E27FC236}">
                <a16:creationId xmlns:a16="http://schemas.microsoft.com/office/drawing/2014/main" id="{BD3BE72B-4E0F-4EFB-B62B-11AEF974C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568" y="3607265"/>
            <a:ext cx="5194534" cy="259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71D8F3-D4C7-4DF6-84D0-4BD9B1EE6E23}"/>
              </a:ext>
            </a:extLst>
          </p:cNvPr>
          <p:cNvSpPr txBox="1"/>
          <p:nvPr/>
        </p:nvSpPr>
        <p:spPr>
          <a:xfrm>
            <a:off x="8623883" y="6259686"/>
            <a:ext cx="10134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- Andreas </a:t>
            </a:r>
            <a:r>
              <a:rPr lang="en-US" sz="1000" dirty="0" err="1"/>
              <a:t>Astier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920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66"/>
    </mc:Choice>
    <mc:Fallback xmlns="">
      <p:transition spd="slow" advTm="149666"/>
    </mc:Fallback>
  </mc:AlternateContent>
  <p:extLst>
    <p:ext uri="{3A86A75C-4F4B-4683-9AE1-C65F6400EC91}">
      <p14:laserTraceLst xmlns:p14="http://schemas.microsoft.com/office/powerpoint/2010/main">
        <p14:tracePtLst>
          <p14:tracePt t="23730" x="8221663" y="3365500"/>
          <p14:tracePt t="23738" x="7997825" y="3181350"/>
          <p14:tracePt t="23746" x="7829550" y="3022600"/>
          <p14:tracePt t="23754" x="7758113" y="2951163"/>
          <p14:tracePt t="23762" x="7750175" y="2935288"/>
          <p14:tracePt t="23802" x="7758113" y="2935288"/>
          <p14:tracePt t="23810" x="7805738" y="2935288"/>
          <p14:tracePt t="23818" x="7829550" y="2959100"/>
          <p14:tracePt t="23826" x="7902575" y="2998788"/>
          <p14:tracePt t="23833" x="7974013" y="3070225"/>
          <p14:tracePt t="23841" x="8013700" y="3149600"/>
          <p14:tracePt t="23849" x="8053388" y="3236913"/>
          <p14:tracePt t="23857" x="8077200" y="3302000"/>
          <p14:tracePt t="23865" x="8085138" y="3325813"/>
          <p14:tracePt t="23873" x="8085138" y="3333750"/>
          <p14:tracePt t="23930" x="8085138" y="3317875"/>
          <p14:tracePt t="23938" x="8085138" y="3270250"/>
          <p14:tracePt t="23947" x="8085138" y="3244850"/>
          <p14:tracePt t="23953" x="8085138" y="3236913"/>
          <p14:tracePt t="24170" x="8093075" y="3236913"/>
          <p14:tracePt t="24177" x="8148638" y="3236913"/>
          <p14:tracePt t="24186" x="8205788" y="3252788"/>
          <p14:tracePt t="24194" x="8261350" y="3270250"/>
          <p14:tracePt t="24202" x="8348663" y="3302000"/>
          <p14:tracePt t="24209" x="8483600" y="3325813"/>
          <p14:tracePt t="24217" x="8651875" y="3365500"/>
          <p14:tracePt t="24225" x="8834438" y="3389313"/>
          <p14:tracePt t="24233" x="8994775" y="3397250"/>
          <p14:tracePt t="24241" x="9145588" y="3397250"/>
          <p14:tracePt t="24250" x="9321800" y="3397250"/>
          <p14:tracePt t="24257" x="9520238" y="3389313"/>
          <p14:tracePt t="24265" x="9728200" y="3365500"/>
          <p14:tracePt t="24273" x="9959975" y="3333750"/>
          <p14:tracePt t="24282" x="10166350" y="3294063"/>
          <p14:tracePt t="24289" x="10294938" y="3262313"/>
          <p14:tracePt t="24298" x="10382250" y="3228975"/>
          <p14:tracePt t="24306" x="10453688" y="3205163"/>
          <p14:tracePt t="24314" x="10501313" y="3173413"/>
          <p14:tracePt t="24322" x="10556875" y="3149600"/>
          <p14:tracePt t="24330" x="10588625" y="3125788"/>
          <p14:tracePt t="24338" x="10645775" y="3094038"/>
          <p14:tracePt t="24345" x="10693400" y="3086100"/>
          <p14:tracePt t="24354" x="10764838" y="3078163"/>
          <p14:tracePt t="24363" x="10836275" y="3078163"/>
          <p14:tracePt t="24369" x="10907713" y="3078163"/>
          <p14:tracePt t="24379" x="10988675" y="3078163"/>
          <p14:tracePt t="24386" x="11036300" y="3078163"/>
          <p14:tracePt t="24394" x="11068050" y="3086100"/>
          <p14:tracePt t="24401" x="11083925" y="3086100"/>
          <p14:tracePt t="25121" x="11083925" y="3094038"/>
          <p14:tracePt t="25129" x="11091863" y="3094038"/>
          <p14:tracePt t="33721" x="11075988" y="3086100"/>
          <p14:tracePt t="33729" x="11075988" y="3078163"/>
          <p14:tracePt t="33745" x="11068050" y="3078163"/>
          <p14:tracePt t="33753" x="11068050" y="3070225"/>
          <p14:tracePt t="33761" x="11060113" y="3070225"/>
          <p14:tracePt t="33769" x="11052175" y="3070225"/>
          <p14:tracePt t="33810" x="11052175" y="3062288"/>
          <p14:tracePt t="33834" x="11052175" y="3054350"/>
          <p14:tracePt t="33841" x="11044238" y="3054350"/>
          <p14:tracePt t="33881" x="11044238" y="3046413"/>
          <p14:tracePt t="33889" x="11036300" y="3046413"/>
          <p14:tracePt t="34138" x="11028363" y="3046413"/>
          <p14:tracePt t="34145" x="11020425" y="3030538"/>
          <p14:tracePt t="34154" x="11012488" y="3030538"/>
          <p14:tracePt t="34162" x="11004550" y="3014663"/>
          <p14:tracePt t="34169" x="10980738" y="2990850"/>
          <p14:tracePt t="34178" x="10939463" y="2959100"/>
          <p14:tracePt t="34185" x="10923588" y="2943225"/>
          <p14:tracePt t="34193" x="10907713" y="2927350"/>
          <p14:tracePt t="34201" x="10891838" y="2909888"/>
          <p14:tracePt t="34209" x="10875963" y="2901950"/>
          <p14:tracePt t="34218" x="10860088" y="2886075"/>
          <p14:tracePt t="34233" x="10860088" y="2878138"/>
          <p14:tracePt t="34249" x="10852150" y="2870200"/>
          <p14:tracePt t="34265" x="10844213" y="2862263"/>
          <p14:tracePt t="34273" x="10836275" y="2862263"/>
          <p14:tracePt t="34281" x="10820400" y="2846388"/>
          <p14:tracePt t="34289" x="10812463" y="2846388"/>
          <p14:tracePt t="34297" x="10812463" y="2838450"/>
          <p14:tracePt t="34305" x="10804525" y="2830513"/>
          <p14:tracePt t="34313" x="10796588" y="2822575"/>
          <p14:tracePt t="34321" x="10788650" y="2822575"/>
          <p14:tracePt t="34329" x="10780713" y="2814638"/>
          <p14:tracePt t="34337" x="10780713" y="2806700"/>
          <p14:tracePt t="34345" x="10764838" y="2798763"/>
          <p14:tracePt t="34353" x="10764838" y="2790825"/>
          <p14:tracePt t="34377" x="10756900" y="2790825"/>
          <p14:tracePt t="34385" x="10756900" y="2782888"/>
          <p14:tracePt t="34401" x="10748963" y="2774950"/>
          <p14:tracePt t="34417" x="10741025" y="2774950"/>
          <p14:tracePt t="34433" x="10741025" y="2767013"/>
          <p14:tracePt t="34489" x="10733088" y="2767013"/>
          <p14:tracePt t="34497" x="10733088" y="2759075"/>
          <p14:tracePt t="34617" x="10725150" y="2759075"/>
          <p14:tracePt t="34625" x="10725150" y="2751138"/>
          <p14:tracePt t="34657" x="10717213" y="2743200"/>
          <p14:tracePt t="34665" x="10709275" y="2735263"/>
          <p14:tracePt t="34673" x="10693400" y="2719388"/>
          <p14:tracePt t="34681" x="10685463" y="2711450"/>
          <p14:tracePt t="34689" x="10677525" y="2711450"/>
          <p14:tracePt t="34697" x="10677525" y="2703513"/>
          <p14:tracePt t="34713" x="10669588" y="2695575"/>
          <p14:tracePt t="34723" x="10669588" y="2687638"/>
          <p14:tracePt t="34730" x="10661650" y="2687638"/>
          <p14:tracePt t="34738" x="10661650" y="2679700"/>
          <p14:tracePt t="34746" x="10653713" y="2671763"/>
          <p14:tracePt t="34753" x="10645775" y="2671763"/>
          <p14:tracePt t="34833" x="10645775" y="2663825"/>
          <p14:tracePt t="34873" x="10637838" y="2663825"/>
          <p14:tracePt t="34881" x="10629900" y="2647950"/>
          <p14:tracePt t="34889" x="10620375" y="2632075"/>
          <p14:tracePt t="34897" x="10596563" y="2616200"/>
          <p14:tracePt t="34905" x="10588625" y="2608263"/>
          <p14:tracePt t="34913" x="10572750" y="2592388"/>
          <p14:tracePt t="34921" x="10564813" y="2584450"/>
          <p14:tracePt t="34929" x="10556875" y="2584450"/>
          <p14:tracePt t="34945" x="10556875" y="2576513"/>
          <p14:tracePt t="34993" x="10548938" y="2576513"/>
          <p14:tracePt t="35122" x="10533063" y="2566988"/>
          <p14:tracePt t="35137" x="10525125" y="2566988"/>
          <p14:tracePt t="35233" x="10517188" y="2566988"/>
          <p14:tracePt t="35249" x="10501313" y="2566988"/>
          <p14:tracePt t="35257" x="10485438" y="2566988"/>
          <p14:tracePt t="35273" x="10469563" y="2566988"/>
          <p14:tracePt t="35457" x="10461625" y="2566988"/>
          <p14:tracePt t="35465" x="10445750" y="2566988"/>
          <p14:tracePt t="35473" x="10421938" y="2559050"/>
          <p14:tracePt t="35481" x="10406063" y="2559050"/>
          <p14:tracePt t="35489" x="10398125" y="2559050"/>
          <p14:tracePt t="35497" x="10390188" y="2559050"/>
          <p14:tracePt t="35505" x="10374313" y="2559050"/>
          <p14:tracePt t="35513" x="10366375" y="2559050"/>
          <p14:tracePt t="35521" x="10358438" y="2559050"/>
          <p14:tracePt t="35529" x="10350500" y="2559050"/>
          <p14:tracePt t="39946" x="10334625" y="2559050"/>
          <p14:tracePt t="39953" x="10326688" y="2559050"/>
          <p14:tracePt t="39962" x="10318750" y="2559050"/>
          <p14:tracePt t="39970" x="10302875" y="2559050"/>
          <p14:tracePt t="39977" x="10287000" y="2559050"/>
          <p14:tracePt t="39993" x="10279063" y="2559050"/>
          <p14:tracePt t="40001" x="10269538" y="2559050"/>
          <p14:tracePt t="40009" x="10253663" y="2559050"/>
          <p14:tracePt t="40017" x="10229850" y="2559050"/>
          <p14:tracePt t="40025" x="10198100" y="2551113"/>
          <p14:tracePt t="40033" x="10182225" y="2551113"/>
          <p14:tracePt t="40041" x="10158413" y="2551113"/>
          <p14:tracePt t="40049" x="10126663" y="2543175"/>
          <p14:tracePt t="40057" x="10079038" y="2543175"/>
          <p14:tracePt t="40066" x="10039350" y="2535238"/>
          <p14:tracePt t="40074" x="9983788" y="2535238"/>
          <p14:tracePt t="40081" x="9952038" y="2527300"/>
          <p14:tracePt t="40089" x="9918700" y="2527300"/>
          <p14:tracePt t="40099" x="9879013" y="2519363"/>
          <p14:tracePt t="40106" x="9863138" y="2519363"/>
          <p14:tracePt t="40121" x="9847263" y="2519363"/>
          <p14:tracePt t="40123" x="9831388" y="2519363"/>
          <p14:tracePt t="40129" x="9823450" y="2519363"/>
          <p14:tracePt t="40137" x="9799638" y="2519363"/>
          <p14:tracePt t="40146" x="9791700" y="2519363"/>
          <p14:tracePt t="40153" x="9783763" y="2519363"/>
          <p14:tracePt t="40162" x="9767888" y="2519363"/>
          <p14:tracePt t="40169" x="9752013" y="2519363"/>
          <p14:tracePt t="40178" x="9728200" y="2519363"/>
          <p14:tracePt t="40185" x="9696450" y="2511425"/>
          <p14:tracePt t="40193" x="9672638" y="2511425"/>
          <p14:tracePt t="40201" x="9640888" y="2511425"/>
          <p14:tracePt t="40209" x="9609138" y="2511425"/>
          <p14:tracePt t="40217" x="9575800" y="2511425"/>
          <p14:tracePt t="40225" x="9544050" y="2511425"/>
          <p14:tracePt t="40233" x="9528175" y="2511425"/>
          <p14:tracePt t="40249" x="9520238" y="2511425"/>
          <p14:tracePt t="40641" x="9528175" y="2511425"/>
          <p14:tracePt t="40649" x="9551988" y="2511425"/>
          <p14:tracePt t="40657" x="9575800" y="2511425"/>
          <p14:tracePt t="40665" x="9593263" y="2511425"/>
          <p14:tracePt t="40673" x="9609138" y="2511425"/>
          <p14:tracePt t="40691" x="9617075" y="2511425"/>
          <p14:tracePt t="40697" x="9625013" y="2511425"/>
          <p14:tracePt t="40706" x="9632950" y="2511425"/>
          <p14:tracePt t="40793" x="9640888" y="2511425"/>
          <p14:tracePt t="40802" x="9648825" y="2511425"/>
          <p14:tracePt t="40809" x="9656763" y="2511425"/>
          <p14:tracePt t="40817" x="9664700" y="2511425"/>
          <p14:tracePt t="40866" x="9680575" y="2511425"/>
          <p14:tracePt t="40881" x="9688513" y="2511425"/>
          <p14:tracePt t="40889" x="9696450" y="2511425"/>
          <p14:tracePt t="40898" x="9704388" y="2519363"/>
          <p14:tracePt t="40905" x="9712325" y="2519363"/>
          <p14:tracePt t="40930" x="9728200" y="2519363"/>
          <p14:tracePt t="40937" x="9736138" y="2527300"/>
          <p14:tracePt t="40945" x="9744075" y="2535238"/>
          <p14:tracePt t="40954" x="9759950" y="2543175"/>
          <p14:tracePt t="40969" x="9767888" y="2543175"/>
          <p14:tracePt t="41066" x="9783763" y="2566988"/>
          <p14:tracePt t="41073" x="9791700" y="2592388"/>
          <p14:tracePt t="41081" x="9807575" y="2608263"/>
          <p14:tracePt t="41089" x="9815513" y="2632075"/>
          <p14:tracePt t="41104" x="9815513" y="2647950"/>
          <p14:tracePt t="41106" x="9823450" y="2655888"/>
          <p14:tracePt t="41113" x="9831388" y="2671763"/>
          <p14:tracePt t="41121" x="9831388" y="2687638"/>
          <p14:tracePt t="41137" x="9831388" y="2695575"/>
          <p14:tracePt t="41730" x="9823450" y="2687638"/>
          <p14:tracePt t="41740" x="9823450" y="2679700"/>
          <p14:tracePt t="42122" x="9815513" y="2671763"/>
          <p14:tracePt t="45178" x="9799638" y="2671763"/>
          <p14:tracePt t="45186" x="9752013" y="2647950"/>
          <p14:tracePt t="45194" x="9704388" y="2640013"/>
          <p14:tracePt t="45201" x="9625013" y="2608263"/>
          <p14:tracePt t="45209" x="9520238" y="2576513"/>
          <p14:tracePt t="45218" x="9424988" y="2551113"/>
          <p14:tracePt t="45227" x="9337675" y="2535238"/>
          <p14:tracePt t="45233" x="9282113" y="2527300"/>
          <p14:tracePt t="45242" x="9234488" y="2519363"/>
          <p14:tracePt t="45250" x="9201150" y="2511425"/>
          <p14:tracePt t="45258" x="9185275" y="2511425"/>
          <p14:tracePt t="45265" x="9169400" y="2511425"/>
          <p14:tracePt t="45273" x="9153525" y="2503488"/>
          <p14:tracePt t="45282" x="9145588" y="2503488"/>
          <p14:tracePt t="45297" x="9137650" y="2503488"/>
          <p14:tracePt t="45322" x="9129713" y="2503488"/>
          <p14:tracePt t="45353" x="9121775" y="2503488"/>
          <p14:tracePt t="45362" x="9066213" y="2471738"/>
          <p14:tracePt t="45370" x="9010650" y="2455863"/>
          <p14:tracePt t="45378" x="8931275" y="2432050"/>
          <p14:tracePt t="45386" x="8858250" y="2400300"/>
          <p14:tracePt t="45395" x="8755063" y="2376488"/>
          <p14:tracePt t="45402" x="8659813" y="2360613"/>
          <p14:tracePt t="45410" x="8556625" y="2328863"/>
          <p14:tracePt t="45418" x="8467725" y="2312988"/>
          <p14:tracePt t="45426" x="8372475" y="2305050"/>
          <p14:tracePt t="45433" x="8301038" y="2297113"/>
          <p14:tracePt t="45442" x="8245475" y="2289175"/>
          <p14:tracePt t="45450" x="8213725" y="2289175"/>
          <p14:tracePt t="45458" x="8189913" y="2289175"/>
          <p14:tracePt t="45465" x="8164513" y="2289175"/>
          <p14:tracePt t="45473" x="8156575" y="2289175"/>
          <p14:tracePt t="45481" x="8148638" y="2289175"/>
          <p14:tracePt t="45489" x="8132763" y="2281238"/>
          <p14:tracePt t="45498" x="8108950" y="2273300"/>
          <p14:tracePt t="45506" x="8077200" y="2257425"/>
          <p14:tracePt t="45514" x="8029575" y="2241550"/>
          <p14:tracePt t="45522" x="7997825" y="2233613"/>
          <p14:tracePt t="45529" x="7958138" y="2216150"/>
          <p14:tracePt t="45537" x="7902575" y="2192338"/>
          <p14:tracePt t="45546" x="7870825" y="2168525"/>
          <p14:tracePt t="45554" x="7805738" y="2144713"/>
          <p14:tracePt t="45562" x="7750175" y="2120900"/>
          <p14:tracePt t="45570" x="7694613" y="2097088"/>
          <p14:tracePt t="45578" x="7639050" y="2073275"/>
          <p14:tracePt t="45586" x="7575550" y="2057400"/>
          <p14:tracePt t="45594" x="7504113" y="2025650"/>
          <p14:tracePt t="45601" x="7439025" y="1993900"/>
          <p14:tracePt t="45609" x="7359650" y="1962150"/>
          <p14:tracePt t="45617" x="7296150" y="1930400"/>
          <p14:tracePt t="45626" x="7224713" y="1890713"/>
          <p14:tracePt t="45633" x="7161213" y="1865313"/>
          <p14:tracePt t="45641" x="7104063" y="1841500"/>
          <p14:tracePt t="45649" x="7064375" y="1817688"/>
          <p14:tracePt t="45657" x="7024688" y="1809750"/>
          <p14:tracePt t="45665" x="7008813" y="1793875"/>
          <p14:tracePt t="45673" x="7000875" y="1785938"/>
          <p14:tracePt t="45682" x="6992938" y="1785938"/>
          <p14:tracePt t="45690" x="6992938" y="1778000"/>
          <p14:tracePt t="45697" x="6985000" y="1778000"/>
          <p14:tracePt t="45705" x="6977063" y="1770063"/>
          <p14:tracePt t="45713" x="6977063" y="1762125"/>
          <p14:tracePt t="45723" x="6961188" y="1754188"/>
          <p14:tracePt t="45729" x="6953250" y="1746250"/>
          <p14:tracePt t="45737" x="6945313" y="1730375"/>
          <p14:tracePt t="45746" x="6937375" y="1722438"/>
          <p14:tracePt t="45756" x="6929438" y="1714500"/>
          <p14:tracePt t="45770" x="6921500" y="1706563"/>
          <p14:tracePt t="45779" x="6913563" y="1698625"/>
          <p14:tracePt t="45788" x="6905625" y="1690688"/>
          <p14:tracePt t="45794" x="6897688" y="1682750"/>
          <p14:tracePt t="45801" x="6889750" y="1674813"/>
          <p14:tracePt t="45810" x="6865938" y="1658938"/>
          <p14:tracePt t="45817" x="6858000" y="1651000"/>
          <p14:tracePt t="45826" x="6850063" y="1643063"/>
          <p14:tracePt t="45833" x="6834188" y="1635125"/>
          <p14:tracePt t="45842" x="6826250" y="1627188"/>
          <p14:tracePt t="45850" x="6818313" y="1619250"/>
          <p14:tracePt t="45858" x="6810375" y="1611313"/>
          <p14:tracePt t="45865" x="6810375" y="1603375"/>
          <p14:tracePt t="45873" x="6802438" y="1603375"/>
          <p14:tracePt t="45882" x="6794500" y="1587500"/>
          <p14:tracePt t="45889" x="6784975" y="1587500"/>
          <p14:tracePt t="45897" x="6777038" y="1579563"/>
          <p14:tracePt t="45905" x="6769100" y="1579563"/>
          <p14:tracePt t="45913" x="6769100" y="1571625"/>
          <p14:tracePt t="45922" x="6761163" y="1563688"/>
          <p14:tracePt t="45929" x="6753225" y="1555750"/>
          <p14:tracePt t="45938" x="6745288" y="1555750"/>
          <p14:tracePt t="45945" x="6737350" y="1538288"/>
          <p14:tracePt t="45954" x="6729413" y="1538288"/>
          <p14:tracePt t="45962" x="6713538" y="1522413"/>
          <p14:tracePt t="45970" x="6705600" y="1514475"/>
          <p14:tracePt t="45977" x="6697663" y="1506538"/>
          <p14:tracePt t="45986" x="6689725" y="1498600"/>
          <p14:tracePt t="45994" x="6681788" y="1498600"/>
          <p14:tracePt t="46002" x="6681788" y="1490663"/>
          <p14:tracePt t="46011" x="6673850" y="1490663"/>
          <p14:tracePt t="46019" x="6665913" y="1482725"/>
          <p14:tracePt t="46026" x="6657975" y="1474788"/>
          <p14:tracePt t="46036" x="6657975" y="1466850"/>
          <p14:tracePt t="46041" x="6650038" y="1458913"/>
          <p14:tracePt t="46050" x="6642100" y="1450975"/>
          <p14:tracePt t="46059" x="6634163" y="1450975"/>
          <p14:tracePt t="46068" x="6626225" y="1443038"/>
          <p14:tracePt t="46074" x="6618288" y="1435100"/>
          <p14:tracePt t="46085" x="6618288" y="1427163"/>
          <p14:tracePt t="46089" x="6610350" y="1427163"/>
          <p14:tracePt t="46098" x="6610350" y="1411288"/>
          <p14:tracePt t="46105" x="6602413" y="1411288"/>
          <p14:tracePt t="46124" x="6594475" y="1395413"/>
          <p14:tracePt t="46130" x="6586538" y="1387475"/>
          <p14:tracePt t="46138" x="6586538" y="1379538"/>
          <p14:tracePt t="46146" x="6578600" y="1379538"/>
          <p14:tracePt t="46154" x="6578600" y="1371600"/>
          <p14:tracePt t="46161" x="6578600" y="1363663"/>
          <p14:tracePt t="46170" x="6570663" y="1363663"/>
          <p14:tracePt t="46177" x="6570663" y="1355725"/>
          <p14:tracePt t="46195" x="6570663" y="1339850"/>
          <p14:tracePt t="46202" x="6570663" y="1331913"/>
          <p14:tracePt t="46217" x="6570663" y="1323975"/>
          <p14:tracePt t="46225" x="6570663" y="1316038"/>
          <p14:tracePt t="46234" x="6570663" y="1308100"/>
          <p14:tracePt t="46250" x="6570663" y="1300163"/>
          <p14:tracePt t="46265" x="6570663" y="1292225"/>
          <p14:tracePt t="46306" x="6570663" y="1284288"/>
          <p14:tracePt t="46985" x="6578600" y="1292225"/>
          <p14:tracePt t="46993" x="6594475" y="1316038"/>
          <p14:tracePt t="47002" x="6602413" y="1323975"/>
          <p14:tracePt t="47010" x="6610350" y="1331913"/>
          <p14:tracePt t="47025" x="6618288" y="1331913"/>
          <p14:tracePt t="47033" x="6618288" y="1339850"/>
          <p14:tracePt t="47058" x="6626225" y="1339850"/>
          <p14:tracePt t="47066" x="6626225" y="1347788"/>
          <p14:tracePt t="47073" x="6634163" y="1347788"/>
          <p14:tracePt t="47082" x="6634163" y="1355725"/>
          <p14:tracePt t="47089" x="6650038" y="1363663"/>
          <p14:tracePt t="47097" x="6665913" y="1371600"/>
          <p14:tracePt t="47106" x="6673850" y="1387475"/>
          <p14:tracePt t="47113" x="6705600" y="1427163"/>
          <p14:tracePt t="47123" x="6713538" y="1443038"/>
          <p14:tracePt t="47130" x="6721475" y="1450975"/>
          <p14:tracePt t="47139" x="6737350" y="1474788"/>
          <p14:tracePt t="47153" x="6737350" y="1482725"/>
          <p14:tracePt t="47161" x="6737350" y="1490663"/>
          <p14:tracePt t="47281" x="6737350" y="1498600"/>
          <p14:tracePt t="47289" x="6737350" y="1506538"/>
          <p14:tracePt t="47570" x="6737350" y="1514475"/>
          <p14:tracePt t="47586" x="6729413" y="1514475"/>
          <p14:tracePt t="47609" x="6721475" y="1514475"/>
          <p14:tracePt t="47625" x="6721475" y="1522413"/>
          <p14:tracePt t="47778" x="6721475" y="1530350"/>
          <p14:tracePt t="48530" x="6713538" y="1530350"/>
          <p14:tracePt t="48561" x="6705600" y="1530350"/>
          <p14:tracePt t="48586" x="6697663" y="1530350"/>
          <p14:tracePt t="48601" x="6697663" y="1522413"/>
          <p14:tracePt t="48641" x="6689725" y="1522413"/>
          <p14:tracePt t="48897" x="6681788" y="1522413"/>
          <p14:tracePt t="48929" x="6673850" y="1522413"/>
          <p14:tracePt t="48953" x="6665913" y="1522413"/>
          <p14:tracePt t="49042" x="6657975" y="1522413"/>
          <p14:tracePt t="49082" x="6650038" y="1522413"/>
          <p14:tracePt t="49114" x="6642100" y="1522413"/>
          <p14:tracePt t="49153" x="6634163" y="1522413"/>
          <p14:tracePt t="49161" x="6626225" y="1522413"/>
          <p14:tracePt t="49187" x="6618288" y="1522413"/>
          <p14:tracePt t="49289" x="6610350" y="1522413"/>
          <p14:tracePt t="49305" x="6594475" y="1522413"/>
          <p14:tracePt t="49322" x="6586538" y="1522413"/>
          <p14:tracePt t="49329" x="6570663" y="1522413"/>
          <p14:tracePt t="49338" x="6562725" y="1522413"/>
          <p14:tracePt t="49346" x="6554788" y="1522413"/>
          <p14:tracePt t="49354" x="6538913" y="1522413"/>
          <p14:tracePt t="49362" x="6530975" y="1522413"/>
          <p14:tracePt t="49370" x="6523038" y="1522413"/>
          <p14:tracePt t="49379" x="6515100" y="1522413"/>
          <p14:tracePt t="49394" x="6507163" y="1522413"/>
          <p14:tracePt t="49459" x="6499225" y="1522413"/>
          <p14:tracePt t="49465" x="6491288" y="1522413"/>
          <p14:tracePt t="49473" x="6475413" y="1522413"/>
          <p14:tracePt t="49481" x="6459538" y="1530350"/>
          <p14:tracePt t="49490" x="6442075" y="1530350"/>
          <p14:tracePt t="49498" x="6410325" y="1538288"/>
          <p14:tracePt t="49506" x="6386513" y="1555750"/>
          <p14:tracePt t="49514" x="6362700" y="1563688"/>
          <p14:tracePt t="49523" x="6330950" y="1571625"/>
          <p14:tracePt t="49529" x="6299200" y="1579563"/>
          <p14:tracePt t="49537" x="6283325" y="1595438"/>
          <p14:tracePt t="49546" x="6267450" y="1595438"/>
          <p14:tracePt t="49553" x="6251575" y="1595438"/>
          <p14:tracePt t="49562" x="6251575" y="1603375"/>
          <p14:tracePt t="49570" x="6243638" y="1603375"/>
          <p14:tracePt t="49642" x="6235700" y="1603375"/>
          <p14:tracePt t="49650" x="6227763" y="1603375"/>
          <p14:tracePt t="49657" x="6219825" y="1603375"/>
          <p14:tracePt t="49665" x="6211888" y="1603375"/>
          <p14:tracePt t="49673" x="6203950" y="1603375"/>
          <p14:tracePt t="49737" x="6196013" y="1603375"/>
          <p14:tracePt t="49761" x="6196013" y="1611313"/>
          <p14:tracePt t="49770" x="6196013" y="1627188"/>
          <p14:tracePt t="49777" x="6203950" y="1651000"/>
          <p14:tracePt t="49785" x="6211888" y="1666875"/>
          <p14:tracePt t="49794" x="6211888" y="1674813"/>
          <p14:tracePt t="49802" x="6211888" y="1682750"/>
          <p14:tracePt t="49810" x="6219825" y="1698625"/>
          <p14:tracePt t="49826" x="6219825" y="1706563"/>
          <p14:tracePt t="49890" x="6227763" y="1706563"/>
          <p14:tracePt t="49905" x="6227763" y="1714500"/>
          <p14:tracePt t="49913" x="6235700" y="1714500"/>
          <p14:tracePt t="50153" x="6235700" y="1722438"/>
          <p14:tracePt t="50161" x="6251575" y="1738313"/>
          <p14:tracePt t="50169" x="6299200" y="1770063"/>
          <p14:tracePt t="50178" x="6354763" y="1793875"/>
          <p14:tracePt t="50186" x="6410325" y="1817688"/>
          <p14:tracePt t="50193" x="6475413" y="1833563"/>
          <p14:tracePt t="50202" x="6523038" y="1849438"/>
          <p14:tracePt t="50209" x="6554788" y="1857375"/>
          <p14:tracePt t="50217" x="6602413" y="1857375"/>
          <p14:tracePt t="50225" x="6626225" y="1857375"/>
          <p14:tracePt t="50234" x="6665913" y="1857375"/>
          <p14:tracePt t="50241" x="6697663" y="1857375"/>
          <p14:tracePt t="50250" x="6729413" y="1857375"/>
          <p14:tracePt t="50257" x="6777038" y="1857375"/>
          <p14:tracePt t="50265" x="6810375" y="1857375"/>
          <p14:tracePt t="50273" x="6842125" y="1857375"/>
          <p14:tracePt t="50281" x="6873875" y="1857375"/>
          <p14:tracePt t="50290" x="6889750" y="1857375"/>
          <p14:tracePt t="50297" x="6897688" y="1857375"/>
          <p14:tracePt t="50305" x="6905625" y="1857375"/>
          <p14:tracePt t="50347" x="6921500" y="1857375"/>
          <p14:tracePt t="50353" x="6945313" y="1865313"/>
          <p14:tracePt t="50363" x="6992938" y="1873250"/>
          <p14:tracePt t="50370" x="7040563" y="1898650"/>
          <p14:tracePt t="50379" x="7080250" y="1906588"/>
          <p14:tracePt t="50385" x="7135813" y="1922463"/>
          <p14:tracePt t="50394" x="7177088" y="1930400"/>
          <p14:tracePt t="50401" x="7208838" y="1930400"/>
          <p14:tracePt t="50412" x="7240588" y="1930400"/>
          <p14:tracePt t="50417" x="7264400" y="1930400"/>
          <p14:tracePt t="50426" x="7280275" y="1930400"/>
          <p14:tracePt t="50433" x="7288213" y="1930400"/>
          <p14:tracePt t="50441" x="7312025" y="1930400"/>
          <p14:tracePt t="50450" x="7327900" y="1930400"/>
          <p14:tracePt t="50459" x="7359650" y="1938338"/>
          <p14:tracePt t="50465" x="7399338" y="1946275"/>
          <p14:tracePt t="50473" x="7470775" y="1962150"/>
          <p14:tracePt t="50481" x="7535863" y="1985963"/>
          <p14:tracePt t="50489" x="7599363" y="2001838"/>
          <p14:tracePt t="50498" x="7670800" y="2017713"/>
          <p14:tracePt t="50506" x="7710488" y="2025650"/>
          <p14:tracePt t="50514" x="7742238" y="2025650"/>
          <p14:tracePt t="50522" x="7781925" y="2033588"/>
          <p14:tracePt t="50529" x="7805738" y="2033588"/>
          <p14:tracePt t="50538" x="7813675" y="2033588"/>
          <p14:tracePt t="50547" x="7821613" y="2033588"/>
          <p14:tracePt t="50555" x="7829550" y="2033588"/>
          <p14:tracePt t="50618" x="7839075" y="2033588"/>
          <p14:tracePt t="50626" x="7847013" y="2033588"/>
          <p14:tracePt t="50634" x="7862888" y="2033588"/>
          <p14:tracePt t="50641" x="7886700" y="2033588"/>
          <p14:tracePt t="50650" x="7918450" y="2033588"/>
          <p14:tracePt t="50657" x="7934325" y="2033588"/>
          <p14:tracePt t="50665" x="7958138" y="2033588"/>
          <p14:tracePt t="50673" x="7981950" y="2033588"/>
          <p14:tracePt t="50681" x="7997825" y="2033588"/>
          <p14:tracePt t="50707" x="8005763" y="2033588"/>
          <p14:tracePt t="50738" x="8013700" y="2033588"/>
          <p14:tracePt t="50817" x="8013700" y="2017713"/>
          <p14:tracePt t="50826" x="8013700" y="2009775"/>
          <p14:tracePt t="50835" x="8029575" y="2001838"/>
          <p14:tracePt t="50841" x="8037513" y="1985963"/>
          <p14:tracePt t="50849" x="8061325" y="1978025"/>
          <p14:tracePt t="50857" x="8085138" y="1970088"/>
          <p14:tracePt t="50865" x="8101013" y="1962150"/>
          <p14:tracePt t="50873" x="8116888" y="1962150"/>
          <p14:tracePt t="50881" x="8132763" y="1954213"/>
          <p14:tracePt t="50889" x="8148638" y="1938338"/>
          <p14:tracePt t="50898" x="8164513" y="1938338"/>
          <p14:tracePt t="50905" x="8172450" y="1930400"/>
          <p14:tracePt t="50913" x="8180388" y="1922463"/>
          <p14:tracePt t="50921" x="8180388" y="1914525"/>
          <p14:tracePt t="50930" x="8189913" y="1906588"/>
          <p14:tracePt t="50938" x="8197850" y="1890713"/>
          <p14:tracePt t="50945" x="8197850" y="1873250"/>
          <p14:tracePt t="50953" x="8197850" y="1865313"/>
          <p14:tracePt t="50961" x="8205788" y="1849438"/>
          <p14:tracePt t="50969" x="8213725" y="1833563"/>
          <p14:tracePt t="50978" x="8213725" y="1817688"/>
          <p14:tracePt t="50985" x="8221663" y="1809750"/>
          <p14:tracePt t="50994" x="8221663" y="1801813"/>
          <p14:tracePt t="51011" x="8229600" y="1801813"/>
          <p14:tracePt t="51065" x="8229600" y="1793875"/>
          <p14:tracePt t="51145" x="8253413" y="1801813"/>
          <p14:tracePt t="51154" x="8277225" y="1825625"/>
          <p14:tracePt t="51161" x="8285163" y="1833563"/>
          <p14:tracePt t="51170" x="8293100" y="1841500"/>
          <p14:tracePt t="51178" x="8301038" y="1841500"/>
          <p14:tracePt t="51258" x="8308975" y="1841500"/>
          <p14:tracePt t="51282" x="8308975" y="1833563"/>
          <p14:tracePt t="51681" x="8308975" y="1841500"/>
          <p14:tracePt t="51698" x="8308975" y="1849438"/>
          <p14:tracePt t="51706" x="8308975" y="1857375"/>
          <p14:tracePt t="51713" x="8316913" y="1873250"/>
          <p14:tracePt t="51723" x="8324850" y="1890713"/>
          <p14:tracePt t="51729" x="8324850" y="1898650"/>
          <p14:tracePt t="51738" x="8332788" y="1914525"/>
          <p14:tracePt t="51745" x="8340725" y="1922463"/>
          <p14:tracePt t="51753" x="8340725" y="1930400"/>
          <p14:tracePt t="51762" x="8348663" y="1938338"/>
          <p14:tracePt t="51769" x="8356600" y="1938338"/>
          <p14:tracePt t="51778" x="8356600" y="1954213"/>
          <p14:tracePt t="51785" x="8372475" y="1962150"/>
          <p14:tracePt t="51794" x="8388350" y="1978025"/>
          <p14:tracePt t="51802" x="8404225" y="1985963"/>
          <p14:tracePt t="51810" x="8420100" y="1993900"/>
          <p14:tracePt t="51817" x="8428038" y="2001838"/>
          <p14:tracePt t="51825" x="8435975" y="2009775"/>
          <p14:tracePt t="51833" x="8443913" y="2009775"/>
          <p14:tracePt t="51857" x="8451850" y="2009775"/>
          <p14:tracePt t="51865" x="8467725" y="2017713"/>
          <p14:tracePt t="51873" x="8491538" y="2033588"/>
          <p14:tracePt t="51882" x="8515350" y="2033588"/>
          <p14:tracePt t="51890" x="8556625" y="2049463"/>
          <p14:tracePt t="51898" x="8604250" y="2065338"/>
          <p14:tracePt t="51907" x="8628063" y="2073275"/>
          <p14:tracePt t="51913" x="8651875" y="2081213"/>
          <p14:tracePt t="51921" x="8667750" y="2081213"/>
          <p14:tracePt t="51929" x="8675688" y="2081213"/>
          <p14:tracePt t="51938" x="8683625" y="2081213"/>
          <p14:tracePt t="51945" x="8691563" y="2081213"/>
          <p14:tracePt t="51953" x="8699500" y="2081213"/>
          <p14:tracePt t="52002" x="8707438" y="2081213"/>
          <p14:tracePt t="52018" x="8723313" y="2081213"/>
          <p14:tracePt t="52025" x="8755063" y="2081213"/>
          <p14:tracePt t="52033" x="8834438" y="2089150"/>
          <p14:tracePt t="52041" x="8923338" y="2105025"/>
          <p14:tracePt t="52050" x="9026525" y="2112963"/>
          <p14:tracePt t="52057" x="9121775" y="2112963"/>
          <p14:tracePt t="52066" x="9217025" y="2112963"/>
          <p14:tracePt t="52073" x="9313863" y="2112963"/>
          <p14:tracePt t="52081" x="9401175" y="2097088"/>
          <p14:tracePt t="52090" x="9456738" y="2073275"/>
          <p14:tracePt t="52098" x="9488488" y="2057400"/>
          <p14:tracePt t="52107" x="9528175" y="2033588"/>
          <p14:tracePt t="52113" x="9544050" y="2017713"/>
          <p14:tracePt t="52122" x="9559925" y="2009775"/>
          <p14:tracePt t="52129" x="9559925" y="1993900"/>
          <p14:tracePt t="52145" x="9559925" y="1985963"/>
          <p14:tracePt t="52217" x="9551988" y="1985963"/>
          <p14:tracePt t="52225" x="9544050" y="1985963"/>
          <p14:tracePt t="52233" x="9544050" y="1993900"/>
          <p14:tracePt t="52250" x="9536113" y="1993900"/>
          <p14:tracePt t="52266" x="9528175" y="1993900"/>
          <p14:tracePt t="52290" x="9520238" y="1993900"/>
          <p14:tracePt t="52305" x="9520238" y="2001838"/>
          <p14:tracePt t="52313" x="9512300" y="2001838"/>
          <p14:tracePt t="52322" x="9512300" y="2009775"/>
          <p14:tracePt t="52329" x="9504363" y="2025650"/>
          <p14:tracePt t="52338" x="9496425" y="2041525"/>
          <p14:tracePt t="52345" x="9496425" y="2065338"/>
          <p14:tracePt t="52353" x="9480550" y="2073275"/>
          <p14:tracePt t="52362" x="9472613" y="2089150"/>
          <p14:tracePt t="52371" x="9472613" y="2097088"/>
          <p14:tracePt t="52381" x="9472613" y="2105025"/>
          <p14:tracePt t="52385" x="9472613" y="2112963"/>
          <p14:tracePt t="52395" x="9472613" y="2120900"/>
          <p14:tracePt t="52402" x="9472613" y="2128838"/>
          <p14:tracePt t="52441" x="9472613" y="2136775"/>
          <p14:tracePt t="52449" x="9488488" y="2152650"/>
          <p14:tracePt t="52458" x="9551988" y="2184400"/>
          <p14:tracePt t="52465" x="9617075" y="2224088"/>
          <p14:tracePt t="52473" x="9704388" y="2257425"/>
          <p14:tracePt t="52481" x="9799638" y="2289175"/>
          <p14:tracePt t="52489" x="9902825" y="2328863"/>
          <p14:tracePt t="52497" x="9991725" y="2344738"/>
          <p14:tracePt t="52506" x="10055225" y="2352675"/>
          <p14:tracePt t="52513" x="10094913" y="2352675"/>
          <p14:tracePt t="52522" x="10118725" y="2352675"/>
          <p14:tracePt t="52529" x="10150475" y="2344738"/>
          <p14:tracePt t="52538" x="10158413" y="2328863"/>
          <p14:tracePt t="52545" x="10174288" y="2305050"/>
          <p14:tracePt t="52553" x="10174288" y="2281238"/>
          <p14:tracePt t="52563" x="10174288" y="2265363"/>
          <p14:tracePt t="52570" x="10174288" y="2257425"/>
          <p14:tracePt t="52579" x="10174288" y="2233613"/>
          <p14:tracePt t="52586" x="10174288" y="2216150"/>
          <p14:tracePt t="52594" x="10166350" y="2208213"/>
          <p14:tracePt t="52601" x="10166350" y="2200275"/>
          <p14:tracePt t="52690" x="10158413" y="2200275"/>
          <p14:tracePt t="52745" x="10158413" y="2192338"/>
          <p14:tracePt t="52754" x="10150475" y="2192338"/>
          <p14:tracePt t="52785" x="10142538" y="2192338"/>
          <p14:tracePt t="52826" x="10142538" y="2184400"/>
          <p14:tracePt t="52833" x="10134600" y="2176463"/>
          <p14:tracePt t="52841" x="10126663" y="2176463"/>
          <p14:tracePt t="52849" x="10118725" y="2168525"/>
          <p14:tracePt t="52865" x="10110788" y="2168525"/>
          <p14:tracePt t="52881" x="10102850" y="2168525"/>
          <p14:tracePt t="52890" x="10102850" y="2160588"/>
          <p14:tracePt t="52898" x="10094913" y="2160588"/>
          <p14:tracePt t="52906" x="10086975" y="2160588"/>
          <p14:tracePt t="52929" x="10079038" y="2160588"/>
          <p14:tracePt t="53345" x="10079038" y="2152650"/>
          <p14:tracePt t="53378" x="10079038" y="2144713"/>
          <p14:tracePt t="53412" x="10071100" y="2144713"/>
          <p14:tracePt t="53578" x="10063163" y="2144713"/>
          <p14:tracePt t="53691" x="10055225" y="2144713"/>
          <p14:tracePt t="53754" x="10047288" y="2144713"/>
          <p14:tracePt t="53762" x="10047288" y="2152650"/>
          <p14:tracePt t="53771" x="10031413" y="2160588"/>
          <p14:tracePt t="53785" x="10023475" y="2176463"/>
          <p14:tracePt t="53802" x="10015538" y="2184400"/>
          <p14:tracePt t="53817" x="9999663" y="2192338"/>
          <p14:tracePt t="53833" x="9983788" y="2208213"/>
          <p14:tracePt t="53842" x="9967913" y="2208213"/>
          <p14:tracePt t="53849" x="9959975" y="2224088"/>
          <p14:tracePt t="53857" x="9944100" y="2233613"/>
          <p14:tracePt t="53865" x="9926638" y="2249488"/>
          <p14:tracePt t="53873" x="9918700" y="2249488"/>
          <p14:tracePt t="53882" x="9902825" y="2257425"/>
          <p14:tracePt t="53890" x="9902825" y="2265363"/>
          <p14:tracePt t="53897" x="9886950" y="2273300"/>
          <p14:tracePt t="53905" x="9879013" y="2273300"/>
          <p14:tracePt t="53913" x="9879013" y="2281238"/>
          <p14:tracePt t="53922" x="9871075" y="2281238"/>
          <p14:tracePt t="53929" x="9863138" y="2281238"/>
          <p14:tracePt t="53945" x="9855200" y="2281238"/>
          <p14:tracePt t="53962" x="9847263" y="2281238"/>
          <p14:tracePt t="53978" x="9839325" y="2281238"/>
          <p14:tracePt t="53985" x="9831388" y="2281238"/>
          <p14:tracePt t="53994" x="9823450" y="2281238"/>
          <p14:tracePt t="54041" x="9815513" y="2281238"/>
          <p14:tracePt t="54090" x="9807575" y="2281238"/>
          <p14:tracePt t="54105" x="9799638" y="2281238"/>
          <p14:tracePt t="54129" x="9791700" y="2281238"/>
          <p14:tracePt t="54145" x="9783763" y="2281238"/>
          <p14:tracePt t="54153" x="9775825" y="2281238"/>
          <p14:tracePt t="54161" x="9767888" y="2281238"/>
          <p14:tracePt t="54170" x="9744075" y="2281238"/>
          <p14:tracePt t="54179" x="9728200" y="2281238"/>
          <p14:tracePt t="54187" x="9704388" y="2273300"/>
          <p14:tracePt t="54195" x="9696450" y="2273300"/>
          <p14:tracePt t="54202" x="9680575" y="2273300"/>
          <p14:tracePt t="54210" x="9664700" y="2265363"/>
          <p14:tracePt t="54217" x="9640888" y="2265363"/>
          <p14:tracePt t="54225" x="9625013" y="2257425"/>
          <p14:tracePt t="54233" x="9593263" y="2241550"/>
          <p14:tracePt t="54241" x="9585325" y="2241550"/>
          <p14:tracePt t="54249" x="9559925" y="2233613"/>
          <p14:tracePt t="54257" x="9551988" y="2224088"/>
          <p14:tracePt t="54265" x="9544050" y="2224088"/>
          <p14:tracePt t="54298" x="9536113" y="2224088"/>
          <p14:tracePt t="54305" x="9528175" y="2216150"/>
          <p14:tracePt t="54313" x="9528175" y="2208213"/>
          <p14:tracePt t="54321" x="9512300" y="2200275"/>
          <p14:tracePt t="54329" x="9504363" y="2200275"/>
          <p14:tracePt t="54338" x="9488488" y="2184400"/>
          <p14:tracePt t="54345" x="9472613" y="2176463"/>
          <p14:tracePt t="54354" x="9464675" y="2168525"/>
          <p14:tracePt t="54363" x="9448800" y="2160588"/>
          <p14:tracePt t="54370" x="9440863" y="2160588"/>
          <p14:tracePt t="54380" x="9432925" y="2160588"/>
          <p14:tracePt t="54396" x="9424988" y="2160588"/>
          <p14:tracePt t="54418" x="9417050" y="2152650"/>
          <p14:tracePt t="54434" x="9409113" y="2152650"/>
          <p14:tracePt t="54441" x="9409113" y="2144713"/>
          <p14:tracePt t="54450" x="9401175" y="2144713"/>
          <p14:tracePt t="54458" x="9393238" y="2144713"/>
          <p14:tracePt t="54489" x="9385300" y="2144713"/>
          <p14:tracePt t="54497" x="9377363" y="2144713"/>
          <p14:tracePt t="54506" x="9369425" y="2144713"/>
          <p14:tracePt t="54513" x="9361488" y="2144713"/>
          <p14:tracePt t="54530" x="9345613" y="2144713"/>
          <p14:tracePt t="54546" x="9337675" y="2144713"/>
          <p14:tracePt t="54555" x="9313863" y="2136775"/>
          <p14:tracePt t="54563" x="9290050" y="2128838"/>
          <p14:tracePt t="54570" x="9266238" y="2128838"/>
          <p14:tracePt t="54579" x="9209088" y="2120900"/>
          <p14:tracePt t="54586" x="9145588" y="2112963"/>
          <p14:tracePt t="54595" x="9058275" y="2089150"/>
          <p14:tracePt t="54601" x="8978900" y="2081213"/>
          <p14:tracePt t="54610" x="8883650" y="2065338"/>
          <p14:tracePt t="54617" x="8786813" y="2065338"/>
          <p14:tracePt t="54625" x="8699500" y="2065338"/>
          <p14:tracePt t="54634" x="8612188" y="2065338"/>
          <p14:tracePt t="54642" x="8572500" y="2065338"/>
          <p14:tracePt t="54650" x="8540750" y="2081213"/>
          <p14:tracePt t="54659" x="8523288" y="2081213"/>
          <p14:tracePt t="54665" x="8515350" y="2097088"/>
          <p14:tracePt t="54673" x="8507413" y="2097088"/>
          <p14:tracePt t="54681" x="8507413" y="2105025"/>
          <p14:tracePt t="54698" x="8507413" y="2112963"/>
          <p14:tracePt t="54713" x="8499475" y="2112963"/>
          <p14:tracePt t="54793" x="8499475" y="2120900"/>
          <p14:tracePt t="54802" x="8499475" y="2128838"/>
          <p14:tracePt t="54809" x="8499475" y="2136775"/>
          <p14:tracePt t="54826" x="8499475" y="2144713"/>
          <p14:tracePt t="54842" x="8499475" y="2152650"/>
          <p14:tracePt t="54849" x="8499475" y="2160588"/>
          <p14:tracePt t="54857" x="8499475" y="2168525"/>
          <p14:tracePt t="54865" x="8507413" y="2176463"/>
          <p14:tracePt t="54873" x="8515350" y="2176463"/>
          <p14:tracePt t="54890" x="8515350" y="2184400"/>
          <p14:tracePt t="54898" x="8523288" y="2192338"/>
          <p14:tracePt t="54929" x="8531225" y="2192338"/>
          <p14:tracePt t="54953" x="8540750" y="2192338"/>
          <p14:tracePt t="54961" x="8548688" y="2200275"/>
          <p14:tracePt t="54969" x="8556625" y="2200275"/>
          <p14:tracePt t="54977" x="8572500" y="2200275"/>
          <p14:tracePt t="54985" x="8588375" y="2208213"/>
          <p14:tracePt t="54993" x="8620125" y="2216150"/>
          <p14:tracePt t="55001" x="8643938" y="2224088"/>
          <p14:tracePt t="55010" x="8683625" y="2233613"/>
          <p14:tracePt t="55017" x="8715375" y="2233613"/>
          <p14:tracePt t="55027" x="8731250" y="2233613"/>
          <p14:tracePt t="55038" x="8747125" y="2233613"/>
          <p14:tracePt t="55041" x="8755063" y="2233613"/>
          <p14:tracePt t="55058" x="8763000" y="2233613"/>
          <p14:tracePt t="55106" x="8770938" y="2233613"/>
          <p14:tracePt t="55113" x="8778875" y="2233613"/>
          <p14:tracePt t="55121" x="8786813" y="2233613"/>
          <p14:tracePt t="55130" x="8794750" y="2233613"/>
          <p14:tracePt t="55138" x="8810625" y="2233613"/>
          <p14:tracePt t="55145" x="8826500" y="2233613"/>
          <p14:tracePt t="55154" x="8842375" y="2233613"/>
          <p14:tracePt t="55161" x="8866188" y="2224088"/>
          <p14:tracePt t="55170" x="8874125" y="2224088"/>
          <p14:tracePt t="55178" x="8883650" y="2224088"/>
          <p14:tracePt t="55185" x="8899525" y="2216150"/>
          <p14:tracePt t="55193" x="8923338" y="2216150"/>
          <p14:tracePt t="55201" x="8947150" y="2216150"/>
          <p14:tracePt t="55209" x="8955088" y="2216150"/>
          <p14:tracePt t="55217" x="8963025" y="2216150"/>
          <p14:tracePt t="55225" x="8970963" y="2208213"/>
          <p14:tracePt t="55291" x="8978900" y="2208213"/>
          <p14:tracePt t="55298" x="8994775" y="2208213"/>
          <p14:tracePt t="55306" x="9018588" y="2208213"/>
          <p14:tracePt t="55314" x="9050338" y="2208213"/>
          <p14:tracePt t="55321" x="9082088" y="2216150"/>
          <p14:tracePt t="55330" x="9129713" y="2224088"/>
          <p14:tracePt t="55338" x="9161463" y="2224088"/>
          <p14:tracePt t="55345" x="9177338" y="2224088"/>
          <p14:tracePt t="55353" x="9185275" y="2224088"/>
          <p14:tracePt t="55363" x="9193213" y="2224088"/>
          <p14:tracePt t="55402" x="9193213" y="2216150"/>
          <p14:tracePt t="55412" x="9185275" y="2200275"/>
          <p14:tracePt t="55417" x="9185275" y="2184400"/>
          <p14:tracePt t="55426" x="9177338" y="2176463"/>
          <p14:tracePt t="55434" x="9177338" y="2168525"/>
          <p14:tracePt t="55506" x="9169400" y="2168525"/>
          <p14:tracePt t="55522" x="9161463" y="2168525"/>
          <p14:tracePt t="55714" x="9161463" y="2176463"/>
          <p14:tracePt t="55785" x="9161463" y="2184400"/>
          <p14:tracePt t="55938" x="9161463" y="2192338"/>
          <p14:tracePt t="55946" x="9145588" y="2200275"/>
          <p14:tracePt t="55953" x="9082088" y="2233613"/>
          <p14:tracePt t="55962" x="8994775" y="2257425"/>
          <p14:tracePt t="55969" x="8874125" y="2289175"/>
          <p14:tracePt t="55977" x="8723313" y="2320925"/>
          <p14:tracePt t="55985" x="8572500" y="2352675"/>
          <p14:tracePt t="55994" x="8404225" y="2384425"/>
          <p14:tracePt t="56002" x="8277225" y="2416175"/>
          <p14:tracePt t="56010" x="8197850" y="2432050"/>
          <p14:tracePt t="56017" x="8124825" y="2439988"/>
          <p14:tracePt t="56025" x="8093075" y="2447925"/>
          <p14:tracePt t="56036" x="8085138" y="2447925"/>
          <p14:tracePt t="56042" x="8077200" y="2447925"/>
          <p14:tracePt t="56089" x="8077200" y="2439988"/>
          <p14:tracePt t="56099" x="8077200" y="2432050"/>
          <p14:tracePt t="56113" x="8077200" y="2424113"/>
          <p14:tracePt t="56121" x="8069263" y="2416175"/>
          <p14:tracePt t="56129" x="8053388" y="2400300"/>
          <p14:tracePt t="56138" x="8037513" y="2384425"/>
          <p14:tracePt t="56202" x="8029575" y="2384425"/>
          <p14:tracePt t="56257" x="8029575" y="2376488"/>
          <p14:tracePt t="56380" x="8037513" y="2376488"/>
          <p14:tracePt t="56417" x="8045450" y="2376488"/>
          <p14:tracePt t="56459" x="8053388" y="2376488"/>
          <p14:tracePt t="56475" x="8061325" y="2376488"/>
          <p14:tracePt t="56481" x="8069263" y="2376488"/>
          <p14:tracePt t="56489" x="8085138" y="2376488"/>
          <p14:tracePt t="56498" x="8093075" y="2376488"/>
          <p14:tracePt t="56506" x="8101013" y="2376488"/>
          <p14:tracePt t="56514" x="8124825" y="2384425"/>
          <p14:tracePt t="56521" x="8132763" y="2384425"/>
          <p14:tracePt t="56529" x="8148638" y="2384425"/>
          <p14:tracePt t="56538" x="8156575" y="2392363"/>
          <p14:tracePt t="56545" x="8172450" y="2392363"/>
          <p14:tracePt t="56555" x="8180388" y="2392363"/>
          <p14:tracePt t="56563" x="8197850" y="2392363"/>
          <p14:tracePt t="56570" x="8221663" y="2400300"/>
          <p14:tracePt t="56579" x="8261350" y="2408238"/>
          <p14:tracePt t="56586" x="8293100" y="2408238"/>
          <p14:tracePt t="56595" x="8332788" y="2416175"/>
          <p14:tracePt t="56601" x="8364538" y="2416175"/>
          <p14:tracePt t="56609" x="8404225" y="2416175"/>
          <p14:tracePt t="56618" x="8420100" y="2416175"/>
          <p14:tracePt t="56626" x="8428038" y="2416175"/>
          <p14:tracePt t="56650" x="8435975" y="2416175"/>
          <p14:tracePt t="56697" x="8459788" y="2416175"/>
          <p14:tracePt t="56706" x="8548688" y="2408238"/>
          <p14:tracePt t="56713" x="8659813" y="2408238"/>
          <p14:tracePt t="56722" x="8834438" y="2408238"/>
          <p14:tracePt t="56730" x="9034463" y="2408238"/>
          <p14:tracePt t="56742" x="9290050" y="2408238"/>
          <p14:tracePt t="56745" x="9488488" y="2408238"/>
          <p14:tracePt t="56753" x="9609138" y="2408238"/>
          <p14:tracePt t="56761" x="9680575" y="2392363"/>
          <p14:tracePt t="56770" x="9704388" y="2392363"/>
          <p14:tracePt t="56777" x="9712325" y="2384425"/>
          <p14:tracePt t="56810" x="9712325" y="2376488"/>
          <p14:tracePt t="56818" x="9688513" y="2360613"/>
          <p14:tracePt t="56826" x="9664700" y="2344738"/>
          <p14:tracePt t="56834" x="9656763" y="2328863"/>
          <p14:tracePt t="56841" x="9640888" y="2328863"/>
          <p14:tracePt t="56865" x="9632950" y="2328863"/>
          <p14:tracePt t="56898" x="9625013" y="2328863"/>
          <p14:tracePt t="56905" x="9617075" y="2320925"/>
          <p14:tracePt t="56914" x="9609138" y="2320925"/>
          <p14:tracePt t="56923" x="9601200" y="2320925"/>
          <p14:tracePt t="56930" x="9585325" y="2320925"/>
          <p14:tracePt t="56940" x="9575800" y="2312988"/>
          <p14:tracePt t="56946" x="9567863" y="2312988"/>
          <p14:tracePt t="56954" x="9559925" y="2312988"/>
          <p14:tracePt t="56962" x="9544050" y="2312988"/>
          <p14:tracePt t="56970" x="9536113" y="2312988"/>
          <p14:tracePt t="56977" x="9528175" y="2312988"/>
          <p14:tracePt t="57010" x="9528175" y="2305050"/>
          <p14:tracePt t="57202" x="9520238" y="2305050"/>
          <p14:tracePt t="57225" x="9504363" y="2305050"/>
          <p14:tracePt t="57233" x="9496425" y="2320925"/>
          <p14:tracePt t="57241" x="9488488" y="2328863"/>
          <p14:tracePt t="57250" x="9472613" y="2344738"/>
          <p14:tracePt t="57258" x="9464675" y="2344738"/>
          <p14:tracePt t="57265" x="9448800" y="2352675"/>
          <p14:tracePt t="57289" x="9440863" y="2360613"/>
          <p14:tracePt t="57297" x="9432925" y="2376488"/>
          <p14:tracePt t="57306" x="9417050" y="2408238"/>
          <p14:tracePt t="57313" x="9409113" y="2455863"/>
          <p14:tracePt t="57322" x="9385300" y="2511425"/>
          <p14:tracePt t="57330" x="9369425" y="2566988"/>
          <p14:tracePt t="57337" x="9345613" y="2624138"/>
          <p14:tracePt t="57345" x="9329738" y="2679700"/>
          <p14:tracePt t="57353" x="9305925" y="2735263"/>
          <p14:tracePt t="57363" x="9282113" y="2790825"/>
          <p14:tracePt t="57370" x="9250363" y="2854325"/>
          <p14:tracePt t="57379" x="9209088" y="2919413"/>
          <p14:tracePt t="57385" x="9153525" y="2990850"/>
          <p14:tracePt t="57395" x="9105900" y="3062288"/>
          <p14:tracePt t="57401" x="9042400" y="3125788"/>
          <p14:tracePt t="57411" x="8986838" y="3197225"/>
          <p14:tracePt t="57417" x="8955088" y="3278188"/>
          <p14:tracePt t="57427" x="8931275" y="3373438"/>
          <p14:tracePt t="57434" x="8891588" y="3484563"/>
          <p14:tracePt t="57441" x="8858250" y="3629025"/>
          <p14:tracePt t="57450" x="8818563" y="3787775"/>
          <p14:tracePt t="57458" x="8747125" y="3948113"/>
          <p14:tracePt t="57465" x="8675688" y="4122738"/>
          <p14:tracePt t="57473" x="8596313" y="4273550"/>
          <p14:tracePt t="57482" x="8523288" y="4378325"/>
          <p14:tracePt t="57489" x="8467725" y="4473575"/>
          <p14:tracePt t="57498" x="8412163" y="4537075"/>
          <p14:tracePt t="57505" x="8364538" y="4608513"/>
          <p14:tracePt t="57513" x="8308975" y="4649788"/>
          <p14:tracePt t="57522" x="8277225" y="4681538"/>
          <p14:tracePt t="57529" x="8237538" y="4713288"/>
          <p14:tracePt t="57538" x="8205788" y="4729163"/>
          <p14:tracePt t="57545" x="8197850" y="4737100"/>
          <p14:tracePt t="57553" x="8189913" y="4745038"/>
          <p14:tracePt t="57562" x="8180388" y="4760913"/>
          <p14:tracePt t="57569" x="8172450" y="4776788"/>
          <p14:tracePt t="57578" x="8164513" y="4792663"/>
          <p14:tracePt t="57585" x="8164513" y="4808538"/>
          <p14:tracePt t="57594" x="8156575" y="4832350"/>
          <p14:tracePt t="57601" x="8140700" y="4864100"/>
          <p14:tracePt t="57609" x="8132763" y="4872038"/>
          <p14:tracePt t="57618" x="8116888" y="4887913"/>
          <p14:tracePt t="57625" x="8108950" y="4903788"/>
          <p14:tracePt t="57634" x="8093075" y="4911725"/>
          <p14:tracePt t="57642" x="8077200" y="4919663"/>
          <p14:tracePt t="57650" x="8061325" y="4927600"/>
          <p14:tracePt t="57658" x="8053388" y="4935538"/>
          <p14:tracePt t="57665" x="8045450" y="4943475"/>
          <p14:tracePt t="57673" x="8037513" y="4951413"/>
          <p14:tracePt t="57681" x="8037513" y="4959350"/>
          <p14:tracePt t="57698" x="8029575" y="4967288"/>
          <p14:tracePt t="57737" x="8029575" y="4976813"/>
          <p14:tracePt t="57842" x="8021638" y="4976813"/>
          <p14:tracePt t="57890" x="8013700" y="4976813"/>
          <p14:tracePt t="57898" x="8005763" y="4976813"/>
          <p14:tracePt t="57906" x="8005763" y="4967288"/>
          <p14:tracePt t="57921" x="7997825" y="4967288"/>
          <p14:tracePt t="57938" x="7989888" y="4967288"/>
          <p14:tracePt t="57945" x="7981950" y="4959350"/>
          <p14:tracePt t="57954" x="7966075" y="4943475"/>
          <p14:tracePt t="57961" x="7942263" y="4935538"/>
          <p14:tracePt t="57970" x="7926388" y="4919663"/>
          <p14:tracePt t="57977" x="7918450" y="4911725"/>
          <p14:tracePt t="57985" x="7910513" y="4903788"/>
          <p14:tracePt t="58074" x="7902575" y="4895850"/>
          <p14:tracePt t="58089" x="7894638" y="4879975"/>
          <p14:tracePt t="58099" x="7886700" y="4879975"/>
          <p14:tracePt t="58113" x="7878763" y="4872038"/>
          <p14:tracePt t="58129" x="7862888" y="4872038"/>
          <p14:tracePt t="58146" x="7854950" y="4872038"/>
          <p14:tracePt t="58170" x="7847013" y="4872038"/>
          <p14:tracePt t="58186" x="7847013" y="4864100"/>
          <p14:tracePt t="58194" x="7839075" y="4864100"/>
          <p14:tracePt t="58241" x="7829550" y="4864100"/>
          <p14:tracePt t="58250" x="7821613" y="4864100"/>
          <p14:tracePt t="58265" x="7805738" y="4864100"/>
          <p14:tracePt t="58273" x="7789863" y="4864100"/>
          <p14:tracePt t="58281" x="7773988" y="4864100"/>
          <p14:tracePt t="58290" x="7750175" y="4864100"/>
          <p14:tracePt t="58299" x="7734300" y="4872038"/>
          <p14:tracePt t="58306" x="7718425" y="4872038"/>
          <p14:tracePt t="58315" x="7694613" y="4879975"/>
          <p14:tracePt t="58321" x="7646988" y="4879975"/>
          <p14:tracePt t="58330" x="7623175" y="4879975"/>
          <p14:tracePt t="58337" x="7599363" y="4879975"/>
          <p14:tracePt t="58345" x="7583488" y="4879975"/>
          <p14:tracePt t="58353" x="7559675" y="4879975"/>
          <p14:tracePt t="58363" x="7543800" y="4879975"/>
          <p14:tracePt t="58369" x="7535863" y="4879975"/>
          <p14:tracePt t="58379" x="7519988" y="4879975"/>
          <p14:tracePt t="58385" x="7512050" y="4879975"/>
          <p14:tracePt t="58395" x="7504113" y="4879975"/>
          <p14:tracePt t="58402" x="7496175" y="4879975"/>
          <p14:tracePt t="58409" x="7486650" y="4879975"/>
          <p14:tracePt t="58418" x="7478713" y="4879975"/>
          <p14:tracePt t="58434" x="7478713" y="4887913"/>
          <p14:tracePt t="58451" x="7470775" y="4887913"/>
          <p14:tracePt t="58460" x="7462838" y="4887913"/>
          <p14:tracePt t="58465" x="7454900" y="4895850"/>
          <p14:tracePt t="58473" x="7446963" y="4895850"/>
          <p14:tracePt t="58482" x="7439025" y="4895850"/>
          <p14:tracePt t="58489" x="7423150" y="4895850"/>
          <p14:tracePt t="58497" x="7383463" y="4895850"/>
          <p14:tracePt t="58506" x="7343775" y="4895850"/>
          <p14:tracePt t="58513" x="7312025" y="4887913"/>
          <p14:tracePt t="58521" x="7264400" y="4879975"/>
          <p14:tracePt t="58529" x="7232650" y="4872038"/>
          <p14:tracePt t="58537" x="7177088" y="4856163"/>
          <p14:tracePt t="58546" x="7145338" y="4848225"/>
          <p14:tracePt t="58553" x="7096125" y="4848225"/>
          <p14:tracePt t="58561" x="7072313" y="4840288"/>
          <p14:tracePt t="58571" x="7040563" y="4840288"/>
          <p14:tracePt t="58579" x="7008813" y="4840288"/>
          <p14:tracePt t="58587" x="6977063" y="4840288"/>
          <p14:tracePt t="58596" x="6953250" y="4840288"/>
          <p14:tracePt t="58603" x="6937375" y="4840288"/>
          <p14:tracePt t="58609" x="6929438" y="4840288"/>
          <p14:tracePt t="58617" x="6921500" y="4840288"/>
          <p14:tracePt t="58626" x="6913563" y="4840288"/>
          <p14:tracePt t="58633" x="6905625" y="4840288"/>
          <p14:tracePt t="58641" x="6897688" y="4840288"/>
          <p14:tracePt t="58657" x="6889750" y="4840288"/>
          <p14:tracePt t="58665" x="6881813" y="4840288"/>
          <p14:tracePt t="58673" x="6881813" y="4832350"/>
          <p14:tracePt t="58681" x="6873875" y="4832350"/>
          <p14:tracePt t="58691" x="6858000" y="4824413"/>
          <p14:tracePt t="58697" x="6834188" y="4816475"/>
          <p14:tracePt t="58706" x="6810375" y="4808538"/>
          <p14:tracePt t="58713" x="6761163" y="4792663"/>
          <p14:tracePt t="58723" x="6713538" y="4784725"/>
          <p14:tracePt t="58729" x="6673850" y="4768850"/>
          <p14:tracePt t="58741" x="6650038" y="4768850"/>
          <p14:tracePt t="58753" x="6642100" y="4768850"/>
          <p14:tracePt t="58946" x="6650038" y="4768850"/>
          <p14:tracePt t="58953" x="6673850" y="4768850"/>
          <p14:tracePt t="58961" x="6689725" y="4768850"/>
          <p14:tracePt t="58970" x="6713538" y="4776788"/>
          <p14:tracePt t="58977" x="6745288" y="4792663"/>
          <p14:tracePt t="58985" x="6769100" y="4792663"/>
          <p14:tracePt t="58993" x="6802438" y="4792663"/>
          <p14:tracePt t="59002" x="6826250" y="4792663"/>
          <p14:tracePt t="59010" x="6850063" y="4792663"/>
          <p14:tracePt t="59018" x="6873875" y="4792663"/>
          <p14:tracePt t="59026" x="6881813" y="4792663"/>
          <p14:tracePt t="59035" x="6889750" y="4792663"/>
          <p14:tracePt t="59042" x="6905625" y="4792663"/>
          <p14:tracePt t="59050" x="6921500" y="4792663"/>
          <p14:tracePt t="59058" x="6937375" y="4792663"/>
          <p14:tracePt t="59065" x="6945313" y="4792663"/>
          <p14:tracePt t="59073" x="6961188" y="4792663"/>
          <p14:tracePt t="59083" x="6969125" y="4792663"/>
          <p14:tracePt t="59089" x="6977063" y="4792663"/>
          <p14:tracePt t="59097" x="6992938" y="4792663"/>
          <p14:tracePt t="59106" x="7000875" y="4792663"/>
          <p14:tracePt t="59113" x="7016750" y="4792663"/>
          <p14:tracePt t="59121" x="7040563" y="4792663"/>
          <p14:tracePt t="59130" x="7056438" y="4792663"/>
          <p14:tracePt t="59138" x="7072313" y="4792663"/>
          <p14:tracePt t="59146" x="7088188" y="4792663"/>
          <p14:tracePt t="59163" x="7096125" y="4792663"/>
          <p14:tracePt t="59170" x="7104063" y="4792663"/>
          <p14:tracePt t="59186" x="7112000" y="4792663"/>
          <p14:tracePt t="59194" x="7127875" y="4792663"/>
          <p14:tracePt t="59201" x="7153275" y="4792663"/>
          <p14:tracePt t="59209" x="7177088" y="4792663"/>
          <p14:tracePt t="59217" x="7216775" y="4800600"/>
          <p14:tracePt t="59225" x="7248525" y="4800600"/>
          <p14:tracePt t="59234" x="7272338" y="4800600"/>
          <p14:tracePt t="59241" x="7288213" y="4808538"/>
          <p14:tracePt t="59249" x="7304088" y="4808538"/>
          <p14:tracePt t="59322" x="7312025" y="4808538"/>
          <p14:tracePt t="59330" x="7335838" y="4808538"/>
          <p14:tracePt t="59338" x="7367588" y="4792663"/>
          <p14:tracePt t="59346" x="7431088" y="4776788"/>
          <p14:tracePt t="59353" x="7519988" y="4760913"/>
          <p14:tracePt t="59363" x="7646988" y="4729163"/>
          <p14:tracePt t="59370" x="7742238" y="4721225"/>
          <p14:tracePt t="59377" x="7821613" y="4705350"/>
          <p14:tracePt t="59385" x="7862888" y="4689475"/>
          <p14:tracePt t="59394" x="7886700" y="4673600"/>
          <p14:tracePt t="59401" x="7902575" y="4673600"/>
          <p14:tracePt t="59410" x="7910513" y="4673600"/>
          <p14:tracePt t="59418" x="7918450" y="4665663"/>
          <p14:tracePt t="59537" x="7910513" y="4665663"/>
          <p14:tracePt t="59545" x="7902575" y="4665663"/>
          <p14:tracePt t="59553" x="7902575" y="4673600"/>
          <p14:tracePt t="59562" x="7894638" y="4681538"/>
          <p14:tracePt t="59569" x="7894638" y="4689475"/>
          <p14:tracePt t="59578" x="7894638" y="4697413"/>
          <p14:tracePt t="59585" x="7902575" y="4705350"/>
          <p14:tracePt t="59594" x="7918450" y="4705350"/>
          <p14:tracePt t="59729" x="7910513" y="4721225"/>
          <p14:tracePt t="59740" x="7886700" y="4729163"/>
          <p14:tracePt t="59745" x="7862888" y="4737100"/>
          <p14:tracePt t="59755" x="7821613" y="4745038"/>
          <p14:tracePt t="59761" x="7781925" y="4752975"/>
          <p14:tracePt t="59769" x="7734300" y="4760913"/>
          <p14:tracePt t="59777" x="7678738" y="4760913"/>
          <p14:tracePt t="59786" x="7615238" y="4760913"/>
          <p14:tracePt t="59794" x="7543800" y="4760913"/>
          <p14:tracePt t="59801" x="7486650" y="4760913"/>
          <p14:tracePt t="59809" x="7423150" y="4760913"/>
          <p14:tracePt t="59818" x="7391400" y="4752975"/>
          <p14:tracePt t="59825" x="7367588" y="4752975"/>
          <p14:tracePt t="59834" x="7359650" y="4752975"/>
          <p14:tracePt t="59889" x="7351713" y="4752975"/>
          <p14:tracePt t="59897" x="7343775" y="4752975"/>
          <p14:tracePt t="59906" x="7327900" y="4752975"/>
          <p14:tracePt t="59913" x="7319963" y="4752975"/>
          <p14:tracePt t="59929" x="7312025" y="4752975"/>
          <p14:tracePt t="59938" x="7304088" y="4752975"/>
          <p14:tracePt t="59945" x="7296150" y="4752975"/>
          <p14:tracePt t="59954" x="7288213" y="4752975"/>
          <p14:tracePt t="59969" x="7272338" y="4752975"/>
          <p14:tracePt t="59977" x="7256463" y="4752975"/>
          <p14:tracePt t="59985" x="7248525" y="4752975"/>
          <p14:tracePt t="59994" x="7240588" y="4752975"/>
          <p14:tracePt t="60010" x="7232650" y="4752975"/>
          <p14:tracePt t="60178" x="7232650" y="4745038"/>
          <p14:tracePt t="60185" x="7240588" y="4745038"/>
          <p14:tracePt t="60193" x="7248525" y="4737100"/>
          <p14:tracePt t="60201" x="7256463" y="4737100"/>
          <p14:tracePt t="60210" x="7264400" y="4729163"/>
          <p14:tracePt t="60218" x="7272338" y="4713288"/>
          <p14:tracePt t="60225" x="7280275" y="4697413"/>
          <p14:tracePt t="60234" x="7296150" y="4673600"/>
          <p14:tracePt t="60241" x="7296150" y="4616450"/>
          <p14:tracePt t="60249" x="7304088" y="4537075"/>
          <p14:tracePt t="60257" x="7304088" y="4489450"/>
          <p14:tracePt t="60265" x="7304088" y="4433888"/>
          <p14:tracePt t="60273" x="7304088" y="4370388"/>
          <p14:tracePt t="60282" x="7304088" y="4314825"/>
          <p14:tracePt t="60289" x="7304088" y="4257675"/>
          <p14:tracePt t="60297" x="7296150" y="4202113"/>
          <p14:tracePt t="60305" x="7280275" y="4138613"/>
          <p14:tracePt t="60314" x="7272338" y="4067175"/>
          <p14:tracePt t="60321" x="7264400" y="4003675"/>
          <p14:tracePt t="60329" x="7256463" y="3922713"/>
          <p14:tracePt t="60338" x="7240588" y="3851275"/>
          <p14:tracePt t="60345" x="7232650" y="3803650"/>
          <p14:tracePt t="60354" x="7232650" y="3779838"/>
          <p14:tracePt t="60362" x="7224713" y="3771900"/>
          <p14:tracePt t="60370" x="7216775" y="3756025"/>
          <p14:tracePt t="60385" x="7216775" y="3748088"/>
          <p14:tracePt t="60411" x="7216775" y="3740150"/>
          <p14:tracePt t="60441" x="7216775" y="3732213"/>
          <p14:tracePt t="60521" x="7216775" y="3740150"/>
          <p14:tracePt t="60529" x="7240588" y="3803650"/>
          <p14:tracePt t="60538" x="7264400" y="3859213"/>
          <p14:tracePt t="60545" x="7272338" y="3914775"/>
          <p14:tracePt t="60553" x="7280275" y="3963988"/>
          <p14:tracePt t="60562" x="7280275" y="4019550"/>
          <p14:tracePt t="60570" x="7280275" y="4059238"/>
          <p14:tracePt t="60578" x="7280275" y="4098925"/>
          <p14:tracePt t="60586" x="7280275" y="4170363"/>
          <p14:tracePt t="60594" x="7272338" y="4241800"/>
          <p14:tracePt t="60601" x="7256463" y="4330700"/>
          <p14:tracePt t="60610" x="7240588" y="4433888"/>
          <p14:tracePt t="60617" x="7240588" y="4545013"/>
          <p14:tracePt t="60626" x="7232650" y="4649788"/>
          <p14:tracePt t="60634" x="7232650" y="4752975"/>
          <p14:tracePt t="60642" x="7232650" y="4848225"/>
          <p14:tracePt t="60649" x="7232650" y="4919663"/>
          <p14:tracePt t="60661" x="7232650" y="5000625"/>
          <p14:tracePt t="60665" x="7224713" y="5056188"/>
          <p14:tracePt t="60673" x="7216775" y="5087938"/>
          <p14:tracePt t="60681" x="7208838" y="5119688"/>
          <p14:tracePt t="60690" x="7200900" y="5159375"/>
          <p14:tracePt t="60697" x="7192963" y="5167313"/>
          <p14:tracePt t="60705" x="7192963" y="5175250"/>
          <p14:tracePt t="60713" x="7192963" y="5191125"/>
          <p14:tracePt t="60723" x="7185025" y="5207000"/>
          <p14:tracePt t="60738" x="7185025" y="5214938"/>
          <p14:tracePt t="60745" x="7177088" y="5222875"/>
          <p14:tracePt t="60753" x="7177088" y="5230813"/>
          <p14:tracePt t="60761" x="7177088" y="5238750"/>
          <p14:tracePt t="60769" x="7177088" y="5246688"/>
          <p14:tracePt t="60898" x="7177088" y="5230813"/>
          <p14:tracePt t="60906" x="7161213" y="5135563"/>
          <p14:tracePt t="60914" x="7153275" y="5072063"/>
          <p14:tracePt t="60923" x="7127875" y="5000625"/>
          <p14:tracePt t="60930" x="7119938" y="4911725"/>
          <p14:tracePt t="60940" x="7104063" y="4824413"/>
          <p14:tracePt t="60947" x="7096125" y="4752975"/>
          <p14:tracePt t="60954" x="7080250" y="4673600"/>
          <p14:tracePt t="60961" x="7072313" y="4608513"/>
          <p14:tracePt t="60970" x="7064375" y="4529138"/>
          <p14:tracePt t="60977" x="7048500" y="4457700"/>
          <p14:tracePt t="60985" x="7032625" y="4394200"/>
          <p14:tracePt t="60993" x="7024688" y="4322763"/>
          <p14:tracePt t="61002" x="7024688" y="4281488"/>
          <p14:tracePt t="61009" x="7024688" y="4249738"/>
          <p14:tracePt t="61018" x="7024688" y="4225925"/>
          <p14:tracePt t="61026" x="7024688" y="4210050"/>
          <p14:tracePt t="61033" x="7024688" y="4186238"/>
          <p14:tracePt t="61041" x="7032625" y="4178300"/>
          <p14:tracePt t="61057" x="7032625" y="4170363"/>
          <p14:tracePt t="61065" x="7032625" y="4162425"/>
          <p14:tracePt t="61082" x="7032625" y="4154488"/>
          <p14:tracePt t="61097" x="7032625" y="4138613"/>
          <p14:tracePt t="61123" x="7040563" y="4106863"/>
          <p14:tracePt t="61130" x="7040563" y="4090988"/>
          <p14:tracePt t="61138" x="7056438" y="4075113"/>
          <p14:tracePt t="61145" x="7064375" y="4067175"/>
          <p14:tracePt t="61153" x="7080250" y="4051300"/>
          <p14:tracePt t="61161" x="7088188" y="4035425"/>
          <p14:tracePt t="61170" x="7096125" y="4019550"/>
          <p14:tracePt t="61179" x="7104063" y="4011613"/>
          <p14:tracePt t="61186" x="7112000" y="4011613"/>
          <p14:tracePt t="61203" x="7112000" y="4003675"/>
          <p14:tracePt t="61266" x="7145338" y="4067175"/>
          <p14:tracePt t="61273" x="7161213" y="4122738"/>
          <p14:tracePt t="61281" x="7177088" y="4210050"/>
          <p14:tracePt t="61290" x="7192963" y="4281488"/>
          <p14:tracePt t="61299" x="7200900" y="4354513"/>
          <p14:tracePt t="61306" x="7200900" y="4394200"/>
          <p14:tracePt t="61314" x="7200900" y="4441825"/>
          <p14:tracePt t="61323" x="7200900" y="4481513"/>
          <p14:tracePt t="61329" x="7200900" y="4513263"/>
          <p14:tracePt t="61338" x="7200900" y="4552950"/>
          <p14:tracePt t="61345" x="7200900" y="4592638"/>
          <p14:tracePt t="61354" x="7208838" y="4657725"/>
          <p14:tracePt t="61362" x="7208838" y="4705350"/>
          <p14:tracePt t="61369" x="7208838" y="4752975"/>
          <p14:tracePt t="61378" x="7208838" y="4816475"/>
          <p14:tracePt t="61386" x="7216775" y="4879975"/>
          <p14:tracePt t="61395" x="7224713" y="4943475"/>
          <p14:tracePt t="61401" x="7232650" y="5024438"/>
          <p14:tracePt t="61412" x="7232650" y="5072063"/>
          <p14:tracePt t="61418" x="7240588" y="5111750"/>
          <p14:tracePt t="61426" x="7240588" y="5143500"/>
          <p14:tracePt t="61433" x="7240588" y="5151438"/>
          <p14:tracePt t="61441" x="7240588" y="5159375"/>
          <p14:tracePt t="61458" x="7240588" y="5167313"/>
          <p14:tracePt t="61530" x="7240588" y="5151438"/>
          <p14:tracePt t="61537" x="7232650" y="5135563"/>
          <p14:tracePt t="61545" x="7224713" y="5111750"/>
          <p14:tracePt t="61553" x="7224713" y="5087938"/>
          <p14:tracePt t="61561" x="7216775" y="5048250"/>
          <p14:tracePt t="61569" x="7208838" y="5016500"/>
          <p14:tracePt t="61578" x="7200900" y="4959350"/>
          <p14:tracePt t="61585" x="7200900" y="4919663"/>
          <p14:tracePt t="61594" x="7200900" y="4864100"/>
          <p14:tracePt t="61601" x="7200900" y="4832350"/>
          <p14:tracePt t="61610" x="7200900" y="4792663"/>
          <p14:tracePt t="61618" x="7200900" y="4752975"/>
          <p14:tracePt t="61626" x="7208838" y="4721225"/>
          <p14:tracePt t="61633" x="7224713" y="4697413"/>
          <p14:tracePt t="61642" x="7240588" y="4649788"/>
          <p14:tracePt t="61649" x="7256463" y="4600575"/>
          <p14:tracePt t="61657" x="7272338" y="4568825"/>
          <p14:tracePt t="61665" x="7280275" y="4545013"/>
          <p14:tracePt t="61673" x="7288213" y="4529138"/>
          <p14:tracePt t="61681" x="7288213" y="4521200"/>
          <p14:tracePt t="61689" x="7296150" y="4505325"/>
          <p14:tracePt t="61697" x="7304088" y="4497388"/>
          <p14:tracePt t="61706" x="7304088" y="4489450"/>
          <p14:tracePt t="61713" x="7304088" y="4473575"/>
          <p14:tracePt t="61723" x="7304088" y="4457700"/>
          <p14:tracePt t="61729" x="7304088" y="4441825"/>
          <p14:tracePt t="61737" x="7312025" y="4425950"/>
          <p14:tracePt t="61746" x="7312025" y="4418013"/>
          <p14:tracePt t="61755" x="7319963" y="4394200"/>
          <p14:tracePt t="61761" x="7319963" y="4386263"/>
          <p14:tracePt t="61769" x="7327900" y="4386263"/>
          <p14:tracePt t="61778" x="7327900" y="4370388"/>
          <p14:tracePt t="61802" x="7327900" y="4362450"/>
          <p14:tracePt t="61906" x="7335838" y="4410075"/>
          <p14:tracePt t="61913" x="7343775" y="4457700"/>
          <p14:tracePt t="61921" x="7351713" y="4497388"/>
          <p14:tracePt t="61929" x="7367588" y="4545013"/>
          <p14:tracePt t="61938" x="7375525" y="4576763"/>
          <p14:tracePt t="61946" x="7375525" y="4600575"/>
          <p14:tracePt t="61954" x="7375525" y="4633913"/>
          <p14:tracePt t="61961" x="7375525" y="4657725"/>
          <p14:tracePt t="61969" x="7383463" y="4681538"/>
          <p14:tracePt t="61978" x="7391400" y="4713288"/>
          <p14:tracePt t="61986" x="7391400" y="4745038"/>
          <p14:tracePt t="61994" x="7391400" y="4768850"/>
          <p14:tracePt t="62001" x="7391400" y="4800600"/>
          <p14:tracePt t="62010" x="7391400" y="4808538"/>
          <p14:tracePt t="62018" x="7391400" y="4824413"/>
          <p14:tracePt t="62026" x="7391400" y="4832350"/>
          <p14:tracePt t="62034" x="7391400" y="4840288"/>
          <p14:tracePt t="62042" x="7391400" y="4856163"/>
          <p14:tracePt t="62049" x="7391400" y="4864100"/>
          <p14:tracePt t="62058" x="7391400" y="4887913"/>
          <p14:tracePt t="62068" x="7399338" y="4911725"/>
          <p14:tracePt t="62073" x="7399338" y="4927600"/>
          <p14:tracePt t="62081" x="7399338" y="4935538"/>
          <p14:tracePt t="62089" x="7399338" y="4951413"/>
          <p14:tracePt t="62146" x="7399338" y="4911725"/>
          <p14:tracePt t="62155" x="7399338" y="4887913"/>
          <p14:tracePt t="62166" x="7399338" y="4879975"/>
          <p14:tracePt t="62169" x="7399338" y="4864100"/>
          <p14:tracePt t="62177" x="7399338" y="4856163"/>
          <p14:tracePt t="62186" x="7391400" y="4856163"/>
          <p14:tracePt t="62274" x="7391400" y="4848225"/>
          <p14:tracePt t="62282" x="7383463" y="4800600"/>
          <p14:tracePt t="62289" x="7375525" y="4768850"/>
          <p14:tracePt t="62297" x="7367588" y="4737100"/>
          <p14:tracePt t="62305" x="7367588" y="4721225"/>
          <p14:tracePt t="62322" x="7367588" y="4713288"/>
          <p14:tracePt t="62411" x="7367588" y="4729163"/>
          <p14:tracePt t="62417" x="7367588" y="4745038"/>
          <p14:tracePt t="62426" x="7367588" y="4752975"/>
          <p14:tracePt t="62441" x="7367588" y="4760913"/>
          <p14:tracePt t="62513" x="7367588" y="4768850"/>
          <p14:tracePt t="62538" x="7367588" y="4776788"/>
          <p14:tracePt t="62601" x="7367588" y="4760913"/>
          <p14:tracePt t="62617" x="7375525" y="4752975"/>
          <p14:tracePt t="62762" x="7383463" y="4752975"/>
          <p14:tracePt t="62771" x="7399338" y="4745038"/>
          <p14:tracePt t="62777" x="7415213" y="4745038"/>
          <p14:tracePt t="62786" x="7431088" y="4745038"/>
          <p14:tracePt t="62794" x="7439025" y="4737100"/>
          <p14:tracePt t="62802" x="7446963" y="4737100"/>
          <p14:tracePt t="62826" x="7454900" y="4737100"/>
          <p14:tracePt t="62858" x="7470775" y="4729163"/>
          <p14:tracePt t="62873" x="7478713" y="4721225"/>
          <p14:tracePt t="62881" x="7486650" y="4721225"/>
          <p14:tracePt t="62889" x="7496175" y="4721225"/>
          <p14:tracePt t="62898" x="7504113" y="4721225"/>
          <p14:tracePt t="62905" x="7519988" y="4721225"/>
          <p14:tracePt t="62921" x="7527925" y="4721225"/>
          <p14:tracePt t="62985" x="7535863" y="4721225"/>
          <p14:tracePt t="62995" x="7543800" y="4713288"/>
          <p14:tracePt t="63004" x="7551738" y="4713288"/>
          <p14:tracePt t="63321" x="7535863" y="4713288"/>
          <p14:tracePt t="63481" x="7551738" y="4713288"/>
          <p14:tracePt t="63490" x="7567613" y="4705350"/>
          <p14:tracePt t="63498" x="7591425" y="4697413"/>
          <p14:tracePt t="63505" x="7607300" y="4681538"/>
          <p14:tracePt t="63513" x="7623175" y="4673600"/>
          <p14:tracePt t="63522" x="7639050" y="4665663"/>
          <p14:tracePt t="63529" x="7662863" y="4649788"/>
          <p14:tracePt t="63537" x="7686675" y="4633913"/>
          <p14:tracePt t="63545" x="7718425" y="4600575"/>
          <p14:tracePt t="63555" x="7742238" y="4592638"/>
          <p14:tracePt t="63561" x="7766050" y="4568825"/>
          <p14:tracePt t="63569" x="7797800" y="4552950"/>
          <p14:tracePt t="63578" x="7829550" y="4545013"/>
          <p14:tracePt t="63585" x="7878763" y="4521200"/>
          <p14:tracePt t="63594" x="7926388" y="4505325"/>
          <p14:tracePt t="63601" x="7966075" y="4497388"/>
          <p14:tracePt t="63609" x="8005763" y="4481513"/>
          <p14:tracePt t="63618" x="8037513" y="4473575"/>
          <p14:tracePt t="63625" x="8069263" y="4465638"/>
          <p14:tracePt t="63634" x="8077200" y="4457700"/>
          <p14:tracePt t="63642" x="8085138" y="4441825"/>
          <p14:tracePt t="63650" x="8093075" y="4441825"/>
          <p14:tracePt t="63658" x="8101013" y="4433888"/>
          <p14:tracePt t="63665" x="8108950" y="4418013"/>
          <p14:tracePt t="63674" x="8108950" y="4402138"/>
          <p14:tracePt t="63681" x="8116888" y="4386263"/>
          <p14:tracePt t="63690" x="8116888" y="4370388"/>
          <p14:tracePt t="63697" x="8116888" y="4354513"/>
          <p14:tracePt t="63706" x="8124825" y="4354513"/>
          <p14:tracePt t="63713" x="8132763" y="4346575"/>
          <p14:tracePt t="63723" x="8156575" y="4330700"/>
          <p14:tracePt t="63729" x="8213725" y="4322763"/>
          <p14:tracePt t="63738" x="8285163" y="4314825"/>
          <p14:tracePt t="63746" x="8380413" y="4306888"/>
          <p14:tracePt t="63755" x="8475663" y="4291013"/>
          <p14:tracePt t="63761" x="8556625" y="4273550"/>
          <p14:tracePt t="63770" x="8612188" y="4257675"/>
          <p14:tracePt t="63777" x="8636000" y="4241800"/>
          <p14:tracePt t="63786" x="8651875" y="4225925"/>
          <p14:tracePt t="63794" x="8667750" y="4217988"/>
          <p14:tracePt t="63802" x="8667750" y="4210050"/>
          <p14:tracePt t="63810" x="8675688" y="4202113"/>
          <p14:tracePt t="63817" x="8675688" y="4194175"/>
          <p14:tracePt t="63826" x="8675688" y="4186238"/>
          <p14:tracePt t="63833" x="8675688" y="4162425"/>
          <p14:tracePt t="63842" x="8675688" y="4154488"/>
          <p14:tracePt t="63849" x="8675688" y="4146550"/>
          <p14:tracePt t="63985" x="8667750" y="4146550"/>
          <p14:tracePt t="63994" x="8628063" y="4146550"/>
          <p14:tracePt t="64001" x="8604250" y="4154488"/>
          <p14:tracePt t="64010" x="8564563" y="4170363"/>
          <p14:tracePt t="64018" x="8515350" y="4202113"/>
          <p14:tracePt t="64026" x="8467725" y="4225925"/>
          <p14:tracePt t="64035" x="8412163" y="4257675"/>
          <p14:tracePt t="64041" x="8332788" y="4306888"/>
          <p14:tracePt t="64050" x="8253413" y="4338638"/>
          <p14:tracePt t="64057" x="8164513" y="4394200"/>
          <p14:tracePt t="64065" x="8069263" y="4433888"/>
          <p14:tracePt t="64073" x="7966075" y="4481513"/>
          <p14:tracePt t="64081" x="7839075" y="4529138"/>
          <p14:tracePt t="64089" x="7742238" y="4576763"/>
          <p14:tracePt t="64099" x="7646988" y="4608513"/>
          <p14:tracePt t="64106" x="7567613" y="4641850"/>
          <p14:tracePt t="64113" x="7512050" y="4657725"/>
          <p14:tracePt t="64122" x="7470775" y="4673600"/>
          <p14:tracePt t="64129" x="7454900" y="4681538"/>
          <p14:tracePt t="64146" x="7454900" y="4689475"/>
          <p14:tracePt t="64314" x="7478713" y="4681538"/>
          <p14:tracePt t="64323" x="7512050" y="4665663"/>
          <p14:tracePt t="64331" x="7551738" y="4657725"/>
          <p14:tracePt t="64337" x="7575550" y="4641850"/>
          <p14:tracePt t="64345" x="7615238" y="4624388"/>
          <p14:tracePt t="64354" x="7639050" y="4608513"/>
          <p14:tracePt t="64363" x="7654925" y="4592638"/>
          <p14:tracePt t="64370" x="7686675" y="4568825"/>
          <p14:tracePt t="64378" x="7726363" y="4537075"/>
          <p14:tracePt t="64385" x="7758113" y="4489450"/>
          <p14:tracePt t="64393" x="7805738" y="4425950"/>
          <p14:tracePt t="64401" x="7839075" y="4370388"/>
          <p14:tracePt t="64410" x="7886700" y="4298950"/>
          <p14:tracePt t="64418" x="7918450" y="4241800"/>
          <p14:tracePt t="64426" x="7950200" y="4194175"/>
          <p14:tracePt t="64433" x="7974013" y="4162425"/>
          <p14:tracePt t="64441" x="7997825" y="4154488"/>
          <p14:tracePt t="64449" x="7997825" y="4146550"/>
          <p14:tracePt t="64457" x="8005763" y="4146550"/>
          <p14:tracePt t="64578" x="8013700" y="4146550"/>
          <p14:tracePt t="64587" x="8085138" y="4146550"/>
          <p14:tracePt t="64595" x="8124825" y="4146550"/>
          <p14:tracePt t="64602" x="8132763" y="4146550"/>
          <p14:tracePt t="64613" x="8140700" y="4146550"/>
          <p14:tracePt t="64642" x="8132763" y="4146550"/>
          <p14:tracePt t="64649" x="8093075" y="4146550"/>
          <p14:tracePt t="64657" x="8069263" y="4138613"/>
          <p14:tracePt t="64665" x="8045450" y="4130675"/>
          <p14:tracePt t="64674" x="8037513" y="4130675"/>
          <p14:tracePt t="64681" x="8029575" y="4130675"/>
          <p14:tracePt t="64729" x="8013700" y="4130675"/>
          <p14:tracePt t="64737" x="7981950" y="4162425"/>
          <p14:tracePt t="64745" x="7942263" y="4202113"/>
          <p14:tracePt t="64755" x="7886700" y="4265613"/>
          <p14:tracePt t="64761" x="7821613" y="4322763"/>
          <p14:tracePt t="64769" x="7742238" y="4394200"/>
          <p14:tracePt t="64777" x="7646988" y="4457700"/>
          <p14:tracePt t="64785" x="7543800" y="4529138"/>
          <p14:tracePt t="64794" x="7439025" y="4584700"/>
          <p14:tracePt t="64802" x="7343775" y="4624388"/>
          <p14:tracePt t="64809" x="7240588" y="4657725"/>
          <p14:tracePt t="64817" x="7153275" y="4673600"/>
          <p14:tracePt t="64826" x="7072313" y="4681538"/>
          <p14:tracePt t="64833" x="7032625" y="4681538"/>
          <p14:tracePt t="64842" x="7016750" y="4681538"/>
          <p14:tracePt t="64882" x="7008813" y="4681538"/>
          <p14:tracePt t="64922" x="7008813" y="4665663"/>
          <p14:tracePt t="64946" x="7008813" y="4657725"/>
          <p14:tracePt t="64961" x="7016750" y="4649788"/>
          <p14:tracePt t="64969" x="7024688" y="4624388"/>
          <p14:tracePt t="64977" x="7024688" y="4600575"/>
          <p14:tracePt t="64985" x="7024688" y="4568825"/>
          <p14:tracePt t="64993" x="7032625" y="4537075"/>
          <p14:tracePt t="65002" x="7048500" y="4497388"/>
          <p14:tracePt t="65009" x="7080250" y="4441825"/>
          <p14:tracePt t="65018" x="7135813" y="4386263"/>
          <p14:tracePt t="65025" x="7216775" y="4330700"/>
          <p14:tracePt t="65033" x="7327900" y="4273550"/>
          <p14:tracePt t="65042" x="7439025" y="4233863"/>
          <p14:tracePt t="65049" x="7575550" y="4194175"/>
          <p14:tracePt t="65058" x="7686675" y="4154488"/>
          <p14:tracePt t="65066" x="7773988" y="4122738"/>
          <p14:tracePt t="65073" x="7854950" y="4075113"/>
          <p14:tracePt t="65081" x="7902575" y="4043363"/>
          <p14:tracePt t="65089" x="7934325" y="4019550"/>
          <p14:tracePt t="65099" x="7950200" y="3995738"/>
          <p14:tracePt t="65107" x="7958138" y="3979863"/>
          <p14:tracePt t="65113" x="7958138" y="3971925"/>
          <p14:tracePt t="65122" x="7966075" y="3963988"/>
          <p14:tracePt t="65129" x="7966075" y="3948113"/>
          <p14:tracePt t="65161" x="7966075" y="3938588"/>
          <p14:tracePt t="65266" x="7902575" y="3956050"/>
          <p14:tracePt t="65274" x="7847013" y="3971925"/>
          <p14:tracePt t="65282" x="7758113" y="3995738"/>
          <p14:tracePt t="65290" x="7670800" y="4035425"/>
          <p14:tracePt t="65297" x="7567613" y="4059238"/>
          <p14:tracePt t="65307" x="7423150" y="4098925"/>
          <p14:tracePt t="65314" x="7296150" y="4138613"/>
          <p14:tracePt t="65323" x="7119938" y="4186238"/>
          <p14:tracePt t="65331" x="6945313" y="4233863"/>
          <p14:tracePt t="65339" x="6818313" y="4273550"/>
          <p14:tracePt t="65349" x="6697663" y="4306888"/>
          <p14:tracePt t="65353" x="6602413" y="4354513"/>
          <p14:tracePt t="65363" x="6523038" y="4402138"/>
          <p14:tracePt t="65370" x="6475413" y="4425950"/>
          <p14:tracePt t="65378" x="6442075" y="4449763"/>
          <p14:tracePt t="65386" x="6418263" y="4457700"/>
          <p14:tracePt t="65393" x="6418263" y="4465638"/>
          <p14:tracePt t="65426" x="6410325" y="4465638"/>
          <p14:tracePt t="65522" x="6434138" y="4457700"/>
          <p14:tracePt t="65530" x="6459538" y="4449763"/>
          <p14:tracePt t="65538" x="6475413" y="4433888"/>
          <p14:tracePt t="65545" x="6499225" y="4418013"/>
          <p14:tracePt t="65554" x="6530975" y="4402138"/>
          <p14:tracePt t="65562" x="6554788" y="4378325"/>
          <p14:tracePt t="65569" x="6602413" y="4346575"/>
          <p14:tracePt t="65578" x="6650038" y="4314825"/>
          <p14:tracePt t="65585" x="6729413" y="4281488"/>
          <p14:tracePt t="65593" x="6784975" y="4241800"/>
          <p14:tracePt t="65601" x="6873875" y="4194175"/>
          <p14:tracePt t="65610" x="6953250" y="4154488"/>
          <p14:tracePt t="65618" x="7032625" y="4106863"/>
          <p14:tracePt t="65626" x="7112000" y="4067175"/>
          <p14:tracePt t="65634" x="7185025" y="4035425"/>
          <p14:tracePt t="65642" x="7232650" y="4011613"/>
          <p14:tracePt t="65650" x="7264400" y="3987800"/>
          <p14:tracePt t="65661" x="7296150" y="3971925"/>
          <p14:tracePt t="65665" x="7319963" y="3963988"/>
          <p14:tracePt t="65673" x="7343775" y="3948113"/>
          <p14:tracePt t="65681" x="7367588" y="3930650"/>
          <p14:tracePt t="65689" x="7383463" y="3930650"/>
          <p14:tracePt t="65697" x="7399338" y="3914775"/>
          <p14:tracePt t="65818" x="7399338" y="3922713"/>
          <p14:tracePt t="65825" x="7391400" y="3948113"/>
          <p14:tracePt t="65833" x="7375525" y="3971925"/>
          <p14:tracePt t="65841" x="7359650" y="4003675"/>
          <p14:tracePt t="65849" x="7343775" y="4027488"/>
          <p14:tracePt t="65857" x="7304088" y="4067175"/>
          <p14:tracePt t="65865" x="7272338" y="4106863"/>
          <p14:tracePt t="65873" x="7224713" y="4146550"/>
          <p14:tracePt t="65881" x="7177088" y="4186238"/>
          <p14:tracePt t="65890" x="7112000" y="4217988"/>
          <p14:tracePt t="65897" x="7072313" y="4241800"/>
          <p14:tracePt t="65905" x="7024688" y="4265613"/>
          <p14:tracePt t="65913" x="6992938" y="4281488"/>
          <p14:tracePt t="65922" x="6953250" y="4306888"/>
          <p14:tracePt t="65929" x="6913563" y="4314825"/>
          <p14:tracePt t="65937" x="6889750" y="4330700"/>
          <p14:tracePt t="65945" x="6865938" y="4346575"/>
          <p14:tracePt t="65953" x="6850063" y="4354513"/>
          <p14:tracePt t="65969" x="6842125" y="4362450"/>
          <p14:tracePt t="66011" x="6834188" y="4362450"/>
          <p14:tracePt t="66017" x="6826250" y="4362450"/>
          <p14:tracePt t="66025" x="6810375" y="4378325"/>
          <p14:tracePt t="66035" x="6794500" y="4378325"/>
          <p14:tracePt t="66041" x="6794500" y="4386263"/>
          <p14:tracePt t="66050" x="6784975" y="4386263"/>
          <p14:tracePt t="66057" x="6777038" y="4394200"/>
          <p14:tracePt t="66345" x="6777038" y="4386263"/>
          <p14:tracePt t="66370" x="6777038" y="4378325"/>
          <p14:tracePt t="67210" x="6842125" y="4354513"/>
          <p14:tracePt t="67219" x="6881813" y="4338638"/>
          <p14:tracePt t="67226" x="6929438" y="4322763"/>
          <p14:tracePt t="67233" x="6969125" y="4306888"/>
          <p14:tracePt t="67241" x="7000875" y="4291013"/>
          <p14:tracePt t="67250" x="7024688" y="4281488"/>
          <p14:tracePt t="67258" x="7048500" y="4273550"/>
          <p14:tracePt t="67265" x="7064375" y="4265613"/>
          <p14:tracePt t="67273" x="7064375" y="4257675"/>
          <p14:tracePt t="67281" x="7080250" y="4249738"/>
          <p14:tracePt t="67289" x="7080250" y="4241800"/>
          <p14:tracePt t="67297" x="7088188" y="4233863"/>
          <p14:tracePt t="67306" x="7096125" y="4233863"/>
          <p14:tracePt t="67314" x="7096125" y="4225925"/>
          <p14:tracePt t="67322" x="7096125" y="4210050"/>
          <p14:tracePt t="67330" x="7104063" y="4210050"/>
          <p14:tracePt t="67338" x="7104063" y="4194175"/>
          <p14:tracePt t="67346" x="7119938" y="4178300"/>
          <p14:tracePt t="67354" x="7135813" y="4162425"/>
          <p14:tracePt t="67362" x="7177088" y="4130675"/>
          <p14:tracePt t="67370" x="7216775" y="4098925"/>
          <p14:tracePt t="67379" x="7264400" y="4059238"/>
          <p14:tracePt t="67386" x="7312025" y="4019550"/>
          <p14:tracePt t="67395" x="7351713" y="3987800"/>
          <p14:tracePt t="67401" x="7367588" y="3979863"/>
          <p14:tracePt t="67411" x="7375525" y="3963988"/>
          <p14:tracePt t="67498" x="7383463" y="3963988"/>
          <p14:tracePt t="67513" x="7391400" y="3963988"/>
          <p14:tracePt t="67522" x="7399338" y="3963988"/>
          <p14:tracePt t="67569" x="7407275" y="3963988"/>
          <p14:tracePt t="67578" x="7415213" y="3963988"/>
          <p14:tracePt t="67585" x="7439025" y="3963988"/>
          <p14:tracePt t="67594" x="7462838" y="3963988"/>
          <p14:tracePt t="67601" x="7470775" y="3963988"/>
          <p14:tracePt t="67610" x="7486650" y="3963988"/>
          <p14:tracePt t="67642" x="7496175" y="3963988"/>
          <p14:tracePt t="67713" x="7512050" y="3963988"/>
          <p14:tracePt t="67723" x="7567613" y="3963988"/>
          <p14:tracePt t="67729" x="7599363" y="3971925"/>
          <p14:tracePt t="67737" x="7639050" y="3971925"/>
          <p14:tracePt t="67745" x="7670800" y="3971925"/>
          <p14:tracePt t="67753" x="7710488" y="3971925"/>
          <p14:tracePt t="67761" x="7718425" y="3971925"/>
          <p14:tracePt t="67769" x="7726363" y="3971925"/>
          <p14:tracePt t="67777" x="7734300" y="3971925"/>
          <p14:tracePt t="67785" x="7734300" y="3963988"/>
          <p14:tracePt t="69363" x="7726363" y="3963988"/>
          <p14:tracePt t="69369" x="7710488" y="3956050"/>
          <p14:tracePt t="69377" x="7694613" y="3956050"/>
          <p14:tracePt t="69385" x="7686675" y="3956050"/>
          <p14:tracePt t="69402" x="7670800" y="3956050"/>
          <p14:tracePt t="69410" x="7662863" y="3948113"/>
          <p14:tracePt t="69418" x="7654925" y="3948113"/>
          <p14:tracePt t="69729" x="7646988" y="3948113"/>
          <p14:tracePt t="69746" x="7631113" y="3956050"/>
          <p14:tracePt t="69754" x="7607300" y="3956050"/>
          <p14:tracePt t="69761" x="7599363" y="3971925"/>
          <p14:tracePt t="69769" x="7575550" y="3979863"/>
          <p14:tracePt t="69777" x="7535863" y="3987800"/>
          <p14:tracePt t="69786" x="7512050" y="3995738"/>
          <p14:tracePt t="69795" x="7478713" y="4003675"/>
          <p14:tracePt t="69803" x="7439025" y="4019550"/>
          <p14:tracePt t="69812" x="7399338" y="4035425"/>
          <p14:tracePt t="69817" x="7375525" y="4035425"/>
          <p14:tracePt t="69826" x="7343775" y="4051300"/>
          <p14:tracePt t="69834" x="7319963" y="4075113"/>
          <p14:tracePt t="69841" x="7288213" y="4083050"/>
          <p14:tracePt t="69849" x="7280275" y="4098925"/>
          <p14:tracePt t="69858" x="7272338" y="4114800"/>
          <p14:tracePt t="69866" x="7256463" y="4122738"/>
          <p14:tracePt t="69873" x="7248525" y="4138613"/>
          <p14:tracePt t="69881" x="7240588" y="4146550"/>
          <p14:tracePt t="69889" x="7232650" y="4162425"/>
          <p14:tracePt t="69898" x="7232650" y="4170363"/>
          <p14:tracePt t="69906" x="7224713" y="4178300"/>
          <p14:tracePt t="69921" x="7224713" y="4186238"/>
          <p14:tracePt t="69945" x="7216775" y="4186238"/>
          <p14:tracePt t="69954" x="7216775" y="4194175"/>
          <p14:tracePt t="69961" x="7208838" y="4194175"/>
          <p14:tracePt t="69986" x="7200900" y="4194175"/>
          <p14:tracePt t="69994" x="7200900" y="4202113"/>
          <p14:tracePt t="70018" x="7200900" y="4210050"/>
          <p14:tracePt t="70038" x="7192963" y="4210050"/>
          <p14:tracePt t="70050" x="7192963" y="4217988"/>
          <p14:tracePt t="70058" x="7177088" y="4217988"/>
          <p14:tracePt t="70074" x="7169150" y="4225925"/>
          <p14:tracePt t="70106" x="7161213" y="4225925"/>
          <p14:tracePt t="71114" x="7161213" y="4241800"/>
          <p14:tracePt t="71121" x="7169150" y="4265613"/>
          <p14:tracePt t="71129" x="7169150" y="4273550"/>
          <p14:tracePt t="71138" x="7177088" y="4291013"/>
          <p14:tracePt t="71146" x="7185025" y="4306888"/>
          <p14:tracePt t="71154" x="7185025" y="4314825"/>
          <p14:tracePt t="71161" x="7185025" y="4322763"/>
          <p14:tracePt t="71170" x="7185025" y="4330700"/>
          <p14:tracePt t="71179" x="7192963" y="4330700"/>
          <p14:tracePt t="71211" x="7192963" y="4338638"/>
          <p14:tracePt t="71225" x="7200900" y="4354513"/>
          <p14:tracePt t="71234" x="7224713" y="4394200"/>
          <p14:tracePt t="71242" x="7240588" y="4418013"/>
          <p14:tracePt t="71250" x="7264400" y="4473575"/>
          <p14:tracePt t="71259" x="7280275" y="4513263"/>
          <p14:tracePt t="71265" x="7280275" y="4545013"/>
          <p14:tracePt t="71273" x="7288213" y="4584700"/>
          <p14:tracePt t="71281" x="7288213" y="4608513"/>
          <p14:tracePt t="71289" x="7288213" y="4624388"/>
          <p14:tracePt t="71297" x="7288213" y="4641850"/>
          <p14:tracePt t="71305" x="7288213" y="4649788"/>
          <p14:tracePt t="71313" x="7288213" y="4665663"/>
          <p14:tracePt t="71322" x="7288213" y="4681538"/>
          <p14:tracePt t="71330" x="7288213" y="4689475"/>
          <p14:tracePt t="71338" x="7288213" y="4705350"/>
          <p14:tracePt t="71345" x="7288213" y="4729163"/>
          <p14:tracePt t="71353" x="7288213" y="4752975"/>
          <p14:tracePt t="71361" x="7288213" y="4768850"/>
          <p14:tracePt t="71369" x="7288213" y="4792663"/>
          <p14:tracePt t="71378" x="7296150" y="4808538"/>
          <p14:tracePt t="71385" x="7296150" y="4824413"/>
          <p14:tracePt t="71393" x="7296150" y="4840288"/>
          <p14:tracePt t="71401" x="7296150" y="4856163"/>
          <p14:tracePt t="71411" x="7296150" y="4864100"/>
          <p14:tracePt t="71418" x="7296150" y="4879975"/>
          <p14:tracePt t="71426" x="7296150" y="4895850"/>
          <p14:tracePt t="71433" x="7296150" y="4911725"/>
          <p14:tracePt t="71449" x="7296150" y="4919663"/>
          <p14:tracePt t="71457" x="7296150" y="4927600"/>
          <p14:tracePt t="71466" x="7296150" y="4935538"/>
          <p14:tracePt t="71481" x="7296150" y="4951413"/>
          <p14:tracePt t="71489" x="7304088" y="4976813"/>
          <p14:tracePt t="71497" x="7304088" y="5000625"/>
          <p14:tracePt t="71505" x="7304088" y="5032375"/>
          <p14:tracePt t="71513" x="7304088" y="5056188"/>
          <p14:tracePt t="71521" x="7304088" y="5087938"/>
          <p14:tracePt t="71529" x="7304088" y="5103813"/>
          <p14:tracePt t="71538" x="7304088" y="5111750"/>
          <p14:tracePt t="71545" x="7304088" y="5119688"/>
          <p14:tracePt t="71618" x="7312025" y="5119688"/>
          <p14:tracePt t="71625" x="7327900" y="5127625"/>
          <p14:tracePt t="71634" x="7343775" y="5127625"/>
          <p14:tracePt t="71642" x="7351713" y="5135563"/>
          <p14:tracePt t="71650" x="7367588" y="5143500"/>
          <p14:tracePt t="71658" x="7375525" y="5143500"/>
          <p14:tracePt t="71665" x="7383463" y="5143500"/>
          <p14:tracePt t="71681" x="7391400" y="5143500"/>
          <p14:tracePt t="71697" x="7399338" y="5143500"/>
          <p14:tracePt t="71705" x="7407275" y="5143500"/>
          <p14:tracePt t="71723" x="7415213" y="5143500"/>
          <p14:tracePt t="71729" x="7415213" y="5135563"/>
          <p14:tracePt t="71738" x="7423150" y="5135563"/>
          <p14:tracePt t="71745" x="7423150" y="5127625"/>
          <p14:tracePt t="71754" x="7439025" y="5127625"/>
          <p14:tracePt t="71770" x="7446963" y="5127625"/>
          <p14:tracePt t="71777" x="7446963" y="5119688"/>
          <p14:tracePt t="71786" x="7454900" y="5119688"/>
          <p14:tracePt t="71810" x="7470775" y="5111750"/>
          <p14:tracePt t="71826" x="7486650" y="5095875"/>
          <p14:tracePt t="71834" x="7496175" y="5087938"/>
          <p14:tracePt t="71842" x="7504113" y="5072063"/>
          <p14:tracePt t="71849" x="7512050" y="5072063"/>
          <p14:tracePt t="71857" x="7519988" y="5064125"/>
          <p14:tracePt t="71874" x="7527925" y="5056188"/>
          <p14:tracePt t="71882" x="7535863" y="5056188"/>
          <p14:tracePt t="71892" x="7543800" y="5040313"/>
          <p14:tracePt t="71897" x="7559675" y="5032375"/>
          <p14:tracePt t="71905" x="7575550" y="5024438"/>
          <p14:tracePt t="71913" x="7583488" y="5016500"/>
          <p14:tracePt t="71921" x="7599363" y="5016500"/>
          <p14:tracePt t="71970" x="7607300" y="5016500"/>
          <p14:tracePt t="71977" x="7607300" y="5008563"/>
          <p14:tracePt t="71993" x="7623175" y="5008563"/>
          <p14:tracePt t="72002" x="7631113" y="5000625"/>
          <p14:tracePt t="72010" x="7639050" y="4992688"/>
          <p14:tracePt t="72018" x="7646988" y="4992688"/>
          <p14:tracePt t="72025" x="7646988" y="4984750"/>
          <p14:tracePt t="72035" x="7654925" y="4976813"/>
          <p14:tracePt t="72074" x="7662863" y="4976813"/>
          <p14:tracePt t="72089" x="7662863" y="4967288"/>
          <p14:tracePt t="72242" x="7654925" y="4976813"/>
          <p14:tracePt t="72250" x="7639050" y="5008563"/>
          <p14:tracePt t="72257" x="7615238" y="5032375"/>
          <p14:tracePt t="72265" x="7599363" y="5056188"/>
          <p14:tracePt t="72273" x="7583488" y="5080000"/>
          <p14:tracePt t="72282" x="7575550" y="5087938"/>
          <p14:tracePt t="72290" x="7559675" y="5103813"/>
          <p14:tracePt t="72298" x="7551738" y="5103813"/>
          <p14:tracePt t="72306" x="7543800" y="5103813"/>
          <p14:tracePt t="72387" x="7535863" y="5103813"/>
          <p14:tracePt t="72393" x="7527925" y="5119688"/>
          <p14:tracePt t="72401" x="7519988" y="5127625"/>
          <p14:tracePt t="72410" x="7496175" y="5135563"/>
          <p14:tracePt t="72418" x="7486650" y="5135563"/>
          <p14:tracePt t="72426" x="7478713" y="5143500"/>
          <p14:tracePt t="72434" x="7462838" y="5151438"/>
          <p14:tracePt t="72457" x="7454900" y="5151438"/>
          <p14:tracePt t="72537" x="7470775" y="5151438"/>
          <p14:tracePt t="72546" x="7478713" y="5135563"/>
          <p14:tracePt t="72553" x="7496175" y="5119688"/>
          <p14:tracePt t="72561" x="7512050" y="5103813"/>
          <p14:tracePt t="72570" x="7535863" y="5072063"/>
          <p14:tracePt t="72578" x="7567613" y="5048250"/>
          <p14:tracePt t="72586" x="7599363" y="5016500"/>
          <p14:tracePt t="72594" x="7607300" y="5000625"/>
          <p14:tracePt t="72601" x="7623175" y="4984750"/>
          <p14:tracePt t="72610" x="7639050" y="4976813"/>
          <p14:tracePt t="72618" x="7639050" y="4967288"/>
          <p14:tracePt t="72635" x="7646988" y="4967288"/>
          <p14:tracePt t="72738" x="7615238" y="4984750"/>
          <p14:tracePt t="72745" x="7583488" y="5008563"/>
          <p14:tracePt t="72754" x="7551738" y="5024438"/>
          <p14:tracePt t="72761" x="7527925" y="5040313"/>
          <p14:tracePt t="72770" x="7486650" y="5064125"/>
          <p14:tracePt t="72777" x="7454900" y="5080000"/>
          <p14:tracePt t="72786" x="7423150" y="5087938"/>
          <p14:tracePt t="72793" x="7415213" y="5095875"/>
          <p14:tracePt t="72801" x="7415213" y="5103813"/>
          <p14:tracePt t="72810" x="7407275" y="5103813"/>
          <p14:tracePt t="72834" x="7399338" y="5103813"/>
          <p14:tracePt t="72858" x="7399338" y="5111750"/>
          <p14:tracePt t="72954" x="7415213" y="5103813"/>
          <p14:tracePt t="72961" x="7439025" y="5087938"/>
          <p14:tracePt t="72969" x="7454900" y="5072063"/>
          <p14:tracePt t="72978" x="7462838" y="5064125"/>
          <p14:tracePt t="72985" x="7478713" y="5056188"/>
          <p14:tracePt t="72993" x="7486650" y="5048250"/>
          <p14:tracePt t="73001" x="7496175" y="5048250"/>
          <p14:tracePt t="73009" x="7496175" y="5040313"/>
          <p14:tracePt t="73130" x="7496175" y="5048250"/>
          <p14:tracePt t="73137" x="7486650" y="5056188"/>
          <p14:tracePt t="73154" x="7478713" y="5064125"/>
          <p14:tracePt t="73177" x="7470775" y="5072063"/>
          <p14:tracePt t="73202" x="7462838" y="5072063"/>
          <p14:tracePt t="73209" x="7462838" y="5080000"/>
          <p14:tracePt t="73225" x="7454900" y="5080000"/>
          <p14:tracePt t="73241" x="7454900" y="5087938"/>
          <p14:tracePt t="73313" x="7462838" y="5064125"/>
          <p14:tracePt t="73321" x="7486650" y="5032375"/>
          <p14:tracePt t="73330" x="7504113" y="5008563"/>
          <p14:tracePt t="73338" x="7535863" y="4959350"/>
          <p14:tracePt t="73348" x="7567613" y="4887913"/>
          <p14:tracePt t="73354" x="7607300" y="4832350"/>
          <p14:tracePt t="73362" x="7670800" y="4745038"/>
          <p14:tracePt t="73371" x="7750175" y="4665663"/>
          <p14:tracePt t="73380" x="7829550" y="4592638"/>
          <p14:tracePt t="73385" x="7926388" y="4513263"/>
          <p14:tracePt t="73394" x="8029575" y="4457700"/>
          <p14:tracePt t="73401" x="8132763" y="4402138"/>
          <p14:tracePt t="73410" x="8197850" y="4370388"/>
          <p14:tracePt t="73417" x="8245475" y="4354513"/>
          <p14:tracePt t="73426" x="8293100" y="4338638"/>
          <p14:tracePt t="73433" x="8308975" y="4330700"/>
          <p14:tracePt t="73442" x="8324850" y="4322763"/>
          <p14:tracePt t="73449" x="8340725" y="4306888"/>
          <p14:tracePt t="73459" x="8356600" y="4298950"/>
          <p14:tracePt t="73465" x="8364538" y="4291013"/>
          <p14:tracePt t="73473" x="8380413" y="4257675"/>
          <p14:tracePt t="73481" x="8388350" y="4241800"/>
          <p14:tracePt t="73489" x="8396288" y="4217988"/>
          <p14:tracePt t="73497" x="8404225" y="4186238"/>
          <p14:tracePt t="73505" x="8412163" y="4170363"/>
          <p14:tracePt t="73514" x="8420100" y="4138613"/>
          <p14:tracePt t="73521" x="8428038" y="4114800"/>
          <p14:tracePt t="73529" x="8435975" y="4090988"/>
          <p14:tracePt t="73537" x="8435975" y="4083050"/>
          <p14:tracePt t="73545" x="8443913" y="4067175"/>
          <p14:tracePt t="73554" x="8443913" y="4051300"/>
          <p14:tracePt t="73601" x="8443913" y="4043363"/>
          <p14:tracePt t="73617" x="8451850" y="4035425"/>
          <p14:tracePt t="73634" x="8451850" y="4027488"/>
          <p14:tracePt t="74170" x="8443913" y="4035425"/>
          <p14:tracePt t="74180" x="8435975" y="4035425"/>
          <p14:tracePt t="74185" x="8428038" y="4043363"/>
          <p14:tracePt t="74250" x="8428038" y="4051300"/>
          <p14:tracePt t="74282" x="8420100" y="4051300"/>
          <p14:tracePt t="74289" x="8412163" y="4051300"/>
          <p14:tracePt t="74297" x="8388350" y="4075113"/>
          <p14:tracePt t="74305" x="8364538" y="4098925"/>
          <p14:tracePt t="74314" x="8324850" y="4130675"/>
          <p14:tracePt t="74322" x="8293100" y="4154488"/>
          <p14:tracePt t="74330" x="8261350" y="4178300"/>
          <p14:tracePt t="74339" x="8221663" y="4217988"/>
          <p14:tracePt t="74346" x="8180388" y="4249738"/>
          <p14:tracePt t="74353" x="8124825" y="4291013"/>
          <p14:tracePt t="74362" x="8085138" y="4322763"/>
          <p14:tracePt t="74370" x="8013700" y="4370388"/>
          <p14:tracePt t="74378" x="7966075" y="4402138"/>
          <p14:tracePt t="74385" x="7918450" y="4433888"/>
          <p14:tracePt t="74393" x="7870825" y="4449763"/>
          <p14:tracePt t="74402" x="7839075" y="4473575"/>
          <p14:tracePt t="74409" x="7805738" y="4489450"/>
          <p14:tracePt t="74417" x="7789863" y="4497388"/>
          <p14:tracePt t="74426" x="7773988" y="4505325"/>
          <p14:tracePt t="74433" x="7758113" y="4513263"/>
          <p14:tracePt t="74441" x="7742238" y="4521200"/>
          <p14:tracePt t="74450" x="7734300" y="4529138"/>
          <p14:tracePt t="74457" x="7726363" y="4537075"/>
          <p14:tracePt t="74465" x="7710488" y="4537075"/>
          <p14:tracePt t="74473" x="7702550" y="4537075"/>
          <p14:tracePt t="74481" x="7694613" y="4545013"/>
          <p14:tracePt t="74489" x="7678738" y="4552950"/>
          <p14:tracePt t="74498" x="7662863" y="4560888"/>
          <p14:tracePt t="74505" x="7646988" y="4568825"/>
          <p14:tracePt t="74513" x="7615238" y="4584700"/>
          <p14:tracePt t="74522" x="7583488" y="4592638"/>
          <p14:tracePt t="74530" x="7567613" y="4608513"/>
          <p14:tracePt t="74537" x="7543800" y="4616450"/>
          <p14:tracePt t="74545" x="7527925" y="4624388"/>
          <p14:tracePt t="74554" x="7519988" y="4633913"/>
          <p14:tracePt t="74561" x="7512050" y="4633913"/>
          <p14:tracePt t="74585" x="7512050" y="4641850"/>
          <p14:tracePt t="74633" x="7504113" y="4641850"/>
          <p14:tracePt t="76042" x="7527925" y="4616450"/>
          <p14:tracePt t="76050" x="7543800" y="4600575"/>
          <p14:tracePt t="76058" x="7559675" y="4584700"/>
          <p14:tracePt t="76069" x="7575550" y="4568825"/>
          <p14:tracePt t="76073" x="7591425" y="4552950"/>
          <p14:tracePt t="76081" x="7615238" y="4529138"/>
          <p14:tracePt t="76089" x="7631113" y="4513263"/>
          <p14:tracePt t="76098" x="7646988" y="4497388"/>
          <p14:tracePt t="76105" x="7670800" y="4473575"/>
          <p14:tracePt t="76124" x="7726363" y="4433888"/>
          <p14:tracePt t="76130" x="7758113" y="4418013"/>
          <p14:tracePt t="76138" x="7781925" y="4394200"/>
          <p14:tracePt t="76146" x="7797800" y="4394200"/>
          <p14:tracePt t="76155" x="7813675" y="4386263"/>
          <p14:tracePt t="76162" x="7821613" y="4378325"/>
          <p14:tracePt t="76169" x="7829550" y="4378325"/>
          <p14:tracePt t="76177" x="7854950" y="4370388"/>
          <p14:tracePt t="76185" x="7870825" y="4354513"/>
          <p14:tracePt t="76193" x="7886700" y="4346575"/>
          <p14:tracePt t="76202" x="7910513" y="4330700"/>
          <p14:tracePt t="76209" x="7942263" y="4314825"/>
          <p14:tracePt t="76218" x="7958138" y="4291013"/>
          <p14:tracePt t="76225" x="7981950" y="4281488"/>
          <p14:tracePt t="76233" x="8013700" y="4249738"/>
          <p14:tracePt t="76242" x="8037513" y="4241800"/>
          <p14:tracePt t="76250" x="8061325" y="4217988"/>
          <p14:tracePt t="76257" x="8085138" y="4202113"/>
          <p14:tracePt t="76265" x="8101013" y="4186238"/>
          <p14:tracePt t="76273" x="8108950" y="4170363"/>
          <p14:tracePt t="76282" x="8116888" y="4162425"/>
          <p14:tracePt t="76289" x="8140700" y="4138613"/>
          <p14:tracePt t="76297" x="8156575" y="4122738"/>
          <p14:tracePt t="76305" x="8172450" y="4106863"/>
          <p14:tracePt t="76314" x="8205788" y="4083050"/>
          <p14:tracePt t="76322" x="8221663" y="4067175"/>
          <p14:tracePt t="76330" x="8253413" y="4059238"/>
          <p14:tracePt t="76339" x="8285163" y="4035425"/>
          <p14:tracePt t="76348" x="8301038" y="4027488"/>
          <p14:tracePt t="76354" x="8308975" y="4011613"/>
          <p14:tracePt t="76362" x="8324850" y="4011613"/>
          <p14:tracePt t="76394" x="8324850" y="4003675"/>
          <p14:tracePt t="76475" x="8324850" y="4051300"/>
          <p14:tracePt t="76481" x="8324850" y="4083050"/>
          <p14:tracePt t="76489" x="8316913" y="4122738"/>
          <p14:tracePt t="76497" x="8293100" y="4170363"/>
          <p14:tracePt t="76505" x="8261350" y="4217988"/>
          <p14:tracePt t="76513" x="8229600" y="4265613"/>
          <p14:tracePt t="76523" x="8189913" y="4314825"/>
          <p14:tracePt t="76530" x="8124825" y="4362450"/>
          <p14:tracePt t="76538" x="8077200" y="4402138"/>
          <p14:tracePt t="76546" x="8029575" y="4441825"/>
          <p14:tracePt t="76555" x="7981950" y="4473575"/>
          <p14:tracePt t="76562" x="7950200" y="4513263"/>
          <p14:tracePt t="76571" x="7910513" y="4545013"/>
          <p14:tracePt t="76579" x="7878763" y="4576763"/>
          <p14:tracePt t="76587" x="7847013" y="4608513"/>
          <p14:tracePt t="76593" x="7813675" y="4624388"/>
          <p14:tracePt t="76601" x="7789863" y="4657725"/>
          <p14:tracePt t="76610" x="7766050" y="4681538"/>
          <p14:tracePt t="76617" x="7750175" y="4705350"/>
          <p14:tracePt t="76626" x="7734300" y="4721225"/>
          <p14:tracePt t="76642" x="7726363" y="4737100"/>
          <p14:tracePt t="76770" x="7726363" y="4729163"/>
          <p14:tracePt t="76777" x="7726363" y="4705350"/>
          <p14:tracePt t="76785" x="7726363" y="4689475"/>
          <p14:tracePt t="76793" x="7726363" y="4665663"/>
          <p14:tracePt t="76802" x="7726363" y="4641850"/>
          <p14:tracePt t="76810" x="7726363" y="4608513"/>
          <p14:tracePt t="76817" x="7742238" y="4560888"/>
          <p14:tracePt t="76826" x="7773988" y="4505325"/>
          <p14:tracePt t="76834" x="7813675" y="4449763"/>
          <p14:tracePt t="76841" x="7862888" y="4394200"/>
          <p14:tracePt t="76851" x="7910513" y="4338638"/>
          <p14:tracePt t="76857" x="7958138" y="4291013"/>
          <p14:tracePt t="76865" x="8005763" y="4233863"/>
          <p14:tracePt t="76873" x="8037513" y="4194175"/>
          <p14:tracePt t="76882" x="8077200" y="4154488"/>
          <p14:tracePt t="76889" x="8116888" y="4114800"/>
          <p14:tracePt t="76897" x="8148638" y="4083050"/>
          <p14:tracePt t="76905" x="8164513" y="4059238"/>
          <p14:tracePt t="76913" x="8189913" y="4043363"/>
          <p14:tracePt t="76921" x="8197850" y="4027488"/>
          <p14:tracePt t="76930" x="8205788" y="4019550"/>
          <p14:tracePt t="76938" x="8205788" y="4011613"/>
          <p14:tracePt t="76945" x="8205788" y="4003675"/>
          <p14:tracePt t="76954" x="8213725" y="3995738"/>
          <p14:tracePt t="76962" x="8221663" y="3987800"/>
          <p14:tracePt t="76970" x="8229600" y="3971925"/>
          <p14:tracePt t="76977" x="8237538" y="3956050"/>
          <p14:tracePt t="76985" x="8237538" y="3938588"/>
          <p14:tracePt t="76993" x="8245475" y="3930650"/>
          <p14:tracePt t="77001" x="8253413" y="3930650"/>
          <p14:tracePt t="77018" x="8253413" y="3922713"/>
          <p14:tracePt t="77090" x="8229600" y="3930650"/>
          <p14:tracePt t="77097" x="8197850" y="3956050"/>
          <p14:tracePt t="77105" x="8172450" y="3971925"/>
          <p14:tracePt t="77121" x="8132763" y="3995738"/>
          <p14:tracePt t="77123" x="8085138" y="4019550"/>
          <p14:tracePt t="77129" x="8029575" y="4051300"/>
          <p14:tracePt t="77137" x="7950200" y="4075113"/>
          <p14:tracePt t="77146" x="7878763" y="4114800"/>
          <p14:tracePt t="77154" x="7789863" y="4146550"/>
          <p14:tracePt t="77161" x="7686675" y="4194175"/>
          <p14:tracePt t="77170" x="7591425" y="4233863"/>
          <p14:tracePt t="77177" x="7504113" y="4281488"/>
          <p14:tracePt t="77185" x="7415213" y="4322763"/>
          <p14:tracePt t="77194" x="7343775" y="4362450"/>
          <p14:tracePt t="77202" x="7296150" y="4394200"/>
          <p14:tracePt t="77209" x="7264400" y="4410075"/>
          <p14:tracePt t="77217" x="7232650" y="4425950"/>
          <p14:tracePt t="77225" x="7208838" y="4441825"/>
          <p14:tracePt t="77233" x="7200900" y="4441825"/>
          <p14:tracePt t="77241" x="7185025" y="4457700"/>
          <p14:tracePt t="77257" x="7177088" y="4457700"/>
          <p14:tracePt t="77266" x="7169150" y="4457700"/>
          <p14:tracePt t="77370" x="7169150" y="4449763"/>
          <p14:tracePt t="77381" x="7177088" y="4418013"/>
          <p14:tracePt t="77385" x="7185025" y="4402138"/>
          <p14:tracePt t="77393" x="7192963" y="4378325"/>
          <p14:tracePt t="77401" x="7224713" y="4354513"/>
          <p14:tracePt t="77412" x="7240588" y="4338638"/>
          <p14:tracePt t="77417" x="7288213" y="4306888"/>
          <p14:tracePt t="77426" x="7359650" y="4273550"/>
          <p14:tracePt t="77433" x="7423150" y="4249738"/>
          <p14:tracePt t="77441" x="7512050" y="4210050"/>
          <p14:tracePt t="77449" x="7599363" y="4186238"/>
          <p14:tracePt t="77457" x="7678738" y="4162425"/>
          <p14:tracePt t="77466" x="7742238" y="4138613"/>
          <p14:tracePt t="77474" x="7789863" y="4114800"/>
          <p14:tracePt t="77481" x="7839075" y="4090988"/>
          <p14:tracePt t="77489" x="7854950" y="4067175"/>
          <p14:tracePt t="77497" x="7870825" y="4067175"/>
          <p14:tracePt t="77505" x="7870825" y="4059238"/>
          <p14:tracePt t="77586" x="7862888" y="4059238"/>
          <p14:tracePt t="77594" x="7829550" y="4059238"/>
          <p14:tracePt t="77603" x="7781925" y="4067175"/>
          <p14:tracePt t="77611" x="7710488" y="4090988"/>
          <p14:tracePt t="77618" x="7646988" y="4130675"/>
          <p14:tracePt t="77626" x="7567613" y="4178300"/>
          <p14:tracePt t="77634" x="7446963" y="4233863"/>
          <p14:tracePt t="77642" x="7327900" y="4291013"/>
          <p14:tracePt t="77650" x="7208838" y="4354513"/>
          <p14:tracePt t="77658" x="7088188" y="4402138"/>
          <p14:tracePt t="77665" x="6992938" y="4441825"/>
          <p14:tracePt t="77673" x="6897688" y="4465638"/>
          <p14:tracePt t="77682" x="6818313" y="4489450"/>
          <p14:tracePt t="77691" x="6753225" y="4497388"/>
          <p14:tracePt t="77697" x="6713538" y="4505325"/>
          <p14:tracePt t="77706" x="6681788" y="4513263"/>
          <p14:tracePt t="77713" x="6673850" y="4513263"/>
          <p14:tracePt t="77787" x="6665913" y="4505325"/>
          <p14:tracePt t="77794" x="6657975" y="4489450"/>
          <p14:tracePt t="77801" x="6657975" y="4473575"/>
          <p14:tracePt t="77810" x="6657975" y="4441825"/>
          <p14:tracePt t="77818" x="6657975" y="4402138"/>
          <p14:tracePt t="77826" x="6657975" y="4362450"/>
          <p14:tracePt t="77833" x="6665913" y="4338638"/>
          <p14:tracePt t="77842" x="6681788" y="4298950"/>
          <p14:tracePt t="77849" x="6689725" y="4273550"/>
          <p14:tracePt t="77857" x="6697663" y="4265613"/>
          <p14:tracePt t="77865" x="6705600" y="4241800"/>
          <p14:tracePt t="77873" x="6713538" y="4233863"/>
          <p14:tracePt t="77882" x="6713538" y="4225925"/>
          <p14:tracePt t="77985" x="6713538" y="4257675"/>
          <p14:tracePt t="77993" x="6713538" y="4281488"/>
          <p14:tracePt t="78002" x="6705600" y="4322763"/>
          <p14:tracePt t="78010" x="6689725" y="4346575"/>
          <p14:tracePt t="78018" x="6673850" y="4370388"/>
          <p14:tracePt t="78026" x="6657975" y="4402138"/>
          <p14:tracePt t="78034" x="6618288" y="4433888"/>
          <p14:tracePt t="78042" x="6586538" y="4449763"/>
          <p14:tracePt t="78050" x="6554788" y="4481513"/>
          <p14:tracePt t="78057" x="6515100" y="4505325"/>
          <p14:tracePt t="78066" x="6491288" y="4521200"/>
          <p14:tracePt t="78074" x="6475413" y="4529138"/>
          <p14:tracePt t="78081" x="6467475" y="4537075"/>
          <p14:tracePt t="78098" x="6459538" y="4537075"/>
          <p14:tracePt t="78362" x="6491288" y="4521200"/>
          <p14:tracePt t="78370" x="6507163" y="4521200"/>
          <p14:tracePt t="78378" x="6538913" y="4513263"/>
          <p14:tracePt t="78385" x="6562725" y="4505325"/>
          <p14:tracePt t="78394" x="6578600" y="4497388"/>
          <p14:tracePt t="78402" x="6602413" y="4497388"/>
          <p14:tracePt t="78410" x="6618288" y="4489450"/>
          <p14:tracePt t="78426" x="6634163" y="4481513"/>
          <p14:tracePt t="78490" x="6642100" y="4481513"/>
          <p14:tracePt t="78497" x="6665913" y="4481513"/>
          <p14:tracePt t="78505" x="6713538" y="4489450"/>
          <p14:tracePt t="78513" x="6737350" y="4497388"/>
          <p14:tracePt t="78521" x="6753225" y="4513263"/>
          <p14:tracePt t="78529" x="6777038" y="4513263"/>
          <p14:tracePt t="78538" x="6794500" y="4521200"/>
          <p14:tracePt t="78554" x="6802438" y="4529138"/>
          <p14:tracePt t="78650" x="6810375" y="4537075"/>
          <p14:tracePt t="78714" x="6818313" y="4537075"/>
          <p14:tracePt t="78817" x="6818313" y="4529138"/>
          <p14:tracePt t="78826" x="6818313" y="4521200"/>
          <p14:tracePt t="78977" x="6818313" y="4513263"/>
          <p14:tracePt t="78990" x="6858000" y="4481513"/>
          <p14:tracePt t="78993" x="6881813" y="4449763"/>
          <p14:tracePt t="79001" x="6905625" y="4433888"/>
          <p14:tracePt t="79010" x="6921500" y="4418013"/>
          <p14:tracePt t="79018" x="6937375" y="4402138"/>
          <p14:tracePt t="79025" x="6953250" y="4394200"/>
          <p14:tracePt t="79035" x="6969125" y="4386263"/>
          <p14:tracePt t="79042" x="6977063" y="4386263"/>
          <p14:tracePt t="79050" x="6985000" y="4378325"/>
          <p14:tracePt t="79057" x="7000875" y="4378325"/>
          <p14:tracePt t="79065" x="7016750" y="4370388"/>
          <p14:tracePt t="79073" x="7048500" y="4370388"/>
          <p14:tracePt t="79083" x="7072313" y="4370388"/>
          <p14:tracePt t="79089" x="7096125" y="4370388"/>
          <p14:tracePt t="79097" x="7127875" y="4370388"/>
          <p14:tracePt t="79106" x="7145338" y="4370388"/>
          <p14:tracePt t="79123" x="7169150" y="4370388"/>
          <p14:tracePt t="79129" x="7177088" y="4370388"/>
          <p14:tracePt t="79138" x="7185025" y="4370388"/>
          <p14:tracePt t="79482" x="7192963" y="4370388"/>
          <p14:tracePt t="79594" x="7208838" y="4370388"/>
          <p14:tracePt t="79601" x="7232650" y="4394200"/>
          <p14:tracePt t="79610" x="7240588" y="4410075"/>
          <p14:tracePt t="79617" x="7240588" y="4418013"/>
          <p14:tracePt t="79626" x="7248525" y="4418013"/>
          <p14:tracePt t="79634" x="7248525" y="4425950"/>
          <p14:tracePt t="79657" x="7248525" y="4433888"/>
          <p14:tracePt t="79673" x="7256463" y="4433888"/>
          <p14:tracePt t="79697" x="7256463" y="4441825"/>
          <p14:tracePt t="79705" x="7256463" y="4449763"/>
          <p14:tracePt t="79857" x="7288213" y="4465638"/>
          <p14:tracePt t="79865" x="7312025" y="4473575"/>
          <p14:tracePt t="79873" x="7319963" y="4481513"/>
          <p14:tracePt t="79882" x="7335838" y="4489450"/>
          <p14:tracePt t="79889" x="7343775" y="4489450"/>
          <p14:tracePt t="79897" x="7367588" y="4497388"/>
          <p14:tracePt t="79905" x="7375525" y="4497388"/>
          <p14:tracePt t="79914" x="7391400" y="4497388"/>
          <p14:tracePt t="79923" x="7399338" y="4497388"/>
          <p14:tracePt t="79942" x="7407275" y="4497388"/>
          <p14:tracePt t="79985" x="7415213" y="4497388"/>
          <p14:tracePt t="80035" x="7423150" y="4505325"/>
          <p14:tracePt t="80041" x="7439025" y="4513263"/>
          <p14:tracePt t="80050" x="7439025" y="4521200"/>
          <p14:tracePt t="80057" x="7454900" y="4521200"/>
          <p14:tracePt t="80066" x="7454900" y="4537075"/>
          <p14:tracePt t="80073" x="7470775" y="4545013"/>
          <p14:tracePt t="80081" x="7470775" y="4552950"/>
          <p14:tracePt t="80089" x="7478713" y="4560888"/>
          <p14:tracePt t="80099" x="7478713" y="4568825"/>
          <p14:tracePt t="80105" x="7486650" y="4568825"/>
          <p14:tracePt t="80146" x="7486650" y="4576763"/>
          <p14:tracePt t="80154" x="7504113" y="4600575"/>
          <p14:tracePt t="80161" x="7512050" y="4608513"/>
          <p14:tracePt t="80170" x="7527925" y="4624388"/>
          <p14:tracePt t="80177" x="7535863" y="4649788"/>
          <p14:tracePt t="80185" x="7551738" y="4673600"/>
          <p14:tracePt t="80193" x="7559675" y="4681538"/>
          <p14:tracePt t="80201" x="7567613" y="4689475"/>
          <p14:tracePt t="80274" x="7575550" y="4689475"/>
          <p14:tracePt t="80289" x="7591425" y="4689475"/>
          <p14:tracePt t="80297" x="7599363" y="4697413"/>
          <p14:tracePt t="80305" x="7615238" y="4713288"/>
          <p14:tracePt t="80313" x="7631113" y="4713288"/>
          <p14:tracePt t="80562" x="7631113" y="4721225"/>
          <p14:tracePt t="80570" x="7607300" y="4729163"/>
          <p14:tracePt t="80578" x="7583488" y="4729163"/>
          <p14:tracePt t="80586" x="7559675" y="4729163"/>
          <p14:tracePt t="80594" x="7535863" y="4737100"/>
          <p14:tracePt t="80601" x="7496175" y="4752975"/>
          <p14:tracePt t="80609" x="7454900" y="4760913"/>
          <p14:tracePt t="80618" x="7399338" y="4776788"/>
          <p14:tracePt t="80629" x="7351713" y="4792663"/>
          <p14:tracePt t="80633" x="7288213" y="4808538"/>
          <p14:tracePt t="80644" x="7240588" y="4816475"/>
          <p14:tracePt t="80649" x="7208838" y="4832350"/>
          <p14:tracePt t="80658" x="7161213" y="4832350"/>
          <p14:tracePt t="80665" x="7127875" y="4832350"/>
          <p14:tracePt t="80674" x="7104063" y="4832350"/>
          <p14:tracePt t="80681" x="7072313" y="4832350"/>
          <p14:tracePt t="80691" x="7032625" y="4832350"/>
          <p14:tracePt t="80697" x="6992938" y="4824413"/>
          <p14:tracePt t="80707" x="6945313" y="4808538"/>
          <p14:tracePt t="80713" x="6889750" y="4792663"/>
          <p14:tracePt t="80723" x="6834188" y="4776788"/>
          <p14:tracePt t="80729" x="6769100" y="4760913"/>
          <p14:tracePt t="80738" x="6697663" y="4745038"/>
          <p14:tracePt t="80745" x="6665913" y="4737100"/>
          <p14:tracePt t="80757" x="6634163" y="4729163"/>
          <p14:tracePt t="80761" x="6618288" y="4729163"/>
          <p14:tracePt t="80849" x="6610350" y="4729163"/>
          <p14:tracePt t="80857" x="6586538" y="4705350"/>
          <p14:tracePt t="80865" x="6578600" y="4689475"/>
          <p14:tracePt t="80873" x="6562725" y="4689475"/>
          <p14:tracePt t="80881" x="6562725" y="4681538"/>
          <p14:tracePt t="80890" x="6554788" y="4681538"/>
          <p14:tracePt t="80978" x="6554788" y="4697413"/>
          <p14:tracePt t="80985" x="6562725" y="4713288"/>
          <p14:tracePt t="80993" x="6570663" y="4721225"/>
          <p14:tracePt t="81001" x="6594475" y="4752975"/>
          <p14:tracePt t="81009" x="6626225" y="4768850"/>
          <p14:tracePt t="81017" x="6689725" y="4808538"/>
          <p14:tracePt t="81026" x="6761163" y="4840288"/>
          <p14:tracePt t="81036" x="6842125" y="4872038"/>
          <p14:tracePt t="81041" x="6921500" y="4887913"/>
          <p14:tracePt t="81050" x="6992938" y="4903788"/>
          <p14:tracePt t="81058" x="7048500" y="4903788"/>
          <p14:tracePt t="81066" x="7088188" y="4903788"/>
          <p14:tracePt t="81073" x="7119938" y="4903788"/>
          <p14:tracePt t="81082" x="7145338" y="4903788"/>
          <p14:tracePt t="81089" x="7153275" y="4903788"/>
          <p14:tracePt t="81106" x="7161213" y="4903788"/>
          <p14:tracePt t="81114" x="7169150" y="4903788"/>
          <p14:tracePt t="81129" x="7169150" y="4887913"/>
          <p14:tracePt t="81138" x="7169150" y="4864100"/>
          <p14:tracePt t="81146" x="7169150" y="4848225"/>
          <p14:tracePt t="81155" x="7161213" y="4832350"/>
          <p14:tracePt t="81170" x="7161213" y="4824413"/>
          <p14:tracePt t="81177" x="7161213" y="4816475"/>
          <p14:tracePt t="81194" x="7153275" y="4816475"/>
          <p14:tracePt t="81209" x="7153275" y="4808538"/>
          <p14:tracePt t="81218" x="7145338" y="4808538"/>
          <p14:tracePt t="81233" x="7135813" y="4808538"/>
          <p14:tracePt t="81258" x="7127875" y="4808538"/>
          <p14:tracePt t="81266" x="7104063" y="4808538"/>
          <p14:tracePt t="81274" x="7072313" y="4808538"/>
          <p14:tracePt t="81281" x="7040563" y="4808538"/>
          <p14:tracePt t="81289" x="6992938" y="4808538"/>
          <p14:tracePt t="81297" x="6929438" y="4808538"/>
          <p14:tracePt t="81305" x="6865938" y="4808538"/>
          <p14:tracePt t="81314" x="6810375" y="4808538"/>
          <p14:tracePt t="81323" x="6745288" y="4808538"/>
          <p14:tracePt t="81330" x="6689725" y="4808538"/>
          <p14:tracePt t="81337" x="6642100" y="4808538"/>
          <p14:tracePt t="81347" x="6610350" y="4808538"/>
          <p14:tracePt t="81353" x="6594475" y="4808538"/>
          <p14:tracePt t="81361" x="6578600" y="4808538"/>
          <p14:tracePt t="81378" x="6570663" y="4808538"/>
          <p14:tracePt t="81481" x="6610350" y="4808538"/>
          <p14:tracePt t="81489" x="6657975" y="4800600"/>
          <p14:tracePt t="81497" x="6721475" y="4792663"/>
          <p14:tracePt t="81505" x="6777038" y="4784725"/>
          <p14:tracePt t="81514" x="6834188" y="4776788"/>
          <p14:tracePt t="81521" x="6889750" y="4760913"/>
          <p14:tracePt t="81530" x="6921500" y="4752975"/>
          <p14:tracePt t="81538" x="6961188" y="4729163"/>
          <p14:tracePt t="81546" x="6985000" y="4721225"/>
          <p14:tracePt t="81553" x="7000875" y="4705350"/>
          <p14:tracePt t="81561" x="7008813" y="4697413"/>
          <p14:tracePt t="81570" x="7024688" y="4689475"/>
          <p14:tracePt t="81577" x="7024688" y="4681538"/>
          <p14:tracePt t="81593" x="7024688" y="4673600"/>
          <p14:tracePt t="81601" x="7032625" y="4673600"/>
          <p14:tracePt t="81610" x="7032625" y="4665663"/>
          <p14:tracePt t="81617" x="7032625" y="4641850"/>
          <p14:tracePt t="81626" x="7040563" y="4624388"/>
          <p14:tracePt t="81633" x="7056438" y="4600575"/>
          <p14:tracePt t="81642" x="7072313" y="4560888"/>
          <p14:tracePt t="81649" x="7088188" y="4537075"/>
          <p14:tracePt t="81657" x="7104063" y="4513263"/>
          <p14:tracePt t="81665" x="7127875" y="4473575"/>
          <p14:tracePt t="81673" x="7135813" y="4449763"/>
          <p14:tracePt t="81681" x="7161213" y="4410075"/>
          <p14:tracePt t="81689" x="7177088" y="4386263"/>
          <p14:tracePt t="81697" x="7177088" y="4362450"/>
          <p14:tracePt t="81707" x="7192963" y="4346575"/>
          <p14:tracePt t="81713" x="7200900" y="4330700"/>
          <p14:tracePt t="81722" x="7200900" y="4322763"/>
          <p14:tracePt t="81729" x="7200900" y="4306888"/>
          <p14:tracePt t="81738" x="7208838" y="4298950"/>
          <p14:tracePt t="81745" x="7208838" y="4291013"/>
          <p14:tracePt t="81753" x="7216775" y="4273550"/>
          <p14:tracePt t="81761" x="7216775" y="4257675"/>
          <p14:tracePt t="81770" x="7216775" y="4241800"/>
          <p14:tracePt t="81777" x="7216775" y="4225925"/>
          <p14:tracePt t="81788" x="7216775" y="4210050"/>
          <p14:tracePt t="81794" x="7216775" y="4202113"/>
          <p14:tracePt t="81802" x="7216775" y="4178300"/>
          <p14:tracePt t="81810" x="7216775" y="4170363"/>
          <p14:tracePt t="81817" x="7216775" y="4162425"/>
          <p14:tracePt t="81826" x="7216775" y="4146550"/>
          <p14:tracePt t="81833" x="7216775" y="4138613"/>
          <p14:tracePt t="81852" x="7208838" y="4130675"/>
          <p14:tracePt t="82754" x="7208838" y="4114800"/>
          <p14:tracePt t="82761" x="7208838" y="4106863"/>
          <p14:tracePt t="82770" x="7224713" y="4090988"/>
          <p14:tracePt t="82777" x="7232650" y="4075113"/>
          <p14:tracePt t="82786" x="7248525" y="4067175"/>
          <p14:tracePt t="82794" x="7256463" y="4059238"/>
          <p14:tracePt t="82801" x="7280275" y="4035425"/>
          <p14:tracePt t="82809" x="7312025" y="4011613"/>
          <p14:tracePt t="82817" x="7327900" y="3987800"/>
          <p14:tracePt t="82826" x="7359650" y="3963988"/>
          <p14:tracePt t="82833" x="7383463" y="3938588"/>
          <p14:tracePt t="82842" x="7415213" y="3914775"/>
          <p14:tracePt t="82851" x="7439025" y="3883025"/>
          <p14:tracePt t="82858" x="7454900" y="3867150"/>
          <p14:tracePt t="82866" x="7470775" y="3835400"/>
          <p14:tracePt t="82876" x="7504113" y="3803650"/>
          <p14:tracePt t="82881" x="7535863" y="3756025"/>
          <p14:tracePt t="82889" x="7567613" y="3708400"/>
          <p14:tracePt t="82897" x="7615238" y="3636963"/>
          <p14:tracePt t="82906" x="7654925" y="3579813"/>
          <p14:tracePt t="82913" x="7694613" y="3508375"/>
          <p14:tracePt t="82921" x="7742238" y="3452813"/>
          <p14:tracePt t="82930" x="7789863" y="3373438"/>
          <p14:tracePt t="82938" x="7829550" y="3309938"/>
          <p14:tracePt t="82945" x="7886700" y="3244850"/>
          <p14:tracePt t="82953" x="7926388" y="3173413"/>
          <p14:tracePt t="82961" x="7966075" y="3125788"/>
          <p14:tracePt t="82969" x="7997825" y="3086100"/>
          <p14:tracePt t="82977" x="8021638" y="3046413"/>
          <p14:tracePt t="82985" x="8045450" y="3022600"/>
          <p14:tracePt t="82994" x="8061325" y="2998788"/>
          <p14:tracePt t="83002" x="8077200" y="2967038"/>
          <p14:tracePt t="83009" x="8085138" y="2951163"/>
          <p14:tracePt t="83018" x="8108950" y="2927350"/>
          <p14:tracePt t="83025" x="8124825" y="2894013"/>
          <p14:tracePt t="83035" x="8140700" y="2878138"/>
          <p14:tracePt t="83041" x="8156575" y="2854325"/>
          <p14:tracePt t="83050" x="8172450" y="2830513"/>
          <p14:tracePt t="83058" x="8180388" y="2814638"/>
          <p14:tracePt t="83067" x="8197850" y="2806700"/>
          <p14:tracePt t="83073" x="8205788" y="2790825"/>
          <p14:tracePt t="83081" x="8213725" y="2774950"/>
          <p14:tracePt t="83089" x="8221663" y="2767013"/>
          <p14:tracePt t="83100" x="8221663" y="2751138"/>
          <p14:tracePt t="83106" x="8229600" y="2751138"/>
          <p14:tracePt t="83113" x="8229600" y="2743200"/>
          <p14:tracePt t="83132" x="8237538" y="2727325"/>
          <p14:tracePt t="83138" x="8245475" y="2727325"/>
          <p14:tracePt t="83145" x="8245475" y="2719388"/>
          <p14:tracePt t="83154" x="8253413" y="2711450"/>
          <p14:tracePt t="83161" x="8261350" y="2695575"/>
          <p14:tracePt t="83170" x="8269288" y="2687638"/>
          <p14:tracePt t="83177" x="8277225" y="2671763"/>
          <p14:tracePt t="83185" x="8293100" y="2663825"/>
          <p14:tracePt t="83194" x="8293100" y="2655888"/>
          <p14:tracePt t="83201" x="8301038" y="2655888"/>
          <p14:tracePt t="83210" x="8301038" y="2647950"/>
          <p14:tracePt t="83241" x="8308975" y="2647950"/>
          <p14:tracePt t="83410" x="8316913" y="2647950"/>
          <p14:tracePt t="83417" x="8324850" y="2647950"/>
          <p14:tracePt t="83425" x="8332788" y="2647950"/>
          <p14:tracePt t="83434" x="8340725" y="2647950"/>
          <p14:tracePt t="83441" x="8348663" y="2647950"/>
          <p14:tracePt t="83457" x="8364538" y="2647950"/>
          <p14:tracePt t="83465" x="8364538" y="2655888"/>
          <p14:tracePt t="83473" x="8372475" y="2655888"/>
          <p14:tracePt t="83481" x="8380413" y="2655888"/>
          <p14:tracePt t="83490" x="8388350" y="2663825"/>
          <p14:tracePt t="83497" x="8396288" y="2663825"/>
          <p14:tracePt t="83505" x="8404225" y="2663825"/>
          <p14:tracePt t="83513" x="8412163" y="2671763"/>
          <p14:tracePt t="83521" x="8420100" y="2671763"/>
          <p14:tracePt t="83537" x="8420100" y="2679700"/>
          <p14:tracePt t="83770" x="8467725" y="2655888"/>
          <p14:tracePt t="83778" x="8499475" y="2632075"/>
          <p14:tracePt t="83786" x="8523288" y="2616200"/>
          <p14:tracePt t="83793" x="8531225" y="2600325"/>
          <p14:tracePt t="83801" x="8556625" y="2592388"/>
          <p14:tracePt t="83810" x="8572500" y="2576513"/>
          <p14:tracePt t="83818" x="8588375" y="2566988"/>
          <p14:tracePt t="83825" x="8628063" y="2535238"/>
          <p14:tracePt t="83833" x="8659813" y="2503488"/>
          <p14:tracePt t="83841" x="8731250" y="2471738"/>
          <p14:tracePt t="83849" x="8786813" y="2447925"/>
          <p14:tracePt t="83857" x="8850313" y="2424113"/>
          <p14:tracePt t="83865" x="8915400" y="2400300"/>
          <p14:tracePt t="83873" x="8955088" y="2376488"/>
          <p14:tracePt t="83881" x="9002713" y="2360613"/>
          <p14:tracePt t="83889" x="9042400" y="2344738"/>
          <p14:tracePt t="83897" x="9074150" y="2320925"/>
          <p14:tracePt t="83906" x="9113838" y="2312988"/>
          <p14:tracePt t="83913" x="9145588" y="2297113"/>
          <p14:tracePt t="83922" x="9177338" y="2281238"/>
          <p14:tracePt t="83929" x="9209088" y="2257425"/>
          <p14:tracePt t="83943" x="9250363" y="2249488"/>
          <p14:tracePt t="83945" x="9274175" y="2233613"/>
          <p14:tracePt t="83954" x="9297988" y="2224088"/>
          <p14:tracePt t="83961" x="9313863" y="2216150"/>
          <p14:tracePt t="83970" x="9321800" y="2216150"/>
          <p14:tracePt t="84146" x="9321800" y="2241550"/>
          <p14:tracePt t="84154" x="9321800" y="2257425"/>
          <p14:tracePt t="84161" x="9321800" y="2273300"/>
          <p14:tracePt t="84170" x="9313863" y="2289175"/>
          <p14:tracePt t="84185" x="9305925" y="2297113"/>
          <p14:tracePt t="84194" x="9305925" y="2305050"/>
          <p14:tracePt t="84202" x="9305925" y="2312988"/>
          <p14:tracePt t="84209" x="9297988" y="2312988"/>
          <p14:tracePt t="84218" x="9297988" y="2328863"/>
          <p14:tracePt t="84234" x="9297988" y="2336800"/>
          <p14:tracePt t="84241" x="9290050" y="2352675"/>
          <p14:tracePt t="84258" x="9282113" y="2360613"/>
          <p14:tracePt t="84274" x="9282113" y="2368550"/>
          <p14:tracePt t="84282" x="9274175" y="2368550"/>
          <p14:tracePt t="84370" x="9266238" y="2376488"/>
          <p14:tracePt t="84380" x="9258300" y="2376488"/>
          <p14:tracePt t="84411" x="9250363" y="2376488"/>
          <p14:tracePt t="84417" x="9224963" y="2376488"/>
          <p14:tracePt t="84426" x="9209088" y="2376488"/>
          <p14:tracePt t="84434" x="9185275" y="2384425"/>
          <p14:tracePt t="84442" x="9169400" y="2384425"/>
          <p14:tracePt t="84449" x="9153525" y="2392363"/>
          <p14:tracePt t="84458" x="9129713" y="2392363"/>
          <p14:tracePt t="84465" x="9113838" y="2400300"/>
          <p14:tracePt t="84473" x="9097963" y="2400300"/>
          <p14:tracePt t="84482" x="9090025" y="2400300"/>
          <p14:tracePt t="84489" x="9074150" y="2408238"/>
          <p14:tracePt t="84497" x="9050338" y="2408238"/>
          <p14:tracePt t="84506" x="9050338" y="2416175"/>
          <p14:tracePt t="84514" x="9042400" y="2416175"/>
          <p14:tracePt t="84674" x="9034463" y="2416175"/>
          <p14:tracePt t="84681" x="9010650" y="2416175"/>
          <p14:tracePt t="84691" x="8986838" y="2416175"/>
          <p14:tracePt t="84697" x="8970963" y="2416175"/>
          <p14:tracePt t="84710" x="8947150" y="2416175"/>
          <p14:tracePt t="84713" x="8939213" y="2416175"/>
          <p14:tracePt t="84723" x="8923338" y="2416175"/>
          <p14:tracePt t="84729" x="8907463" y="2416175"/>
          <p14:tracePt t="84738" x="8899525" y="2416175"/>
          <p14:tracePt t="84745" x="8874125" y="2416175"/>
          <p14:tracePt t="84753" x="8866188" y="2424113"/>
          <p14:tracePt t="84761" x="8858250" y="2424113"/>
          <p14:tracePt t="84769" x="8850313" y="2424113"/>
          <p14:tracePt t="84786" x="8842375" y="2424113"/>
          <p14:tracePt t="84793" x="8834438" y="2424113"/>
          <p14:tracePt t="84802" x="8826500" y="2424113"/>
          <p14:tracePt t="84809" x="8810625" y="2424113"/>
          <p14:tracePt t="84817" x="8794750" y="2424113"/>
          <p14:tracePt t="84826" x="8763000" y="2424113"/>
          <p14:tracePt t="84834" x="8731250" y="2424113"/>
          <p14:tracePt t="84842" x="8675688" y="2416175"/>
          <p14:tracePt t="84849" x="8620125" y="2408238"/>
          <p14:tracePt t="84857" x="8556625" y="2400300"/>
          <p14:tracePt t="84865" x="8483600" y="2392363"/>
          <p14:tracePt t="84873" x="8404225" y="2384425"/>
          <p14:tracePt t="84883" x="8340725" y="2384425"/>
          <p14:tracePt t="84889" x="8301038" y="2384425"/>
          <p14:tracePt t="84897" x="8269288" y="2384425"/>
          <p14:tracePt t="84905" x="8237538" y="2384425"/>
          <p14:tracePt t="84921" x="8229600" y="2384425"/>
          <p14:tracePt t="84977" x="8229600" y="2392363"/>
          <p14:tracePt t="85074" x="8229600" y="2400300"/>
          <p14:tracePt t="85082" x="8261350" y="2424113"/>
          <p14:tracePt t="85090" x="8285163" y="2432050"/>
          <p14:tracePt t="85098" x="8301038" y="2439988"/>
          <p14:tracePt t="85105" x="8316913" y="2447925"/>
          <p14:tracePt t="85123" x="8356600" y="2463800"/>
          <p14:tracePt t="85129" x="8380413" y="2471738"/>
          <p14:tracePt t="85138" x="8396288" y="2471738"/>
          <p14:tracePt t="85146" x="8404225" y="2471738"/>
          <p14:tracePt t="85154" x="8412163" y="2471738"/>
          <p14:tracePt t="85201" x="8420100" y="2471738"/>
          <p14:tracePt t="85210" x="8451850" y="2479675"/>
          <p14:tracePt t="85217" x="8475663" y="2479675"/>
          <p14:tracePt t="85225" x="8499475" y="2479675"/>
          <p14:tracePt t="85234" x="8523288" y="2479675"/>
          <p14:tracePt t="85241" x="8548688" y="2479675"/>
          <p14:tracePt t="85249" x="8564563" y="2479675"/>
          <p14:tracePt t="85257" x="8572500" y="2479675"/>
          <p14:tracePt t="85266" x="8588375" y="2471738"/>
          <p14:tracePt t="85273" x="8604250" y="2463800"/>
          <p14:tracePt t="85281" x="8612188" y="2455863"/>
          <p14:tracePt t="85289" x="8628063" y="2447925"/>
          <p14:tracePt t="85297" x="8628063" y="2432050"/>
          <p14:tracePt t="85305" x="8643938" y="2424113"/>
          <p14:tracePt t="85314" x="8643938" y="2416175"/>
          <p14:tracePt t="85321" x="8651875" y="2408238"/>
          <p14:tracePt t="85330" x="8659813" y="2392363"/>
          <p14:tracePt t="85338" x="8667750" y="2384425"/>
          <p14:tracePt t="85345" x="8675688" y="2368550"/>
          <p14:tracePt t="85353" x="8675688" y="2360613"/>
          <p14:tracePt t="85362" x="8683625" y="2352675"/>
          <p14:tracePt t="85369" x="8691563" y="2344738"/>
          <p14:tracePt t="85545" x="8691563" y="2352675"/>
          <p14:tracePt t="85553" x="8683625" y="2368550"/>
          <p14:tracePt t="85562" x="8683625" y="2384425"/>
          <p14:tracePt t="85570" x="8683625" y="2408238"/>
          <p14:tracePt t="85577" x="8683625" y="2432050"/>
          <p14:tracePt t="85585" x="8683625" y="2463800"/>
          <p14:tracePt t="85593" x="8683625" y="2511425"/>
          <p14:tracePt t="85601" x="8683625" y="2543175"/>
          <p14:tracePt t="85610" x="8683625" y="2566988"/>
          <p14:tracePt t="85617" x="8691563" y="2584450"/>
          <p14:tracePt t="85626" x="8691563" y="2592388"/>
          <p14:tracePt t="85785" x="8691563" y="2600325"/>
          <p14:tracePt t="85802" x="8691563" y="2608263"/>
          <p14:tracePt t="86026" x="8683625" y="2608263"/>
          <p14:tracePt t="86050" x="8675688" y="2616200"/>
          <p14:tracePt t="86065" x="8667750" y="2616200"/>
          <p14:tracePt t="86073" x="8667750" y="2624138"/>
          <p14:tracePt t="86089" x="8659813" y="2632075"/>
          <p14:tracePt t="86100" x="8659813" y="2640013"/>
          <p14:tracePt t="86105" x="8651875" y="2640013"/>
          <p14:tracePt t="86122" x="8643938" y="2655888"/>
          <p14:tracePt t="86129" x="8636000" y="2663825"/>
          <p14:tracePt t="86138" x="8628063" y="2679700"/>
          <p14:tracePt t="86146" x="8620125" y="2695575"/>
          <p14:tracePt t="86154" x="8612188" y="2703513"/>
          <p14:tracePt t="86161" x="8604250" y="2727325"/>
          <p14:tracePt t="86169" x="8596313" y="2735263"/>
          <p14:tracePt t="86177" x="8588375" y="2743200"/>
          <p14:tracePt t="86185" x="8580438" y="2759075"/>
          <p14:tracePt t="86202" x="8580438" y="2767013"/>
          <p14:tracePt t="86210" x="8572500" y="2767013"/>
          <p14:tracePt t="86266" x="8572500" y="2774950"/>
          <p14:tracePt t="86274" x="8564563" y="2790825"/>
          <p14:tracePt t="86282" x="8556625" y="2806700"/>
          <p14:tracePt t="86290" x="8548688" y="2838450"/>
          <p14:tracePt t="86297" x="8548688" y="2862263"/>
          <p14:tracePt t="86305" x="8531225" y="2901950"/>
          <p14:tracePt t="86313" x="8515350" y="2951163"/>
          <p14:tracePt t="86321" x="8499475" y="2982913"/>
          <p14:tracePt t="86329" x="8483600" y="3038475"/>
          <p14:tracePt t="86338" x="8459788" y="3086100"/>
          <p14:tracePt t="86346" x="8435975" y="3125788"/>
          <p14:tracePt t="86353" x="8420100" y="3173413"/>
          <p14:tracePt t="86362" x="8404225" y="3205163"/>
          <p14:tracePt t="86370" x="8404225" y="3236913"/>
          <p14:tracePt t="86378" x="8388350" y="3278188"/>
          <p14:tracePt t="86386" x="8380413" y="3302000"/>
          <p14:tracePt t="86393" x="8372475" y="3349625"/>
          <p14:tracePt t="86402" x="8364538" y="3373438"/>
          <p14:tracePt t="86411" x="8356600" y="3405188"/>
          <p14:tracePt t="86418" x="8356600" y="3436938"/>
          <p14:tracePt t="86427" x="8356600" y="3460750"/>
          <p14:tracePt t="86433" x="8356600" y="3492500"/>
          <p14:tracePt t="86441" x="8356600" y="3516313"/>
          <p14:tracePt t="86450" x="8356600" y="3532188"/>
          <p14:tracePt t="86459" x="8356600" y="3540125"/>
          <p14:tracePt t="86465" x="8356600" y="3548063"/>
          <p14:tracePt t="86473" x="8356600" y="3556000"/>
          <p14:tracePt t="86489" x="8356600" y="3563938"/>
          <p14:tracePt t="86505" x="8356600" y="3579813"/>
          <p14:tracePt t="86513" x="8356600" y="3595688"/>
          <p14:tracePt t="86521" x="8348663" y="3613150"/>
          <p14:tracePt t="86529" x="8332788" y="3636963"/>
          <p14:tracePt t="86537" x="8316913" y="3676650"/>
          <p14:tracePt t="86545" x="8308975" y="3708400"/>
          <p14:tracePt t="86553" x="8285163" y="3779838"/>
          <p14:tracePt t="86561" x="8261350" y="3843338"/>
          <p14:tracePt t="86569" x="8245475" y="3906838"/>
          <p14:tracePt t="86577" x="8213725" y="3963988"/>
          <p14:tracePt t="86585" x="8189913" y="4003675"/>
          <p14:tracePt t="86593" x="8148638" y="4027488"/>
          <p14:tracePt t="86601" x="8101013" y="4027488"/>
          <p14:tracePt t="86609" x="8053388" y="4027488"/>
          <p14:tracePt t="86617" x="7997825" y="4003675"/>
          <p14:tracePt t="86626" x="7966075" y="3987800"/>
          <p14:tracePt t="86977" x="7958138" y="3987800"/>
          <p14:tracePt t="86985" x="7918450" y="4011613"/>
          <p14:tracePt t="86994" x="7839075" y="4019550"/>
          <p14:tracePt t="87003" x="7813675" y="4019550"/>
          <p14:tracePt t="87011" x="7781925" y="4027488"/>
          <p14:tracePt t="87017" x="7766050" y="4035425"/>
          <p14:tracePt t="87025" x="7750175" y="4043363"/>
          <p14:tracePt t="87034" x="7750175" y="4051300"/>
          <p14:tracePt t="87042" x="7742238" y="4059238"/>
          <p14:tracePt t="87914" x="7742238" y="4083050"/>
          <p14:tracePt t="87921" x="7750175" y="4122738"/>
          <p14:tracePt t="87930" x="7750175" y="4138613"/>
          <p14:tracePt t="87938" x="7750175" y="4146550"/>
          <p14:tracePt t="87945" x="7742238" y="4154488"/>
          <p14:tracePt t="87954" x="7726363" y="4170363"/>
          <p14:tracePt t="87961" x="7710488" y="4170363"/>
          <p14:tracePt t="87969" x="7694613" y="4170363"/>
          <p14:tracePt t="87977" x="7670800" y="4170363"/>
          <p14:tracePt t="87986" x="7646988" y="4170363"/>
          <p14:tracePt t="87993" x="7623175" y="4170363"/>
          <p14:tracePt t="88003" x="7591425" y="4170363"/>
          <p14:tracePt t="88009" x="7567613" y="4170363"/>
          <p14:tracePt t="88017" x="7551738" y="4170363"/>
          <p14:tracePt t="88025" x="7535863" y="4170363"/>
          <p14:tracePt t="88035" x="7527925" y="4170363"/>
          <p14:tracePt t="88058" x="7519988" y="4170363"/>
          <p14:tracePt t="88065" x="7512050" y="4186238"/>
          <p14:tracePt t="88073" x="7504113" y="4194175"/>
          <p14:tracePt t="88082" x="7496175" y="4210050"/>
          <p14:tracePt t="88097" x="7496175" y="4217988"/>
          <p14:tracePt t="88274" x="7496175" y="4225925"/>
          <p14:tracePt t="88281" x="7478713" y="4257675"/>
          <p14:tracePt t="88289" x="7470775" y="4281488"/>
          <p14:tracePt t="88297" x="7462838" y="4306888"/>
          <p14:tracePt t="88305" x="7462838" y="4330700"/>
          <p14:tracePt t="88313" x="7454900" y="4346575"/>
          <p14:tracePt t="88321" x="7446963" y="4362450"/>
          <p14:tracePt t="88329" x="7439025" y="4378325"/>
          <p14:tracePt t="88338" x="7431088" y="4402138"/>
          <p14:tracePt t="88346" x="7415213" y="4418013"/>
          <p14:tracePt t="88354" x="7391400" y="4441825"/>
          <p14:tracePt t="88363" x="7359650" y="4473575"/>
          <p14:tracePt t="88370" x="7327900" y="4505325"/>
          <p14:tracePt t="88378" x="7288213" y="4529138"/>
          <p14:tracePt t="88386" x="7256463" y="4552950"/>
          <p14:tracePt t="88396" x="7240588" y="4584700"/>
          <p14:tracePt t="88403" x="7224713" y="4600575"/>
          <p14:tracePt t="88413" x="7216775" y="4624388"/>
          <p14:tracePt t="88417" x="7200900" y="4649788"/>
          <p14:tracePt t="88426" x="7192963" y="4673600"/>
          <p14:tracePt t="88434" x="7185025" y="4689475"/>
          <p14:tracePt t="88443" x="7169150" y="4697413"/>
          <p14:tracePt t="88449" x="7161213" y="4721225"/>
          <p14:tracePt t="88458" x="7153275" y="4737100"/>
          <p14:tracePt t="88465" x="7145338" y="4752975"/>
          <p14:tracePt t="88473" x="7145338" y="4768850"/>
          <p14:tracePt t="88481" x="7135813" y="4800600"/>
          <p14:tracePt t="88490" x="7135813" y="4816475"/>
          <p14:tracePt t="88497" x="7135813" y="4840288"/>
          <p14:tracePt t="88506" x="7135813" y="4872038"/>
          <p14:tracePt t="88513" x="7127875" y="4911725"/>
          <p14:tracePt t="88521" x="7119938" y="4943475"/>
          <p14:tracePt t="88529" x="7112000" y="4992688"/>
          <p14:tracePt t="88538" x="7096125" y="5032375"/>
          <p14:tracePt t="88545" x="7088188" y="5087938"/>
          <p14:tracePt t="88553" x="7080250" y="5135563"/>
          <p14:tracePt t="88561" x="7064375" y="5191125"/>
          <p14:tracePt t="88569" x="7056438" y="5246688"/>
          <p14:tracePt t="88577" x="7040563" y="5302250"/>
          <p14:tracePt t="88585" x="7032625" y="5359400"/>
          <p14:tracePt t="88593" x="7008813" y="5414963"/>
          <p14:tracePt t="88602" x="6992938" y="5446713"/>
          <p14:tracePt t="88610" x="6985000" y="5486400"/>
          <p14:tracePt t="88620" x="6961188" y="5526088"/>
          <p14:tracePt t="88625" x="6937375" y="5557838"/>
          <p14:tracePt t="88633" x="6905625" y="5597525"/>
          <p14:tracePt t="88641" x="6889750" y="5637213"/>
          <p14:tracePt t="88649" x="6873875" y="5670550"/>
          <p14:tracePt t="88657" x="6858000" y="5710238"/>
          <p14:tracePt t="88666" x="6842125" y="5741988"/>
          <p14:tracePt t="88673" x="6834188" y="5781675"/>
          <p14:tracePt t="88681" x="6826250" y="5813425"/>
          <p14:tracePt t="88689" x="6818313" y="5845175"/>
          <p14:tracePt t="88697" x="6810375" y="5884863"/>
          <p14:tracePt t="88706" x="6810375" y="5900738"/>
          <p14:tracePt t="88713" x="6810375" y="5916613"/>
          <p14:tracePt t="88723" x="6810375" y="5924550"/>
          <p14:tracePt t="88729" x="6810375" y="5940425"/>
          <p14:tracePt t="88739" x="6810375" y="5948363"/>
          <p14:tracePt t="88745" x="6810375" y="5956300"/>
          <p14:tracePt t="88754" x="6810375" y="5972175"/>
          <p14:tracePt t="88761" x="6810375" y="5988050"/>
          <p14:tracePt t="88769" x="6810375" y="5995988"/>
          <p14:tracePt t="88777" x="6810375" y="6013450"/>
          <p14:tracePt t="88786" x="6818313" y="6029325"/>
          <p14:tracePt t="88793" x="6826250" y="6045200"/>
          <p14:tracePt t="88803" x="6826250" y="6069013"/>
          <p14:tracePt t="88811" x="6826250" y="6084888"/>
          <p14:tracePt t="88819" x="6826250" y="6092825"/>
          <p14:tracePt t="88827" x="6826250" y="6100763"/>
          <p14:tracePt t="88833" x="6826250" y="6108700"/>
          <p14:tracePt t="88890" x="6826250" y="6116638"/>
          <p14:tracePt t="88977" x="6818313" y="6116638"/>
          <p14:tracePt t="88985" x="6810375" y="6116638"/>
          <p14:tracePt t="89002" x="6802438" y="6116638"/>
          <p14:tracePt t="89035" x="6794500" y="6116638"/>
          <p14:tracePt t="89082" x="6784975" y="6116638"/>
          <p14:tracePt t="89193" x="6794500" y="6100763"/>
          <p14:tracePt t="89201" x="6818313" y="6092825"/>
          <p14:tracePt t="89210" x="6834188" y="6084888"/>
          <p14:tracePt t="89217" x="6858000" y="6084888"/>
          <p14:tracePt t="89226" x="6889750" y="6076950"/>
          <p14:tracePt t="89233" x="6897688" y="6076950"/>
          <p14:tracePt t="89298" x="6897688" y="6069013"/>
          <p14:tracePt t="89305" x="6897688" y="6061075"/>
          <p14:tracePt t="89314" x="6897688" y="6053138"/>
          <p14:tracePt t="89322" x="6897688" y="6045200"/>
          <p14:tracePt t="89330" x="6897688" y="6037263"/>
          <p14:tracePt t="89345" x="6889750" y="6029325"/>
          <p14:tracePt t="89353" x="6881813" y="6021388"/>
          <p14:tracePt t="89363" x="6865938" y="6005513"/>
          <p14:tracePt t="89369" x="6858000" y="5995988"/>
          <p14:tracePt t="89377" x="6842125" y="5980113"/>
          <p14:tracePt t="89385" x="6826250" y="5964238"/>
          <p14:tracePt t="89394" x="6818313" y="5956300"/>
          <p14:tracePt t="89402" x="6802438" y="5940425"/>
          <p14:tracePt t="89418" x="6794500" y="5932488"/>
          <p14:tracePt t="89433" x="6784975" y="5932488"/>
          <p14:tracePt t="89441" x="6777038" y="5932488"/>
          <p14:tracePt t="89450" x="6777038" y="5924550"/>
          <p14:tracePt t="89457" x="6769100" y="5924550"/>
          <p14:tracePt t="89481" x="6761163" y="5916613"/>
          <p14:tracePt t="89529" x="6753225" y="5908675"/>
          <p14:tracePt t="89577" x="6745288" y="5908675"/>
          <p14:tracePt t="89803" x="6753225" y="5908675"/>
          <p14:tracePt t="89811" x="6761163" y="5892800"/>
          <p14:tracePt t="89818" x="6769100" y="5892800"/>
          <p14:tracePt t="89826" x="6769100" y="5884863"/>
          <p14:tracePt t="89841" x="6777038" y="5884863"/>
          <p14:tracePt t="90042" x="6784975" y="5884863"/>
          <p14:tracePt t="90131" x="6784975" y="5892800"/>
          <p14:tracePt t="90145" x="6784975" y="5900738"/>
          <p14:tracePt t="90177" x="6802438" y="5908675"/>
          <p14:tracePt t="90185" x="6834188" y="5916613"/>
          <p14:tracePt t="90194" x="6850063" y="5932488"/>
          <p14:tracePt t="90201" x="6865938" y="5932488"/>
          <p14:tracePt t="90209" x="6873875" y="5940425"/>
          <p14:tracePt t="90218" x="6889750" y="5940425"/>
          <p14:tracePt t="90225" x="6897688" y="5940425"/>
          <p14:tracePt t="90241" x="6905625" y="5940425"/>
          <p14:tracePt t="90346" x="6905625" y="5932488"/>
          <p14:tracePt t="90361" x="6897688" y="5932488"/>
          <p14:tracePt t="90378" x="6897688" y="5924550"/>
          <p14:tracePt t="90385" x="6881813" y="5924550"/>
          <p14:tracePt t="90394" x="6873875" y="5924550"/>
          <p14:tracePt t="90402" x="6865938" y="5924550"/>
          <p14:tracePt t="90411" x="6850063" y="5924550"/>
          <p14:tracePt t="90417" x="6826250" y="5908675"/>
          <p14:tracePt t="90427" x="6810375" y="5908675"/>
          <p14:tracePt t="90434" x="6794500" y="5900738"/>
          <p14:tracePt t="90441" x="6784975" y="5900738"/>
          <p14:tracePt t="90449" x="6777038" y="5900738"/>
          <p14:tracePt t="90457" x="6769100" y="5900738"/>
          <p14:tracePt t="90489" x="6761163" y="5900738"/>
          <p14:tracePt t="90505" x="6753225" y="5892800"/>
          <p14:tracePt t="90513" x="6745288" y="5892800"/>
          <p14:tracePt t="90521" x="6737350" y="5892800"/>
          <p14:tracePt t="90529" x="6729413" y="5892800"/>
          <p14:tracePt t="90539" x="6721475" y="5892800"/>
          <p14:tracePt t="90577" x="6713538" y="5892800"/>
          <p14:tracePt t="90585" x="6697663" y="5892800"/>
          <p14:tracePt t="90593" x="6673850" y="5884863"/>
          <p14:tracePt t="90602" x="6665913" y="5884863"/>
          <p14:tracePt t="90609" x="6650038" y="5876925"/>
          <p14:tracePt t="90617" x="6634163" y="5876925"/>
          <p14:tracePt t="90626" x="6618288" y="5868988"/>
          <p14:tracePt t="90697" x="6610350" y="5868988"/>
          <p14:tracePt t="90705" x="6586538" y="5868988"/>
          <p14:tracePt t="90713" x="6570663" y="5868988"/>
          <p14:tracePt t="90723" x="6562725" y="5868988"/>
          <p14:tracePt t="90729" x="6546850" y="5861050"/>
          <p14:tracePt t="90737" x="6523038" y="5853113"/>
          <p14:tracePt t="90745" x="6507163" y="5853113"/>
          <p14:tracePt t="90753" x="6475413" y="5845175"/>
          <p14:tracePt t="90761" x="6467475" y="5845175"/>
          <p14:tracePt t="90769" x="6434138" y="5837238"/>
          <p14:tracePt t="90777" x="6426200" y="5829300"/>
          <p14:tracePt t="90786" x="6402388" y="5821363"/>
          <p14:tracePt t="90793" x="6362700" y="5821363"/>
          <p14:tracePt t="90802" x="6323013" y="5813425"/>
          <p14:tracePt t="90809" x="6267450" y="5805488"/>
          <p14:tracePt t="90818" x="6211888" y="5797550"/>
          <p14:tracePt t="90826" x="6132513" y="5781675"/>
          <p14:tracePt t="90833" x="6059488" y="5781675"/>
          <p14:tracePt t="90841" x="5988050" y="5765800"/>
          <p14:tracePt t="90849" x="5932488" y="5765800"/>
          <p14:tracePt t="90857" x="5900738" y="5765800"/>
          <p14:tracePt t="90865" x="5884863" y="5765800"/>
          <p14:tracePt t="90873" x="5884863" y="5773738"/>
          <p14:tracePt t="90881" x="5876925" y="5773738"/>
          <p14:tracePt t="90890" x="5876925" y="5781675"/>
          <p14:tracePt t="90897" x="5876925" y="5789613"/>
          <p14:tracePt t="90905" x="5868988" y="5797550"/>
          <p14:tracePt t="90913" x="5868988" y="5805488"/>
          <p14:tracePt t="90922" x="5861050" y="5805488"/>
          <p14:tracePt t="90937" x="5861050" y="5813425"/>
          <p14:tracePt t="90970" x="5861050" y="5821363"/>
          <p14:tracePt t="91009" x="5861050" y="5829300"/>
          <p14:tracePt t="91033" x="5861050" y="5837238"/>
          <p14:tracePt t="91090" x="5861050" y="5845175"/>
          <p14:tracePt t="91100" x="5861050" y="5853113"/>
          <p14:tracePt t="91105" x="5861050" y="5861050"/>
          <p14:tracePt t="91121" x="5868988" y="5868988"/>
          <p14:tracePt t="91138" x="5868988" y="5876925"/>
          <p14:tracePt t="91161" x="5868988" y="5884863"/>
          <p14:tracePt t="91185" x="5876925" y="5884863"/>
          <p14:tracePt t="91193" x="5884863" y="5900738"/>
          <p14:tracePt t="91202" x="5900738" y="5900738"/>
          <p14:tracePt t="91209" x="5908675" y="5908675"/>
          <p14:tracePt t="91250" x="5916613" y="5908675"/>
          <p14:tracePt t="91257" x="5924550" y="5908675"/>
          <p14:tracePt t="91273" x="5932488" y="5908675"/>
          <p14:tracePt t="91281" x="5940425" y="5908675"/>
          <p14:tracePt t="91289" x="5948363" y="5908675"/>
          <p14:tracePt t="91297" x="5956300" y="5908675"/>
          <p14:tracePt t="91305" x="5980113" y="5908675"/>
          <p14:tracePt t="91313" x="6011863" y="5916613"/>
          <p14:tracePt t="91322" x="6027738" y="5924550"/>
          <p14:tracePt t="91329" x="6043613" y="5932488"/>
          <p14:tracePt t="91338" x="6059488" y="5940425"/>
          <p14:tracePt t="91345" x="6075363" y="5940425"/>
          <p14:tracePt t="91353" x="6083300" y="5940425"/>
          <p14:tracePt t="91363" x="6091238" y="5940425"/>
          <p14:tracePt t="91442" x="6100763" y="5940425"/>
          <p14:tracePt t="91458" x="6108700" y="5940425"/>
          <p14:tracePt t="91473" x="6116638" y="5940425"/>
          <p14:tracePt t="91531" x="6124575" y="5940425"/>
          <p14:tracePt t="91537" x="6140450" y="5932488"/>
          <p14:tracePt t="91545" x="6172200" y="5924550"/>
          <p14:tracePt t="91554" x="6235700" y="5924550"/>
          <p14:tracePt t="91561" x="6299200" y="5924550"/>
          <p14:tracePt t="91570" x="6386513" y="5924550"/>
          <p14:tracePt t="91578" x="6475413" y="5924550"/>
          <p14:tracePt t="91585" x="6562725" y="5924550"/>
          <p14:tracePt t="91593" x="6642100" y="5924550"/>
          <p14:tracePt t="91602" x="6729413" y="5924550"/>
          <p14:tracePt t="91611" x="6769100" y="5916613"/>
          <p14:tracePt t="91617" x="6818313" y="5908675"/>
          <p14:tracePt t="91626" x="6834188" y="5908675"/>
          <p14:tracePt t="91633" x="6842125" y="5900738"/>
          <p14:tracePt t="91793" x="6850063" y="5900738"/>
          <p14:tracePt t="91801" x="6913563" y="5876925"/>
          <p14:tracePt t="91810" x="6953250" y="5868988"/>
          <p14:tracePt t="91818" x="6992938" y="5853113"/>
          <p14:tracePt t="91826" x="7048500" y="5845175"/>
          <p14:tracePt t="91834" x="7080250" y="5837238"/>
          <p14:tracePt t="91841" x="7112000" y="5829300"/>
          <p14:tracePt t="91851" x="7135813" y="5829300"/>
          <p14:tracePt t="91857" x="7153275" y="5829300"/>
          <p14:tracePt t="91865" x="7161213" y="5829300"/>
          <p14:tracePt t="91873" x="7169150" y="5829300"/>
          <p14:tracePt t="91882" x="7169150" y="5821363"/>
          <p14:tracePt t="91889" x="7177088" y="5821363"/>
          <p14:tracePt t="91954" x="7192963" y="5821363"/>
          <p14:tracePt t="91961" x="7224713" y="5821363"/>
          <p14:tracePt t="91969" x="7232650" y="5821363"/>
          <p14:tracePt t="91977" x="7240588" y="5821363"/>
          <p14:tracePt t="91986" x="7256463" y="5821363"/>
          <p14:tracePt t="92002" x="7264400" y="5821363"/>
          <p14:tracePt t="92009" x="7272338" y="5821363"/>
          <p14:tracePt t="92017" x="7280275" y="5821363"/>
          <p14:tracePt t="92025" x="7304088" y="5821363"/>
          <p14:tracePt t="92035" x="7327900" y="5821363"/>
          <p14:tracePt t="92041" x="7351713" y="5821363"/>
          <p14:tracePt t="92050" x="7391400" y="5821363"/>
          <p14:tracePt t="92058" x="7439025" y="5821363"/>
          <p14:tracePt t="92066" x="7478713" y="5821363"/>
          <p14:tracePt t="92074" x="7527925" y="5821363"/>
          <p14:tracePt t="92083" x="7567613" y="5821363"/>
          <p14:tracePt t="92089" x="7591425" y="5821363"/>
          <p14:tracePt t="92097" x="7607300" y="5821363"/>
          <p14:tracePt t="92121" x="7615238" y="5821363"/>
          <p14:tracePt t="92266" x="7615238" y="5829300"/>
          <p14:tracePt t="92283" x="7607300" y="5845175"/>
          <p14:tracePt t="92289" x="7591425" y="5861050"/>
          <p14:tracePt t="92298" x="7583488" y="5868988"/>
          <p14:tracePt t="92305" x="7567613" y="5876925"/>
          <p14:tracePt t="92314" x="7567613" y="5884863"/>
          <p14:tracePt t="92321" x="7559675" y="5884863"/>
          <p14:tracePt t="92347" x="7551738" y="5884863"/>
          <p14:tracePt t="92363" x="7551738" y="5892800"/>
          <p14:tracePt t="92433" x="7543800" y="5892800"/>
          <p14:tracePt t="92450" x="7535863" y="5892800"/>
          <p14:tracePt t="92506" x="7527925" y="5900738"/>
          <p14:tracePt t="92537" x="7519988" y="5900738"/>
          <p14:tracePt t="92585" x="7512050" y="5900738"/>
          <p14:tracePt t="92601" x="7504113" y="5900738"/>
          <p14:tracePt t="92617" x="7496175" y="5900738"/>
          <p14:tracePt t="92626" x="7478713" y="5900738"/>
          <p14:tracePt t="92634" x="7462838" y="5900738"/>
          <p14:tracePt t="92642" x="7446963" y="5900738"/>
          <p14:tracePt t="92650" x="7439025" y="5900738"/>
          <p14:tracePt t="92658" x="7423150" y="5900738"/>
          <p14:tracePt t="92665" x="7415213" y="5900738"/>
          <p14:tracePt t="92673" x="7415213" y="5908675"/>
          <p14:tracePt t="92681" x="7407275" y="5908675"/>
          <p14:tracePt t="92690" x="7399338" y="5908675"/>
          <p14:tracePt t="92817" x="7391400" y="5908675"/>
          <p14:tracePt t="92833" x="7383463" y="5916613"/>
          <p14:tracePt t="92841" x="7367588" y="5916613"/>
          <p14:tracePt t="92849" x="7359650" y="5924550"/>
          <p14:tracePt t="92857" x="7343775" y="5924550"/>
          <p14:tracePt t="92865" x="7327900" y="5932488"/>
          <p14:tracePt t="92873" x="7319963" y="5932488"/>
          <p14:tracePt t="92881" x="7312025" y="5932488"/>
          <p14:tracePt t="92890" x="7304088" y="5940425"/>
          <p14:tracePt t="92898" x="7296150" y="5940425"/>
          <p14:tracePt t="92907" x="7296150" y="5948363"/>
          <p14:tracePt t="92914" x="7288213" y="5948363"/>
          <p14:tracePt t="92932" x="7280275" y="5948363"/>
          <p14:tracePt t="92937" x="7272338" y="5948363"/>
          <p14:tracePt t="92977" x="7264400" y="5948363"/>
          <p14:tracePt t="93002" x="7248525" y="5948363"/>
          <p14:tracePt t="93009" x="7240588" y="5948363"/>
          <p14:tracePt t="93018" x="7224713" y="5948363"/>
          <p14:tracePt t="93026" x="7208838" y="5948363"/>
          <p14:tracePt t="93035" x="7185025" y="5948363"/>
          <p14:tracePt t="93042" x="7169150" y="5948363"/>
          <p14:tracePt t="93050" x="7153275" y="5948363"/>
          <p14:tracePt t="93058" x="7119938" y="5948363"/>
          <p14:tracePt t="93067" x="7096125" y="5948363"/>
          <p14:tracePt t="93073" x="7072313" y="5948363"/>
          <p14:tracePt t="93083" x="7040563" y="5948363"/>
          <p14:tracePt t="93089" x="7008813" y="5948363"/>
          <p14:tracePt t="93097" x="6969125" y="5948363"/>
          <p14:tracePt t="93105" x="6937375" y="5948363"/>
          <p14:tracePt t="93124" x="6850063" y="5948363"/>
          <p14:tracePt t="93129" x="6818313" y="5940425"/>
          <p14:tracePt t="93138" x="6777038" y="5940425"/>
          <p14:tracePt t="93145" x="6753225" y="5940425"/>
          <p14:tracePt t="93154" x="6729413" y="5940425"/>
          <p14:tracePt t="93177" x="6721475" y="5940425"/>
          <p14:tracePt t="93225" x="6713538" y="5940425"/>
          <p14:tracePt t="93266" x="6697663" y="5940425"/>
          <p14:tracePt t="93274" x="6697663" y="5948363"/>
          <p14:tracePt t="93282" x="6689725" y="5948363"/>
          <p14:tracePt t="93297" x="6681788" y="5948363"/>
          <p14:tracePt t="93305" x="6673850" y="5948363"/>
          <p14:tracePt t="93313" x="6673850" y="5956300"/>
          <p14:tracePt t="93322" x="6665913" y="5956300"/>
          <p14:tracePt t="93333" x="6657975" y="5956300"/>
          <p14:tracePt t="93349" x="6642100" y="5956300"/>
          <p14:tracePt t="93818" x="6634163" y="5956300"/>
          <p14:tracePt t="93833" x="6634163" y="5964238"/>
          <p14:tracePt t="93850" x="6626225" y="5964238"/>
          <p14:tracePt t="93946" x="6618288" y="5964238"/>
          <p14:tracePt t="93954" x="6610350" y="5964238"/>
          <p14:tracePt t="93961" x="6594475" y="5964238"/>
          <p14:tracePt t="93969" x="6578600" y="5964238"/>
          <p14:tracePt t="93977" x="6562725" y="5964238"/>
          <p14:tracePt t="93985" x="6546850" y="5972175"/>
          <p14:tracePt t="93993" x="6530975" y="5972175"/>
          <p14:tracePt t="94002" x="6515100" y="5980113"/>
          <p14:tracePt t="94009" x="6491288" y="5988050"/>
          <p14:tracePt t="94020" x="6483350" y="5988050"/>
          <p14:tracePt t="94025" x="6475413" y="5988050"/>
          <p14:tracePt t="94035" x="6459538" y="5988050"/>
          <p14:tracePt t="94041" x="6442075" y="5988050"/>
          <p14:tracePt t="94049" x="6434138" y="5988050"/>
          <p14:tracePt t="94058" x="6426200" y="5988050"/>
          <p14:tracePt t="94066" x="6418263" y="5988050"/>
          <p14:tracePt t="94083" x="6402388" y="5988050"/>
          <p14:tracePt t="94097" x="6394450" y="5988050"/>
          <p14:tracePt t="94122" x="6370638" y="5988050"/>
          <p14:tracePt t="94130" x="6362700" y="5988050"/>
          <p14:tracePt t="94138" x="6354763" y="5988050"/>
          <p14:tracePt t="94146" x="6346825" y="5988050"/>
          <p14:tracePt t="94153" x="6338888" y="5988050"/>
          <p14:tracePt t="94177" x="6330950" y="5988050"/>
          <p14:tracePt t="94193" x="6323013" y="5988050"/>
          <p14:tracePt t="94249" x="6315075" y="5988050"/>
          <p14:tracePt t="94289" x="6307138" y="5988050"/>
          <p14:tracePt t="94491" x="6315075" y="5988050"/>
          <p14:tracePt t="94531" x="6323013" y="5988050"/>
          <p14:tracePt t="94682" x="6315075" y="5988050"/>
          <p14:tracePt t="94697" x="6307138" y="5988050"/>
          <p14:tracePt t="94713" x="6299200" y="5988050"/>
          <p14:tracePt t="94825" x="6291263" y="5988050"/>
          <p14:tracePt t="94833" x="6275388" y="5988050"/>
          <p14:tracePt t="94841" x="6251575" y="5988050"/>
          <p14:tracePt t="94853" x="6243638" y="5988050"/>
          <p14:tracePt t="94857" x="6227763" y="5980113"/>
          <p14:tracePt t="94865" x="6219825" y="5980113"/>
          <p14:tracePt t="95065" x="6211888" y="5980113"/>
          <p14:tracePt t="95114" x="6203950" y="5980113"/>
          <p14:tracePt t="95138" x="6203950" y="5988050"/>
          <p14:tracePt t="95153" x="6196013" y="5988050"/>
          <p14:tracePt t="95713" x="6196013" y="5995988"/>
          <p14:tracePt t="95737" x="6188075" y="6005513"/>
          <p14:tracePt t="95865" x="6188075" y="6013450"/>
          <p14:tracePt t="95881" x="6180138" y="6013450"/>
          <p14:tracePt t="96121" x="6219825" y="6013450"/>
          <p14:tracePt t="96130" x="6307138" y="6013450"/>
          <p14:tracePt t="96137" x="6459538" y="6005513"/>
          <p14:tracePt t="96145" x="6618288" y="5980113"/>
          <p14:tracePt t="96153" x="6753225" y="5940425"/>
          <p14:tracePt t="96161" x="6818313" y="5916613"/>
          <p14:tracePt t="96170" x="6858000" y="5884863"/>
          <p14:tracePt t="96177" x="6873875" y="5876925"/>
          <p14:tracePt t="96185" x="6921500" y="5861050"/>
          <p14:tracePt t="96394" x="6921500" y="5868988"/>
          <p14:tracePt t="96413" x="6913563" y="5868988"/>
          <p14:tracePt t="96417" x="6897688" y="5868988"/>
          <p14:tracePt t="96425" x="6889750" y="5868988"/>
          <p14:tracePt t="96450" x="6881813" y="5868988"/>
          <p14:tracePt t="96458" x="6873875" y="5868988"/>
          <p14:tracePt t="96465" x="6850063" y="5868988"/>
          <p14:tracePt t="96473" x="6810375" y="5853113"/>
          <p14:tracePt t="96483" x="6753225" y="5837238"/>
          <p14:tracePt t="96489" x="6705600" y="5829300"/>
          <p14:tracePt t="96497" x="6673850" y="5813425"/>
          <p14:tracePt t="96505" x="6642100" y="5805488"/>
          <p14:tracePt t="96513" x="6618288" y="5805488"/>
          <p14:tracePt t="96522" x="6602413" y="5805488"/>
          <p14:tracePt t="96529" x="6594475" y="5805488"/>
          <p14:tracePt t="96537" x="6562725" y="5805488"/>
          <p14:tracePt t="96546" x="6538913" y="5805488"/>
          <p14:tracePt t="96553" x="6507163" y="5805488"/>
          <p14:tracePt t="96561" x="6483350" y="5805488"/>
          <p14:tracePt t="96569" x="6459538" y="5805488"/>
          <p14:tracePt t="96577" x="6434138" y="5805488"/>
          <p14:tracePt t="96585" x="6418263" y="5805488"/>
          <p14:tracePt t="96593" x="6410325" y="5805488"/>
          <p14:tracePt t="96601" x="6394450" y="5805488"/>
          <p14:tracePt t="96673" x="6386513" y="5797550"/>
          <p14:tracePt t="96681" x="6370638" y="5789613"/>
          <p14:tracePt t="96697" x="6354763" y="5789613"/>
          <p14:tracePt t="96706" x="6346825" y="5781675"/>
          <p14:tracePt t="96713" x="6323013" y="5773738"/>
          <p14:tracePt t="96723" x="6299200" y="5765800"/>
          <p14:tracePt t="96729" x="6259513" y="5757863"/>
          <p14:tracePt t="96737" x="6219825" y="5749925"/>
          <p14:tracePt t="96745" x="6188075" y="5749925"/>
          <p14:tracePt t="96753" x="6148388" y="5741988"/>
          <p14:tracePt t="96761" x="6108700" y="5741988"/>
          <p14:tracePt t="96770" x="6075363" y="5741988"/>
          <p14:tracePt t="96777" x="6051550" y="5741988"/>
          <p14:tracePt t="96786" x="6027738" y="5741988"/>
          <p14:tracePt t="96793" x="5995988" y="5741988"/>
          <p14:tracePt t="96802" x="5972175" y="5741988"/>
          <p14:tracePt t="96809" x="5964238" y="5741988"/>
          <p14:tracePt t="96817" x="5956300" y="5741988"/>
          <p14:tracePt t="96826" x="5948363" y="5741988"/>
          <p14:tracePt t="96898" x="5940425" y="5741988"/>
          <p14:tracePt t="96922" x="5924550" y="5741988"/>
          <p14:tracePt t="96931" x="5908675" y="5741988"/>
          <p14:tracePt t="96939" x="5884863" y="5741988"/>
          <p14:tracePt t="96947" x="5868988" y="5741988"/>
          <p14:tracePt t="96953" x="5845175" y="5741988"/>
          <p14:tracePt t="96961" x="5837238" y="5741988"/>
          <p14:tracePt t="96970" x="5829300" y="5741988"/>
          <p14:tracePt t="96977" x="5821363" y="5741988"/>
          <p14:tracePt t="97850" x="5821363" y="5757863"/>
          <p14:tracePt t="97857" x="5821363" y="5781675"/>
          <p14:tracePt t="97866" x="5821363" y="5805488"/>
          <p14:tracePt t="97873" x="5821363" y="5813425"/>
          <p14:tracePt t="97881" x="5821363" y="5829300"/>
          <p14:tracePt t="97889" x="5821363" y="5845175"/>
          <p14:tracePt t="97897" x="5821363" y="5853113"/>
          <p14:tracePt t="97905" x="5821363" y="5861050"/>
          <p14:tracePt t="97921" x="5821363" y="5868988"/>
          <p14:tracePt t="97938" x="5821363" y="5884863"/>
          <p14:tracePt t="98002" x="5821363" y="5892800"/>
          <p14:tracePt t="98025" x="5821363" y="5908675"/>
          <p14:tracePt t="98041" x="5813425" y="5916613"/>
          <p14:tracePt t="98049" x="5813425" y="5924550"/>
          <p14:tracePt t="98057" x="5805488" y="5932488"/>
          <p14:tracePt t="98081" x="5805488" y="5940425"/>
          <p14:tracePt t="98113" x="5797550" y="5940425"/>
          <p14:tracePt t="98139" x="5797550" y="5948363"/>
          <p14:tracePt t="98161" x="5789613" y="5956300"/>
          <p14:tracePt t="98170" x="5781675" y="5972175"/>
          <p14:tracePt t="98177" x="5765800" y="5980113"/>
          <p14:tracePt t="98185" x="5749925" y="5995988"/>
          <p14:tracePt t="98193" x="5740400" y="6005513"/>
          <p14:tracePt t="98201" x="5740400" y="6013450"/>
          <p14:tracePt t="98226" x="5732463" y="6013450"/>
          <p14:tracePt t="98682" x="5732463" y="6005513"/>
          <p14:tracePt t="98722" x="5732463" y="5995988"/>
          <p14:tracePt t="98729" x="5732463" y="5988050"/>
          <p14:tracePt t="98777" x="5732463" y="5980113"/>
          <p14:tracePt t="98819" x="5740400" y="5980113"/>
          <p14:tracePt t="98865" x="5740400" y="5964238"/>
          <p14:tracePt t="98881" x="5749925" y="5964238"/>
          <p14:tracePt t="98889" x="5749925" y="5956300"/>
          <p14:tracePt t="99691" x="5757863" y="5932488"/>
          <p14:tracePt t="99698" x="5757863" y="5916613"/>
          <p14:tracePt t="99705" x="5765800" y="5900738"/>
          <p14:tracePt t="99713" x="5781675" y="5868988"/>
          <p14:tracePt t="99722" x="5789613" y="5853113"/>
          <p14:tracePt t="99730" x="5797550" y="5829300"/>
          <p14:tracePt t="99739" x="5813425" y="5805488"/>
          <p14:tracePt t="99745" x="5813425" y="5781675"/>
          <p14:tracePt t="99753" x="5829300" y="5749925"/>
          <p14:tracePt t="99761" x="5837238" y="5734050"/>
          <p14:tracePt t="99769" x="5845175" y="5710238"/>
          <p14:tracePt t="99777" x="5853113" y="5686425"/>
          <p14:tracePt t="99785" x="5861050" y="5678488"/>
          <p14:tracePt t="99793" x="5868988" y="5662613"/>
          <p14:tracePt t="99802" x="5868988" y="5645150"/>
          <p14:tracePt t="99809" x="5876925" y="5645150"/>
          <p14:tracePt t="99817" x="5884863" y="5629275"/>
          <p14:tracePt t="99826" x="5884863" y="5613400"/>
          <p14:tracePt t="99842" x="5884863" y="5605463"/>
          <p14:tracePt t="99857" x="5892800" y="5605463"/>
          <p14:tracePt t="99906" x="5892800" y="5597525"/>
          <p14:tracePt t="99913" x="5892800" y="5589588"/>
          <p14:tracePt t="99921" x="5900738" y="5549900"/>
          <p14:tracePt t="99929" x="5908675" y="5526088"/>
          <p14:tracePt t="99938" x="5916613" y="5502275"/>
          <p14:tracePt t="99946" x="5924550" y="5478463"/>
          <p14:tracePt t="99953" x="5924550" y="5462588"/>
          <p14:tracePt t="99961" x="5932488" y="5446713"/>
          <p14:tracePt t="99970" x="5940425" y="5430838"/>
          <p14:tracePt t="99978" x="5940425" y="5407025"/>
          <p14:tracePt t="99985" x="5948363" y="5391150"/>
          <p14:tracePt t="99993" x="5956300" y="5383213"/>
          <p14:tracePt t="100001" x="5956300" y="5375275"/>
          <p14:tracePt t="100010" x="5964238" y="5359400"/>
          <p14:tracePt t="100018" x="5964238" y="5351463"/>
          <p14:tracePt t="100026" x="5964238" y="5343525"/>
          <p14:tracePt t="100036" x="5964238" y="5335588"/>
          <p14:tracePt t="100041" x="5964238" y="5327650"/>
          <p14:tracePt t="100057" x="5964238" y="5319713"/>
          <p14:tracePt t="100066" x="5964238" y="5310188"/>
          <p14:tracePt t="100073" x="5972175" y="5302250"/>
          <p14:tracePt t="100081" x="5972175" y="5286375"/>
          <p14:tracePt t="100089" x="5972175" y="5278438"/>
          <p14:tracePt t="100097" x="5972175" y="5270500"/>
          <p14:tracePt t="100122" x="5972175" y="5262563"/>
          <p14:tracePt t="100154" x="5980113" y="5262563"/>
          <p14:tracePt t="100219" x="5980113" y="5246688"/>
          <p14:tracePt t="100225" x="5980113" y="5222875"/>
          <p14:tracePt t="100233" x="5988050" y="5207000"/>
          <p14:tracePt t="100241" x="5995988" y="5191125"/>
          <p14:tracePt t="100250" x="5995988" y="5175250"/>
          <p14:tracePt t="100257" x="5995988" y="5159375"/>
          <p14:tracePt t="100266" x="6003925" y="5151438"/>
          <p14:tracePt t="100274" x="6003925" y="5143500"/>
          <p14:tracePt t="100282" x="6011863" y="5143500"/>
          <p14:tracePt t="100297" x="6011863" y="5135563"/>
          <p14:tracePt t="101834" x="6011863" y="5087938"/>
          <p14:tracePt t="101841" x="6011863" y="5080000"/>
          <p14:tracePt t="101849" x="6011863" y="5064125"/>
          <p14:tracePt t="101857" x="6011863" y="5048250"/>
          <p14:tracePt t="101865" x="6011863" y="5040313"/>
          <p14:tracePt t="101873" x="6011863" y="5032375"/>
          <p14:tracePt t="101882" x="6011863" y="5016500"/>
          <p14:tracePt t="101889" x="6019800" y="5000625"/>
          <p14:tracePt t="101898" x="6035675" y="4992688"/>
          <p14:tracePt t="101905" x="6035675" y="4976813"/>
          <p14:tracePt t="101913" x="6051550" y="4967288"/>
          <p14:tracePt t="101922" x="6051550" y="4959350"/>
          <p14:tracePt t="101930" x="6059488" y="4951413"/>
          <p14:tracePt t="101938" x="6059488" y="4943475"/>
          <p14:tracePt t="101961" x="6067425" y="4943475"/>
          <p14:tracePt t="102002" x="6067425" y="4935538"/>
          <p14:tracePt t="102010" x="6075363" y="4935538"/>
          <p14:tracePt t="102018" x="6075363" y="4927600"/>
          <p14:tracePt t="102026" x="6083300" y="4911725"/>
          <p14:tracePt t="102041" x="6091238" y="4895850"/>
          <p14:tracePt t="102057" x="6091238" y="4887913"/>
          <p14:tracePt t="102083" x="6100763" y="4887913"/>
          <p14:tracePt t="102089" x="6100763" y="4879975"/>
          <p14:tracePt t="102105" x="6100763" y="4872038"/>
          <p14:tracePt t="102123" x="6100763" y="4864100"/>
          <p14:tracePt t="102138" x="6108700" y="4856163"/>
          <p14:tracePt t="102153" x="6108700" y="4848225"/>
          <p14:tracePt t="102161" x="6108700" y="4840288"/>
          <p14:tracePt t="102170" x="6116638" y="4832350"/>
          <p14:tracePt t="102177" x="6124575" y="4824413"/>
          <p14:tracePt t="102185" x="6124575" y="4808538"/>
          <p14:tracePt t="102193" x="6132513" y="4792663"/>
          <p14:tracePt t="102201" x="6132513" y="4784725"/>
          <p14:tracePt t="102209" x="6140450" y="4776788"/>
          <p14:tracePt t="102218" x="6140450" y="4760913"/>
          <p14:tracePt t="102233" x="6140450" y="4752975"/>
          <p14:tracePt t="102569" x="6140450" y="4768850"/>
          <p14:tracePt t="102578" x="6140450" y="4792663"/>
          <p14:tracePt t="102586" x="6140450" y="4808538"/>
          <p14:tracePt t="102595" x="6140450" y="4824413"/>
          <p14:tracePt t="102601" x="6140450" y="4840288"/>
          <p14:tracePt t="102610" x="6132513" y="4840288"/>
          <p14:tracePt t="102617" x="6132513" y="4848225"/>
          <p14:tracePt t="102658" x="6132513" y="4856163"/>
          <p14:tracePt t="102673" x="6132513" y="4864100"/>
          <p14:tracePt t="102681" x="6132513" y="4872038"/>
          <p14:tracePt t="102689" x="6132513" y="4887913"/>
          <p14:tracePt t="102713" x="6132513" y="4895850"/>
          <p14:tracePt t="102745" x="6132513" y="4903788"/>
          <p14:tracePt t="102793" x="6132513" y="4911725"/>
          <p14:tracePt t="102802" x="6124575" y="4927600"/>
          <p14:tracePt t="102809" x="6116638" y="4943475"/>
          <p14:tracePt t="102817" x="6116638" y="4967288"/>
          <p14:tracePt t="102826" x="6116638" y="4992688"/>
          <p14:tracePt t="102833" x="6108700" y="5008563"/>
          <p14:tracePt t="102843" x="6108700" y="5024438"/>
          <p14:tracePt t="102850" x="6100763" y="5032375"/>
          <p14:tracePt t="102857" x="6100763" y="5048250"/>
          <p14:tracePt t="102865" x="6100763" y="5056188"/>
          <p14:tracePt t="102962" x="6091238" y="5072063"/>
          <p14:tracePt t="102969" x="6083300" y="5087938"/>
          <p14:tracePt t="102977" x="6083300" y="5103813"/>
          <p14:tracePt t="102986" x="6075363" y="5119688"/>
          <p14:tracePt t="102994" x="6059488" y="5151438"/>
          <p14:tracePt t="103002" x="6051550" y="5183188"/>
          <p14:tracePt t="103013" x="6051550" y="5207000"/>
          <p14:tracePt t="103019" x="6035675" y="5230813"/>
          <p14:tracePt t="103026" x="6027738" y="5254625"/>
          <p14:tracePt t="103035" x="6019800" y="5294313"/>
          <p14:tracePt t="103042" x="6019800" y="5319713"/>
          <p14:tracePt t="103051" x="6003925" y="5351463"/>
          <p14:tracePt t="103057" x="5995988" y="5375275"/>
          <p14:tracePt t="103065" x="5988050" y="5422900"/>
          <p14:tracePt t="103073" x="5980113" y="5478463"/>
          <p14:tracePt t="103081" x="5980113" y="5534025"/>
          <p14:tracePt t="103089" x="5980113" y="5581650"/>
          <p14:tracePt t="103097" x="5980113" y="5637213"/>
          <p14:tracePt t="103106" x="5980113" y="5670550"/>
          <p14:tracePt t="103113" x="5972175" y="5694363"/>
          <p14:tracePt t="103122" x="5972175" y="5710238"/>
          <p14:tracePt t="103129" x="5972175" y="5718175"/>
          <p14:tracePt t="103145" x="5972175" y="5726113"/>
          <p14:tracePt t="103177" x="5972175" y="5734050"/>
          <p14:tracePt t="103193" x="5972175" y="5741988"/>
          <p14:tracePt t="103202" x="5972175" y="5749925"/>
          <p14:tracePt t="103209" x="5972175" y="5765800"/>
          <p14:tracePt t="103217" x="5972175" y="5781675"/>
          <p14:tracePt t="103225" x="5972175" y="5797550"/>
          <p14:tracePt t="103233" x="5972175" y="5821363"/>
          <p14:tracePt t="103242" x="5972175" y="5845175"/>
          <p14:tracePt t="103249" x="5972175" y="5861050"/>
          <p14:tracePt t="103257" x="5972175" y="5868988"/>
          <p14:tracePt t="103266" x="5964238" y="5884863"/>
          <p14:tracePt t="103273" x="5964238" y="5900738"/>
          <p14:tracePt t="103281" x="5964238" y="5916613"/>
          <p14:tracePt t="103289" x="5964238" y="5924550"/>
          <p14:tracePt t="103297" x="5964238" y="5932488"/>
          <p14:tracePt t="103305" x="5964238" y="5940425"/>
          <p14:tracePt t="103321" x="5964238" y="5948363"/>
          <p14:tracePt t="103338" x="5964238" y="5956300"/>
          <p14:tracePt t="103353" x="5964238" y="5964238"/>
          <p14:tracePt t="103385" x="5964238" y="5972175"/>
          <p14:tracePt t="103393" x="5972175" y="5988050"/>
          <p14:tracePt t="103402" x="5980113" y="5995988"/>
          <p14:tracePt t="103410" x="5995988" y="6013450"/>
          <p14:tracePt t="103426" x="6003925" y="6021388"/>
          <p14:tracePt t="103489" x="6011863" y="6021388"/>
          <p14:tracePt t="103497" x="6019800" y="6021388"/>
          <p14:tracePt t="103505" x="6027738" y="6029325"/>
          <p14:tracePt t="103513" x="6035675" y="6037263"/>
          <p14:tracePt t="103530" x="6043613" y="6045200"/>
          <p14:tracePt t="103537" x="6051550" y="6045200"/>
          <p14:tracePt t="103601" x="6051550" y="6053138"/>
          <p14:tracePt t="103610" x="6059488" y="6053138"/>
          <p14:tracePt t="103617" x="6059488" y="6069013"/>
          <p14:tracePt t="103626" x="6075363" y="6084888"/>
          <p14:tracePt t="103641" x="6075363" y="6092825"/>
          <p14:tracePt t="103649" x="6083300" y="6100763"/>
          <p14:tracePt t="103834" x="6083300" y="6108700"/>
          <p14:tracePt t="103881" x="6075363" y="6108700"/>
          <p14:tracePt t="103898" x="6067425" y="6108700"/>
          <p14:tracePt t="103922" x="6059488" y="6108700"/>
          <p14:tracePt t="103953" x="6051550" y="6108700"/>
          <p14:tracePt t="103977" x="6043613" y="6108700"/>
          <p14:tracePt t="104025" x="6035675" y="6108700"/>
          <p14:tracePt t="104065" x="6027738" y="6108700"/>
          <p14:tracePt t="104073" x="6019800" y="6108700"/>
          <p14:tracePt t="104089" x="6011863" y="6108700"/>
          <p14:tracePt t="104099" x="6011863" y="6100763"/>
          <p14:tracePt t="104105" x="6003925" y="6100763"/>
          <p14:tracePt t="104122" x="5988050" y="6092825"/>
          <p14:tracePt t="104138" x="5980113" y="6084888"/>
          <p14:tracePt t="104225" x="5972175" y="6084888"/>
          <p14:tracePt t="104786" x="5964238" y="6076950"/>
          <p14:tracePt t="104890" x="5964238" y="6069013"/>
          <p14:tracePt t="104897" x="5964238" y="6061075"/>
          <p14:tracePt t="104937" x="5964238" y="6053138"/>
          <p14:tracePt t="104978" x="5964238" y="6045200"/>
          <p14:tracePt t="105066" x="5956300" y="6029325"/>
          <p14:tracePt t="105073" x="5956300" y="6013450"/>
          <p14:tracePt t="105081" x="5956300" y="6005513"/>
          <p14:tracePt t="105089" x="5956300" y="5988050"/>
          <p14:tracePt t="105098" x="5948363" y="5972175"/>
          <p14:tracePt t="105105" x="5948363" y="5964238"/>
          <p14:tracePt t="105123" x="5948363" y="5956300"/>
          <p14:tracePt t="105274" x="5940425" y="5956300"/>
          <p14:tracePt t="105282" x="5940425" y="5964238"/>
          <p14:tracePt t="105289" x="5932488" y="5972175"/>
          <p14:tracePt t="105305" x="5932488" y="5988050"/>
          <p14:tracePt t="105313" x="5924550" y="5988050"/>
          <p14:tracePt t="105322" x="5916613" y="5995988"/>
          <p14:tracePt t="105331" x="5916613" y="6005513"/>
          <p14:tracePt t="105339" x="5908675" y="6013450"/>
          <p14:tracePt t="105345" x="5908675" y="6029325"/>
          <p14:tracePt t="105361" x="5900738" y="6037263"/>
          <p14:tracePt t="105369" x="5900738" y="6045200"/>
          <p14:tracePt t="105378" x="5892800" y="6053138"/>
          <p14:tracePt t="105401" x="5892800" y="6061075"/>
          <p14:tracePt t="105410" x="5884863" y="6061075"/>
          <p14:tracePt t="105417" x="5884863" y="6069013"/>
          <p14:tracePt t="105426" x="5876925" y="6076950"/>
          <p14:tracePt t="105441" x="5868988" y="6076950"/>
          <p14:tracePt t="105449" x="5868988" y="6084888"/>
          <p14:tracePt t="105457" x="5861050" y="6084888"/>
          <p14:tracePt t="105465" x="5861050" y="6092825"/>
          <p14:tracePt t="105473" x="5853113" y="6092825"/>
          <p14:tracePt t="105489" x="5845175" y="6100763"/>
          <p14:tracePt t="105497" x="5837238" y="6100763"/>
          <p14:tracePt t="105513" x="5829300" y="6100763"/>
          <p14:tracePt t="105761" x="5821363" y="6100763"/>
          <p14:tracePt t="105809" x="5821363" y="6092825"/>
          <p14:tracePt t="105818" x="5813425" y="6092825"/>
          <p14:tracePt t="105865" x="5805488" y="6092825"/>
          <p14:tracePt t="105873" x="5797550" y="6084888"/>
          <p14:tracePt t="105898" x="5789613" y="6084888"/>
          <p14:tracePt t="105954" x="5781675" y="6084888"/>
          <p14:tracePt t="105963" x="5773738" y="6084888"/>
          <p14:tracePt t="105970" x="5765800" y="6084888"/>
          <p14:tracePt t="105977" x="5765800" y="6076950"/>
          <p14:tracePt t="105993" x="5757863" y="6076950"/>
          <p14:tracePt t="106001" x="5749925" y="6076950"/>
          <p14:tracePt t="106017" x="5740400" y="6076950"/>
          <p14:tracePt t="106038" x="5732463" y="6076950"/>
          <p14:tracePt t="106138" x="5724525" y="6069013"/>
          <p14:tracePt t="106147" x="5716588" y="6069013"/>
          <p14:tracePt t="106154" x="5716588" y="6061075"/>
          <p14:tracePt t="106202" x="5716588" y="6053138"/>
          <p14:tracePt t="106634" x="5724525" y="6053138"/>
          <p14:tracePt t="106641" x="5740400" y="6053138"/>
          <p14:tracePt t="106658" x="5749925" y="6045200"/>
          <p14:tracePt t="106674" x="5757863" y="6045200"/>
          <p14:tracePt t="106689" x="5765800" y="6045200"/>
          <p14:tracePt t="106697" x="5773738" y="6045200"/>
          <p14:tracePt t="106705" x="5781675" y="6037263"/>
          <p14:tracePt t="106714" x="5789613" y="6037263"/>
          <p14:tracePt t="106723" x="5813425" y="6037263"/>
          <p14:tracePt t="106729" x="5821363" y="6037263"/>
          <p14:tracePt t="106737" x="5837238" y="6045200"/>
          <p14:tracePt t="106745" x="5853113" y="6045200"/>
          <p14:tracePt t="106754" x="5868988" y="6053138"/>
          <p14:tracePt t="106761" x="5868988" y="6061075"/>
          <p14:tracePt t="106770" x="5876925" y="6061075"/>
          <p14:tracePt t="106922" x="5884863" y="6061075"/>
          <p14:tracePt t="106938" x="5892800" y="6061075"/>
          <p14:tracePt t="107010" x="5900738" y="6061075"/>
          <p14:tracePt t="107018" x="5916613" y="6061075"/>
          <p14:tracePt t="107027" x="5932488" y="6061075"/>
          <p14:tracePt t="107034" x="5956300" y="6061075"/>
          <p14:tracePt t="107041" x="5964238" y="6061075"/>
          <p14:tracePt t="107050" x="5972175" y="6061075"/>
          <p14:tracePt t="107057" x="5980113" y="6061075"/>
          <p14:tracePt t="107177" x="5972175" y="6053138"/>
          <p14:tracePt t="107185" x="5956300" y="6037263"/>
          <p14:tracePt t="107193" x="5940425" y="6021388"/>
          <p14:tracePt t="107201" x="5924550" y="6005513"/>
          <p14:tracePt t="107209" x="5916613" y="5988050"/>
          <p14:tracePt t="107217" x="5900738" y="5980113"/>
          <p14:tracePt t="107225" x="5900738" y="5964238"/>
          <p14:tracePt t="107233" x="5884863" y="5956300"/>
          <p14:tracePt t="107241" x="5884863" y="5948363"/>
          <p14:tracePt t="107250" x="5876925" y="5940425"/>
          <p14:tracePt t="107257" x="5868988" y="5932488"/>
          <p14:tracePt t="107265" x="5861050" y="5924550"/>
          <p14:tracePt t="107273" x="5853113" y="5916613"/>
          <p14:tracePt t="107281" x="5845175" y="5900738"/>
          <p14:tracePt t="107289" x="5837238" y="5892800"/>
          <p14:tracePt t="107298" x="5829300" y="5884863"/>
          <p14:tracePt t="107305" x="5829300" y="5876925"/>
          <p14:tracePt t="107313" x="5829300" y="5868988"/>
          <p14:tracePt t="107321" x="5829300" y="5861050"/>
          <p14:tracePt t="107329" x="5821363" y="5853113"/>
          <p14:tracePt t="107338" x="5813425" y="5845175"/>
          <p14:tracePt t="107346" x="5805488" y="5813425"/>
          <p14:tracePt t="107353" x="5805488" y="5789613"/>
          <p14:tracePt t="107361" x="5797550" y="5765800"/>
          <p14:tracePt t="107369" x="5789613" y="5741988"/>
          <p14:tracePt t="107378" x="5781675" y="5726113"/>
          <p14:tracePt t="107385" x="5781675" y="5718175"/>
          <p14:tracePt t="107393" x="5781675" y="5702300"/>
          <p14:tracePt t="107691" x="5789613" y="5710238"/>
          <p14:tracePt t="107698" x="5797550" y="5718175"/>
          <p14:tracePt t="107705" x="5805488" y="5726113"/>
          <p14:tracePt t="107714" x="5813425" y="5726113"/>
          <p14:tracePt t="107728" x="5821363" y="5726113"/>
          <p14:tracePt t="107738" x="5829300" y="5734050"/>
          <p14:tracePt t="107754" x="5837238" y="5734050"/>
          <p14:tracePt t="107761" x="5845175" y="5734050"/>
          <p14:tracePt t="107769" x="5853113" y="5734050"/>
          <p14:tracePt t="107778" x="5868988" y="5734050"/>
          <p14:tracePt t="107785" x="5876925" y="5734050"/>
          <p14:tracePt t="107793" x="5892800" y="5734050"/>
          <p14:tracePt t="107801" x="5908675" y="5734050"/>
          <p14:tracePt t="107810" x="5924550" y="5734050"/>
          <p14:tracePt t="107818" x="5940425" y="5734050"/>
          <p14:tracePt t="107827" x="5964238" y="5734050"/>
          <p14:tracePt t="107843" x="5972175" y="5734050"/>
          <p14:tracePt t="107850" x="5980113" y="5734050"/>
          <p14:tracePt t="107857" x="5988050" y="5734050"/>
          <p14:tracePt t="107890" x="5995988" y="5734050"/>
          <p14:tracePt t="108218" x="6003925" y="5734050"/>
          <p14:tracePt t="108234" x="6011863" y="5741988"/>
          <p14:tracePt t="108266" x="6011863" y="5749925"/>
          <p14:tracePt t="108425" x="6011863" y="5757863"/>
          <p14:tracePt t="108433" x="6003925" y="5757863"/>
          <p14:tracePt t="108449" x="5995988" y="5757863"/>
          <p14:tracePt t="108458" x="5995988" y="5765800"/>
          <p14:tracePt t="108473" x="5988050" y="5765800"/>
          <p14:tracePt t="108481" x="5980113" y="5765800"/>
          <p14:tracePt t="108498" x="5972175" y="5765800"/>
          <p14:tracePt t="108509" x="5972175" y="5773738"/>
          <p14:tracePt t="108513" x="5964238" y="5773738"/>
          <p14:tracePt t="108537" x="5956300" y="5781675"/>
          <p14:tracePt t="108546" x="5948363" y="5781675"/>
          <p14:tracePt t="108562" x="5940425" y="5781675"/>
          <p14:tracePt t="108570" x="5924550" y="5781675"/>
          <p14:tracePt t="108578" x="5916613" y="5781675"/>
          <p14:tracePt t="108585" x="5908675" y="5789613"/>
          <p14:tracePt t="108593" x="5892800" y="5789613"/>
          <p14:tracePt t="108601" x="5876925" y="5789613"/>
          <p14:tracePt t="108675" x="5868988" y="5797550"/>
          <p14:tracePt t="108681" x="5861050" y="5805488"/>
          <p14:tracePt t="108689" x="5853113" y="5813425"/>
          <p14:tracePt t="108697" x="5853113" y="5821363"/>
          <p14:tracePt t="108706" x="5845175" y="5829300"/>
          <p14:tracePt t="108722" x="5837238" y="5829300"/>
          <p14:tracePt t="108754" x="5829300" y="5829300"/>
          <p14:tracePt t="108761" x="5829300" y="5837238"/>
          <p14:tracePt t="108809" x="5821363" y="5845175"/>
          <p14:tracePt t="108817" x="5813425" y="5861050"/>
          <p14:tracePt t="108826" x="5797550" y="5868988"/>
          <p14:tracePt t="108833" x="5797550" y="5876925"/>
          <p14:tracePt t="108842" x="5797550" y="5884863"/>
          <p14:tracePt t="108857" x="5797550" y="5892800"/>
          <p14:tracePt t="108889" x="5797550" y="5900738"/>
          <p14:tracePt t="108921" x="5797550" y="5908675"/>
          <p14:tracePt t="108930" x="5797550" y="5916613"/>
          <p14:tracePt t="108937" x="5797550" y="5924550"/>
          <p14:tracePt t="109057" x="5813425" y="5924550"/>
          <p14:tracePt t="109065" x="5829300" y="5924550"/>
          <p14:tracePt t="109073" x="5853113" y="5924550"/>
          <p14:tracePt t="109082" x="5884863" y="5924550"/>
          <p14:tracePt t="109090" x="5924550" y="5924550"/>
          <p14:tracePt t="109097" x="5956300" y="5924550"/>
          <p14:tracePt t="109106" x="6003925" y="5924550"/>
          <p14:tracePt t="109113" x="6035675" y="5924550"/>
          <p14:tracePt t="109122" x="6059488" y="5924550"/>
          <p14:tracePt t="109129" x="6075363" y="5924550"/>
          <p14:tracePt t="109138" x="6083300" y="5924550"/>
          <p14:tracePt t="109145" x="6091238" y="5924550"/>
          <p14:tracePt t="109169" x="6100763" y="5924550"/>
          <p14:tracePt t="109202" x="6108700" y="5924550"/>
          <p14:tracePt t="109209" x="6124575" y="5916613"/>
          <p14:tracePt t="109218" x="6172200" y="5916613"/>
          <p14:tracePt t="109225" x="6235700" y="5916613"/>
          <p14:tracePt t="109233" x="6299200" y="5908675"/>
          <p14:tracePt t="109242" x="6370638" y="5908675"/>
          <p14:tracePt t="109249" x="6426200" y="5908675"/>
          <p14:tracePt t="109257" x="6483350" y="5908675"/>
          <p14:tracePt t="109265" x="6515100" y="5908675"/>
          <p14:tracePt t="109273" x="6538913" y="5908675"/>
          <p14:tracePt t="109281" x="6546850" y="5908675"/>
          <p14:tracePt t="109289" x="6554788" y="5908675"/>
          <p14:tracePt t="109369" x="6562725" y="5924550"/>
          <p14:tracePt t="109379" x="6578600" y="5956300"/>
          <p14:tracePt t="109385" x="6578600" y="5964238"/>
          <p14:tracePt t="109394" x="6586538" y="5972175"/>
          <p14:tracePt t="109401" x="6586538" y="5988050"/>
          <p14:tracePt t="109410" x="6586538" y="6005513"/>
          <p14:tracePt t="109417" x="6594475" y="6005513"/>
          <p14:tracePt t="109426" x="6594475" y="6013450"/>
          <p14:tracePt t="109458" x="6594475" y="6021388"/>
          <p14:tracePt t="109505" x="6610350" y="6037263"/>
          <p14:tracePt t="109513" x="6626225" y="6076950"/>
          <p14:tracePt t="109521" x="6657975" y="6116638"/>
          <p14:tracePt t="109529" x="6697663" y="6164263"/>
          <p14:tracePt t="109538" x="6761163" y="6211888"/>
          <p14:tracePt t="109545" x="6834188" y="6259513"/>
          <p14:tracePt t="109554" x="6905625" y="6283325"/>
          <p14:tracePt t="109562" x="6969125" y="6299200"/>
          <p14:tracePt t="109570" x="6992938" y="6299200"/>
          <p14:tracePt t="109578" x="7000875" y="6299200"/>
          <p14:tracePt t="109585" x="7008813" y="6291263"/>
          <p14:tracePt t="109593" x="7016750" y="6267450"/>
          <p14:tracePt t="109601" x="7016750" y="6219825"/>
          <p14:tracePt t="109609" x="7000875" y="6156325"/>
          <p14:tracePt t="109617" x="6985000" y="6092825"/>
          <p14:tracePt t="109626" x="6961188" y="6029325"/>
          <p14:tracePt t="109634" x="6929438" y="5980113"/>
          <p14:tracePt t="109642" x="6905625" y="5932488"/>
          <p14:tracePt t="109650" x="6881813" y="5900738"/>
          <p14:tracePt t="109660" x="6873875" y="5900738"/>
          <p14:tracePt t="109730" x="6865938" y="5900738"/>
          <p14:tracePt t="109741" x="6865938" y="5908675"/>
          <p14:tracePt t="109890" x="6850063" y="5900738"/>
          <p14:tracePt t="109898" x="6842125" y="5884863"/>
          <p14:tracePt t="109906" x="6826250" y="5861050"/>
          <p14:tracePt t="109914" x="6826250" y="5837238"/>
          <p14:tracePt t="109923" x="6810375" y="5797550"/>
          <p14:tracePt t="109931" x="6802438" y="5757863"/>
          <p14:tracePt t="109939" x="6794500" y="5710238"/>
          <p14:tracePt t="109946" x="6777038" y="5645150"/>
          <p14:tracePt t="109954" x="6769100" y="5565775"/>
          <p14:tracePt t="109962" x="6761163" y="5494338"/>
          <p14:tracePt t="109969" x="6753225" y="5399088"/>
          <p14:tracePt t="109977" x="6729413" y="5302250"/>
          <p14:tracePt t="109985" x="6721475" y="5214938"/>
          <p14:tracePt t="109994" x="6721475" y="5127625"/>
          <p14:tracePt t="110002" x="6721475" y="5064125"/>
          <p14:tracePt t="110010" x="6721475" y="5016500"/>
          <p14:tracePt t="110018" x="6721475" y="4959350"/>
          <p14:tracePt t="110026" x="6721475" y="4911725"/>
          <p14:tracePt t="110037" x="6721475" y="4848225"/>
          <p14:tracePt t="110041" x="6729413" y="4784725"/>
          <p14:tracePt t="110050" x="6737350" y="4721225"/>
          <p14:tracePt t="110057" x="6737350" y="4649788"/>
          <p14:tracePt t="110065" x="6745288" y="4568825"/>
          <p14:tracePt t="110073" x="6753225" y="4505325"/>
          <p14:tracePt t="110081" x="6761163" y="4449763"/>
          <p14:tracePt t="110089" x="6769100" y="4418013"/>
          <p14:tracePt t="110098" x="6777038" y="4394200"/>
          <p14:tracePt t="110106" x="6784975" y="4378325"/>
          <p14:tracePt t="110210" x="6810375" y="4449763"/>
          <p14:tracePt t="110217" x="6858000" y="4521200"/>
          <p14:tracePt t="110225" x="6897688" y="4624388"/>
          <p14:tracePt t="110233" x="6969125" y="4752975"/>
          <p14:tracePt t="110241" x="7032625" y="4879975"/>
          <p14:tracePt t="110249" x="7072313" y="4992688"/>
          <p14:tracePt t="110257" x="7104063" y="5087938"/>
          <p14:tracePt t="110265" x="7119938" y="5175250"/>
          <p14:tracePt t="110273" x="7135813" y="5262563"/>
          <p14:tracePt t="110281" x="7145338" y="5327650"/>
          <p14:tracePt t="110290" x="7145338" y="5383213"/>
          <p14:tracePt t="110298" x="7145338" y="5407025"/>
          <p14:tracePt t="110305" x="7145338" y="5422900"/>
          <p14:tracePt t="110314" x="7145338" y="5430838"/>
          <p14:tracePt t="110321" x="7145338" y="5446713"/>
          <p14:tracePt t="110330" x="7145338" y="5454650"/>
          <p14:tracePt t="110338" x="7145338" y="5470525"/>
          <p14:tracePt t="110345" x="7145338" y="5502275"/>
          <p14:tracePt t="110354" x="7145338" y="5534025"/>
          <p14:tracePt t="110361" x="7145338" y="5573713"/>
          <p14:tracePt t="110369" x="7145338" y="5605463"/>
          <p14:tracePt t="110378" x="7145338" y="5653088"/>
          <p14:tracePt t="110385" x="7135813" y="5694363"/>
          <p14:tracePt t="110393" x="7119938" y="5726113"/>
          <p14:tracePt t="110401" x="7104063" y="5765800"/>
          <p14:tracePt t="110410" x="7088188" y="5789613"/>
          <p14:tracePt t="110418" x="7088188" y="5797550"/>
          <p14:tracePt t="110425" x="7080250" y="5805488"/>
          <p14:tracePt t="110490" x="7080250" y="5813425"/>
          <p14:tracePt t="110498" x="7080250" y="5845175"/>
          <p14:tracePt t="110505" x="7080250" y="5884863"/>
          <p14:tracePt t="110514" x="7080250" y="5916613"/>
          <p14:tracePt t="110523" x="7080250" y="5932488"/>
          <p14:tracePt t="110569" x="7080250" y="5892800"/>
          <p14:tracePt t="110577" x="7048500" y="5813425"/>
          <p14:tracePt t="110585" x="7040563" y="5734050"/>
          <p14:tracePt t="110594" x="7032625" y="5653088"/>
          <p14:tracePt t="110601" x="7016750" y="5581650"/>
          <p14:tracePt t="110609" x="7008813" y="5494338"/>
          <p14:tracePt t="110618" x="6992938" y="5414963"/>
          <p14:tracePt t="110626" x="6985000" y="5343525"/>
          <p14:tracePt t="110634" x="6977063" y="5262563"/>
          <p14:tracePt t="110641" x="6969125" y="5214938"/>
          <p14:tracePt t="110649" x="6961188" y="5135563"/>
          <p14:tracePt t="110657" x="6953250" y="5064125"/>
          <p14:tracePt t="110665" x="6945313" y="4984750"/>
          <p14:tracePt t="110673" x="6937375" y="4911725"/>
          <p14:tracePt t="110681" x="6937375" y="4824413"/>
          <p14:tracePt t="110691" x="6929438" y="4729163"/>
          <p14:tracePt t="110697" x="6921500" y="4641850"/>
          <p14:tracePt t="110705" x="6921500" y="4568825"/>
          <p14:tracePt t="110713" x="6913563" y="4521200"/>
          <p14:tracePt t="110723" x="6913563" y="4489450"/>
          <p14:tracePt t="110729" x="6913563" y="4481513"/>
          <p14:tracePt t="110739" x="6913563" y="4473575"/>
          <p14:tracePt t="110865" x="6913563" y="4537075"/>
          <p14:tracePt t="110874" x="6921500" y="4600575"/>
          <p14:tracePt t="110881" x="6937375" y="4681538"/>
          <p14:tracePt t="110890" x="6961188" y="4768850"/>
          <p14:tracePt t="110897" x="6985000" y="4856163"/>
          <p14:tracePt t="110905" x="7008813" y="4951413"/>
          <p14:tracePt t="110913" x="7016750" y="5024438"/>
          <p14:tracePt t="110922" x="7024688" y="5095875"/>
          <p14:tracePt t="110929" x="7032625" y="5159375"/>
          <p14:tracePt t="110938" x="7032625" y="5222875"/>
          <p14:tracePt t="110945" x="7032625" y="5278438"/>
          <p14:tracePt t="110954" x="7032625" y="5327650"/>
          <p14:tracePt t="110961" x="7032625" y="5391150"/>
          <p14:tracePt t="110969" x="7024688" y="5470525"/>
          <p14:tracePt t="110977" x="7016750" y="5557838"/>
          <p14:tracePt t="110985" x="7016750" y="5637213"/>
          <p14:tracePt t="110993" x="7016750" y="5726113"/>
          <p14:tracePt t="111002" x="7000875" y="5797550"/>
          <p14:tracePt t="111009" x="7000875" y="5861050"/>
          <p14:tracePt t="111018" x="6992938" y="5916613"/>
          <p14:tracePt t="111026" x="6992938" y="5980113"/>
          <p14:tracePt t="111034" x="6992938" y="6045200"/>
          <p14:tracePt t="111042" x="6992938" y="6108700"/>
          <p14:tracePt t="111049" x="6992938" y="6164263"/>
          <p14:tracePt t="111058" x="6992938" y="6196013"/>
          <p14:tracePt t="111065" x="6992938" y="6211888"/>
          <p14:tracePt t="111073" x="6992938" y="6219825"/>
          <p14:tracePt t="111162" x="7000875" y="6219825"/>
          <p14:tracePt t="111170" x="7016750" y="6211888"/>
          <p14:tracePt t="111177" x="7032625" y="6188075"/>
          <p14:tracePt t="111185" x="7048500" y="6108700"/>
          <p14:tracePt t="111193" x="7056438" y="6037263"/>
          <p14:tracePt t="111202" x="7056438" y="5940425"/>
          <p14:tracePt t="111209" x="7056438" y="5813425"/>
          <p14:tracePt t="111218" x="7056438" y="5710238"/>
          <p14:tracePt t="111227" x="7056438" y="5621338"/>
          <p14:tracePt t="111233" x="7072313" y="5534025"/>
          <p14:tracePt t="111241" x="7088188" y="5454650"/>
          <p14:tracePt t="111249" x="7112000" y="5383213"/>
          <p14:tracePt t="111257" x="7145338" y="5302250"/>
          <p14:tracePt t="111266" x="7177088" y="5222875"/>
          <p14:tracePt t="111274" x="7208838" y="5151438"/>
          <p14:tracePt t="111282" x="7232650" y="5072063"/>
          <p14:tracePt t="111289" x="7272338" y="5000625"/>
          <p14:tracePt t="111297" x="7296150" y="4927600"/>
          <p14:tracePt t="111305" x="7319963" y="4848225"/>
          <p14:tracePt t="111313" x="7343775" y="4760913"/>
          <p14:tracePt t="111322" x="7383463" y="4697413"/>
          <p14:tracePt t="111329" x="7407275" y="4641850"/>
          <p14:tracePt t="111338" x="7431088" y="4600575"/>
          <p14:tracePt t="111347" x="7439025" y="4576763"/>
          <p14:tracePt t="111353" x="7454900" y="4560888"/>
          <p14:tracePt t="111377" x="7462838" y="4560888"/>
          <p14:tracePt t="111473" x="7486650" y="4624388"/>
          <p14:tracePt t="111482" x="7519988" y="4689475"/>
          <p14:tracePt t="111489" x="7559675" y="4776788"/>
          <p14:tracePt t="111497" x="7591425" y="4872038"/>
          <p14:tracePt t="111506" x="7631113" y="4984750"/>
          <p14:tracePt t="111513" x="7646988" y="5080000"/>
          <p14:tracePt t="111522" x="7662863" y="5175250"/>
          <p14:tracePt t="111529" x="7662863" y="5246688"/>
          <p14:tracePt t="111538" x="7662863" y="5302250"/>
          <p14:tracePt t="111545" x="7662863" y="5335588"/>
          <p14:tracePt t="111554" x="7662863" y="5383213"/>
          <p14:tracePt t="111561" x="7654925" y="5407025"/>
          <p14:tracePt t="111569" x="7654925" y="5438775"/>
          <p14:tracePt t="111577" x="7654925" y="5470525"/>
          <p14:tracePt t="111586" x="7646988" y="5510213"/>
          <p14:tracePt t="111595" x="7646988" y="5549900"/>
          <p14:tracePt t="111601" x="7646988" y="5581650"/>
          <p14:tracePt t="111609" x="7639050" y="5637213"/>
          <p14:tracePt t="111618" x="7639050" y="5670550"/>
          <p14:tracePt t="111627" x="7631113" y="5710238"/>
          <p14:tracePt t="111635" x="7623175" y="5734050"/>
          <p14:tracePt t="111644" x="7615238" y="5741988"/>
          <p14:tracePt t="111650" x="7615238" y="5757863"/>
          <p14:tracePt t="111738" x="7623175" y="5726113"/>
          <p14:tracePt t="111745" x="7639050" y="5670550"/>
          <p14:tracePt t="111753" x="7654925" y="5605463"/>
          <p14:tracePt t="111762" x="7678738" y="5518150"/>
          <p14:tracePt t="111769" x="7702550" y="5430838"/>
          <p14:tracePt t="111777" x="7726363" y="5343525"/>
          <p14:tracePt t="111786" x="7742238" y="5246688"/>
          <p14:tracePt t="111793" x="7766050" y="5159375"/>
          <p14:tracePt t="111801" x="7789863" y="5064125"/>
          <p14:tracePt t="111809" x="7797800" y="4967288"/>
          <p14:tracePt t="111817" x="7813675" y="4879975"/>
          <p14:tracePt t="111826" x="7821613" y="4800600"/>
          <p14:tracePt t="111833" x="7829550" y="4745038"/>
          <p14:tracePt t="111842" x="7839075" y="4705350"/>
          <p14:tracePt t="111849" x="7847013" y="4681538"/>
          <p14:tracePt t="111857" x="7847013" y="4673600"/>
          <p14:tracePt t="111865" x="7847013" y="4665663"/>
          <p14:tracePt t="111897" x="7847013" y="4657725"/>
          <p14:tracePt t="112002" x="7854950" y="4713288"/>
          <p14:tracePt t="112009" x="7870825" y="4784725"/>
          <p14:tracePt t="112018" x="7894638" y="4872038"/>
          <p14:tracePt t="112026" x="7918450" y="4951413"/>
          <p14:tracePt t="112035" x="7934325" y="5056188"/>
          <p14:tracePt t="112041" x="7934325" y="5135563"/>
          <p14:tracePt t="112049" x="7934325" y="5222875"/>
          <p14:tracePt t="112057" x="7934325" y="5319713"/>
          <p14:tracePt t="112066" x="7918450" y="5391150"/>
          <p14:tracePt t="112073" x="7894638" y="5462588"/>
          <p14:tracePt t="112081" x="7878763" y="5494338"/>
          <p14:tracePt t="112089" x="7862888" y="5526088"/>
          <p14:tracePt t="112097" x="7854950" y="5534025"/>
          <p14:tracePt t="112105" x="7839075" y="5541963"/>
          <p14:tracePt t="112123" x="7829550" y="5557838"/>
          <p14:tracePt t="112130" x="7829550" y="5565775"/>
          <p14:tracePt t="112138" x="7821613" y="5573713"/>
          <p14:tracePt t="112146" x="7813675" y="5589588"/>
          <p14:tracePt t="112155" x="7805738" y="5605463"/>
          <p14:tracePt t="112163" x="7797800" y="5629275"/>
          <p14:tracePt t="112169" x="7789863" y="5653088"/>
          <p14:tracePt t="112178" x="7773988" y="5694363"/>
          <p14:tracePt t="112185" x="7766050" y="5718175"/>
          <p14:tracePt t="112193" x="7750175" y="5749925"/>
          <p14:tracePt t="112202" x="7742238" y="5781675"/>
          <p14:tracePt t="112209" x="7734300" y="5797550"/>
          <p14:tracePt t="112217" x="7726363" y="5805488"/>
          <p14:tracePt t="112234" x="7726363" y="5813425"/>
          <p14:tracePt t="112266" x="7726363" y="5805488"/>
          <p14:tracePt t="112274" x="7726363" y="5741988"/>
          <p14:tracePt t="112282" x="7726363" y="5678488"/>
          <p14:tracePt t="112289" x="7726363" y="5605463"/>
          <p14:tracePt t="112297" x="7734300" y="5526088"/>
          <p14:tracePt t="112306" x="7742238" y="5462588"/>
          <p14:tracePt t="112313" x="7758113" y="5391150"/>
          <p14:tracePt t="112322" x="7773988" y="5310188"/>
          <p14:tracePt t="112329" x="7789863" y="5230813"/>
          <p14:tracePt t="112339" x="7805738" y="5159375"/>
          <p14:tracePt t="112346" x="7829550" y="5080000"/>
          <p14:tracePt t="112354" x="7862888" y="5016500"/>
          <p14:tracePt t="112364" x="7886700" y="4935538"/>
          <p14:tracePt t="112369" x="7902575" y="4872038"/>
          <p14:tracePt t="112378" x="7926388" y="4816475"/>
          <p14:tracePt t="112385" x="7942263" y="4768850"/>
          <p14:tracePt t="112393" x="7958138" y="4729163"/>
          <p14:tracePt t="112401" x="7958138" y="4705350"/>
          <p14:tracePt t="112412" x="7966075" y="4689475"/>
          <p14:tracePt t="112417" x="7974013" y="4681538"/>
          <p14:tracePt t="112425" x="7981950" y="4665663"/>
          <p14:tracePt t="112441" x="7981950" y="4657725"/>
          <p14:tracePt t="112553" x="7981950" y="4705350"/>
          <p14:tracePt t="112561" x="7981950" y="4752975"/>
          <p14:tracePt t="112569" x="7981950" y="4832350"/>
          <p14:tracePt t="112578" x="7981950" y="4903788"/>
          <p14:tracePt t="112585" x="7974013" y="4992688"/>
          <p14:tracePt t="112593" x="7958138" y="5080000"/>
          <p14:tracePt t="112601" x="7926388" y="5175250"/>
          <p14:tracePt t="112610" x="7902575" y="5262563"/>
          <p14:tracePt t="112618" x="7878763" y="5335588"/>
          <p14:tracePt t="112626" x="7847013" y="5414963"/>
          <p14:tracePt t="112634" x="7805738" y="5470525"/>
          <p14:tracePt t="112645" x="7773988" y="5541963"/>
          <p14:tracePt t="112650" x="7742238" y="5605463"/>
          <p14:tracePt t="112659" x="7710488" y="5653088"/>
          <p14:tracePt t="112666" x="7686675" y="5694363"/>
          <p14:tracePt t="112674" x="7678738" y="5718175"/>
          <p14:tracePt t="112683" x="7662863" y="5734050"/>
          <p14:tracePt t="112745" x="7662863" y="5702300"/>
          <p14:tracePt t="112753" x="7662863" y="5645150"/>
          <p14:tracePt t="112761" x="7662863" y="5573713"/>
          <p14:tracePt t="112769" x="7662863" y="5486400"/>
          <p14:tracePt t="112777" x="7670800" y="5391150"/>
          <p14:tracePt t="112785" x="7678738" y="5294313"/>
          <p14:tracePt t="112793" x="7702550" y="5199063"/>
          <p14:tracePt t="112802" x="7718425" y="5111750"/>
          <p14:tracePt t="112809" x="7734300" y="5024438"/>
          <p14:tracePt t="112817" x="7750175" y="4959350"/>
          <p14:tracePt t="112825" x="7766050" y="4911725"/>
          <p14:tracePt t="112833" x="7781925" y="4879975"/>
          <p14:tracePt t="112841" x="7781925" y="4864100"/>
          <p14:tracePt t="112851" x="7789863" y="4848225"/>
          <p14:tracePt t="113017" x="7789863" y="4872038"/>
          <p14:tracePt t="113025" x="7781925" y="4911725"/>
          <p14:tracePt t="113035" x="7766050" y="4943475"/>
          <p14:tracePt t="113042" x="7750175" y="4992688"/>
          <p14:tracePt t="113050" x="7726363" y="5056188"/>
          <p14:tracePt t="113058" x="7710488" y="5111750"/>
          <p14:tracePt t="113065" x="7686675" y="5175250"/>
          <p14:tracePt t="113073" x="7670800" y="5230813"/>
          <p14:tracePt t="113083" x="7662863" y="5294313"/>
          <p14:tracePt t="113089" x="7654925" y="5335588"/>
          <p14:tracePt t="113106" x="7639050" y="5399088"/>
          <p14:tracePt t="113113" x="7631113" y="5414963"/>
          <p14:tracePt t="113123" x="7631113" y="5422900"/>
          <p14:tracePt t="113130" x="7631113" y="5430838"/>
          <p14:tracePt t="113578" x="7623175" y="5430838"/>
          <p14:tracePt t="113954" x="7615238" y="5430838"/>
          <p14:tracePt t="113993" x="7607300" y="5430838"/>
          <p14:tracePt t="114121" x="7607300" y="5422900"/>
          <p14:tracePt t="114129" x="7599363" y="5414963"/>
          <p14:tracePt t="114137" x="7599363" y="5407025"/>
          <p14:tracePt t="114146" x="7599363" y="5399088"/>
          <p14:tracePt t="114161" x="7599363" y="5391150"/>
          <p14:tracePt t="114170" x="7599363" y="5383213"/>
          <p14:tracePt t="114193" x="7591425" y="5375275"/>
          <p14:tracePt t="114202" x="7591425" y="5367338"/>
          <p14:tracePt t="114210" x="7591425" y="5351463"/>
          <p14:tracePt t="114217" x="7591425" y="5335588"/>
          <p14:tracePt t="114225" x="7591425" y="5310188"/>
          <p14:tracePt t="114233" x="7591425" y="5286375"/>
          <p14:tracePt t="114242" x="7591425" y="5270500"/>
          <p14:tracePt t="114249" x="7591425" y="5254625"/>
          <p14:tracePt t="114257" x="7591425" y="5246688"/>
          <p14:tracePt t="114266" x="7591425" y="5238750"/>
          <p14:tracePt t="114273" x="7591425" y="5214938"/>
          <p14:tracePt t="114281" x="7591425" y="5207000"/>
          <p14:tracePt t="114289" x="7591425" y="5199063"/>
          <p14:tracePt t="114298" x="7591425" y="5191125"/>
          <p14:tracePt t="114985" x="7591425" y="5183188"/>
          <p14:tracePt t="114993" x="7591425" y="5167313"/>
          <p14:tracePt t="115001" x="7591425" y="5159375"/>
          <p14:tracePt t="115059" x="7591425" y="5151438"/>
          <p14:tracePt t="130386" x="7599363" y="5159375"/>
          <p14:tracePt t="130394" x="7781925" y="5414963"/>
          <p14:tracePt t="130402" x="7974013" y="5718175"/>
          <p14:tracePt t="130414" x="8101013" y="5972175"/>
          <p14:tracePt t="130417" x="8148638" y="6124575"/>
          <p14:tracePt t="130425" x="8156575" y="6196013"/>
          <p14:tracePt t="130433" x="8156575" y="6211888"/>
          <p14:tracePt t="130441" x="8156575" y="6219825"/>
          <p14:tracePt t="130481" x="8197850" y="6188075"/>
          <p14:tracePt t="130489" x="8269288" y="6140450"/>
          <p14:tracePt t="130497" x="8324850" y="6084888"/>
          <p14:tracePt t="130506" x="8372475" y="6053138"/>
          <p14:tracePt t="130514" x="8404225" y="6029325"/>
          <p14:tracePt t="130522" x="8404225" y="6021388"/>
          <p14:tracePt t="130601" x="8435975" y="5940425"/>
          <p14:tracePt t="130610" x="8451850" y="5876925"/>
          <p14:tracePt t="130617" x="8483600" y="5805488"/>
          <p14:tracePt t="130625" x="8507413" y="5741988"/>
          <p14:tracePt t="130635" x="8531225" y="5678488"/>
          <p14:tracePt t="130641" x="8548688" y="5605463"/>
          <p14:tracePt t="130649" x="8556625" y="5541963"/>
          <p14:tracePt t="130658" x="8564563" y="5470525"/>
          <p14:tracePt t="130665" x="8564563" y="5407025"/>
          <p14:tracePt t="130673" x="8548688" y="5327650"/>
          <p14:tracePt t="130682" x="8507413" y="5254625"/>
          <p14:tracePt t="130691" x="8475663" y="5191125"/>
          <p14:tracePt t="130697" x="8443913" y="5143500"/>
          <p14:tracePt t="130705" x="8428038" y="5119688"/>
          <p14:tracePt t="130713" x="8404225" y="5087938"/>
          <p14:tracePt t="130723" x="8404225" y="5072063"/>
          <p14:tracePt t="130729" x="8388350" y="5048250"/>
          <p14:tracePt t="130739" x="8372475" y="5016500"/>
          <p14:tracePt t="130745" x="8356600" y="5000625"/>
          <p14:tracePt t="130754" x="8340725" y="4984750"/>
          <p14:tracePt t="130761" x="8324850" y="4967288"/>
          <p14:tracePt t="130825" x="8316913" y="4967288"/>
          <p14:tracePt t="130833" x="8277225" y="4967288"/>
          <p14:tracePt t="130842" x="8221663" y="4967288"/>
          <p14:tracePt t="130850" x="8164513" y="4967288"/>
          <p14:tracePt t="130858" x="8124825" y="4967288"/>
          <p14:tracePt t="130865" x="8101013" y="4967288"/>
          <p14:tracePt t="130954" x="8180388" y="4959350"/>
          <p14:tracePt t="130961" x="8277225" y="4935538"/>
          <p14:tracePt t="130969" x="8372475" y="4927600"/>
          <p14:tracePt t="130977" x="8459788" y="4911725"/>
          <p14:tracePt t="130986" x="8531225" y="4903788"/>
          <p14:tracePt t="130994" x="8580438" y="4895850"/>
          <p14:tracePt t="131002" x="8612188" y="4887913"/>
          <p14:tracePt t="131010" x="8675688" y="4879975"/>
          <p14:tracePt t="131020" x="8778875" y="4864100"/>
          <p14:tracePt t="131026" x="8883650" y="4856163"/>
          <p14:tracePt t="131034" x="9010650" y="4848225"/>
          <p14:tracePt t="131041" x="9153525" y="4824413"/>
          <p14:tracePt t="131051" x="9345613" y="4800600"/>
          <p14:tracePt t="131058" x="9504363" y="4784725"/>
          <p14:tracePt t="131067" x="9609138" y="4760913"/>
          <p14:tracePt t="131073" x="9696450" y="4745038"/>
          <p14:tracePt t="131082" x="9736138" y="4737100"/>
          <p14:tracePt t="131089" x="9744075" y="4737100"/>
          <p14:tracePt t="131097" x="9752013" y="4737100"/>
          <p14:tracePt t="131137" x="9752013" y="4729163"/>
          <p14:tracePt t="131146" x="9759950" y="4729163"/>
          <p14:tracePt t="131155" x="9775825" y="4729163"/>
          <p14:tracePt t="131209" x="9775825" y="4721225"/>
          <p14:tracePt t="131217" x="9775825" y="4713288"/>
          <p14:tracePt t="131233" x="9767888" y="4713288"/>
          <p14:tracePt t="131241" x="9767888" y="4705350"/>
          <p14:tracePt t="131257" x="9767888" y="4697413"/>
          <p14:tracePt t="131265" x="9767888" y="4681538"/>
          <p14:tracePt t="131273" x="9767888" y="4673600"/>
          <p14:tracePt t="131282" x="9759950" y="4665663"/>
          <p14:tracePt t="131289" x="9752013" y="4649788"/>
          <p14:tracePt t="131297" x="9720263" y="4633913"/>
          <p14:tracePt t="131305" x="9648825" y="4608513"/>
          <p14:tracePt t="131313" x="9536113" y="4584700"/>
          <p14:tracePt t="131322" x="9409113" y="4584700"/>
          <p14:tracePt t="131329" x="9305925" y="4592638"/>
          <p14:tracePt t="131338" x="9234488" y="4633913"/>
          <p14:tracePt t="131345" x="9201150" y="4689475"/>
          <p14:tracePt t="131353" x="9193213" y="4752975"/>
          <p14:tracePt t="131362" x="9193213" y="4864100"/>
          <p14:tracePt t="131369" x="9201150" y="4943475"/>
          <p14:tracePt t="131378" x="9224963" y="5016500"/>
          <p14:tracePt t="131386" x="9234488" y="5072063"/>
          <p14:tracePt t="131393" x="9242425" y="5103813"/>
          <p14:tracePt t="131402" x="9242425" y="5127625"/>
          <p14:tracePt t="131412" x="9242425" y="5135563"/>
          <p14:tracePt t="131417" x="9234488" y="5151438"/>
          <p14:tracePt t="131425" x="9224963" y="5159375"/>
          <p14:tracePt t="131434" x="9209088" y="5167313"/>
          <p14:tracePt t="131441" x="9201150" y="5175250"/>
          <p14:tracePt t="131450" x="9193213" y="5175250"/>
          <p14:tracePt t="131457" x="9177338" y="5175250"/>
          <p14:tracePt t="131506" x="9177338" y="5183188"/>
          <p14:tracePt t="131514" x="9242425" y="5207000"/>
          <p14:tracePt t="131521" x="9329738" y="5254625"/>
          <p14:tracePt t="131529" x="9424988" y="5286375"/>
          <p14:tracePt t="131538" x="9496425" y="5310188"/>
          <p14:tracePt t="131545" x="9520238" y="5335588"/>
          <p14:tracePt t="131554" x="9536113" y="5335588"/>
          <p14:tracePt t="131610" x="9567863" y="5343525"/>
          <p14:tracePt t="131617" x="9640888" y="5343525"/>
          <p14:tracePt t="131625" x="9728200" y="5351463"/>
          <p14:tracePt t="131633" x="9799638" y="5351463"/>
          <p14:tracePt t="131641" x="9847263" y="5351463"/>
          <p14:tracePt t="131649" x="9863138" y="5351463"/>
          <p14:tracePt t="131659" x="9879013" y="5343525"/>
          <p14:tracePt t="131666" x="9886950" y="5343525"/>
          <p14:tracePt t="131673" x="9894888" y="5327650"/>
          <p14:tracePt t="131681" x="9902825" y="5327650"/>
          <p14:tracePt t="131689" x="9910763" y="5319713"/>
          <p14:tracePt t="131698" x="9910763" y="5302250"/>
          <p14:tracePt t="131706" x="9918700" y="5294313"/>
          <p14:tracePt t="131713" x="9926638" y="5278438"/>
          <p14:tracePt t="131725" x="9936163" y="5270500"/>
          <p14:tracePt t="131738" x="9936163" y="5262563"/>
          <p14:tracePt t="131745" x="9936163" y="5254625"/>
          <p14:tracePt t="131794" x="9936163" y="5246688"/>
          <p14:tracePt t="131874" x="9944100" y="5246688"/>
          <p14:tracePt t="131881" x="9952038" y="5230813"/>
          <p14:tracePt t="131889" x="9959975" y="5207000"/>
          <p14:tracePt t="131898" x="9975850" y="5199063"/>
          <p14:tracePt t="131906" x="9983788" y="5191125"/>
          <p14:tracePt t="131913" x="10007600" y="5175250"/>
          <p14:tracePt t="131922" x="10039350" y="5159375"/>
          <p14:tracePt t="131930" x="10079038" y="5127625"/>
          <p14:tracePt t="131944" x="10110788" y="5103813"/>
          <p14:tracePt t="131947" x="10158413" y="5072063"/>
          <p14:tracePt t="131954" x="10206038" y="5048250"/>
          <p14:tracePt t="131962" x="10237788" y="5024438"/>
          <p14:tracePt t="131971" x="10253663" y="5016500"/>
          <p14:tracePt t="131977" x="10261600" y="5008563"/>
          <p14:tracePt t="131993" x="10269538" y="5008563"/>
          <p14:tracePt t="132001" x="10269538" y="5000625"/>
          <p14:tracePt t="132018" x="10279063" y="4992688"/>
          <p14:tracePt t="132025" x="10279063" y="4984750"/>
          <p14:tracePt t="132041" x="10287000" y="4984750"/>
          <p14:tracePt t="132049" x="10287000" y="4976813"/>
          <p14:tracePt t="132057" x="10294938" y="4976813"/>
          <p14:tracePt t="132065" x="10294938" y="4967288"/>
          <p14:tracePt t="132073" x="10302875" y="4967288"/>
          <p14:tracePt t="132082" x="10302875" y="4959350"/>
          <p14:tracePt t="132104" x="10310813" y="4959350"/>
          <p14:tracePt t="145249" x="10318750" y="4959350"/>
          <p14:tracePt t="145258" x="10326688" y="4959350"/>
          <p14:tracePt t="145265" x="10334625" y="4959350"/>
          <p14:tracePt t="145274" x="10334625" y="4967288"/>
          <p14:tracePt t="145281" x="10342563" y="4967288"/>
          <p14:tracePt t="145305" x="10350500" y="4967288"/>
          <p14:tracePt t="145330" x="10350500" y="4976813"/>
          <p14:tracePt t="145337" x="10358438" y="4976813"/>
          <p14:tracePt t="145345" x="10374313" y="4976813"/>
          <p14:tracePt t="145355" x="10398125" y="4992688"/>
          <p14:tracePt t="145362" x="10437813" y="5008563"/>
          <p14:tracePt t="145370" x="10493375" y="5024438"/>
          <p14:tracePt t="145378" x="10564813" y="5048250"/>
          <p14:tracePt t="145386" x="10637838" y="5064125"/>
          <p14:tracePt t="145394" x="10677525" y="5080000"/>
          <p14:tracePt t="145402" x="10701338" y="5087938"/>
          <p14:tracePt t="145413" x="10709275" y="5087938"/>
          <p14:tracePt t="145497" x="10733088" y="5072063"/>
          <p14:tracePt t="145505" x="10812463" y="4976813"/>
          <p14:tracePt t="145514" x="10875963" y="4919663"/>
          <p14:tracePt t="145522" x="10955338" y="4856163"/>
          <p14:tracePt t="145530" x="11060113" y="4800600"/>
          <p14:tracePt t="145538" x="11171238" y="4729163"/>
          <p14:tracePt t="145545" x="11266488" y="4673600"/>
          <p14:tracePt t="145553" x="11395075" y="4608513"/>
          <p14:tracePt t="145561" x="11474450" y="4560888"/>
          <p14:tracePt t="145570" x="11537950" y="4505325"/>
          <p14:tracePt t="145578" x="11601450" y="4457700"/>
          <p14:tracePt t="145585" x="11641138" y="4418013"/>
          <p14:tracePt t="145593" x="11674475" y="4378325"/>
          <p14:tracePt t="145601" x="11698288" y="4338638"/>
          <p14:tracePt t="145609" x="11737975" y="4306888"/>
          <p14:tracePt t="145617" x="11817350" y="4249738"/>
          <p14:tracePt t="145625" x="11888788" y="4194175"/>
          <p14:tracePt t="145634" x="11968163" y="4154488"/>
          <p14:tracePt t="145642" x="12057063" y="4122738"/>
          <p14:tracePt t="145650" x="12120563" y="4083050"/>
          <p14:tracePt t="145661" x="12160250" y="4075113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B1BCE-9957-403B-8D90-931090306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u="sng" dirty="0"/>
              <a:t>Extrinsic</a:t>
            </a:r>
            <a:r>
              <a:rPr lang="en-US" altLang="en-US" dirty="0"/>
              <a:t> muscles of the Tongue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EC489-D512-4082-8DB9-ADCF11469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Genioglossus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Hyoglossus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Palatoglossus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Styloglossus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i="1" dirty="0"/>
              <a:t>Palatopharyngeal muscle </a:t>
            </a:r>
            <a:r>
              <a:rPr lang="en-US" altLang="en-US" sz="2000" dirty="0"/>
              <a:t>=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posterior </a:t>
            </a:r>
            <a:r>
              <a:rPr lang="en-US" altLang="en-US" sz="2000" dirty="0" err="1"/>
              <a:t>faucial</a:t>
            </a:r>
            <a:r>
              <a:rPr lang="en-US" altLang="en-US" sz="2000" dirty="0"/>
              <a:t> pillar- later…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3B96B03-0A78-4E6E-9FE4-13E6EA55DCF3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6939599"/>
              </p:ext>
            </p:extLst>
          </p:nvPr>
        </p:nvGraphicFramePr>
        <p:xfrm>
          <a:off x="4800600" y="788929"/>
          <a:ext cx="6492875" cy="5143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9030961" imgH="7152381" progId="PhotoDeluxeBusiness.Image.1">
                  <p:embed/>
                </p:oleObj>
              </mc:Choice>
              <mc:Fallback>
                <p:oleObj name="Image" r:id="rId2" imgW="9030961" imgH="7152381" progId="PhotoDeluxeBusiness.Image.1">
                  <p:embed/>
                  <p:pic>
                    <p:nvPicPr>
                      <p:cNvPr id="3994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788929"/>
                        <a:ext cx="6492875" cy="5143617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762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25986-659B-4ECE-A396-AEA7CDB7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16"/>
    </mc:Choice>
    <mc:Fallback xmlns="">
      <p:transition spd="slow" advTm="94916"/>
    </mc:Fallback>
  </mc:AlternateContent>
  <p:extLst>
    <p:ext uri="{3A86A75C-4F4B-4683-9AE1-C65F6400EC91}">
      <p14:laserTraceLst xmlns:p14="http://schemas.microsoft.com/office/powerpoint/2010/main">
        <p14:tracePtLst>
          <p14:tracePt t="10004" x="12080875" y="4154488"/>
          <p14:tracePt t="10013" x="12015788" y="4154488"/>
          <p14:tracePt t="10020" x="11952288" y="4154488"/>
          <p14:tracePt t="10029" x="11888788" y="4154488"/>
          <p14:tracePt t="10036" x="11825288" y="4154488"/>
          <p14:tracePt t="10045" x="11761788" y="4154488"/>
          <p14:tracePt t="10053" x="11698288" y="4154488"/>
          <p14:tracePt t="10065" x="11633200" y="4162425"/>
          <p14:tracePt t="10068" x="11569700" y="4162425"/>
          <p14:tracePt t="10076" x="11490325" y="4170363"/>
          <p14:tracePt t="10084" x="11426825" y="4170363"/>
          <p14:tracePt t="10093" x="11331575" y="4170363"/>
          <p14:tracePt t="10100" x="11250613" y="4178300"/>
          <p14:tracePt t="10108" x="11155363" y="4178300"/>
          <p14:tracePt t="10116" x="10988675" y="4186238"/>
          <p14:tracePt t="10124" x="10812463" y="4186238"/>
          <p14:tracePt t="10132" x="10556875" y="4186238"/>
          <p14:tracePt t="10140" x="10294938" y="4202113"/>
          <p14:tracePt t="10148" x="10007600" y="4210050"/>
          <p14:tracePt t="10156" x="9704388" y="4210050"/>
          <p14:tracePt t="10164" x="9377363" y="4225925"/>
          <p14:tracePt t="10172" x="9090025" y="4241800"/>
          <p14:tracePt t="10180" x="8763000" y="4241800"/>
          <p14:tracePt t="10188" x="8459788" y="4257675"/>
          <p14:tracePt t="10196" x="8172450" y="4265613"/>
          <p14:tracePt t="10204" x="7847013" y="4265613"/>
          <p14:tracePt t="10212" x="7543800" y="4265613"/>
          <p14:tracePt t="10220" x="7216775" y="4281488"/>
          <p14:tracePt t="10228" x="6937375" y="4281488"/>
          <p14:tracePt t="10236" x="6673850" y="4273550"/>
          <p14:tracePt t="10244" x="6426200" y="4265613"/>
          <p14:tracePt t="10252" x="6227763" y="4249738"/>
          <p14:tracePt t="10260" x="6051550" y="4249738"/>
          <p14:tracePt t="10268" x="5916613" y="4241800"/>
          <p14:tracePt t="10276" x="5821363" y="4233863"/>
          <p14:tracePt t="10284" x="5716588" y="4233863"/>
          <p14:tracePt t="10292" x="5621338" y="4233863"/>
          <p14:tracePt t="10300" x="5526088" y="4233863"/>
          <p14:tracePt t="10309" x="5438775" y="4233863"/>
          <p14:tracePt t="10317" x="5341938" y="4233863"/>
          <p14:tracePt t="10325" x="5262563" y="4233863"/>
          <p14:tracePt t="10332" x="5175250" y="4233863"/>
          <p14:tracePt t="10340" x="5087938" y="4233863"/>
          <p14:tracePt t="10348" x="5006975" y="4233863"/>
          <p14:tracePt t="10357" x="4919663" y="4233863"/>
          <p14:tracePt t="10364" x="4824413" y="4233863"/>
          <p14:tracePt t="10372" x="4752975" y="4233863"/>
          <p14:tracePt t="10380" x="4679950" y="4233863"/>
          <p14:tracePt t="10388" x="4616450" y="4233863"/>
          <p14:tracePt t="10396" x="4560888" y="4233863"/>
          <p14:tracePt t="10405" x="4505325" y="4233863"/>
          <p14:tracePt t="10412" x="4497388" y="4233863"/>
          <p14:tracePt t="10420" x="4489450" y="4233863"/>
          <p14:tracePt t="10460" x="4489450" y="4241800"/>
          <p14:tracePt t="10468" x="4481513" y="4241800"/>
          <p14:tracePt t="10549" x="4481513" y="4306888"/>
          <p14:tracePt t="10557" x="4481513" y="4346575"/>
          <p14:tracePt t="10566" x="4481513" y="4370388"/>
          <p14:tracePt t="10572" x="4489450" y="4394200"/>
          <p14:tracePt t="10580" x="4497388" y="4418013"/>
          <p14:tracePt t="10588" x="4497388" y="4433888"/>
          <p14:tracePt t="10604" x="4497388" y="4441825"/>
          <p14:tracePt t="10620" x="4489450" y="4449763"/>
          <p14:tracePt t="10628" x="4457700" y="4465638"/>
          <p14:tracePt t="10636" x="4394200" y="4473575"/>
          <p14:tracePt t="10644" x="4337050" y="4481513"/>
          <p14:tracePt t="10652" x="4241800" y="4505325"/>
          <p14:tracePt t="10660" x="4194175" y="4545013"/>
          <p14:tracePt t="10669" x="4162425" y="4641850"/>
          <p14:tracePt t="10676" x="4178300" y="4737100"/>
          <p14:tracePt t="10684" x="4186238" y="4776788"/>
          <p14:tracePt t="11092" x="4210050" y="4705350"/>
          <p14:tracePt t="11100" x="4210050" y="4600575"/>
          <p14:tracePt t="11108" x="4210050" y="4489450"/>
          <p14:tracePt t="11116" x="4210050" y="4410075"/>
          <p14:tracePt t="11124" x="4210050" y="4386263"/>
          <p14:tracePt t="11132" x="4210050" y="4378325"/>
          <p14:tracePt t="11140" x="4202113" y="4362450"/>
          <p14:tracePt t="11148" x="4202113" y="4354513"/>
          <p14:tracePt t="11156" x="4194175" y="4354513"/>
          <p14:tracePt t="44116" x="4321175" y="4281488"/>
          <p14:tracePt t="44124" x="4513263" y="4170363"/>
          <p14:tracePt t="44132" x="4640263" y="4083050"/>
          <p14:tracePt t="44140" x="4679950" y="4051300"/>
          <p14:tracePt t="44148" x="4687888" y="4027488"/>
          <p14:tracePt t="44157" x="4672013" y="3987800"/>
          <p14:tracePt t="44164" x="4648200" y="3948113"/>
          <p14:tracePt t="44171" x="4608513" y="3890963"/>
          <p14:tracePt t="44180" x="4560888" y="3819525"/>
          <p14:tracePt t="44188" x="4513263" y="3779838"/>
          <p14:tracePt t="44196" x="4457700" y="3732213"/>
          <p14:tracePt t="44204" x="4344988" y="3621088"/>
          <p14:tracePt t="44212" x="4305300" y="3587750"/>
          <p14:tracePt t="44829" x="4297363" y="3748088"/>
          <p14:tracePt t="44837" x="4305300" y="3867150"/>
          <p14:tracePt t="44848" x="4305300" y="3971925"/>
          <p14:tracePt t="44851" x="4305300" y="4051300"/>
          <p14:tracePt t="44859" x="4313238" y="4114800"/>
          <p14:tracePt t="44868" x="4329113" y="4170363"/>
          <p14:tracePt t="44876" x="4352925" y="4225925"/>
          <p14:tracePt t="44884" x="4370388" y="4265613"/>
          <p14:tracePt t="44892" x="4394200" y="4298950"/>
          <p14:tracePt t="44900" x="4425950" y="4338638"/>
          <p14:tracePt t="44908" x="4449763" y="4370388"/>
          <p14:tracePt t="44916" x="4489450" y="4402138"/>
          <p14:tracePt t="44924" x="4521200" y="4433888"/>
          <p14:tracePt t="44932" x="4537075" y="4457700"/>
          <p14:tracePt t="44940" x="4560888" y="4481513"/>
          <p14:tracePt t="44948" x="4576763" y="4497388"/>
          <p14:tracePt t="44956" x="4616450" y="4537075"/>
          <p14:tracePt t="44964" x="4679950" y="4616450"/>
          <p14:tracePt t="44972" x="4760913" y="4713288"/>
          <p14:tracePt t="44980" x="4887913" y="4872038"/>
          <p14:tracePt t="44988" x="4991100" y="4992688"/>
          <p14:tracePt t="44997" x="5080000" y="5087938"/>
          <p14:tracePt t="45004" x="5143500" y="5159375"/>
          <p14:tracePt t="45012" x="5183188" y="5199063"/>
          <p14:tracePt t="45020" x="5207000" y="5238750"/>
          <p14:tracePt t="45036" x="5207000" y="5246688"/>
          <p14:tracePt t="45172" x="5286375" y="5254625"/>
          <p14:tracePt t="45180" x="5446713" y="5286375"/>
          <p14:tracePt t="45188" x="5732463" y="5335588"/>
          <p14:tracePt t="45196" x="6132513" y="5375275"/>
          <p14:tracePt t="45204" x="6546850" y="5407025"/>
          <p14:tracePt t="45212" x="6985000" y="5407025"/>
          <p14:tracePt t="45220" x="7415213" y="5407025"/>
          <p14:tracePt t="45227" x="7781925" y="5399088"/>
          <p14:tracePt t="45236" x="8156575" y="5359400"/>
          <p14:tracePt t="45244" x="8483600" y="5278438"/>
          <p14:tracePt t="45252" x="8763000" y="5199063"/>
          <p14:tracePt t="45261" x="9002713" y="5119688"/>
          <p14:tracePt t="45269" x="9224963" y="5024438"/>
          <p14:tracePt t="45276" x="9393238" y="4959350"/>
          <p14:tracePt t="45286" x="9504363" y="4872038"/>
          <p14:tracePt t="45295" x="9567863" y="4824413"/>
          <p14:tracePt t="45300" x="9625013" y="4760913"/>
          <p14:tracePt t="45308" x="9640888" y="4729163"/>
          <p14:tracePt t="45316" x="9648825" y="4689475"/>
          <p14:tracePt t="45325" x="9656763" y="4681538"/>
          <p14:tracePt t="45332" x="9656763" y="4673600"/>
          <p14:tracePt t="45404" x="9664700" y="4673600"/>
          <p14:tracePt t="45412" x="9680575" y="4673600"/>
          <p14:tracePt t="45420" x="9704388" y="4681538"/>
          <p14:tracePt t="45428" x="9728200" y="4689475"/>
          <p14:tracePt t="45436" x="9744075" y="4697413"/>
          <p14:tracePt t="45444" x="9744075" y="4705350"/>
          <p14:tracePt t="45452" x="9752013" y="4705350"/>
          <p14:tracePt t="45524" x="9744075" y="4705350"/>
          <p14:tracePt t="45580" x="9728200" y="4713288"/>
          <p14:tracePt t="45588" x="9688513" y="4752975"/>
          <p14:tracePt t="45596" x="9648825" y="4768850"/>
          <p14:tracePt t="45604" x="9601200" y="4800600"/>
          <p14:tracePt t="45613" x="9536113" y="4832350"/>
          <p14:tracePt t="45620" x="9480550" y="4856163"/>
          <p14:tracePt t="45628" x="9424988" y="4872038"/>
          <p14:tracePt t="45636" x="9369425" y="4887913"/>
          <p14:tracePt t="45644" x="9305925" y="4903788"/>
          <p14:tracePt t="45652" x="9242425" y="4919663"/>
          <p14:tracePt t="45659" x="9169400" y="4927600"/>
          <p14:tracePt t="45669" x="9129713" y="4943475"/>
          <p14:tracePt t="45676" x="9105900" y="4943475"/>
          <p14:tracePt t="45684" x="9097963" y="4951413"/>
          <p14:tracePt t="45692" x="9090025" y="4959350"/>
          <p14:tracePt t="45700" x="9082088" y="4959350"/>
          <p14:tracePt t="45708" x="9074150" y="4976813"/>
          <p14:tracePt t="45717" x="9066213" y="4992688"/>
          <p14:tracePt t="45724" x="9058275" y="5000625"/>
          <p14:tracePt t="45732" x="9058275" y="5016500"/>
          <p14:tracePt t="45740" x="9042400" y="5032375"/>
          <p14:tracePt t="45748" x="9026525" y="5048250"/>
          <p14:tracePt t="45756" x="9002713" y="5064125"/>
          <p14:tracePt t="45764" x="8970963" y="5072063"/>
          <p14:tracePt t="45772" x="8955088" y="5080000"/>
          <p14:tracePt t="45780" x="8939213" y="5087938"/>
          <p14:tracePt t="45788" x="8923338" y="5087938"/>
          <p14:tracePt t="45796" x="8907463" y="5087938"/>
          <p14:tracePt t="45804" x="8891588" y="5087938"/>
          <p14:tracePt t="45812" x="8874125" y="5087938"/>
          <p14:tracePt t="45820" x="8866188" y="5087938"/>
          <p14:tracePt t="45828" x="8858250" y="5080000"/>
          <p14:tracePt t="45876" x="8858250" y="5072063"/>
          <p14:tracePt t="45924" x="8858250" y="5064125"/>
          <p14:tracePt t="45997" x="8866188" y="5064125"/>
          <p14:tracePt t="46004" x="8883650" y="5064125"/>
          <p14:tracePt t="46016" x="8891588" y="5064125"/>
          <p14:tracePt t="46020" x="8899525" y="5064125"/>
          <p14:tracePt t="46036" x="8907463" y="5064125"/>
          <p14:tracePt t="46052" x="8915400" y="5064125"/>
          <p14:tracePt t="46076" x="8915400" y="5072063"/>
          <p14:tracePt t="46100" x="8923338" y="5080000"/>
          <p14:tracePt t="46108" x="8931275" y="5087938"/>
          <p14:tracePt t="46116" x="8939213" y="5103813"/>
          <p14:tracePt t="46124" x="8947150" y="5111750"/>
          <p14:tracePt t="46132" x="8947150" y="5127625"/>
          <p14:tracePt t="46148" x="8947150" y="5135563"/>
          <p14:tracePt t="46172" x="8955088" y="5135563"/>
          <p14:tracePt t="46180" x="8955088" y="5143500"/>
          <p14:tracePt t="46564" x="8899525" y="5135563"/>
          <p14:tracePt t="46572" x="8818563" y="5103813"/>
          <p14:tracePt t="46580" x="8747125" y="5064125"/>
          <p14:tracePt t="46588" x="8699500" y="4992688"/>
          <p14:tracePt t="46596" x="8643938" y="4903788"/>
          <p14:tracePt t="46604" x="8588375" y="4800600"/>
          <p14:tracePt t="46612" x="8523288" y="4681538"/>
          <p14:tracePt t="46620" x="8475663" y="4560888"/>
          <p14:tracePt t="46628" x="8443913" y="4465638"/>
          <p14:tracePt t="46636" x="8420100" y="4378325"/>
          <p14:tracePt t="46643" x="8396288" y="4306888"/>
          <p14:tracePt t="46654" x="8396288" y="4273550"/>
          <p14:tracePt t="46660" x="8388350" y="4249738"/>
          <p14:tracePt t="46668" x="8388350" y="4241800"/>
          <p14:tracePt t="46692" x="8388350" y="4233863"/>
          <p14:tracePt t="46740" x="8388350" y="4225925"/>
          <p14:tracePt t="46748" x="8388350" y="4217988"/>
          <p14:tracePt t="46756" x="8388350" y="4210050"/>
          <p14:tracePt t="46772" x="8388350" y="4202113"/>
          <p14:tracePt t="46892" x="8388350" y="4186238"/>
          <p14:tracePt t="46907" x="8388350" y="4178300"/>
          <p14:tracePt t="46916" x="8388350" y="4162425"/>
          <p14:tracePt t="46924" x="8388350" y="4146550"/>
          <p14:tracePt t="46932" x="8380413" y="4138613"/>
          <p14:tracePt t="46940" x="8372475" y="4122738"/>
          <p14:tracePt t="46948" x="8372475" y="4114800"/>
          <p14:tracePt t="46972" x="8372475" y="4106863"/>
          <p14:tracePt t="46980" x="8364538" y="4098925"/>
          <p14:tracePt t="46997" x="8364538" y="4090988"/>
          <p14:tracePt t="47004" x="8356600" y="4090988"/>
          <p14:tracePt t="47036" x="8356600" y="4083050"/>
          <p14:tracePt t="47068" x="8356600" y="4067175"/>
          <p14:tracePt t="47076" x="8380413" y="4027488"/>
          <p14:tracePt t="47084" x="8428038" y="3963988"/>
          <p14:tracePt t="47093" x="8467725" y="3898900"/>
          <p14:tracePt t="47100" x="8531225" y="3819525"/>
          <p14:tracePt t="47108" x="8612188" y="3748088"/>
          <p14:tracePt t="47117" x="8691563" y="3668713"/>
          <p14:tracePt t="47124" x="8802688" y="3571875"/>
          <p14:tracePt t="47132" x="8923338" y="3460750"/>
          <p14:tracePt t="47140" x="9042400" y="3333750"/>
          <p14:tracePt t="47148" x="9161463" y="3228975"/>
          <p14:tracePt t="47156" x="9266238" y="3125788"/>
          <p14:tracePt t="47163" x="9361488" y="3038475"/>
          <p14:tracePt t="47172" x="9440863" y="2959100"/>
          <p14:tracePt t="47180" x="9559925" y="2886075"/>
          <p14:tracePt t="47188" x="9728200" y="2806700"/>
          <p14:tracePt t="47196" x="9886950" y="2751138"/>
          <p14:tracePt t="47205" x="10055225" y="2703513"/>
          <p14:tracePt t="47212" x="10166350" y="2687638"/>
          <p14:tracePt t="47220" x="10229850" y="2679700"/>
          <p14:tracePt t="47228" x="10253663" y="2679700"/>
          <p14:tracePt t="47276" x="10237788" y="2711450"/>
          <p14:tracePt t="47284" x="10229850" y="2727325"/>
          <p14:tracePt t="47293" x="10213975" y="2735263"/>
          <p14:tracePt t="47301" x="10182225" y="2759075"/>
          <p14:tracePt t="47309" x="10166350" y="2767013"/>
          <p14:tracePt t="47315" x="10158413" y="2774950"/>
          <p14:tracePt t="47324" x="10150475" y="2774950"/>
          <p14:tracePt t="47420" x="10142538" y="2814638"/>
          <p14:tracePt t="47428" x="10142538" y="2846388"/>
          <p14:tracePt t="47436" x="10126663" y="2886075"/>
          <p14:tracePt t="47444" x="10110788" y="2943225"/>
          <p14:tracePt t="47454" x="10094913" y="2990850"/>
          <p14:tracePt t="47461" x="10071100" y="3046413"/>
          <p14:tracePt t="47470" x="10039350" y="3101975"/>
          <p14:tracePt t="47475" x="10007600" y="3157538"/>
          <p14:tracePt t="47484" x="9967913" y="3221038"/>
          <p14:tracePt t="47491" x="9944100" y="3252788"/>
          <p14:tracePt t="47500" x="9886950" y="3309938"/>
          <p14:tracePt t="47508" x="9839325" y="3349625"/>
          <p14:tracePt t="47516" x="9791700" y="3381375"/>
          <p14:tracePt t="47524" x="9752013" y="3413125"/>
          <p14:tracePt t="47532" x="9704388" y="3452813"/>
          <p14:tracePt t="47540" x="9640888" y="3492500"/>
          <p14:tracePt t="47548" x="9567863" y="3524250"/>
          <p14:tracePt t="47556" x="9480550" y="3563938"/>
          <p14:tracePt t="47564" x="9393238" y="3579813"/>
          <p14:tracePt t="47572" x="9337675" y="3587750"/>
          <p14:tracePt t="47580" x="9274175" y="3587750"/>
          <p14:tracePt t="47588" x="9209088" y="3587750"/>
          <p14:tracePt t="47596" x="9161463" y="3587750"/>
          <p14:tracePt t="47604" x="9113838" y="3587750"/>
          <p14:tracePt t="47612" x="9074150" y="3587750"/>
          <p14:tracePt t="47620" x="9034463" y="3595688"/>
          <p14:tracePt t="47628" x="9018588" y="3595688"/>
          <p14:tracePt t="47636" x="8994775" y="3595688"/>
          <p14:tracePt t="47692" x="8986838" y="3595688"/>
          <p14:tracePt t="47700" x="8939213" y="3595688"/>
          <p14:tracePt t="47708" x="8874125" y="3595688"/>
          <p14:tracePt t="47718" x="8818563" y="3595688"/>
          <p14:tracePt t="47724" x="8763000" y="3595688"/>
          <p14:tracePt t="47732" x="8731250" y="3595688"/>
          <p14:tracePt t="47740" x="8699500" y="3595688"/>
          <p14:tracePt t="47748" x="8691563" y="3595688"/>
          <p14:tracePt t="47756" x="8683625" y="3595688"/>
          <p14:tracePt t="47764" x="8675688" y="3595688"/>
          <p14:tracePt t="47788" x="8667750" y="3595688"/>
          <p14:tracePt t="47796" x="8659813" y="3595688"/>
          <p14:tracePt t="47804" x="8588375" y="3595688"/>
          <p14:tracePt t="47812" x="8467725" y="3636963"/>
          <p14:tracePt t="47820" x="8253413" y="3684588"/>
          <p14:tracePt t="47829" x="7934325" y="3756025"/>
          <p14:tracePt t="47836" x="7583488" y="3843338"/>
          <p14:tracePt t="47844" x="7264400" y="3930650"/>
          <p14:tracePt t="47852" x="6977063" y="4035425"/>
          <p14:tracePt t="47860" x="6737350" y="4130675"/>
          <p14:tracePt t="47868" x="6530975" y="4202113"/>
          <p14:tracePt t="47875" x="6362700" y="4298950"/>
          <p14:tracePt t="47894" x="6156325" y="4402138"/>
          <p14:tracePt t="47900" x="6091238" y="4449763"/>
          <p14:tracePt t="47907" x="6059488" y="4473575"/>
          <p14:tracePt t="47916" x="6035675" y="4473575"/>
          <p14:tracePt t="47924" x="6035675" y="4481513"/>
          <p14:tracePt t="47932" x="6027738" y="4481513"/>
          <p14:tracePt t="48052" x="6019800" y="4481513"/>
          <p14:tracePt t="48060" x="6003925" y="4433888"/>
          <p14:tracePt t="48070" x="6003925" y="4410075"/>
          <p14:tracePt t="48076" x="6003925" y="4394200"/>
          <p14:tracePt t="48084" x="6003925" y="4378325"/>
          <p14:tracePt t="48092" x="6003925" y="4362450"/>
          <p14:tracePt t="48100" x="6003925" y="4354513"/>
          <p14:tracePt t="48108" x="6003925" y="4346575"/>
          <p14:tracePt t="48116" x="6003925" y="4338638"/>
          <p14:tracePt t="48124" x="6003925" y="4330700"/>
          <p14:tracePt t="48132" x="6003925" y="4322763"/>
          <p14:tracePt t="48140" x="6003925" y="4298950"/>
          <p14:tracePt t="48148" x="6003925" y="4273550"/>
          <p14:tracePt t="48156" x="6019800" y="4241800"/>
          <p14:tracePt t="48164" x="6027738" y="4217988"/>
          <p14:tracePt t="48172" x="6043613" y="4186238"/>
          <p14:tracePt t="48182" x="6059488" y="4178300"/>
          <p14:tracePt t="48189" x="6067425" y="4162425"/>
          <p14:tracePt t="48196" x="6083300" y="4146550"/>
          <p14:tracePt t="48204" x="6091238" y="4138613"/>
          <p14:tracePt t="48212" x="6100763" y="4130675"/>
          <p14:tracePt t="48228" x="6108700" y="4122738"/>
          <p14:tracePt t="48244" x="6108700" y="4114800"/>
          <p14:tracePt t="48252" x="6116638" y="4106863"/>
          <p14:tracePt t="48260" x="6124575" y="4090988"/>
          <p14:tracePt t="48268" x="6132513" y="4083050"/>
          <p14:tracePt t="48276" x="6148388" y="4067175"/>
          <p14:tracePt t="48284" x="6180138" y="4059238"/>
          <p14:tracePt t="48292" x="6251575" y="4019550"/>
          <p14:tracePt t="48300" x="6307138" y="3995738"/>
          <p14:tracePt t="48308" x="6362700" y="3971925"/>
          <p14:tracePt t="48316" x="6410325" y="3956050"/>
          <p14:tracePt t="48323" x="6451600" y="3948113"/>
          <p14:tracePt t="48332" x="6475413" y="3938588"/>
          <p14:tracePt t="48342" x="6483350" y="3922713"/>
          <p14:tracePt t="48348" x="6491288" y="3922713"/>
          <p14:tracePt t="48356" x="6491288" y="3914775"/>
          <p14:tracePt t="48364" x="6499225" y="3914775"/>
          <p14:tracePt t="48524" x="6499225" y="3906838"/>
          <p14:tracePt t="48532" x="6507163" y="3898900"/>
          <p14:tracePt t="48540" x="6515100" y="3890963"/>
          <p14:tracePt t="48548" x="6515100" y="3883025"/>
          <p14:tracePt t="48556" x="6530975" y="3875088"/>
          <p14:tracePt t="48564" x="6554788" y="3867150"/>
          <p14:tracePt t="48572" x="6586538" y="3859213"/>
          <p14:tracePt t="48580" x="6634163" y="3859213"/>
          <p14:tracePt t="48588" x="6665913" y="3859213"/>
          <p14:tracePt t="48596" x="6697663" y="3859213"/>
          <p14:tracePt t="48604" x="6721475" y="3859213"/>
          <p14:tracePt t="48612" x="6737350" y="3859213"/>
          <p14:tracePt t="48621" x="6753225" y="3859213"/>
          <p14:tracePt t="48629" x="6761163" y="3867150"/>
          <p14:tracePt t="48668" x="6769100" y="3867150"/>
          <p14:tracePt t="48764" x="6777038" y="3867150"/>
          <p14:tracePt t="48772" x="6850063" y="3867150"/>
          <p14:tracePt t="48783" x="6913563" y="3867150"/>
          <p14:tracePt t="48788" x="6977063" y="3867150"/>
          <p14:tracePt t="48796" x="7064375" y="3867150"/>
          <p14:tracePt t="48804" x="7119938" y="3867150"/>
          <p14:tracePt t="48812" x="7153275" y="3859213"/>
          <p14:tracePt t="48820" x="7177088" y="3851275"/>
          <p14:tracePt t="48829" x="7185025" y="3843338"/>
          <p14:tracePt t="48836" x="7192963" y="3827463"/>
          <p14:tracePt t="48844" x="7200900" y="3795713"/>
          <p14:tracePt t="48852" x="7208838" y="3732213"/>
          <p14:tracePt t="48860" x="7208838" y="3668713"/>
          <p14:tracePt t="48868" x="7208838" y="3605213"/>
          <p14:tracePt t="48876" x="7208838" y="3532188"/>
          <p14:tracePt t="48894" x="7208838" y="3397250"/>
          <p14:tracePt t="48900" x="7208838" y="3365500"/>
          <p14:tracePt t="48908" x="7208838" y="3333750"/>
          <p14:tracePt t="48916" x="7208838" y="3309938"/>
          <p14:tracePt t="48924" x="7200900" y="3294063"/>
          <p14:tracePt t="48932" x="7200900" y="3286125"/>
          <p14:tracePt t="49172" x="7200900" y="3262313"/>
          <p14:tracePt t="49180" x="7200900" y="3213100"/>
          <p14:tracePt t="49188" x="7200900" y="3197225"/>
          <p14:tracePt t="49196" x="7200900" y="3181350"/>
          <p14:tracePt t="49204" x="7200900" y="3173413"/>
          <p14:tracePt t="49212" x="7200900" y="3157538"/>
          <p14:tracePt t="49220" x="7200900" y="3141663"/>
          <p14:tracePt t="49228" x="7200900" y="3133725"/>
          <p14:tracePt t="49236" x="7200900" y="3125788"/>
          <p14:tracePt t="49252" x="7200900" y="3117850"/>
          <p14:tracePt t="49260" x="7200900" y="3101975"/>
          <p14:tracePt t="49268" x="7200900" y="3094038"/>
          <p14:tracePt t="49276" x="7200900" y="3070225"/>
          <p14:tracePt t="49283" x="7200900" y="3054350"/>
          <p14:tracePt t="49292" x="7200900" y="3030538"/>
          <p14:tracePt t="49302" x="7208838" y="3006725"/>
          <p14:tracePt t="49308" x="7208838" y="2967038"/>
          <p14:tracePt t="49316" x="7216775" y="2943225"/>
          <p14:tracePt t="49324" x="7224713" y="2927350"/>
          <p14:tracePt t="49332" x="7224713" y="2919413"/>
          <p14:tracePt t="49341" x="7232650" y="2909888"/>
          <p14:tracePt t="49348" x="7232650" y="2901950"/>
          <p14:tracePt t="49356" x="7232650" y="2894013"/>
          <p14:tracePt t="49372" x="7232650" y="2886075"/>
          <p14:tracePt t="49388" x="7224713" y="2878138"/>
          <p14:tracePt t="49405" x="7216775" y="2870200"/>
          <p14:tracePt t="49419" x="7216775" y="2862263"/>
          <p14:tracePt t="49476" x="7161213" y="2854325"/>
          <p14:tracePt t="49484" x="7080250" y="2846388"/>
          <p14:tracePt t="49492" x="7000875" y="2838450"/>
          <p14:tracePt t="49500" x="6921500" y="2838450"/>
          <p14:tracePt t="49508" x="6873875" y="2838450"/>
          <p14:tracePt t="49516" x="6826250" y="2830513"/>
          <p14:tracePt t="49524" x="6802438" y="2830513"/>
          <p14:tracePt t="49532" x="6777038" y="2830513"/>
          <p14:tracePt t="49540" x="6761163" y="2830513"/>
          <p14:tracePt t="49548" x="6753225" y="2830513"/>
          <p14:tracePt t="49556" x="6737350" y="2830513"/>
          <p14:tracePt t="49588" x="6737350" y="2822575"/>
          <p14:tracePt t="49636" x="6729413" y="2822575"/>
          <p14:tracePt t="49644" x="6689725" y="2822575"/>
          <p14:tracePt t="49652" x="6665913" y="2822575"/>
          <p14:tracePt t="49660" x="6650038" y="2822575"/>
          <p14:tracePt t="49676" x="6642100" y="2822575"/>
          <p14:tracePt t="49724" x="6634163" y="2822575"/>
          <p14:tracePt t="49988" x="6634163" y="2814638"/>
          <p14:tracePt t="50061" x="6713538" y="2814638"/>
          <p14:tracePt t="50069" x="6818313" y="2814638"/>
          <p14:tracePt t="50077" x="6913563" y="2814638"/>
          <p14:tracePt t="50084" x="6992938" y="2814638"/>
          <p14:tracePt t="50092" x="7056438" y="2814638"/>
          <p14:tracePt t="50100" x="7096125" y="2814638"/>
          <p14:tracePt t="50109" x="7119938" y="2814638"/>
          <p14:tracePt t="50116" x="7127875" y="2814638"/>
          <p14:tracePt t="50124" x="7145338" y="2814638"/>
          <p14:tracePt t="50132" x="7153275" y="2814638"/>
          <p14:tracePt t="50148" x="7161213" y="2814638"/>
          <p14:tracePt t="50156" x="7169150" y="2806700"/>
          <p14:tracePt t="50164" x="7177088" y="2806700"/>
          <p14:tracePt t="50172" x="7177088" y="2798763"/>
          <p14:tracePt t="50180" x="7185025" y="2798763"/>
          <p14:tracePt t="50188" x="7192963" y="2798763"/>
          <p14:tracePt t="50196" x="7200900" y="2782888"/>
          <p14:tracePt t="50204" x="7224713" y="2782888"/>
          <p14:tracePt t="50212" x="7272338" y="2767013"/>
          <p14:tracePt t="50220" x="7335838" y="2759075"/>
          <p14:tracePt t="50229" x="7423150" y="2743200"/>
          <p14:tracePt t="50236" x="7496175" y="2735263"/>
          <p14:tracePt t="50244" x="7583488" y="2711450"/>
          <p14:tracePt t="50252" x="7654925" y="2703513"/>
          <p14:tracePt t="50260" x="7694613" y="2695575"/>
          <p14:tracePt t="50268" x="7702550" y="2695575"/>
          <p14:tracePt t="50276" x="7710488" y="2695575"/>
          <p14:tracePt t="50284" x="7710488" y="2687638"/>
          <p14:tracePt t="50316" x="7718425" y="2679700"/>
          <p14:tracePt t="50325" x="7718425" y="2671763"/>
          <p14:tracePt t="50332" x="7726363" y="2671763"/>
          <p14:tracePt t="50340" x="7734300" y="2663825"/>
          <p14:tracePt t="50348" x="7758113" y="2655888"/>
          <p14:tracePt t="50357" x="7805738" y="2647950"/>
          <p14:tracePt t="50365" x="7878763" y="2647950"/>
          <p14:tracePt t="50374" x="7958138" y="2647950"/>
          <p14:tracePt t="50382" x="8037513" y="2647950"/>
          <p14:tracePt t="50389" x="8124825" y="2647950"/>
          <p14:tracePt t="50396" x="8197850" y="2647950"/>
          <p14:tracePt t="50404" x="8277225" y="2647950"/>
          <p14:tracePt t="50412" x="8308975" y="2647950"/>
          <p14:tracePt t="50420" x="8340725" y="2647950"/>
          <p14:tracePt t="50428" x="8348663" y="2647950"/>
          <p14:tracePt t="50436" x="8356600" y="2647950"/>
          <p14:tracePt t="50525" x="8388350" y="2679700"/>
          <p14:tracePt t="50532" x="8515350" y="2782888"/>
          <p14:tracePt t="50539" x="8651875" y="2894013"/>
          <p14:tracePt t="50548" x="8834438" y="3038475"/>
          <p14:tracePt t="50556" x="8923338" y="3101975"/>
          <p14:tracePt t="50564" x="8994775" y="3149600"/>
          <p14:tracePt t="50573" x="9018588" y="3181350"/>
          <p14:tracePt t="50581" x="9034463" y="3197225"/>
          <p14:tracePt t="50589" x="9042400" y="3205163"/>
          <p14:tracePt t="50748" x="9042400" y="3213100"/>
          <p14:tracePt t="50756" x="9034463" y="3221038"/>
          <p14:tracePt t="50764" x="9018588" y="3221038"/>
          <p14:tracePt t="50780" x="9018588" y="3228975"/>
          <p14:tracePt t="50788" x="9010650" y="3228975"/>
          <p14:tracePt t="50821" x="9002713" y="3236913"/>
          <p14:tracePt t="50830" x="8994775" y="3244850"/>
          <p14:tracePt t="50836" x="8994775" y="3252788"/>
          <p14:tracePt t="50844" x="8986838" y="3252788"/>
          <p14:tracePt t="50863" x="8978900" y="3262313"/>
          <p14:tracePt t="50869" x="8970963" y="3270250"/>
          <p14:tracePt t="50876" x="8955088" y="3286125"/>
          <p14:tracePt t="50894" x="8931275" y="3309938"/>
          <p14:tracePt t="50900" x="8907463" y="3325813"/>
          <p14:tracePt t="50908" x="8883650" y="3349625"/>
          <p14:tracePt t="50916" x="8842375" y="3373438"/>
          <p14:tracePt t="50924" x="8810625" y="3405188"/>
          <p14:tracePt t="50932" x="8770938" y="3436938"/>
          <p14:tracePt t="50940" x="8707438" y="3476625"/>
          <p14:tracePt t="50948" x="8675688" y="3508375"/>
          <p14:tracePt t="50956" x="8636000" y="3540125"/>
          <p14:tracePt t="50964" x="8604250" y="3556000"/>
          <p14:tracePt t="50972" x="8596313" y="3571875"/>
          <p14:tracePt t="50980" x="8580438" y="3579813"/>
          <p14:tracePt t="50988" x="8564563" y="3587750"/>
          <p14:tracePt t="51004" x="8548688" y="3595688"/>
          <p14:tracePt t="51013" x="8540750" y="3595688"/>
          <p14:tracePt t="51019" x="8523288" y="3595688"/>
          <p14:tracePt t="51030" x="8515350" y="3595688"/>
          <p14:tracePt t="51036" x="8507413" y="3595688"/>
          <p14:tracePt t="51060" x="8499475" y="3595688"/>
          <p14:tracePt t="51068" x="8491538" y="3587750"/>
          <p14:tracePt t="51076" x="8483600" y="3579813"/>
          <p14:tracePt t="51083" x="8475663" y="3571875"/>
          <p14:tracePt t="51092" x="8467725" y="3563938"/>
          <p14:tracePt t="51148" x="8467725" y="3556000"/>
          <p14:tracePt t="51165" x="8467725" y="3548063"/>
          <p14:tracePt t="51172" x="8459788" y="3532188"/>
          <p14:tracePt t="51181" x="8451850" y="3524250"/>
          <p14:tracePt t="51189" x="8451850" y="3508375"/>
          <p14:tracePt t="51198" x="8443913" y="3492500"/>
          <p14:tracePt t="51205" x="8435975" y="3468688"/>
          <p14:tracePt t="51213" x="8420100" y="3444875"/>
          <p14:tracePt t="51220" x="8420100" y="3421063"/>
          <p14:tracePt t="51229" x="8412163" y="3381375"/>
          <p14:tracePt t="51236" x="8404225" y="3357563"/>
          <p14:tracePt t="51244" x="8404225" y="3325813"/>
          <p14:tracePt t="51252" x="8396288" y="3302000"/>
          <p14:tracePt t="51260" x="8396288" y="3286125"/>
          <p14:tracePt t="51268" x="8396288" y="3262313"/>
          <p14:tracePt t="51276" x="8396288" y="3236913"/>
          <p14:tracePt t="51284" x="8396288" y="3213100"/>
          <p14:tracePt t="51292" x="8388350" y="3189288"/>
          <p14:tracePt t="51300" x="8380413" y="3149600"/>
          <p14:tracePt t="51308" x="8372475" y="3125788"/>
          <p14:tracePt t="51316" x="8364538" y="3101975"/>
          <p14:tracePt t="51325" x="8364538" y="3078163"/>
          <p14:tracePt t="51332" x="8356600" y="3054350"/>
          <p14:tracePt t="51342" x="8340725" y="3038475"/>
          <p14:tracePt t="51348" x="8332788" y="3014663"/>
          <p14:tracePt t="51356" x="8316913" y="2982913"/>
          <p14:tracePt t="51364" x="8301038" y="2959100"/>
          <p14:tracePt t="51372" x="8285163" y="2951163"/>
          <p14:tracePt t="51380" x="8277225" y="2927350"/>
          <p14:tracePt t="51388" x="8269288" y="2919413"/>
          <p14:tracePt t="51396" x="8261350" y="2901950"/>
          <p14:tracePt t="51405" x="8245475" y="2894013"/>
          <p14:tracePt t="51412" x="8221663" y="2878138"/>
          <p14:tracePt t="51420" x="8205788" y="2870200"/>
          <p14:tracePt t="51427" x="8172450" y="2854325"/>
          <p14:tracePt t="51436" x="8140700" y="2838450"/>
          <p14:tracePt t="51444" x="8124825" y="2830513"/>
          <p14:tracePt t="51452" x="8108950" y="2814638"/>
          <p14:tracePt t="51460" x="8093075" y="2806700"/>
          <p14:tracePt t="51468" x="8093075" y="2798763"/>
          <p14:tracePt t="51476" x="8085138" y="2798763"/>
          <p14:tracePt t="51484" x="8077200" y="2798763"/>
          <p14:tracePt t="51492" x="8077200" y="2790825"/>
          <p14:tracePt t="51548" x="8069263" y="2790825"/>
          <p14:tracePt t="51556" x="8053388" y="2782888"/>
          <p14:tracePt t="51564" x="8029575" y="2774950"/>
          <p14:tracePt t="51572" x="7989888" y="2774950"/>
          <p14:tracePt t="51580" x="7966075" y="2774950"/>
          <p14:tracePt t="51588" x="7942263" y="2767013"/>
          <p14:tracePt t="51596" x="7918450" y="2767013"/>
          <p14:tracePt t="51604" x="7910513" y="2759075"/>
          <p14:tracePt t="51612" x="7902575" y="2759075"/>
          <p14:tracePt t="51669" x="7878763" y="2759075"/>
          <p14:tracePt t="51676" x="7813675" y="2751138"/>
          <p14:tracePt t="51684" x="7726363" y="2751138"/>
          <p14:tracePt t="51692" x="7631113" y="2751138"/>
          <p14:tracePt t="51700" x="7527925" y="2735263"/>
          <p14:tracePt t="51708" x="7423150" y="2735263"/>
          <p14:tracePt t="51717" x="7327900" y="2735263"/>
          <p14:tracePt t="51723" x="7232650" y="2735263"/>
          <p14:tracePt t="51733" x="7145338" y="2735263"/>
          <p14:tracePt t="51741" x="7080250" y="2735263"/>
          <p14:tracePt t="51749" x="7056438" y="2735263"/>
          <p14:tracePt t="51796" x="7048500" y="2735263"/>
          <p14:tracePt t="51804" x="7048500" y="2743200"/>
          <p14:tracePt t="51812" x="7040563" y="2751138"/>
          <p14:tracePt t="51820" x="7040563" y="2759075"/>
          <p14:tracePt t="51828" x="7032625" y="2767013"/>
          <p14:tracePt t="51844" x="7016750" y="2774950"/>
          <p14:tracePt t="51852" x="7008813" y="2782888"/>
          <p14:tracePt t="51860" x="7000875" y="2782888"/>
          <p14:tracePt t="51868" x="6992938" y="2782888"/>
          <p14:tracePt t="51908" x="6985000" y="2782888"/>
          <p14:tracePt t="52020" x="6961188" y="2782888"/>
          <p14:tracePt t="52035" x="6921500" y="2782888"/>
          <p14:tracePt t="52036" x="6889750" y="2782888"/>
          <p14:tracePt t="52044" x="6873875" y="2782888"/>
          <p14:tracePt t="52117" x="6865938" y="2782888"/>
          <p14:tracePt t="52127" x="6858000" y="2782888"/>
          <p14:tracePt t="52140" x="6842125" y="2790825"/>
          <p14:tracePt t="52148" x="6834188" y="2790825"/>
          <p14:tracePt t="52156" x="6826250" y="2790825"/>
          <p14:tracePt t="52173" x="6818313" y="2790825"/>
          <p14:tracePt t="52180" x="6810375" y="2790825"/>
          <p14:tracePt t="52196" x="6802438" y="2790825"/>
          <p14:tracePt t="52260" x="6794500" y="2798763"/>
          <p14:tracePt t="52268" x="6784975" y="2806700"/>
          <p14:tracePt t="52276" x="6777038" y="2806700"/>
          <p14:tracePt t="52284" x="6777038" y="2814638"/>
          <p14:tracePt t="52292" x="6769100" y="2814638"/>
          <p14:tracePt t="52948" x="6769100" y="2830513"/>
          <p14:tracePt t="52972" x="6769100" y="2838450"/>
          <p14:tracePt t="53052" x="6769100" y="2846388"/>
          <p14:tracePt t="53060" x="6802438" y="2862263"/>
          <p14:tracePt t="53067" x="6810375" y="2862263"/>
          <p14:tracePt t="53076" x="6826250" y="2862263"/>
          <p14:tracePt t="53084" x="6842125" y="2870200"/>
          <p14:tracePt t="53092" x="6865938" y="2870200"/>
          <p14:tracePt t="53100" x="6889750" y="2870200"/>
          <p14:tracePt t="53109" x="6921500" y="2870200"/>
          <p14:tracePt t="53116" x="6953250" y="2870200"/>
          <p14:tracePt t="53124" x="6992938" y="2870200"/>
          <p14:tracePt t="53132" x="7016750" y="2870200"/>
          <p14:tracePt t="53141" x="7032625" y="2870200"/>
          <p14:tracePt t="53148" x="7040563" y="2870200"/>
          <p14:tracePt t="53164" x="7048500" y="2870200"/>
          <p14:tracePt t="53220" x="7056438" y="2870200"/>
          <p14:tracePt t="53228" x="7064375" y="2862263"/>
          <p14:tracePt t="53236" x="7080250" y="2854325"/>
          <p14:tracePt t="53244" x="7112000" y="2854325"/>
          <p14:tracePt t="53252" x="7153275" y="2846388"/>
          <p14:tracePt t="53260" x="7208838" y="2838450"/>
          <p14:tracePt t="53268" x="7240588" y="2838450"/>
          <p14:tracePt t="53276" x="7296150" y="2830513"/>
          <p14:tracePt t="53284" x="7327900" y="2822575"/>
          <p14:tracePt t="53291" x="7359650" y="2814638"/>
          <p14:tracePt t="53299" x="7399338" y="2806700"/>
          <p14:tracePt t="53308" x="7423150" y="2790825"/>
          <p14:tracePt t="53316" x="7446963" y="2790825"/>
          <p14:tracePt t="53324" x="7470775" y="2782888"/>
          <p14:tracePt t="53333" x="7512050" y="2767013"/>
          <p14:tracePt t="53340" x="7543800" y="2759075"/>
          <p14:tracePt t="53348" x="7575550" y="2751138"/>
          <p14:tracePt t="53356" x="7615238" y="2743200"/>
          <p14:tracePt t="53364" x="7646988" y="2743200"/>
          <p14:tracePt t="53372" x="7670800" y="2735263"/>
          <p14:tracePt t="53380" x="7694613" y="2727325"/>
          <p14:tracePt t="53388" x="7710488" y="2719388"/>
          <p14:tracePt t="53396" x="7726363" y="2719388"/>
          <p14:tracePt t="53406" x="7734300" y="2711450"/>
          <p14:tracePt t="53412" x="7742238" y="2703513"/>
          <p14:tracePt t="53420" x="7750175" y="2703513"/>
          <p14:tracePt t="53429" x="7758113" y="2687638"/>
          <p14:tracePt t="53436" x="7781925" y="2687638"/>
          <p14:tracePt t="53444" x="7821613" y="2671763"/>
          <p14:tracePt t="53452" x="7878763" y="2663825"/>
          <p14:tracePt t="53460" x="7950200" y="2655888"/>
          <p14:tracePt t="53468" x="8037513" y="2647950"/>
          <p14:tracePt t="53476" x="8132763" y="2640013"/>
          <p14:tracePt t="53484" x="8221663" y="2640013"/>
          <p14:tracePt t="53492" x="8293100" y="2624138"/>
          <p14:tracePt t="53500" x="8356600" y="2624138"/>
          <p14:tracePt t="53508" x="8388350" y="2624138"/>
          <p14:tracePt t="53516" x="8420100" y="2616200"/>
          <p14:tracePt t="53524" x="8435975" y="2608263"/>
          <p14:tracePt t="53532" x="8443913" y="2608263"/>
          <p14:tracePt t="53539" x="8451850" y="2600325"/>
          <p14:tracePt t="53548" x="8475663" y="2600325"/>
          <p14:tracePt t="53556" x="8483600" y="2592388"/>
          <p14:tracePt t="53564" x="8499475" y="2584450"/>
          <p14:tracePt t="53572" x="8523288" y="2576513"/>
          <p14:tracePt t="53580" x="8548688" y="2566988"/>
          <p14:tracePt t="53588" x="8588375" y="2559050"/>
          <p14:tracePt t="53596" x="8620125" y="2551113"/>
          <p14:tracePt t="53604" x="8643938" y="2543175"/>
          <p14:tracePt t="53612" x="8651875" y="2543175"/>
          <p14:tracePt t="53620" x="8667750" y="2543175"/>
          <p14:tracePt t="53636" x="8675688" y="2543175"/>
          <p14:tracePt t="53677" x="8683625" y="2543175"/>
          <p14:tracePt t="53685" x="8691563" y="2543175"/>
          <p14:tracePt t="53700" x="8699500" y="2535238"/>
          <p14:tracePt t="53709" x="8707438" y="2535238"/>
          <p14:tracePt t="53720" x="8715375" y="2535238"/>
          <p14:tracePt t="53724" x="8731250" y="2527300"/>
          <p14:tracePt t="53732" x="8747125" y="2519363"/>
          <p14:tracePt t="53740" x="8763000" y="2511425"/>
          <p14:tracePt t="53748" x="8794750" y="2511425"/>
          <p14:tracePt t="53756" x="8826500" y="2511425"/>
          <p14:tracePt t="53764" x="8883650" y="2511425"/>
          <p14:tracePt t="53772" x="8915400" y="2511425"/>
          <p14:tracePt t="53780" x="8939213" y="2511425"/>
          <p14:tracePt t="53788" x="8947150" y="2511425"/>
          <p14:tracePt t="53957" x="8947150" y="2519363"/>
          <p14:tracePt t="53964" x="8939213" y="2527300"/>
          <p14:tracePt t="53972" x="8907463" y="2551113"/>
          <p14:tracePt t="53980" x="8899525" y="2566988"/>
          <p14:tracePt t="53988" x="8883650" y="2584450"/>
          <p14:tracePt t="53996" x="8858250" y="2608263"/>
          <p14:tracePt t="54004" x="8842375" y="2624138"/>
          <p14:tracePt t="54012" x="8826500" y="2640013"/>
          <p14:tracePt t="54020" x="8794750" y="2671763"/>
          <p14:tracePt t="54029" x="8763000" y="2711450"/>
          <p14:tracePt t="54036" x="8739188" y="2727325"/>
          <p14:tracePt t="54044" x="8691563" y="2767013"/>
          <p14:tracePt t="54053" x="8643938" y="2798763"/>
          <p14:tracePt t="54062" x="8580438" y="2854325"/>
          <p14:tracePt t="54069" x="8523288" y="2894013"/>
          <p14:tracePt t="54076" x="8451850" y="2927350"/>
          <p14:tracePt t="54084" x="8388350" y="2974975"/>
          <p14:tracePt t="54092" x="8340725" y="3006725"/>
          <p14:tracePt t="54100" x="8301038" y="3038475"/>
          <p14:tracePt t="54109" x="8269288" y="3070225"/>
          <p14:tracePt t="54116" x="8253413" y="3109913"/>
          <p14:tracePt t="54124" x="8245475" y="3141663"/>
          <p14:tracePt t="54132" x="8237538" y="3173413"/>
          <p14:tracePt t="54140" x="8221663" y="3205163"/>
          <p14:tracePt t="54148" x="8205788" y="3228975"/>
          <p14:tracePt t="54156" x="8205788" y="3244850"/>
          <p14:tracePt t="54164" x="8197850" y="3262313"/>
          <p14:tracePt t="54172" x="8189913" y="3278188"/>
          <p14:tracePt t="54180" x="8172450" y="3286125"/>
          <p14:tracePt t="54189" x="8140700" y="3317875"/>
          <p14:tracePt t="54196" x="8077200" y="3349625"/>
          <p14:tracePt t="54204" x="7989888" y="3381375"/>
          <p14:tracePt t="54213" x="7894638" y="3413125"/>
          <p14:tracePt t="54220" x="7742238" y="3444875"/>
          <p14:tracePt t="54229" x="7599363" y="3460750"/>
          <p14:tracePt t="54236" x="7512050" y="3476625"/>
          <p14:tracePt t="54244" x="7478713" y="3476625"/>
          <p14:tracePt t="54380" x="7478713" y="3460750"/>
          <p14:tracePt t="54388" x="7478713" y="3405188"/>
          <p14:tracePt t="54396" x="7478713" y="3357563"/>
          <p14:tracePt t="54404" x="7496175" y="3317875"/>
          <p14:tracePt t="54412" x="7527925" y="3262313"/>
          <p14:tracePt t="54420" x="7551738" y="3228975"/>
          <p14:tracePt t="54428" x="7583488" y="3181350"/>
          <p14:tracePt t="54436" x="7615238" y="3141663"/>
          <p14:tracePt t="54445" x="7639050" y="3117850"/>
          <p14:tracePt t="54453" x="7646988" y="3086100"/>
          <p14:tracePt t="54460" x="7670800" y="3062288"/>
          <p14:tracePt t="54468" x="7686675" y="3022600"/>
          <p14:tracePt t="54476" x="7702550" y="2990850"/>
          <p14:tracePt t="54484" x="7702550" y="2951163"/>
          <p14:tracePt t="54492" x="7718425" y="2927350"/>
          <p14:tracePt t="54500" x="7734300" y="2894013"/>
          <p14:tracePt t="54508" x="7750175" y="2854325"/>
          <p14:tracePt t="54516" x="7758113" y="2830513"/>
          <p14:tracePt t="54525" x="7781925" y="2790825"/>
          <p14:tracePt t="54533" x="7821613" y="2751138"/>
          <p14:tracePt t="54540" x="7870825" y="2719388"/>
          <p14:tracePt t="54548" x="7942263" y="2671763"/>
          <p14:tracePt t="54556" x="8021638" y="2624138"/>
          <p14:tracePt t="54564" x="8108950" y="2592388"/>
          <p14:tracePt t="54572" x="8180388" y="2551113"/>
          <p14:tracePt t="54580" x="8229600" y="2535238"/>
          <p14:tracePt t="54588" x="8237538" y="2535238"/>
          <p14:tracePt t="54596" x="8245475" y="2527300"/>
          <p14:tracePt t="54652" x="8245475" y="2511425"/>
          <p14:tracePt t="54660" x="8245475" y="2487613"/>
          <p14:tracePt t="54668" x="8253413" y="2471738"/>
          <p14:tracePt t="54676" x="8253413" y="2463800"/>
          <p14:tracePt t="54684" x="8269288" y="2447925"/>
          <p14:tracePt t="54692" x="8277225" y="2432050"/>
          <p14:tracePt t="54700" x="8293100" y="2424113"/>
          <p14:tracePt t="54708" x="8293100" y="2416175"/>
          <p14:tracePt t="54718" x="8301038" y="2416175"/>
          <p14:tracePt t="54723" x="8308975" y="2416175"/>
          <p14:tracePt t="54756" x="8308975" y="2408238"/>
          <p14:tracePt t="54916" x="8308975" y="2439988"/>
          <p14:tracePt t="54923" x="8285163" y="2471738"/>
          <p14:tracePt t="54932" x="8269288" y="2503488"/>
          <p14:tracePt t="54940" x="8261350" y="2543175"/>
          <p14:tracePt t="54948" x="8253413" y="2576513"/>
          <p14:tracePt t="54956" x="8245475" y="2655888"/>
          <p14:tracePt t="54964" x="8245475" y="2735263"/>
          <p14:tracePt t="54971" x="8253413" y="2822575"/>
          <p14:tracePt t="54980" x="8277225" y="2919413"/>
          <p14:tracePt t="54988" x="8285163" y="2998788"/>
          <p14:tracePt t="54997" x="8293100" y="3062288"/>
          <p14:tracePt t="55004" x="8293100" y="3117850"/>
          <p14:tracePt t="55012" x="8293100" y="3141663"/>
          <p14:tracePt t="55020" x="8285163" y="3173413"/>
          <p14:tracePt t="55030" x="8277225" y="3189288"/>
          <p14:tracePt t="55036" x="8261350" y="3205163"/>
          <p14:tracePt t="55044" x="8261350" y="3213100"/>
          <p14:tracePt t="55052" x="8253413" y="3221038"/>
          <p14:tracePt t="55060" x="8245475" y="3221038"/>
          <p14:tracePt t="55068" x="8245475" y="3228975"/>
          <p14:tracePt t="55164" x="8237538" y="3228975"/>
          <p14:tracePt t="55236" x="8229600" y="3228975"/>
          <p14:tracePt t="55292" x="8229600" y="3205163"/>
          <p14:tracePt t="55300" x="8229600" y="3189288"/>
          <p14:tracePt t="55308" x="8229600" y="3165475"/>
          <p14:tracePt t="55316" x="8229600" y="3149600"/>
          <p14:tracePt t="55325" x="8237538" y="3125788"/>
          <p14:tracePt t="55332" x="8245475" y="3101975"/>
          <p14:tracePt t="55341" x="8253413" y="3086100"/>
          <p14:tracePt t="55348" x="8269288" y="3070225"/>
          <p14:tracePt t="55357" x="8277225" y="3054350"/>
          <p14:tracePt t="55364" x="8293100" y="3038475"/>
          <p14:tracePt t="55372" x="8301038" y="3030538"/>
          <p14:tracePt t="55380" x="8324850" y="3014663"/>
          <p14:tracePt t="55388" x="8332788" y="3006725"/>
          <p14:tracePt t="55396" x="8340725" y="2990850"/>
          <p14:tracePt t="55404" x="8364538" y="2967038"/>
          <p14:tracePt t="55412" x="8380413" y="2959100"/>
          <p14:tracePt t="55419" x="8388350" y="2943225"/>
          <p14:tracePt t="55428" x="8412163" y="2919413"/>
          <p14:tracePt t="55436" x="8412163" y="2909888"/>
          <p14:tracePt t="55444" x="8420100" y="2901950"/>
          <p14:tracePt t="55452" x="8435975" y="2886075"/>
          <p14:tracePt t="55460" x="8443913" y="2870200"/>
          <p14:tracePt t="55468" x="8451850" y="2862263"/>
          <p14:tracePt t="55475" x="8467725" y="2846388"/>
          <p14:tracePt t="55484" x="8475663" y="2838450"/>
          <p14:tracePt t="55492" x="8499475" y="2822575"/>
          <p14:tracePt t="55500" x="8515350" y="2814638"/>
          <p14:tracePt t="55508" x="8531225" y="2798763"/>
          <p14:tracePt t="55516" x="8540750" y="2798763"/>
          <p14:tracePt t="55556" x="8540750" y="2790825"/>
          <p14:tracePt t="55669" x="8507413" y="2846388"/>
          <p14:tracePt t="55676" x="8491538" y="2870200"/>
          <p14:tracePt t="55684" x="8475663" y="2909888"/>
          <p14:tracePt t="55692" x="8459788" y="2935288"/>
          <p14:tracePt t="55700" x="8435975" y="2967038"/>
          <p14:tracePt t="55708" x="8404225" y="2998788"/>
          <p14:tracePt t="55717" x="8380413" y="3038475"/>
          <p14:tracePt t="55724" x="8340725" y="3070225"/>
          <p14:tracePt t="55732" x="8308975" y="3109913"/>
          <p14:tracePt t="55740" x="8277225" y="3133725"/>
          <p14:tracePt t="55748" x="8261350" y="3157538"/>
          <p14:tracePt t="55756" x="8245475" y="3173413"/>
          <p14:tracePt t="55764" x="8229600" y="3197225"/>
          <p14:tracePt t="55772" x="8221663" y="3213100"/>
          <p14:tracePt t="55780" x="8197850" y="3244850"/>
          <p14:tracePt t="55788" x="8180388" y="3262313"/>
          <p14:tracePt t="55796" x="8156575" y="3286125"/>
          <p14:tracePt t="55804" x="8132763" y="3302000"/>
          <p14:tracePt t="55812" x="8116888" y="3317875"/>
          <p14:tracePt t="55820" x="8108950" y="3317875"/>
          <p14:tracePt t="55828" x="8108950" y="3325813"/>
          <p14:tracePt t="55835" x="8101013" y="3333750"/>
          <p14:tracePt t="55868" x="8093075" y="3333750"/>
          <p14:tracePt t="55932" x="8093075" y="3325813"/>
          <p14:tracePt t="55940" x="8077200" y="3286125"/>
          <p14:tracePt t="55948" x="8069263" y="3270250"/>
          <p14:tracePt t="55956" x="8069263" y="3236913"/>
          <p14:tracePt t="55964" x="8061325" y="3205163"/>
          <p14:tracePt t="55972" x="8053388" y="3165475"/>
          <p14:tracePt t="55982" x="8053388" y="3117850"/>
          <p14:tracePt t="55988" x="8053388" y="3062288"/>
          <p14:tracePt t="55996" x="8053388" y="3014663"/>
          <p14:tracePt t="56004" x="8053388" y="2974975"/>
          <p14:tracePt t="56013" x="8053388" y="2943225"/>
          <p14:tracePt t="56019" x="8053388" y="2919413"/>
          <p14:tracePt t="56029" x="8053388" y="2894013"/>
          <p14:tracePt t="56036" x="8053388" y="2870200"/>
          <p14:tracePt t="56046" x="8061325" y="2854325"/>
          <p14:tracePt t="56052" x="8069263" y="2822575"/>
          <p14:tracePt t="56063" x="8069263" y="2806700"/>
          <p14:tracePt t="56069" x="8077200" y="2782888"/>
          <p14:tracePt t="56076" x="8077200" y="2767013"/>
          <p14:tracePt t="56085" x="8077200" y="2743200"/>
          <p14:tracePt t="56093" x="8085138" y="2719388"/>
          <p14:tracePt t="56100" x="8093075" y="2711450"/>
          <p14:tracePt t="56109" x="8101013" y="2687638"/>
          <p14:tracePt t="56117" x="8108950" y="2671763"/>
          <p14:tracePt t="56125" x="8108950" y="2663825"/>
          <p14:tracePt t="56133" x="8116888" y="2655888"/>
          <p14:tracePt t="56148" x="8116888" y="2647950"/>
          <p14:tracePt t="56165" x="8116888" y="2640013"/>
          <p14:tracePt t="56181" x="8116888" y="2632075"/>
          <p14:tracePt t="56188" x="8116888" y="2624138"/>
          <p14:tracePt t="56197" x="8124825" y="2608263"/>
          <p14:tracePt t="56205" x="8132763" y="2600325"/>
          <p14:tracePt t="56214" x="8132763" y="2592388"/>
          <p14:tracePt t="56219" x="8132763" y="2576513"/>
          <p14:tracePt t="56228" x="8140700" y="2559050"/>
          <p14:tracePt t="56245" x="8140700" y="2543175"/>
          <p14:tracePt t="56252" x="8148638" y="2543175"/>
          <p14:tracePt t="56261" x="8156575" y="2535238"/>
          <p14:tracePt t="56476" x="8156575" y="2576513"/>
          <p14:tracePt t="56484" x="8148638" y="2608263"/>
          <p14:tracePt t="56492" x="8132763" y="2655888"/>
          <p14:tracePt t="56500" x="8124825" y="2687638"/>
          <p14:tracePt t="56508" x="8116888" y="2735263"/>
          <p14:tracePt t="56516" x="8101013" y="2767013"/>
          <p14:tracePt t="56524" x="8093075" y="2814638"/>
          <p14:tracePt t="56532" x="8061325" y="2870200"/>
          <p14:tracePt t="56540" x="8045450" y="2919413"/>
          <p14:tracePt t="56548" x="8021638" y="2959100"/>
          <p14:tracePt t="56556" x="7989888" y="3006725"/>
          <p14:tracePt t="56563" x="7950200" y="3054350"/>
          <p14:tracePt t="56572" x="7926388" y="3078163"/>
          <p14:tracePt t="56580" x="7902575" y="3117850"/>
          <p14:tracePt t="56588" x="7886700" y="3141663"/>
          <p14:tracePt t="56596" x="7878763" y="3157538"/>
          <p14:tracePt t="56604" x="7862888" y="3165475"/>
          <p14:tracePt t="56612" x="7862888" y="3173413"/>
          <p14:tracePt t="56628" x="7854950" y="3181350"/>
          <p14:tracePt t="56720" x="7854950" y="3189288"/>
          <p14:tracePt t="56723" x="7847013" y="3189288"/>
          <p14:tracePt t="56732" x="7839075" y="3197225"/>
          <p14:tracePt t="56739" x="7829550" y="3197225"/>
          <p14:tracePt t="56748" x="7813675" y="3213100"/>
          <p14:tracePt t="56756" x="7805738" y="3221038"/>
          <p14:tracePt t="56763" x="7789863" y="3221038"/>
          <p14:tracePt t="56772" x="7789863" y="3228975"/>
          <p14:tracePt t="56780" x="7781925" y="3228975"/>
          <p14:tracePt t="56788" x="7758113" y="3236913"/>
          <p14:tracePt t="56796" x="7734300" y="3252788"/>
          <p14:tracePt t="56804" x="7694613" y="3262313"/>
          <p14:tracePt t="56812" x="7623175" y="3278188"/>
          <p14:tracePt t="56820" x="7583488" y="3286125"/>
          <p14:tracePt t="56829" x="7512050" y="3302000"/>
          <p14:tracePt t="56836" x="7446963" y="3309938"/>
          <p14:tracePt t="56844" x="7391400" y="3325813"/>
          <p14:tracePt t="56852" x="7359650" y="3333750"/>
          <p14:tracePt t="56861" x="7351713" y="3333750"/>
          <p14:tracePt t="56869" x="7343775" y="3341688"/>
          <p14:tracePt t="56875" x="7335838" y="3341688"/>
          <p14:tracePt t="56884" x="7335838" y="3349625"/>
          <p14:tracePt t="56892" x="7327900" y="3357563"/>
          <p14:tracePt t="56908" x="7327900" y="3365500"/>
          <p14:tracePt t="56916" x="7319963" y="3365500"/>
          <p14:tracePt t="56933" x="7319963" y="3373438"/>
          <p14:tracePt t="57077" x="7327900" y="3373438"/>
          <p14:tracePt t="57084" x="7327900" y="3381375"/>
          <p14:tracePt t="57092" x="7335838" y="3381375"/>
          <p14:tracePt t="57100" x="7343775" y="3381375"/>
          <p14:tracePt t="57116" x="7351713" y="3381375"/>
          <p14:tracePt t="57124" x="7359650" y="3381375"/>
          <p14:tracePt t="57132" x="7367588" y="3381375"/>
          <p14:tracePt t="57140" x="7375525" y="3381375"/>
          <p14:tracePt t="57148" x="7383463" y="3381375"/>
          <p14:tracePt t="57156" x="7391400" y="3381375"/>
          <p14:tracePt t="57163" x="7391400" y="3373438"/>
          <p14:tracePt t="57180" x="7399338" y="3373438"/>
          <p14:tracePt t="57276" x="7407275" y="3373438"/>
          <p14:tracePt t="57326" x="7431088" y="3413125"/>
          <p14:tracePt t="57331" x="7446963" y="3460750"/>
          <p14:tracePt t="57342" x="7478713" y="3516313"/>
          <p14:tracePt t="57348" x="7496175" y="3571875"/>
          <p14:tracePt t="57356" x="7519988" y="3629025"/>
          <p14:tracePt t="57364" x="7535863" y="3676650"/>
          <p14:tracePt t="57372" x="7543800" y="3708400"/>
          <p14:tracePt t="57380" x="7551738" y="3748088"/>
          <p14:tracePt t="57389" x="7559675" y="3771900"/>
          <p14:tracePt t="57396" x="7559675" y="3787775"/>
          <p14:tracePt t="57404" x="7559675" y="3795713"/>
          <p14:tracePt t="57412" x="7559675" y="3803650"/>
          <p14:tracePt t="57548" x="7567613" y="3819525"/>
          <p14:tracePt t="57556" x="7654925" y="3898900"/>
          <p14:tracePt t="57564" x="7734300" y="3963988"/>
          <p14:tracePt t="57572" x="7821613" y="4027488"/>
          <p14:tracePt t="57580" x="7878763" y="4059238"/>
          <p14:tracePt t="57588" x="7918450" y="4083050"/>
          <p14:tracePt t="57596" x="7926388" y="4090988"/>
          <p14:tracePt t="57612" x="7934325" y="4090988"/>
          <p14:tracePt t="57764" x="7926388" y="4075113"/>
          <p14:tracePt t="57772" x="7902575" y="4067175"/>
          <p14:tracePt t="57780" x="7870825" y="4043363"/>
          <p14:tracePt t="57788" x="7847013" y="4019550"/>
          <p14:tracePt t="57796" x="7805738" y="3995738"/>
          <p14:tracePt t="57804" x="7766050" y="3963988"/>
          <p14:tracePt t="57812" x="7726363" y="3922713"/>
          <p14:tracePt t="57820" x="7710488" y="3890963"/>
          <p14:tracePt t="57829" x="7694613" y="3875088"/>
          <p14:tracePt t="57837" x="7678738" y="3851275"/>
          <p14:tracePt t="57845" x="7670800" y="3835400"/>
          <p14:tracePt t="57852" x="7662863" y="3819525"/>
          <p14:tracePt t="57860" x="7662863" y="3803650"/>
          <p14:tracePt t="57868" x="7654925" y="3795713"/>
          <p14:tracePt t="57876" x="7654925" y="3787775"/>
          <p14:tracePt t="57884" x="7654925" y="3779838"/>
          <p14:tracePt t="57898" x="7654925" y="3771900"/>
          <p14:tracePt t="57908" x="7654925" y="3763963"/>
          <p14:tracePt t="57916" x="7654925" y="3740150"/>
          <p14:tracePt t="57923" x="7654925" y="3708400"/>
          <p14:tracePt t="57931" x="7646988" y="3684588"/>
          <p14:tracePt t="57940" x="7646988" y="3652838"/>
          <p14:tracePt t="57949" x="7646988" y="3621088"/>
          <p14:tracePt t="57957" x="7646988" y="3579813"/>
          <p14:tracePt t="57965" x="7646988" y="3548063"/>
          <p14:tracePt t="57972" x="7654925" y="3500438"/>
          <p14:tracePt t="57980" x="7662863" y="3452813"/>
          <p14:tracePt t="57988" x="7678738" y="3421063"/>
          <p14:tracePt t="57996" x="7694613" y="3373438"/>
          <p14:tracePt t="58004" x="7718425" y="3325813"/>
          <p14:tracePt t="58012" x="7734300" y="3278188"/>
          <p14:tracePt t="58020" x="7750175" y="3236913"/>
          <p14:tracePt t="58030" x="7758113" y="3197225"/>
          <p14:tracePt t="58036" x="7781925" y="3157538"/>
          <p14:tracePt t="58045" x="7797800" y="3125788"/>
          <p14:tracePt t="58052" x="7813675" y="3086100"/>
          <p14:tracePt t="58061" x="7821613" y="3062288"/>
          <p14:tracePt t="58069" x="7829550" y="3030538"/>
          <p14:tracePt t="58077" x="7839075" y="3006725"/>
          <p14:tracePt t="58084" x="7854950" y="2982913"/>
          <p14:tracePt t="58095" x="7862888" y="2959100"/>
          <p14:tracePt t="58101" x="7878763" y="2919413"/>
          <p14:tracePt t="58109" x="7902575" y="2894013"/>
          <p14:tracePt t="58116" x="7934325" y="2854325"/>
          <p14:tracePt t="58124" x="7981950" y="2814638"/>
          <p14:tracePt t="58132" x="8037513" y="2782888"/>
          <p14:tracePt t="58140" x="8085138" y="2751138"/>
          <p14:tracePt t="58148" x="8132763" y="2727325"/>
          <p14:tracePt t="58156" x="8156575" y="2703513"/>
          <p14:tracePt t="58164" x="8172450" y="2703513"/>
          <p14:tracePt t="58172" x="8172450" y="2695575"/>
          <p14:tracePt t="58204" x="8180388" y="2695575"/>
          <p14:tracePt t="58244" x="8180388" y="2687638"/>
          <p14:tracePt t="58252" x="8197850" y="2663825"/>
          <p14:tracePt t="58259" x="8221663" y="2640013"/>
          <p14:tracePt t="58268" x="8253413" y="2616200"/>
          <p14:tracePt t="58276" x="8277225" y="2592388"/>
          <p14:tracePt t="58284" x="8316913" y="2576513"/>
          <p14:tracePt t="58292" x="8332788" y="2559050"/>
          <p14:tracePt t="58300" x="8348663" y="2551113"/>
          <p14:tracePt t="58308" x="8356600" y="2551113"/>
          <p14:tracePt t="58316" x="8356600" y="2543175"/>
          <p14:tracePt t="58324" x="8364538" y="2543175"/>
          <p14:tracePt t="58404" x="8364538" y="2566988"/>
          <p14:tracePt t="58412" x="8364538" y="2592388"/>
          <p14:tracePt t="58420" x="8348663" y="2632075"/>
          <p14:tracePt t="58429" x="8324850" y="2671763"/>
          <p14:tracePt t="58437" x="8269288" y="2727325"/>
          <p14:tracePt t="58447" x="8205788" y="2774950"/>
          <p14:tracePt t="58454" x="8124825" y="2822575"/>
          <p14:tracePt t="58461" x="8053388" y="2862263"/>
          <p14:tracePt t="58470" x="7974013" y="2909888"/>
          <p14:tracePt t="58476" x="7910513" y="2943225"/>
          <p14:tracePt t="58483" x="7847013" y="2974975"/>
          <p14:tracePt t="58492" x="7797800" y="2998788"/>
          <p14:tracePt t="58500" x="7742238" y="3030538"/>
          <p14:tracePt t="58508" x="7702550" y="3054350"/>
          <p14:tracePt t="58516" x="7662863" y="3078163"/>
          <p14:tracePt t="58524" x="7646988" y="3086100"/>
          <p14:tracePt t="58531" x="7646988" y="3094038"/>
          <p14:tracePt t="58540" x="7639050" y="3101975"/>
          <p14:tracePt t="58556" x="7631113" y="3109913"/>
          <p14:tracePt t="58564" x="7623175" y="3109913"/>
          <p14:tracePt t="58572" x="7623175" y="3117850"/>
          <p14:tracePt t="58580" x="7615238" y="3117850"/>
          <p14:tracePt t="58588" x="7599363" y="3133725"/>
          <p14:tracePt t="58596" x="7583488" y="3141663"/>
          <p14:tracePt t="58604" x="7551738" y="3173413"/>
          <p14:tracePt t="58612" x="7512050" y="3197225"/>
          <p14:tracePt t="58620" x="7470775" y="3213100"/>
          <p14:tracePt t="58629" x="7439025" y="3236913"/>
          <p14:tracePt t="58636" x="7391400" y="3262313"/>
          <p14:tracePt t="58644" x="7359650" y="3286125"/>
          <p14:tracePt t="58654" x="7327900" y="3309938"/>
          <p14:tracePt t="58659" x="7296150" y="3317875"/>
          <p14:tracePt t="58669" x="7280275" y="3333750"/>
          <p14:tracePt t="58676" x="7272338" y="3333750"/>
          <p14:tracePt t="58685" x="7264400" y="3341688"/>
          <p14:tracePt t="58828" x="7248525" y="3349625"/>
          <p14:tracePt t="58836" x="7232650" y="3357563"/>
          <p14:tracePt t="58844" x="7224713" y="3357563"/>
          <p14:tracePt t="58852" x="7216775" y="3365500"/>
          <p14:tracePt t="58868" x="7208838" y="3365500"/>
          <p14:tracePt t="58876" x="7192963" y="3365500"/>
          <p14:tracePt t="58884" x="7169150" y="3365500"/>
          <p14:tracePt t="58896" x="7135813" y="3373438"/>
          <p14:tracePt t="58900" x="7104063" y="3381375"/>
          <p14:tracePt t="58908" x="7072313" y="3381375"/>
          <p14:tracePt t="58916" x="7048500" y="3389313"/>
          <p14:tracePt t="58924" x="7016750" y="3389313"/>
          <p14:tracePt t="58932" x="7008813" y="3389313"/>
          <p14:tracePt t="58940" x="7008813" y="3397250"/>
          <p14:tracePt t="58956" x="7000875" y="3405188"/>
          <p14:tracePt t="58964" x="6985000" y="3413125"/>
          <p14:tracePt t="58972" x="6961188" y="3436938"/>
          <p14:tracePt t="58980" x="6921500" y="3460750"/>
          <p14:tracePt t="58988" x="6889750" y="3492500"/>
          <p14:tracePt t="58996" x="6858000" y="3508375"/>
          <p14:tracePt t="59005" x="6826250" y="3532188"/>
          <p14:tracePt t="59013" x="6810375" y="3548063"/>
          <p14:tracePt t="59020" x="6802438" y="3556000"/>
          <p14:tracePt t="59029" x="6777038" y="3571875"/>
          <p14:tracePt t="59036" x="6761163" y="3587750"/>
          <p14:tracePt t="59045" x="6737350" y="3605213"/>
          <p14:tracePt t="59052" x="6713538" y="3629025"/>
          <p14:tracePt t="59060" x="6689725" y="3636963"/>
          <p14:tracePt t="59068" x="6673850" y="3652838"/>
          <p14:tracePt t="59077" x="6657975" y="3660775"/>
          <p14:tracePt t="59084" x="6650038" y="3668713"/>
          <p14:tracePt t="59116" x="6642100" y="3668713"/>
          <p14:tracePt t="59300" x="6642100" y="3652838"/>
          <p14:tracePt t="59308" x="6642100" y="3644900"/>
          <p14:tracePt t="59316" x="6642100" y="3636963"/>
          <p14:tracePt t="59332" x="6642100" y="3629025"/>
          <p14:tracePt t="59596" x="6642100" y="3636963"/>
          <p14:tracePt t="59612" x="6642100" y="3644900"/>
          <p14:tracePt t="60732" x="6657975" y="3636963"/>
          <p14:tracePt t="60740" x="6713538" y="3613150"/>
          <p14:tracePt t="60748" x="6761163" y="3595688"/>
          <p14:tracePt t="60756" x="6818313" y="3579813"/>
          <p14:tracePt t="60764" x="6873875" y="3571875"/>
          <p14:tracePt t="60772" x="6913563" y="3556000"/>
          <p14:tracePt t="60780" x="6961188" y="3540125"/>
          <p14:tracePt t="60788" x="6985000" y="3540125"/>
          <p14:tracePt t="60796" x="7008813" y="3532188"/>
          <p14:tracePt t="60804" x="7024688" y="3524250"/>
          <p14:tracePt t="60812" x="7040563" y="3524250"/>
          <p14:tracePt t="60819" x="7048500" y="3516313"/>
          <p14:tracePt t="60828" x="7056438" y="3516313"/>
          <p14:tracePt t="60836" x="7072313" y="3508375"/>
          <p14:tracePt t="60844" x="7080250" y="3500438"/>
          <p14:tracePt t="60852" x="7104063" y="3500438"/>
          <p14:tracePt t="60859" x="7145338" y="3492500"/>
          <p14:tracePt t="60868" x="7208838" y="3492500"/>
          <p14:tracePt t="60876" x="7296150" y="3500438"/>
          <p14:tracePt t="60894" x="7512050" y="3524250"/>
          <p14:tracePt t="60900" x="7623175" y="3532188"/>
          <p14:tracePt t="60908" x="7718425" y="3532188"/>
          <p14:tracePt t="60916" x="7773988" y="3532188"/>
          <p14:tracePt t="60924" x="7789863" y="3532188"/>
          <p14:tracePt t="60932" x="7797800" y="3532188"/>
          <p14:tracePt t="60964" x="7797800" y="3524250"/>
          <p14:tracePt t="60972" x="7797800" y="3508375"/>
          <p14:tracePt t="60980" x="7797800" y="3500438"/>
          <p14:tracePt t="60988" x="7797800" y="3484563"/>
          <p14:tracePt t="60997" x="7797800" y="3460750"/>
          <p14:tracePt t="61004" x="7797800" y="3436938"/>
          <p14:tracePt t="61012" x="7797800" y="3421063"/>
          <p14:tracePt t="61020" x="7797800" y="3405188"/>
          <p14:tracePt t="61033" x="7797800" y="3397250"/>
          <p14:tracePt t="61035" x="7805738" y="3381375"/>
          <p14:tracePt t="61052" x="7805738" y="3373438"/>
          <p14:tracePt t="61060" x="7805738" y="3365500"/>
          <p14:tracePt t="61076" x="7805738" y="3357563"/>
          <p14:tracePt t="61132" x="7805738" y="3349625"/>
          <p14:tracePt t="61164" x="7805738" y="3341688"/>
          <p14:tracePt t="61220" x="7805738" y="3333750"/>
          <p14:tracePt t="62380" x="7862888" y="3333750"/>
          <p14:tracePt t="62389" x="7926388" y="3349625"/>
          <p14:tracePt t="62396" x="8005763" y="3357563"/>
          <p14:tracePt t="62405" x="8053388" y="3365500"/>
          <p14:tracePt t="62412" x="8108950" y="3365500"/>
          <p14:tracePt t="62420" x="8132763" y="3373438"/>
          <p14:tracePt t="62429" x="8180388" y="3373438"/>
          <p14:tracePt t="62437" x="8205788" y="3373438"/>
          <p14:tracePt t="62446" x="8237538" y="3373438"/>
          <p14:tracePt t="62453" x="8269288" y="3373438"/>
          <p14:tracePt t="62461" x="8301038" y="3373438"/>
          <p14:tracePt t="62471" x="8332788" y="3373438"/>
          <p14:tracePt t="62475" x="8356600" y="3365500"/>
          <p14:tracePt t="62484" x="8372475" y="3365500"/>
          <p14:tracePt t="62492" x="8404225" y="3357563"/>
          <p14:tracePt t="62500" x="8412163" y="3357563"/>
          <p14:tracePt t="62508" x="8435975" y="3357563"/>
          <p14:tracePt t="62516" x="8459788" y="3357563"/>
          <p14:tracePt t="62524" x="8499475" y="3357563"/>
          <p14:tracePt t="62531" x="8572500" y="3357563"/>
          <p14:tracePt t="62540" x="8659813" y="3357563"/>
          <p14:tracePt t="62549" x="8731250" y="3365500"/>
          <p14:tracePt t="62556" x="8818563" y="3381375"/>
          <p14:tracePt t="62563" x="8899525" y="3389313"/>
          <p14:tracePt t="62572" x="8970963" y="3397250"/>
          <p14:tracePt t="62580" x="9018588" y="3397250"/>
          <p14:tracePt t="62588" x="9058275" y="3397250"/>
          <p14:tracePt t="62596" x="9082088" y="3397250"/>
          <p14:tracePt t="62604" x="9090025" y="3397250"/>
          <p14:tracePt t="62612" x="9097963" y="3397250"/>
          <p14:tracePt t="62644" x="9105900" y="3397250"/>
          <p14:tracePt t="62654" x="9121775" y="3397250"/>
          <p14:tracePt t="62660" x="9161463" y="3397250"/>
          <p14:tracePt t="62669" x="9217025" y="3397250"/>
          <p14:tracePt t="62676" x="9266238" y="3397250"/>
          <p14:tracePt t="62684" x="9321800" y="3397250"/>
          <p14:tracePt t="62692" x="9369425" y="3397250"/>
          <p14:tracePt t="62700" x="9409113" y="3397250"/>
          <p14:tracePt t="62708" x="9440863" y="3397250"/>
          <p14:tracePt t="62719" x="9488488" y="3397250"/>
          <p14:tracePt t="62723" x="9512300" y="3397250"/>
          <p14:tracePt t="62732" x="9544050" y="3405188"/>
          <p14:tracePt t="62740" x="9567863" y="3405188"/>
          <p14:tracePt t="62748" x="9575800" y="3405188"/>
          <p14:tracePt t="62764" x="9585325" y="3405188"/>
          <p14:tracePt t="62820" x="9601200" y="3405188"/>
          <p14:tracePt t="62827" x="9632950" y="3405188"/>
          <p14:tracePt t="62835" x="9696450" y="3405188"/>
          <p14:tracePt t="62844" x="9752013" y="3405188"/>
          <p14:tracePt t="62852" x="9823450" y="3405188"/>
          <p14:tracePt t="62860" x="9886950" y="3413125"/>
          <p14:tracePt t="62868" x="9926638" y="3413125"/>
          <p14:tracePt t="62876" x="9936163" y="3413125"/>
          <p14:tracePt t="62940" x="9936163" y="3389313"/>
          <p14:tracePt t="62948" x="9936163" y="3381375"/>
          <p14:tracePt t="62956" x="9936163" y="3373438"/>
          <p14:tracePt t="62964" x="9944100" y="3365500"/>
          <p14:tracePt t="62980" x="9952038" y="3365500"/>
          <p14:tracePt t="63244" x="9926638" y="3349625"/>
          <p14:tracePt t="63251" x="9894888" y="3333750"/>
          <p14:tracePt t="63260" x="9879013" y="3333750"/>
          <p14:tracePt t="63268" x="9863138" y="3333750"/>
          <p14:tracePt t="63280" x="9847263" y="3325813"/>
          <p14:tracePt t="63284" x="9839325" y="3325813"/>
          <p14:tracePt t="63292" x="9823450" y="3325813"/>
          <p14:tracePt t="63300" x="9815513" y="3325813"/>
          <p14:tracePt t="63308" x="9807575" y="3317875"/>
          <p14:tracePt t="63316" x="9799638" y="3317875"/>
          <p14:tracePt t="63325" x="9775825" y="3317875"/>
          <p14:tracePt t="63332" x="9752013" y="3317875"/>
          <p14:tracePt t="63342" x="9728200" y="3317875"/>
          <p14:tracePt t="63347" x="9704388" y="3317875"/>
          <p14:tracePt t="63356" x="9672638" y="3317875"/>
          <p14:tracePt t="63364" x="9640888" y="3317875"/>
          <p14:tracePt t="63374" x="9609138" y="3317875"/>
          <p14:tracePt t="63380" x="9585325" y="3317875"/>
          <p14:tracePt t="63388" x="9559925" y="3317875"/>
          <p14:tracePt t="63396" x="9528175" y="3317875"/>
          <p14:tracePt t="63404" x="9512300" y="3309938"/>
          <p14:tracePt t="63412" x="9480550" y="3309938"/>
          <p14:tracePt t="63420" x="9456738" y="3309938"/>
          <p14:tracePt t="63428" x="9424988" y="3302000"/>
          <p14:tracePt t="63437" x="9401175" y="3302000"/>
          <p14:tracePt t="63444" x="9369425" y="3302000"/>
          <p14:tracePt t="63452" x="9345613" y="3294063"/>
          <p14:tracePt t="63460" x="9313863" y="3294063"/>
          <p14:tracePt t="63468" x="9274175" y="3294063"/>
          <p14:tracePt t="63476" x="9242425" y="3294063"/>
          <p14:tracePt t="63484" x="9217025" y="3294063"/>
          <p14:tracePt t="63492" x="9185275" y="3294063"/>
          <p14:tracePt t="63499" x="9169400" y="3286125"/>
          <p14:tracePt t="63508" x="9153525" y="3286125"/>
          <p14:tracePt t="63516" x="9145588" y="3286125"/>
          <p14:tracePt t="63525" x="9129713" y="3286125"/>
          <p14:tracePt t="63534" x="9105900" y="3286125"/>
          <p14:tracePt t="63540" x="9090025" y="3286125"/>
          <p14:tracePt t="63548" x="9066213" y="3278188"/>
          <p14:tracePt t="63556" x="9042400" y="3270250"/>
          <p14:tracePt t="63567" x="9010650" y="3262313"/>
          <p14:tracePt t="63572" x="8970963" y="3252788"/>
          <p14:tracePt t="63580" x="8939213" y="3244850"/>
          <p14:tracePt t="63588" x="8907463" y="3236913"/>
          <p14:tracePt t="63596" x="8883650" y="3236913"/>
          <p14:tracePt t="63604" x="8866188" y="3228975"/>
          <p14:tracePt t="63612" x="8858250" y="3228975"/>
          <p14:tracePt t="63620" x="8850313" y="3221038"/>
          <p14:tracePt t="63628" x="8826500" y="3221038"/>
          <p14:tracePt t="63637" x="8818563" y="3221038"/>
          <p14:tracePt t="63646" x="8810625" y="3221038"/>
          <p14:tracePt t="63656" x="8802688" y="3221038"/>
          <p14:tracePt t="63733" x="8786813" y="3213100"/>
          <p14:tracePt t="63740" x="8770938" y="3205163"/>
          <p14:tracePt t="63756" x="8763000" y="3205163"/>
          <p14:tracePt t="63836" x="8755063" y="3205163"/>
          <p14:tracePt t="63852" x="8731250" y="3197225"/>
          <p14:tracePt t="63860" x="8715375" y="3189288"/>
          <p14:tracePt t="63868" x="8707438" y="3189288"/>
          <p14:tracePt t="63876" x="8683625" y="3181350"/>
          <p14:tracePt t="63894" x="8636000" y="3165475"/>
          <p14:tracePt t="63900" x="8596313" y="3157538"/>
          <p14:tracePt t="63908" x="8572500" y="3149600"/>
          <p14:tracePt t="63916" x="8540750" y="3133725"/>
          <p14:tracePt t="63924" x="8515350" y="3125788"/>
          <p14:tracePt t="63932" x="8499475" y="3125788"/>
          <p14:tracePt t="63940" x="8467725" y="3117850"/>
          <p14:tracePt t="63948" x="8443913" y="3117850"/>
          <p14:tracePt t="63956" x="8412163" y="3109913"/>
          <p14:tracePt t="63964" x="8348663" y="3109913"/>
          <p14:tracePt t="63972" x="8301038" y="3101975"/>
          <p14:tracePt t="63980" x="8261350" y="3094038"/>
          <p14:tracePt t="63988" x="8213725" y="3094038"/>
          <p14:tracePt t="63996" x="8197850" y="3094038"/>
          <p14:tracePt t="64772" x="8189913" y="3094038"/>
          <p14:tracePt t="64780" x="8189913" y="3101975"/>
          <p14:tracePt t="64788" x="8189913" y="3109913"/>
          <p14:tracePt t="64828" x="8180388" y="3109913"/>
          <p14:tracePt t="64836" x="8180388" y="3117850"/>
          <p14:tracePt t="64844" x="8180388" y="3125788"/>
          <p14:tracePt t="64860" x="8180388" y="3133725"/>
          <p14:tracePt t="65148" x="8197850" y="3117850"/>
          <p14:tracePt t="65156" x="8213725" y="3101975"/>
          <p14:tracePt t="65163" x="8229600" y="3094038"/>
          <p14:tracePt t="65172" x="8245475" y="3078163"/>
          <p14:tracePt t="65180" x="8277225" y="3062288"/>
          <p14:tracePt t="65188" x="8293100" y="3046413"/>
          <p14:tracePt t="65196" x="8308975" y="3022600"/>
          <p14:tracePt t="65204" x="8332788" y="2998788"/>
          <p14:tracePt t="65212" x="8348663" y="2974975"/>
          <p14:tracePt t="65219" x="8364538" y="2951163"/>
          <p14:tracePt t="65228" x="8372475" y="2943225"/>
          <p14:tracePt t="65235" x="8396288" y="2927350"/>
          <p14:tracePt t="65245" x="8404225" y="2909888"/>
          <p14:tracePt t="65252" x="8412163" y="2901950"/>
          <p14:tracePt t="65260" x="8428038" y="2886075"/>
          <p14:tracePt t="65268" x="8435975" y="2878138"/>
          <p14:tracePt t="65275" x="8451850" y="2870200"/>
          <p14:tracePt t="65284" x="8451850" y="2862263"/>
          <p14:tracePt t="65292" x="8459788" y="2862263"/>
          <p14:tracePt t="65308" x="8459788" y="2854325"/>
          <p14:tracePt t="65316" x="8467725" y="2846388"/>
          <p14:tracePt t="65324" x="8475663" y="2838450"/>
          <p14:tracePt t="65332" x="8491538" y="2822575"/>
          <p14:tracePt t="65340" x="8499475" y="2814638"/>
          <p14:tracePt t="65348" x="8515350" y="2798763"/>
          <p14:tracePt t="65357" x="8531225" y="2790825"/>
          <p14:tracePt t="65364" x="8540750" y="2774950"/>
          <p14:tracePt t="65373" x="8556625" y="2759075"/>
          <p14:tracePt t="65380" x="8564563" y="2751138"/>
          <p14:tracePt t="65388" x="8572500" y="2735263"/>
          <p14:tracePt t="65396" x="8588375" y="2711450"/>
          <p14:tracePt t="65407" x="8604250" y="2695575"/>
          <p14:tracePt t="65412" x="8612188" y="2679700"/>
          <p14:tracePt t="65420" x="8636000" y="2663825"/>
          <p14:tracePt t="65428" x="8651875" y="2632075"/>
          <p14:tracePt t="65436" x="8667750" y="2624138"/>
          <p14:tracePt t="65445" x="8683625" y="2608263"/>
          <p14:tracePt t="65452" x="8691563" y="2600325"/>
          <p14:tracePt t="65461" x="8707438" y="2584450"/>
          <p14:tracePt t="65467" x="8723313" y="2584450"/>
          <p14:tracePt t="65477" x="8731250" y="2576513"/>
          <p14:tracePt t="65485" x="8747125" y="2566988"/>
          <p14:tracePt t="65493" x="8755063" y="2559050"/>
          <p14:tracePt t="65499" x="8778875" y="2559050"/>
          <p14:tracePt t="65508" x="8794750" y="2551113"/>
          <p14:tracePt t="65516" x="8818563" y="2543175"/>
          <p14:tracePt t="65532" x="8826500" y="2543175"/>
          <p14:tracePt t="65596" x="8826500" y="2535238"/>
          <p14:tracePt t="65604" x="8834438" y="2535238"/>
          <p14:tracePt t="65620" x="8834438" y="2527300"/>
          <p14:tracePt t="65628" x="8842375" y="2527300"/>
          <p14:tracePt t="65644" x="8850313" y="2519363"/>
          <p14:tracePt t="65660" x="8858250" y="2519363"/>
          <p14:tracePt t="65684" x="8866188" y="2519363"/>
          <p14:tracePt t="65788" x="8874125" y="2519363"/>
          <p14:tracePt t="65796" x="8883650" y="2511425"/>
          <p14:tracePt t="65804" x="8899525" y="2503488"/>
          <p14:tracePt t="65820" x="8907463" y="2495550"/>
          <p14:tracePt t="65828" x="8915400" y="2495550"/>
          <p14:tracePt t="65836" x="8923338" y="2495550"/>
          <p14:tracePt t="65860" x="8923338" y="2487613"/>
          <p14:tracePt t="65900" x="8939213" y="2479675"/>
          <p14:tracePt t="65907" x="8955088" y="2463800"/>
          <p14:tracePt t="65916" x="8994775" y="2455863"/>
          <p14:tracePt t="65924" x="9018588" y="2447925"/>
          <p14:tracePt t="65932" x="9050338" y="2432050"/>
          <p14:tracePt t="65939" x="9074150" y="2424113"/>
          <p14:tracePt t="65948" x="9090025" y="2424113"/>
          <p14:tracePt t="65956" x="9097963" y="2424113"/>
          <p14:tracePt t="65964" x="9105900" y="2416175"/>
          <p14:tracePt t="65972" x="9113838" y="2416175"/>
          <p14:tracePt t="66020" x="9113838" y="2408238"/>
          <p14:tracePt t="66031" x="9129713" y="2408238"/>
          <p14:tracePt t="66035" x="9145588" y="2400300"/>
          <p14:tracePt t="66044" x="9153525" y="2400300"/>
          <p14:tracePt t="66052" x="9161463" y="2400300"/>
          <p14:tracePt t="66060" x="9161463" y="2392363"/>
          <p14:tracePt t="66245" x="9161463" y="2400300"/>
          <p14:tracePt t="66252" x="9153525" y="2432050"/>
          <p14:tracePt t="66260" x="9145588" y="2447925"/>
          <p14:tracePt t="66268" x="9129713" y="2463800"/>
          <p14:tracePt t="66275" x="9113838" y="2487613"/>
          <p14:tracePt t="66283" x="9090025" y="2511425"/>
          <p14:tracePt t="66292" x="9074150" y="2527300"/>
          <p14:tracePt t="66300" x="9042400" y="2559050"/>
          <p14:tracePt t="66309" x="9026525" y="2576513"/>
          <p14:tracePt t="66317" x="8994775" y="2592388"/>
          <p14:tracePt t="66324" x="8986838" y="2608263"/>
          <p14:tracePt t="66332" x="8978900" y="2624138"/>
          <p14:tracePt t="66341" x="8963025" y="2640013"/>
          <p14:tracePt t="66348" x="8947150" y="2663825"/>
          <p14:tracePt t="66357" x="8931275" y="2679700"/>
          <p14:tracePt t="66364" x="8907463" y="2703513"/>
          <p14:tracePt t="66372" x="8874125" y="2727325"/>
          <p14:tracePt t="66382" x="8842375" y="2759075"/>
          <p14:tracePt t="66388" x="8794750" y="2790825"/>
          <p14:tracePt t="66396" x="8747125" y="2814638"/>
          <p14:tracePt t="66404" x="8683625" y="2846388"/>
          <p14:tracePt t="66412" x="8628063" y="2878138"/>
          <p14:tracePt t="66420" x="8572500" y="2909888"/>
          <p14:tracePt t="66427" x="8499475" y="2951163"/>
          <p14:tracePt t="66436" x="8435975" y="2982913"/>
          <p14:tracePt t="66444" x="8380413" y="3006725"/>
          <p14:tracePt t="66452" x="8316913" y="3038475"/>
          <p14:tracePt t="66460" x="8269288" y="3070225"/>
          <p14:tracePt t="66467" x="8237538" y="3086100"/>
          <p14:tracePt t="66476" x="8205788" y="3101975"/>
          <p14:tracePt t="66484" x="8180388" y="3117850"/>
          <p14:tracePt t="66492" x="8164513" y="3133725"/>
          <p14:tracePt t="66500" x="8156575" y="3133725"/>
          <p14:tracePt t="66508" x="8132763" y="3141663"/>
          <p14:tracePt t="66516" x="8116888" y="3157538"/>
          <p14:tracePt t="66524" x="8093075" y="3157538"/>
          <p14:tracePt t="66532" x="8077200" y="3173413"/>
          <p14:tracePt t="66540" x="8053388" y="3181350"/>
          <p14:tracePt t="66548" x="8021638" y="3189288"/>
          <p14:tracePt t="66558" x="7997825" y="3197225"/>
          <p14:tracePt t="66565" x="7981950" y="3205163"/>
          <p14:tracePt t="66572" x="7958138" y="3205163"/>
          <p14:tracePt t="66580" x="7942263" y="3221038"/>
          <p14:tracePt t="66588" x="7926388" y="3228975"/>
          <p14:tracePt t="66596" x="7894638" y="3236913"/>
          <p14:tracePt t="66604" x="7870825" y="3244850"/>
          <p14:tracePt t="66612" x="7847013" y="3252788"/>
          <p14:tracePt t="66636" x="7839075" y="3252788"/>
          <p14:tracePt t="66644" x="7839075" y="3262313"/>
          <p14:tracePt t="66652" x="7839075" y="3278188"/>
          <p14:tracePt t="66659" x="7839075" y="3286125"/>
          <p14:tracePt t="66669" x="7839075" y="3302000"/>
          <p14:tracePt t="66676" x="7839075" y="3317875"/>
          <p14:tracePt t="66684" x="7839075" y="3325813"/>
          <p14:tracePt t="66692" x="7839075" y="3333750"/>
          <p14:tracePt t="66700" x="7839075" y="3341688"/>
          <p14:tracePt t="68308" x="7821613" y="3341688"/>
          <p14:tracePt t="68316" x="7813675" y="3333750"/>
          <p14:tracePt t="68324" x="7805738" y="3333750"/>
          <p14:tracePt t="68396" x="7797800" y="3333750"/>
          <p14:tracePt t="68724" x="7797800" y="3325813"/>
          <p14:tracePt t="68732" x="7797800" y="3317875"/>
          <p14:tracePt t="68740" x="7813675" y="3309938"/>
          <p14:tracePt t="68748" x="7813675" y="3302000"/>
          <p14:tracePt t="68766" x="7821613" y="3294063"/>
          <p14:tracePt t="68788" x="7829550" y="3294063"/>
          <p14:tracePt t="68796" x="7829550" y="3286125"/>
          <p14:tracePt t="68804" x="7839075" y="3286125"/>
          <p14:tracePt t="68940" x="7847013" y="3278188"/>
          <p14:tracePt t="68948" x="7847013" y="3270250"/>
          <p14:tracePt t="68956" x="7862888" y="3252788"/>
          <p14:tracePt t="68964" x="7886700" y="3244850"/>
          <p14:tracePt t="68971" x="7902575" y="3228975"/>
          <p14:tracePt t="68980" x="7910513" y="3221038"/>
          <p14:tracePt t="68988" x="7926388" y="3213100"/>
          <p14:tracePt t="68996" x="7942263" y="3213100"/>
          <p14:tracePt t="69004" x="7950200" y="3205163"/>
          <p14:tracePt t="69012" x="7958138" y="3197225"/>
          <p14:tracePt t="69044" x="7966075" y="3189288"/>
          <p14:tracePt t="69061" x="7981950" y="3189288"/>
          <p14:tracePt t="69068" x="7989888" y="3173413"/>
          <p14:tracePt t="69076" x="7997825" y="3173413"/>
          <p14:tracePt t="69084" x="8013700" y="3165475"/>
          <p14:tracePt t="69092" x="8021638" y="3157538"/>
          <p14:tracePt t="69100" x="8029575" y="3157538"/>
          <p14:tracePt t="69108" x="8029575" y="3149600"/>
          <p14:tracePt t="69116" x="8037513" y="3149600"/>
          <p14:tracePt t="69172" x="8037513" y="3141663"/>
          <p14:tracePt t="69179" x="8045450" y="3141663"/>
          <p14:tracePt t="69188" x="8061325" y="3125788"/>
          <p14:tracePt t="69196" x="8077200" y="3109913"/>
          <p14:tracePt t="69204" x="8093075" y="3101975"/>
          <p14:tracePt t="69212" x="8101013" y="3101975"/>
          <p14:tracePt t="69420" x="8093075" y="3086100"/>
          <p14:tracePt t="69428" x="8061325" y="3078163"/>
          <p14:tracePt t="69436" x="8053388" y="3070225"/>
          <p14:tracePt t="69467" x="8045450" y="3070225"/>
          <p14:tracePt t="69476" x="8037513" y="3062288"/>
          <p14:tracePt t="69492" x="8029575" y="3054350"/>
          <p14:tracePt t="69500" x="8029575" y="3046413"/>
          <p14:tracePt t="69508" x="8021638" y="3046413"/>
          <p14:tracePt t="69516" x="8013700" y="3038475"/>
          <p14:tracePt t="69524" x="8005763" y="3038475"/>
          <p14:tracePt t="69540" x="8005763" y="3030538"/>
          <p14:tracePt t="69548" x="7997825" y="3030538"/>
          <p14:tracePt t="69564" x="7989888" y="3022600"/>
          <p14:tracePt t="69579" x="7981950" y="3014663"/>
          <p14:tracePt t="69588" x="7974013" y="3014663"/>
          <p14:tracePt t="69596" x="7966075" y="3006725"/>
          <p14:tracePt t="69604" x="7950200" y="2998788"/>
          <p14:tracePt t="69612" x="7942263" y="2998788"/>
          <p14:tracePt t="69628" x="7926388" y="2990850"/>
          <p14:tracePt t="69636" x="7910513" y="2990850"/>
          <p14:tracePt t="69644" x="7894638" y="2982913"/>
          <p14:tracePt t="69652" x="7870825" y="2982913"/>
          <p14:tracePt t="69660" x="7839075" y="2974975"/>
          <p14:tracePt t="69670" x="7813675" y="2974975"/>
          <p14:tracePt t="69677" x="7789863" y="2967038"/>
          <p14:tracePt t="69685" x="7773988" y="2967038"/>
          <p14:tracePt t="69692" x="7758113" y="2959100"/>
          <p14:tracePt t="69948" x="7750175" y="2959100"/>
          <p14:tracePt t="69956" x="7742238" y="2943225"/>
          <p14:tracePt t="69964" x="7742238" y="2935288"/>
          <p14:tracePt t="69972" x="7742238" y="2927350"/>
          <p14:tracePt t="69980" x="7742238" y="2919413"/>
          <p14:tracePt t="69988" x="7742238" y="2909888"/>
          <p14:tracePt t="70020" x="7742238" y="2901950"/>
          <p14:tracePt t="70060" x="7742238" y="2894013"/>
          <p14:tracePt t="70076" x="7742238" y="2886075"/>
          <p14:tracePt t="70084" x="7742238" y="2878138"/>
          <p14:tracePt t="70092" x="7742238" y="2870200"/>
          <p14:tracePt t="70100" x="7742238" y="2862263"/>
          <p14:tracePt t="70116" x="7742238" y="2854325"/>
          <p14:tracePt t="70124" x="7726363" y="2846388"/>
          <p14:tracePt t="70132" x="7710488" y="2830513"/>
          <p14:tracePt t="70141" x="7694613" y="2830513"/>
          <p14:tracePt t="70148" x="7678738" y="2822575"/>
          <p14:tracePt t="70156" x="7662863" y="2814638"/>
          <p14:tracePt t="70164" x="7654925" y="2814638"/>
          <p14:tracePt t="70171" x="7646988" y="2806700"/>
          <p14:tracePt t="70180" x="7646988" y="2798763"/>
          <p14:tracePt t="70244" x="7631113" y="2790825"/>
          <p14:tracePt t="70251" x="7607300" y="2790825"/>
          <p14:tracePt t="70259" x="7583488" y="2782888"/>
          <p14:tracePt t="70268" x="7551738" y="2782888"/>
          <p14:tracePt t="70276" x="7512050" y="2774950"/>
          <p14:tracePt t="70284" x="7478713" y="2767013"/>
          <p14:tracePt t="70292" x="7439025" y="2759075"/>
          <p14:tracePt t="70300" x="7423150" y="2759075"/>
          <p14:tracePt t="70309" x="7415213" y="2751138"/>
          <p14:tracePt t="70316" x="7407275" y="2751138"/>
          <p14:tracePt t="70325" x="7399338" y="2743200"/>
          <p14:tracePt t="70334" x="7391400" y="2735263"/>
          <p14:tracePt t="70356" x="7383463" y="2727325"/>
          <p14:tracePt t="70364" x="7375525" y="2727325"/>
          <p14:tracePt t="70373" x="7367588" y="2727325"/>
          <p14:tracePt t="70381" x="7359650" y="2727325"/>
          <p14:tracePt t="70396" x="7351713" y="2727325"/>
          <p14:tracePt t="70407" x="7351713" y="2719388"/>
          <p14:tracePt t="70884" x="7351713" y="2727325"/>
          <p14:tracePt t="73392" x="7351713" y="2751138"/>
          <p14:tracePt t="73395" x="7343775" y="2767013"/>
          <p14:tracePt t="73404" x="7343775" y="2790825"/>
          <p14:tracePt t="73412" x="7343775" y="2798763"/>
          <p14:tracePt t="73420" x="7335838" y="2806700"/>
          <p14:tracePt t="73428" x="7335838" y="2814638"/>
          <p14:tracePt t="73436" x="7327900" y="2814638"/>
          <p14:tracePt t="73444" x="7327900" y="2822575"/>
          <p14:tracePt t="73452" x="7327900" y="2830513"/>
          <p14:tracePt t="73460" x="7319963" y="2838450"/>
          <p14:tracePt t="73468" x="7312025" y="2846388"/>
          <p14:tracePt t="73476" x="7272338" y="2870200"/>
          <p14:tracePt t="73484" x="7169150" y="2894013"/>
          <p14:tracePt t="73492" x="6921500" y="2919413"/>
          <p14:tracePt t="73500" x="6507163" y="2935288"/>
          <p14:tracePt t="73508" x="5972175" y="2951163"/>
          <p14:tracePt t="73516" x="5422900" y="2982913"/>
          <p14:tracePt t="73524" x="5414963" y="2982913"/>
          <p14:tracePt t="73884" x="5422900" y="2967038"/>
          <p14:tracePt t="73891" x="5446713" y="2951163"/>
          <p14:tracePt t="73900" x="5454650" y="2943225"/>
          <p14:tracePt t="73908" x="5470525" y="2927350"/>
          <p14:tracePt t="73916" x="5486400" y="2927350"/>
          <p14:tracePt t="73924" x="5510213" y="2901950"/>
          <p14:tracePt t="73932" x="5534025" y="2894013"/>
          <p14:tracePt t="73940" x="5557838" y="2886075"/>
          <p14:tracePt t="73948" x="5573713" y="2878138"/>
          <p14:tracePt t="73956" x="5597525" y="2878138"/>
          <p14:tracePt t="73996" x="5605463" y="2878138"/>
          <p14:tracePt t="74012" x="5605463" y="2886075"/>
          <p14:tracePt t="74021" x="5605463" y="2894013"/>
          <p14:tracePt t="74032" x="5605463" y="2901950"/>
          <p14:tracePt t="74035" x="5605463" y="2909888"/>
          <p14:tracePt t="74044" x="5613400" y="2909888"/>
          <p14:tracePt t="74052" x="5613400" y="2919413"/>
          <p14:tracePt t="74068" x="5613400" y="2927350"/>
          <p14:tracePt t="74084" x="5621338" y="2935288"/>
          <p14:tracePt t="74092" x="5621338" y="2951163"/>
          <p14:tracePt t="74101" x="5645150" y="2974975"/>
          <p14:tracePt t="74108" x="5661025" y="3014663"/>
          <p14:tracePt t="74117" x="5676900" y="3046413"/>
          <p14:tracePt t="74124" x="5700713" y="3086100"/>
          <p14:tracePt t="74132" x="5724525" y="3141663"/>
          <p14:tracePt t="74140" x="5749925" y="3197225"/>
          <p14:tracePt t="74148" x="5781675" y="3270250"/>
          <p14:tracePt t="74157" x="5821363" y="3333750"/>
          <p14:tracePt t="74164" x="5853113" y="3405188"/>
          <p14:tracePt t="74172" x="5908675" y="3476625"/>
          <p14:tracePt t="74180" x="5964238" y="3556000"/>
          <p14:tracePt t="74188" x="6019800" y="3621088"/>
          <p14:tracePt t="74196" x="6067425" y="3668713"/>
          <p14:tracePt t="74203" x="6116638" y="3708400"/>
          <p14:tracePt t="74212" x="6156325" y="3732213"/>
          <p14:tracePt t="74220" x="6203950" y="3756025"/>
          <p14:tracePt t="74229" x="6235700" y="3771900"/>
          <p14:tracePt t="74236" x="6275388" y="3787775"/>
          <p14:tracePt t="74244" x="6307138" y="3795713"/>
          <p14:tracePt t="74252" x="6323013" y="3795713"/>
          <p14:tracePt t="74260" x="6338888" y="3803650"/>
          <p14:tracePt t="74268" x="6354763" y="3803650"/>
          <p14:tracePt t="74276" x="6362700" y="3811588"/>
          <p14:tracePt t="74284" x="6378575" y="3819525"/>
          <p14:tracePt t="74291" x="6410325" y="3819525"/>
          <p14:tracePt t="74299" x="6442075" y="3827463"/>
          <p14:tracePt t="74308" x="6467475" y="3835400"/>
          <p14:tracePt t="74317" x="6499225" y="3843338"/>
          <p14:tracePt t="74326" x="6515100" y="3851275"/>
          <p14:tracePt t="74332" x="6530975" y="3851275"/>
          <p14:tracePt t="74342" x="6546850" y="3851275"/>
          <p14:tracePt t="74348" x="6570663" y="3851275"/>
          <p14:tracePt t="74356" x="6594475" y="3851275"/>
          <p14:tracePt t="74364" x="6618288" y="3851275"/>
          <p14:tracePt t="74372" x="6634163" y="3851275"/>
          <p14:tracePt t="74380" x="6642100" y="3851275"/>
          <p14:tracePt t="74390" x="6650038" y="3851275"/>
          <p14:tracePt t="74396" x="6657975" y="3843338"/>
          <p14:tracePt t="74411" x="6665913" y="3843338"/>
          <p14:tracePt t="74420" x="6673850" y="3827463"/>
          <p14:tracePt t="74428" x="6681788" y="3827463"/>
          <p14:tracePt t="74436" x="6697663" y="3811588"/>
          <p14:tracePt t="74444" x="6721475" y="3803650"/>
          <p14:tracePt t="74453" x="6753225" y="3795713"/>
          <p14:tracePt t="74461" x="6777038" y="3787775"/>
          <p14:tracePt t="74467" x="6784975" y="3779838"/>
          <p14:tracePt t="74476" x="6794500" y="3779838"/>
          <p14:tracePt t="74484" x="6802438" y="3779838"/>
          <p14:tracePt t="74500" x="6810375" y="3779838"/>
          <p14:tracePt t="74508" x="6818313" y="3779838"/>
          <p14:tracePt t="74580" x="6826250" y="3779838"/>
          <p14:tracePt t="74587" x="6842125" y="3779838"/>
          <p14:tracePt t="74596" x="6858000" y="3779838"/>
          <p14:tracePt t="74604" x="6873875" y="3779838"/>
          <p14:tracePt t="74620" x="6881813" y="3779838"/>
          <p14:tracePt t="74941" x="6873875" y="3787775"/>
          <p14:tracePt t="74948" x="6865938" y="3787775"/>
          <p14:tracePt t="74956" x="6858000" y="3795713"/>
          <p14:tracePt t="74971" x="6850063" y="3803650"/>
          <p14:tracePt t="74980" x="6842125" y="3811588"/>
          <p14:tracePt t="74996" x="6834188" y="3819525"/>
          <p14:tracePt t="75011" x="6834188" y="3827463"/>
          <p14:tracePt t="75020" x="6826250" y="3835400"/>
          <p14:tracePt t="75029" x="6826250" y="3843338"/>
          <p14:tracePt t="75036" x="6826250" y="3851275"/>
          <p14:tracePt t="75045" x="6818313" y="3859213"/>
          <p14:tracePt t="75062" x="6810375" y="3867150"/>
          <p14:tracePt t="75077" x="6810375" y="3875088"/>
          <p14:tracePt t="75093" x="6802438" y="3883025"/>
          <p14:tracePt t="75124" x="6802438" y="3890963"/>
          <p14:tracePt t="75132" x="6794500" y="3890963"/>
          <p14:tracePt t="75342" x="6794500" y="3898900"/>
          <p14:tracePt t="75348" x="6784975" y="3898900"/>
          <p14:tracePt t="75364" x="6777038" y="3898900"/>
          <p14:tracePt t="75388" x="6761163" y="3906838"/>
          <p14:tracePt t="75396" x="6745288" y="3922713"/>
          <p14:tracePt t="75404" x="6729413" y="3922713"/>
          <p14:tracePt t="75412" x="6713538" y="3930650"/>
          <p14:tracePt t="75420" x="6697663" y="3938588"/>
          <p14:tracePt t="75428" x="6689725" y="3948113"/>
          <p14:tracePt t="75436" x="6665913" y="3956050"/>
          <p14:tracePt t="75445" x="6657975" y="3963988"/>
          <p14:tracePt t="75452" x="6642100" y="3971925"/>
          <p14:tracePt t="75461" x="6634163" y="3979863"/>
          <p14:tracePt t="75467" x="6626225" y="3979863"/>
          <p14:tracePt t="75476" x="6618288" y="3979863"/>
          <p14:tracePt t="75644" x="6610350" y="3987800"/>
          <p14:tracePt t="75659" x="6602413" y="3995738"/>
          <p14:tracePt t="75668" x="6594475" y="4003675"/>
          <p14:tracePt t="75676" x="6594475" y="4011613"/>
          <p14:tracePt t="75684" x="6586538" y="4027488"/>
          <p14:tracePt t="75692" x="6578600" y="4035425"/>
          <p14:tracePt t="75700" x="6570663" y="4051300"/>
          <p14:tracePt t="75708" x="6562725" y="4059238"/>
          <p14:tracePt t="75717" x="6546850" y="4067175"/>
          <p14:tracePt t="75724" x="6538913" y="4075113"/>
          <p14:tracePt t="75732" x="6523038" y="4090988"/>
          <p14:tracePt t="75740" x="6515100" y="4090988"/>
          <p14:tracePt t="75756" x="6507163" y="4090988"/>
          <p14:tracePt t="75772" x="6507163" y="4098925"/>
          <p14:tracePt t="75828" x="6499225" y="4098925"/>
          <p14:tracePt t="76155" x="6491288" y="4098925"/>
          <p14:tracePt t="76180" x="6483350" y="4098925"/>
          <p14:tracePt t="76283" x="6475413" y="4098925"/>
          <p14:tracePt t="76292" x="6475413" y="4106863"/>
          <p14:tracePt t="76300" x="6475413" y="4114800"/>
          <p14:tracePt t="76316" x="6467475" y="4114800"/>
          <p14:tracePt t="76356" x="6467475" y="4122738"/>
          <p14:tracePt t="76372" x="6459538" y="4130675"/>
          <p14:tracePt t="76380" x="6459538" y="4138613"/>
          <p14:tracePt t="76389" x="6451600" y="4154488"/>
          <p14:tracePt t="76404" x="6451600" y="4162425"/>
          <p14:tracePt t="76411" x="6442075" y="4170363"/>
          <p14:tracePt t="76419" x="6442075" y="4178300"/>
          <p14:tracePt t="76436" x="6442075" y="4186238"/>
          <p14:tracePt t="76446" x="6434138" y="4186238"/>
          <p14:tracePt t="76454" x="6434138" y="4194175"/>
          <p14:tracePt t="76740" x="6426200" y="4194175"/>
          <p14:tracePt t="76748" x="6418263" y="4194175"/>
          <p14:tracePt t="76756" x="6410325" y="4202113"/>
          <p14:tracePt t="76764" x="6386513" y="4202113"/>
          <p14:tracePt t="76772" x="6378575" y="4202113"/>
          <p14:tracePt t="76779" x="6370638" y="4202113"/>
          <p14:tracePt t="76788" x="6362700" y="4202113"/>
          <p14:tracePt t="76796" x="6354763" y="4202113"/>
          <p14:tracePt t="76908" x="6346825" y="4186238"/>
          <p14:tracePt t="76924" x="6346825" y="4178300"/>
          <p14:tracePt t="76932" x="6338888" y="4170363"/>
          <p14:tracePt t="76948" x="6330950" y="4170363"/>
          <p14:tracePt t="76956" x="6330950" y="4162425"/>
          <p14:tracePt t="76980" x="6330950" y="4154488"/>
          <p14:tracePt t="76999" x="6323013" y="4154488"/>
          <p14:tracePt t="77012" x="6323013" y="4146550"/>
          <p14:tracePt t="77325" x="6315075" y="4146550"/>
          <p14:tracePt t="77652" x="6307138" y="4138613"/>
          <p14:tracePt t="77660" x="6299200" y="4138613"/>
          <p14:tracePt t="77672" x="6299200" y="4130675"/>
          <p14:tracePt t="77693" x="6299200" y="4122738"/>
          <p14:tracePt t="77709" x="6291263" y="4098925"/>
          <p14:tracePt t="77719" x="6283325" y="4083050"/>
          <p14:tracePt t="77724" x="6283325" y="4075113"/>
          <p14:tracePt t="77732" x="6283325" y="4059238"/>
          <p14:tracePt t="77749" x="6275388" y="4059238"/>
          <p14:tracePt t="77756" x="6275388" y="4051300"/>
          <p14:tracePt t="77796" x="6267450" y="4051300"/>
          <p14:tracePt t="77805" x="6259513" y="4051300"/>
          <p14:tracePt t="77828" x="6251575" y="4051300"/>
          <p14:tracePt t="77940" x="6243638" y="4051300"/>
          <p14:tracePt t="77956" x="6235700" y="4051300"/>
          <p14:tracePt t="77964" x="6227763" y="4051300"/>
          <p14:tracePt t="77988" x="6219825" y="4051300"/>
          <p14:tracePt t="78004" x="6211888" y="4051300"/>
          <p14:tracePt t="78013" x="6203950" y="4059238"/>
          <p14:tracePt t="78020" x="6196013" y="4059238"/>
          <p14:tracePt t="78032" x="6188075" y="4059238"/>
          <p14:tracePt t="78044" x="6180138" y="4059238"/>
          <p14:tracePt t="78052" x="6172200" y="4059238"/>
          <p14:tracePt t="78092" x="6164263" y="4059238"/>
          <p14:tracePt t="78099" x="6156325" y="4059238"/>
          <p14:tracePt t="78108" x="6148388" y="4059238"/>
          <p14:tracePt t="78404" x="6156325" y="4059238"/>
          <p14:tracePt t="78411" x="6164263" y="4059238"/>
          <p14:tracePt t="78427" x="6172200" y="4059238"/>
          <p14:tracePt t="78924" x="6180138" y="4051300"/>
          <p14:tracePt t="78932" x="6180138" y="4043363"/>
          <p14:tracePt t="78940" x="6188075" y="4035425"/>
          <p14:tracePt t="78948" x="6196013" y="4019550"/>
          <p14:tracePt t="78956" x="6196013" y="4003675"/>
          <p14:tracePt t="78964" x="6203950" y="3995738"/>
          <p14:tracePt t="78973" x="6211888" y="3979863"/>
          <p14:tracePt t="78983" x="6211888" y="3971925"/>
          <p14:tracePt t="78987" x="6219825" y="3963988"/>
          <p14:tracePt t="79013" x="6219825" y="3956050"/>
          <p14:tracePt t="79092" x="6227763" y="3956050"/>
          <p14:tracePt t="79108" x="6235700" y="3956050"/>
          <p14:tracePt t="79124" x="6235700" y="3948113"/>
          <p14:tracePt t="79132" x="6243638" y="3948113"/>
          <p14:tracePt t="79141" x="6251575" y="3948113"/>
          <p14:tracePt t="79156" x="6259513" y="3938588"/>
          <p14:tracePt t="79163" x="6267450" y="3938588"/>
          <p14:tracePt t="79172" x="6275388" y="3938588"/>
          <p14:tracePt t="79180" x="6283325" y="3930650"/>
          <p14:tracePt t="79188" x="6291263" y="3930650"/>
          <p14:tracePt t="79196" x="6307138" y="3930650"/>
          <p14:tracePt t="79212" x="6315075" y="3930650"/>
          <p14:tracePt t="79219" x="6323013" y="3922713"/>
          <p14:tracePt t="79228" x="6330950" y="3922713"/>
          <p14:tracePt t="79300" x="6338888" y="3922713"/>
          <p14:tracePt t="79308" x="6354763" y="3914775"/>
          <p14:tracePt t="79324" x="6362700" y="3906838"/>
          <p14:tracePt t="79452" x="6362700" y="3914775"/>
          <p14:tracePt t="79471" x="6354763" y="3922713"/>
          <p14:tracePt t="79476" x="6346825" y="3922713"/>
          <p14:tracePt t="79484" x="6346825" y="3930650"/>
          <p14:tracePt t="79492" x="6338888" y="3938588"/>
          <p14:tracePt t="79508" x="6330950" y="3948113"/>
          <p14:tracePt t="79524" x="6323013" y="3956050"/>
          <p14:tracePt t="79531" x="6315075" y="3956050"/>
          <p14:tracePt t="79556" x="6315075" y="3963988"/>
          <p14:tracePt t="79572" x="6307138" y="3963988"/>
          <p14:tracePt t="79596" x="6307138" y="3971925"/>
          <p14:tracePt t="79701" x="6299200" y="3979863"/>
          <p14:tracePt t="79709" x="6299200" y="3987800"/>
          <p14:tracePt t="79718" x="6283325" y="3995738"/>
          <p14:tracePt t="79724" x="6283325" y="4003675"/>
          <p14:tracePt t="79732" x="6275388" y="4011613"/>
          <p14:tracePt t="79740" x="6267450" y="4027488"/>
          <p14:tracePt t="79748" x="6259513" y="4027488"/>
          <p14:tracePt t="79756" x="6251575" y="4035425"/>
          <p14:tracePt t="79764" x="6243638" y="4043363"/>
          <p14:tracePt t="79780" x="6243638" y="4051300"/>
          <p14:tracePt t="79788" x="6235700" y="4051300"/>
          <p14:tracePt t="79804" x="6227763" y="4051300"/>
          <p14:tracePt t="79878" x="6227763" y="4059238"/>
          <p14:tracePt t="79889" x="6219825" y="4059238"/>
          <p14:tracePt t="79964" x="6211888" y="4059238"/>
          <p14:tracePt t="81100" x="6211888" y="4051300"/>
          <p14:tracePt t="81108" x="6219825" y="4019550"/>
          <p14:tracePt t="81116" x="6227763" y="3995738"/>
          <p14:tracePt t="81124" x="6235700" y="3979863"/>
          <p14:tracePt t="81132" x="6251575" y="3956050"/>
          <p14:tracePt t="81143" x="6251575" y="3948113"/>
          <p14:tracePt t="81148" x="6259513" y="3938588"/>
          <p14:tracePt t="81156" x="6267450" y="3938588"/>
          <p14:tracePt t="81164" x="6267450" y="3930650"/>
          <p14:tracePt t="81171" x="6275388" y="3922713"/>
          <p14:tracePt t="81180" x="6283325" y="3914775"/>
          <p14:tracePt t="81188" x="6291263" y="3914775"/>
          <p14:tracePt t="81196" x="6323013" y="3898900"/>
          <p14:tracePt t="81204" x="6354763" y="3890963"/>
          <p14:tracePt t="81212" x="6402388" y="3875088"/>
          <p14:tracePt t="81220" x="6459538" y="3859213"/>
          <p14:tracePt t="81228" x="6499225" y="3843338"/>
          <p14:tracePt t="81236" x="6546850" y="3835400"/>
          <p14:tracePt t="81244" x="6586538" y="3819525"/>
          <p14:tracePt t="81252" x="6610350" y="3803650"/>
          <p14:tracePt t="81260" x="6634163" y="3787775"/>
          <p14:tracePt t="81268" x="6657975" y="3779838"/>
          <p14:tracePt t="81275" x="6681788" y="3763963"/>
          <p14:tracePt t="81284" x="6697663" y="3756025"/>
          <p14:tracePt t="81292" x="6721475" y="3740150"/>
          <p14:tracePt t="81300" x="6737350" y="3740150"/>
          <p14:tracePt t="81308" x="6745288" y="3724275"/>
          <p14:tracePt t="81316" x="6753225" y="3724275"/>
          <p14:tracePt t="81342" x="6761163" y="3724275"/>
          <p14:tracePt t="81347" x="6826250" y="3724275"/>
          <p14:tracePt t="81356" x="6945313" y="3756025"/>
          <p14:tracePt t="81364" x="7161213" y="3811588"/>
          <p14:tracePt t="81372" x="7423150" y="3875088"/>
          <p14:tracePt t="81380" x="7710488" y="3914775"/>
          <p14:tracePt t="81389" x="7934325" y="3930650"/>
          <p14:tracePt t="81396" x="8108950" y="3930650"/>
          <p14:tracePt t="81406" x="8164513" y="3930650"/>
          <p14:tracePt t="81412" x="8172450" y="3922713"/>
          <p14:tracePt t="81428" x="8180388" y="3914775"/>
          <p14:tracePt t="81437" x="8180388" y="3898900"/>
          <p14:tracePt t="81446" x="8156575" y="3859213"/>
          <p14:tracePt t="81454" x="8116888" y="3819525"/>
          <p14:tracePt t="81461" x="8045450" y="3779838"/>
          <p14:tracePt t="81471" x="7974013" y="3740150"/>
          <p14:tracePt t="81475" x="7894638" y="3692525"/>
          <p14:tracePt t="81483" x="7854950" y="3668713"/>
          <p14:tracePt t="81492" x="7839075" y="3668713"/>
          <p14:tracePt t="81540" x="7829550" y="3668713"/>
          <p14:tracePt t="81548" x="7805738" y="3668713"/>
          <p14:tracePt t="81556" x="7789863" y="3676650"/>
          <p14:tracePt t="81564" x="7781925" y="3684588"/>
          <p14:tracePt t="81572" x="7773988" y="3684588"/>
          <p14:tracePt t="81580" x="7758113" y="3692525"/>
          <p14:tracePt t="81588" x="7750175" y="3700463"/>
          <p14:tracePt t="81596" x="7742238" y="3700463"/>
          <p14:tracePt t="81612" x="7734300" y="3700463"/>
          <p14:tracePt t="81620" x="7726363" y="3700463"/>
          <p14:tracePt t="81629" x="7718425" y="3700463"/>
          <p14:tracePt t="81637" x="7710488" y="3700463"/>
          <p14:tracePt t="81692" x="7694613" y="3700463"/>
          <p14:tracePt t="81699" x="7654925" y="3716338"/>
          <p14:tracePt t="81708" x="7583488" y="3779838"/>
          <p14:tracePt t="81717" x="7512050" y="3867150"/>
          <p14:tracePt t="81729" x="7399338" y="4011613"/>
          <p14:tracePt t="81734" x="7248525" y="4170363"/>
          <p14:tracePt t="81741" x="7072313" y="4354513"/>
          <p14:tracePt t="81751" x="6873875" y="4537075"/>
          <p14:tracePt t="81756" x="6689725" y="4689475"/>
          <p14:tracePt t="81766" x="6523038" y="4784725"/>
          <p14:tracePt t="81772" x="6394450" y="4848225"/>
          <p14:tracePt t="81780" x="6307138" y="4872038"/>
          <p14:tracePt t="81787" x="6267450" y="4872038"/>
          <p14:tracePt t="81798" x="6235700" y="4872038"/>
          <p14:tracePt t="81804" x="6203950" y="4864100"/>
          <p14:tracePt t="81816" x="6172200" y="4792663"/>
          <p14:tracePt t="81820" x="6140450" y="4705350"/>
          <p14:tracePt t="81830" x="6083300" y="4600575"/>
          <p14:tracePt t="81837" x="6043613" y="4513263"/>
          <p14:tracePt t="81847" x="6027738" y="4473575"/>
          <p14:tracePt t="81852" x="6027738" y="4433888"/>
          <p14:tracePt t="81860" x="6027738" y="4410075"/>
          <p14:tracePt t="81868" x="6027738" y="4402138"/>
          <p14:tracePt t="81875" x="6027738" y="4394200"/>
          <p14:tracePt t="81884" x="6027738" y="4386263"/>
          <p14:tracePt t="82046" x="6043613" y="4386263"/>
          <p14:tracePt t="82053" x="6043613" y="4378325"/>
          <p14:tracePt t="82075" x="6043613" y="4370388"/>
          <p14:tracePt t="82084" x="6051550" y="4370388"/>
          <p14:tracePt t="82108" x="6051550" y="4362450"/>
          <p14:tracePt t="82116" x="6059488" y="4354513"/>
          <p14:tracePt t="82124" x="6067425" y="4346575"/>
          <p14:tracePt t="82132" x="6083300" y="4322763"/>
          <p14:tracePt t="82140" x="6100763" y="4291013"/>
          <p14:tracePt t="82148" x="6132513" y="4257675"/>
          <p14:tracePt t="82156" x="6156325" y="4233863"/>
          <p14:tracePt t="82163" x="6188075" y="4210050"/>
          <p14:tracePt t="82172" x="6219825" y="4186238"/>
          <p14:tracePt t="82180" x="6243638" y="4162425"/>
          <p14:tracePt t="82187" x="6275388" y="4146550"/>
          <p14:tracePt t="82196" x="6299200" y="4130675"/>
          <p14:tracePt t="82204" x="6323013" y="4114800"/>
          <p14:tracePt t="82212" x="6338888" y="4106863"/>
          <p14:tracePt t="82219" x="6354763" y="4090988"/>
          <p14:tracePt t="82228" x="6370638" y="4083050"/>
          <p14:tracePt t="82236" x="6378575" y="4067175"/>
          <p14:tracePt t="82245" x="6386513" y="4067175"/>
          <p14:tracePt t="82252" x="6394450" y="4051300"/>
          <p14:tracePt t="82260" x="6402388" y="4043363"/>
          <p14:tracePt t="82268" x="6418263" y="4027488"/>
          <p14:tracePt t="82275" x="6426200" y="4011613"/>
          <p14:tracePt t="82284" x="6459538" y="3979863"/>
          <p14:tracePt t="82292" x="6475413" y="3956050"/>
          <p14:tracePt t="82300" x="6507163" y="3922713"/>
          <p14:tracePt t="82308" x="6530975" y="3890963"/>
          <p14:tracePt t="82316" x="6570663" y="3867150"/>
          <p14:tracePt t="82325" x="6594475" y="3835400"/>
          <p14:tracePt t="82332" x="6610350" y="3811588"/>
          <p14:tracePt t="82346" x="6642100" y="3779838"/>
          <p14:tracePt t="82348" x="6665913" y="3756025"/>
          <p14:tracePt t="82356" x="6697663" y="3716338"/>
          <p14:tracePt t="82366" x="6721475" y="3676650"/>
          <p14:tracePt t="82374" x="6753225" y="3636963"/>
          <p14:tracePt t="82380" x="6784975" y="3613150"/>
          <p14:tracePt t="82389" x="6834188" y="3563938"/>
          <p14:tracePt t="82398" x="6873875" y="3540125"/>
          <p14:tracePt t="82407" x="6905625" y="3516313"/>
          <p14:tracePt t="82412" x="6953250" y="3484563"/>
          <p14:tracePt t="82422" x="7000875" y="3452813"/>
          <p14:tracePt t="82428" x="7048500" y="3429000"/>
          <p14:tracePt t="82436" x="7080250" y="3405188"/>
          <p14:tracePt t="82445" x="7104063" y="3397250"/>
          <p14:tracePt t="82452" x="7135813" y="3373438"/>
          <p14:tracePt t="82461" x="7161213" y="3357563"/>
          <p14:tracePt t="82468" x="7177088" y="3357563"/>
          <p14:tracePt t="82476" x="7200900" y="3341688"/>
          <p14:tracePt t="82484" x="7224713" y="3333750"/>
          <p14:tracePt t="82492" x="7264400" y="3325813"/>
          <p14:tracePt t="82499" x="7296150" y="3317875"/>
          <p14:tracePt t="82508" x="7343775" y="3309938"/>
          <p14:tracePt t="82515" x="7391400" y="3294063"/>
          <p14:tracePt t="82524" x="7423150" y="3278188"/>
          <p14:tracePt t="82532" x="7446963" y="3262313"/>
          <p14:tracePt t="82540" x="7486650" y="3236913"/>
          <p14:tracePt t="82548" x="7504113" y="3228975"/>
          <p14:tracePt t="82556" x="7527925" y="3213100"/>
          <p14:tracePt t="82564" x="7535863" y="3205163"/>
          <p14:tracePt t="82572" x="7551738" y="3189288"/>
          <p14:tracePt t="82581" x="7567613" y="3173413"/>
          <p14:tracePt t="82588" x="7583488" y="3157538"/>
          <p14:tracePt t="82596" x="7599363" y="3141663"/>
          <p14:tracePt t="82604" x="7623175" y="3117850"/>
          <p14:tracePt t="82612" x="7639050" y="3101975"/>
          <p14:tracePt t="82620" x="7646988" y="3094038"/>
          <p14:tracePt t="82627" x="7662863" y="3078163"/>
          <p14:tracePt t="82636" x="7670800" y="3070225"/>
          <p14:tracePt t="82644" x="7686675" y="3054350"/>
          <p14:tracePt t="82652" x="7686675" y="3046413"/>
          <p14:tracePt t="82660" x="7694613" y="3038475"/>
          <p14:tracePt t="82669" x="7702550" y="3038475"/>
          <p14:tracePt t="82676" x="7710488" y="3030538"/>
          <p14:tracePt t="82692" x="7718425" y="3022600"/>
          <p14:tracePt t="82700" x="7718425" y="3014663"/>
          <p14:tracePt t="82740" x="7726363" y="3006725"/>
          <p14:tracePt t="82748" x="7734300" y="2990850"/>
          <p14:tracePt t="82756" x="7742238" y="2974975"/>
          <p14:tracePt t="82764" x="7750175" y="2967038"/>
          <p14:tracePt t="82772" x="7758113" y="2951163"/>
          <p14:tracePt t="82779" x="7766050" y="2943225"/>
          <p14:tracePt t="82788" x="7766050" y="2935288"/>
          <p14:tracePt t="82796" x="7773988" y="2927350"/>
          <p14:tracePt t="82804" x="7773988" y="2919413"/>
          <p14:tracePt t="82828" x="7773988" y="2909888"/>
          <p14:tracePt t="82852" x="7773988" y="2901950"/>
          <p14:tracePt t="82868" x="7781925" y="2901950"/>
          <p14:tracePt t="82892" x="7781925" y="2894013"/>
          <p14:tracePt t="82900" x="7781925" y="2886075"/>
          <p14:tracePt t="82925" x="7781925" y="2878138"/>
          <p14:tracePt t="82964" x="7781925" y="2870200"/>
          <p14:tracePt t="83284" x="7781925" y="2862263"/>
          <p14:tracePt t="83291" x="7781925" y="2854325"/>
          <p14:tracePt t="83301" x="7781925" y="2830513"/>
          <p14:tracePt t="83309" x="7781925" y="2822575"/>
          <p14:tracePt t="83316" x="7781925" y="2814638"/>
          <p14:tracePt t="83325" x="7781925" y="2806700"/>
          <p14:tracePt t="83344" x="7781925" y="2798763"/>
          <p14:tracePt t="83484" x="7773988" y="2806700"/>
          <p14:tracePt t="83492" x="7773988" y="2822575"/>
          <p14:tracePt t="83500" x="7766050" y="2846388"/>
          <p14:tracePt t="83508" x="7758113" y="2854325"/>
          <p14:tracePt t="83524" x="7750175" y="2870200"/>
          <p14:tracePt t="83532" x="7750175" y="2878138"/>
          <p14:tracePt t="83540" x="7750175" y="2886075"/>
          <p14:tracePt t="83548" x="7742238" y="2894013"/>
          <p14:tracePt t="83564" x="7734300" y="2894013"/>
          <p14:tracePt t="83572" x="7734300" y="2901950"/>
          <p14:tracePt t="83588" x="7734300" y="2909888"/>
          <p14:tracePt t="83596" x="7726363" y="2919413"/>
          <p14:tracePt t="83603" x="7718425" y="2919413"/>
          <p14:tracePt t="83612" x="7710488" y="2935288"/>
          <p14:tracePt t="83620" x="7702550" y="2943225"/>
          <p14:tracePt t="83628" x="7694613" y="2959100"/>
          <p14:tracePt t="83636" x="7686675" y="2967038"/>
          <p14:tracePt t="83644" x="7670800" y="2974975"/>
          <p14:tracePt t="83652" x="7670800" y="2982913"/>
          <p14:tracePt t="83662" x="7654925" y="2990850"/>
          <p14:tracePt t="83671" x="7646988" y="3014663"/>
          <p14:tracePt t="83676" x="7631113" y="3014663"/>
          <p14:tracePt t="83683" x="7615238" y="3038475"/>
          <p14:tracePt t="83692" x="7607300" y="3046413"/>
          <p14:tracePt t="83700" x="7591425" y="3054350"/>
          <p14:tracePt t="83708" x="7575550" y="3070225"/>
          <p14:tracePt t="83716" x="7559675" y="3078163"/>
          <p14:tracePt t="83724" x="7543800" y="3101975"/>
          <p14:tracePt t="83732" x="7535863" y="3109913"/>
          <p14:tracePt t="83740" x="7519988" y="3125788"/>
          <p14:tracePt t="83748" x="7504113" y="3125788"/>
          <p14:tracePt t="83756" x="7496175" y="3141663"/>
          <p14:tracePt t="83764" x="7478713" y="3149600"/>
          <p14:tracePt t="83772" x="7470775" y="3165475"/>
          <p14:tracePt t="83780" x="7462838" y="3165475"/>
          <p14:tracePt t="83788" x="7446963" y="3181350"/>
          <p14:tracePt t="83796" x="7439025" y="3189288"/>
          <p14:tracePt t="83804" x="7423150" y="3197225"/>
          <p14:tracePt t="83812" x="7407275" y="3205163"/>
          <p14:tracePt t="83820" x="7399338" y="3221038"/>
          <p14:tracePt t="83828" x="7383463" y="3228975"/>
          <p14:tracePt t="83836" x="7375525" y="3236913"/>
          <p14:tracePt t="83844" x="7359650" y="3244850"/>
          <p14:tracePt t="83852" x="7351713" y="3252788"/>
          <p14:tracePt t="83868" x="7335838" y="3270250"/>
          <p14:tracePt t="83884" x="7327900" y="3270250"/>
          <p14:tracePt t="83900" x="7319963" y="3278188"/>
          <p14:tracePt t="83924" x="7312025" y="3278188"/>
          <p14:tracePt t="83948" x="7304088" y="3286125"/>
          <p14:tracePt t="83956" x="7304088" y="3294063"/>
          <p14:tracePt t="83964" x="7296150" y="3294063"/>
          <p14:tracePt t="83996" x="7288213" y="3302000"/>
          <p14:tracePt t="84004" x="7280275" y="3302000"/>
          <p14:tracePt t="84093" x="7288213" y="3302000"/>
          <p14:tracePt t="84099" x="7319963" y="3302000"/>
          <p14:tracePt t="84107" x="7335838" y="3302000"/>
          <p14:tracePt t="84116" x="7343775" y="3302000"/>
          <p14:tracePt t="84124" x="7351713" y="3294063"/>
          <p14:tracePt t="84228" x="7367588" y="3270250"/>
          <p14:tracePt t="84236" x="7367588" y="3252788"/>
          <p14:tracePt t="84244" x="7383463" y="3228975"/>
          <p14:tracePt t="84252" x="7391400" y="3213100"/>
          <p14:tracePt t="84260" x="7391400" y="3197225"/>
          <p14:tracePt t="84268" x="7407275" y="3181350"/>
          <p14:tracePt t="84275" x="7407275" y="3165475"/>
          <p14:tracePt t="84284" x="7415213" y="3157538"/>
          <p14:tracePt t="84292" x="7431088" y="3149600"/>
          <p14:tracePt t="84300" x="7439025" y="3133725"/>
          <p14:tracePt t="84308" x="7446963" y="3125788"/>
          <p14:tracePt t="84316" x="7486650" y="3117850"/>
          <p14:tracePt t="84324" x="7535863" y="3109913"/>
          <p14:tracePt t="84332" x="7631113" y="3109913"/>
          <p14:tracePt t="84342" x="7766050" y="3109913"/>
          <p14:tracePt t="84348" x="7958138" y="3109913"/>
          <p14:tracePt t="84356" x="8172450" y="3109913"/>
          <p14:tracePt t="84364" x="8435975" y="3109913"/>
          <p14:tracePt t="84373" x="8636000" y="3109913"/>
          <p14:tracePt t="84380" x="8763000" y="3109913"/>
          <p14:tracePt t="84388" x="8899525" y="3101975"/>
          <p14:tracePt t="84396" x="8978900" y="3078163"/>
          <p14:tracePt t="84405" x="9018588" y="3078163"/>
          <p14:tracePt t="84413" x="9042400" y="3070225"/>
          <p14:tracePt t="84508" x="9042400" y="3062288"/>
          <p14:tracePt t="84516" x="8994775" y="3054350"/>
          <p14:tracePt t="84524" x="8955088" y="3046413"/>
          <p14:tracePt t="84532" x="8915400" y="3030538"/>
          <p14:tracePt t="84540" x="8866188" y="3014663"/>
          <p14:tracePt t="84547" x="8818563" y="2998788"/>
          <p14:tracePt t="84556" x="8770938" y="2982913"/>
          <p14:tracePt t="84564" x="8739188" y="2967038"/>
          <p14:tracePt t="84572" x="8691563" y="2951163"/>
          <p14:tracePt t="84580" x="8643938" y="2935288"/>
          <p14:tracePt t="84588" x="8588375" y="2919413"/>
          <p14:tracePt t="84596" x="8556625" y="2901950"/>
          <p14:tracePt t="84604" x="8507413" y="2894013"/>
          <p14:tracePt t="84612" x="8467725" y="2878138"/>
          <p14:tracePt t="84619" x="8435975" y="2870200"/>
          <p14:tracePt t="84628" x="8404225" y="2854325"/>
          <p14:tracePt t="84636" x="8372475" y="2846388"/>
          <p14:tracePt t="84644" x="8364538" y="2846388"/>
          <p14:tracePt t="84652" x="8356600" y="2838450"/>
          <p14:tracePt t="84668" x="8348663" y="2838450"/>
          <p14:tracePt t="84724" x="8340725" y="2838450"/>
          <p14:tracePt t="84732" x="8332788" y="2830513"/>
          <p14:tracePt t="84740" x="8324850" y="2830513"/>
          <p14:tracePt t="84748" x="8316913" y="2830513"/>
          <p14:tracePt t="84756" x="8301038" y="2830513"/>
          <p14:tracePt t="84764" x="8277225" y="2830513"/>
          <p14:tracePt t="84772" x="8253413" y="2830513"/>
          <p14:tracePt t="84779" x="8221663" y="2830513"/>
          <p14:tracePt t="84789" x="8180388" y="2830513"/>
          <p14:tracePt t="84798" x="8132763" y="2830513"/>
          <p14:tracePt t="84804" x="8101013" y="2822575"/>
          <p14:tracePt t="84815" x="8069263" y="2822575"/>
          <p14:tracePt t="84820" x="8045450" y="2822575"/>
          <p14:tracePt t="84828" x="8029575" y="2822575"/>
          <p14:tracePt t="84836" x="8021638" y="2822575"/>
          <p14:tracePt t="84844" x="8013700" y="2814638"/>
          <p14:tracePt t="84852" x="8005763" y="2814638"/>
          <p14:tracePt t="84860" x="7997825" y="2814638"/>
          <p14:tracePt t="84924" x="7989888" y="2814638"/>
          <p14:tracePt t="84932" x="7966075" y="2846388"/>
          <p14:tracePt t="84940" x="7958138" y="2870200"/>
          <p14:tracePt t="84948" x="7942263" y="2901950"/>
          <p14:tracePt t="84956" x="7934325" y="2935288"/>
          <p14:tracePt t="84964" x="7926388" y="2959100"/>
          <p14:tracePt t="84972" x="7918450" y="2982913"/>
          <p14:tracePt t="84980" x="7918450" y="2990850"/>
          <p14:tracePt t="84988" x="7918450" y="2998788"/>
          <p14:tracePt t="85021" x="7918450" y="3006725"/>
          <p14:tracePt t="85033" x="7918450" y="3022600"/>
          <p14:tracePt t="85035" x="7918450" y="3046413"/>
          <p14:tracePt t="85044" x="7918450" y="3062288"/>
          <p14:tracePt t="85052" x="7918450" y="3078163"/>
          <p14:tracePt t="85061" x="7918450" y="3094038"/>
          <p14:tracePt t="85068" x="7918450" y="3101975"/>
          <p14:tracePt t="85077" x="7910513" y="3117850"/>
          <p14:tracePt t="85084" x="7910513" y="3125788"/>
          <p14:tracePt t="85092" x="7902575" y="3125788"/>
          <p14:tracePt t="85100" x="7894638" y="3133725"/>
          <p14:tracePt t="85124" x="7894638" y="3141663"/>
          <p14:tracePt t="85132" x="7886700" y="3141663"/>
          <p14:tracePt t="85141" x="7886700" y="3149600"/>
          <p14:tracePt t="85148" x="7870825" y="3157538"/>
          <p14:tracePt t="85155" x="7862888" y="3165475"/>
          <p14:tracePt t="85164" x="7854950" y="3173413"/>
          <p14:tracePt t="85180" x="7847013" y="3173413"/>
          <p14:tracePt t="85188" x="7847013" y="3181350"/>
          <p14:tracePt t="85196" x="7839075" y="3181350"/>
          <p14:tracePt t="85212" x="7829550" y="3189288"/>
          <p14:tracePt t="85220" x="7821613" y="3189288"/>
          <p14:tracePt t="85228" x="7813675" y="3197225"/>
          <p14:tracePt t="85236" x="7813675" y="3205163"/>
          <p14:tracePt t="85244" x="7797800" y="3213100"/>
          <p14:tracePt t="85260" x="7789863" y="3228975"/>
          <p14:tracePt t="85268" x="7766050" y="3228975"/>
          <p14:tracePt t="85275" x="7758113" y="3244850"/>
          <p14:tracePt t="85283" x="7734300" y="3252788"/>
          <p14:tracePt t="85292" x="7710488" y="3270250"/>
          <p14:tracePt t="85300" x="7694613" y="3278188"/>
          <p14:tracePt t="85308" x="7670800" y="3302000"/>
          <p14:tracePt t="85316" x="7646988" y="3317875"/>
          <p14:tracePt t="85324" x="7623175" y="3325813"/>
          <p14:tracePt t="85332" x="7607300" y="3341688"/>
          <p14:tracePt t="85342" x="7575550" y="3357563"/>
          <p14:tracePt t="85348" x="7559675" y="3365500"/>
          <p14:tracePt t="85356" x="7527925" y="3381375"/>
          <p14:tracePt t="85364" x="7496175" y="3389313"/>
          <p14:tracePt t="85373" x="7470775" y="3405188"/>
          <p14:tracePt t="85380" x="7431088" y="3421063"/>
          <p14:tracePt t="85388" x="7391400" y="3429000"/>
          <p14:tracePt t="85396" x="7343775" y="3444875"/>
          <p14:tracePt t="85404" x="7296150" y="3452813"/>
          <p14:tracePt t="85412" x="7256463" y="3452813"/>
          <p14:tracePt t="85420" x="7216775" y="3468688"/>
          <p14:tracePt t="85428" x="7185025" y="3476625"/>
          <p14:tracePt t="85436" x="7145338" y="3484563"/>
          <p14:tracePt t="85444" x="7127875" y="3492500"/>
          <p14:tracePt t="85452" x="7112000" y="3500438"/>
          <p14:tracePt t="85460" x="7104063" y="3508375"/>
          <p14:tracePt t="85467" x="7088188" y="3508375"/>
          <p14:tracePt t="85476" x="7080250" y="3516313"/>
          <p14:tracePt t="85484" x="7072313" y="3516313"/>
          <p14:tracePt t="85492" x="7064375" y="3524250"/>
          <p14:tracePt t="85500" x="7056438" y="3532188"/>
          <p14:tracePt t="85508" x="7048500" y="3532188"/>
          <p14:tracePt t="85515" x="7032625" y="3540125"/>
          <p14:tracePt t="85524" x="7024688" y="3548063"/>
          <p14:tracePt t="85532" x="7008813" y="3556000"/>
          <p14:tracePt t="85539" x="6992938" y="3563938"/>
          <p14:tracePt t="85548" x="6977063" y="3579813"/>
          <p14:tracePt t="85555" x="6961188" y="3587750"/>
          <p14:tracePt t="85564" x="6929438" y="3605213"/>
          <p14:tracePt t="85573" x="6913563" y="3613150"/>
          <p14:tracePt t="85581" x="6897688" y="3629025"/>
          <p14:tracePt t="85588" x="6881813" y="3644900"/>
          <p14:tracePt t="85596" x="6865938" y="3652838"/>
          <p14:tracePt t="85604" x="6834188" y="3660775"/>
          <p14:tracePt t="85612" x="6810375" y="3684588"/>
          <p14:tracePt t="85619" x="6794500" y="3692525"/>
          <p14:tracePt t="85628" x="6761163" y="3708400"/>
          <p14:tracePt t="85636" x="6737350" y="3724275"/>
          <p14:tracePt t="85644" x="6713538" y="3740150"/>
          <p14:tracePt t="85653" x="6681788" y="3748088"/>
          <p14:tracePt t="85659" x="6665913" y="3763963"/>
          <p14:tracePt t="85668" x="6634163" y="3779838"/>
          <p14:tracePt t="85677" x="6618288" y="3795713"/>
          <p14:tracePt t="85685" x="6586538" y="3811588"/>
          <p14:tracePt t="85692" x="6578600" y="3827463"/>
          <p14:tracePt t="85700" x="6562725" y="3827463"/>
          <p14:tracePt t="85708" x="6546850" y="3835400"/>
          <p14:tracePt t="85717" x="6546850" y="3843338"/>
          <p14:tracePt t="85724" x="6538913" y="3843338"/>
          <p14:tracePt t="87860" x="6546850" y="3843338"/>
          <p14:tracePt t="87868" x="6546850" y="3827463"/>
          <p14:tracePt t="87878" x="6562725" y="3811588"/>
          <p14:tracePt t="87884" x="6578600" y="3803650"/>
          <p14:tracePt t="87892" x="6594475" y="3787775"/>
          <p14:tracePt t="87901" x="6634163" y="3756025"/>
          <p14:tracePt t="87908" x="6713538" y="3708400"/>
          <p14:tracePt t="87916" x="6777038" y="3676650"/>
          <p14:tracePt t="87924" x="6850063" y="3644900"/>
          <p14:tracePt t="87932" x="6913563" y="3605213"/>
          <p14:tracePt t="87940" x="6977063" y="3571875"/>
          <p14:tracePt t="87948" x="7040563" y="3540125"/>
          <p14:tracePt t="87955" x="7096125" y="3516313"/>
          <p14:tracePt t="87964" x="7169150" y="3476625"/>
          <p14:tracePt t="87972" x="7256463" y="3421063"/>
          <p14:tracePt t="87980" x="7351713" y="3373438"/>
          <p14:tracePt t="87988" x="7470775" y="3317875"/>
          <p14:tracePt t="87996" x="7591425" y="3252788"/>
          <p14:tracePt t="88004" x="7710488" y="3205163"/>
          <p14:tracePt t="88013" x="7813675" y="3149600"/>
          <p14:tracePt t="88020" x="7918450" y="3094038"/>
          <p14:tracePt t="88028" x="8013700" y="3046413"/>
          <p14:tracePt t="88035" x="8101013" y="3006725"/>
          <p14:tracePt t="88045" x="8189913" y="2974975"/>
          <p14:tracePt t="88052" x="8261350" y="2943225"/>
          <p14:tracePt t="88060" x="8316913" y="2927350"/>
          <p14:tracePt t="88069" x="8364538" y="2909888"/>
          <p14:tracePt t="88076" x="8396288" y="2909888"/>
          <p14:tracePt t="88084" x="8428038" y="2909888"/>
          <p14:tracePt t="88092" x="8451850" y="2909888"/>
          <p14:tracePt t="88100" x="8475663" y="2909888"/>
          <p14:tracePt t="88108" x="8491538" y="2901950"/>
          <p14:tracePt t="88116" x="8507413" y="2901950"/>
          <p14:tracePt t="88124" x="8507413" y="2894013"/>
          <p14:tracePt t="88132" x="8515350" y="2894013"/>
          <p14:tracePt t="88163" x="8515350" y="2878138"/>
          <p14:tracePt t="88171" x="8523288" y="2862263"/>
          <p14:tracePt t="88180" x="8523288" y="2838450"/>
          <p14:tracePt t="88188" x="8531225" y="2814638"/>
          <p14:tracePt t="88196" x="8540750" y="2790825"/>
          <p14:tracePt t="88203" x="8548688" y="2759075"/>
          <p14:tracePt t="88212" x="8556625" y="2735263"/>
          <p14:tracePt t="88220" x="8572500" y="2703513"/>
          <p14:tracePt t="88228" x="8588375" y="2671763"/>
          <p14:tracePt t="88237" x="8596313" y="2647950"/>
          <p14:tracePt t="88246" x="8612188" y="2624138"/>
          <p14:tracePt t="88252" x="8628063" y="2608263"/>
          <p14:tracePt t="88264" x="8659813" y="2584450"/>
          <p14:tracePt t="88267" x="8683625" y="2584450"/>
          <p14:tracePt t="88275" x="8699500" y="2566988"/>
          <p14:tracePt t="88283" x="8715375" y="2566988"/>
          <p14:tracePt t="88292" x="8723313" y="2566988"/>
          <p14:tracePt t="88549" x="8723313" y="2576513"/>
          <p14:tracePt t="88557" x="8699500" y="2616200"/>
          <p14:tracePt t="88564" x="8675688" y="2655888"/>
          <p14:tracePt t="88573" x="8643938" y="2687638"/>
          <p14:tracePt t="88581" x="8612188" y="2727325"/>
          <p14:tracePt t="88589" x="8572500" y="2774950"/>
          <p14:tracePt t="88596" x="8531225" y="2814638"/>
          <p14:tracePt t="88604" x="8483600" y="2862263"/>
          <p14:tracePt t="88611" x="8404225" y="2927350"/>
          <p14:tracePt t="88620" x="8348663" y="2982913"/>
          <p14:tracePt t="88627" x="8277225" y="3030538"/>
          <p14:tracePt t="88636" x="8197850" y="3086100"/>
          <p14:tracePt t="88645" x="8140700" y="3133725"/>
          <p14:tracePt t="88651" x="8077200" y="3181350"/>
          <p14:tracePt t="88659" x="8029575" y="3228975"/>
          <p14:tracePt t="88667" x="7989888" y="3262313"/>
          <p14:tracePt t="88675" x="7950200" y="3302000"/>
          <p14:tracePt t="88684" x="7918450" y="3333750"/>
          <p14:tracePt t="88692" x="7862888" y="3373438"/>
          <p14:tracePt t="88700" x="7813675" y="3405188"/>
          <p14:tracePt t="88708" x="7781925" y="3429000"/>
          <p14:tracePt t="88717" x="7710488" y="3452813"/>
          <p14:tracePt t="88724" x="7654925" y="3468688"/>
          <p14:tracePt t="88732" x="7591425" y="3484563"/>
          <p14:tracePt t="88739" x="7519988" y="3484563"/>
          <p14:tracePt t="88748" x="7423150" y="3484563"/>
          <p14:tracePt t="88756" x="7327900" y="3484563"/>
          <p14:tracePt t="88764" x="7200900" y="3484563"/>
          <p14:tracePt t="88771" x="7080250" y="3484563"/>
          <p14:tracePt t="88779" x="6953250" y="3484563"/>
          <p14:tracePt t="88788" x="6818313" y="3484563"/>
          <p14:tracePt t="88796" x="6689725" y="3484563"/>
          <p14:tracePt t="88804" x="6570663" y="3500438"/>
          <p14:tracePt t="88812" x="6451600" y="3516313"/>
          <p14:tracePt t="88820" x="6370638" y="3532188"/>
          <p14:tracePt t="88828" x="6291263" y="3556000"/>
          <p14:tracePt t="88836" x="6243638" y="3571875"/>
          <p14:tracePt t="88844" x="6211888" y="3587750"/>
          <p14:tracePt t="88852" x="6188075" y="3605213"/>
          <p14:tracePt t="88861" x="6172200" y="3621088"/>
          <p14:tracePt t="88869" x="6164263" y="3629025"/>
          <p14:tracePt t="88877" x="6156325" y="3636963"/>
          <p14:tracePt t="88897" x="6140450" y="3652838"/>
          <p14:tracePt t="88904" x="6140450" y="3660775"/>
          <p14:tracePt t="88916" x="6140450" y="3668713"/>
          <p14:tracePt t="88924" x="6140450" y="3676650"/>
          <p14:tracePt t="88972" x="6140450" y="3684588"/>
          <p14:tracePt t="88979" x="6148388" y="3692525"/>
          <p14:tracePt t="88988" x="6164263" y="3708400"/>
          <p14:tracePt t="88996" x="6188075" y="3716338"/>
          <p14:tracePt t="89004" x="6211888" y="3716338"/>
          <p14:tracePt t="89011" x="6235700" y="3724275"/>
          <p14:tracePt t="89019" x="6259513" y="3724275"/>
          <p14:tracePt t="89029" x="6283325" y="3724275"/>
          <p14:tracePt t="89036" x="6315075" y="3724275"/>
          <p14:tracePt t="89045" x="6354763" y="3716338"/>
          <p14:tracePt t="89051" x="6394450" y="3700463"/>
          <p14:tracePt t="89061" x="6442075" y="3692525"/>
          <p14:tracePt t="89068" x="6499225" y="3660775"/>
          <p14:tracePt t="89076" x="6554788" y="3629025"/>
          <p14:tracePt t="89084" x="6626225" y="3595688"/>
          <p14:tracePt t="89092" x="6697663" y="3556000"/>
          <p14:tracePt t="89101" x="6784975" y="3508375"/>
          <p14:tracePt t="89110" x="6858000" y="3468688"/>
          <p14:tracePt t="89116" x="6961188" y="3413125"/>
          <p14:tracePt t="89123" x="7088188" y="3349625"/>
          <p14:tracePt t="89132" x="7185025" y="3302000"/>
          <p14:tracePt t="89140" x="7312025" y="3244850"/>
          <p14:tracePt t="89148" x="7439025" y="3181350"/>
          <p14:tracePt t="89157" x="7575550" y="3117850"/>
          <p14:tracePt t="89163" x="7742238" y="3038475"/>
          <p14:tracePt t="89171" x="7950200" y="2943225"/>
          <p14:tracePt t="89179" x="8108950" y="2878138"/>
          <p14:tracePt t="89188" x="8308975" y="2798763"/>
          <p14:tracePt t="89196" x="8475663" y="2719388"/>
          <p14:tracePt t="89204" x="8596313" y="2671763"/>
          <p14:tracePt t="89212" x="8699500" y="2616200"/>
          <p14:tracePt t="89219" x="8786813" y="2566988"/>
          <p14:tracePt t="89229" x="8866188" y="2519363"/>
          <p14:tracePt t="89236" x="8947150" y="2471738"/>
          <p14:tracePt t="89244" x="9034463" y="2439988"/>
          <p14:tracePt t="89252" x="9097963" y="2392363"/>
          <p14:tracePt t="89261" x="9177338" y="2360613"/>
          <p14:tracePt t="89268" x="9258300" y="2336800"/>
          <p14:tracePt t="89276" x="9313863" y="2312988"/>
          <p14:tracePt t="89283" x="9345613" y="2289175"/>
          <p14:tracePt t="89291" x="9377363" y="2273300"/>
          <p14:tracePt t="89300" x="9401175" y="2265363"/>
          <p14:tracePt t="89308" x="9409113" y="2249488"/>
          <p14:tracePt t="89316" x="9432925" y="2233613"/>
          <p14:tracePt t="89325" x="9456738" y="2208213"/>
          <p14:tracePt t="89332" x="9472613" y="2200275"/>
          <p14:tracePt t="89342" x="9496425" y="2176463"/>
          <p14:tracePt t="89348" x="9504363" y="2168525"/>
          <p14:tracePt t="89356" x="9520238" y="2160588"/>
          <p14:tracePt t="89363" x="9528175" y="2144713"/>
          <p14:tracePt t="89373" x="9536113" y="2144713"/>
          <p14:tracePt t="89404" x="9536113" y="2136775"/>
          <p14:tracePt t="89476" x="9528175" y="2168525"/>
          <p14:tracePt t="89484" x="9504363" y="2200275"/>
          <p14:tracePt t="89492" x="9472613" y="2241550"/>
          <p14:tracePt t="89500" x="9432925" y="2281238"/>
          <p14:tracePt t="89508" x="9385300" y="2344738"/>
          <p14:tracePt t="89515" x="9337675" y="2400300"/>
          <p14:tracePt t="89525" x="9266238" y="2463800"/>
          <p14:tracePt t="89535" x="9185275" y="2511425"/>
          <p14:tracePt t="89539" x="9105900" y="2576513"/>
          <p14:tracePt t="89547" x="9002713" y="2640013"/>
          <p14:tracePt t="89555" x="8883650" y="2703513"/>
          <p14:tracePt t="89564" x="8755063" y="2767013"/>
          <p14:tracePt t="89572" x="8612188" y="2830513"/>
          <p14:tracePt t="89580" x="8451850" y="2901950"/>
          <p14:tracePt t="89588" x="8293100" y="2967038"/>
          <p14:tracePt t="89596" x="8132763" y="3022600"/>
          <p14:tracePt t="89605" x="7997825" y="3086100"/>
          <p14:tracePt t="89611" x="7854950" y="3157538"/>
          <p14:tracePt t="89620" x="7734300" y="3205163"/>
          <p14:tracePt t="89627" x="7631113" y="3262313"/>
          <p14:tracePt t="89636" x="7527925" y="3317875"/>
          <p14:tracePt t="89644" x="7439025" y="3357563"/>
          <p14:tracePt t="89654" x="7359650" y="3413125"/>
          <p14:tracePt t="89659" x="7272338" y="3460750"/>
          <p14:tracePt t="89668" x="7200900" y="3500438"/>
          <p14:tracePt t="89676" x="7119938" y="3540125"/>
          <p14:tracePt t="89684" x="7048500" y="3587750"/>
          <p14:tracePt t="89692" x="6969125" y="3621088"/>
          <p14:tracePt t="89702" x="6897688" y="3660775"/>
          <p14:tracePt t="89709" x="6834188" y="3692525"/>
          <p14:tracePt t="89719" x="6777038" y="3716338"/>
          <p14:tracePt t="89724" x="6737350" y="3732213"/>
          <p14:tracePt t="89731" x="6705600" y="3748088"/>
          <p14:tracePt t="89740" x="6665913" y="3763963"/>
          <p14:tracePt t="89748" x="6650038" y="3771900"/>
          <p14:tracePt t="89756" x="6634163" y="3779838"/>
          <p14:tracePt t="89764" x="6626225" y="3779838"/>
          <p14:tracePt t="89772" x="6626225" y="3787775"/>
          <p14:tracePt t="89780" x="6618288" y="3787775"/>
          <p14:tracePt t="89812" x="6610350" y="3787775"/>
          <p14:tracePt t="91396" x="6642100" y="3787775"/>
          <p14:tracePt t="91404" x="6657975" y="3779838"/>
          <p14:tracePt t="91411" x="6673850" y="3771900"/>
          <p14:tracePt t="91422" x="6689725" y="3756025"/>
          <p14:tracePt t="91429" x="6697663" y="3756025"/>
          <p14:tracePt t="91437" x="6713538" y="3740150"/>
          <p14:tracePt t="91444" x="6729413" y="3732213"/>
          <p14:tracePt t="91452" x="6737350" y="3724275"/>
          <p14:tracePt t="91461" x="6753225" y="3716338"/>
          <p14:tracePt t="91468" x="6769100" y="3708400"/>
          <p14:tracePt t="91477" x="6777038" y="3700463"/>
          <p14:tracePt t="91484" x="6784975" y="3700463"/>
          <p14:tracePt t="91492" x="6784975" y="3692525"/>
          <p14:tracePt t="91508" x="6794500" y="3692525"/>
          <p14:tracePt t="91516" x="6794500" y="3684588"/>
          <p14:tracePt t="91524" x="6802438" y="3684588"/>
          <p14:tracePt t="91533" x="6810375" y="3684588"/>
          <p14:tracePt t="91541" x="6826250" y="3676650"/>
          <p14:tracePt t="91548" x="6834188" y="3676650"/>
          <p14:tracePt t="91557" x="6842125" y="3676650"/>
          <p14:tracePt t="91564" x="6842125" y="3668713"/>
          <p14:tracePt t="91948" x="6850063" y="3700463"/>
          <p14:tracePt t="91956" x="6858000" y="3724275"/>
          <p14:tracePt t="91968" x="6858000" y="3732213"/>
          <p14:tracePt t="91971" x="6858000" y="3740150"/>
          <p14:tracePt t="91980" x="6865938" y="3756025"/>
          <p14:tracePt t="91988" x="6873875" y="3779838"/>
          <p14:tracePt t="91997" x="6873875" y="3787775"/>
          <p14:tracePt t="92004" x="6881813" y="3803650"/>
          <p14:tracePt t="92011" x="6881813" y="3811588"/>
          <p14:tracePt t="92020" x="6889750" y="3819525"/>
          <p14:tracePt t="92036" x="6889750" y="3827463"/>
          <p14:tracePt t="92956" x="6945313" y="3851275"/>
          <p14:tracePt t="92964" x="6977063" y="3867150"/>
          <p14:tracePt t="92971" x="7032625" y="3883025"/>
          <p14:tracePt t="92980" x="7096125" y="3906838"/>
          <p14:tracePt t="92988" x="7192963" y="3930650"/>
          <p14:tracePt t="92996" x="7343775" y="3971925"/>
          <p14:tracePt t="93003" x="7535863" y="4003675"/>
          <p14:tracePt t="93012" x="7758113" y="4027488"/>
          <p14:tracePt t="93020" x="8005763" y="4059238"/>
          <p14:tracePt t="93029" x="8237538" y="4083050"/>
          <p14:tracePt t="93036" x="8435975" y="4090988"/>
          <p14:tracePt t="93045" x="8612188" y="4106863"/>
          <p14:tracePt t="93052" x="8747125" y="4106863"/>
          <p14:tracePt t="93061" x="8899525" y="4106863"/>
          <p14:tracePt t="93069" x="9018588" y="4106863"/>
          <p14:tracePt t="93077" x="9129713" y="4106863"/>
          <p14:tracePt t="93086" x="9217025" y="4090988"/>
          <p14:tracePt t="93095" x="9305925" y="4075113"/>
          <p14:tracePt t="93100" x="9361488" y="4059238"/>
          <p14:tracePt t="93109" x="9393238" y="4043363"/>
          <p14:tracePt t="93116" x="9440863" y="4027488"/>
          <p14:tracePt t="93126" x="9480550" y="4003675"/>
          <p14:tracePt t="93132" x="9528175" y="3979863"/>
          <p14:tracePt t="93139" x="9559925" y="3963988"/>
          <p14:tracePt t="93148" x="9601200" y="3948113"/>
          <p14:tracePt t="93157" x="9625013" y="3930650"/>
          <p14:tracePt t="93163" x="9640888" y="3922713"/>
          <p14:tracePt t="93171" x="9648825" y="3914775"/>
          <p14:tracePt t="93188" x="9664700" y="3914775"/>
          <p14:tracePt t="93196" x="9680575" y="3898900"/>
          <p14:tracePt t="93204" x="9728200" y="3883025"/>
          <p14:tracePt t="93213" x="9799638" y="3859213"/>
          <p14:tracePt t="93219" x="9886950" y="3835400"/>
          <p14:tracePt t="93228" x="9983788" y="3819525"/>
          <p14:tracePt t="93235" x="10086975" y="3803650"/>
          <p14:tracePt t="93244" x="10174288" y="3787775"/>
          <p14:tracePt t="93252" x="10229850" y="3779838"/>
          <p14:tracePt t="93260" x="10279063" y="3763963"/>
          <p14:tracePt t="93268" x="10310813" y="3748088"/>
          <p14:tracePt t="93276" x="10374313" y="3732213"/>
          <p14:tracePt t="93284" x="10445750" y="3716338"/>
          <p14:tracePt t="93292" x="10509250" y="3692525"/>
          <p14:tracePt t="93299" x="10588625" y="3660775"/>
          <p14:tracePt t="93307" x="10645775" y="3644900"/>
          <p14:tracePt t="93316" x="10701338" y="3629025"/>
          <p14:tracePt t="93324" x="10733088" y="3621088"/>
          <p14:tracePt t="93332" x="10756900" y="3613150"/>
          <p14:tracePt t="93341" x="10780713" y="3605213"/>
          <p14:tracePt t="93348" x="10788650" y="3595688"/>
          <p14:tracePt t="93356" x="10796588" y="3595688"/>
          <p14:tracePt t="93364" x="10812463" y="3595688"/>
          <p14:tracePt t="93374" x="10844213" y="3595688"/>
          <p14:tracePt t="93380" x="10868025" y="3595688"/>
          <p14:tracePt t="93388" x="10907713" y="3595688"/>
          <p14:tracePt t="93396" x="10939463" y="3595688"/>
          <p14:tracePt t="93404" x="10971213" y="3605213"/>
          <p14:tracePt t="93411" x="11012488" y="3613150"/>
          <p14:tracePt t="93420" x="11044238" y="3621088"/>
          <p14:tracePt t="93428" x="11107738" y="3629025"/>
          <p14:tracePt t="93437" x="11202988" y="3636963"/>
          <p14:tracePt t="93444" x="11306175" y="3652838"/>
          <p14:tracePt t="93452" x="11418888" y="3660775"/>
          <p14:tracePt t="93461" x="11530013" y="3668713"/>
          <p14:tracePt t="93468" x="11617325" y="3684588"/>
          <p14:tracePt t="93476" x="11664950" y="3684588"/>
          <p14:tracePt t="93483" x="11698288" y="3684588"/>
          <p14:tracePt t="93492" x="11706225" y="3684588"/>
          <p14:tracePt t="93500" x="11714163" y="3684588"/>
          <p14:tracePt t="93524" x="11722100" y="3684588"/>
          <p14:tracePt t="93540" x="11722100" y="3676650"/>
          <p14:tracePt t="93556" x="11737975" y="3668713"/>
          <p14:tracePt t="93564" x="11745913" y="3660775"/>
          <p14:tracePt t="93572" x="11777663" y="3636963"/>
          <p14:tracePt t="93580" x="11817350" y="3621088"/>
          <p14:tracePt t="93588" x="11872913" y="3595688"/>
          <p14:tracePt t="93596" x="11936413" y="3579813"/>
          <p14:tracePt t="93604" x="12025313" y="3563938"/>
          <p14:tracePt t="93612" x="12112625" y="354806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6E5B-D6A2-4010-B553-CE866F557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Genioglossus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2EBF9-1F3B-4F71-A8CD-B0E80EBBC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altLang="en-US" sz="2000" dirty="0"/>
              <a:t>Largest extrinsic lingual muscle</a:t>
            </a:r>
          </a:p>
          <a:p>
            <a:endParaRPr lang="en-US" sz="2000" dirty="0"/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A0F59F60-E840-4CE2-9C96-E28D3DF43CF9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6309217"/>
              </p:ext>
            </p:extLst>
          </p:nvPr>
        </p:nvGraphicFramePr>
        <p:xfrm>
          <a:off x="5556250" y="827088"/>
          <a:ext cx="4981575" cy="506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4982270" imgH="5068007" progId="PhotoDeluxeBusiness.Image.1">
                  <p:embed/>
                </p:oleObj>
              </mc:Choice>
              <mc:Fallback>
                <p:oleObj name="Image" r:id="rId2" imgW="4982270" imgH="5068007" progId="PhotoDeluxeBusiness.Image.1">
                  <p:embed/>
                  <p:pic>
                    <p:nvPicPr>
                      <p:cNvPr id="4096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250" y="827088"/>
                        <a:ext cx="4981575" cy="50673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70806-C7B8-46F0-9DF4-1EF0900B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7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21"/>
    </mc:Choice>
    <mc:Fallback xmlns="">
      <p:transition spd="slow" advTm="17921"/>
    </mc:Fallback>
  </mc:AlternateContent>
  <p:extLst>
    <p:ext uri="{3A86A75C-4F4B-4683-9AE1-C65F6400EC91}">
      <p14:laserTraceLst xmlns:p14="http://schemas.microsoft.com/office/powerpoint/2010/main">
        <p14:tracePtLst>
          <p14:tracePt t="800" x="12128500" y="3787775"/>
          <p14:tracePt t="809" x="12072938" y="3803650"/>
          <p14:tracePt t="817" x="12033250" y="3819525"/>
          <p14:tracePt t="825" x="11984038" y="3835400"/>
          <p14:tracePt t="833" x="11936413" y="3859213"/>
          <p14:tracePt t="842" x="11888788" y="3875088"/>
          <p14:tracePt t="853" x="11841163" y="3890963"/>
          <p14:tracePt t="856" x="11785600" y="3906838"/>
          <p14:tracePt t="865" x="11753850" y="3914775"/>
          <p14:tracePt t="873" x="11706225" y="3930650"/>
          <p14:tracePt t="882" x="11674475" y="3948113"/>
          <p14:tracePt t="889" x="11633200" y="3963988"/>
          <p14:tracePt t="897" x="11585575" y="3971925"/>
          <p14:tracePt t="906" x="11553825" y="3987800"/>
          <p14:tracePt t="916" x="11514138" y="4003675"/>
          <p14:tracePt t="921" x="11474450" y="4003675"/>
          <p14:tracePt t="930" x="11450638" y="4019550"/>
          <p14:tracePt t="938" x="11410950" y="4035425"/>
          <p14:tracePt t="945" x="11363325" y="4043363"/>
          <p14:tracePt t="953" x="11331575" y="4059238"/>
          <p14:tracePt t="961" x="11290300" y="4067175"/>
          <p14:tracePt t="969" x="11234738" y="4083050"/>
          <p14:tracePt t="977" x="11179175" y="4098925"/>
          <p14:tracePt t="985" x="11115675" y="4122738"/>
          <p14:tracePt t="993" x="11052175" y="4138613"/>
          <p14:tracePt t="1001" x="10971213" y="4146550"/>
          <p14:tracePt t="1009" x="10899775" y="4170363"/>
          <p14:tracePt t="1016" x="10820400" y="4186238"/>
          <p14:tracePt t="1025" x="10741025" y="4202113"/>
          <p14:tracePt t="1033" x="10661650" y="4217988"/>
          <p14:tracePt t="1040" x="10548938" y="4241800"/>
          <p14:tracePt t="1049" x="10445750" y="4257675"/>
          <p14:tracePt t="1057" x="10310813" y="4273550"/>
          <p14:tracePt t="1065" x="10190163" y="4298950"/>
          <p14:tracePt t="1072" x="10071100" y="4306888"/>
          <p14:tracePt t="1081" x="9952038" y="4314825"/>
          <p14:tracePt t="1089" x="9847263" y="4322763"/>
          <p14:tracePt t="1098" x="9752013" y="4322763"/>
          <p14:tracePt t="1105" x="9656763" y="4330700"/>
          <p14:tracePt t="1114" x="9559925" y="4330700"/>
          <p14:tracePt t="1122" x="9464675" y="4330700"/>
          <p14:tracePt t="1130" x="9377363" y="4314825"/>
          <p14:tracePt t="1136" x="9290050" y="4298950"/>
          <p14:tracePt t="1145" x="9217025" y="4265613"/>
          <p14:tracePt t="1152" x="9145588" y="4241800"/>
          <p14:tracePt t="1161" x="9082088" y="4217988"/>
          <p14:tracePt t="1168" x="9026525" y="4186238"/>
          <p14:tracePt t="1177" x="8978900" y="4154488"/>
          <p14:tracePt t="1185" x="8915400" y="4122738"/>
          <p14:tracePt t="1193" x="8883650" y="4090988"/>
          <p14:tracePt t="1201" x="8842375" y="4051300"/>
          <p14:tracePt t="1209" x="8810625" y="4019550"/>
          <p14:tracePt t="1217" x="8794750" y="3995738"/>
          <p14:tracePt t="1226" x="8786813" y="3971925"/>
          <p14:tracePt t="1233" x="8770938" y="3948113"/>
          <p14:tracePt t="1240" x="8755063" y="3898900"/>
          <p14:tracePt t="1249" x="8739188" y="3851275"/>
          <p14:tracePt t="1257" x="8715375" y="3787775"/>
          <p14:tracePt t="1265" x="8691563" y="3716338"/>
          <p14:tracePt t="1273" x="8675688" y="3652838"/>
          <p14:tracePt t="1282" x="8659813" y="3587750"/>
          <p14:tracePt t="1288" x="8636000" y="3516313"/>
          <p14:tracePt t="1297" x="8620125" y="3444875"/>
          <p14:tracePt t="1305" x="8604250" y="3389313"/>
          <p14:tracePt t="1313" x="8596313" y="3333750"/>
          <p14:tracePt t="1321" x="8572500" y="3262313"/>
          <p14:tracePt t="1329" x="8564563" y="3221038"/>
          <p14:tracePt t="1336" x="8556625" y="3165475"/>
          <p14:tracePt t="1345" x="8548688" y="3109913"/>
          <p14:tracePt t="1353" x="8540750" y="3078163"/>
          <p14:tracePt t="1365" x="8540750" y="3038475"/>
          <p14:tracePt t="1369" x="8531225" y="3006725"/>
          <p14:tracePt t="1377" x="8531225" y="2982913"/>
          <p14:tracePt t="1385" x="8531225" y="2959100"/>
          <p14:tracePt t="1393" x="8531225" y="2943225"/>
          <p14:tracePt t="1401" x="8531225" y="2927350"/>
          <p14:tracePt t="1409" x="8531225" y="2909888"/>
          <p14:tracePt t="1417" x="8523288" y="2894013"/>
          <p14:tracePt t="1425" x="8523288" y="2870200"/>
          <p14:tracePt t="1433" x="8523288" y="2862263"/>
          <p14:tracePt t="1449" x="8523288" y="2846388"/>
          <p14:tracePt t="1465" x="8523288" y="2838450"/>
          <p14:tracePt t="1513" x="8523288" y="2830513"/>
          <p14:tracePt t="1608" x="8515350" y="2870200"/>
          <p14:tracePt t="1617" x="8515350" y="2894013"/>
          <p14:tracePt t="1625" x="8515350" y="2927350"/>
          <p14:tracePt t="1633" x="8507413" y="2951163"/>
          <p14:tracePt t="1641" x="8499475" y="2982913"/>
          <p14:tracePt t="1649" x="8491538" y="3014663"/>
          <p14:tracePt t="1657" x="8483600" y="3062288"/>
          <p14:tracePt t="1665" x="8467725" y="3109913"/>
          <p14:tracePt t="1673" x="8451850" y="3157538"/>
          <p14:tracePt t="1681" x="8428038" y="3213100"/>
          <p14:tracePt t="1688" x="8404225" y="3262313"/>
          <p14:tracePt t="1697" x="8380413" y="3317875"/>
          <p14:tracePt t="1705" x="8356600" y="3373438"/>
          <p14:tracePt t="1713" x="8324850" y="3429000"/>
          <p14:tracePt t="1721" x="8301038" y="3484563"/>
          <p14:tracePt t="1728" x="8269288" y="3548063"/>
          <p14:tracePt t="1738" x="8229600" y="3613150"/>
          <p14:tracePt t="1745" x="8197850" y="3668713"/>
          <p14:tracePt t="1753" x="8156575" y="3740150"/>
          <p14:tracePt t="1761" x="8124825" y="3787775"/>
          <p14:tracePt t="1769" x="8085138" y="3843338"/>
          <p14:tracePt t="1777" x="8045450" y="3890963"/>
          <p14:tracePt t="1785" x="8013700" y="3938588"/>
          <p14:tracePt t="1793" x="7958138" y="3995738"/>
          <p14:tracePt t="1801" x="7934325" y="4027488"/>
          <p14:tracePt t="1809" x="7894638" y="4067175"/>
          <p14:tracePt t="1817" x="7854950" y="4098925"/>
          <p14:tracePt t="1825" x="7821613" y="4130675"/>
          <p14:tracePt t="1832" x="7805738" y="4146550"/>
          <p14:tracePt t="1841" x="7789863" y="4162425"/>
          <p14:tracePt t="1849" x="7781925" y="4170363"/>
          <p14:tracePt t="1857" x="7773988" y="4178300"/>
          <p14:tracePt t="1865" x="7766050" y="4194175"/>
          <p14:tracePt t="1880" x="7758113" y="4194175"/>
          <p14:tracePt t="1882" x="7750175" y="4210050"/>
          <p14:tracePt t="1888" x="7742238" y="4225925"/>
          <p14:tracePt t="1896" x="7734300" y="4241800"/>
          <p14:tracePt t="1905" x="7726363" y="4249738"/>
          <p14:tracePt t="1913" x="7718425" y="4265613"/>
          <p14:tracePt t="1921" x="7710488" y="4291013"/>
          <p14:tracePt t="1929" x="7702550" y="4298950"/>
          <p14:tracePt t="1936" x="7702550" y="4306888"/>
          <p14:tracePt t="1944" x="7686675" y="4330700"/>
          <p14:tracePt t="1953" x="7678738" y="4338638"/>
          <p14:tracePt t="1960" x="7678738" y="4346575"/>
          <p14:tracePt t="1969" x="7670800" y="4354513"/>
          <p14:tracePt t="1984" x="7670800" y="4362450"/>
          <p14:tracePt t="2681" x="7694613" y="4362450"/>
          <p14:tracePt t="2689" x="7726363" y="4362450"/>
          <p14:tracePt t="2696" x="7742238" y="4362450"/>
          <p14:tracePt t="2704" x="7758113" y="4362450"/>
          <p14:tracePt t="2713" x="7766050" y="4362450"/>
          <p14:tracePt t="2720" x="7773988" y="4362450"/>
          <p14:tracePt t="2745" x="7781925" y="4362450"/>
          <p14:tracePt t="2761" x="7789863" y="4362450"/>
          <p14:tracePt t="2770" x="7797800" y="4362450"/>
          <p14:tracePt t="2778" x="7813675" y="4362450"/>
          <p14:tracePt t="2787" x="7829550" y="4362450"/>
          <p14:tracePt t="2801" x="7847013" y="4362450"/>
          <p14:tracePt t="2809" x="7862888" y="4370388"/>
          <p14:tracePt t="2817" x="7886700" y="4370388"/>
          <p14:tracePt t="2825" x="7910513" y="4378325"/>
          <p14:tracePt t="2833" x="7942263" y="4386263"/>
          <p14:tracePt t="2842" x="7997825" y="4402138"/>
          <p14:tracePt t="2852" x="8045450" y="4410075"/>
          <p14:tracePt t="2856" x="8085138" y="4410075"/>
          <p14:tracePt t="2865" x="8132763" y="4418013"/>
          <p14:tracePt t="2885" x="8197850" y="4425950"/>
          <p14:tracePt t="2889" x="8213725" y="4425950"/>
          <p14:tracePt t="2905" x="8221663" y="4425950"/>
          <p14:tracePt t="2937" x="8237538" y="4433888"/>
          <p14:tracePt t="2945" x="8277225" y="4449763"/>
          <p14:tracePt t="2953" x="8364538" y="4473575"/>
          <p14:tracePt t="2961" x="8459788" y="4521200"/>
          <p14:tracePt t="2969" x="8588375" y="4552950"/>
          <p14:tracePt t="2977" x="8747125" y="4608513"/>
          <p14:tracePt t="2985" x="8842375" y="4641850"/>
          <p14:tracePt t="2992" x="8939213" y="4673600"/>
          <p14:tracePt t="3001" x="9018588" y="4689475"/>
          <p14:tracePt t="3009" x="9050338" y="4697413"/>
          <p14:tracePt t="3017" x="9074150" y="4705350"/>
          <p14:tracePt t="3025" x="9082088" y="4705350"/>
          <p14:tracePt t="3033" x="9090025" y="4705350"/>
          <p14:tracePt t="3105" x="9137650" y="4713288"/>
          <p14:tracePt t="3113" x="9217025" y="4737100"/>
          <p14:tracePt t="3121" x="9313863" y="4768850"/>
          <p14:tracePt t="3130" x="9424988" y="4808538"/>
          <p14:tracePt t="3136" x="9512300" y="4840288"/>
          <p14:tracePt t="3145" x="9593263" y="4872038"/>
          <p14:tracePt t="3153" x="9632950" y="4879975"/>
          <p14:tracePt t="3161" x="9656763" y="4879975"/>
          <p14:tracePt t="3170" x="9664700" y="4879975"/>
          <p14:tracePt t="3178" x="9672638" y="4879975"/>
          <p14:tracePt t="3211" x="9688513" y="4872038"/>
          <p14:tracePt t="3217" x="9704388" y="4864100"/>
          <p14:tracePt t="3224" x="9720263" y="4848225"/>
          <p14:tracePt t="3232" x="9744075" y="4824413"/>
          <p14:tracePt t="3240" x="9791700" y="4816475"/>
          <p14:tracePt t="3249" x="9847263" y="4808538"/>
          <p14:tracePt t="3257" x="9902825" y="4808538"/>
          <p14:tracePt t="3265" x="9952038" y="4808538"/>
          <p14:tracePt t="3273" x="10007600" y="4808538"/>
          <p14:tracePt t="3281" x="10039350" y="4808538"/>
          <p14:tracePt t="3288" x="10055225" y="4808538"/>
          <p14:tracePt t="3352" x="10094913" y="4808538"/>
          <p14:tracePt t="3360" x="10166350" y="4816475"/>
          <p14:tracePt t="3369" x="10261600" y="4840288"/>
          <p14:tracePt t="3376" x="10406063" y="4879975"/>
          <p14:tracePt t="3384" x="10533063" y="4911725"/>
          <p14:tracePt t="3393" x="10653713" y="4935538"/>
          <p14:tracePt t="3400" x="10764838" y="4951413"/>
          <p14:tracePt t="3410" x="10804525" y="4959350"/>
          <p14:tracePt t="3418" x="10820400" y="4959350"/>
          <p14:tracePt t="3466" x="10820400" y="4951413"/>
          <p14:tracePt t="3474" x="10796588" y="4903788"/>
          <p14:tracePt t="3480" x="10764838" y="4872038"/>
          <p14:tracePt t="3489" x="10756900" y="4848225"/>
          <p14:tracePt t="3505" x="10756900" y="4840288"/>
          <p14:tracePt t="3616" x="10748963" y="4840288"/>
          <p14:tracePt t="3665" x="10741025" y="4840288"/>
          <p14:tracePt t="9978" x="10764838" y="4824413"/>
          <p14:tracePt t="9984" x="10812463" y="4776788"/>
          <p14:tracePt t="9992" x="10812463" y="4752975"/>
          <p14:tracePt t="10001" x="10820400" y="4745038"/>
          <p14:tracePt t="10009" x="10820400" y="4737100"/>
          <p14:tracePt t="10017" x="10820400" y="4729163"/>
          <p14:tracePt t="10025" x="10812463" y="4713288"/>
          <p14:tracePt t="10033" x="10796588" y="4713288"/>
          <p14:tracePt t="10040" x="10796588" y="4705350"/>
          <p14:tracePt t="12146" x="10796588" y="4697413"/>
          <p14:tracePt t="12153" x="10828338" y="4673600"/>
          <p14:tracePt t="12162" x="10836275" y="4657725"/>
          <p14:tracePt t="12169" x="10844213" y="4657725"/>
          <p14:tracePt t="12177" x="10844213" y="4649788"/>
          <p14:tracePt t="12193" x="10852150" y="4641850"/>
          <p14:tracePt t="12349" x="10860088" y="4641850"/>
          <p14:tracePt t="12352" x="10868025" y="4633913"/>
          <p14:tracePt t="12361" x="10875963" y="4633913"/>
          <p14:tracePt t="12417" x="10875963" y="4624388"/>
          <p14:tracePt t="12424" x="10875963" y="4616450"/>
          <p14:tracePt t="12432" x="10891838" y="4600575"/>
          <p14:tracePt t="12440" x="10907713" y="4584700"/>
          <p14:tracePt t="12449" x="10915650" y="4568825"/>
          <p14:tracePt t="12457" x="10939463" y="4552950"/>
          <p14:tracePt t="12465" x="10955338" y="4529138"/>
          <p14:tracePt t="12472" x="10971213" y="4513263"/>
          <p14:tracePt t="12480" x="10988675" y="4497388"/>
          <p14:tracePt t="12489" x="11004550" y="4473575"/>
          <p14:tracePt t="12497" x="11012488" y="4465638"/>
          <p14:tracePt t="12505" x="11036300" y="4449763"/>
          <p14:tracePt t="12514" x="11044238" y="4433888"/>
          <p14:tracePt t="12523" x="11060113" y="4425950"/>
          <p14:tracePt t="12529" x="11060113" y="4410075"/>
          <p14:tracePt t="12537" x="11075988" y="4410075"/>
          <p14:tracePt t="12545" x="11075988" y="4402138"/>
          <p14:tracePt t="12585" x="11083925" y="4402138"/>
          <p14:tracePt t="12617" x="11083925" y="4394200"/>
          <p14:tracePt t="12625" x="11083925" y="4378325"/>
          <p14:tracePt t="12632" x="11091863" y="4362450"/>
          <p14:tracePt t="12641" x="11091863" y="4354513"/>
          <p14:tracePt t="12648" x="11091863" y="4346575"/>
          <p14:tracePt t="12657" x="11099800" y="4338638"/>
          <p14:tracePt t="12665" x="11099800" y="4330700"/>
          <p14:tracePt t="12673" x="11099800" y="4322763"/>
          <p14:tracePt t="12680" x="11099800" y="4314825"/>
          <p14:tracePt t="12689" x="11099800" y="4306888"/>
          <p14:tracePt t="12697" x="11107738" y="4298950"/>
          <p14:tracePt t="12705" x="11123613" y="4281488"/>
          <p14:tracePt t="12720" x="11131550" y="4273550"/>
          <p14:tracePt t="12729" x="11131550" y="4265613"/>
          <p14:tracePt t="12738" x="11131550" y="4257675"/>
          <p14:tracePt t="12744" x="11139488" y="4257675"/>
          <p14:tracePt t="12761" x="11139488" y="4249738"/>
          <p14:tracePt t="12777" x="11147425" y="4241800"/>
          <p14:tracePt t="12787" x="11147425" y="4233863"/>
          <p14:tracePt t="12792" x="11155363" y="4225925"/>
          <p14:tracePt t="12801" x="11155363" y="4217988"/>
          <p14:tracePt t="12809" x="11163300" y="4217988"/>
          <p14:tracePt t="12817" x="11163300" y="4210050"/>
          <p14:tracePt t="12833" x="11163300" y="4202113"/>
          <p14:tracePt t="12889" x="11171238" y="4202113"/>
          <p14:tracePt t="12905" x="11171238" y="4194175"/>
          <p14:tracePt t="13329" x="11202988" y="4146550"/>
          <p14:tracePt t="13337" x="11242675" y="4122738"/>
          <p14:tracePt t="13345" x="11266488" y="4106863"/>
          <p14:tracePt t="13353" x="11290300" y="4090988"/>
          <p14:tracePt t="13361" x="11314113" y="4075113"/>
          <p14:tracePt t="13369" x="11323638" y="4059238"/>
          <p14:tracePt t="13377" x="11355388" y="4035425"/>
          <p14:tracePt t="13385" x="11363325" y="4011613"/>
          <p14:tracePt t="13393" x="11379200" y="3979863"/>
          <p14:tracePt t="13401" x="11387138" y="3963988"/>
          <p14:tracePt t="13409" x="11387138" y="3948113"/>
          <p14:tracePt t="13417" x="11387138" y="3938588"/>
          <p14:tracePt t="13424" x="11387138" y="3922713"/>
          <p14:tracePt t="13539" x="11403013" y="3922713"/>
          <p14:tracePt t="13569" x="11410950" y="3922713"/>
          <p14:tracePt t="13689" x="11410950" y="3930650"/>
          <p14:tracePt t="13697" x="11403013" y="3938588"/>
          <p14:tracePt t="13705" x="11403013" y="3948113"/>
          <p14:tracePt t="13713" x="11395075" y="3956050"/>
          <p14:tracePt t="13729" x="11395075" y="3971925"/>
          <p14:tracePt t="13745" x="11387138" y="3979863"/>
          <p14:tracePt t="13754" x="11387138" y="3987800"/>
          <p14:tracePt t="13762" x="11387138" y="3995738"/>
          <p14:tracePt t="13779" x="11387138" y="4003675"/>
          <p14:tracePt t="13788" x="11387138" y="4011613"/>
          <p14:tracePt t="13793" x="11379200" y="4019550"/>
          <p14:tracePt t="13801" x="11379200" y="4035425"/>
          <p14:tracePt t="13818" x="11379200" y="4043363"/>
          <p14:tracePt t="13835" x="11379200" y="4051300"/>
          <p14:tracePt t="13873" x="11379200" y="4059238"/>
          <p14:tracePt t="14705" x="11395075" y="4067175"/>
          <p14:tracePt t="14713" x="11403013" y="4075113"/>
          <p14:tracePt t="14722" x="11410950" y="4075113"/>
          <p14:tracePt t="14729" x="11410950" y="4083050"/>
          <p14:tracePt t="14737" x="11418888" y="4083050"/>
          <p14:tracePt t="14745" x="11426825" y="4090988"/>
          <p14:tracePt t="14753" x="11442700" y="4106863"/>
          <p14:tracePt t="14760" x="11450638" y="4114800"/>
          <p14:tracePt t="14769" x="11466513" y="4130675"/>
          <p14:tracePt t="14777" x="11474450" y="4154488"/>
          <p14:tracePt t="14786" x="11490325" y="4162425"/>
          <p14:tracePt t="14793" x="11490325" y="4170363"/>
          <p14:tracePt t="14801" x="11498263" y="4178300"/>
          <p14:tracePt t="14809" x="11506200" y="4186238"/>
          <p14:tracePt t="15361" x="11506200" y="4178300"/>
          <p14:tracePt t="15377" x="11506200" y="4170363"/>
          <p14:tracePt t="15401" x="11506200" y="4162425"/>
          <p14:tracePt t="15410" x="11506200" y="4154488"/>
          <p14:tracePt t="15417" x="11506200" y="4146550"/>
          <p14:tracePt t="15425" x="11506200" y="4138613"/>
          <p14:tracePt t="15433" x="11506200" y="4130675"/>
          <p14:tracePt t="15448" x="11506200" y="4122738"/>
          <p14:tracePt t="15464" x="11514138" y="4122738"/>
          <p14:tracePt t="15480" x="11514138" y="4114800"/>
          <p14:tracePt t="15496" x="11514138" y="4106863"/>
          <p14:tracePt t="15513" x="11522075" y="4098925"/>
          <p14:tracePt t="15529" x="11522075" y="4090988"/>
          <p14:tracePt t="15536" x="11530013" y="4090988"/>
          <p14:tracePt t="15545" x="11537950" y="4075113"/>
          <p14:tracePt t="15561" x="11545888" y="4067175"/>
          <p14:tracePt t="15569" x="11545888" y="4059238"/>
          <p14:tracePt t="15577" x="11553825" y="4051300"/>
          <p14:tracePt t="15585" x="11561763" y="4043363"/>
          <p14:tracePt t="15593" x="11561763" y="4035425"/>
          <p14:tracePt t="15600" x="11577638" y="4027488"/>
          <p14:tracePt t="15608" x="11585575" y="4019550"/>
          <p14:tracePt t="15616" x="11601450" y="4003675"/>
          <p14:tracePt t="15625" x="11625263" y="4003675"/>
          <p14:tracePt t="15633" x="11674475" y="3987800"/>
          <p14:tracePt t="15641" x="11698288" y="3979863"/>
          <p14:tracePt t="15649" x="11730038" y="3971925"/>
          <p14:tracePt t="15657" x="11769725" y="3963988"/>
          <p14:tracePt t="15665" x="11793538" y="3956050"/>
          <p14:tracePt t="15673" x="11817350" y="3956050"/>
          <p14:tracePt t="15681" x="11825288" y="3948113"/>
          <p14:tracePt t="15688" x="11849100" y="3938588"/>
          <p14:tracePt t="15697" x="11864975" y="3938588"/>
          <p14:tracePt t="15705" x="11872913" y="3930650"/>
          <p14:tracePt t="15713" x="11880850" y="3922713"/>
          <p14:tracePt t="15721" x="11888788" y="3922713"/>
          <p14:tracePt t="15729" x="11896725" y="3922713"/>
          <p14:tracePt t="15736" x="11904663" y="3914775"/>
          <p14:tracePt t="15745" x="11920538" y="3906838"/>
          <p14:tracePt t="15753" x="11928475" y="3898900"/>
          <p14:tracePt t="15762" x="11960225" y="3890963"/>
          <p14:tracePt t="15769" x="12007850" y="3883025"/>
          <p14:tracePt t="15778" x="12049125" y="3883025"/>
          <p14:tracePt t="15787" x="12104688" y="3883025"/>
          <p14:tracePt t="15792" x="12168188" y="3875088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EC6E8-E9FD-4A04-957F-B0F2D1034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Hyoglossus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B6675F-1CC5-497B-A88D-E8B1B2CFF6C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Origin on hyoid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Inserts onto body of tongue</a:t>
            </a:r>
          </a:p>
          <a:p>
            <a:endParaRPr lang="en-US" dirty="0"/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56FBC041-BDEC-478B-AD00-770CDFF2F42A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6815609"/>
              </p:ext>
            </p:extLst>
          </p:nvPr>
        </p:nvGraphicFramePr>
        <p:xfrm>
          <a:off x="4800600" y="1066125"/>
          <a:ext cx="6492875" cy="4589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7249537" imgH="5125165" progId="PhotoDeluxeBusiness.Image.1">
                  <p:embed/>
                </p:oleObj>
              </mc:Choice>
              <mc:Fallback>
                <p:oleObj name="Image" r:id="rId2" imgW="7249537" imgH="5125165" progId="PhotoDeluxeBusiness.Image.1">
                  <p:embed/>
                  <p:pic>
                    <p:nvPicPr>
                      <p:cNvPr id="4198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066125"/>
                        <a:ext cx="6492875" cy="4589226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381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F8C14-AC75-4F75-B835-26339B816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0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7"/>
    </mc:Choice>
    <mc:Fallback xmlns="">
      <p:transition spd="slow" advTm="660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5FD93-78C4-4EB3-88E0-05AA0A0B9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Palatoglossus Muscle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BE4E8-2E73-4C83-935B-4485C777B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/>
              <a:t>(or </a:t>
            </a:r>
            <a:r>
              <a:rPr lang="en-US" altLang="en-US" sz="2000" i="1" dirty="0" err="1"/>
              <a:t>Glossopalatine</a:t>
            </a:r>
            <a:r>
              <a:rPr lang="en-US" altLang="en-US" sz="2000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 err="1"/>
              <a:t>Slinglike</a:t>
            </a:r>
            <a:endParaRPr lang="en-US" alt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/>
              <a:t> Forms </a:t>
            </a:r>
            <a:r>
              <a:rPr lang="en-US" altLang="en-US" sz="2000" u="sng" dirty="0"/>
              <a:t>anterior</a:t>
            </a:r>
            <a:r>
              <a:rPr lang="en-US" altLang="en-US" sz="2000" dirty="0"/>
              <a:t> </a:t>
            </a:r>
            <a:r>
              <a:rPr lang="en-US" altLang="en-US" sz="2000" dirty="0" err="1"/>
              <a:t>faucial</a:t>
            </a:r>
            <a:r>
              <a:rPr lang="en-US" altLang="en-US" sz="2000" dirty="0"/>
              <a:t> pillar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E43FA-A14A-4DF7-80FA-539AE5E8D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25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880D1D-ACB9-43D4-A0AB-676971D1F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01" t="6161" r="5704" b="1682"/>
          <a:stretch/>
        </p:blipFill>
        <p:spPr>
          <a:xfrm>
            <a:off x="5920032" y="1046374"/>
            <a:ext cx="3535053" cy="484537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6193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38"/>
    </mc:Choice>
    <mc:Fallback xmlns="">
      <p:transition spd="slow" advTm="42638"/>
    </mc:Fallback>
  </mc:AlternateContent>
  <p:extLst>
    <p:ext uri="{3A86A75C-4F4B-4683-9AE1-C65F6400EC91}">
      <p14:laserTraceLst xmlns:p14="http://schemas.microsoft.com/office/powerpoint/2010/main">
        <p14:tracePtLst>
          <p14:tracePt t="11788" x="12120563" y="3508375"/>
          <p14:tracePt t="11797" x="12041188" y="3500438"/>
          <p14:tracePt t="11803" x="11976100" y="3492500"/>
          <p14:tracePt t="11813" x="11904663" y="3484563"/>
          <p14:tracePt t="11820" x="11833225" y="3476625"/>
          <p14:tracePt t="11830" x="11785600" y="3468688"/>
          <p14:tracePt t="11836" x="11730038" y="3468688"/>
          <p14:tracePt t="11843" x="11674475" y="3460750"/>
          <p14:tracePt t="11851" x="11617325" y="3452813"/>
          <p14:tracePt t="11861" x="11553825" y="3444875"/>
          <p14:tracePt t="11868" x="11490325" y="3436938"/>
          <p14:tracePt t="11875" x="11410950" y="3421063"/>
          <p14:tracePt t="11884" x="11339513" y="3413125"/>
          <p14:tracePt t="11892" x="11250613" y="3405188"/>
          <p14:tracePt t="11900" x="11147425" y="3397250"/>
          <p14:tracePt t="11908" x="11036300" y="3381375"/>
          <p14:tracePt t="11917" x="10923588" y="3373438"/>
          <p14:tracePt t="11925" x="10772775" y="3357563"/>
          <p14:tracePt t="11932" x="10661650" y="3349625"/>
          <p14:tracePt t="11940" x="10509250" y="3341688"/>
          <p14:tracePt t="11947" x="10374313" y="3333750"/>
          <p14:tracePt t="11955" x="10261600" y="3325813"/>
          <p14:tracePt t="11963" x="10150475" y="3325813"/>
          <p14:tracePt t="11972" x="10055225" y="3317875"/>
          <p14:tracePt t="11980" x="9991725" y="3317875"/>
          <p14:tracePt t="11987" x="9936163" y="3317875"/>
          <p14:tracePt t="11997" x="9910763" y="3317875"/>
          <p14:tracePt t="12005" x="9894888" y="3317875"/>
          <p14:tracePt t="12012" x="9886950" y="3317875"/>
          <p14:tracePt t="12028" x="9879013" y="3317875"/>
          <p14:tracePt t="12060" x="9863138" y="3317875"/>
          <p14:tracePt t="12068" x="9855200" y="3317875"/>
          <p14:tracePt t="12076" x="9847263" y="3317875"/>
          <p14:tracePt t="12083" x="9831388" y="3317875"/>
          <p14:tracePt t="12092" x="9815513" y="3317875"/>
          <p14:tracePt t="12100" x="9807575" y="3317875"/>
          <p14:tracePt t="12108" x="9799638" y="3317875"/>
          <p14:tracePt t="12115" x="9791700" y="3317875"/>
          <p14:tracePt t="12132" x="9783763" y="3317875"/>
          <p14:tracePt t="12147" x="9775825" y="3317875"/>
          <p14:tracePt t="12157" x="9767888" y="3325813"/>
          <p14:tracePt t="12163" x="9759950" y="3325813"/>
          <p14:tracePt t="12180" x="9744075" y="3325813"/>
          <p14:tracePt t="12196" x="9736138" y="3325813"/>
          <p14:tracePt t="12204" x="9728200" y="3325813"/>
          <p14:tracePt t="12211" x="9720263" y="3325813"/>
          <p14:tracePt t="12220" x="9704388" y="3333750"/>
          <p14:tracePt t="12227" x="9696450" y="3333750"/>
          <p14:tracePt t="12235" x="9680575" y="3341688"/>
          <p14:tracePt t="12244" x="9672638" y="3341688"/>
          <p14:tracePt t="12252" x="9656763" y="3349625"/>
          <p14:tracePt t="12260" x="9632950" y="3349625"/>
          <p14:tracePt t="12268" x="9609138" y="3357563"/>
          <p14:tracePt t="12276" x="9585325" y="3365500"/>
          <p14:tracePt t="12283" x="9551988" y="3373438"/>
          <p14:tracePt t="12292" x="9512300" y="3381375"/>
          <p14:tracePt t="12300" x="9472613" y="3397250"/>
          <p14:tracePt t="12309" x="9417050" y="3413125"/>
          <p14:tracePt t="12317" x="9369425" y="3413125"/>
          <p14:tracePt t="12324" x="9345613" y="3429000"/>
          <p14:tracePt t="12335" x="9321800" y="3436938"/>
          <p14:tracePt t="12341" x="9297988" y="3444875"/>
          <p14:tracePt t="12347" x="9290050" y="3452813"/>
          <p14:tracePt t="12355" x="9282113" y="3460750"/>
          <p14:tracePt t="12363" x="9266238" y="3460750"/>
          <p14:tracePt t="12371" x="9258300" y="3476625"/>
          <p14:tracePt t="12380" x="9250363" y="3476625"/>
          <p14:tracePt t="12388" x="9234488" y="3484563"/>
          <p14:tracePt t="12396" x="9217025" y="3492500"/>
          <p14:tracePt t="12404" x="9209088" y="3500438"/>
          <p14:tracePt t="12412" x="9185275" y="3500438"/>
          <p14:tracePt t="12419" x="9169400" y="3508375"/>
          <p14:tracePt t="12428" x="9153525" y="3516313"/>
          <p14:tracePt t="12435" x="9137650" y="3516313"/>
          <p14:tracePt t="12444" x="9129713" y="3524250"/>
          <p14:tracePt t="12452" x="9121775" y="3524250"/>
          <p14:tracePt t="12460" x="9113838" y="3532188"/>
          <p14:tracePt t="12484" x="9105900" y="3540125"/>
          <p14:tracePt t="12507" x="9097963" y="3548063"/>
          <p14:tracePt t="12517" x="9090025" y="3556000"/>
          <p14:tracePt t="12524" x="9082088" y="3563938"/>
          <p14:tracePt t="12531" x="9074150" y="3571875"/>
          <p14:tracePt t="12540" x="9058275" y="3579813"/>
          <p14:tracePt t="12548" x="9050338" y="3595688"/>
          <p14:tracePt t="12556" x="9050338" y="3621088"/>
          <p14:tracePt t="12564" x="9050338" y="3676650"/>
          <p14:tracePt t="12572" x="9058275" y="3740150"/>
          <p14:tracePt t="12580" x="9105900" y="3827463"/>
          <p14:tracePt t="12587" x="9153525" y="3914775"/>
          <p14:tracePt t="12596" x="9201150" y="4003675"/>
          <p14:tracePt t="12604" x="9242425" y="4075113"/>
          <p14:tracePt t="12611" x="9266238" y="4122738"/>
          <p14:tracePt t="12619" x="9274175" y="4154488"/>
          <p14:tracePt t="12627" x="9282113" y="4178300"/>
          <p14:tracePt t="12636" x="9282113" y="4194175"/>
          <p14:tracePt t="12644" x="9282113" y="4210050"/>
          <p14:tracePt t="12652" x="9274175" y="4225925"/>
          <p14:tracePt t="12660" x="9274175" y="4233863"/>
          <p14:tracePt t="12668" x="9258300" y="4241800"/>
          <p14:tracePt t="12676" x="9258300" y="4249738"/>
          <p14:tracePt t="12683" x="9234488" y="4265613"/>
          <p14:tracePt t="12692" x="9224963" y="4273550"/>
          <p14:tracePt t="12700" x="9201150" y="4281488"/>
          <p14:tracePt t="12707" x="9185275" y="4298950"/>
          <p14:tracePt t="12716" x="9169400" y="4306888"/>
          <p14:tracePt t="12723" x="9161463" y="4322763"/>
          <p14:tracePt t="12732" x="9145588" y="4346575"/>
          <p14:tracePt t="12740" x="9137650" y="4362450"/>
          <p14:tracePt t="12750" x="9129713" y="4370388"/>
          <p14:tracePt t="12755" x="9121775" y="4386263"/>
          <p14:tracePt t="12764" x="9121775" y="4394200"/>
          <p14:tracePt t="12771" x="9113838" y="4402138"/>
          <p14:tracePt t="12788" x="9105900" y="4410075"/>
          <p14:tracePt t="12796" x="9097963" y="4410075"/>
          <p14:tracePt t="12813" x="9090025" y="4418013"/>
          <p14:tracePt t="12833" x="9082088" y="4418013"/>
          <p14:tracePt t="12835" x="9074150" y="4418013"/>
          <p14:tracePt t="12844" x="9066213" y="4418013"/>
          <p14:tracePt t="12859" x="9058275" y="4418013"/>
          <p14:tracePt t="12867" x="9058275" y="4425950"/>
          <p14:tracePt t="12916" x="9050338" y="4425950"/>
          <p14:tracePt t="12940" x="9050338" y="4433888"/>
          <p14:tracePt t="12988" x="9042400" y="4433888"/>
          <p14:tracePt t="13020" x="9042400" y="4441825"/>
          <p14:tracePt t="13028" x="9042400" y="4457700"/>
          <p14:tracePt t="13036" x="9034463" y="4465638"/>
          <p14:tracePt t="13044" x="9034463" y="4473575"/>
          <p14:tracePt t="13052" x="9026525" y="4489450"/>
          <p14:tracePt t="13068" x="9026525" y="4497388"/>
          <p14:tracePt t="13076" x="9026525" y="4505325"/>
          <p14:tracePt t="13084" x="9026525" y="4513263"/>
          <p14:tracePt t="13124" x="9026525" y="4521200"/>
          <p14:tracePt t="13156" x="9026525" y="4529138"/>
          <p14:tracePt t="13164" x="9026525" y="4537075"/>
          <p14:tracePt t="13228" x="9026525" y="4545013"/>
          <p14:tracePt t="13372" x="9026525" y="4552950"/>
          <p14:tracePt t="13844" x="9026525" y="4537075"/>
          <p14:tracePt t="13852" x="9026525" y="4521200"/>
          <p14:tracePt t="13867" x="9026525" y="4505325"/>
          <p14:tracePt t="13876" x="9034463" y="4505325"/>
          <p14:tracePt t="13883" x="9034463" y="4497388"/>
          <p14:tracePt t="13916" x="9034463" y="4489450"/>
          <p14:tracePt t="13948" x="9034463" y="4481513"/>
          <p14:tracePt t="14115" x="9034463" y="4473575"/>
          <p14:tracePt t="14133" x="9018588" y="4457700"/>
          <p14:tracePt t="14147" x="9010650" y="4449763"/>
          <p14:tracePt t="14164" x="9002713" y="4449763"/>
          <p14:tracePt t="14171" x="9002713" y="4441825"/>
          <p14:tracePt t="14196" x="9002713" y="4433888"/>
          <p14:tracePt t="14244" x="8994775" y="4425950"/>
          <p14:tracePt t="14292" x="8986838" y="4410075"/>
          <p14:tracePt t="14309" x="8986838" y="4402138"/>
          <p14:tracePt t="14317" x="8978900" y="4402138"/>
          <p14:tracePt t="14324" x="8978900" y="4394200"/>
          <p14:tracePt t="14764" x="8963025" y="4394200"/>
          <p14:tracePt t="14772" x="8955088" y="4386263"/>
          <p14:tracePt t="14780" x="8939213" y="4378325"/>
          <p14:tracePt t="14788" x="8931275" y="4378325"/>
          <p14:tracePt t="14831" x="8923338" y="4378325"/>
          <p14:tracePt t="14859" x="8923338" y="4370388"/>
          <p14:tracePt t="14884" x="8915400" y="4370388"/>
          <p14:tracePt t="14892" x="8907463" y="4362450"/>
          <p14:tracePt t="14900" x="8899525" y="4362450"/>
          <p14:tracePt t="14908" x="8891588" y="4362450"/>
          <p14:tracePt t="14916" x="8874125" y="4362450"/>
          <p14:tracePt t="14925" x="8874125" y="4354513"/>
          <p14:tracePt t="14932" x="8866188" y="4354513"/>
          <p14:tracePt t="14940" x="8850313" y="4346575"/>
          <p14:tracePt t="14947" x="8842375" y="4346575"/>
          <p14:tracePt t="14956" x="8834438" y="4346575"/>
          <p14:tracePt t="14964" x="8818563" y="4338638"/>
          <p14:tracePt t="14974" x="8810625" y="4330700"/>
          <p14:tracePt t="14981" x="8802688" y="4330700"/>
          <p14:tracePt t="14988" x="8786813" y="4330700"/>
          <p14:tracePt t="14996" x="8778875" y="4322763"/>
          <p14:tracePt t="15004" x="8755063" y="4306888"/>
          <p14:tracePt t="15012" x="8715375" y="4298950"/>
          <p14:tracePt t="15019" x="8691563" y="4273550"/>
          <p14:tracePt t="15028" x="8659813" y="4265613"/>
          <p14:tracePt t="15036" x="8643938" y="4257675"/>
          <p14:tracePt t="15044" x="8636000" y="4249738"/>
          <p14:tracePt t="15052" x="8628063" y="4249738"/>
          <p14:tracePt t="15060" x="8628063" y="4241800"/>
          <p14:tracePt t="15076" x="8620125" y="4241800"/>
          <p14:tracePt t="15124" x="8612188" y="4241800"/>
          <p14:tracePt t="15172" x="8588375" y="4225925"/>
          <p14:tracePt t="15179" x="8556625" y="4210050"/>
          <p14:tracePt t="15188" x="8531225" y="4194175"/>
          <p14:tracePt t="15195" x="8515350" y="4194175"/>
          <p14:tracePt t="15211" x="8515350" y="4186238"/>
          <p14:tracePt t="15276" x="8515350" y="4178300"/>
          <p14:tracePt t="15284" x="8507413" y="4146550"/>
          <p14:tracePt t="15292" x="8507413" y="4138613"/>
          <p14:tracePt t="15300" x="8507413" y="4114800"/>
          <p14:tracePt t="15308" x="8499475" y="4090988"/>
          <p14:tracePt t="15316" x="8499475" y="4075113"/>
          <p14:tracePt t="15325" x="8499475" y="4043363"/>
          <p14:tracePt t="15334" x="8499475" y="4019550"/>
          <p14:tracePt t="15340" x="8499475" y="3987800"/>
          <p14:tracePt t="15348" x="8499475" y="3956050"/>
          <p14:tracePt t="15357" x="8499475" y="3922713"/>
          <p14:tracePt t="15365" x="8499475" y="3890963"/>
          <p14:tracePt t="15372" x="8499475" y="3867150"/>
          <p14:tracePt t="15381" x="8499475" y="3843338"/>
          <p14:tracePt t="15389" x="8491538" y="3835400"/>
          <p14:tracePt t="15395" x="8491538" y="3811588"/>
          <p14:tracePt t="15403" x="8491538" y="3787775"/>
          <p14:tracePt t="15412" x="8491538" y="3771900"/>
          <p14:tracePt t="15420" x="8491538" y="3763963"/>
          <p14:tracePt t="15428" x="8483600" y="3748088"/>
          <p14:tracePt t="15437" x="8467725" y="3724275"/>
          <p14:tracePt t="15444" x="8459788" y="3708400"/>
          <p14:tracePt t="15451" x="8443913" y="3684588"/>
          <p14:tracePt t="15459" x="8428038" y="3660775"/>
          <p14:tracePt t="15467" x="8396288" y="3629025"/>
          <p14:tracePt t="15476" x="8364538" y="3587750"/>
          <p14:tracePt t="15485" x="8348663" y="3563938"/>
          <p14:tracePt t="15492" x="8316913" y="3532188"/>
          <p14:tracePt t="15499" x="8293100" y="3508375"/>
          <p14:tracePt t="15508" x="8269288" y="3492500"/>
          <p14:tracePt t="15516" x="8245475" y="3476625"/>
          <p14:tracePt t="15524" x="8213725" y="3460750"/>
          <p14:tracePt t="15532" x="8180388" y="3429000"/>
          <p14:tracePt t="15540" x="8156575" y="3421063"/>
          <p14:tracePt t="15548" x="8148638" y="3405188"/>
          <p14:tracePt t="15556" x="8132763" y="3397250"/>
          <p14:tracePt t="15563" x="8116888" y="3381375"/>
          <p14:tracePt t="15572" x="8108950" y="3373438"/>
          <p14:tracePt t="15582" x="8101013" y="3365500"/>
          <p14:tracePt t="15716" x="8085138" y="3365500"/>
          <p14:tracePt t="15724" x="8053388" y="3405188"/>
          <p14:tracePt t="15732" x="8021638" y="3429000"/>
          <p14:tracePt t="15740" x="8013700" y="3444875"/>
          <p14:tracePt t="15748" x="7997825" y="3468688"/>
          <p14:tracePt t="15755" x="7989888" y="3500438"/>
          <p14:tracePt t="15763" x="7981950" y="3524250"/>
          <p14:tracePt t="15772" x="7974013" y="3548063"/>
          <p14:tracePt t="15779" x="7974013" y="3563938"/>
          <p14:tracePt t="15788" x="7966075" y="3587750"/>
          <p14:tracePt t="15796" x="7966075" y="3595688"/>
          <p14:tracePt t="15803" x="7966075" y="3621088"/>
          <p14:tracePt t="15812" x="7966075" y="3629025"/>
          <p14:tracePt t="15836" x="7966075" y="3636963"/>
          <p14:tracePt t="15884" x="7966075" y="3652838"/>
          <p14:tracePt t="15894" x="7966075" y="3668713"/>
          <p14:tracePt t="15900" x="7974013" y="3676650"/>
          <p14:tracePt t="15908" x="7981950" y="3692525"/>
          <p14:tracePt t="15916" x="7981950" y="3700463"/>
          <p14:tracePt t="15988" x="7989888" y="3708400"/>
          <p14:tracePt t="15997" x="8005763" y="3732213"/>
          <p14:tracePt t="16005" x="8037513" y="3763963"/>
          <p14:tracePt t="16012" x="8061325" y="3803650"/>
          <p14:tracePt t="16019" x="8093075" y="3851275"/>
          <p14:tracePt t="16028" x="8108950" y="3890963"/>
          <p14:tracePt t="16035" x="8124825" y="3914775"/>
          <p14:tracePt t="16044" x="8148638" y="3956050"/>
          <p14:tracePt t="16051" x="8156575" y="3979863"/>
          <p14:tracePt t="16060" x="8164513" y="3995738"/>
          <p14:tracePt t="16068" x="8172450" y="4011613"/>
          <p14:tracePt t="16108" x="8172450" y="4019550"/>
          <p14:tracePt t="16324" x="8172450" y="4003675"/>
          <p14:tracePt t="16339" x="8164513" y="4003675"/>
          <p14:tracePt t="16372" x="8164513" y="3995738"/>
          <p14:tracePt t="16388" x="8164513" y="3979863"/>
          <p14:tracePt t="16396" x="8164513" y="3971925"/>
          <p14:tracePt t="16403" x="8164513" y="3963988"/>
          <p14:tracePt t="16412" x="8164513" y="3956050"/>
          <p14:tracePt t="16428" x="8164513" y="3948113"/>
          <p14:tracePt t="16444" x="8164513" y="3930650"/>
          <p14:tracePt t="16451" x="8164513" y="3922713"/>
          <p14:tracePt t="16459" x="8164513" y="3914775"/>
          <p14:tracePt t="16468" x="8164513" y="3898900"/>
          <p14:tracePt t="16476" x="8164513" y="3883025"/>
          <p14:tracePt t="16485" x="8164513" y="3875088"/>
          <p14:tracePt t="16492" x="8164513" y="3859213"/>
          <p14:tracePt t="16500" x="8164513" y="3843338"/>
          <p14:tracePt t="16507" x="8164513" y="3827463"/>
          <p14:tracePt t="16518" x="8164513" y="3811588"/>
          <p14:tracePt t="16523" x="8164513" y="3795713"/>
          <p14:tracePt t="16540" x="8164513" y="3787775"/>
          <p14:tracePt t="16564" x="8164513" y="3779838"/>
          <p14:tracePt t="16572" x="8164513" y="3771900"/>
          <p14:tracePt t="16580" x="8164513" y="3763963"/>
          <p14:tracePt t="16604" x="8164513" y="3756025"/>
          <p14:tracePt t="16612" x="8164513" y="3748088"/>
          <p14:tracePt t="16644" x="8164513" y="3740150"/>
          <p14:tracePt t="16659" x="8164513" y="3732213"/>
          <p14:tracePt t="16692" x="8164513" y="3724275"/>
          <p14:tracePt t="16820" x="8156575" y="3740150"/>
          <p14:tracePt t="16831" x="8148638" y="3763963"/>
          <p14:tracePt t="16835" x="8148638" y="3779838"/>
          <p14:tracePt t="16843" x="8140700" y="3811588"/>
          <p14:tracePt t="16851" x="8140700" y="3835400"/>
          <p14:tracePt t="16860" x="8140700" y="3859213"/>
          <p14:tracePt t="16868" x="8140700" y="3883025"/>
          <p14:tracePt t="16875" x="8140700" y="3898900"/>
          <p14:tracePt t="16883" x="8140700" y="3914775"/>
          <p14:tracePt t="16891" x="8140700" y="3922713"/>
          <p14:tracePt t="16899" x="8140700" y="3930650"/>
          <p14:tracePt t="16917" x="8140700" y="3938588"/>
          <p14:tracePt t="16988" x="8140700" y="3948113"/>
          <p14:tracePt t="17004" x="8140700" y="3956050"/>
          <p14:tracePt t="17076" x="8140700" y="3963988"/>
          <p14:tracePt t="17109" x="8124825" y="3956050"/>
          <p14:tracePt t="17115" x="8116888" y="3922713"/>
          <p14:tracePt t="17123" x="8108950" y="3906838"/>
          <p14:tracePt t="17132" x="8101013" y="3898900"/>
          <p14:tracePt t="17140" x="8101013" y="3890963"/>
          <p14:tracePt t="17157" x="8101013" y="3883025"/>
          <p14:tracePt t="17164" x="8101013" y="3867150"/>
          <p14:tracePt t="17171" x="8101013" y="3859213"/>
          <p14:tracePt t="17180" x="8101013" y="3851275"/>
          <p14:tracePt t="17187" x="8101013" y="3835400"/>
          <p14:tracePt t="17196" x="8101013" y="3827463"/>
          <p14:tracePt t="17204" x="8101013" y="3819525"/>
          <p14:tracePt t="17212" x="8101013" y="3811588"/>
          <p14:tracePt t="17220" x="8101013" y="3803650"/>
          <p14:tracePt t="17228" x="8101013" y="3795713"/>
          <p14:tracePt t="17235" x="8101013" y="3787775"/>
          <p14:tracePt t="17243" x="8101013" y="3763963"/>
          <p14:tracePt t="17252" x="8101013" y="3740150"/>
          <p14:tracePt t="17260" x="8093075" y="3716338"/>
          <p14:tracePt t="17267" x="8093075" y="3692525"/>
          <p14:tracePt t="17276" x="8093075" y="3668713"/>
          <p14:tracePt t="17283" x="8093075" y="3660775"/>
          <p14:tracePt t="17292" x="8085138" y="3644900"/>
          <p14:tracePt t="17300" x="8085138" y="3636963"/>
          <p14:tracePt t="17316" x="8085138" y="3629025"/>
          <p14:tracePt t="17581" x="8085138" y="3636963"/>
          <p14:tracePt t="17588" x="8085138" y="3644900"/>
          <p14:tracePt t="17596" x="8085138" y="3660775"/>
          <p14:tracePt t="17604" x="8085138" y="3676650"/>
          <p14:tracePt t="17612" x="8085138" y="3692525"/>
          <p14:tracePt t="17620" x="8085138" y="3716338"/>
          <p14:tracePt t="17628" x="8093075" y="3740150"/>
          <p14:tracePt t="17635" x="8093075" y="3748088"/>
          <p14:tracePt t="17643" x="8093075" y="3763963"/>
          <p14:tracePt t="17651" x="8093075" y="3771900"/>
          <p14:tracePt t="17668" x="8093075" y="3779838"/>
          <p14:tracePt t="17783" x="8093075" y="3787775"/>
          <p14:tracePt t="17796" x="8093075" y="3795713"/>
          <p14:tracePt t="18100" x="8085138" y="3803650"/>
          <p14:tracePt t="18107" x="8077200" y="3811588"/>
          <p14:tracePt t="18116" x="8069263" y="3811588"/>
          <p14:tracePt t="18124" x="8061325" y="3819525"/>
          <p14:tracePt t="18132" x="8045450" y="3843338"/>
          <p14:tracePt t="18142" x="8037513" y="3859213"/>
          <p14:tracePt t="18147" x="8021638" y="3883025"/>
          <p14:tracePt t="18156" x="8005763" y="3922713"/>
          <p14:tracePt t="18164" x="7981950" y="3956050"/>
          <p14:tracePt t="18172" x="7950200" y="4003675"/>
          <p14:tracePt t="18180" x="7902575" y="4067175"/>
          <p14:tracePt t="18188" x="7870825" y="4106863"/>
          <p14:tracePt t="18196" x="7821613" y="4162425"/>
          <p14:tracePt t="18203" x="7797800" y="4202113"/>
          <p14:tracePt t="18211" x="7773988" y="4249738"/>
          <p14:tracePt t="18219" x="7766050" y="4281488"/>
          <p14:tracePt t="18228" x="7766050" y="4306888"/>
          <p14:tracePt t="18236" x="7758113" y="4314825"/>
          <p14:tracePt t="18243" x="7758113" y="4330700"/>
          <p14:tracePt t="18276" x="7750175" y="4330700"/>
          <p14:tracePt t="18332" x="7750175" y="4338638"/>
          <p14:tracePt t="18444" x="7750175" y="4346575"/>
          <p14:tracePt t="18452" x="7750175" y="4354513"/>
          <p14:tracePt t="18492" x="7750175" y="4362450"/>
          <p14:tracePt t="18520" x="7750175" y="4370388"/>
          <p14:tracePt t="18540" x="7758113" y="4378325"/>
          <p14:tracePt t="18547" x="7766050" y="4378325"/>
          <p14:tracePt t="18556" x="7766050" y="4386263"/>
          <p14:tracePt t="18563" x="7773988" y="4386263"/>
          <p14:tracePt t="18604" x="7781925" y="4386263"/>
          <p14:tracePt t="19188" x="7773988" y="4378325"/>
          <p14:tracePt t="19196" x="7758113" y="4362450"/>
          <p14:tracePt t="19206" x="7758113" y="4354513"/>
          <p14:tracePt t="19211" x="7758113" y="4346575"/>
          <p14:tracePt t="19219" x="7750175" y="4338638"/>
          <p14:tracePt t="19228" x="7750175" y="4330700"/>
          <p14:tracePt t="19244" x="7742238" y="4314825"/>
          <p14:tracePt t="19252" x="7734300" y="4306888"/>
          <p14:tracePt t="19260" x="7726363" y="4291013"/>
          <p14:tracePt t="19268" x="7718425" y="4273550"/>
          <p14:tracePt t="19276" x="7710488" y="4265613"/>
          <p14:tracePt t="19364" x="7710488" y="4249738"/>
          <p14:tracePt t="19372" x="7710488" y="4233863"/>
          <p14:tracePt t="19397" x="7710488" y="4217988"/>
          <p14:tracePt t="19404" x="7718425" y="4217988"/>
          <p14:tracePt t="19420" x="7718425" y="4210050"/>
          <p14:tracePt t="19436" x="7718425" y="4194175"/>
          <p14:tracePt t="19445" x="7718425" y="4186238"/>
          <p14:tracePt t="19452" x="7726363" y="4178300"/>
          <p14:tracePt t="19459" x="7734300" y="4162425"/>
          <p14:tracePt t="19467" x="7734300" y="4154488"/>
          <p14:tracePt t="19485" x="7742238" y="4146550"/>
          <p14:tracePt t="19493" x="7742238" y="4138613"/>
          <p14:tracePt t="19503" x="7742238" y="4130675"/>
          <p14:tracePt t="19516" x="7750175" y="4122738"/>
          <p14:tracePt t="19523" x="7758113" y="4114800"/>
          <p14:tracePt t="19533" x="7758113" y="4106863"/>
          <p14:tracePt t="19540" x="7758113" y="4090988"/>
          <p14:tracePt t="19547" x="7766050" y="4083050"/>
          <p14:tracePt t="19556" x="7773988" y="4059238"/>
          <p14:tracePt t="19563" x="7773988" y="4051300"/>
          <p14:tracePt t="19572" x="7781925" y="4043363"/>
          <p14:tracePt t="19580" x="7789863" y="4027488"/>
          <p14:tracePt t="19589" x="7789863" y="4011613"/>
          <p14:tracePt t="19598" x="7789863" y="3995738"/>
          <p14:tracePt t="19604" x="7797800" y="3979863"/>
          <p14:tracePt t="19611" x="7805738" y="3971925"/>
          <p14:tracePt t="19620" x="7813675" y="3956050"/>
          <p14:tracePt t="19627" x="7813675" y="3948113"/>
          <p14:tracePt t="19635" x="7813675" y="3930650"/>
          <p14:tracePt t="19643" x="7821613" y="3922713"/>
          <p14:tracePt t="19651" x="7829550" y="3914775"/>
          <p14:tracePt t="19659" x="7829550" y="3898900"/>
          <p14:tracePt t="19668" x="7829550" y="3890963"/>
          <p14:tracePt t="19676" x="7839075" y="3883025"/>
          <p14:tracePt t="19684" x="7847013" y="3867150"/>
          <p14:tracePt t="19692" x="7847013" y="3843338"/>
          <p14:tracePt t="19700" x="7854950" y="3827463"/>
          <p14:tracePt t="19708" x="7862888" y="3811588"/>
          <p14:tracePt t="19715" x="7870825" y="3795713"/>
          <p14:tracePt t="19724" x="7870825" y="3779838"/>
          <p14:tracePt t="19732" x="7870825" y="3771900"/>
          <p14:tracePt t="19740" x="7878763" y="3763963"/>
          <p14:tracePt t="19748" x="7878763" y="3756025"/>
          <p14:tracePt t="19764" x="7886700" y="3748088"/>
          <p14:tracePt t="19771" x="7886700" y="3740150"/>
          <p14:tracePt t="19780" x="7886700" y="3732213"/>
          <p14:tracePt t="19796" x="7894638" y="3716338"/>
          <p14:tracePt t="19804" x="7902575" y="3700463"/>
          <p14:tracePt t="19812" x="7910513" y="3684588"/>
          <p14:tracePt t="19820" x="7918450" y="3676650"/>
          <p14:tracePt t="19828" x="7926388" y="3652838"/>
          <p14:tracePt t="19835" x="7934325" y="3644900"/>
          <p14:tracePt t="19844" x="7934325" y="3636963"/>
          <p14:tracePt t="19851" x="7942263" y="3621088"/>
          <p14:tracePt t="19860" x="7950200" y="3613150"/>
          <p14:tracePt t="19868" x="7950200" y="3605213"/>
          <p14:tracePt t="19884" x="7958138" y="3605213"/>
          <p14:tracePt t="19972" x="7974013" y="3605213"/>
          <p14:tracePt t="19980" x="7981950" y="3613150"/>
          <p14:tracePt t="19988" x="8005763" y="3636963"/>
          <p14:tracePt t="19996" x="8029575" y="3684588"/>
          <p14:tracePt t="20004" x="8045450" y="3724275"/>
          <p14:tracePt t="20012" x="8061325" y="3756025"/>
          <p14:tracePt t="20019" x="8077200" y="3795713"/>
          <p14:tracePt t="20028" x="8093075" y="3819525"/>
          <p14:tracePt t="20035" x="8101013" y="3843338"/>
          <p14:tracePt t="20044" x="8116888" y="3883025"/>
          <p14:tracePt t="20051" x="8132763" y="3898900"/>
          <p14:tracePt t="20060" x="8132763" y="3922713"/>
          <p14:tracePt t="20068" x="8140700" y="3938588"/>
          <p14:tracePt t="20076" x="8148638" y="3956050"/>
          <p14:tracePt t="20083" x="8156575" y="3971925"/>
          <p14:tracePt t="20091" x="8156575" y="3979863"/>
          <p14:tracePt t="20099" x="8164513" y="3995738"/>
          <p14:tracePt t="20108" x="8172450" y="4011613"/>
          <p14:tracePt t="20116" x="8180388" y="4035425"/>
          <p14:tracePt t="20124" x="8205788" y="4075113"/>
          <p14:tracePt t="20132" x="8237538" y="4122738"/>
          <p14:tracePt t="20140" x="8285163" y="4170363"/>
          <p14:tracePt t="20147" x="8348663" y="4241800"/>
          <p14:tracePt t="20157" x="8396288" y="4291013"/>
          <p14:tracePt t="20163" x="8435975" y="4322763"/>
          <p14:tracePt t="20172" x="8467725" y="4362450"/>
          <p14:tracePt t="20179" x="8475663" y="4370388"/>
          <p14:tracePt t="20187" x="8483600" y="4378325"/>
          <p14:tracePt t="20524" x="8499475" y="4362450"/>
          <p14:tracePt t="20532" x="8507413" y="4346575"/>
          <p14:tracePt t="20539" x="8507413" y="4338638"/>
          <p14:tracePt t="20547" x="8515350" y="4338638"/>
          <p14:tracePt t="20556" x="8515350" y="4330700"/>
          <p14:tracePt t="20563" x="8515350" y="4322763"/>
          <p14:tracePt t="20572" x="8523288" y="4322763"/>
          <p14:tracePt t="20580" x="8523288" y="4314825"/>
          <p14:tracePt t="20595" x="8531225" y="4314825"/>
          <p14:tracePt t="20604" x="8540750" y="4298950"/>
          <p14:tracePt t="20620" x="8548688" y="4291013"/>
          <p14:tracePt t="20636" x="8556625" y="4273550"/>
          <p14:tracePt t="20652" x="8564563" y="4265613"/>
          <p14:tracePt t="20659" x="8564563" y="4257675"/>
          <p14:tracePt t="20668" x="8564563" y="4249738"/>
          <p14:tracePt t="20676" x="8572500" y="4233863"/>
          <p14:tracePt t="20683" x="8580438" y="4217988"/>
          <p14:tracePt t="20692" x="8580438" y="4210050"/>
          <p14:tracePt t="20699" x="8580438" y="4202113"/>
          <p14:tracePt t="20707" x="8588375" y="4202113"/>
          <p14:tracePt t="20716" x="8588375" y="4194175"/>
          <p14:tracePt t="20739" x="8588375" y="4186238"/>
          <p14:tracePt t="20748" x="8596313" y="4186238"/>
          <p14:tracePt t="20756" x="8596313" y="4178300"/>
          <p14:tracePt t="20763" x="8596313" y="4170363"/>
          <p14:tracePt t="20772" x="8604250" y="4154488"/>
          <p14:tracePt t="20780" x="8604250" y="4146550"/>
          <p14:tracePt t="20787" x="8604250" y="4138613"/>
          <p14:tracePt t="20796" x="8604250" y="4122738"/>
          <p14:tracePt t="20804" x="8604250" y="4106863"/>
          <p14:tracePt t="20812" x="8604250" y="4098925"/>
          <p14:tracePt t="20819" x="8604250" y="4083050"/>
          <p14:tracePt t="20831" x="8604250" y="4075113"/>
          <p14:tracePt t="20835" x="8604250" y="4067175"/>
          <p14:tracePt t="20843" x="8604250" y="4059238"/>
          <p14:tracePt t="20851" x="8604250" y="4051300"/>
          <p14:tracePt t="20861" x="8604250" y="4043363"/>
          <p14:tracePt t="20867" x="8604250" y="4035425"/>
          <p14:tracePt t="20876" x="8604250" y="4027488"/>
          <p14:tracePt t="20884" x="8604250" y="4019550"/>
          <p14:tracePt t="20893" x="8604250" y="4011613"/>
          <p14:tracePt t="20915" x="8604250" y="3963988"/>
          <p14:tracePt t="20924" x="8596313" y="3948113"/>
          <p14:tracePt t="20932" x="8588375" y="3914775"/>
          <p14:tracePt t="20940" x="8588375" y="3898900"/>
          <p14:tracePt t="20947" x="8580438" y="3875088"/>
          <p14:tracePt t="20955" x="8580438" y="3867150"/>
          <p14:tracePt t="20964" x="8572500" y="3859213"/>
          <p14:tracePt t="20972" x="8572500" y="3843338"/>
          <p14:tracePt t="20988" x="8572500" y="3835400"/>
          <p14:tracePt t="21004" x="8572500" y="3819525"/>
          <p14:tracePt t="21012" x="8564563" y="3819525"/>
          <p14:tracePt t="21019" x="8564563" y="3811588"/>
          <p14:tracePt t="21028" x="8564563" y="3803650"/>
          <p14:tracePt t="21035" x="8556625" y="3803650"/>
          <p14:tracePt t="21044" x="8556625" y="3787775"/>
          <p14:tracePt t="21061" x="8556625" y="3779838"/>
          <p14:tracePt t="21077" x="8556625" y="3771900"/>
          <p14:tracePt t="21084" x="8548688" y="3763963"/>
          <p14:tracePt t="21092" x="8548688" y="3748088"/>
          <p14:tracePt t="21102" x="8540750" y="3740150"/>
          <p14:tracePt t="21108" x="8531225" y="3724275"/>
          <p14:tracePt t="21117" x="8523288" y="3700463"/>
          <p14:tracePt t="21125" x="8515350" y="3684588"/>
          <p14:tracePt t="21132" x="8507413" y="3668713"/>
          <p14:tracePt t="21141" x="8499475" y="3660775"/>
          <p14:tracePt t="21147" x="8499475" y="3644900"/>
          <p14:tracePt t="21156" x="8491538" y="3629025"/>
          <p14:tracePt t="21164" x="8483600" y="3621088"/>
          <p14:tracePt t="21172" x="8483600" y="3613150"/>
          <p14:tracePt t="21206" x="8483600" y="3605213"/>
          <p14:tracePt t="21221" x="8475663" y="3605213"/>
          <p14:tracePt t="21260" x="8475663" y="3595688"/>
          <p14:tracePt t="21420" x="8475663" y="3605213"/>
          <p14:tracePt t="21429" x="8475663" y="3621088"/>
          <p14:tracePt t="21435" x="8475663" y="3629025"/>
          <p14:tracePt t="21444" x="8483600" y="3636963"/>
          <p14:tracePt t="21459" x="8483600" y="3652838"/>
          <p14:tracePt t="21468" x="8483600" y="3668713"/>
          <p14:tracePt t="21476" x="8483600" y="3676650"/>
          <p14:tracePt t="21485" x="8483600" y="3684588"/>
          <p14:tracePt t="21492" x="8483600" y="3700463"/>
          <p14:tracePt t="21500" x="8491538" y="3724275"/>
          <p14:tracePt t="21508" x="8491538" y="3756025"/>
          <p14:tracePt t="21518" x="8499475" y="3795713"/>
          <p14:tracePt t="21524" x="8515350" y="3867150"/>
          <p14:tracePt t="21533" x="8531225" y="3922713"/>
          <p14:tracePt t="21540" x="8556625" y="3979863"/>
          <p14:tracePt t="21549" x="8572500" y="4027488"/>
          <p14:tracePt t="21555" x="8588375" y="4059238"/>
          <p14:tracePt t="21564" x="8596313" y="4075113"/>
          <p14:tracePt t="21572" x="8596313" y="4090988"/>
          <p14:tracePt t="21580" x="8596313" y="4098925"/>
          <p14:tracePt t="21588" x="8596313" y="4106863"/>
          <p14:tracePt t="21597" x="8596313" y="4114800"/>
          <p14:tracePt t="21614" x="8596313" y="4122738"/>
          <p14:tracePt t="21630" x="8596313" y="4138613"/>
          <p14:tracePt t="21643" x="8596313" y="4146550"/>
          <p14:tracePt t="21700" x="8596313" y="4162425"/>
          <p14:tracePt t="21707" x="8596313" y="4186238"/>
          <p14:tracePt t="21715" x="8596313" y="4210050"/>
          <p14:tracePt t="21724" x="8604250" y="4233863"/>
          <p14:tracePt t="21732" x="8612188" y="4265613"/>
          <p14:tracePt t="21740" x="8620125" y="4291013"/>
          <p14:tracePt t="21748" x="8620125" y="4306888"/>
          <p14:tracePt t="21756" x="8620125" y="4322763"/>
          <p14:tracePt t="21764" x="8620125" y="4330700"/>
          <p14:tracePt t="21772" x="8620125" y="4338638"/>
          <p14:tracePt t="21788" x="8620125" y="4346575"/>
          <p14:tracePt t="21988" x="8604250" y="4298950"/>
          <p14:tracePt t="21996" x="8588375" y="4265613"/>
          <p14:tracePt t="22004" x="8580438" y="4241800"/>
          <p14:tracePt t="22013" x="8572500" y="4217988"/>
          <p14:tracePt t="22020" x="8564563" y="4194175"/>
          <p14:tracePt t="22028" x="8556625" y="4170363"/>
          <p14:tracePt t="22036" x="8548688" y="4130675"/>
          <p14:tracePt t="22044" x="8540750" y="4098925"/>
          <p14:tracePt t="22051" x="8523288" y="4051300"/>
          <p14:tracePt t="22060" x="8507413" y="4011613"/>
          <p14:tracePt t="22068" x="8491538" y="3963988"/>
          <p14:tracePt t="22076" x="8491538" y="3914775"/>
          <p14:tracePt t="22083" x="8483600" y="3890963"/>
          <p14:tracePt t="22092" x="8475663" y="3875088"/>
          <p14:tracePt t="22100" x="8475663" y="3859213"/>
          <p14:tracePt t="22108" x="8467725" y="3843338"/>
          <p14:tracePt t="22116" x="8467725" y="3835400"/>
          <p14:tracePt t="22124" x="8467725" y="3827463"/>
          <p14:tracePt t="22132" x="8467725" y="3811588"/>
          <p14:tracePt t="22140" x="8467725" y="3803650"/>
          <p14:tracePt t="22147" x="8459788" y="3803650"/>
          <p14:tracePt t="22164" x="8459788" y="3795713"/>
          <p14:tracePt t="22179" x="8459788" y="3787775"/>
          <p14:tracePt t="22204" x="8459788" y="3779838"/>
          <p14:tracePt t="22285" x="8428038" y="3771900"/>
          <p14:tracePt t="22292" x="8364538" y="3771900"/>
          <p14:tracePt t="22300" x="8308975" y="3771900"/>
          <p14:tracePt t="22307" x="8253413" y="3787775"/>
          <p14:tracePt t="22316" x="8197850" y="3803650"/>
          <p14:tracePt t="22324" x="8140700" y="3835400"/>
          <p14:tracePt t="22332" x="8093075" y="3859213"/>
          <p14:tracePt t="22340" x="8021638" y="3890963"/>
          <p14:tracePt t="22348" x="7966075" y="3938588"/>
          <p14:tracePt t="22355" x="7918450" y="3971925"/>
          <p14:tracePt t="22363" x="7886700" y="3995738"/>
          <p14:tracePt t="22372" x="7854950" y="4027488"/>
          <p14:tracePt t="22379" x="7839075" y="4043363"/>
          <p14:tracePt t="22388" x="7829550" y="4067175"/>
          <p14:tracePt t="22396" x="7821613" y="4075113"/>
          <p14:tracePt t="22404" x="7813675" y="4083050"/>
          <p14:tracePt t="22412" x="7813675" y="4098925"/>
          <p14:tracePt t="22420" x="7813675" y="4106863"/>
          <p14:tracePt t="22428" x="7805738" y="4114800"/>
          <p14:tracePt t="22444" x="7797800" y="4122738"/>
          <p14:tracePt t="22452" x="7797800" y="4130675"/>
          <p14:tracePt t="22459" x="7797800" y="4138613"/>
          <p14:tracePt t="22469" x="7797800" y="4146550"/>
          <p14:tracePt t="22475" x="7789863" y="4146550"/>
          <p14:tracePt t="22483" x="7789863" y="4154488"/>
          <p14:tracePt t="22499" x="7781925" y="4170363"/>
          <p14:tracePt t="22508" x="7773988" y="4170363"/>
          <p14:tracePt t="22521" x="7773988" y="4178300"/>
          <p14:tracePt t="22533" x="7773988" y="4186238"/>
          <p14:tracePt t="22540" x="7766050" y="4194175"/>
          <p14:tracePt t="22548" x="7766050" y="4202113"/>
          <p14:tracePt t="22564" x="7758113" y="4210050"/>
          <p14:tracePt t="22571" x="7758113" y="4217988"/>
          <p14:tracePt t="22580" x="7750175" y="4225925"/>
          <p14:tracePt t="22587" x="7742238" y="4225925"/>
          <p14:tracePt t="22596" x="7742238" y="4233863"/>
          <p14:tracePt t="22724" x="7734300" y="4233863"/>
          <p14:tracePt t="22732" x="7718425" y="4194175"/>
          <p14:tracePt t="22739" x="7718425" y="4178300"/>
          <p14:tracePt t="22748" x="7702550" y="4162425"/>
          <p14:tracePt t="22756" x="7694613" y="4138613"/>
          <p14:tracePt t="22763" x="7694613" y="4114800"/>
          <p14:tracePt t="22772" x="7686675" y="4075113"/>
          <p14:tracePt t="22779" x="7678738" y="4059238"/>
          <p14:tracePt t="22788" x="7670800" y="4051300"/>
          <p14:tracePt t="22796" x="7670800" y="4035425"/>
          <p14:tracePt t="22804" x="7670800" y="4027488"/>
          <p14:tracePt t="22813" x="7670800" y="4019550"/>
          <p14:tracePt t="22820" x="7670800" y="4011613"/>
          <p14:tracePt t="22830" x="7670800" y="3995738"/>
          <p14:tracePt t="22836" x="7678738" y="3971925"/>
          <p14:tracePt t="22844" x="7694613" y="3948113"/>
          <p14:tracePt t="22852" x="7694613" y="3914775"/>
          <p14:tracePt t="22861" x="7718425" y="3875088"/>
          <p14:tracePt t="22867" x="7726363" y="3843338"/>
          <p14:tracePt t="22875" x="7742238" y="3811588"/>
          <p14:tracePt t="22883" x="7750175" y="3779838"/>
          <p14:tracePt t="22891" x="7750175" y="3763963"/>
          <p14:tracePt t="22900" x="7758113" y="3748088"/>
          <p14:tracePt t="22907" x="7766050" y="3732213"/>
          <p14:tracePt t="22916" x="7766050" y="3716338"/>
          <p14:tracePt t="22924" x="7766050" y="3708400"/>
          <p14:tracePt t="22932" x="7766050" y="3692525"/>
          <p14:tracePt t="22940" x="7773988" y="3676650"/>
          <p14:tracePt t="22948" x="7773988" y="3668713"/>
          <p14:tracePt t="22956" x="7781925" y="3652838"/>
          <p14:tracePt t="22963" x="7781925" y="3636963"/>
          <p14:tracePt t="22971" x="7781925" y="3629025"/>
          <p14:tracePt t="22988" x="7781925" y="3621088"/>
          <p14:tracePt t="23004" x="7781925" y="3613150"/>
          <p14:tracePt t="23156" x="7789863" y="3636963"/>
          <p14:tracePt t="23164" x="7789863" y="3644900"/>
          <p14:tracePt t="23172" x="7789863" y="3652838"/>
          <p14:tracePt t="23179" x="7789863" y="3660775"/>
          <p14:tracePt t="23196" x="7789863" y="3668713"/>
          <p14:tracePt t="23212" x="7789863" y="3676650"/>
          <p14:tracePt t="23219" x="7781925" y="3700463"/>
          <p14:tracePt t="23228" x="7773988" y="3740150"/>
          <p14:tracePt t="23236" x="7773988" y="3795713"/>
          <p14:tracePt t="23244" x="7773988" y="3859213"/>
          <p14:tracePt t="23251" x="7797800" y="3948113"/>
          <p14:tracePt t="23260" x="7821613" y="4027488"/>
          <p14:tracePt t="23267" x="7847013" y="4114800"/>
          <p14:tracePt t="23276" x="7870825" y="4178300"/>
          <p14:tracePt t="23284" x="7886700" y="4202113"/>
          <p14:tracePt t="23292" x="7894638" y="4217988"/>
          <p14:tracePt t="23300" x="7894638" y="4225925"/>
          <p14:tracePt t="23347" x="7894638" y="4233863"/>
          <p14:tracePt t="23372" x="7894638" y="4249738"/>
          <p14:tracePt t="23379" x="7886700" y="4257675"/>
          <p14:tracePt t="23388" x="7878763" y="4265613"/>
          <p14:tracePt t="23396" x="7862888" y="4291013"/>
          <p14:tracePt t="23404" x="7847013" y="4314825"/>
          <p14:tracePt t="23411" x="7829550" y="4330700"/>
          <p14:tracePt t="23419" x="7829550" y="4354513"/>
          <p14:tracePt t="23428" x="7821613" y="4370388"/>
          <p14:tracePt t="23436" x="7821613" y="4394200"/>
          <p14:tracePt t="23444" x="7813675" y="4410075"/>
          <p14:tracePt t="23451" x="7805738" y="4418013"/>
          <p14:tracePt t="23460" x="7805738" y="4433888"/>
          <p14:tracePt t="23477" x="7797800" y="4433888"/>
          <p14:tracePt t="23488" x="7797800" y="4441825"/>
          <p14:tracePt t="23584" x="7789863" y="4441825"/>
          <p14:tracePt t="23587" x="7773988" y="4425950"/>
          <p14:tracePt t="23604" x="7766050" y="4418013"/>
          <p14:tracePt t="23620" x="7758113" y="4410075"/>
          <p14:tracePt t="23627" x="7758113" y="4394200"/>
          <p14:tracePt t="23636" x="7758113" y="4386263"/>
          <p14:tracePt t="23643" x="7750175" y="4378325"/>
          <p14:tracePt t="23651" x="7750175" y="4370388"/>
          <p14:tracePt t="23941" x="7750175" y="4386263"/>
          <p14:tracePt t="23947" x="7742238" y="4386263"/>
          <p14:tracePt t="23964" x="7742238" y="4402138"/>
          <p14:tracePt t="23980" x="7734300" y="4402138"/>
          <p14:tracePt t="23987" x="7734300" y="4410075"/>
          <p14:tracePt t="24269" x="7734300" y="4394200"/>
          <p14:tracePt t="24276" x="7734300" y="4370388"/>
          <p14:tracePt t="24283" x="7726363" y="4338638"/>
          <p14:tracePt t="24292" x="7718425" y="4314825"/>
          <p14:tracePt t="24300" x="7710488" y="4291013"/>
          <p14:tracePt t="24308" x="7702550" y="4249738"/>
          <p14:tracePt t="24316" x="7694613" y="4225925"/>
          <p14:tracePt t="24324" x="7694613" y="4194175"/>
          <p14:tracePt t="24332" x="7694613" y="4162425"/>
          <p14:tracePt t="24339" x="7686675" y="4138613"/>
          <p14:tracePt t="24348" x="7686675" y="4114800"/>
          <p14:tracePt t="24357" x="7678738" y="4090988"/>
          <p14:tracePt t="24364" x="7670800" y="4051300"/>
          <p14:tracePt t="24372" x="7670800" y="4027488"/>
          <p14:tracePt t="24380" x="7662863" y="4003675"/>
          <p14:tracePt t="24388" x="7662863" y="3971925"/>
          <p14:tracePt t="24395" x="7654925" y="3938588"/>
          <p14:tracePt t="24403" x="7646988" y="3890963"/>
          <p14:tracePt t="24411" x="7646988" y="3851275"/>
          <p14:tracePt t="24419" x="7639050" y="3803650"/>
          <p14:tracePt t="24429" x="7631113" y="3756025"/>
          <p14:tracePt t="24436" x="7623175" y="3724275"/>
          <p14:tracePt t="24443" x="7623175" y="3700463"/>
          <p14:tracePt t="24452" x="7623175" y="3684588"/>
          <p14:tracePt t="24459" x="7623175" y="3668713"/>
          <p14:tracePt t="24467" x="7623175" y="3644900"/>
          <p14:tracePt t="24476" x="7631113" y="3621088"/>
          <p14:tracePt t="24485" x="7631113" y="3595688"/>
          <p14:tracePt t="24491" x="7639050" y="3571875"/>
          <p14:tracePt t="24500" x="7646988" y="3548063"/>
          <p14:tracePt t="24508" x="7662863" y="3524250"/>
          <p14:tracePt t="24518" x="7662863" y="3500438"/>
          <p14:tracePt t="24524" x="7678738" y="3460750"/>
          <p14:tracePt t="24533" x="7694613" y="3421063"/>
          <p14:tracePt t="24539" x="7718425" y="3373438"/>
          <p14:tracePt t="24547" x="7734300" y="3341688"/>
          <p14:tracePt t="24556" x="7734300" y="3325813"/>
          <p14:tracePt t="24564" x="7742238" y="3317875"/>
          <p14:tracePt t="24579" x="7742238" y="3309938"/>
          <p14:tracePt t="24596" x="7718425" y="3309938"/>
          <p14:tracePt t="24604" x="7694613" y="3309938"/>
          <p14:tracePt t="24612" x="7662863" y="3309938"/>
          <p14:tracePt t="24620" x="7623175" y="3309938"/>
          <p14:tracePt t="24628" x="7599363" y="3309938"/>
          <p14:tracePt t="24635" x="7575550" y="3309938"/>
          <p14:tracePt t="24643" x="7567613" y="3309938"/>
          <p14:tracePt t="24780" x="7527925" y="3397250"/>
          <p14:tracePt t="24788" x="7496175" y="3476625"/>
          <p14:tracePt t="24796" x="7486650" y="3563938"/>
          <p14:tracePt t="24804" x="7486650" y="3644900"/>
          <p14:tracePt t="24813" x="7504113" y="3732213"/>
          <p14:tracePt t="24820" x="7567613" y="3803650"/>
          <p14:tracePt t="24830" x="7654925" y="3867150"/>
          <p14:tracePt t="24836" x="7678738" y="3875088"/>
          <p14:tracePt t="25035" x="7726363" y="3867150"/>
          <p14:tracePt t="25044" x="7742238" y="3867150"/>
          <p14:tracePt t="25076" x="7742238" y="3851275"/>
          <p14:tracePt t="25084" x="7742238" y="3827463"/>
          <p14:tracePt t="25092" x="7742238" y="3795713"/>
          <p14:tracePt t="25100" x="7742238" y="3756025"/>
          <p14:tracePt t="25107" x="7742238" y="3724275"/>
          <p14:tracePt t="25116" x="7726363" y="3684588"/>
          <p14:tracePt t="25124" x="7718425" y="3652838"/>
          <p14:tracePt t="25132" x="7718425" y="3605213"/>
          <p14:tracePt t="25140" x="7710488" y="3563938"/>
          <p14:tracePt t="25147" x="7710488" y="3516313"/>
          <p14:tracePt t="25157" x="7710488" y="3468688"/>
          <p14:tracePt t="25163" x="7710488" y="3413125"/>
          <p14:tracePt t="25172" x="7710488" y="3349625"/>
          <p14:tracePt t="25180" x="7710488" y="3270250"/>
          <p14:tracePt t="25188" x="7710488" y="3205163"/>
          <p14:tracePt t="25196" x="7710488" y="3133725"/>
          <p14:tracePt t="25204" x="7710488" y="3062288"/>
          <p14:tracePt t="25211" x="7710488" y="3006725"/>
          <p14:tracePt t="25219" x="7710488" y="2943225"/>
          <p14:tracePt t="25228" x="7718425" y="2894013"/>
          <p14:tracePt t="25235" x="7726363" y="2838450"/>
          <p14:tracePt t="25244" x="7734300" y="2806700"/>
          <p14:tracePt t="25251" x="7750175" y="2767013"/>
          <p14:tracePt t="25260" x="7766050" y="2743200"/>
          <p14:tracePt t="25268" x="7781925" y="2711450"/>
          <p14:tracePt t="25275" x="7789863" y="2671763"/>
          <p14:tracePt t="25284" x="7813675" y="2647950"/>
          <p14:tracePt t="25291" x="7829550" y="2608263"/>
          <p14:tracePt t="25300" x="7839075" y="2592388"/>
          <p14:tracePt t="25308" x="7847013" y="2566988"/>
          <p14:tracePt t="25316" x="7854950" y="2551113"/>
          <p14:tracePt t="25323" x="7862888" y="2535238"/>
          <p14:tracePt t="25332" x="7878763" y="2519363"/>
          <p14:tracePt t="25340" x="7886700" y="2503488"/>
          <p14:tracePt t="25347" x="7902575" y="2471738"/>
          <p14:tracePt t="25357" x="7926388" y="2447925"/>
          <p14:tracePt t="25365" x="7942263" y="2432050"/>
          <p14:tracePt t="25372" x="7966075" y="2400300"/>
          <p14:tracePt t="25382" x="8005763" y="2368550"/>
          <p14:tracePt t="25387" x="8037513" y="2336800"/>
          <p14:tracePt t="25395" x="8077200" y="2320925"/>
          <p14:tracePt t="25403" x="8101013" y="2297113"/>
          <p14:tracePt t="25412" x="8116888" y="2289175"/>
          <p14:tracePt t="25420" x="8132763" y="2289175"/>
          <p14:tracePt t="25428" x="8148638" y="2281238"/>
          <p14:tracePt t="25436" x="8156575" y="2281238"/>
          <p14:tracePt t="25445" x="8164513" y="2281238"/>
          <p14:tracePt t="25452" x="8189913" y="2281238"/>
          <p14:tracePt t="25459" x="8205788" y="2289175"/>
          <p14:tracePt t="25468" x="8213725" y="2297113"/>
          <p14:tracePt t="25476" x="8229600" y="2305050"/>
          <p14:tracePt t="25484" x="8237538" y="2328863"/>
          <p14:tracePt t="25492" x="8253413" y="2352675"/>
          <p14:tracePt t="25501" x="8261350" y="2392363"/>
          <p14:tracePt t="25508" x="8261350" y="2424113"/>
          <p14:tracePt t="25521" x="8253413" y="2487613"/>
          <p14:tracePt t="25523" x="8237538" y="2535238"/>
          <p14:tracePt t="25532" x="8189913" y="2608263"/>
          <p14:tracePt t="25539" x="8148638" y="2671763"/>
          <p14:tracePt t="25551" x="8093075" y="2751138"/>
          <p14:tracePt t="25556" x="8021638" y="2854325"/>
          <p14:tracePt t="25564" x="7934325" y="2990850"/>
          <p14:tracePt t="25572" x="7805738" y="3165475"/>
          <p14:tracePt t="25581" x="7734300" y="3244850"/>
          <p14:tracePt t="25588" x="7678738" y="3252788"/>
          <p14:tracePt t="25596" x="7662863" y="3252788"/>
          <p14:tracePt t="25604" x="7654925" y="3252788"/>
          <p14:tracePt t="25668" x="7639050" y="3262313"/>
          <p14:tracePt t="25677" x="7631113" y="3262313"/>
          <p14:tracePt t="25700" x="7623175" y="3262313"/>
          <p14:tracePt t="25740" x="7639050" y="3270250"/>
          <p14:tracePt t="25747" x="7662863" y="3270250"/>
          <p14:tracePt t="25756" x="7670800" y="3270250"/>
          <p14:tracePt t="25765" x="7678738" y="3270250"/>
          <p14:tracePt t="25797" x="7654925" y="3262313"/>
          <p14:tracePt t="25804" x="7615238" y="3228975"/>
          <p14:tracePt t="25813" x="7583488" y="3205163"/>
          <p14:tracePt t="25820" x="7567613" y="3173413"/>
          <p14:tracePt t="25830" x="7559675" y="3149600"/>
          <p14:tracePt t="25835" x="7559675" y="3109913"/>
          <p14:tracePt t="25843" x="7559675" y="3078163"/>
          <p14:tracePt t="25852" x="7559675" y="3030538"/>
          <p14:tracePt t="25861" x="7559675" y="3006725"/>
          <p14:tracePt t="25867" x="7559675" y="2990850"/>
          <p14:tracePt t="25875" x="7559675" y="2974975"/>
          <p14:tracePt t="25883" x="7559675" y="2951163"/>
          <p14:tracePt t="25891" x="7559675" y="2927350"/>
          <p14:tracePt t="25900" x="7567613" y="2901950"/>
          <p14:tracePt t="25908" x="7567613" y="2886075"/>
          <p14:tracePt t="25916" x="7583488" y="2862263"/>
          <p14:tracePt t="25923" x="7591425" y="2854325"/>
          <p14:tracePt t="25932" x="7615238" y="2846388"/>
          <p14:tracePt t="25940" x="7615238" y="2830513"/>
          <p14:tracePt t="25947" x="7623175" y="2822575"/>
          <p14:tracePt t="25956" x="7631113" y="2806700"/>
          <p14:tracePt t="25963" x="7631113" y="2790825"/>
          <p14:tracePt t="25972" x="7631113" y="2767013"/>
          <p14:tracePt t="25980" x="7631113" y="2751138"/>
          <p14:tracePt t="25988" x="7631113" y="2735263"/>
          <p14:tracePt t="25996" x="7631113" y="2719388"/>
          <p14:tracePt t="26003" x="7631113" y="2711450"/>
          <p14:tracePt t="26012" x="7631113" y="2703513"/>
          <p14:tracePt t="26019" x="7631113" y="2695575"/>
          <p14:tracePt t="26028" x="7631113" y="2687638"/>
          <p14:tracePt t="26036" x="7631113" y="2679700"/>
          <p14:tracePt t="26043" x="7631113" y="2671763"/>
          <p14:tracePt t="26051" x="7631113" y="2663825"/>
          <p14:tracePt t="26068" x="7631113" y="2655888"/>
          <p14:tracePt t="26075" x="7631113" y="2647950"/>
          <p14:tracePt t="26100" x="7631113" y="2640013"/>
          <p14:tracePt t="26108" x="7639050" y="2624138"/>
          <p14:tracePt t="26118" x="7639050" y="2616200"/>
          <p14:tracePt t="26124" x="7646988" y="2608263"/>
          <p14:tracePt t="26134" x="7646988" y="2592388"/>
          <p14:tracePt t="26143" x="7646988" y="2584450"/>
          <p14:tracePt t="26147" x="7646988" y="2576513"/>
          <p14:tracePt t="26157" x="7654925" y="2566988"/>
          <p14:tracePt t="26163" x="7654925" y="2559050"/>
          <p14:tracePt t="26172" x="7662863" y="2551113"/>
          <p14:tracePt t="26179" x="7670800" y="2535238"/>
          <p14:tracePt t="26188" x="7678738" y="2519363"/>
          <p14:tracePt t="26196" x="7678738" y="2511425"/>
          <p14:tracePt t="26206" x="7678738" y="2503488"/>
          <p14:tracePt t="26235" x="7686675" y="2495550"/>
          <p14:tracePt t="26244" x="7694613" y="2479675"/>
          <p14:tracePt t="26251" x="7702550" y="2463800"/>
          <p14:tracePt t="26260" x="7718425" y="2432050"/>
          <p14:tracePt t="26268" x="7742238" y="2392363"/>
          <p14:tracePt t="26276" x="7758113" y="2344738"/>
          <p14:tracePt t="26284" x="7797800" y="2297113"/>
          <p14:tracePt t="26292" x="7839075" y="2241550"/>
          <p14:tracePt t="26300" x="7878763" y="2200275"/>
          <p14:tracePt t="26308" x="7902575" y="2168525"/>
          <p14:tracePt t="26316" x="7934325" y="2136775"/>
          <p14:tracePt t="26324" x="7942263" y="2120900"/>
          <p14:tracePt t="26332" x="7958138" y="2112963"/>
          <p14:tracePt t="26340" x="7966075" y="2097088"/>
          <p14:tracePt t="26347" x="7966075" y="2073275"/>
          <p14:tracePt t="26356" x="7981950" y="2033588"/>
          <p14:tracePt t="26363" x="7989888" y="2001838"/>
          <p14:tracePt t="26372" x="7997825" y="1954213"/>
          <p14:tracePt t="26381" x="8013700" y="1922463"/>
          <p14:tracePt t="26389" x="8021638" y="1873250"/>
          <p14:tracePt t="26396" x="8021638" y="1849438"/>
          <p14:tracePt t="26404" x="8029575" y="1825625"/>
          <p14:tracePt t="26412" x="8037513" y="1809750"/>
          <p14:tracePt t="26420" x="8037513" y="1801813"/>
          <p14:tracePt t="26428" x="8045450" y="1793875"/>
          <p14:tracePt t="26436" x="8045450" y="1778000"/>
          <p14:tracePt t="26444" x="8045450" y="1770063"/>
          <p14:tracePt t="26454" x="8045450" y="1762125"/>
          <p14:tracePt t="26459" x="8045450" y="1754188"/>
          <p14:tracePt t="26476" x="8045450" y="1738313"/>
          <p14:tracePt t="26492" x="8045450" y="1730375"/>
          <p14:tracePt t="26517" x="8045450" y="1722438"/>
          <p14:tracePt t="26540" x="8045450" y="1714500"/>
          <p14:tracePt t="26605" x="8045450" y="1706563"/>
          <p14:tracePt t="26677" x="8101013" y="1666875"/>
          <p14:tracePt t="26684" x="8108950" y="1651000"/>
          <p14:tracePt t="26692" x="8116888" y="1651000"/>
          <p14:tracePt t="26701" x="8116888" y="1643063"/>
          <p14:tracePt t="26732" x="8101013" y="1651000"/>
          <p14:tracePt t="26740" x="7966075" y="1722438"/>
          <p14:tracePt t="26748" x="7710488" y="1857375"/>
          <p14:tracePt t="26756" x="7423150" y="1978025"/>
          <p14:tracePt t="26765" x="7296150" y="2049463"/>
          <p14:tracePt t="26771" x="7240588" y="2089150"/>
          <p14:tracePt t="27084" x="7240588" y="1922463"/>
          <p14:tracePt t="27092" x="7240588" y="1762125"/>
          <p14:tracePt t="27100" x="7248525" y="1658938"/>
          <p14:tracePt t="27109" x="7264400" y="1555750"/>
          <p14:tracePt t="27117" x="7264400" y="1443038"/>
          <p14:tracePt t="27128" x="7264400" y="1395413"/>
          <p14:tracePt t="27132" x="7248525" y="1347788"/>
          <p14:tracePt t="27139" x="7240588" y="1331913"/>
          <p14:tracePt t="27147" x="7232650" y="1331913"/>
          <p14:tracePt t="27269" x="7232650" y="1323975"/>
          <p14:tracePt t="27276" x="7256463" y="1292225"/>
          <p14:tracePt t="27284" x="7264400" y="1284288"/>
          <p14:tracePt t="27291" x="7272338" y="1276350"/>
          <p14:tracePt t="27300" x="7272338" y="1268413"/>
          <p14:tracePt t="27308" x="7280275" y="1268413"/>
          <p14:tracePt t="27324" x="7280275" y="1260475"/>
          <p14:tracePt t="27388" x="7296150" y="1260475"/>
          <p14:tracePt t="27468" x="7304088" y="1260475"/>
          <p14:tracePt t="27500" x="7312025" y="1260475"/>
          <p14:tracePt t="27517" x="7319963" y="1260475"/>
          <p14:tracePt t="27524" x="7327900" y="1260475"/>
          <p14:tracePt t="27540" x="7327900" y="1268413"/>
          <p14:tracePt t="27563" x="7327900" y="1276350"/>
          <p14:tracePt t="27572" x="7327900" y="1284288"/>
          <p14:tracePt t="27580" x="7327900" y="1292225"/>
          <p14:tracePt t="27588" x="7327900" y="1308100"/>
          <p14:tracePt t="27596" x="7327900" y="1331913"/>
          <p14:tracePt t="27604" x="7327900" y="1355725"/>
          <p14:tracePt t="27613" x="7327900" y="1395413"/>
          <p14:tracePt t="27620" x="7327900" y="1450975"/>
          <p14:tracePt t="27629" x="7327900" y="1514475"/>
          <p14:tracePt t="27636" x="7327900" y="1587500"/>
          <p14:tracePt t="27643" x="7335838" y="1674813"/>
          <p14:tracePt t="27651" x="7343775" y="1746250"/>
          <p14:tracePt t="27660" x="7351713" y="1825625"/>
          <p14:tracePt t="27667" x="7359650" y="1890713"/>
          <p14:tracePt t="27676" x="7367588" y="1946275"/>
          <p14:tracePt t="27684" x="7383463" y="2001838"/>
          <p14:tracePt t="27692" x="7399338" y="2065338"/>
          <p14:tracePt t="27699" x="7415213" y="2120900"/>
          <p14:tracePt t="27708" x="7431088" y="2168525"/>
          <p14:tracePt t="27716" x="7446963" y="2208213"/>
          <p14:tracePt t="27724" x="7462838" y="2224088"/>
          <p14:tracePt t="27732" x="7470775" y="2241550"/>
          <p14:tracePt t="27740" x="7470775" y="2249488"/>
          <p14:tracePt t="27748" x="7470775" y="2257425"/>
          <p14:tracePt t="27755" x="7470775" y="2265363"/>
          <p14:tracePt t="27764" x="7478713" y="2273300"/>
          <p14:tracePt t="27771" x="7486650" y="2297113"/>
          <p14:tracePt t="27780" x="7496175" y="2320925"/>
          <p14:tracePt t="27787" x="7504113" y="2360613"/>
          <p14:tracePt t="27796" x="7519988" y="2392363"/>
          <p14:tracePt t="27803" x="7535863" y="2416175"/>
          <p14:tracePt t="27812" x="7543800" y="2447925"/>
          <p14:tracePt t="27820" x="7551738" y="2455863"/>
          <p14:tracePt t="27830" x="7559675" y="2463800"/>
          <p14:tracePt t="27844" x="7559675" y="2471738"/>
          <p14:tracePt t="27875" x="7559675" y="2479675"/>
          <p14:tracePt t="27923" x="7567613" y="2479675"/>
          <p14:tracePt t="27932" x="7575550" y="2495550"/>
          <p14:tracePt t="27940" x="7583488" y="2511425"/>
          <p14:tracePt t="27947" x="7591425" y="2519363"/>
          <p14:tracePt t="27956" x="7607300" y="2535238"/>
          <p14:tracePt t="27963" x="7615238" y="2543175"/>
          <p14:tracePt t="27980" x="7615238" y="2551113"/>
          <p14:tracePt t="28035" x="7623175" y="2551113"/>
          <p14:tracePt t="28044" x="7623175" y="2559050"/>
          <p14:tracePt t="28068" x="7631113" y="2559050"/>
          <p14:tracePt t="28108" x="7631113" y="2566988"/>
          <p14:tracePt t="28180" x="7639050" y="2566988"/>
          <p14:tracePt t="28301" x="7646988" y="2566988"/>
          <p14:tracePt t="28372" x="7678738" y="2551113"/>
          <p14:tracePt t="28380" x="7694613" y="2543175"/>
          <p14:tracePt t="28387" x="7710488" y="2535238"/>
          <p14:tracePt t="28396" x="7726363" y="2527300"/>
          <p14:tracePt t="28404" x="7734300" y="2511425"/>
          <p14:tracePt t="28412" x="7750175" y="2503488"/>
          <p14:tracePt t="28420" x="7758113" y="2487613"/>
          <p14:tracePt t="28429" x="7766050" y="2487613"/>
          <p14:tracePt t="28435" x="7773988" y="2479675"/>
          <p14:tracePt t="28444" x="7773988" y="2471738"/>
          <p14:tracePt t="28588" x="7773988" y="2455863"/>
          <p14:tracePt t="28596" x="7773988" y="2432050"/>
          <p14:tracePt t="28604" x="7773988" y="2416175"/>
          <p14:tracePt t="28612" x="7773988" y="2400300"/>
          <p14:tracePt t="28620" x="7781925" y="2384425"/>
          <p14:tracePt t="28636" x="7781925" y="2376488"/>
          <p14:tracePt t="28645" x="7781925" y="2368550"/>
          <p14:tracePt t="28979" x="7781925" y="2360613"/>
          <p14:tracePt t="28988" x="7781925" y="2352675"/>
          <p14:tracePt t="28996" x="7789863" y="2344738"/>
          <p14:tracePt t="29004" x="7789863" y="2336800"/>
          <p14:tracePt t="29019" x="7789863" y="2328863"/>
          <p14:tracePt t="29043" x="7789863" y="2320925"/>
          <p14:tracePt t="29051" x="7789863" y="2312988"/>
          <p14:tracePt t="29068" x="7789863" y="2305050"/>
          <p14:tracePt t="29076" x="7789863" y="2289175"/>
          <p14:tracePt t="29084" x="7797800" y="2281238"/>
          <p14:tracePt t="29092" x="7797800" y="2273300"/>
          <p14:tracePt t="29099" x="7797800" y="2265363"/>
          <p14:tracePt t="29116" x="7797800" y="2257425"/>
          <p14:tracePt t="29133" x="7797800" y="2249488"/>
          <p14:tracePt t="29155" x="7797800" y="2241550"/>
          <p14:tracePt t="29171" x="7805738" y="2241550"/>
          <p14:tracePt t="29180" x="7805738" y="2233613"/>
          <p14:tracePt t="29196" x="7805738" y="2224088"/>
          <p14:tracePt t="29212" x="7805738" y="2216150"/>
          <p14:tracePt t="29276" x="7805738" y="2208213"/>
          <p14:tracePt t="29283" x="7805738" y="2168525"/>
          <p14:tracePt t="29291" x="7797800" y="2160588"/>
          <p14:tracePt t="29300" x="7797800" y="2152650"/>
          <p14:tracePt t="29315" x="7797800" y="2144713"/>
          <p14:tracePt t="29716" x="7797800" y="2128838"/>
          <p14:tracePt t="29724" x="7797800" y="2112963"/>
          <p14:tracePt t="29732" x="7805738" y="2097088"/>
          <p14:tracePt t="29739" x="7805738" y="2081213"/>
          <p14:tracePt t="29748" x="7805738" y="2073275"/>
          <p14:tracePt t="29755" x="7813675" y="2065338"/>
          <p14:tracePt t="29763" x="7813675" y="2057400"/>
          <p14:tracePt t="29771" x="7821613" y="2049463"/>
          <p14:tracePt t="29783" x="7821613" y="2041525"/>
          <p14:tracePt t="29787" x="7821613" y="2033588"/>
          <p14:tracePt t="29797" x="7821613" y="2025650"/>
          <p14:tracePt t="29813" x="7821613" y="2017713"/>
          <p14:tracePt t="29819" x="7821613" y="2009775"/>
          <p14:tracePt t="29939" x="7821613" y="2001838"/>
          <p14:tracePt t="29956" x="7821613" y="1993900"/>
          <p14:tracePt t="29971" x="7821613" y="1985963"/>
          <p14:tracePt t="29979" x="7821613" y="1978025"/>
          <p14:tracePt t="29987" x="7821613" y="1970088"/>
          <p14:tracePt t="29996" x="7829550" y="1970088"/>
          <p14:tracePt t="30004" x="7829550" y="1954213"/>
          <p14:tracePt t="30013" x="7829550" y="1946275"/>
          <p14:tracePt t="30020" x="7829550" y="1938338"/>
          <p14:tracePt t="30028" x="7829550" y="1930400"/>
          <p14:tracePt t="30036" x="7829550" y="1922463"/>
          <p14:tracePt t="30044" x="7839075" y="1922463"/>
          <p14:tracePt t="30051" x="7839075" y="1906588"/>
          <p14:tracePt t="30068" x="7839075" y="1898650"/>
          <p14:tracePt t="30083" x="7839075" y="1890713"/>
          <p14:tracePt t="30261" x="7839075" y="1881188"/>
          <p14:tracePt t="30271" x="7839075" y="1873250"/>
          <p14:tracePt t="30284" x="7839075" y="1865313"/>
          <p14:tracePt t="30292" x="7847013" y="1865313"/>
          <p14:tracePt t="30307" x="7847013" y="1857375"/>
          <p14:tracePt t="30316" x="7854950" y="1857375"/>
          <p14:tracePt t="30323" x="7854950" y="1841500"/>
          <p14:tracePt t="30348" x="7854950" y="1833563"/>
          <p14:tracePt t="30363" x="7862888" y="1825625"/>
          <p14:tracePt t="30388" x="7862888" y="1817688"/>
          <p14:tracePt t="30396" x="7862888" y="1809750"/>
          <p14:tracePt t="32428" x="7862888" y="1857375"/>
          <p14:tracePt t="32436" x="7862888" y="1873250"/>
          <p14:tracePt t="32445" x="7854950" y="1914525"/>
          <p14:tracePt t="32452" x="7847013" y="1962150"/>
          <p14:tracePt t="32460" x="7829550" y="2001838"/>
          <p14:tracePt t="32468" x="7821613" y="2049463"/>
          <p14:tracePt t="32475" x="7813675" y="2105025"/>
          <p14:tracePt t="32484" x="7797800" y="2152650"/>
          <p14:tracePt t="32492" x="7797800" y="2192338"/>
          <p14:tracePt t="32500" x="7789863" y="2249488"/>
          <p14:tracePt t="32509" x="7789863" y="2281238"/>
          <p14:tracePt t="32521" x="7781925" y="2320925"/>
          <p14:tracePt t="32523" x="7781925" y="2336800"/>
          <p14:tracePt t="32535" x="7781925" y="2344738"/>
          <p14:tracePt t="32540" x="7781925" y="2352675"/>
          <p14:tracePt t="32550" x="7773988" y="2368550"/>
          <p14:tracePt t="32563" x="7773988" y="2376488"/>
          <p14:tracePt t="32571" x="7766050" y="2400300"/>
          <p14:tracePt t="32580" x="7758113" y="2432050"/>
          <p14:tracePt t="32588" x="7742238" y="2471738"/>
          <p14:tracePt t="32596" x="7734300" y="2527300"/>
          <p14:tracePt t="32604" x="7734300" y="2584450"/>
          <p14:tracePt t="32612" x="7726363" y="2640013"/>
          <p14:tracePt t="32620" x="7726363" y="2671763"/>
          <p14:tracePt t="32628" x="7718425" y="2719388"/>
          <p14:tracePt t="32636" x="7710488" y="2743200"/>
          <p14:tracePt t="32643" x="7710488" y="2759075"/>
          <p14:tracePt t="32652" x="7710488" y="2774950"/>
          <p14:tracePt t="32660" x="7702550" y="2790825"/>
          <p14:tracePt t="32668" x="7694613" y="2806700"/>
          <p14:tracePt t="32676" x="7694613" y="2822575"/>
          <p14:tracePt t="32683" x="7694613" y="2846388"/>
          <p14:tracePt t="32692" x="7686675" y="2862263"/>
          <p14:tracePt t="32699" x="7678738" y="2886075"/>
          <p14:tracePt t="32707" x="7670800" y="2909888"/>
          <p14:tracePt t="32717" x="7670800" y="2935288"/>
          <p14:tracePt t="32725" x="7662863" y="2951163"/>
          <p14:tracePt t="32733" x="7662863" y="2982913"/>
          <p14:tracePt t="32740" x="7662863" y="3014663"/>
          <p14:tracePt t="32749" x="7662863" y="3070225"/>
          <p14:tracePt t="32757" x="7662863" y="3117850"/>
          <p14:tracePt t="32764" x="7662863" y="3173413"/>
          <p14:tracePt t="32771" x="7662863" y="3228975"/>
          <p14:tracePt t="32779" x="7662863" y="3270250"/>
          <p14:tracePt t="32787" x="7662863" y="3317875"/>
          <p14:tracePt t="32796" x="7662863" y="3357563"/>
          <p14:tracePt t="32804" x="7670800" y="3413125"/>
          <p14:tracePt t="32812" x="7686675" y="3476625"/>
          <p14:tracePt t="32820" x="7710488" y="3548063"/>
          <p14:tracePt t="32829" x="7742238" y="3613150"/>
          <p14:tracePt t="32836" x="7781925" y="3668713"/>
          <p14:tracePt t="32844" x="7797800" y="3716338"/>
          <p14:tracePt t="32851" x="7821613" y="3763963"/>
          <p14:tracePt t="32860" x="7847013" y="3811588"/>
          <p14:tracePt t="32867" x="7854950" y="3835400"/>
          <p14:tracePt t="32876" x="7862888" y="3859213"/>
          <p14:tracePt t="32883" x="7870825" y="3883025"/>
          <p14:tracePt t="32891" x="7870825" y="3898900"/>
          <p14:tracePt t="32900" x="7870825" y="3906838"/>
          <p14:tracePt t="32908" x="7870825" y="3914775"/>
          <p14:tracePt t="32916" x="7870825" y="3930650"/>
          <p14:tracePt t="32932" x="7870825" y="3938588"/>
          <p14:tracePt t="32947" x="7870825" y="3948113"/>
          <p14:tracePt t="32963" x="7870825" y="3956050"/>
          <p14:tracePt t="32972" x="7870825" y="3963988"/>
          <p14:tracePt t="32996" x="7870825" y="3971925"/>
          <p14:tracePt t="33003" x="7870825" y="3979863"/>
          <p14:tracePt t="33012" x="7870825" y="3995738"/>
          <p14:tracePt t="33019" x="7870825" y="4003675"/>
          <p14:tracePt t="33028" x="7878763" y="4027488"/>
          <p14:tracePt t="33036" x="7878763" y="4043363"/>
          <p14:tracePt t="33044" x="7886700" y="4043363"/>
          <p14:tracePt t="33053" x="7886700" y="4051300"/>
          <p14:tracePt t="33124" x="7886700" y="4059238"/>
          <p14:tracePt t="33133" x="7886700" y="4083050"/>
          <p14:tracePt t="33140" x="7886700" y="4106863"/>
          <p14:tracePt t="33148" x="7886700" y="4138613"/>
          <p14:tracePt t="33156" x="7902575" y="4170363"/>
          <p14:tracePt t="33164" x="7902575" y="4202113"/>
          <p14:tracePt t="33172" x="7910513" y="4225925"/>
          <p14:tracePt t="33179" x="7910513" y="4241800"/>
          <p14:tracePt t="33189" x="7918450" y="4257675"/>
          <p14:tracePt t="33227" x="7918450" y="4265613"/>
          <p14:tracePt t="33404" x="7910513" y="4273550"/>
          <p14:tracePt t="33436" x="7910513" y="4281488"/>
          <p14:tracePt t="33444" x="7902575" y="4281488"/>
          <p14:tracePt t="33452" x="7902575" y="4298950"/>
          <p14:tracePt t="33468" x="7902575" y="4306888"/>
          <p14:tracePt t="33492" x="7894638" y="4306888"/>
          <p14:tracePt t="33564" x="7886700" y="4306888"/>
          <p14:tracePt t="33572" x="7886700" y="4314825"/>
          <p14:tracePt t="33587" x="7878763" y="4314825"/>
          <p14:tracePt t="33613" x="7878763" y="4322763"/>
          <p14:tracePt t="33620" x="7870825" y="4322763"/>
          <p14:tracePt t="33636" x="7870825" y="4330700"/>
          <p14:tracePt t="33651" x="7862888" y="4330700"/>
          <p14:tracePt t="33668" x="7854950" y="4330700"/>
          <p14:tracePt t="33700" x="7847013" y="4330700"/>
          <p14:tracePt t="33740" x="7839075" y="4330700"/>
          <p14:tracePt t="34028" x="7839075" y="4322763"/>
          <p14:tracePt t="34043" x="7839075" y="4314825"/>
          <p14:tracePt t="34060" x="7839075" y="4306888"/>
          <p14:tracePt t="34111" x="7839075" y="4298950"/>
          <p14:tracePt t="34115" x="7839075" y="4291013"/>
          <p14:tracePt t="34212" x="7839075" y="4281488"/>
          <p14:tracePt t="34219" x="7839075" y="4249738"/>
          <p14:tracePt t="34227" x="7839075" y="4225925"/>
          <p14:tracePt t="34236" x="7839075" y="4217988"/>
          <p14:tracePt t="34244" x="7839075" y="4210050"/>
          <p14:tracePt t="34251" x="7839075" y="4194175"/>
          <p14:tracePt t="34268" x="7839075" y="4186238"/>
          <p14:tracePt t="34276" x="7839075" y="4170363"/>
          <p14:tracePt t="34284" x="7839075" y="4162425"/>
          <p14:tracePt t="34292" x="7847013" y="4154488"/>
          <p14:tracePt t="34300" x="7847013" y="4130675"/>
          <p14:tracePt t="34308" x="7854950" y="4106863"/>
          <p14:tracePt t="34316" x="7854950" y="4090988"/>
          <p14:tracePt t="34324" x="7854950" y="4067175"/>
          <p14:tracePt t="34332" x="7862888" y="4051300"/>
          <p14:tracePt t="34340" x="7870825" y="4035425"/>
          <p14:tracePt t="34348" x="7870825" y="4027488"/>
          <p14:tracePt t="34364" x="7870825" y="4019550"/>
          <p14:tracePt t="34380" x="7870825" y="4011613"/>
          <p14:tracePt t="34388" x="7870825" y="4003675"/>
          <p14:tracePt t="34395" x="7870825" y="3995738"/>
          <p14:tracePt t="34404" x="7878763" y="3979863"/>
          <p14:tracePt t="34411" x="7878763" y="3971925"/>
          <p14:tracePt t="34420" x="7886700" y="3956050"/>
          <p14:tracePt t="34428" x="7886700" y="3938588"/>
          <p14:tracePt t="34436" x="7894638" y="3938588"/>
          <p14:tracePt t="34444" x="7894638" y="3930650"/>
          <p14:tracePt t="34452" x="7902575" y="3922713"/>
          <p14:tracePt t="34467" x="7902575" y="3906838"/>
          <p14:tracePt t="34476" x="7902575" y="3890963"/>
          <p14:tracePt t="34485" x="7910513" y="3875088"/>
          <p14:tracePt t="34492" x="7918450" y="3867150"/>
          <p14:tracePt t="34501" x="7918450" y="3843338"/>
          <p14:tracePt t="34507" x="7918450" y="3827463"/>
          <p14:tracePt t="34518" x="7926388" y="3811588"/>
          <p14:tracePt t="34523" x="7926388" y="3795713"/>
          <p14:tracePt t="34534" x="7934325" y="3779838"/>
          <p14:tracePt t="34540" x="7934325" y="3763963"/>
          <p14:tracePt t="34551" x="7942263" y="3756025"/>
          <p14:tracePt t="34555" x="7942263" y="3748088"/>
          <p14:tracePt t="34563" x="7942263" y="3732213"/>
          <p14:tracePt t="34572" x="7950200" y="3732213"/>
          <p14:tracePt t="34620" x="7950200" y="3724275"/>
          <p14:tracePt t="34805" x="7950200" y="3732213"/>
          <p14:tracePt t="34812" x="7942263" y="3748088"/>
          <p14:tracePt t="34819" x="7926388" y="3763963"/>
          <p14:tracePt t="34830" x="7918450" y="3771900"/>
          <p14:tracePt t="34835" x="7902575" y="3787775"/>
          <p14:tracePt t="34844" x="7902575" y="3795713"/>
          <p14:tracePt t="34852" x="7894638" y="3811588"/>
          <p14:tracePt t="34861" x="7878763" y="3827463"/>
          <p14:tracePt t="34867" x="7870825" y="3835400"/>
          <p14:tracePt t="34876" x="7862888" y="3851275"/>
          <p14:tracePt t="34884" x="7854950" y="3867150"/>
          <p14:tracePt t="34891" x="7847013" y="3875088"/>
          <p14:tracePt t="34900" x="7847013" y="3883025"/>
          <p14:tracePt t="34908" x="7847013" y="3890963"/>
          <p14:tracePt t="34916" x="7839075" y="3890963"/>
          <p14:tracePt t="34925" x="7839075" y="3898900"/>
          <p14:tracePt t="34934" x="7829550" y="3898900"/>
          <p14:tracePt t="34941" x="7829550" y="3906838"/>
          <p14:tracePt t="34948" x="7821613" y="3922713"/>
          <p14:tracePt t="34956" x="7813675" y="3938588"/>
          <p14:tracePt t="34964" x="7813675" y="3956050"/>
          <p14:tracePt t="34972" x="7813675" y="3987800"/>
          <p14:tracePt t="34980" x="7813675" y="4051300"/>
          <p14:tracePt t="34987" x="7847013" y="4122738"/>
          <p14:tracePt t="34996" x="7878763" y="4194175"/>
          <p14:tracePt t="35003" x="7918450" y="4273550"/>
          <p14:tracePt t="35013" x="7958138" y="4338638"/>
          <p14:tracePt t="35021" x="7974013" y="4378325"/>
          <p14:tracePt t="35028" x="7989888" y="4418013"/>
          <p14:tracePt t="35037" x="8005763" y="4433888"/>
          <p14:tracePt t="35044" x="8013700" y="4449763"/>
          <p14:tracePt t="35052" x="8013700" y="4457700"/>
          <p14:tracePt t="35060" x="8013700" y="4465638"/>
          <p14:tracePt t="35125" x="7997825" y="4465638"/>
          <p14:tracePt t="35132" x="7950200" y="4457700"/>
          <p14:tracePt t="35140" x="7942263" y="4457700"/>
          <p14:tracePt t="35147" x="7934325" y="4457700"/>
          <p14:tracePt t="35196" x="7926388" y="4457700"/>
          <p14:tracePt t="35206" x="7918450" y="4457700"/>
          <p14:tracePt t="35212" x="7910513" y="4449763"/>
          <p14:tracePt t="35219" x="7902575" y="4449763"/>
          <p14:tracePt t="35227" x="7894638" y="4425950"/>
          <p14:tracePt t="35235" x="7870825" y="4402138"/>
          <p14:tracePt t="35244" x="7854950" y="4378325"/>
          <p14:tracePt t="35252" x="7847013" y="4338638"/>
          <p14:tracePt t="35260" x="7839075" y="4314825"/>
          <p14:tracePt t="35267" x="7829550" y="4291013"/>
          <p14:tracePt t="35276" x="7821613" y="4257675"/>
          <p14:tracePt t="35283" x="7813675" y="4217988"/>
          <p14:tracePt t="35292" x="7805738" y="4178300"/>
          <p14:tracePt t="35302" x="7805738" y="4154488"/>
          <p14:tracePt t="35309" x="7805738" y="4138613"/>
          <p14:tracePt t="35317" x="7805738" y="4122738"/>
          <p14:tracePt t="35325" x="7813675" y="4106863"/>
          <p14:tracePt t="35332" x="7821613" y="4098925"/>
          <p14:tracePt t="35340" x="7821613" y="4090988"/>
          <p14:tracePt t="35347" x="7829550" y="4083050"/>
          <p14:tracePt t="35356" x="7829550" y="4075113"/>
          <p14:tracePt t="35363" x="7847013" y="4059238"/>
          <p14:tracePt t="35372" x="7847013" y="4051300"/>
          <p14:tracePt t="35379" x="7862888" y="4035425"/>
          <p14:tracePt t="35387" x="7870825" y="4011613"/>
          <p14:tracePt t="35395" x="7886700" y="3987800"/>
          <p14:tracePt t="35403" x="7894638" y="3963988"/>
          <p14:tracePt t="35411" x="7902575" y="3948113"/>
          <p14:tracePt t="35420" x="7918450" y="3930650"/>
          <p14:tracePt t="35428" x="7918450" y="3914775"/>
          <p14:tracePt t="35436" x="7926388" y="3898900"/>
          <p14:tracePt t="35444" x="7934325" y="3883025"/>
          <p14:tracePt t="35451" x="7942263" y="3875088"/>
          <p14:tracePt t="35459" x="7942263" y="3867150"/>
          <p14:tracePt t="35468" x="7942263" y="3859213"/>
          <p14:tracePt t="35476" x="7950200" y="3859213"/>
          <p14:tracePt t="35484" x="7950200" y="3851275"/>
          <p14:tracePt t="35492" x="7958138" y="3851275"/>
          <p14:tracePt t="35499" x="7958138" y="3843338"/>
          <p14:tracePt t="35508" x="7966075" y="3843338"/>
          <p14:tracePt t="35517" x="7966075" y="3835400"/>
          <p14:tracePt t="35524" x="7974013" y="3835400"/>
          <p14:tracePt t="35533" x="7974013" y="3827463"/>
          <p14:tracePt t="35556" x="7981950" y="3819525"/>
          <p14:tracePt t="35708" x="7981950" y="3827463"/>
          <p14:tracePt t="35715" x="7981950" y="3835400"/>
          <p14:tracePt t="35724" x="7981950" y="3859213"/>
          <p14:tracePt t="35732" x="7997825" y="3890963"/>
          <p14:tracePt t="35740" x="8029575" y="3930650"/>
          <p14:tracePt t="35749" x="8069263" y="3995738"/>
          <p14:tracePt t="35757" x="8132763" y="4051300"/>
          <p14:tracePt t="35764" x="8180388" y="4106863"/>
          <p14:tracePt t="35771" x="8229600" y="4138613"/>
          <p14:tracePt t="35779" x="8261350" y="4170363"/>
          <p14:tracePt t="35787" x="8269288" y="4178300"/>
          <p14:tracePt t="35797" x="8277225" y="4178300"/>
          <p14:tracePt t="35811" x="8277225" y="4186238"/>
          <p14:tracePt t="35867" x="8285163" y="4186238"/>
          <p14:tracePt t="35877" x="8301038" y="4186238"/>
          <p14:tracePt t="35884" x="8308975" y="4186238"/>
          <p14:tracePt t="35893" x="8324850" y="4194175"/>
          <p14:tracePt t="35900" x="8332788" y="4194175"/>
          <p14:tracePt t="35964" x="8340725" y="4194175"/>
          <p14:tracePt t="35972" x="8348663" y="4194175"/>
          <p14:tracePt t="35979" x="8364538" y="4194175"/>
          <p14:tracePt t="35987" x="8380413" y="4194175"/>
          <p14:tracePt t="35996" x="8404225" y="4194175"/>
          <p14:tracePt t="36003" x="8420100" y="4194175"/>
          <p14:tracePt t="36013" x="8435975" y="4194175"/>
          <p14:tracePt t="36028" x="8451850" y="4194175"/>
          <p14:tracePt t="36100" x="8451850" y="4186238"/>
          <p14:tracePt t="36107" x="8451850" y="4162425"/>
          <p14:tracePt t="36115" x="8451850" y="4138613"/>
          <p14:tracePt t="36124" x="8443913" y="4098925"/>
          <p14:tracePt t="36132" x="8428038" y="4075113"/>
          <p14:tracePt t="36140" x="8412163" y="4035425"/>
          <p14:tracePt t="36147" x="8396288" y="4003675"/>
          <p14:tracePt t="36157" x="8396288" y="3987800"/>
          <p14:tracePt t="36163" x="8388350" y="3979863"/>
          <p14:tracePt t="36172" x="8388350" y="3971925"/>
          <p14:tracePt t="36179" x="8388350" y="3956050"/>
          <p14:tracePt t="36187" x="8380413" y="3956050"/>
          <p14:tracePt t="36196" x="8380413" y="3948113"/>
          <p14:tracePt t="36227" x="8380413" y="3938588"/>
          <p14:tracePt t="36254" x="8372475" y="3938588"/>
          <p14:tracePt t="36292" x="8364538" y="3930650"/>
          <p14:tracePt t="36299" x="8364538" y="3922713"/>
          <p14:tracePt t="36308" x="8356600" y="3922713"/>
          <p14:tracePt t="36324" x="8348663" y="3922713"/>
          <p14:tracePt t="36519" x="8348663" y="3914775"/>
          <p14:tracePt t="37180" x="8348663" y="3922713"/>
          <p14:tracePt t="37187" x="8340725" y="3948113"/>
          <p14:tracePt t="37196" x="8332788" y="3956050"/>
          <p14:tracePt t="37205" x="8332788" y="3963988"/>
          <p14:tracePt t="37211" x="8332788" y="3979863"/>
          <p14:tracePt t="37219" x="8332788" y="3995738"/>
          <p14:tracePt t="37227" x="8324850" y="4003675"/>
          <p14:tracePt t="37235" x="8316913" y="4019550"/>
          <p14:tracePt t="37244" x="8316913" y="4043363"/>
          <p14:tracePt t="37251" x="8316913" y="4067175"/>
          <p14:tracePt t="37260" x="8308975" y="4090988"/>
          <p14:tracePt t="37268" x="8308975" y="4114800"/>
          <p14:tracePt t="37275" x="8308975" y="4146550"/>
          <p14:tracePt t="37283" x="8308975" y="4170363"/>
          <p14:tracePt t="37292" x="8308975" y="4194175"/>
          <p14:tracePt t="37299" x="8308975" y="4217988"/>
          <p14:tracePt t="37308" x="8308975" y="4233863"/>
          <p14:tracePt t="37316" x="8308975" y="4249738"/>
          <p14:tracePt t="37323" x="8308975" y="4273550"/>
          <p14:tracePt t="37332" x="8301038" y="4291013"/>
          <p14:tracePt t="37340" x="8301038" y="4306888"/>
          <p14:tracePt t="37348" x="8293100" y="4322763"/>
          <p14:tracePt t="37356" x="8293100" y="4338638"/>
          <p14:tracePt t="37364" x="8293100" y="4346575"/>
          <p14:tracePt t="37372" x="8293100" y="4354513"/>
          <p14:tracePt t="37380" x="8293100" y="4362450"/>
          <p14:tracePt t="37395" x="8285163" y="4370388"/>
          <p14:tracePt t="37411" x="8285163" y="4378325"/>
          <p14:tracePt t="37427" x="8285163" y="4386263"/>
          <p14:tracePt t="37443" x="8277225" y="4402138"/>
          <p14:tracePt t="37451" x="8277225" y="4410075"/>
          <p14:tracePt t="37459" x="8277225" y="4425950"/>
          <p14:tracePt t="37468" x="8277225" y="4433888"/>
          <p14:tracePt t="37475" x="8277225" y="4441825"/>
          <p14:tracePt t="37491" x="8277225" y="4457700"/>
          <p14:tracePt t="37499" x="8277225" y="4465638"/>
          <p14:tracePt t="37507" x="8277225" y="4473575"/>
          <p14:tracePt t="37516" x="8277225" y="4489450"/>
          <p14:tracePt t="37523" x="8277225" y="4497388"/>
          <p14:tracePt t="37533" x="8277225" y="4505325"/>
          <p14:tracePt t="37539" x="8277225" y="4513263"/>
          <p14:tracePt t="37572" x="8269288" y="4513263"/>
          <p14:tracePt t="37620" x="8269288" y="4521200"/>
          <p14:tracePt t="37636" x="8269288" y="4529138"/>
          <p14:tracePt t="37643" x="8269288" y="4537075"/>
          <p14:tracePt t="37659" x="8269288" y="4545013"/>
          <p14:tracePt t="37676" x="8277225" y="4545013"/>
          <p14:tracePt t="37683" x="8277225" y="4552950"/>
          <p14:tracePt t="37740" x="8277225" y="4560888"/>
          <p14:tracePt t="37748" x="8277225" y="4568825"/>
          <p14:tracePt t="37756" x="8285163" y="4576763"/>
          <p14:tracePt t="37764" x="8285163" y="4592638"/>
          <p14:tracePt t="37771" x="8285163" y="4608513"/>
          <p14:tracePt t="37780" x="8293100" y="4633913"/>
          <p14:tracePt t="37788" x="8308975" y="4649788"/>
          <p14:tracePt t="37796" x="8324850" y="4681538"/>
          <p14:tracePt t="37804" x="8332788" y="4689475"/>
          <p14:tracePt t="37813" x="8348663" y="4697413"/>
          <p14:tracePt t="37829" x="8348663" y="4705350"/>
          <p14:tracePt t="37852" x="8356600" y="4705350"/>
          <p14:tracePt t="37940" x="8356600" y="4689475"/>
          <p14:tracePt t="37948" x="8356600" y="4665663"/>
          <p14:tracePt t="37955" x="8356600" y="4657725"/>
          <p14:tracePt t="37965" x="8348663" y="4633913"/>
          <p14:tracePt t="37973" x="8340725" y="4608513"/>
          <p14:tracePt t="37981" x="8332788" y="4584700"/>
          <p14:tracePt t="37988" x="8308975" y="4537075"/>
          <p14:tracePt t="37995" x="8285163" y="4481513"/>
          <p14:tracePt t="38004" x="8253413" y="4418013"/>
          <p14:tracePt t="38011" x="8229600" y="4354513"/>
          <p14:tracePt t="38019" x="8189913" y="4273550"/>
          <p14:tracePt t="38028" x="8156575" y="4186238"/>
          <p14:tracePt t="38035" x="8108950" y="4098925"/>
          <p14:tracePt t="38044" x="8069263" y="3987800"/>
          <p14:tracePt t="38051" x="7989888" y="3835400"/>
          <p14:tracePt t="38060" x="7894638" y="3668713"/>
          <p14:tracePt t="38067" x="7773988" y="3460750"/>
          <p14:tracePt t="38076" x="7631113" y="3221038"/>
          <p14:tracePt t="38083" x="7504113" y="3014663"/>
          <p14:tracePt t="38092" x="7383463" y="2798763"/>
          <p14:tracePt t="38100" x="7327900" y="2663825"/>
          <p14:tracePt t="38108" x="7288213" y="2551113"/>
          <p14:tracePt t="38116" x="7280275" y="2463800"/>
          <p14:tracePt t="38124" x="7280275" y="2400300"/>
          <p14:tracePt t="38132" x="7280275" y="2352675"/>
          <p14:tracePt t="38139" x="7280275" y="2312988"/>
          <p14:tracePt t="38147" x="7280275" y="2297113"/>
          <p14:tracePt t="38157" x="7280275" y="2281238"/>
          <p14:tracePt t="38163" x="7280275" y="2265363"/>
          <p14:tracePt t="38172" x="7280275" y="2249488"/>
          <p14:tracePt t="38187" x="7288213" y="2233613"/>
          <p14:tracePt t="38204" x="7288213" y="2224088"/>
          <p14:tracePt t="38300" x="7296150" y="2224088"/>
          <p14:tracePt t="38308" x="7312025" y="2224088"/>
          <p14:tracePt t="38316" x="7319963" y="2224088"/>
          <p14:tracePt t="38324" x="7327900" y="2233613"/>
          <p14:tracePt t="38348" x="7335838" y="2233613"/>
          <p14:tracePt t="38356" x="7335838" y="2241550"/>
          <p14:tracePt t="38364" x="7343775" y="2249488"/>
          <p14:tracePt t="38372" x="7351713" y="2257425"/>
          <p14:tracePt t="38379" x="7351713" y="2265363"/>
          <p14:tracePt t="38387" x="7359650" y="2273300"/>
          <p14:tracePt t="38395" x="7359650" y="2281238"/>
          <p14:tracePt t="38403" x="7375525" y="2281238"/>
          <p14:tracePt t="38412" x="7375525" y="2289175"/>
          <p14:tracePt t="38420" x="7391400" y="2297113"/>
          <p14:tracePt t="38428" x="7399338" y="2312988"/>
          <p14:tracePt t="38436" x="7407275" y="2320925"/>
          <p14:tracePt t="38444" x="7423150" y="2336800"/>
          <p14:tracePt t="38452" x="7431088" y="2344738"/>
          <p14:tracePt t="38459" x="7439025" y="2352675"/>
          <p14:tracePt t="38476" x="7446963" y="2352675"/>
          <p14:tracePt t="38491" x="7454900" y="2360613"/>
          <p14:tracePt t="38508" x="7462838" y="2360613"/>
          <p14:tracePt t="38518" x="7478713" y="2376488"/>
          <p14:tracePt t="38524" x="7512050" y="2392363"/>
          <p14:tracePt t="38532" x="7583488" y="2439988"/>
          <p14:tracePt t="38540" x="7686675" y="2495550"/>
          <p14:tracePt t="38549" x="7797800" y="2543175"/>
          <p14:tracePt t="38556" x="7918450" y="2592388"/>
          <p14:tracePt t="38564" x="7989888" y="2616200"/>
          <p14:tracePt t="38572" x="8013700" y="2624138"/>
          <p14:tracePt t="38788" x="8013700" y="2608263"/>
          <p14:tracePt t="38796" x="8013700" y="2584450"/>
          <p14:tracePt t="38805" x="7997825" y="2551113"/>
          <p14:tracePt t="38814" x="7981950" y="2527300"/>
          <p14:tracePt t="38820" x="7981950" y="2511425"/>
          <p14:tracePt t="38833" x="7974013" y="2495550"/>
          <p14:tracePt t="38844" x="7974013" y="2487613"/>
          <p14:tracePt t="38852" x="7966075" y="2487613"/>
          <p14:tracePt t="38868" x="7966075" y="2479675"/>
          <p14:tracePt t="39076" x="7966075" y="2471738"/>
          <p14:tracePt t="39084" x="7966075" y="2424113"/>
          <p14:tracePt t="39092" x="7966075" y="2392363"/>
          <p14:tracePt t="39099" x="7966075" y="2344738"/>
          <p14:tracePt t="39108" x="7981950" y="2289175"/>
          <p14:tracePt t="39119" x="7989888" y="2233613"/>
          <p14:tracePt t="39125" x="8005763" y="2168525"/>
          <p14:tracePt t="39133" x="8029575" y="2112963"/>
          <p14:tracePt t="39141" x="8053388" y="2033588"/>
          <p14:tracePt t="39147" x="8069263" y="1970088"/>
          <p14:tracePt t="39155" x="8093075" y="1898650"/>
          <p14:tracePt t="39163" x="8124825" y="1809750"/>
          <p14:tracePt t="39173" x="8148638" y="1738313"/>
          <p14:tracePt t="39179" x="8172450" y="1651000"/>
          <p14:tracePt t="39189" x="8205788" y="1563688"/>
          <p14:tracePt t="39196" x="8221663" y="1498600"/>
          <p14:tracePt t="39205" x="8237538" y="1427163"/>
          <p14:tracePt t="39214" x="8245475" y="1371600"/>
          <p14:tracePt t="39220" x="8253413" y="1339850"/>
          <p14:tracePt t="39228" x="8261350" y="1292225"/>
          <p14:tracePt t="39238" x="8269288" y="1260475"/>
          <p14:tracePt t="39244" x="8277225" y="1244600"/>
          <p14:tracePt t="39255" x="8285163" y="1228725"/>
          <p14:tracePt t="39259" x="8285163" y="1220788"/>
          <p14:tracePt t="39276" x="8285163" y="1212850"/>
          <p14:tracePt t="39836" x="8285163" y="1220788"/>
          <p14:tracePt t="39844" x="8277225" y="1236663"/>
          <p14:tracePt t="39851" x="8269288" y="1252538"/>
          <p14:tracePt t="39860" x="8261350" y="1260475"/>
          <p14:tracePt t="39867" x="8253413" y="1276350"/>
          <p14:tracePt t="39876" x="8237538" y="1284288"/>
          <p14:tracePt t="39883" x="8229600" y="1300163"/>
          <p14:tracePt t="39895" x="8213725" y="1308100"/>
          <p14:tracePt t="39900" x="8197850" y="1316038"/>
          <p14:tracePt t="39918" x="8156575" y="1347788"/>
          <p14:tracePt t="39924" x="8116888" y="1363663"/>
          <p14:tracePt t="39932" x="8085138" y="1379538"/>
          <p14:tracePt t="39939" x="8029575" y="1395413"/>
          <p14:tracePt t="39947" x="7974013" y="1419225"/>
          <p14:tracePt t="39955" x="7910513" y="1443038"/>
          <p14:tracePt t="39963" x="7854950" y="1474788"/>
          <p14:tracePt t="39972" x="7797800" y="1514475"/>
          <p14:tracePt t="39979" x="7750175" y="1547813"/>
          <p14:tracePt t="39987" x="7710488" y="1571625"/>
          <p14:tracePt t="39996" x="7670800" y="1603375"/>
          <p14:tracePt t="40004" x="7654925" y="1635125"/>
          <p14:tracePt t="40012" x="7631113" y="1658938"/>
          <p14:tracePt t="40020" x="7607300" y="1690688"/>
          <p14:tracePt t="40028" x="7599363" y="1714500"/>
          <p14:tracePt t="40036" x="7583488" y="1738313"/>
          <p14:tracePt t="40043" x="7559675" y="1778000"/>
          <p14:tracePt t="40052" x="7535863" y="1825625"/>
          <p14:tracePt t="40060" x="7519988" y="1873250"/>
          <p14:tracePt t="40068" x="7512050" y="1906588"/>
          <p14:tracePt t="40076" x="7504113" y="1954213"/>
          <p14:tracePt t="40083" x="7486650" y="2009775"/>
          <p14:tracePt t="40092" x="7486650" y="2065338"/>
          <p14:tracePt t="40099" x="7486650" y="2112963"/>
          <p14:tracePt t="40107" x="7486650" y="2176463"/>
          <p14:tracePt t="40116" x="7512050" y="2249488"/>
          <p14:tracePt t="40124" x="7543800" y="2312988"/>
          <p14:tracePt t="40132" x="7583488" y="2376488"/>
          <p14:tracePt t="40141" x="7631113" y="2432050"/>
          <p14:tracePt t="40148" x="7654925" y="2471738"/>
          <p14:tracePt t="40156" x="7694613" y="2503488"/>
          <p14:tracePt t="40164" x="7726363" y="2535238"/>
          <p14:tracePt t="40173" x="7758113" y="2559050"/>
          <p14:tracePt t="40181" x="7805738" y="2592388"/>
          <p14:tracePt t="40189" x="7854950" y="2624138"/>
          <p14:tracePt t="40196" x="7910513" y="2671763"/>
          <p14:tracePt t="40204" x="7966075" y="2711450"/>
          <p14:tracePt t="40212" x="8037513" y="2743200"/>
          <p14:tracePt t="40220" x="8085138" y="2767013"/>
          <p14:tracePt t="40227" x="8116888" y="2782888"/>
          <p14:tracePt t="40236" x="8172450" y="2814638"/>
          <p14:tracePt t="40243" x="8245475" y="2846388"/>
          <p14:tracePt t="40253" x="8340725" y="2894013"/>
          <p14:tracePt t="40260" x="8475663" y="2951163"/>
          <p14:tracePt t="40267" x="8636000" y="3022600"/>
          <p14:tracePt t="40276" x="8794750" y="3094038"/>
          <p14:tracePt t="40284" x="8931275" y="3141663"/>
          <p14:tracePt t="40292" x="9034463" y="3181350"/>
          <p14:tracePt t="40300" x="9097963" y="3213100"/>
          <p14:tracePt t="40308" x="9145588" y="3228975"/>
          <p14:tracePt t="40316" x="9169400" y="3236913"/>
          <p14:tracePt t="40324" x="9209088" y="3252788"/>
          <p14:tracePt t="40332" x="9242425" y="3278188"/>
          <p14:tracePt t="40340" x="9290050" y="3302000"/>
          <p14:tracePt t="40348" x="9345613" y="3325813"/>
          <p14:tracePt t="40356" x="9393238" y="3341688"/>
          <p14:tracePt t="40363" x="9440863" y="3357563"/>
          <p14:tracePt t="40372" x="9464675" y="3381375"/>
          <p14:tracePt t="40380" x="9496425" y="3381375"/>
          <p14:tracePt t="40387" x="9504363" y="3389313"/>
          <p14:tracePt t="40395" x="9512300" y="3397250"/>
          <p14:tracePt t="40428" x="9520238" y="3405188"/>
          <p14:tracePt t="40436" x="9585325" y="3444875"/>
          <p14:tracePt t="40444" x="9712325" y="3492500"/>
          <p14:tracePt t="40452" x="9967913" y="3595688"/>
          <p14:tracePt t="40459" x="10269538" y="3716338"/>
          <p14:tracePt t="40468" x="10596563" y="3819525"/>
          <p14:tracePt t="40476" x="10899775" y="3906838"/>
          <p14:tracePt t="40483" x="11075988" y="3956050"/>
          <p14:tracePt t="40492" x="11171238" y="3971925"/>
          <p14:tracePt t="40500" x="11210925" y="3979863"/>
          <p14:tracePt t="40508" x="11226800" y="3987800"/>
          <p14:tracePt t="40588" x="11187113" y="3987800"/>
          <p14:tracePt t="40597" x="11147425" y="3987800"/>
          <p14:tracePt t="40604" x="11139488" y="3987800"/>
          <p14:tracePt t="40620" x="11131550" y="3987800"/>
          <p14:tracePt t="40651" x="11131550" y="3995738"/>
          <p14:tracePt t="40659" x="11123613" y="4003675"/>
          <p14:tracePt t="40667" x="11115675" y="4011613"/>
          <p14:tracePt t="40675" x="11107738" y="4027488"/>
          <p14:tracePt t="40683" x="11099800" y="4043363"/>
          <p14:tracePt t="40692" x="11091863" y="4051300"/>
          <p14:tracePt t="40699" x="11075988" y="4067175"/>
          <p14:tracePt t="40707" x="11052175" y="4075113"/>
          <p14:tracePt t="40716" x="11036300" y="4090988"/>
          <p14:tracePt t="40724" x="11012488" y="4106863"/>
          <p14:tracePt t="40732" x="10996613" y="4106863"/>
          <p14:tracePt t="40740" x="10988675" y="4122738"/>
          <p14:tracePt t="40748" x="10980738" y="4130675"/>
          <p14:tracePt t="40756" x="10963275" y="4138613"/>
          <p14:tracePt t="40764" x="10963275" y="4146550"/>
          <p14:tracePt t="40771" x="10963275" y="4154488"/>
          <p14:tracePt t="40779" x="10955338" y="4162425"/>
          <p14:tracePt t="40796" x="10947400" y="4162425"/>
          <p14:tracePt t="40813" x="10947400" y="4170363"/>
          <p14:tracePt t="40931" x="10915650" y="4170363"/>
          <p14:tracePt t="40940" x="10899775" y="4162425"/>
          <p14:tracePt t="40948" x="10875963" y="4146550"/>
          <p14:tracePt t="40957" x="10860088" y="4130675"/>
          <p14:tracePt t="40964" x="10844213" y="4114800"/>
          <p14:tracePt t="40974" x="10812463" y="4083050"/>
          <p14:tracePt t="40980" x="10788650" y="4043363"/>
          <p14:tracePt t="40987" x="10756900" y="4019550"/>
          <p14:tracePt t="40996" x="10725150" y="3979863"/>
          <p14:tracePt t="41005" x="10701338" y="3938588"/>
          <p14:tracePt t="41012" x="10685463" y="3930650"/>
          <p14:tracePt t="41019" x="10677525" y="3906838"/>
          <p14:tracePt t="41028" x="10669588" y="3906838"/>
          <p14:tracePt t="41764" x="10701338" y="3890963"/>
          <p14:tracePt t="41771" x="10860088" y="3827463"/>
          <p14:tracePt t="41779" x="11028363" y="3787775"/>
          <p14:tracePt t="41787" x="11202988" y="3748088"/>
          <p14:tracePt t="41796" x="11282363" y="3732213"/>
          <p14:tracePt t="41803" x="11306175" y="3724275"/>
          <p14:tracePt t="41812" x="11314113" y="3724275"/>
          <p14:tracePt t="41931" x="11339513" y="3724275"/>
          <p14:tracePt t="41940" x="11363325" y="3732213"/>
          <p14:tracePt t="41948" x="11379200" y="3740150"/>
          <p14:tracePt t="41980" x="11387138" y="374015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EB675-C084-428F-A8B2-20D5A103A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Styloglossus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7C537-5625-45A6-9D90-63B4C8D09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/>
              <a:t>Origin: Styloid process of temporal bone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/>
              <a:t>Sling-like movement upwards and backwards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B7B77-2F35-48B9-AD48-DEF07BCDA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98B89A-D633-4986-8D4A-C594F0D7DF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6" t="6205" r="3156" b="2047"/>
          <a:stretch/>
        </p:blipFill>
        <p:spPr>
          <a:xfrm>
            <a:off x="6297104" y="1965874"/>
            <a:ext cx="3412503" cy="337912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8045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63"/>
    </mc:Choice>
    <mc:Fallback xmlns="">
      <p:transition spd="slow" advTm="26963"/>
    </mc:Fallback>
  </mc:AlternateContent>
  <p:extLst>
    <p:ext uri="{3A86A75C-4F4B-4683-9AE1-C65F6400EC91}">
      <p14:laserTraceLst xmlns:p14="http://schemas.microsoft.com/office/powerpoint/2010/main">
        <p14:tracePtLst>
          <p14:tracePt t="8184" x="11379200" y="3740150"/>
          <p14:tracePt t="8193" x="11306175" y="3740150"/>
          <p14:tracePt t="8199" x="11258550" y="3740150"/>
          <p14:tracePt t="8209" x="11195050" y="3732213"/>
          <p14:tracePt t="8215" x="11155363" y="3724275"/>
          <p14:tracePt t="8225" x="11115675" y="3724275"/>
          <p14:tracePt t="8231" x="11091863" y="3716338"/>
          <p14:tracePt t="8239" x="11075988" y="3716338"/>
          <p14:tracePt t="8255" x="11068050" y="3716338"/>
          <p14:tracePt t="8344" x="11044238" y="3708400"/>
          <p14:tracePt t="8351" x="10988675" y="3668713"/>
          <p14:tracePt t="8360" x="10947400" y="3652838"/>
          <p14:tracePt t="8367" x="10939463" y="3644900"/>
          <p14:tracePt t="8392" x="10931525" y="3644900"/>
          <p14:tracePt t="8431" x="10923588" y="3636963"/>
          <p14:tracePt t="8439" x="10891838" y="3613150"/>
          <p14:tracePt t="8447" x="10844213" y="3579813"/>
          <p14:tracePt t="8455" x="10796588" y="3548063"/>
          <p14:tracePt t="8464" x="10733088" y="3516313"/>
          <p14:tracePt t="8472" x="10693400" y="3492500"/>
          <p14:tracePt t="8479" x="10661650" y="3476625"/>
          <p14:tracePt t="8488" x="10653713" y="3468688"/>
          <p14:tracePt t="8496" x="10645775" y="3468688"/>
          <p14:tracePt t="8539" x="10637838" y="3460750"/>
          <p14:tracePt t="8559" x="10629900" y="3460750"/>
          <p14:tracePt t="8575" x="10604500" y="3444875"/>
          <p14:tracePt t="8584" x="10564813" y="3413125"/>
          <p14:tracePt t="8592" x="10501313" y="3365500"/>
          <p14:tracePt t="8603" x="10421938" y="3325813"/>
          <p14:tracePt t="8607" x="10342563" y="3294063"/>
          <p14:tracePt t="8615" x="10269538" y="3252788"/>
          <p14:tracePt t="8623" x="10253663" y="3252788"/>
          <p14:tracePt t="8631" x="10253663" y="3244850"/>
          <p14:tracePt t="8639" x="10245725" y="324485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Lips and Face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b="1" u="sng" dirty="0"/>
              <a:t>Lips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u="sng" dirty="0"/>
              <a:t>Very</a:t>
            </a:r>
            <a:r>
              <a:rPr lang="en-US" altLang="en-US" dirty="0"/>
              <a:t> involved in speech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Sphincteric muscle (with variable opening)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i="1" dirty="0"/>
              <a:t>Orbicularis </a:t>
            </a:r>
            <a:r>
              <a:rPr lang="en-US" altLang="en-US" i="1" dirty="0" err="1"/>
              <a:t>oris</a:t>
            </a:r>
            <a:r>
              <a:rPr lang="en-US" altLang="en-US" i="1" dirty="0"/>
              <a:t> </a:t>
            </a:r>
            <a:r>
              <a:rPr lang="en-US" altLang="en-US" dirty="0"/>
              <a:t>(no definite origin or insertion)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dirty="0"/>
              <a:t> </a:t>
            </a:r>
            <a:r>
              <a:rPr lang="en-US" altLang="en-US" b="1" u="sng" dirty="0"/>
              <a:t>Face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“Muscles of facial expression”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Generally </a:t>
            </a:r>
            <a:r>
              <a:rPr lang="en-US" altLang="en-US" u="sng" dirty="0"/>
              <a:t>not</a:t>
            </a:r>
            <a:r>
              <a:rPr lang="en-US" altLang="en-US" dirty="0"/>
              <a:t> involved in speech, except those that comprise or involve the lips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42866D-F3B0-4BB9-9478-19F6119B7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47"/>
    </mc:Choice>
    <mc:Fallback xmlns="">
      <p:transition spd="slow" advTm="97847"/>
    </mc:Fallback>
  </mc:AlternateContent>
  <p:extLst>
    <p:ext uri="{3A86A75C-4F4B-4683-9AE1-C65F6400EC91}">
      <p14:laserTraceLst xmlns:p14="http://schemas.microsoft.com/office/powerpoint/2010/main">
        <p14:tracePtLst>
          <p14:tracePt t="3039" x="10310813" y="3270250"/>
          <p14:tracePt t="3047" x="10334625" y="3286125"/>
          <p14:tracePt t="3055" x="10342563" y="3294063"/>
          <p14:tracePt t="3063" x="10358438" y="3294063"/>
          <p14:tracePt t="3071" x="10374313" y="3309938"/>
          <p14:tracePt t="3081" x="10390188" y="3317875"/>
          <p14:tracePt t="3088" x="10414000" y="3325813"/>
          <p14:tracePt t="3097" x="10429875" y="3333750"/>
          <p14:tracePt t="3111" x="10437813" y="3333750"/>
          <p14:tracePt t="3119" x="10437813" y="3341688"/>
          <p14:tracePt t="3128" x="10445750" y="3341688"/>
          <p14:tracePt t="3144" x="10445750" y="3349625"/>
          <p14:tracePt t="3417" x="10453688" y="3349625"/>
          <p14:tracePt t="3431" x="10461625" y="3349625"/>
          <p14:tracePt t="4247" x="10453688" y="3325813"/>
          <p14:tracePt t="4255" x="10429875" y="3228975"/>
          <p14:tracePt t="4263" x="10398125" y="3141663"/>
          <p14:tracePt t="4271" x="10398125" y="3046413"/>
          <p14:tracePt t="4279" x="10414000" y="2927350"/>
          <p14:tracePt t="4288" x="10461625" y="2790825"/>
          <p14:tracePt t="4296" x="10541000" y="2608263"/>
          <p14:tracePt t="4305" x="10596563" y="2447925"/>
          <p14:tracePt t="4311" x="10637838" y="2297113"/>
          <p14:tracePt t="4319" x="10677525" y="2160588"/>
          <p14:tracePt t="4327" x="10701338" y="2057400"/>
          <p14:tracePt t="4336" x="10733088" y="1962150"/>
          <p14:tracePt t="4344" x="10748963" y="1849438"/>
          <p14:tracePt t="4353" x="10756900" y="1770063"/>
          <p14:tracePt t="4360" x="10756900" y="1674813"/>
          <p14:tracePt t="4368" x="10756900" y="1579563"/>
          <p14:tracePt t="4375" x="10756900" y="1482725"/>
          <p14:tracePt t="4383" x="10748963" y="1395413"/>
          <p14:tracePt t="4392" x="10733088" y="1292225"/>
          <p14:tracePt t="4399" x="10733088" y="1179513"/>
          <p14:tracePt t="4409" x="10733088" y="1052513"/>
          <p14:tracePt t="4417" x="10756900" y="885825"/>
          <p14:tracePt t="4424" x="10772775" y="765175"/>
          <p14:tracePt t="4431" x="10796588" y="638175"/>
          <p14:tracePt t="4439" x="10820400" y="509588"/>
          <p14:tracePt t="4447" x="10844213" y="406400"/>
          <p14:tracePt t="4455" x="10875963" y="295275"/>
          <p14:tracePt t="4464" x="10915650" y="207963"/>
          <p14:tracePt t="4471" x="10939463" y="142875"/>
          <p14:tracePt t="4479" x="10971213" y="103188"/>
          <p14:tracePt t="4487" x="10980738" y="79375"/>
          <p14:tracePt t="4495" x="10996613" y="63500"/>
          <p14:tracePt t="4559" x="11060113" y="55563"/>
          <p14:tracePt t="4567" x="11155363" y="55563"/>
          <p14:tracePt t="4575" x="11242675" y="71438"/>
          <p14:tracePt t="4583" x="11323638" y="87313"/>
          <p14:tracePt t="4592" x="11379200" y="111125"/>
          <p14:tracePt t="4600" x="11403013" y="127000"/>
          <p14:tracePt t="4608" x="11426825" y="134938"/>
          <p14:tracePt t="4618" x="11434763" y="134938"/>
          <p14:tracePt t="4623" x="11434763" y="142875"/>
          <p14:tracePt t="4663" x="11434763" y="158750"/>
          <p14:tracePt t="4671" x="11426825" y="158750"/>
          <p14:tracePt t="4688" x="11426825" y="166688"/>
          <p14:tracePt t="4720" x="11418888" y="176213"/>
          <p14:tracePt t="4727" x="11395075" y="239713"/>
          <p14:tracePt t="4735" x="11371263" y="319088"/>
          <p14:tracePt t="4743" x="11347450" y="374650"/>
          <p14:tracePt t="4751" x="11331575" y="414338"/>
          <p14:tracePt t="4759" x="11314113" y="461963"/>
          <p14:tracePt t="4767" x="11290300" y="501650"/>
          <p14:tracePt t="4776" x="11274425" y="534988"/>
          <p14:tracePt t="4783" x="11258550" y="566738"/>
          <p14:tracePt t="4791" x="11250613" y="574675"/>
          <p14:tracePt t="4799" x="11234738" y="598488"/>
          <p14:tracePt t="4808" x="11234738" y="606425"/>
          <p14:tracePt t="4815" x="11218863" y="614363"/>
          <p14:tracePt t="4824" x="11210925" y="630238"/>
          <p14:tracePt t="4831" x="11195050" y="638175"/>
          <p14:tracePt t="4839" x="11187113" y="654050"/>
          <p14:tracePt t="4847" x="11155363" y="685800"/>
          <p14:tracePt t="4856" x="11107738" y="717550"/>
          <p14:tracePt t="4868" x="11060113" y="749300"/>
          <p14:tracePt t="4871" x="10996613" y="773113"/>
          <p14:tracePt t="4881" x="10939463" y="804863"/>
          <p14:tracePt t="4887" x="10875963" y="828675"/>
          <p14:tracePt t="4895" x="10812463" y="862013"/>
          <p14:tracePt t="4903" x="10764838" y="893763"/>
          <p14:tracePt t="4911" x="10733088" y="917575"/>
          <p14:tracePt t="4919" x="10693400" y="941388"/>
          <p14:tracePt t="4927" x="10669588" y="949325"/>
          <p14:tracePt t="4935" x="10653713" y="949325"/>
          <p14:tracePt t="4943" x="10645775" y="949325"/>
          <p14:tracePt t="4952" x="10629900" y="949325"/>
          <p14:tracePt t="4959" x="10620375" y="949325"/>
          <p14:tracePt t="4967" x="10604500" y="949325"/>
          <p14:tracePt t="4976" x="10580688" y="957263"/>
          <p14:tracePt t="4983" x="10541000" y="965200"/>
          <p14:tracePt t="4991" x="10517188" y="989013"/>
          <p14:tracePt t="4999" x="10493375" y="1004888"/>
          <p14:tracePt t="5007" x="10485438" y="1012825"/>
          <p14:tracePt t="5015" x="10477500" y="1020763"/>
          <p14:tracePt t="5024" x="10477500" y="1036638"/>
          <p14:tracePt t="5031" x="10461625" y="1060450"/>
          <p14:tracePt t="5040" x="10437813" y="1084263"/>
          <p14:tracePt t="5047" x="10421938" y="1123950"/>
          <p14:tracePt t="5055" x="10398125" y="1147763"/>
          <p14:tracePt t="5063" x="10390188" y="1163638"/>
          <p14:tracePt t="5071" x="10374313" y="1163638"/>
          <p14:tracePt t="5080" x="10374313" y="1171575"/>
          <p14:tracePt t="5087" x="10366375" y="1171575"/>
          <p14:tracePt t="5199" x="10366375" y="1179513"/>
          <p14:tracePt t="5208" x="10374313" y="1187450"/>
          <p14:tracePt t="5215" x="10382250" y="1187450"/>
          <p14:tracePt t="5243" x="10374313" y="1195388"/>
          <p14:tracePt t="5273" x="10374313" y="1204913"/>
          <p14:tracePt t="5303" x="10366375" y="1204913"/>
          <p14:tracePt t="96623" x="10414000" y="1204913"/>
          <p14:tracePt t="96631" x="10429875" y="1204913"/>
          <p14:tracePt t="96639" x="10437813" y="1204913"/>
          <p14:tracePt t="96655" x="10445750" y="1212850"/>
          <p14:tracePt t="96663" x="10453688" y="1220788"/>
          <p14:tracePt t="96671" x="10477500" y="1244600"/>
          <p14:tracePt t="96679" x="10501313" y="1284288"/>
          <p14:tracePt t="96687" x="10517188" y="1308100"/>
          <p14:tracePt t="96695" x="10541000" y="1339850"/>
          <p14:tracePt t="96703" x="10564813" y="1379538"/>
          <p14:tracePt t="96711" x="10572750" y="1387475"/>
          <p14:tracePt t="96719" x="10580688" y="1395413"/>
          <p14:tracePt t="96727" x="10580688" y="1403350"/>
          <p14:tracePt t="96735" x="10580688" y="1411288"/>
          <p14:tracePt t="96743" x="10580688" y="1419225"/>
          <p14:tracePt t="96751" x="10580688" y="1427163"/>
          <p14:tracePt t="96759" x="10580688" y="1435100"/>
          <p14:tracePt t="96767" x="10572750" y="1443038"/>
          <p14:tracePt t="96783" x="10572750" y="1458913"/>
          <p14:tracePt t="96791" x="10572750" y="1474788"/>
          <p14:tracePt t="96799" x="10572750" y="1490663"/>
          <p14:tracePt t="96807" x="10572750" y="1506538"/>
          <p14:tracePt t="96815" x="10580688" y="1514475"/>
          <p14:tracePt t="96863" x="10580688" y="1522413"/>
          <p14:tracePt t="96871" x="10596563" y="1587500"/>
          <p14:tracePt t="96880" x="10637838" y="1674813"/>
          <p14:tracePt t="96887" x="10725150" y="1785938"/>
          <p14:tracePt t="96896" x="10844213" y="1922463"/>
          <p14:tracePt t="96904" x="10963275" y="2049463"/>
          <p14:tracePt t="96912" x="11107738" y="2176463"/>
          <p14:tracePt t="96919" x="11187113" y="2249488"/>
          <p14:tracePt t="96927" x="11266488" y="2312988"/>
          <p14:tracePt t="96935" x="11314113" y="2360613"/>
          <p14:tracePt t="96943" x="11347450" y="2400300"/>
          <p14:tracePt t="96951" x="11379200" y="2424113"/>
          <p14:tracePt t="96959" x="11395075" y="2447925"/>
          <p14:tracePt t="96967" x="11403013" y="2463800"/>
          <p14:tracePt t="96975" x="11426825" y="2479675"/>
          <p14:tracePt t="96983" x="11442700" y="2495550"/>
          <p14:tracePt t="96991" x="11450638" y="2495550"/>
          <p14:tracePt t="96999" x="11474450" y="2503488"/>
          <p14:tracePt t="97007" x="11490325" y="2511425"/>
          <p14:tracePt t="97015" x="11514138" y="2519363"/>
          <p14:tracePt t="97023" x="11569700" y="2551113"/>
          <p14:tracePt t="97031" x="11617325" y="2559050"/>
          <p14:tracePt t="97039" x="11664950" y="2576513"/>
          <p14:tracePt t="97048" x="11682413" y="2592388"/>
          <p14:tracePt t="97063" x="11690350" y="2592388"/>
          <p14:tracePt t="97111" x="11698288" y="2608263"/>
          <p14:tracePt t="97119" x="11761788" y="2663825"/>
          <p14:tracePt t="97131" x="11833225" y="2719388"/>
          <p14:tracePt t="97135" x="11896725" y="2774950"/>
          <p14:tracePt t="97143" x="11960225" y="2822575"/>
          <p14:tracePt t="97151" x="12041188" y="2886075"/>
          <p14:tracePt t="97159" x="12128500" y="295910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96D887-351F-4931-BBB2-73CC81931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Lips</a:t>
            </a:r>
          </a:p>
        </p:txBody>
      </p:sp>
      <p:pic>
        <p:nvPicPr>
          <p:cNvPr id="8" name="Picture 5" descr="a_2">
            <a:extLst>
              <a:ext uri="{FF2B5EF4-FFF2-40B4-BE49-F238E27FC236}">
                <a16:creationId xmlns:a16="http://schemas.microsoft.com/office/drawing/2014/main" id="{93E31A49-0164-4542-8D33-61A8749DA0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4168" y="1697477"/>
            <a:ext cx="6090488" cy="3317583"/>
          </a:xfrm>
          <a:noFill/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3FF022-C1C8-4EB0-A63A-10297A0F0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2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43"/>
    </mc:Choice>
    <mc:Fallback xmlns="">
      <p:transition spd="slow" advTm="28743"/>
    </mc:Fallback>
  </mc:AlternateContent>
  <p:extLst>
    <p:ext uri="{3A86A75C-4F4B-4683-9AE1-C65F6400EC91}">
      <p14:laserTraceLst xmlns:p14="http://schemas.microsoft.com/office/powerpoint/2010/main">
        <p14:tracePtLst>
          <p14:tracePt t="870" x="285750" y="3854450"/>
          <p14:tracePt t="877" x="431800" y="3911600"/>
          <p14:tracePt t="890" x="527050" y="3949700"/>
          <p14:tracePt t="905" x="635000" y="3994150"/>
          <p14:tracePt t="922" x="647700" y="4000500"/>
          <p14:tracePt t="955" x="647700" y="4006850"/>
          <p14:tracePt t="972" x="692150" y="4019550"/>
          <p14:tracePt t="988" x="806450" y="4051300"/>
          <p14:tracePt t="1005" x="965200" y="4083050"/>
          <p14:tracePt t="1021" x="1377950" y="4146550"/>
          <p14:tracePt t="1038" x="1695450" y="4191000"/>
          <p14:tracePt t="1055" x="1930400" y="4210050"/>
          <p14:tracePt t="1072" x="2038350" y="4210050"/>
          <p14:tracePt t="1089" x="2070100" y="4210050"/>
          <p14:tracePt t="1121" x="2089150" y="4210050"/>
          <p14:tracePt t="1138" x="2159000" y="4197350"/>
          <p14:tracePt t="1156" x="2254250" y="4197350"/>
          <p14:tracePt t="1172" x="2317750" y="4197350"/>
          <p14:tracePt t="1189" x="2349500" y="4197350"/>
          <p14:tracePt t="1245" x="2355850" y="4197350"/>
          <p14:tracePt t="1253" x="2368550" y="4197350"/>
          <p14:tracePt t="1261" x="2387600" y="4197350"/>
          <p14:tracePt t="1386" x="2387600" y="4191000"/>
          <p14:tracePt t="1389" x="2374900" y="4171950"/>
          <p14:tracePt t="1397" x="2368550" y="4159250"/>
          <p14:tracePt t="1406" x="2355850" y="4146550"/>
          <p14:tracePt t="1486" x="2349500" y="4146550"/>
          <p14:tracePt t="1926" x="2317750" y="4159250"/>
          <p14:tracePt t="1933" x="2305050" y="4159250"/>
          <p14:tracePt t="1942" x="2305050" y="4165600"/>
          <p14:tracePt t="1957" x="2298700" y="4165600"/>
          <p14:tracePt t="1972" x="2286000" y="4165600"/>
          <p14:tracePt t="1988" x="2254250" y="4165600"/>
          <p14:tracePt t="2005" x="2235200" y="4165600"/>
          <p14:tracePt t="2021" x="2146300" y="4191000"/>
          <p14:tracePt t="2039" x="2057400" y="4216400"/>
          <p14:tracePt t="2055" x="1936750" y="4248150"/>
          <p14:tracePt t="2072" x="1822450" y="4254500"/>
          <p14:tracePt t="2088" x="1758950" y="4292600"/>
          <p14:tracePt t="2105" x="1714500" y="4356100"/>
          <p14:tracePt t="2121" x="1663700" y="4445000"/>
          <p14:tracePt t="2138" x="1631950" y="4502150"/>
          <p14:tracePt t="2155" x="1619250" y="4527550"/>
          <p14:tracePt t="2172" x="1612900" y="4527550"/>
          <p14:tracePt t="2221" x="1600200" y="4540250"/>
          <p14:tracePt t="2230" x="1555750" y="4591050"/>
          <p14:tracePt t="2238" x="1498600" y="4629150"/>
          <p14:tracePt t="2255" x="1282700" y="4768850"/>
          <p14:tracePt t="2271" x="1079500" y="4889500"/>
          <p14:tracePt t="2288" x="965200" y="4965700"/>
          <p14:tracePt t="2305" x="901700" y="5003800"/>
          <p14:tracePt t="2321" x="882650" y="5016500"/>
          <p14:tracePt t="2339" x="876300" y="5022850"/>
          <p14:tracePt t="9166" x="806450" y="4978400"/>
          <p14:tracePt t="9175" x="749300" y="4940300"/>
          <p14:tracePt t="9189" x="666750" y="4908550"/>
          <p14:tracePt t="9206" x="444500" y="4826000"/>
          <p14:tracePt t="9221" x="298450" y="4787900"/>
          <p14:tracePt t="9238" x="120650" y="4756150"/>
          <p14:tracePt t="9367" x="158750" y="4699000"/>
          <p14:tracePt t="9374" x="323850" y="4692650"/>
          <p14:tracePt t="9388" x="615950" y="4692650"/>
          <p14:tracePt t="9406" x="1238250" y="4787900"/>
          <p14:tracePt t="9423" x="1270000" y="4800600"/>
          <p14:tracePt t="9440" x="1263650" y="4813300"/>
          <p14:tracePt t="9455" x="1149350" y="4851400"/>
          <p14:tracePt t="9472" x="857250" y="4800600"/>
          <p14:tracePt t="9488" x="247650" y="4591050"/>
          <p14:tracePt t="9533" x="11561763" y="3740150"/>
          <p14:tracePt t="9541" x="11442700" y="3692525"/>
          <p14:tracePt t="9549" x="11403013" y="3684588"/>
          <p14:tracePt t="9559" x="11387138" y="3676650"/>
          <p14:tracePt t="9566" x="11363325" y="3676650"/>
          <p14:tracePt t="9573" x="11355388" y="3676650"/>
          <p14:tracePt t="9581" x="11331575" y="3676650"/>
          <p14:tracePt t="9589" x="11290300" y="3676650"/>
          <p14:tracePt t="9598" x="11234738" y="3676650"/>
          <p14:tracePt t="9606" x="11171238" y="3676650"/>
          <p14:tracePt t="9613" x="11091863" y="3668713"/>
          <p14:tracePt t="9621" x="10955338" y="3652838"/>
          <p14:tracePt t="9629" x="10653713" y="3579813"/>
          <p14:tracePt t="9637" x="10158413" y="3444875"/>
          <p14:tracePt t="9645" x="9575800" y="3278188"/>
          <p14:tracePt t="9653" x="8891588" y="3078163"/>
          <p14:tracePt t="9663" x="8308975" y="2909888"/>
          <p14:tracePt t="9669" x="7886700" y="2846388"/>
          <p14:tracePt t="9678" x="7662863" y="2830513"/>
          <p14:tracePt t="9685" x="7583488" y="2838450"/>
          <p14:tracePt t="9693" x="7535863" y="2838450"/>
          <p14:tracePt t="9701" x="7512050" y="2846388"/>
          <p14:tracePt t="9709" x="7486650" y="2854325"/>
          <p14:tracePt t="9718" x="7454900" y="2870200"/>
          <p14:tracePt t="9726" x="7423150" y="2878138"/>
          <p14:tracePt t="9733" x="7383463" y="2901950"/>
          <p14:tracePt t="9742" x="7351713" y="2919413"/>
          <p14:tracePt t="9749" x="7312025" y="2943225"/>
          <p14:tracePt t="9758" x="7280275" y="2951163"/>
          <p14:tracePt t="9765" x="7240588" y="2967038"/>
          <p14:tracePt t="9773" x="7216775" y="2967038"/>
          <p14:tracePt t="9782" x="7185025" y="2967038"/>
          <p14:tracePt t="9790" x="7161213" y="2967038"/>
          <p14:tracePt t="9797" x="7135813" y="2967038"/>
          <p14:tracePt t="9806" x="7119938" y="2959100"/>
          <p14:tracePt t="9814" x="7112000" y="2951163"/>
          <p14:tracePt t="9869" x="7112000" y="2959100"/>
          <p14:tracePt t="9878" x="7112000" y="2998788"/>
          <p14:tracePt t="9885" x="7127875" y="3022600"/>
          <p14:tracePt t="9894" x="7135813" y="3038475"/>
          <p14:tracePt t="9901" x="7135813" y="3046413"/>
          <p14:tracePt t="9942" x="7135813" y="3054350"/>
          <p14:tracePt t="9949" x="7185025" y="3117850"/>
          <p14:tracePt t="9957" x="7256463" y="3181350"/>
          <p14:tracePt t="9966" x="7367588" y="3270250"/>
          <p14:tracePt t="9973" x="7454900" y="3333750"/>
          <p14:tracePt t="9981" x="7519988" y="3381375"/>
          <p14:tracePt t="9989" x="7551738" y="3397250"/>
          <p14:tracePt t="10013" x="7559675" y="3397250"/>
          <p14:tracePt t="10166" x="7551738" y="3397250"/>
          <p14:tracePt t="10174" x="7535863" y="3389313"/>
          <p14:tracePt t="10183" x="7527925" y="3389313"/>
          <p14:tracePt t="10190" x="7527925" y="3381375"/>
          <p14:tracePt t="10198" x="7519988" y="3381375"/>
          <p14:tracePt t="10206" x="7519988" y="3365500"/>
          <p14:tracePt t="10213" x="7519988" y="3357563"/>
          <p14:tracePt t="10221" x="7512050" y="3349625"/>
          <p14:tracePt t="10229" x="7512050" y="3341688"/>
          <p14:tracePt t="10341" x="7504113" y="3341688"/>
          <p14:tracePt t="10349" x="7504113" y="3325813"/>
          <p14:tracePt t="10357" x="7504113" y="3317875"/>
          <p14:tracePt t="10365" x="7504113" y="3309938"/>
          <p14:tracePt t="10373" x="7504113" y="3294063"/>
          <p14:tracePt t="10382" x="7504113" y="3262313"/>
          <p14:tracePt t="10389" x="7504113" y="3244850"/>
          <p14:tracePt t="10397" x="7504113" y="3228975"/>
          <p14:tracePt t="10485" x="7504113" y="3221038"/>
          <p14:tracePt t="10502" x="7504113" y="3213100"/>
          <p14:tracePt t="10517" x="7504113" y="3205163"/>
          <p14:tracePt t="10534" x="7496175" y="3205163"/>
          <p14:tracePt t="10669" x="7504113" y="3236913"/>
          <p14:tracePt t="10677" x="7519988" y="3252788"/>
          <p14:tracePt t="10728" x="7519988" y="3262313"/>
          <p14:tracePt t="10733" x="7519988" y="3270250"/>
          <p14:tracePt t="10742" x="7519988" y="3317875"/>
          <p14:tracePt t="10749" x="7527925" y="3365500"/>
          <p14:tracePt t="10758" x="7551738" y="3436938"/>
          <p14:tracePt t="10765" x="7575550" y="3516313"/>
          <p14:tracePt t="10773" x="7615238" y="3605213"/>
          <p14:tracePt t="10783" x="7631113" y="3660775"/>
          <p14:tracePt t="10792" x="7631113" y="3676650"/>
          <p14:tracePt t="10799" x="7631113" y="3684588"/>
          <p14:tracePt t="10808" x="7631113" y="3692525"/>
          <p14:tracePt t="10837" x="7631113" y="3700463"/>
          <p14:tracePt t="10981" x="7615238" y="3676650"/>
          <p14:tracePt t="10989" x="7599363" y="3644900"/>
          <p14:tracePt t="10998" x="7591425" y="3621088"/>
          <p14:tracePt t="11005" x="7591425" y="3605213"/>
          <p14:tracePt t="11013" x="7583488" y="3571875"/>
          <p14:tracePt t="11023" x="7575550" y="3548063"/>
          <p14:tracePt t="11030" x="7567613" y="3516313"/>
          <p14:tracePt t="11037" x="7559675" y="3492500"/>
          <p14:tracePt t="11046" x="7559675" y="3476625"/>
          <p14:tracePt t="11053" x="7559675" y="3460750"/>
          <p14:tracePt t="11062" x="7551738" y="3452813"/>
          <p14:tracePt t="11069" x="7551738" y="3444875"/>
          <p14:tracePt t="11077" x="7551738" y="3436938"/>
          <p14:tracePt t="11086" x="7551738" y="3421063"/>
          <p14:tracePt t="11093" x="7551738" y="3405188"/>
          <p14:tracePt t="11102" x="7559675" y="3381375"/>
          <p14:tracePt t="11109" x="7559675" y="3357563"/>
          <p14:tracePt t="11118" x="7567613" y="3341688"/>
          <p14:tracePt t="11126" x="7575550" y="3317875"/>
          <p14:tracePt t="11133" x="7575550" y="3294063"/>
          <p14:tracePt t="11141" x="7583488" y="3278188"/>
          <p14:tracePt t="11149" x="7583488" y="3262313"/>
          <p14:tracePt t="11157" x="7583488" y="3236913"/>
          <p14:tracePt t="11165" x="7583488" y="3221038"/>
          <p14:tracePt t="11173" x="7583488" y="3197225"/>
          <p14:tracePt t="11181" x="7583488" y="3181350"/>
          <p14:tracePt t="11189" x="7583488" y="3173413"/>
          <p14:tracePt t="11213" x="7583488" y="3165475"/>
          <p14:tracePt t="11358" x="7583488" y="3197225"/>
          <p14:tracePt t="11368" x="7583488" y="3228975"/>
          <p14:tracePt t="11373" x="7575550" y="3262313"/>
          <p14:tracePt t="11382" x="7567613" y="3302000"/>
          <p14:tracePt t="11389" x="7567613" y="3365500"/>
          <p14:tracePt t="11397" x="7567613" y="3413125"/>
          <p14:tracePt t="11406" x="7567613" y="3460750"/>
          <p14:tracePt t="11414" x="7575550" y="3492500"/>
          <p14:tracePt t="11422" x="7575550" y="3524250"/>
          <p14:tracePt t="11430" x="7575550" y="3540125"/>
          <p14:tracePt t="11453" x="7575550" y="3548063"/>
          <p14:tracePt t="11717" x="7575550" y="3524250"/>
          <p14:tracePt t="11734" x="7575550" y="3516313"/>
          <p14:tracePt t="11774" x="7575550" y="3508375"/>
          <p14:tracePt t="11781" x="7575550" y="3492500"/>
          <p14:tracePt t="11790" x="7575550" y="3476625"/>
          <p14:tracePt t="11798" x="7575550" y="3452813"/>
          <p14:tracePt t="11806" x="7575550" y="3429000"/>
          <p14:tracePt t="11814" x="7575550" y="3397250"/>
          <p14:tracePt t="11821" x="7567613" y="3373438"/>
          <p14:tracePt t="11829" x="7559675" y="3341688"/>
          <p14:tracePt t="11837" x="7559675" y="3317875"/>
          <p14:tracePt t="11846" x="7551738" y="3294063"/>
          <p14:tracePt t="11854" x="7551738" y="3278188"/>
          <p14:tracePt t="11862" x="7543800" y="3262313"/>
          <p14:tracePt t="11869" x="7543800" y="3252788"/>
          <p14:tracePt t="11878" x="7535863" y="3236913"/>
          <p14:tracePt t="11885" x="7527925" y="3228975"/>
          <p14:tracePt t="11894" x="7527925" y="3221038"/>
          <p14:tracePt t="12174" x="7527925" y="3228975"/>
          <p14:tracePt t="12183" x="7527925" y="3244850"/>
          <p14:tracePt t="12191" x="7527925" y="3252788"/>
          <p14:tracePt t="12197" x="7527925" y="3262313"/>
          <p14:tracePt t="12206" x="7527925" y="3278188"/>
          <p14:tracePt t="12214" x="7535863" y="3294063"/>
          <p14:tracePt t="12221" x="7535863" y="3302000"/>
          <p14:tracePt t="12230" x="7535863" y="3309938"/>
          <p14:tracePt t="12245" x="7535863" y="3317875"/>
          <p14:tracePt t="12254" x="7535863" y="3325813"/>
          <p14:tracePt t="12269" x="7535863" y="3333750"/>
          <p14:tracePt t="12286" x="7535863" y="3341688"/>
          <p14:tracePt t="12302" x="7535863" y="3349625"/>
          <p14:tracePt t="12318" x="7535863" y="3357563"/>
          <p14:tracePt t="12325" x="7535863" y="3365500"/>
          <p14:tracePt t="12341" x="7535863" y="3373438"/>
          <p14:tracePt t="12350" x="7527925" y="3381375"/>
          <p14:tracePt t="12357" x="7527925" y="3389313"/>
          <p14:tracePt t="12374" x="7527925" y="3397250"/>
          <p14:tracePt t="12383" x="7527925" y="3421063"/>
          <p14:tracePt t="12389" x="7527925" y="3429000"/>
          <p14:tracePt t="12397" x="7527925" y="3436938"/>
          <p14:tracePt t="12408" x="7527925" y="3452813"/>
          <p14:tracePt t="12415" x="7527925" y="3460750"/>
          <p14:tracePt t="12424" x="7527925" y="3476625"/>
          <p14:tracePt t="12432" x="7527925" y="3484563"/>
          <p14:tracePt t="12437" x="7527925" y="3492500"/>
          <p14:tracePt t="12462" x="7527925" y="3500438"/>
          <p14:tracePt t="12613" x="7527925" y="3532188"/>
          <p14:tracePt t="12622" x="7527925" y="3556000"/>
          <p14:tracePt t="12635" x="7527925" y="3571875"/>
          <p14:tracePt t="12637" x="7535863" y="3579813"/>
          <p14:tracePt t="12645" x="7535863" y="3587750"/>
          <p14:tracePt t="12734" x="7543800" y="3595688"/>
          <p14:tracePt t="12758" x="7551738" y="3595688"/>
          <p14:tracePt t="12766" x="7551738" y="3605213"/>
          <p14:tracePt t="12789" x="7559675" y="3605213"/>
          <p14:tracePt t="12926" x="7543800" y="3605213"/>
          <p14:tracePt t="12934" x="7519988" y="3613150"/>
          <p14:tracePt t="12942" x="7504113" y="3613150"/>
          <p14:tracePt t="12949" x="7496175" y="3613150"/>
          <p14:tracePt t="12957" x="7478713" y="3613150"/>
          <p14:tracePt t="12965" x="7462838" y="3613150"/>
          <p14:tracePt t="12974" x="7454900" y="3613150"/>
          <p14:tracePt t="12981" x="7446963" y="3613150"/>
          <p14:tracePt t="13054" x="7439025" y="3613150"/>
          <p14:tracePt t="13062" x="7431088" y="3605213"/>
          <p14:tracePt t="13070" x="7423150" y="3605213"/>
          <p14:tracePt t="13085" x="7415213" y="3595688"/>
          <p14:tracePt t="13102" x="7407275" y="3579813"/>
          <p14:tracePt t="13110" x="7399338" y="3571875"/>
          <p14:tracePt t="13118" x="7399338" y="3563938"/>
          <p14:tracePt t="13141" x="7399338" y="3556000"/>
          <p14:tracePt t="13182" x="7399338" y="3548063"/>
          <p14:tracePt t="13190" x="7407275" y="3540125"/>
          <p14:tracePt t="13197" x="7407275" y="3532188"/>
          <p14:tracePt t="13214" x="7407275" y="3524250"/>
          <p14:tracePt t="13222" x="7415213" y="3524250"/>
          <p14:tracePt t="13238" x="7415213" y="3516313"/>
          <p14:tracePt t="13294" x="7423150" y="3508375"/>
          <p14:tracePt t="13301" x="7431088" y="3500438"/>
          <p14:tracePt t="13318" x="7439025" y="3500438"/>
          <p14:tracePt t="13389" x="7439025" y="3492500"/>
          <p14:tracePt t="13397" x="7446963" y="3492500"/>
          <p14:tracePt t="13405" x="7462838" y="3476625"/>
          <p14:tracePt t="13413" x="7470775" y="3468688"/>
          <p14:tracePt t="13422" x="7486650" y="3460750"/>
          <p14:tracePt t="13431" x="7496175" y="3460750"/>
          <p14:tracePt t="13437" x="7504113" y="3452813"/>
          <p14:tracePt t="13445" x="7512050" y="3436938"/>
          <p14:tracePt t="13453" x="7519988" y="3436938"/>
          <p14:tracePt t="13462" x="7535863" y="3429000"/>
          <p14:tracePt t="13469" x="7543800" y="3421063"/>
          <p14:tracePt t="13478" x="7559675" y="3421063"/>
          <p14:tracePt t="13494" x="7567613" y="3413125"/>
          <p14:tracePt t="13511" x="7575550" y="3413125"/>
          <p14:tracePt t="13550" x="7583488" y="3405188"/>
          <p14:tracePt t="13557" x="7615238" y="3397250"/>
          <p14:tracePt t="13565" x="7639050" y="3389313"/>
          <p14:tracePt t="13573" x="7662863" y="3389313"/>
          <p14:tracePt t="13581" x="7686675" y="3389313"/>
          <p14:tracePt t="13589" x="7710488" y="3381375"/>
          <p14:tracePt t="13597" x="7734300" y="3381375"/>
          <p14:tracePt t="13606" x="7789863" y="3373438"/>
          <p14:tracePt t="13613" x="7839075" y="3373438"/>
          <p14:tracePt t="13622" x="7934325" y="3373438"/>
          <p14:tracePt t="13630" x="8045450" y="3373438"/>
          <p14:tracePt t="13637" x="8172450" y="3373438"/>
          <p14:tracePt t="13645" x="8332788" y="3373438"/>
          <p14:tracePt t="13653" x="8443913" y="3373438"/>
          <p14:tracePt t="13661" x="8548688" y="3373438"/>
          <p14:tracePt t="13669" x="8636000" y="3373438"/>
          <p14:tracePt t="13677" x="8699500" y="3373438"/>
          <p14:tracePt t="13686" x="8755063" y="3365500"/>
          <p14:tracePt t="13694" x="8770938" y="3365500"/>
          <p14:tracePt t="13702" x="8786813" y="3357563"/>
          <p14:tracePt t="13709" x="8794750" y="3349625"/>
          <p14:tracePt t="13749" x="8802688" y="3349625"/>
          <p14:tracePt t="13757" x="8818563" y="3333750"/>
          <p14:tracePt t="13765" x="8834438" y="3325813"/>
          <p14:tracePt t="13773" x="8850313" y="3309938"/>
          <p14:tracePt t="13782" x="8866188" y="3302000"/>
          <p14:tracePt t="13791" x="8899525" y="3286125"/>
          <p14:tracePt t="13799" x="8915400" y="3278188"/>
          <p14:tracePt t="13807" x="8939213" y="3262313"/>
          <p14:tracePt t="13814" x="8963025" y="3244850"/>
          <p14:tracePt t="13824" x="8994775" y="3236913"/>
          <p14:tracePt t="13830" x="9018588" y="3228975"/>
          <p14:tracePt t="13837" x="9034463" y="3221038"/>
          <p14:tracePt t="13845" x="9042400" y="3221038"/>
          <p14:tracePt t="13853" x="9058275" y="3213100"/>
          <p14:tracePt t="13872" x="9066213" y="3205163"/>
          <p14:tracePt t="13877" x="9074150" y="3205163"/>
          <p14:tracePt t="13885" x="9074150" y="3197225"/>
          <p14:tracePt t="13893" x="9082088" y="3197225"/>
          <p14:tracePt t="13901" x="9082088" y="3189288"/>
          <p14:tracePt t="13909" x="9097963" y="3181350"/>
          <p14:tracePt t="13918" x="9113838" y="3173413"/>
          <p14:tracePt t="13925" x="9121775" y="3165475"/>
          <p14:tracePt t="13934" x="9129713" y="3157538"/>
          <p14:tracePt t="13942" x="9153525" y="3149600"/>
          <p14:tracePt t="13949" x="9177338" y="3141663"/>
          <p14:tracePt t="13957" x="9201150" y="3141663"/>
          <p14:tracePt t="13965" x="9234488" y="3141663"/>
          <p14:tracePt t="13974" x="9266238" y="3133725"/>
          <p14:tracePt t="13981" x="9297988" y="3133725"/>
          <p14:tracePt t="13989" x="9321800" y="3133725"/>
          <p14:tracePt t="13999" x="9337675" y="3125788"/>
          <p14:tracePt t="14011" x="9353550" y="3125788"/>
          <p14:tracePt t="14013" x="9353550" y="3117850"/>
          <p14:tracePt t="14022" x="9361488" y="3117850"/>
          <p14:tracePt t="14094" x="9377363" y="3117850"/>
          <p14:tracePt t="14110" x="9385300" y="3117850"/>
          <p14:tracePt t="14182" x="9393238" y="3117850"/>
          <p14:tracePt t="14214" x="9401175" y="3117850"/>
          <p14:tracePt t="14222" x="9417050" y="3133725"/>
          <p14:tracePt t="14229" x="9448800" y="3165475"/>
          <p14:tracePt t="14238" x="9488488" y="3197225"/>
          <p14:tracePt t="14245" x="9504363" y="3236913"/>
          <p14:tracePt t="14253" x="9536113" y="3278188"/>
          <p14:tracePt t="14261" x="9567863" y="3309938"/>
          <p14:tracePt t="14270" x="9601200" y="3365500"/>
          <p14:tracePt t="14278" x="9648825" y="3413125"/>
          <p14:tracePt t="14286" x="9688513" y="3460750"/>
          <p14:tracePt t="14293" x="9744075" y="3508375"/>
          <p14:tracePt t="14303" x="9783763" y="3556000"/>
          <p14:tracePt t="14309" x="9839325" y="3605213"/>
          <p14:tracePt t="14319" x="9871075" y="3629025"/>
          <p14:tracePt t="14326" x="9894888" y="3652838"/>
          <p14:tracePt t="14333" x="9910763" y="3660775"/>
          <p14:tracePt t="14341" x="9918700" y="3660775"/>
          <p14:tracePt t="14350" x="9918700" y="3668713"/>
          <p14:tracePt t="14630" x="9910763" y="3668713"/>
          <p14:tracePt t="14638" x="9902825" y="3668713"/>
          <p14:tracePt t="14645" x="9894888" y="3668713"/>
          <p14:tracePt t="14669" x="9886950" y="3668713"/>
          <p14:tracePt t="14685" x="9879013" y="3668713"/>
          <p14:tracePt t="14695" x="9871075" y="3668713"/>
          <p14:tracePt t="14710" x="9863138" y="3668713"/>
          <p14:tracePt t="14717" x="9855200" y="3668713"/>
          <p14:tracePt t="14733" x="9847263" y="3668713"/>
          <p14:tracePt t="14761" x="9839325" y="3668713"/>
          <p14:tracePt t="14765" x="9831388" y="3668713"/>
          <p14:tracePt t="14773" x="9823450" y="3668713"/>
          <p14:tracePt t="14782" x="9807575" y="3668713"/>
          <p14:tracePt t="14790" x="9791700" y="3668713"/>
          <p14:tracePt t="14797" x="9783763" y="3668713"/>
          <p14:tracePt t="14806" x="9775825" y="3668713"/>
          <p14:tracePt t="14813" x="9759950" y="3676650"/>
          <p14:tracePt t="14821" x="9744075" y="3676650"/>
          <p14:tracePt t="14837" x="9736138" y="3676650"/>
          <p14:tracePt t="14845" x="9712325" y="3676650"/>
          <p14:tracePt t="14854" x="9704388" y="3676650"/>
          <p14:tracePt t="14862" x="9696450" y="3676650"/>
          <p14:tracePt t="14870" x="9680575" y="3676650"/>
          <p14:tracePt t="14879" x="9664700" y="3676650"/>
          <p14:tracePt t="14885" x="9656763" y="3676650"/>
          <p14:tracePt t="14907" x="9632950" y="3684588"/>
          <p14:tracePt t="14914" x="9617075" y="3684588"/>
          <p14:tracePt t="14918" x="9585325" y="3684588"/>
          <p14:tracePt t="14926" x="9551988" y="3684588"/>
          <p14:tracePt t="14935" x="9496425" y="3684588"/>
          <p14:tracePt t="14942" x="9448800" y="3684588"/>
          <p14:tracePt t="14949" x="9385300" y="3684588"/>
          <p14:tracePt t="14957" x="9321800" y="3684588"/>
          <p14:tracePt t="14966" x="9297988" y="3684588"/>
          <p14:tracePt t="14974" x="9266238" y="3684588"/>
          <p14:tracePt t="14981" x="9242425" y="3684588"/>
          <p14:tracePt t="14989" x="9234488" y="3684588"/>
          <p14:tracePt t="14997" x="9217025" y="3684588"/>
          <p14:tracePt t="15006" x="9209088" y="3684588"/>
          <p14:tracePt t="15013" x="9193213" y="3692525"/>
          <p14:tracePt t="15022" x="9177338" y="3692525"/>
          <p14:tracePt t="15029" x="9169400" y="3692525"/>
          <p14:tracePt t="15038" x="9161463" y="3692525"/>
          <p14:tracePt t="15045" x="9145588" y="3700463"/>
          <p14:tracePt t="15054" x="9129713" y="3700463"/>
          <p14:tracePt t="15062" x="9105900" y="3700463"/>
          <p14:tracePt t="15075" x="9082088" y="3708400"/>
          <p14:tracePt t="15077" x="9034463" y="3708400"/>
          <p14:tracePt t="15086" x="8963025" y="3708400"/>
          <p14:tracePt t="15094" x="8891588" y="3708400"/>
          <p14:tracePt t="15101" x="8802688" y="3708400"/>
          <p14:tracePt t="15109" x="8731250" y="3708400"/>
          <p14:tracePt t="15119" x="8643938" y="3708400"/>
          <p14:tracePt t="15125" x="8580438" y="3708400"/>
          <p14:tracePt t="15134" x="8515350" y="3708400"/>
          <p14:tracePt t="15141" x="8451850" y="3700463"/>
          <p14:tracePt t="15149" x="8388350" y="3692525"/>
          <p14:tracePt t="15157" x="8356600" y="3692525"/>
          <p14:tracePt t="15165" x="8308975" y="3692525"/>
          <p14:tracePt t="15173" x="8293100" y="3692525"/>
          <p14:tracePt t="15190" x="8285163" y="3692525"/>
          <p14:tracePt t="15197" x="8277225" y="3692525"/>
          <p14:tracePt t="15438" x="8229600" y="3676650"/>
          <p14:tracePt t="15449" x="8189913" y="3660775"/>
          <p14:tracePt t="15453" x="8180388" y="3660775"/>
          <p14:tracePt t="15462" x="8172450" y="3660775"/>
          <p14:tracePt t="15487" x="8164513" y="3660775"/>
          <p14:tracePt t="15496" x="8164513" y="3652838"/>
          <p14:tracePt t="15573" x="8148638" y="3652838"/>
          <p14:tracePt t="15581" x="8124825" y="3636963"/>
          <p14:tracePt t="15589" x="8116888" y="3629025"/>
          <p14:tracePt t="15661" x="8108950" y="3629025"/>
          <p14:tracePt t="15669" x="8101013" y="3629025"/>
          <p14:tracePt t="15677" x="8069263" y="3621088"/>
          <p14:tracePt t="15685" x="8037513" y="3613150"/>
          <p14:tracePt t="15693" x="7989888" y="3595688"/>
          <p14:tracePt t="15701" x="7942263" y="3587750"/>
          <p14:tracePt t="15709" x="7910513" y="3571875"/>
          <p14:tracePt t="15717" x="7878763" y="3571875"/>
          <p14:tracePt t="15726" x="7862888" y="3571875"/>
          <p14:tracePt t="15734" x="7854950" y="3571875"/>
          <p14:tracePt t="15741" x="7847013" y="3571875"/>
          <p14:tracePt t="15749" x="7829550" y="3571875"/>
          <p14:tracePt t="15759" x="7829550" y="3563938"/>
          <p14:tracePt t="15765" x="7821613" y="3563938"/>
          <p14:tracePt t="15830" x="7813675" y="3563938"/>
          <p14:tracePt t="15837" x="7797800" y="3563938"/>
          <p14:tracePt t="15846" x="7773988" y="3571875"/>
          <p14:tracePt t="15853" x="7758113" y="3579813"/>
          <p14:tracePt t="15862" x="7734300" y="3587750"/>
          <p14:tracePt t="15869" x="7718425" y="3595688"/>
          <p14:tracePt t="15877" x="7702550" y="3595688"/>
          <p14:tracePt t="15890" x="7694613" y="3605213"/>
          <p14:tracePt t="15893" x="7678738" y="3613150"/>
          <p14:tracePt t="15901" x="7662863" y="3613150"/>
          <p14:tracePt t="15918" x="7646988" y="3613150"/>
          <p14:tracePt t="15926" x="7639050" y="3613150"/>
          <p14:tracePt t="15934" x="7631113" y="3621088"/>
          <p14:tracePt t="15942" x="7623175" y="3621088"/>
          <p14:tracePt t="15990" x="7607300" y="3636963"/>
          <p14:tracePt t="15997" x="7591425" y="3644900"/>
          <p14:tracePt t="16007" x="7583488" y="3660775"/>
          <p14:tracePt t="16013" x="7567613" y="3668713"/>
          <p14:tracePt t="16022" x="7559675" y="3676650"/>
          <p14:tracePt t="16030" x="7551738" y="3692525"/>
          <p14:tracePt t="16045" x="7551738" y="3700463"/>
          <p14:tracePt t="16053" x="7543800" y="3700463"/>
          <p14:tracePt t="16206" x="7519988" y="3700463"/>
          <p14:tracePt t="16213" x="7478713" y="3700463"/>
          <p14:tracePt t="16222" x="7454900" y="3692525"/>
          <p14:tracePt t="16230" x="7439025" y="3692525"/>
          <p14:tracePt t="16238" x="7415213" y="3684588"/>
          <p14:tracePt t="16245" x="7399338" y="3676650"/>
          <p14:tracePt t="16262" x="7391400" y="3676650"/>
          <p14:tracePt t="16278" x="7391400" y="3668713"/>
          <p14:tracePt t="16285" x="7383463" y="3668713"/>
          <p14:tracePt t="16325" x="7383463" y="3660775"/>
          <p14:tracePt t="16454" x="7359650" y="3660775"/>
          <p14:tracePt t="16461" x="7312025" y="3676650"/>
          <p14:tracePt t="16469" x="7280275" y="3684588"/>
          <p14:tracePt t="16477" x="7248525" y="3684588"/>
          <p14:tracePt t="16486" x="7200900" y="3692525"/>
          <p14:tracePt t="16493" x="7161213" y="3692525"/>
          <p14:tracePt t="16502" x="7127875" y="3692525"/>
          <p14:tracePt t="16509" x="7104063" y="3692525"/>
          <p14:tracePt t="16517" x="7080250" y="3692525"/>
          <p14:tracePt t="16765" x="7080250" y="3684588"/>
          <p14:tracePt t="16773" x="7096125" y="3676650"/>
          <p14:tracePt t="16782" x="7104063" y="3660775"/>
          <p14:tracePt t="16793" x="7112000" y="3652838"/>
          <p14:tracePt t="16798" x="7127875" y="3652838"/>
          <p14:tracePt t="16808" x="7161213" y="3644900"/>
          <p14:tracePt t="16814" x="7185025" y="3629025"/>
          <p14:tracePt t="16824" x="7232650" y="3621088"/>
          <p14:tracePt t="16829" x="7280275" y="3605213"/>
          <p14:tracePt t="16837" x="7312025" y="3595688"/>
          <p14:tracePt t="16846" x="7351713" y="3579813"/>
          <p14:tracePt t="16853" x="7367588" y="3571875"/>
          <p14:tracePt t="16861" x="7367588" y="3563938"/>
          <p14:tracePt t="16869" x="7375525" y="3563938"/>
          <p14:tracePt t="17086" x="7383463" y="3605213"/>
          <p14:tracePt t="17094" x="7383463" y="3629025"/>
          <p14:tracePt t="17101" x="7399338" y="3652838"/>
          <p14:tracePt t="17110" x="7407275" y="3668713"/>
          <p14:tracePt t="17117" x="7407275" y="3676650"/>
          <p14:tracePt t="17133" x="7407275" y="3684588"/>
          <p14:tracePt t="17149" x="7415213" y="3684588"/>
          <p14:tracePt t="17229" x="7423150" y="3684588"/>
          <p14:tracePt t="17238" x="7446963" y="3700463"/>
          <p14:tracePt t="17247" x="7470775" y="3708400"/>
          <p14:tracePt t="17254" x="7504113" y="3716338"/>
          <p14:tracePt t="17261" x="7567613" y="3732213"/>
          <p14:tracePt t="17269" x="7623175" y="3740150"/>
          <p14:tracePt t="17278" x="7678738" y="3748088"/>
          <p14:tracePt t="17286" x="7718425" y="3748088"/>
          <p14:tracePt t="17293" x="7742238" y="3748088"/>
          <p14:tracePt t="17301" x="7750175" y="3748088"/>
          <p14:tracePt t="17310" x="7766050" y="3748088"/>
          <p14:tracePt t="17334" x="7773988" y="3748088"/>
          <p14:tracePt t="17341" x="7773988" y="3740150"/>
          <p14:tracePt t="17349" x="7773988" y="3732213"/>
          <p14:tracePt t="17357" x="7781925" y="3724275"/>
          <p14:tracePt t="17365" x="7781925" y="3716338"/>
          <p14:tracePt t="17383" x="7789863" y="3716338"/>
          <p14:tracePt t="17422" x="7878763" y="3716338"/>
          <p14:tracePt t="17429" x="8013700" y="3724275"/>
          <p14:tracePt t="17438" x="8180388" y="3748088"/>
          <p14:tracePt t="17446" x="8316913" y="3756025"/>
          <p14:tracePt t="17454" x="8396288" y="3756025"/>
          <p14:tracePt t="17463" x="8451850" y="3756025"/>
          <p14:tracePt t="17469" x="8467725" y="3756025"/>
          <p14:tracePt t="17485" x="8475663" y="3756025"/>
          <p14:tracePt t="17518" x="8475663" y="3748088"/>
          <p14:tracePt t="17526" x="8475663" y="3732213"/>
          <p14:tracePt t="17534" x="8443913" y="3716338"/>
          <p14:tracePt t="17542" x="8435975" y="3692525"/>
          <p14:tracePt t="17550" x="8420100" y="3692525"/>
          <p14:tracePt t="17557" x="8420100" y="3684588"/>
          <p14:tracePt t="17661" x="8380413" y="3684588"/>
          <p14:tracePt t="17669" x="8332788" y="3676650"/>
          <p14:tracePt t="17678" x="8277225" y="3676650"/>
          <p14:tracePt t="17685" x="8245475" y="3676650"/>
          <p14:tracePt t="17694" x="8205788" y="3676650"/>
          <p14:tracePt t="17701" x="8148638" y="3676650"/>
          <p14:tracePt t="17709" x="8116888" y="3676650"/>
          <p14:tracePt t="17717" x="8069263" y="3676650"/>
          <p14:tracePt t="17726" x="8045450" y="3676650"/>
          <p14:tracePt t="17733" x="8029575" y="3684588"/>
          <p14:tracePt t="17743" x="8021638" y="3692525"/>
          <p14:tracePt t="17749" x="8013700" y="3692525"/>
          <p14:tracePt t="17806" x="8005763" y="3692525"/>
          <p14:tracePt t="17846" x="7997825" y="3692525"/>
          <p14:tracePt t="17854" x="7974013" y="3692525"/>
          <p14:tracePt t="17869" x="7966075" y="3684588"/>
          <p14:tracePt t="17975" x="7926388" y="3684588"/>
          <p14:tracePt t="17981" x="7878763" y="3684588"/>
          <p14:tracePt t="17990" x="7839075" y="3684588"/>
          <p14:tracePt t="17997" x="7805738" y="3684588"/>
          <p14:tracePt t="18007" x="7766050" y="3692525"/>
          <p14:tracePt t="18013" x="7742238" y="3700463"/>
          <p14:tracePt t="18021" x="7718425" y="3708400"/>
          <p14:tracePt t="18029" x="7702550" y="3716338"/>
          <p14:tracePt t="18037" x="7686675" y="3724275"/>
          <p14:tracePt t="18046" x="7654925" y="3732213"/>
          <p14:tracePt t="18053" x="7639050" y="3748088"/>
          <p14:tracePt t="18061" x="7631113" y="3756025"/>
          <p14:tracePt t="18070" x="7623175" y="3771900"/>
          <p14:tracePt t="18078" x="7615238" y="3771900"/>
          <p14:tracePt t="18109" x="7615238" y="3779838"/>
          <p14:tracePt t="18710" x="7631113" y="3779838"/>
          <p14:tracePt t="18717" x="7639050" y="3779838"/>
          <p14:tracePt t="18782" x="7639050" y="3771900"/>
          <p14:tracePt t="18997" x="7710488" y="3795713"/>
          <p14:tracePt t="19007" x="7797800" y="3843338"/>
          <p14:tracePt t="19015" x="7902575" y="3883025"/>
          <p14:tracePt t="19022" x="8085138" y="3938588"/>
          <p14:tracePt t="19030" x="8237538" y="3979863"/>
          <p14:tracePt t="19037" x="8404225" y="4019550"/>
          <p14:tracePt t="19045" x="8548688" y="4051300"/>
          <p14:tracePt t="19053" x="8651875" y="4067175"/>
          <p14:tracePt t="19061" x="8723313" y="4075113"/>
          <p14:tracePt t="19069" x="8755063" y="4083050"/>
          <p14:tracePt t="19077" x="8778875" y="4083050"/>
          <p14:tracePt t="19254" x="8786813" y="4083050"/>
          <p14:tracePt t="19261" x="8899525" y="4130675"/>
          <p14:tracePt t="19270" x="8970963" y="4146550"/>
          <p14:tracePt t="19278" x="9026525" y="4154488"/>
          <p14:tracePt t="19286" x="9042400" y="4162425"/>
          <p14:tracePt t="19294" x="9066213" y="4162425"/>
          <p14:tracePt t="19717" x="9105900" y="4194175"/>
          <p14:tracePt t="19726" x="9153525" y="4225925"/>
          <p14:tracePt t="19733" x="9185275" y="4233863"/>
          <p14:tracePt t="19743" x="9201150" y="4241800"/>
          <p14:tracePt t="19773" x="9209088" y="4241800"/>
          <p14:tracePt t="19958" x="9217025" y="4241800"/>
          <p14:tracePt t="19966" x="9234488" y="4241800"/>
          <p14:tracePt t="19974" x="9250363" y="4241800"/>
          <p14:tracePt t="19982" x="9266238" y="4241800"/>
          <p14:tracePt t="19994" x="9282113" y="4241800"/>
          <p14:tracePt t="19997" x="9305925" y="4241800"/>
          <p14:tracePt t="20007" x="9329738" y="4241800"/>
          <p14:tracePt t="20014" x="9345613" y="4233863"/>
          <p14:tracePt t="20022" x="9353550" y="4233863"/>
          <p14:tracePt t="20029" x="9377363" y="4225925"/>
          <p14:tracePt t="20037" x="9385300" y="4225925"/>
          <p14:tracePt t="20046" x="9401175" y="4217988"/>
          <p14:tracePt t="20053" x="9432925" y="4217988"/>
          <p14:tracePt t="20061" x="9464675" y="4217988"/>
          <p14:tracePt t="20071" x="9504363" y="4210050"/>
          <p14:tracePt t="20079" x="9528175" y="4210050"/>
          <p14:tracePt t="20087" x="9551988" y="4202113"/>
          <p14:tracePt t="20094" x="9559925" y="4202113"/>
          <p14:tracePt t="20110" x="9567863" y="4202113"/>
          <p14:tracePt t="20166" x="9575800" y="4202113"/>
          <p14:tracePt t="20189" x="9585325" y="4202113"/>
          <p14:tracePt t="20197" x="9640888" y="4210050"/>
          <p14:tracePt t="20205" x="9704388" y="4225925"/>
          <p14:tracePt t="20213" x="9775825" y="4241800"/>
          <p14:tracePt t="20222" x="9839325" y="4249738"/>
          <p14:tracePt t="20229" x="9894888" y="4257675"/>
          <p14:tracePt t="20237" x="9918700" y="4257675"/>
          <p14:tracePt t="20245" x="9936163" y="4257675"/>
          <p14:tracePt t="20254" x="9944100" y="4257675"/>
          <p14:tracePt t="20351" x="9952038" y="4257675"/>
          <p14:tracePt t="20357" x="9991725" y="4249738"/>
          <p14:tracePt t="20366" x="10007600" y="4249738"/>
          <p14:tracePt t="20373" x="10023475" y="4249738"/>
          <p14:tracePt t="20382" x="10039350" y="4241800"/>
          <p14:tracePt t="20733" x="10039350" y="4249738"/>
          <p14:tracePt t="20742" x="10031413" y="4249738"/>
          <p14:tracePt t="20765" x="10023475" y="4249738"/>
          <p14:tracePt t="20773" x="10015538" y="4257675"/>
          <p14:tracePt t="20782" x="9999663" y="4257675"/>
          <p14:tracePt t="20792" x="9991725" y="4257675"/>
          <p14:tracePt t="20798" x="9983788" y="4257675"/>
          <p14:tracePt t="20806" x="9975850" y="4257675"/>
          <p14:tracePt t="20813" x="9959975" y="4257675"/>
          <p14:tracePt t="20821" x="9944100" y="4257675"/>
          <p14:tracePt t="20830" x="9936163" y="4265613"/>
          <p14:tracePt t="20837" x="9918700" y="4265613"/>
          <p14:tracePt t="20845" x="9910763" y="4265613"/>
          <p14:tracePt t="20853" x="9902825" y="4265613"/>
          <p14:tracePt t="20862" x="9886950" y="4265613"/>
          <p14:tracePt t="20869" x="9871075" y="4265613"/>
          <p14:tracePt t="20885" x="9863138" y="4265613"/>
          <p14:tracePt t="20894" x="9847263" y="4265613"/>
          <p14:tracePt t="20901" x="9823450" y="4265613"/>
          <p14:tracePt t="20910" x="9791700" y="4265613"/>
          <p14:tracePt t="20917" x="9744075" y="4265613"/>
          <p14:tracePt t="20925" x="9672638" y="4249738"/>
          <p14:tracePt t="20934" x="9593263" y="4241800"/>
          <p14:tracePt t="20941" x="9512300" y="4225925"/>
          <p14:tracePt t="20949" x="9432925" y="4210050"/>
          <p14:tracePt t="20957" x="9385300" y="4202113"/>
          <p14:tracePt t="20965" x="9345613" y="4202113"/>
          <p14:tracePt t="20973" x="9329738" y="4202113"/>
          <p14:tracePt t="20991" x="9321800" y="4202113"/>
          <p14:tracePt t="21046" x="9313863" y="4194175"/>
          <p14:tracePt t="21055" x="9242425" y="4178300"/>
          <p14:tracePt t="21061" x="9177338" y="4154488"/>
          <p14:tracePt t="21069" x="9097963" y="4138613"/>
          <p14:tracePt t="21078" x="9026525" y="4130675"/>
          <p14:tracePt t="21086" x="8947150" y="4114800"/>
          <p14:tracePt t="21094" x="8883650" y="4098925"/>
          <p14:tracePt t="21101" x="8818563" y="4090988"/>
          <p14:tracePt t="21109" x="8763000" y="4090988"/>
          <p14:tracePt t="21117" x="8731250" y="4083050"/>
          <p14:tracePt t="21126" x="8707438" y="4083050"/>
          <p14:tracePt t="21136" x="8699500" y="4083050"/>
          <p14:tracePt t="21149" x="8691563" y="4083050"/>
          <p14:tracePt t="21231" x="8667750" y="4083050"/>
          <p14:tracePt t="21238" x="8651875" y="4075113"/>
          <p14:tracePt t="21245" x="8636000" y="4075113"/>
          <p14:tracePt t="21269" x="8620125" y="4075113"/>
          <p14:tracePt t="21277" x="8620125" y="4067175"/>
          <p14:tracePt t="21285" x="8612188" y="4067175"/>
          <p14:tracePt t="21293" x="8604250" y="4067175"/>
          <p14:tracePt t="21302" x="8596313" y="4067175"/>
          <p14:tracePt t="21368" x="8588375" y="4067175"/>
          <p14:tracePt t="21373" x="8588375" y="4059238"/>
          <p14:tracePt t="21383" x="8556625" y="4043363"/>
          <p14:tracePt t="21389" x="8540750" y="4035425"/>
          <p14:tracePt t="21399" x="8523288" y="4019550"/>
          <p14:tracePt t="21407" x="8507413" y="4011613"/>
          <p14:tracePt t="21414" x="8491538" y="4003675"/>
          <p14:tracePt t="21423" x="8467725" y="3987800"/>
          <p14:tracePt t="21432" x="8451850" y="3979863"/>
          <p14:tracePt t="21437" x="8443913" y="3971925"/>
          <p14:tracePt t="21445" x="8428038" y="3963988"/>
          <p14:tracePt t="21469" x="8428038" y="3956050"/>
          <p14:tracePt t="21478" x="8420100" y="3956050"/>
          <p14:tracePt t="21486" x="8420100" y="3938588"/>
          <p14:tracePt t="21493" x="8412163" y="3938588"/>
          <p14:tracePt t="21502" x="8404225" y="3930650"/>
          <p14:tracePt t="21509" x="8404225" y="3914775"/>
          <p14:tracePt t="21517" x="8396288" y="3914775"/>
          <p14:tracePt t="21525" x="8396288" y="3906838"/>
          <p14:tracePt t="21533" x="8396288" y="3898900"/>
          <p14:tracePt t="21541" x="8388350" y="3890963"/>
          <p14:tracePt t="21550" x="8372475" y="3883025"/>
          <p14:tracePt t="21557" x="8364538" y="3867150"/>
          <p14:tracePt t="21565" x="8340725" y="3859213"/>
          <p14:tracePt t="21573" x="8332788" y="3851275"/>
          <p14:tracePt t="21637" x="8324850" y="3851275"/>
          <p14:tracePt t="21647" x="8324850" y="3843338"/>
          <p14:tracePt t="21653" x="8316913" y="3835400"/>
          <p14:tracePt t="21661" x="8308975" y="3819525"/>
          <p14:tracePt t="21678" x="8293100" y="3811588"/>
          <p14:tracePt t="21694" x="8277225" y="3795713"/>
          <p14:tracePt t="21701" x="8261350" y="3787775"/>
          <p14:tracePt t="21710" x="8245475" y="3771900"/>
          <p14:tracePt t="21718" x="8237538" y="3771900"/>
          <p14:tracePt t="21729" x="8237538" y="3763963"/>
          <p14:tracePt t="21734" x="8229600" y="3763963"/>
          <p14:tracePt t="21798" x="8213725" y="3756025"/>
          <p14:tracePt t="21807" x="8172450" y="3740150"/>
          <p14:tracePt t="21815" x="8156575" y="3740150"/>
          <p14:tracePt t="21822" x="8140700" y="3732213"/>
          <p14:tracePt t="21829" x="8124825" y="3724275"/>
          <p14:tracePt t="21837" x="8108950" y="3724275"/>
          <p14:tracePt t="21853" x="8101013" y="3724275"/>
          <p14:tracePt t="21862" x="8093075" y="3716338"/>
          <p14:tracePt t="21873" x="8069263" y="3716338"/>
          <p14:tracePt t="21877" x="8053388" y="3708400"/>
          <p14:tracePt t="21885" x="8029575" y="3700463"/>
          <p14:tracePt t="21893" x="8005763" y="3692525"/>
          <p14:tracePt t="21901" x="7997825" y="3692525"/>
          <p14:tracePt t="21909" x="7989888" y="3692525"/>
          <p14:tracePt t="22101" x="7997825" y="3700463"/>
          <p14:tracePt t="22110" x="8013700" y="3708400"/>
          <p14:tracePt t="22119" x="8021638" y="3716338"/>
          <p14:tracePt t="22125" x="8029575" y="3724275"/>
          <p14:tracePt t="22141" x="8037513" y="3732213"/>
          <p14:tracePt t="22149" x="8037513" y="3740150"/>
          <p14:tracePt t="22157" x="8053388" y="3740150"/>
          <p14:tracePt t="22165" x="8061325" y="3756025"/>
          <p14:tracePt t="22173" x="8069263" y="3771900"/>
          <p14:tracePt t="22182" x="8093075" y="3787775"/>
          <p14:tracePt t="22191" x="8116888" y="3811588"/>
          <p14:tracePt t="22197" x="8132763" y="3819525"/>
          <p14:tracePt t="22206" x="8140700" y="3827463"/>
          <p14:tracePt t="22213" x="8148638" y="3835400"/>
          <p14:tracePt t="22320" x="8156575" y="3843338"/>
          <p14:tracePt t="22325" x="8245475" y="3938588"/>
          <p14:tracePt t="22334" x="8301038" y="3995738"/>
          <p14:tracePt t="22341" x="8364538" y="4027488"/>
          <p14:tracePt t="22350" x="8404225" y="4059238"/>
          <p14:tracePt t="22357" x="8412163" y="4067175"/>
          <p14:tracePt t="22589" x="8412163" y="4059238"/>
          <p14:tracePt t="22598" x="8412163" y="4051300"/>
          <p14:tracePt t="22606" x="8412163" y="4043363"/>
          <p14:tracePt t="22614" x="8412163" y="4027488"/>
          <p14:tracePt t="22629" x="8404225" y="4019550"/>
          <p14:tracePt t="22637" x="8396288" y="4003675"/>
          <p14:tracePt t="22647" x="8388350" y="3987800"/>
          <p14:tracePt t="22653" x="8372475" y="3979863"/>
          <p14:tracePt t="22661" x="8364538" y="3971925"/>
          <p14:tracePt t="22669" x="8356600" y="3956050"/>
          <p14:tracePt t="22677" x="8348663" y="3948113"/>
          <p14:tracePt t="22685" x="8332788" y="3938588"/>
          <p14:tracePt t="22695" x="8324850" y="3930650"/>
          <p14:tracePt t="22701" x="8308975" y="3914775"/>
          <p14:tracePt t="22709" x="8293100" y="3906838"/>
          <p14:tracePt t="22718" x="8269288" y="3890963"/>
          <p14:tracePt t="22725" x="8261350" y="3890963"/>
          <p14:tracePt t="22733" x="8253413" y="3883025"/>
          <p14:tracePt t="22742" x="8245475" y="3883025"/>
          <p14:tracePt t="22773" x="8237538" y="3883025"/>
          <p14:tracePt t="22807" x="8237538" y="3875088"/>
          <p14:tracePt t="22877" x="8237538" y="3867150"/>
          <p14:tracePt t="22893" x="8229600" y="3859213"/>
          <p14:tracePt t="22965" x="8229600" y="3851275"/>
          <p14:tracePt t="22974" x="8213725" y="3843338"/>
          <p14:tracePt t="22982" x="8180388" y="3811588"/>
          <p14:tracePt t="22989" x="8172450" y="3795713"/>
          <p14:tracePt t="22997" x="8148638" y="3787775"/>
          <p14:tracePt t="23008" x="8132763" y="3771900"/>
          <p14:tracePt t="23013" x="8124825" y="3763963"/>
          <p14:tracePt t="23024" x="8116888" y="3756025"/>
          <p14:tracePt t="23165" x="8124825" y="3779838"/>
          <p14:tracePt t="23173" x="8140700" y="3787775"/>
          <p14:tracePt t="23182" x="8140700" y="3795713"/>
          <p14:tracePt t="23189" x="8148638" y="3795713"/>
          <p14:tracePt t="23197" x="8156575" y="3803650"/>
          <p14:tracePt t="23215" x="8164513" y="3819525"/>
          <p14:tracePt t="23223" x="8172450" y="3819525"/>
          <p14:tracePt t="23230" x="8180388" y="3827463"/>
          <p14:tracePt t="23261" x="8180388" y="3835400"/>
          <p14:tracePt t="23269" x="8189913" y="3835400"/>
          <p14:tracePt t="23277" x="8189913" y="3843338"/>
          <p14:tracePt t="23285" x="8221663" y="3875088"/>
          <p14:tracePt t="23293" x="8245475" y="3898900"/>
          <p14:tracePt t="23302" x="8301038" y="3938588"/>
          <p14:tracePt t="23309" x="8332788" y="3971925"/>
          <p14:tracePt t="23320" x="8380413" y="4003675"/>
          <p14:tracePt t="23325" x="8412163" y="4019550"/>
          <p14:tracePt t="23333" x="8420100" y="4027488"/>
          <p14:tracePt t="23344" x="8428038" y="4027488"/>
          <p14:tracePt t="23462" x="8435975" y="4035425"/>
          <p14:tracePt t="23469" x="8443913" y="4035425"/>
          <p14:tracePt t="23502" x="8451850" y="4035425"/>
          <p14:tracePt t="23862" x="8451850" y="4051300"/>
          <p14:tracePt t="23870" x="8443913" y="4051300"/>
          <p14:tracePt t="23885" x="8443913" y="4059238"/>
          <p14:tracePt t="23893" x="8435975" y="4059238"/>
          <p14:tracePt t="23918" x="8428038" y="4059238"/>
          <p14:tracePt t="23925" x="8428038" y="4067175"/>
          <p14:tracePt t="23942" x="8420100" y="4067175"/>
          <p14:tracePt t="23998" x="8412163" y="4067175"/>
          <p14:tracePt t="24006" x="8396288" y="4075113"/>
          <p14:tracePt t="24013" x="8380413" y="4075113"/>
          <p14:tracePt t="24023" x="8372475" y="4083050"/>
          <p14:tracePt t="24029" x="8364538" y="4083050"/>
          <p14:tracePt t="24037" x="8348663" y="4083050"/>
          <p14:tracePt t="24046" x="8340725" y="4083050"/>
          <p14:tracePt t="24053" x="8332788" y="4090988"/>
          <p14:tracePt t="24062" x="8332788" y="4098925"/>
          <p14:tracePt t="24070" x="8324850" y="4098925"/>
          <p14:tracePt t="24269" x="8301038" y="4098925"/>
          <p14:tracePt t="24277" x="8253413" y="4067175"/>
          <p14:tracePt t="24285" x="8237538" y="4059238"/>
          <p14:tracePt t="24293" x="8213725" y="4043363"/>
          <p14:tracePt t="24301" x="8189913" y="4043363"/>
          <p14:tracePt t="24310" x="8180388" y="4043363"/>
          <p14:tracePt t="24317" x="8172450" y="4043363"/>
          <p14:tracePt t="24389" x="8172450" y="4075113"/>
          <p14:tracePt t="24397" x="8172450" y="4106863"/>
          <p14:tracePt t="24406" x="8172450" y="4122738"/>
          <p14:tracePt t="24414" x="8172450" y="4130675"/>
          <p14:tracePt t="24422" x="8172450" y="4138613"/>
          <p14:tracePt t="24431" x="8172450" y="4146550"/>
          <p14:tracePt t="24445" x="8164513" y="4154488"/>
          <p14:tracePt t="24454" x="8164513" y="4170363"/>
          <p14:tracePt t="24461" x="8164513" y="4178300"/>
          <p14:tracePt t="24469" x="8164513" y="4186238"/>
          <p14:tracePt t="24477" x="8164513" y="4202113"/>
          <p14:tracePt t="24485" x="8164513" y="4217988"/>
          <p14:tracePt t="24493" x="8164513" y="4225925"/>
          <p14:tracePt t="24509" x="8164513" y="4233863"/>
          <p14:tracePt t="24581" x="8132763" y="4233863"/>
          <p14:tracePt t="24589" x="8085138" y="4233863"/>
          <p14:tracePt t="24597" x="8021638" y="4225925"/>
          <p14:tracePt t="24606" x="7950200" y="4225925"/>
          <p14:tracePt t="24613" x="7870825" y="4217988"/>
          <p14:tracePt t="24622" x="7773988" y="4217988"/>
          <p14:tracePt t="24629" x="7694613" y="4202113"/>
          <p14:tracePt t="24637" x="7639050" y="4202113"/>
          <p14:tracePt t="24645" x="7607300" y="4202113"/>
          <p14:tracePt t="24653" x="7575550" y="4210050"/>
          <p14:tracePt t="24661" x="7567613" y="4217988"/>
          <p14:tracePt t="24677" x="7559675" y="4217988"/>
          <p14:tracePt t="24685" x="7551738" y="4225925"/>
          <p14:tracePt t="24710" x="7543800" y="4233863"/>
          <p14:tracePt t="24717" x="7543800" y="4241800"/>
          <p14:tracePt t="24726" x="7535863" y="4257675"/>
          <p14:tracePt t="24733" x="7519988" y="4281488"/>
          <p14:tracePt t="24743" x="7496175" y="4298950"/>
          <p14:tracePt t="24749" x="7454900" y="4322763"/>
          <p14:tracePt t="24758" x="7415213" y="4338638"/>
          <p14:tracePt t="24765" x="7375525" y="4354513"/>
          <p14:tracePt t="24773" x="7343775" y="4370388"/>
          <p14:tracePt t="24781" x="7327900" y="4370388"/>
          <p14:tracePt t="24790" x="7312025" y="4378325"/>
          <p14:tracePt t="24798" x="7304088" y="4386263"/>
          <p14:tracePt t="24806" x="7296150" y="4386263"/>
          <p14:tracePt t="24814" x="7288213" y="4386263"/>
          <p14:tracePt t="24965" x="7312025" y="4370388"/>
          <p14:tracePt t="24973" x="7327900" y="4354513"/>
          <p14:tracePt t="24989" x="7343775" y="4338638"/>
          <p14:tracePt t="24998" x="7351713" y="4338638"/>
          <p14:tracePt t="25005" x="7375525" y="4322763"/>
          <p14:tracePt t="25013" x="7423150" y="4314825"/>
          <p14:tracePt t="25023" x="7512050" y="4306888"/>
          <p14:tracePt t="25029" x="7654925" y="4306888"/>
          <p14:tracePt t="25037" x="7878763" y="4314825"/>
          <p14:tracePt t="25047" x="8140700" y="4338638"/>
          <p14:tracePt t="25054" x="8412163" y="4362450"/>
          <p14:tracePt t="25061" x="8628063" y="4362450"/>
          <p14:tracePt t="25070" x="8778875" y="4362450"/>
          <p14:tracePt t="25077" x="8899525" y="4362450"/>
          <p14:tracePt t="25085" x="8970963" y="4346575"/>
          <p14:tracePt t="25094" x="9010650" y="4330700"/>
          <p14:tracePt t="25101" x="9018588" y="4330700"/>
          <p14:tracePt t="25110" x="9026525" y="4322763"/>
          <p14:tracePt t="25126" x="9026525" y="4314825"/>
          <p14:tracePt t="25136" x="9026525" y="4306888"/>
          <p14:tracePt t="25141" x="9018588" y="4291013"/>
          <p14:tracePt t="25149" x="8986838" y="4257675"/>
          <p14:tracePt t="25157" x="8963025" y="4241800"/>
          <p14:tracePt t="25166" x="8939213" y="4225925"/>
          <p14:tracePt t="25174" x="8931275" y="4225925"/>
          <p14:tracePt t="25189" x="8923338" y="4225925"/>
          <p14:tracePt t="25222" x="8899525" y="4225925"/>
          <p14:tracePt t="25229" x="8842375" y="4225925"/>
          <p14:tracePt t="25237" x="8770938" y="4225925"/>
          <p14:tracePt t="25246" x="8699500" y="4225925"/>
          <p14:tracePt t="25254" x="8612188" y="4225925"/>
          <p14:tracePt t="25261" x="8548688" y="4225925"/>
          <p14:tracePt t="25269" x="8483600" y="4225925"/>
          <p14:tracePt t="25277" x="8435975" y="4225925"/>
          <p14:tracePt t="25285" x="8404225" y="4225925"/>
          <p14:tracePt t="25293" x="8380413" y="4225925"/>
          <p14:tracePt t="25301" x="8364538" y="4225925"/>
          <p14:tracePt t="25310" x="8356600" y="4225925"/>
          <p14:tracePt t="25317" x="8348663" y="4225925"/>
          <p14:tracePt t="25358" x="8340725" y="4225925"/>
          <p14:tracePt t="25366" x="8301038" y="4241800"/>
          <p14:tracePt t="25373" x="8277225" y="4249738"/>
          <p14:tracePt t="25381" x="8245475" y="4257675"/>
          <p14:tracePt t="25389" x="8205788" y="4273550"/>
          <p14:tracePt t="25397" x="8172450" y="4291013"/>
          <p14:tracePt t="25408" x="8156575" y="4298950"/>
          <p14:tracePt t="25414" x="8148638" y="4298950"/>
          <p14:tracePt t="25422" x="8140700" y="4298950"/>
          <p14:tracePt t="25429" x="8132763" y="4298950"/>
          <p14:tracePt t="25437" x="8132763" y="4306888"/>
          <p14:tracePt t="25445" x="8124825" y="4306888"/>
          <p14:tracePt t="25544" x="8180388" y="4306888"/>
          <p14:tracePt t="25549" x="8285163" y="4314825"/>
          <p14:tracePt t="25557" x="8404225" y="4330700"/>
          <p14:tracePt t="25565" x="8531225" y="4330700"/>
          <p14:tracePt t="25573" x="8651875" y="4330700"/>
          <p14:tracePt t="25581" x="8747125" y="4330700"/>
          <p14:tracePt t="25589" x="8850313" y="4314825"/>
          <p14:tracePt t="25597" x="8963025" y="4291013"/>
          <p14:tracePt t="25606" x="9058275" y="4257675"/>
          <p14:tracePt t="25614" x="9137650" y="4233863"/>
          <p14:tracePt t="25621" x="9201150" y="4210050"/>
          <p14:tracePt t="25629" x="9242425" y="4194175"/>
          <p14:tracePt t="25637" x="9266238" y="4170363"/>
          <p14:tracePt t="25647" x="9282113" y="4162425"/>
          <p14:tracePt t="25653" x="9297988" y="4154488"/>
          <p14:tracePt t="25661" x="9329738" y="4146550"/>
          <p14:tracePt t="25669" x="9385300" y="4138613"/>
          <p14:tracePt t="25677" x="9480550" y="4138613"/>
          <p14:tracePt t="25686" x="9625013" y="4146550"/>
          <p14:tracePt t="25695" x="9807575" y="4154488"/>
          <p14:tracePt t="25701" x="10007600" y="4170363"/>
          <p14:tracePt t="25709" x="10182225" y="4170363"/>
          <p14:tracePt t="25717" x="10318750" y="4178300"/>
          <p14:tracePt t="25726" x="10414000" y="4178300"/>
          <p14:tracePt t="25733" x="10501313" y="4178300"/>
          <p14:tracePt t="25742" x="10548938" y="4178300"/>
          <p14:tracePt t="25749" x="10580688" y="4170363"/>
          <p14:tracePt t="25757" x="10596563" y="4162425"/>
          <p14:tracePt t="25765" x="10604500" y="4162425"/>
          <p14:tracePt t="25773" x="10612438" y="4162425"/>
          <p14:tracePt t="25781" x="10645775" y="4162425"/>
          <p14:tracePt t="25793" x="10693400" y="4162425"/>
          <p14:tracePt t="25797" x="10741025" y="4162425"/>
          <p14:tracePt t="25806" x="10796588" y="4162425"/>
          <p14:tracePt t="25813" x="10836275" y="4170363"/>
          <p14:tracePt t="25821" x="10860088" y="4170363"/>
          <p14:tracePt t="25829" x="10868025" y="4170363"/>
          <p14:tracePt t="26119" x="10868025" y="4178300"/>
          <p14:tracePt t="26126" x="10868025" y="4194175"/>
          <p14:tracePt t="26133" x="10860088" y="4217988"/>
          <p14:tracePt t="26141" x="10852150" y="4225925"/>
          <p14:tracePt t="26150" x="10852150" y="4233863"/>
          <p14:tracePt t="26166" x="10852150" y="4241800"/>
          <p14:tracePt t="26222" x="10844213" y="4241800"/>
          <p14:tracePt t="26229" x="10836275" y="4241800"/>
          <p14:tracePt t="26261" x="10828338" y="4241800"/>
          <p14:tracePt t="26454" x="10812463" y="4202113"/>
          <p14:tracePt t="26463" x="10796588" y="4186238"/>
          <p14:tracePt t="26494" x="10788650" y="4186238"/>
          <p14:tracePt t="26501" x="10788650" y="417830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3F4AFC7-9940-4E85-8AFD-4F3C06B36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Lip Rounding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B108ED-4E2D-44CE-8963-EAB87ECE6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284065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The </a:t>
            </a:r>
            <a:r>
              <a:rPr lang="en-US" altLang="en-US" i="1" u="sng" dirty="0"/>
              <a:t>orbicularis </a:t>
            </a:r>
            <a:r>
              <a:rPr lang="en-US" altLang="en-US" i="1" u="sng" dirty="0" err="1"/>
              <a:t>oris</a:t>
            </a:r>
            <a:r>
              <a:rPr lang="en-US" altLang="en-US" u="sng" dirty="0"/>
              <a:t> </a:t>
            </a:r>
            <a:r>
              <a:rPr lang="en-US" altLang="en-US" dirty="0"/>
              <a:t>can extend vocal tract by approx. 1.5 cm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Drives down all formant frequencies; changes sound quality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7" name="Object 5">
            <a:extLst>
              <a:ext uri="{FF2B5EF4-FFF2-40B4-BE49-F238E27FC236}">
                <a16:creationId xmlns:a16="http://schemas.microsoft.com/office/drawing/2014/main" id="{83625B5E-DFF0-4824-9BDE-4E788DE5CE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925397"/>
              </p:ext>
            </p:extLst>
          </p:nvPr>
        </p:nvGraphicFramePr>
        <p:xfrm>
          <a:off x="7217923" y="2182178"/>
          <a:ext cx="3611901" cy="3116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780952" imgH="2400000" progId="MS_ClipArt_Gallery.2">
                  <p:embed/>
                </p:oleObj>
              </mc:Choice>
              <mc:Fallback>
                <p:oleObj name="Clip" r:id="rId2" imgW="2780952" imgH="2400000" progId="MS_ClipArt_Gallery.2">
                  <p:embed/>
                  <p:pic>
                    <p:nvPicPr>
                      <p:cNvPr id="4710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7923" y="2182178"/>
                        <a:ext cx="3611901" cy="3116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39712D-8595-4791-A3F2-0F41BB63F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8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08"/>
    </mc:Choice>
    <mc:Fallback xmlns="">
      <p:transition spd="slow" advTm="59308"/>
    </mc:Fallback>
  </mc:AlternateContent>
  <p:extLst>
    <p:ext uri="{3A86A75C-4F4B-4683-9AE1-C65F6400EC91}">
      <p14:laserTraceLst xmlns:p14="http://schemas.microsoft.com/office/powerpoint/2010/main">
        <p14:tracePtLst>
          <p14:tracePt t="2315" x="10717213" y="4194175"/>
          <p14:tracePt t="2323" x="10637838" y="4225925"/>
          <p14:tracePt t="2331" x="10580688" y="4257675"/>
          <p14:tracePt t="2339" x="10533063" y="4281488"/>
          <p14:tracePt t="2348" x="10477500" y="4314825"/>
          <p14:tracePt t="2357" x="10445750" y="4322763"/>
          <p14:tracePt t="2362" x="10421938" y="4338638"/>
          <p14:tracePt t="2371" x="10398125" y="4346575"/>
          <p14:tracePt t="2379" x="10366375" y="4362450"/>
          <p14:tracePt t="2387" x="10326688" y="4370388"/>
          <p14:tracePt t="2395" x="10294938" y="4370388"/>
          <p14:tracePt t="2403" x="10261600" y="4378325"/>
          <p14:tracePt t="2411" x="10221913" y="4386263"/>
          <p14:tracePt t="2420" x="10198100" y="4394200"/>
          <p14:tracePt t="2428" x="10182225" y="4394200"/>
          <p14:tracePt t="2434" x="10174288" y="4402138"/>
          <p14:tracePt t="2445" x="10158413" y="4402138"/>
          <p14:tracePt t="2460" x="10150475" y="4402138"/>
          <p14:tracePt t="2469" x="10134600" y="4402138"/>
          <p14:tracePt t="2476" x="10126663" y="4410075"/>
          <p14:tracePt t="2483" x="10118725" y="4410075"/>
          <p14:tracePt t="2499" x="10110788" y="4410075"/>
          <p14:tracePt t="2507" x="10094913" y="4410075"/>
          <p14:tracePt t="2515" x="10071100" y="4410075"/>
          <p14:tracePt t="2523" x="10023475" y="4410075"/>
          <p14:tracePt t="2530" x="9959975" y="4402138"/>
          <p14:tracePt t="2539" x="9871075" y="4378325"/>
          <p14:tracePt t="2547" x="9775825" y="4354513"/>
          <p14:tracePt t="2555" x="9680575" y="4338638"/>
          <p14:tracePt t="2563" x="9567863" y="4314825"/>
          <p14:tracePt t="2572" x="9480550" y="4306888"/>
          <p14:tracePt t="2579" x="9432925" y="4306888"/>
          <p14:tracePt t="2588" x="9401175" y="4306888"/>
          <p14:tracePt t="2595" x="9377363" y="4306888"/>
          <p14:tracePt t="2604" x="9369425" y="4306888"/>
          <p14:tracePt t="2691" x="9361488" y="4306888"/>
          <p14:tracePt t="2700" x="9321800" y="4306888"/>
          <p14:tracePt t="2708" x="9297988" y="4314825"/>
          <p14:tracePt t="2716" x="9274175" y="4322763"/>
          <p14:tracePt t="2724" x="9242425" y="4330700"/>
          <p14:tracePt t="2731" x="9224963" y="4338638"/>
          <p14:tracePt t="2739" x="9209088" y="4346575"/>
          <p14:tracePt t="2747" x="9193213" y="4346575"/>
          <p14:tracePt t="2755" x="9185275" y="4362450"/>
          <p14:tracePt t="2762" x="9169400" y="4370388"/>
          <p14:tracePt t="2771" x="9161463" y="4370388"/>
          <p14:tracePt t="2787" x="9145588" y="4378325"/>
          <p14:tracePt t="2795" x="9137650" y="4386263"/>
          <p14:tracePt t="2803" x="9129713" y="4386263"/>
          <p14:tracePt t="2811" x="9105900" y="4394200"/>
          <p14:tracePt t="2819" x="9082088" y="4394200"/>
          <p14:tracePt t="2829" x="9034463" y="4394200"/>
          <p14:tracePt t="2835" x="8955088" y="4394200"/>
          <p14:tracePt t="2845" x="8883650" y="4394200"/>
          <p14:tracePt t="2852" x="8786813" y="4378325"/>
          <p14:tracePt t="2861" x="8699500" y="4362450"/>
          <p14:tracePt t="2868" x="8636000" y="4362450"/>
          <p14:tracePt t="2878" x="8572500" y="4354513"/>
          <p14:tracePt t="2883" x="8548688" y="4354513"/>
          <p14:tracePt t="2891" x="8523288" y="4354513"/>
          <p14:tracePt t="2899" x="8515350" y="4354513"/>
          <p14:tracePt t="3147" x="8515350" y="4346575"/>
          <p14:tracePt t="3155" x="8523288" y="4346575"/>
          <p14:tracePt t="3195" x="8540750" y="4346575"/>
          <p14:tracePt t="3203" x="8572500" y="4346575"/>
          <p14:tracePt t="3211" x="8620125" y="4346575"/>
          <p14:tracePt t="3219" x="8651875" y="4346575"/>
          <p14:tracePt t="3226" x="8699500" y="4346575"/>
          <p14:tracePt t="3235" x="8731250" y="4346575"/>
          <p14:tracePt t="3245" x="8747125" y="4354513"/>
          <p14:tracePt t="3252" x="8763000" y="4354513"/>
          <p14:tracePt t="3262" x="8770938" y="4354513"/>
          <p14:tracePt t="3315" x="8786813" y="4354513"/>
          <p14:tracePt t="3323" x="8834438" y="4346575"/>
          <p14:tracePt t="3331" x="8891588" y="4330700"/>
          <p14:tracePt t="3340" x="8947150" y="4322763"/>
          <p14:tracePt t="3347" x="8994775" y="4306888"/>
          <p14:tracePt t="3354" x="9050338" y="4291013"/>
          <p14:tracePt t="3364" x="9090025" y="4273550"/>
          <p14:tracePt t="3373" x="9129713" y="4257675"/>
          <p14:tracePt t="3379" x="9161463" y="4249738"/>
          <p14:tracePt t="3388" x="9185275" y="4233863"/>
          <p14:tracePt t="3397" x="9193213" y="4225925"/>
          <p14:tracePt t="3403" x="9201150" y="4225925"/>
          <p14:tracePt t="3419" x="9201150" y="4217988"/>
          <p14:tracePt t="3434" x="9209088" y="4217988"/>
          <p14:tracePt t="3452" x="9217025" y="4217988"/>
          <p14:tracePt t="3533" x="9242425" y="4217988"/>
          <p14:tracePt t="3539" x="9258300" y="4210050"/>
          <p14:tracePt t="3547" x="9274175" y="4210050"/>
          <p14:tracePt t="3555" x="9282113" y="4210050"/>
          <p14:tracePt t="3611" x="9290050" y="4202113"/>
          <p14:tracePt t="3620" x="9313863" y="4202113"/>
          <p14:tracePt t="3628" x="9337675" y="4202113"/>
          <p14:tracePt t="3636" x="9361488" y="4202113"/>
          <p14:tracePt t="3643" x="9385300" y="4194175"/>
          <p14:tracePt t="3650" x="9417050" y="4186238"/>
          <p14:tracePt t="3661" x="9448800" y="4178300"/>
          <p14:tracePt t="3669" x="9472613" y="4178300"/>
          <p14:tracePt t="3676" x="9520238" y="4170363"/>
          <p14:tracePt t="3684" x="9585325" y="4162425"/>
          <p14:tracePt t="3691" x="9648825" y="4162425"/>
          <p14:tracePt t="3698" x="9704388" y="4154488"/>
          <p14:tracePt t="3707" x="9752013" y="4146550"/>
          <p14:tracePt t="3715" x="9783763" y="4146550"/>
          <p14:tracePt t="3723" x="9799638" y="4146550"/>
          <p14:tracePt t="3731" x="9815513" y="4138613"/>
          <p14:tracePt t="3771" x="9823450" y="4130675"/>
          <p14:tracePt t="3867" x="9839325" y="4130675"/>
          <p14:tracePt t="3875" x="9863138" y="4122738"/>
          <p14:tracePt t="3883" x="9863138" y="4114800"/>
          <p14:tracePt t="3890" x="9871075" y="4114800"/>
          <p14:tracePt t="4019" x="9871075" y="4122738"/>
          <p14:tracePt t="4028" x="9863138" y="4146550"/>
          <p14:tracePt t="4035" x="9855200" y="4154488"/>
          <p14:tracePt t="4043" x="9847263" y="4162425"/>
          <p14:tracePt t="4051" x="9839325" y="4178300"/>
          <p14:tracePt t="4059" x="9823450" y="4186238"/>
          <p14:tracePt t="4075" x="9815513" y="4186238"/>
          <p14:tracePt t="4083" x="9807575" y="4194175"/>
          <p14:tracePt t="4100" x="9799638" y="4194175"/>
          <p14:tracePt t="4107" x="9791700" y="4202113"/>
          <p14:tracePt t="4139" x="9783763" y="4202113"/>
          <p14:tracePt t="4147" x="9767888" y="4202113"/>
          <p14:tracePt t="4155" x="9744075" y="4217988"/>
          <p14:tracePt t="4163" x="9720263" y="4225925"/>
          <p14:tracePt t="4171" x="9688513" y="4225925"/>
          <p14:tracePt t="4179" x="9640888" y="4241800"/>
          <p14:tracePt t="4186" x="9609138" y="4249738"/>
          <p14:tracePt t="4195" x="9585325" y="4249738"/>
          <p14:tracePt t="4203" x="9559925" y="4257675"/>
          <p14:tracePt t="4211" x="9536113" y="4265613"/>
          <p14:tracePt t="4219" x="9504363" y="4273550"/>
          <p14:tracePt t="4228" x="9480550" y="4281488"/>
          <p14:tracePt t="4234" x="9448800" y="4281488"/>
          <p14:tracePt t="4245" x="9393238" y="4281488"/>
          <p14:tracePt t="4250" x="9337675" y="4281488"/>
          <p14:tracePt t="4260" x="9274175" y="4281488"/>
          <p14:tracePt t="4267" x="9209088" y="4281488"/>
          <p14:tracePt t="4275" x="9137650" y="4281488"/>
          <p14:tracePt t="4282" x="9066213" y="4281488"/>
          <p14:tracePt t="4290" x="8986838" y="4281488"/>
          <p14:tracePt t="4299" x="8915400" y="4273550"/>
          <p14:tracePt t="4308" x="8834438" y="4265613"/>
          <p14:tracePt t="4315" x="8770938" y="4265613"/>
          <p14:tracePt t="4323" x="8739188" y="4265613"/>
          <p14:tracePt t="4331" x="8707438" y="4265613"/>
          <p14:tracePt t="4339" x="8699500" y="4265613"/>
          <p14:tracePt t="4346" x="8691563" y="4265613"/>
          <p14:tracePt t="4355" x="8675688" y="4265613"/>
          <p14:tracePt t="4363" x="8667750" y="4265613"/>
          <p14:tracePt t="4371" x="8651875" y="4265613"/>
          <p14:tracePt t="4378" x="8628063" y="4265613"/>
          <p14:tracePt t="4387" x="8596313" y="4257675"/>
          <p14:tracePt t="4394" x="8540750" y="4249738"/>
          <p14:tracePt t="4404" x="8475663" y="4233863"/>
          <p14:tracePt t="4411" x="8420100" y="4225925"/>
          <p14:tracePt t="4421" x="8348663" y="4210050"/>
          <p14:tracePt t="4426" x="8285163" y="4202113"/>
          <p14:tracePt t="4434" x="8229600" y="4186238"/>
          <p14:tracePt t="4443" x="8172450" y="4178300"/>
          <p14:tracePt t="4451" x="8140700" y="4170363"/>
          <p14:tracePt t="4459" x="8093075" y="4162425"/>
          <p14:tracePt t="4467" x="8077200" y="4162425"/>
          <p14:tracePt t="4475" x="8069263" y="4162425"/>
          <p14:tracePt t="4739" x="8101013" y="4170363"/>
          <p14:tracePt t="4746" x="8221663" y="4194175"/>
          <p14:tracePt t="4755" x="8340725" y="4202113"/>
          <p14:tracePt t="4763" x="8483600" y="4210050"/>
          <p14:tracePt t="4771" x="8604250" y="4217988"/>
          <p14:tracePt t="4779" x="8691563" y="4217988"/>
          <p14:tracePt t="4786" x="8770938" y="4217988"/>
          <p14:tracePt t="4795" x="8842375" y="4210050"/>
          <p14:tracePt t="4803" x="8883650" y="4202113"/>
          <p14:tracePt t="4811" x="8907463" y="4186238"/>
          <p14:tracePt t="4818" x="8923338" y="4186238"/>
          <p14:tracePt t="4826" x="8931275" y="4178300"/>
          <p14:tracePt t="4836" x="8939213" y="4178300"/>
          <p14:tracePt t="4843" x="8939213" y="4170363"/>
          <p14:tracePt t="4851" x="8947150" y="4170363"/>
          <p14:tracePt t="4867" x="8955088" y="4170363"/>
          <p14:tracePt t="4875" x="8963025" y="4170363"/>
          <p14:tracePt t="4895" x="8994775" y="4170363"/>
          <p14:tracePt t="4900" x="9002713" y="4170363"/>
          <p14:tracePt t="4971" x="9010650" y="4170363"/>
          <p14:tracePt t="5027" x="9034463" y="4170363"/>
          <p14:tracePt t="5034" x="9090025" y="4170363"/>
          <p14:tracePt t="5044" x="9145588" y="4170363"/>
          <p14:tracePt t="5051" x="9185275" y="4170363"/>
          <p14:tracePt t="5059" x="9224963" y="4170363"/>
          <p14:tracePt t="5066" x="9274175" y="4170363"/>
          <p14:tracePt t="5074" x="9305925" y="4170363"/>
          <p14:tracePt t="5083" x="9329738" y="4170363"/>
          <p14:tracePt t="5091" x="9337675" y="4170363"/>
          <p14:tracePt t="5107" x="9345613" y="4170363"/>
          <p14:tracePt t="5179" x="9409113" y="4178300"/>
          <p14:tracePt t="5187" x="9464675" y="4202113"/>
          <p14:tracePt t="5195" x="9504363" y="4217988"/>
          <p14:tracePt t="5203" x="9551988" y="4225925"/>
          <p14:tracePt t="5211" x="9559925" y="4233863"/>
          <p14:tracePt t="5219" x="9567863" y="4233863"/>
          <p14:tracePt t="5523" x="9536113" y="4233863"/>
          <p14:tracePt t="5530" x="9464675" y="4241800"/>
          <p14:tracePt t="5539" x="9353550" y="4241800"/>
          <p14:tracePt t="5547" x="9193213" y="4241800"/>
          <p14:tracePt t="5554" x="8907463" y="4233863"/>
          <p14:tracePt t="5563" x="8580438" y="4210050"/>
          <p14:tracePt t="5571" x="8180388" y="4162425"/>
          <p14:tracePt t="5579" x="7789863" y="4130675"/>
          <p14:tracePt t="5587" x="7462838" y="4130675"/>
          <p14:tracePt t="5596" x="7161213" y="4130675"/>
          <p14:tracePt t="5603" x="6945313" y="4130675"/>
          <p14:tracePt t="5611" x="6784975" y="4130675"/>
          <p14:tracePt t="5618" x="6657975" y="4130675"/>
          <p14:tracePt t="5626" x="6562725" y="4130675"/>
          <p14:tracePt t="5635" x="6467475" y="4130675"/>
          <p14:tracePt t="5643" x="6370638" y="4130675"/>
          <p14:tracePt t="5651" x="6299200" y="4130675"/>
          <p14:tracePt t="5659" x="6211888" y="4130675"/>
          <p14:tracePt t="5667" x="6140450" y="4130675"/>
          <p14:tracePt t="5675" x="6067425" y="4122738"/>
          <p14:tracePt t="5683" x="5988050" y="4114800"/>
          <p14:tracePt t="5691" x="5908675" y="4106863"/>
          <p14:tracePt t="5699" x="5829300" y="4098925"/>
          <p14:tracePt t="5706" x="5708650" y="4090988"/>
          <p14:tracePt t="5715" x="5589588" y="4067175"/>
          <p14:tracePt t="5723" x="5397500" y="4035425"/>
          <p14:tracePt t="5731" x="5167313" y="3995738"/>
          <p14:tracePt t="5739" x="4895850" y="3956050"/>
          <p14:tracePt t="5746" x="4624388" y="3898900"/>
          <p14:tracePt t="5755" x="4344988" y="3827463"/>
          <p14:tracePt t="5763" x="4083050" y="3763963"/>
          <p14:tracePt t="5772" x="3898900" y="3724275"/>
          <p14:tracePt t="5781" x="3771900" y="3708400"/>
          <p14:tracePt t="5787" x="3684588" y="3692525"/>
          <p14:tracePt t="5794" x="3643313" y="3684588"/>
          <p14:tracePt t="5803" x="3627438" y="3684588"/>
          <p14:tracePt t="5811" x="3619500" y="3684588"/>
          <p14:tracePt t="5819" x="3619500" y="3676650"/>
          <p14:tracePt t="5883" x="3603625" y="3676650"/>
          <p14:tracePt t="5891" x="3571875" y="3676650"/>
          <p14:tracePt t="5899" x="3548063" y="3660775"/>
          <p14:tracePt t="5907" x="3524250" y="3652838"/>
          <p14:tracePt t="5915" x="3476625" y="3636963"/>
          <p14:tracePt t="5923" x="3421063" y="3613150"/>
          <p14:tracePt t="5934" x="3365500" y="3587750"/>
          <p14:tracePt t="5939" x="3325813" y="3571875"/>
          <p14:tracePt t="5947" x="3292475" y="3563938"/>
          <p14:tracePt t="5955" x="3284538" y="3556000"/>
          <p14:tracePt t="5963" x="3284538" y="3548063"/>
          <p14:tracePt t="5979" x="3284538" y="3540125"/>
          <p14:tracePt t="5986" x="3276600" y="3532188"/>
          <p14:tracePt t="5997" x="3268663" y="3524250"/>
          <p14:tracePt t="6002" x="3252788" y="3524250"/>
          <p14:tracePt t="6011" x="3221038" y="3524250"/>
          <p14:tracePt t="6019" x="3181350" y="3540125"/>
          <p14:tracePt t="6026" x="3157538" y="3571875"/>
          <p14:tracePt t="6034" x="3157538" y="3605213"/>
          <p14:tracePt t="6043" x="3157538" y="3613150"/>
          <p14:tracePt t="6467" x="3157538" y="3571875"/>
          <p14:tracePt t="6475" x="3181350" y="3540125"/>
          <p14:tracePt t="6484" x="3205163" y="3492500"/>
          <p14:tracePt t="6491" x="3221038" y="3444875"/>
          <p14:tracePt t="6498" x="3236913" y="3397250"/>
          <p14:tracePt t="6507" x="3244850" y="3357563"/>
          <p14:tracePt t="6515" x="3244850" y="3349625"/>
          <p14:tracePt t="6530" x="3244850" y="3341688"/>
          <p14:tracePt t="6539" x="3244850" y="3333750"/>
          <p14:tracePt t="6547" x="3244850" y="3325813"/>
          <p14:tracePt t="6555" x="3236913" y="3317875"/>
          <p14:tracePt t="6563" x="3205163" y="3278188"/>
          <p14:tracePt t="6570" x="3181350" y="3252788"/>
          <p14:tracePt t="6579" x="3141663" y="3213100"/>
          <p14:tracePt t="6588" x="3101975" y="3173413"/>
          <p14:tracePt t="6595" x="3062288" y="3141663"/>
          <p14:tracePt t="6603" x="3022600" y="3094038"/>
          <p14:tracePt t="6611" x="2990850" y="3070225"/>
          <p14:tracePt t="6619" x="2974975" y="3046413"/>
          <p14:tracePt t="6627" x="2967038" y="3038475"/>
          <p14:tracePt t="6635" x="2967038" y="3030538"/>
          <p14:tracePt t="6646" x="2967038" y="3014663"/>
          <p14:tracePt t="6653" x="2957513" y="2990850"/>
          <p14:tracePt t="6659" x="2949575" y="2967038"/>
          <p14:tracePt t="6667" x="2949575" y="2959100"/>
          <p14:tracePt t="6675" x="2941638" y="2943225"/>
          <p14:tracePt t="6682" x="2933700" y="2935288"/>
          <p14:tracePt t="6691" x="2925763" y="2919413"/>
          <p14:tracePt t="6700" x="2909888" y="2909888"/>
          <p14:tracePt t="6706" x="2909888" y="2901950"/>
          <p14:tracePt t="6715" x="2901950" y="2901950"/>
          <p14:tracePt t="6731" x="2894013" y="2901950"/>
          <p14:tracePt t="6746" x="2894013" y="2894013"/>
          <p14:tracePt t="6819" x="2886075" y="2894013"/>
          <p14:tracePt t="6843" x="2886075" y="2886075"/>
          <p14:tracePt t="6963" x="2886075" y="2862263"/>
          <p14:tracePt t="6971" x="2886075" y="2822575"/>
          <p14:tracePt t="6979" x="2886075" y="2806700"/>
          <p14:tracePt t="6987" x="2894013" y="2782888"/>
          <p14:tracePt t="6995" x="2894013" y="2767013"/>
          <p14:tracePt t="7002" x="2901950" y="2751138"/>
          <p14:tracePt t="7011" x="2901950" y="2735263"/>
          <p14:tracePt t="7018" x="2917825" y="2727325"/>
          <p14:tracePt t="7027" x="2925763" y="2719388"/>
          <p14:tracePt t="7035" x="2949575" y="2711450"/>
          <p14:tracePt t="7042" x="2982913" y="2695575"/>
          <p14:tracePt t="7051" x="2990850" y="2687638"/>
          <p14:tracePt t="7059" x="3006725" y="2687638"/>
          <p14:tracePt t="7066" x="3014663" y="2679700"/>
          <p14:tracePt t="7075" x="3030538" y="2679700"/>
          <p14:tracePt t="7083" x="3030538" y="2671763"/>
          <p14:tracePt t="7091" x="3038475" y="2671763"/>
          <p14:tracePt t="7147" x="3086100" y="2647950"/>
          <p14:tracePt t="7155" x="3141663" y="2632075"/>
          <p14:tracePt t="7163" x="3197225" y="2616200"/>
          <p14:tracePt t="7171" x="3244850" y="2600325"/>
          <p14:tracePt t="7179" x="3292475" y="2584450"/>
          <p14:tracePt t="7186" x="3317875" y="2584450"/>
          <p14:tracePt t="7197" x="3349625" y="2584450"/>
          <p14:tracePt t="7203" x="3365500" y="2576513"/>
          <p14:tracePt t="7211" x="3381375" y="2576513"/>
          <p14:tracePt t="7218" x="3405188" y="2576513"/>
          <p14:tracePt t="7226" x="3421063" y="2576513"/>
          <p14:tracePt t="7235" x="3436938" y="2576513"/>
          <p14:tracePt t="7245" x="3444875" y="2576513"/>
          <p14:tracePt t="7451" x="3436938" y="2576513"/>
          <p14:tracePt t="7459" x="3397250" y="2584450"/>
          <p14:tracePt t="7467" x="3365500" y="2584450"/>
          <p14:tracePt t="7475" x="3333750" y="2592388"/>
          <p14:tracePt t="7483" x="3317875" y="2600325"/>
          <p14:tracePt t="7491" x="3308350" y="2600325"/>
          <p14:tracePt t="7507" x="3300413" y="2608263"/>
          <p14:tracePt t="7539" x="3300413" y="2616200"/>
          <p14:tracePt t="7547" x="3292475" y="2616200"/>
          <p14:tracePt t="7579" x="3284538" y="2616200"/>
          <p14:tracePt t="7606" x="3276600" y="2616200"/>
          <p14:tracePt t="7611" x="3260725" y="2624138"/>
          <p14:tracePt t="7619" x="3252788" y="2624138"/>
          <p14:tracePt t="7627" x="3236913" y="2624138"/>
          <p14:tracePt t="7635" x="3221038" y="2632075"/>
          <p14:tracePt t="7646" x="3205163" y="2632075"/>
          <p14:tracePt t="7650" x="3197225" y="2632075"/>
          <p14:tracePt t="7659" x="3181350" y="2632075"/>
          <p14:tracePt t="7667" x="3165475" y="2632075"/>
          <p14:tracePt t="7675" x="3149600" y="2640013"/>
          <p14:tracePt t="7683" x="3125788" y="2640013"/>
          <p14:tracePt t="7691" x="3094038" y="2640013"/>
          <p14:tracePt t="7699" x="3078163" y="2640013"/>
          <p14:tracePt t="7707" x="3054350" y="2640013"/>
          <p14:tracePt t="7715" x="3030538" y="2640013"/>
          <p14:tracePt t="7723" x="3014663" y="2640013"/>
          <p14:tracePt t="7731" x="3006725" y="2640013"/>
          <p14:tracePt t="7739" x="2998788" y="2640013"/>
          <p14:tracePt t="7771" x="2990850" y="2640013"/>
          <p14:tracePt t="7778" x="2990850" y="2647950"/>
          <p14:tracePt t="7787" x="2974975" y="2647950"/>
          <p14:tracePt t="7795" x="2957513" y="2647950"/>
          <p14:tracePt t="7803" x="2949575" y="2655888"/>
          <p14:tracePt t="7810" x="2941638" y="2655888"/>
          <p14:tracePt t="7819" x="2925763" y="2655888"/>
          <p14:tracePt t="7827" x="2917825" y="2655888"/>
          <p14:tracePt t="7835" x="2917825" y="2663825"/>
          <p14:tracePt t="7851" x="2909888" y="2663825"/>
          <p14:tracePt t="7867" x="2901950" y="2663825"/>
          <p14:tracePt t="11467" x="2901950" y="2679700"/>
          <p14:tracePt t="11475" x="2917825" y="2711450"/>
          <p14:tracePt t="11482" x="2917825" y="2719388"/>
          <p14:tracePt t="11490" x="2925763" y="2735263"/>
          <p14:tracePt t="11498" x="2933700" y="2743200"/>
          <p14:tracePt t="11506" x="2933700" y="2759075"/>
          <p14:tracePt t="11515" x="2941638" y="2759075"/>
          <p14:tracePt t="11523" x="2949575" y="2774950"/>
          <p14:tracePt t="11531" x="2957513" y="2782888"/>
          <p14:tracePt t="11539" x="2974975" y="2790825"/>
          <p14:tracePt t="11547" x="2982913" y="2806700"/>
          <p14:tracePt t="11555" x="2990850" y="2814638"/>
          <p14:tracePt t="11562" x="2990850" y="2822575"/>
          <p14:tracePt t="13179" x="3030538" y="2862263"/>
          <p14:tracePt t="13187" x="3086100" y="2901950"/>
          <p14:tracePt t="13195" x="3125788" y="2927350"/>
          <p14:tracePt t="13203" x="3133725" y="2935288"/>
          <p14:tracePt t="13211" x="3149600" y="2943225"/>
          <p14:tracePt t="13659" x="3157538" y="29432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D068DB-E7E7-4102-9402-EAA049E13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C8906C-CCD9-4F71-B3DD-BC1331E1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0D6F13-628B-4FC4-AD48-A2B64677D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E61256A-F2A9-4A05-9B10-4C9062B44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illu_mouth">
            <a:extLst>
              <a:ext uri="{FF2B5EF4-FFF2-40B4-BE49-F238E27FC236}">
                <a16:creationId xmlns:a16="http://schemas.microsoft.com/office/drawing/2014/main" id="{CC038011-A6A4-4235-922F-08B3D79A5F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9" y="879510"/>
            <a:ext cx="6275667" cy="5098979"/>
          </a:xfrm>
          <a:prstGeom prst="rect">
            <a:avLst/>
          </a:prstGeom>
          <a:noFill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B263507-3AEE-4000-B76D-C3E1320C3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98F99DC-12B0-4F27-98DA-616C64FC50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4400"/>
              <a:t>Oral Cavity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FF26C9-F144-4874-B745-B27A21191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12FAB-CD61-4853-8124-156B583CD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3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62"/>
    </mc:Choice>
    <mc:Fallback xmlns="">
      <p:transition spd="slow" advTm="112762"/>
    </mc:Fallback>
  </mc:AlternateContent>
  <p:extLst>
    <p:ext uri="{3A86A75C-4F4B-4683-9AE1-C65F6400EC91}">
      <p14:laserTraceLst xmlns:p14="http://schemas.microsoft.com/office/powerpoint/2010/main">
        <p14:tracePtLst>
          <p14:tracePt t="939" x="7016750" y="3883025"/>
          <p14:tracePt t="947" x="7016750" y="3867150"/>
          <p14:tracePt t="987" x="7016750" y="3859213"/>
          <p14:tracePt t="1010" x="7008813" y="3859213"/>
          <p14:tracePt t="1026" x="7008813" y="3851275"/>
          <p14:tracePt t="1035" x="7008813" y="3843338"/>
          <p14:tracePt t="1083" x="7000875" y="3835400"/>
          <p14:tracePt t="1115" x="6985000" y="3835400"/>
          <p14:tracePt t="1122" x="6985000" y="3827463"/>
          <p14:tracePt t="1212" x="6977063" y="3827463"/>
          <p14:tracePt t="52210" x="7127875" y="3956050"/>
          <p14:tracePt t="52218" x="7375525" y="4067175"/>
          <p14:tracePt t="52227" x="7551738" y="4098925"/>
          <p14:tracePt t="52234" x="7599363" y="4098925"/>
          <p14:tracePt t="52242" x="7623175" y="4075113"/>
          <p14:tracePt t="52250" x="7623175" y="4003675"/>
          <p14:tracePt t="52258" x="7615238" y="3898900"/>
          <p14:tracePt t="52266" x="7583488" y="3756025"/>
          <p14:tracePt t="52274" x="7567613" y="3636963"/>
          <p14:tracePt t="52282" x="7543800" y="3516313"/>
          <p14:tracePt t="52290" x="7543800" y="3381375"/>
          <p14:tracePt t="52298" x="7543800" y="3228975"/>
          <p14:tracePt t="52306" x="7559675" y="3062288"/>
          <p14:tracePt t="52315" x="7591425" y="2878138"/>
          <p14:tracePt t="52322" x="7646988" y="2663825"/>
          <p14:tracePt t="52331" x="7694613" y="2447925"/>
          <p14:tracePt t="52338" x="7758113" y="2233613"/>
          <p14:tracePt t="52346" x="7839075" y="2009775"/>
          <p14:tracePt t="52354" x="7886700" y="1841500"/>
          <p14:tracePt t="52363" x="7942263" y="1658938"/>
          <p14:tracePt t="52370" x="7966075" y="1514475"/>
          <p14:tracePt t="52378" x="7974013" y="1403350"/>
          <p14:tracePt t="52386" x="7974013" y="1308100"/>
          <p14:tracePt t="52395" x="7974013" y="1220788"/>
          <p14:tracePt t="52403" x="7958138" y="1155700"/>
          <p14:tracePt t="52410" x="7926388" y="1123950"/>
          <p14:tracePt t="52418" x="7870825" y="1116013"/>
          <p14:tracePt t="52442" x="7847013" y="1179513"/>
          <p14:tracePt t="52450" x="7829550" y="1195388"/>
          <p14:tracePt t="52467" x="7781925" y="1379538"/>
          <p14:tracePt t="52476" x="7718425" y="1603375"/>
          <p14:tracePt t="52482" x="7654925" y="1738313"/>
          <p14:tracePt t="52490" x="7631113" y="1841500"/>
          <p14:tracePt t="52498" x="7599363" y="1906588"/>
          <p14:tracePt t="52506" x="7599363" y="1938338"/>
          <p14:tracePt t="52514" x="7599363" y="1962150"/>
          <p14:tracePt t="52522" x="7599363" y="1970088"/>
          <p14:tracePt t="52571" x="7591425" y="1970088"/>
          <p14:tracePt t="52579" x="7559675" y="1938338"/>
          <p14:tracePt t="52586" x="7504113" y="1898650"/>
          <p14:tracePt t="52598" x="7439025" y="1857375"/>
          <p14:tracePt t="52604" x="7359650" y="1825625"/>
          <p14:tracePt t="52611" x="7256463" y="1770063"/>
          <p14:tracePt t="52618" x="7169150" y="1722438"/>
          <p14:tracePt t="52630" x="7104063" y="1690688"/>
          <p14:tracePt t="52634" x="7064375" y="1666875"/>
          <p14:tracePt t="52642" x="7056438" y="1658938"/>
          <p14:tracePt t="52650" x="7048500" y="1651000"/>
          <p14:tracePt t="52659" x="7040563" y="1627188"/>
          <p14:tracePt t="52667" x="7040563" y="1619250"/>
          <p14:tracePt t="52677" x="7040563" y="1611313"/>
          <p14:tracePt t="52682" x="7040563" y="1595438"/>
          <p14:tracePt t="52690" x="7048500" y="1587500"/>
          <p14:tracePt t="52803" x="7064375" y="1587500"/>
          <p14:tracePt t="52810" x="7088188" y="1587500"/>
          <p14:tracePt t="52818" x="7104063" y="1587500"/>
          <p14:tracePt t="53396" x="7119938" y="1587500"/>
          <p14:tracePt t="53402" x="7169150" y="1587500"/>
          <p14:tracePt t="53410" x="7192963" y="1587500"/>
          <p14:tracePt t="53418" x="7208838" y="1587500"/>
          <p14:tracePt t="53426" x="7208838" y="1579563"/>
          <p14:tracePt t="53466" x="7200900" y="1571625"/>
          <p14:tracePt t="53474" x="7192963" y="1571625"/>
          <p14:tracePt t="53482" x="7185025" y="1571625"/>
          <p14:tracePt t="53582" x="7177088" y="1571625"/>
          <p14:tracePt t="53586" x="7169150" y="1571625"/>
          <p14:tracePt t="53599" x="7127875" y="1555750"/>
          <p14:tracePt t="53602" x="7104063" y="1538288"/>
          <p14:tracePt t="53610" x="7080250" y="1530350"/>
          <p14:tracePt t="53618" x="7080250" y="1522413"/>
          <p14:tracePt t="53626" x="7072313" y="1522413"/>
          <p14:tracePt t="53634" x="7072313" y="1514475"/>
          <p14:tracePt t="53642" x="7072313" y="1506538"/>
          <p14:tracePt t="53650" x="7072313" y="1490663"/>
          <p14:tracePt t="53658" x="7112000" y="1458913"/>
          <p14:tracePt t="53666" x="7169150" y="1403350"/>
          <p14:tracePt t="53674" x="7240588" y="1363663"/>
          <p14:tracePt t="53682" x="7319963" y="1316038"/>
          <p14:tracePt t="53690" x="7367588" y="1284288"/>
          <p14:tracePt t="53698" x="7399338" y="1276350"/>
          <p14:tracePt t="53706" x="7415213" y="1268413"/>
          <p14:tracePt t="53714" x="7415213" y="1260475"/>
          <p14:tracePt t="53746" x="7407275" y="1260475"/>
          <p14:tracePt t="53754" x="7375525" y="1260475"/>
          <p14:tracePt t="53763" x="7327900" y="1260475"/>
          <p14:tracePt t="53772" x="7288213" y="1260475"/>
          <p14:tracePt t="53780" x="7264400" y="1260475"/>
          <p14:tracePt t="53791" x="7248525" y="1260475"/>
          <p14:tracePt t="53802" x="7240588" y="1268413"/>
          <p14:tracePt t="53850" x="7232650" y="1268413"/>
          <p14:tracePt t="53858" x="7208838" y="1276350"/>
          <p14:tracePt t="53866" x="7177088" y="1276350"/>
          <p14:tracePt t="53874" x="7153275" y="1276350"/>
          <p14:tracePt t="53882" x="7127875" y="1276350"/>
          <p14:tracePt t="53890" x="7096125" y="1276350"/>
          <p14:tracePt t="53898" x="7056438" y="1276350"/>
          <p14:tracePt t="53906" x="7008813" y="1268413"/>
          <p14:tracePt t="53915" x="6945313" y="1260475"/>
          <p14:tracePt t="53925" x="6881813" y="1252538"/>
          <p14:tracePt t="53930" x="6818313" y="1244600"/>
          <p14:tracePt t="53938" x="6753225" y="1236663"/>
          <p14:tracePt t="53946" x="6705600" y="1228725"/>
          <p14:tracePt t="53955" x="6681788" y="1228725"/>
          <p14:tracePt t="53962" x="6665913" y="1220788"/>
          <p14:tracePt t="53970" x="6657975" y="1220788"/>
          <p14:tracePt t="54098" x="6642100" y="1220788"/>
          <p14:tracePt t="54106" x="6618288" y="1220788"/>
          <p14:tracePt t="54114" x="6602413" y="1220788"/>
          <p14:tracePt t="54122" x="6586538" y="1220788"/>
          <p14:tracePt t="54130" x="6562725" y="1220788"/>
          <p14:tracePt t="54138" x="6538913" y="1220788"/>
          <p14:tracePt t="54146" x="6515100" y="1220788"/>
          <p14:tracePt t="54154" x="6491288" y="1220788"/>
          <p14:tracePt t="54162" x="6459538" y="1220788"/>
          <p14:tracePt t="54170" x="6434138" y="1220788"/>
          <p14:tracePt t="54178" x="6410325" y="1220788"/>
          <p14:tracePt t="54186" x="6386513" y="1220788"/>
          <p14:tracePt t="54194" x="6362700" y="1220788"/>
          <p14:tracePt t="54202" x="6338888" y="1212850"/>
          <p14:tracePt t="54210" x="6323013" y="1204913"/>
          <p14:tracePt t="54218" x="6283325" y="1187450"/>
          <p14:tracePt t="54226" x="6259513" y="1171575"/>
          <p14:tracePt t="54234" x="6227763" y="1171575"/>
          <p14:tracePt t="54242" x="6188075" y="1155700"/>
          <p14:tracePt t="54250" x="6148388" y="1139825"/>
          <p14:tracePt t="54258" x="6083300" y="1123950"/>
          <p14:tracePt t="54266" x="6043613" y="1116013"/>
          <p14:tracePt t="54274" x="5995988" y="1108075"/>
          <p14:tracePt t="54282" x="5972175" y="1108075"/>
          <p14:tracePt t="54290" x="5956300" y="1100138"/>
          <p14:tracePt t="54300" x="5940425" y="1100138"/>
          <p14:tracePt t="54306" x="5932488" y="1100138"/>
          <p14:tracePt t="54323" x="5924550" y="1100138"/>
          <p14:tracePt t="54365" x="5916613" y="1100138"/>
          <p14:tracePt t="54378" x="5900738" y="1100138"/>
          <p14:tracePt t="54386" x="5892800" y="1100138"/>
          <p14:tracePt t="54394" x="5884863" y="1100138"/>
          <p14:tracePt t="54403" x="5876925" y="1100138"/>
          <p14:tracePt t="54418" x="5861050" y="1100138"/>
          <p14:tracePt t="54426" x="5853113" y="1100138"/>
          <p14:tracePt t="54434" x="5837238" y="1100138"/>
          <p14:tracePt t="54442" x="5821363" y="1100138"/>
          <p14:tracePt t="54450" x="5805488" y="1092200"/>
          <p14:tracePt t="54459" x="5781675" y="1092200"/>
          <p14:tracePt t="54466" x="5765800" y="1076325"/>
          <p14:tracePt t="54474" x="5749925" y="1076325"/>
          <p14:tracePt t="54482" x="5740400" y="1076325"/>
          <p14:tracePt t="54490" x="5724525" y="1068388"/>
          <p14:tracePt t="54498" x="5708650" y="1068388"/>
          <p14:tracePt t="54506" x="5700713" y="1060450"/>
          <p14:tracePt t="54514" x="5684838" y="1052513"/>
          <p14:tracePt t="54522" x="5676900" y="1052513"/>
          <p14:tracePt t="54538" x="5668963" y="1052513"/>
          <p14:tracePt t="54554" x="5661025" y="1052513"/>
          <p14:tracePt t="54570" x="5653088" y="1052513"/>
          <p14:tracePt t="54580" x="5629275" y="1052513"/>
          <p14:tracePt t="54586" x="5573713" y="1036638"/>
          <p14:tracePt t="54596" x="5502275" y="1020763"/>
          <p14:tracePt t="54602" x="5438775" y="1004888"/>
          <p14:tracePt t="54612" x="5365750" y="989013"/>
          <p14:tracePt t="54618" x="5286375" y="965200"/>
          <p14:tracePt t="54627" x="5238750" y="965200"/>
          <p14:tracePt t="54634" x="5199063" y="957263"/>
          <p14:tracePt t="54642" x="5151438" y="949325"/>
          <p14:tracePt t="54650" x="5111750" y="949325"/>
          <p14:tracePt t="54658" x="5056188" y="941388"/>
          <p14:tracePt t="54666" x="4999038" y="941388"/>
          <p14:tracePt t="54675" x="4943475" y="933450"/>
          <p14:tracePt t="54682" x="4895850" y="933450"/>
          <p14:tracePt t="54691" x="4848225" y="925513"/>
          <p14:tracePt t="54698" x="4824413" y="925513"/>
          <p14:tracePt t="54706" x="4792663" y="925513"/>
          <p14:tracePt t="54714" x="4776788" y="925513"/>
          <p14:tracePt t="54722" x="4752975" y="925513"/>
          <p14:tracePt t="54730" x="4695825" y="917575"/>
          <p14:tracePt t="54738" x="4616450" y="909638"/>
          <p14:tracePt t="54747" x="4521200" y="901700"/>
          <p14:tracePt t="54755" x="4394200" y="901700"/>
          <p14:tracePt t="54763" x="4257675" y="893763"/>
          <p14:tracePt t="54773" x="4098925" y="877888"/>
          <p14:tracePt t="54779" x="3962400" y="877888"/>
          <p14:tracePt t="54787" x="3851275" y="869950"/>
          <p14:tracePt t="54794" x="3732213" y="862013"/>
          <p14:tracePt t="54802" x="3635375" y="852488"/>
          <p14:tracePt t="54810" x="3548063" y="844550"/>
          <p14:tracePt t="54818" x="3476625" y="836613"/>
          <p14:tracePt t="54826" x="3421063" y="836613"/>
          <p14:tracePt t="54834" x="3365500" y="828675"/>
          <p14:tracePt t="54842" x="3341688" y="828675"/>
          <p14:tracePt t="54850" x="3317875" y="828675"/>
          <p14:tracePt t="54859" x="3300413" y="828675"/>
          <p14:tracePt t="54866" x="3292475" y="820738"/>
          <p14:tracePt t="54875" x="3276600" y="820738"/>
          <p14:tracePt t="54883" x="3260725" y="820738"/>
          <p14:tracePt t="54891" x="3252788" y="812800"/>
          <p14:tracePt t="54898" x="3244850" y="812800"/>
          <p14:tracePt t="54906" x="3236913" y="812800"/>
          <p14:tracePt t="54939" x="3228975" y="812800"/>
          <p14:tracePt t="54946" x="3197225" y="812800"/>
          <p14:tracePt t="54955" x="3109913" y="812800"/>
          <p14:tracePt t="54962" x="3014663" y="812800"/>
          <p14:tracePt t="54971" x="2901950" y="812800"/>
          <p14:tracePt t="54979" x="2782888" y="812800"/>
          <p14:tracePt t="54992" x="2679700" y="812800"/>
          <p14:tracePt t="54994" x="2559050" y="812800"/>
          <p14:tracePt t="55002" x="2455863" y="812800"/>
          <p14:tracePt t="55010" x="2360613" y="812800"/>
          <p14:tracePt t="55018" x="2265363" y="812800"/>
          <p14:tracePt t="55026" x="2200275" y="796925"/>
          <p14:tracePt t="55034" x="2144713" y="788988"/>
          <p14:tracePt t="55042" x="2112963" y="781050"/>
          <p14:tracePt t="55050" x="2097088" y="781050"/>
          <p14:tracePt t="55058" x="2089150" y="773113"/>
          <p14:tracePt t="55114" x="2081213" y="773113"/>
          <p14:tracePt t="55139" x="2073275" y="773113"/>
          <p14:tracePt t="55194" x="2065338" y="773113"/>
          <p14:tracePt t="55206" x="2057400" y="773113"/>
          <p14:tracePt t="55211" x="2049463" y="773113"/>
          <p14:tracePt t="55219" x="2025650" y="773113"/>
          <p14:tracePt t="55227" x="2001838" y="781050"/>
          <p14:tracePt t="55238" x="1978025" y="781050"/>
          <p14:tracePt t="55242" x="1954213" y="788988"/>
          <p14:tracePt t="55250" x="1938338" y="788988"/>
          <p14:tracePt t="55258" x="1930400" y="788988"/>
          <p14:tracePt t="55266" x="1922463" y="796925"/>
          <p14:tracePt t="55274" x="1912938" y="796925"/>
          <p14:tracePt t="55291" x="1905000" y="796925"/>
          <p14:tracePt t="55303" x="1897063" y="796925"/>
          <p14:tracePt t="55314" x="1889125" y="796925"/>
          <p14:tracePt t="55330" x="1873250" y="804863"/>
          <p14:tracePt t="55346" x="1865313" y="804863"/>
          <p14:tracePt t="55378" x="1857375" y="804863"/>
          <p14:tracePt t="55434" x="1849438" y="804863"/>
          <p14:tracePt t="55442" x="1841500" y="812800"/>
          <p14:tracePt t="55450" x="1825625" y="812800"/>
          <p14:tracePt t="55458" x="1825625" y="828675"/>
          <p14:tracePt t="55467" x="1817688" y="828675"/>
          <p14:tracePt t="55475" x="1809750" y="828675"/>
          <p14:tracePt t="55483" x="1801813" y="836613"/>
          <p14:tracePt t="55493" x="1793875" y="836613"/>
          <p14:tracePt t="55498" x="1785938" y="836613"/>
          <p14:tracePt t="55506" x="1778000" y="836613"/>
          <p14:tracePt t="55522" x="1770063" y="836613"/>
          <p14:tracePt t="55603" x="1762125" y="836613"/>
          <p14:tracePt t="55628" x="1841500" y="836613"/>
          <p14:tracePt t="55635" x="2009775" y="836613"/>
          <p14:tracePt t="55642" x="2224088" y="836613"/>
          <p14:tracePt t="55650" x="2463800" y="836613"/>
          <p14:tracePt t="55658" x="2663825" y="852488"/>
          <p14:tracePt t="55666" x="2846388" y="877888"/>
          <p14:tracePt t="55675" x="2941638" y="901700"/>
          <p14:tracePt t="55682" x="3022600" y="933450"/>
          <p14:tracePt t="55691" x="3078163" y="973138"/>
          <p14:tracePt t="55698" x="3125788" y="989013"/>
          <p14:tracePt t="55706" x="3165475" y="1004888"/>
          <p14:tracePt t="55714" x="3197225" y="1036638"/>
          <p14:tracePt t="56090" x="3197225" y="973138"/>
          <p14:tracePt t="56098" x="3197225" y="925513"/>
          <p14:tracePt t="56106" x="3197225" y="885825"/>
          <p14:tracePt t="56114" x="3197225" y="869950"/>
          <p14:tracePt t="56122" x="3197225" y="852488"/>
          <p14:tracePt t="56131" x="3189288" y="844550"/>
          <p14:tracePt t="56138" x="3181350" y="836613"/>
          <p14:tracePt t="56147" x="3181350" y="828675"/>
          <p14:tracePt t="56163" x="3189288" y="820738"/>
          <p14:tracePt t="56172" x="3189288" y="812800"/>
          <p14:tracePt t="56178" x="3205163" y="812800"/>
          <p14:tracePt t="56194" x="3213100" y="804863"/>
          <p14:tracePt t="56210" x="3221038" y="804863"/>
          <p14:tracePt t="56219" x="3228975" y="804863"/>
          <p14:tracePt t="56235" x="3236913" y="804863"/>
          <p14:tracePt t="56242" x="3244850" y="804863"/>
          <p14:tracePt t="56250" x="3252788" y="804863"/>
          <p14:tracePt t="56258" x="3268663" y="804863"/>
          <p14:tracePt t="56274" x="3276600" y="804863"/>
          <p14:tracePt t="56370" x="3284538" y="812800"/>
          <p14:tracePt t="56379" x="3300413" y="836613"/>
          <p14:tracePt t="56386" x="3317875" y="852488"/>
          <p14:tracePt t="56395" x="3317875" y="862013"/>
          <p14:tracePt t="56403" x="3325813" y="869950"/>
          <p14:tracePt t="56482" x="3325813" y="877888"/>
          <p14:tracePt t="56706" x="3373438" y="877888"/>
          <p14:tracePt t="56714" x="3540125" y="852488"/>
          <p14:tracePt t="56722" x="3795713" y="796925"/>
          <p14:tracePt t="56730" x="4043363" y="773113"/>
          <p14:tracePt t="56738" x="4241800" y="757238"/>
          <p14:tracePt t="56746" x="4386263" y="741363"/>
          <p14:tracePt t="56754" x="4489450" y="725488"/>
          <p14:tracePt t="56762" x="4576763" y="701675"/>
          <p14:tracePt t="56771" x="4664075" y="685800"/>
          <p14:tracePt t="56778" x="4729163" y="669925"/>
          <p14:tracePt t="56786" x="4800600" y="661988"/>
          <p14:tracePt t="56795" x="4824413" y="661988"/>
          <p14:tracePt t="56803" x="4840288" y="661988"/>
          <p14:tracePt t="56818" x="4848225" y="661988"/>
          <p14:tracePt t="56954" x="4856163" y="677863"/>
          <p14:tracePt t="56962" x="4864100" y="693738"/>
          <p14:tracePt t="56971" x="4864100" y="717550"/>
          <p14:tracePt t="56979" x="4879975" y="741363"/>
          <p14:tracePt t="56988" x="4887913" y="773113"/>
          <p14:tracePt t="56994" x="4895850" y="788988"/>
          <p14:tracePt t="57002" x="4895850" y="812800"/>
          <p14:tracePt t="57011" x="4895850" y="820738"/>
          <p14:tracePt t="57022" x="4903788" y="836613"/>
          <p14:tracePt t="57026" x="4903788" y="852488"/>
          <p14:tracePt t="57034" x="4903788" y="862013"/>
          <p14:tracePt t="57042" x="4911725" y="869950"/>
          <p14:tracePt t="57050" x="4911725" y="885825"/>
          <p14:tracePt t="57482" x="4911725" y="893763"/>
          <p14:tracePt t="57514" x="4903788" y="893763"/>
          <p14:tracePt t="57530" x="4895850" y="893763"/>
          <p14:tracePt t="57538" x="4887913" y="893763"/>
          <p14:tracePt t="57546" x="4887913" y="901700"/>
          <p14:tracePt t="57554" x="4879975" y="901700"/>
          <p14:tracePt t="57563" x="4864100" y="901700"/>
          <p14:tracePt t="57570" x="4856163" y="901700"/>
          <p14:tracePt t="57579" x="4848225" y="901700"/>
          <p14:tracePt t="57587" x="4840288" y="901700"/>
          <p14:tracePt t="57618" x="4832350" y="901700"/>
          <p14:tracePt t="57667" x="4824413" y="901700"/>
          <p14:tracePt t="57676" x="4808538" y="909638"/>
          <p14:tracePt t="57682" x="4792663" y="925513"/>
          <p14:tracePt t="57690" x="4776788" y="933450"/>
          <p14:tracePt t="57698" x="4760913" y="941388"/>
          <p14:tracePt t="57706" x="4752975" y="949325"/>
          <p14:tracePt t="57714" x="4737100" y="965200"/>
          <p14:tracePt t="57730" x="4721225" y="981075"/>
          <p14:tracePt t="57738" x="4713288" y="989013"/>
          <p14:tracePt t="57746" x="4705350" y="996950"/>
          <p14:tracePt t="57754" x="4687888" y="1004888"/>
          <p14:tracePt t="57762" x="4679950" y="1012825"/>
          <p14:tracePt t="57770" x="4672013" y="1012825"/>
          <p14:tracePt t="57778" x="4656138" y="1012825"/>
          <p14:tracePt t="57795" x="4648200" y="1020763"/>
          <p14:tracePt t="57818" x="4640263" y="1020763"/>
          <p14:tracePt t="58058" x="4608513" y="1020763"/>
          <p14:tracePt t="58066" x="4584700" y="1020763"/>
          <p14:tracePt t="58074" x="4576763" y="1020763"/>
          <p14:tracePt t="58084" x="4568825" y="1028700"/>
          <p14:tracePt t="58090" x="4552950" y="1028700"/>
          <p14:tracePt t="58106" x="4545013" y="1036638"/>
          <p14:tracePt t="58114" x="4537075" y="1036638"/>
          <p14:tracePt t="58138" x="4529138" y="1036638"/>
          <p14:tracePt t="58147" x="4521200" y="1044575"/>
          <p14:tracePt t="58163" x="4513263" y="1044575"/>
          <p14:tracePt t="58186" x="4513263" y="1052513"/>
          <p14:tracePt t="58234" x="4505325" y="1052513"/>
          <p14:tracePt t="58300" x="4497388" y="1052513"/>
          <p14:tracePt t="58322" x="4489450" y="1052513"/>
          <p14:tracePt t="58347" x="4481513" y="1060450"/>
          <p14:tracePt t="58354" x="4481513" y="1068388"/>
          <p14:tracePt t="58362" x="4473575" y="1084263"/>
          <p14:tracePt t="58370" x="4465638" y="1092200"/>
          <p14:tracePt t="58378" x="4465638" y="1108075"/>
          <p14:tracePt t="58387" x="4457700" y="1108075"/>
          <p14:tracePt t="58395" x="4449763" y="1116013"/>
          <p14:tracePt t="58442" x="4449763" y="1123950"/>
          <p14:tracePt t="58450" x="4449763" y="1147763"/>
          <p14:tracePt t="58459" x="4449763" y="1171575"/>
          <p14:tracePt t="58466" x="4449763" y="1195388"/>
          <p14:tracePt t="58474" x="4449763" y="1212850"/>
          <p14:tracePt t="58482" x="4449763" y="1228725"/>
          <p14:tracePt t="58490" x="4449763" y="1236663"/>
          <p14:tracePt t="58498" x="4449763" y="1244600"/>
          <p14:tracePt t="58514" x="4449763" y="1252538"/>
          <p14:tracePt t="58570" x="4441825" y="1252538"/>
          <p14:tracePt t="58579" x="4441825" y="1260475"/>
          <p14:tracePt t="58586" x="4425950" y="1276350"/>
          <p14:tracePt t="58596" x="4410075" y="1316038"/>
          <p14:tracePt t="58603" x="4378325" y="1347788"/>
          <p14:tracePt t="58610" x="4352925" y="1379538"/>
          <p14:tracePt t="58619" x="4313238" y="1411288"/>
          <p14:tracePt t="58628" x="4289425" y="1443038"/>
          <p14:tracePt t="58635" x="4257675" y="1466850"/>
          <p14:tracePt t="58643" x="4233863" y="1490663"/>
          <p14:tracePt t="58651" x="4194175" y="1514475"/>
          <p14:tracePt t="58659" x="4154488" y="1538288"/>
          <p14:tracePt t="58667" x="4122738" y="1547813"/>
          <p14:tracePt t="58677" x="4083050" y="1571625"/>
          <p14:tracePt t="58682" x="4067175" y="1587500"/>
          <p14:tracePt t="58690" x="4051300" y="1595438"/>
          <p14:tracePt t="58698" x="4051300" y="1603375"/>
          <p14:tracePt t="58706" x="4043363" y="1603375"/>
          <p14:tracePt t="58738" x="4043363" y="1611313"/>
          <p14:tracePt t="58754" x="4035425" y="1611313"/>
          <p14:tracePt t="58762" x="4035425" y="1619250"/>
          <p14:tracePt t="58770" x="4027488" y="1627188"/>
          <p14:tracePt t="58795" x="4019550" y="1627188"/>
          <p14:tracePt t="58834" x="4011613" y="1627188"/>
          <p14:tracePt t="58842" x="4002088" y="1627188"/>
          <p14:tracePt t="58850" x="3986213" y="1627188"/>
          <p14:tracePt t="58858" x="3978275" y="1627188"/>
          <p14:tracePt t="58866" x="3962400" y="1627188"/>
          <p14:tracePt t="58874" x="3954463" y="1619250"/>
          <p14:tracePt t="58882" x="3938588" y="1611313"/>
          <p14:tracePt t="58890" x="3922713" y="1611313"/>
          <p14:tracePt t="58898" x="3898900" y="1611313"/>
          <p14:tracePt t="58906" x="3883025" y="1611313"/>
          <p14:tracePt t="58914" x="3875088" y="1611313"/>
          <p14:tracePt t="58922" x="3867150" y="1611313"/>
          <p14:tracePt t="58930" x="3859213" y="1611313"/>
          <p14:tracePt t="58946" x="3843338" y="1611313"/>
          <p14:tracePt t="58955" x="3835400" y="1619250"/>
          <p14:tracePt t="58962" x="3827463" y="1619250"/>
          <p14:tracePt t="58971" x="3811588" y="1627188"/>
          <p14:tracePt t="58989" x="3795713" y="1635125"/>
          <p14:tracePt t="58994" x="3787775" y="1635125"/>
          <p14:tracePt t="59002" x="3779838" y="1643063"/>
          <p14:tracePt t="59010" x="3763963" y="1643063"/>
          <p14:tracePt t="59018" x="3748088" y="1651000"/>
          <p14:tracePt t="59026" x="3724275" y="1651000"/>
          <p14:tracePt t="59034" x="3708400" y="1651000"/>
          <p14:tracePt t="59042" x="3684588" y="1651000"/>
          <p14:tracePt t="59050" x="3643313" y="1651000"/>
          <p14:tracePt t="59058" x="3587750" y="1651000"/>
          <p14:tracePt t="59066" x="3532188" y="1651000"/>
          <p14:tracePt t="59074" x="3476625" y="1658938"/>
          <p14:tracePt t="59082" x="3429000" y="1658938"/>
          <p14:tracePt t="59090" x="3373438" y="1658938"/>
          <p14:tracePt t="59098" x="3341688" y="1658938"/>
          <p14:tracePt t="59107" x="3308350" y="1658938"/>
          <p14:tracePt t="59121" x="3284538" y="1658938"/>
          <p14:tracePt t="59122" x="3260725" y="1658938"/>
          <p14:tracePt t="59130" x="3236913" y="1658938"/>
          <p14:tracePt t="59138" x="3228975" y="1658938"/>
          <p14:tracePt t="59146" x="3221038" y="1658938"/>
          <p14:tracePt t="59154" x="3213100" y="1651000"/>
          <p14:tracePt t="59266" x="3205163" y="1651000"/>
          <p14:tracePt t="59274" x="3197225" y="1643063"/>
          <p14:tracePt t="59290" x="3189288" y="1643063"/>
          <p14:tracePt t="59370" x="3181350" y="1643063"/>
          <p14:tracePt t="59378" x="3165475" y="1635125"/>
          <p14:tracePt t="59386" x="3125788" y="1635125"/>
          <p14:tracePt t="59394" x="3109913" y="1627188"/>
          <p14:tracePt t="59402" x="3101975" y="1627188"/>
          <p14:tracePt t="59410" x="3094038" y="1627188"/>
          <p14:tracePt t="59419" x="3086100" y="1627188"/>
          <p14:tracePt t="59434" x="3078163" y="1627188"/>
          <p14:tracePt t="59442" x="3070225" y="1627188"/>
          <p14:tracePt t="59522" x="3062288" y="1627188"/>
          <p14:tracePt t="59530" x="3062288" y="1643063"/>
          <p14:tracePt t="59538" x="3046413" y="1651000"/>
          <p14:tracePt t="59546" x="3038475" y="1666875"/>
          <p14:tracePt t="59554" x="3030538" y="1666875"/>
          <p14:tracePt t="59563" x="3022600" y="1682750"/>
          <p14:tracePt t="59586" x="3022600" y="1690688"/>
          <p14:tracePt t="59602" x="3014663" y="1690688"/>
          <p14:tracePt t="59634" x="3006725" y="1706563"/>
          <p14:tracePt t="59650" x="2998788" y="1714500"/>
          <p14:tracePt t="59658" x="2990850" y="1714500"/>
          <p14:tracePt t="59675" x="2990850" y="1722438"/>
          <p14:tracePt t="59691" x="2982913" y="1722438"/>
          <p14:tracePt t="59698" x="2982913" y="1730375"/>
          <p14:tracePt t="59706" x="2982913" y="1738313"/>
          <p14:tracePt t="59714" x="2982913" y="1754188"/>
          <p14:tracePt t="59722" x="2982913" y="1770063"/>
          <p14:tracePt t="59730" x="2982913" y="1793875"/>
          <p14:tracePt t="59738" x="2998788" y="1825625"/>
          <p14:tracePt t="59746" x="3014663" y="1841500"/>
          <p14:tracePt t="59754" x="3022600" y="1849438"/>
          <p14:tracePt t="59763" x="3030538" y="1857375"/>
          <p14:tracePt t="59834" x="3030538" y="1865313"/>
          <p14:tracePt t="59850" x="3038475" y="1865313"/>
          <p14:tracePt t="59866" x="3046413" y="1865313"/>
          <p14:tracePt t="59874" x="3054350" y="1873250"/>
          <p14:tracePt t="59883" x="3062288" y="1873250"/>
          <p14:tracePt t="59890" x="3062288" y="1881188"/>
          <p14:tracePt t="59898" x="3070225" y="1890713"/>
          <p14:tracePt t="59914" x="3078163" y="1890713"/>
          <p14:tracePt t="59972" x="3086100" y="1890713"/>
          <p14:tracePt t="59978" x="3101975" y="1898650"/>
          <p14:tracePt t="59988" x="3125788" y="1906588"/>
          <p14:tracePt t="59994" x="3157538" y="1922463"/>
          <p14:tracePt t="60003" x="3197225" y="1938338"/>
          <p14:tracePt t="60010" x="3221038" y="1938338"/>
          <p14:tracePt t="60018" x="3228975" y="1938338"/>
          <p14:tracePt t="60034" x="3236913" y="1938338"/>
          <p14:tracePt t="60058" x="3244850" y="1938338"/>
          <p14:tracePt t="60234" x="3284538" y="1946275"/>
          <p14:tracePt t="60242" x="3308350" y="1946275"/>
          <p14:tracePt t="60250" x="3325813" y="1946275"/>
          <p14:tracePt t="60258" x="3333750" y="1946275"/>
          <p14:tracePt t="60266" x="3341688" y="1946275"/>
          <p14:tracePt t="60282" x="3357563" y="1946275"/>
          <p14:tracePt t="60300" x="3365500" y="1946275"/>
          <p14:tracePt t="60306" x="3373438" y="1946275"/>
          <p14:tracePt t="60330" x="3381375" y="1946275"/>
          <p14:tracePt t="60338" x="3389313" y="1946275"/>
          <p14:tracePt t="60346" x="3405188" y="1946275"/>
          <p14:tracePt t="60354" x="3452813" y="1938338"/>
          <p14:tracePt t="60363" x="3516313" y="1938338"/>
          <p14:tracePt t="60371" x="3611563" y="1938338"/>
          <p14:tracePt t="60380" x="3724275" y="1946275"/>
          <p14:tracePt t="60387" x="3843338" y="1962150"/>
          <p14:tracePt t="60397" x="3978275" y="1970088"/>
          <p14:tracePt t="60402" x="4075113" y="1985963"/>
          <p14:tracePt t="60410" x="4146550" y="1993900"/>
          <p14:tracePt t="60418" x="4170363" y="2001838"/>
          <p14:tracePt t="60426" x="4186238" y="2001838"/>
          <p14:tracePt t="60514" x="4162425" y="2001838"/>
          <p14:tracePt t="60522" x="4146550" y="2001838"/>
          <p14:tracePt t="60530" x="4122738" y="2001838"/>
          <p14:tracePt t="60538" x="4098925" y="2001838"/>
          <p14:tracePt t="60546" x="4075113" y="2001838"/>
          <p14:tracePt t="60554" x="4051300" y="2001838"/>
          <p14:tracePt t="60562" x="4043363" y="2001838"/>
          <p14:tracePt t="60570" x="4027488" y="2001838"/>
          <p14:tracePt t="60578" x="4011613" y="2001838"/>
          <p14:tracePt t="60586" x="3986213" y="2001838"/>
          <p14:tracePt t="60595" x="3970338" y="2001838"/>
          <p14:tracePt t="60602" x="3962400" y="2001838"/>
          <p14:tracePt t="60611" x="3954463" y="2001838"/>
          <p14:tracePt t="60650" x="3946525" y="2001838"/>
          <p14:tracePt t="60691" x="3938588" y="2001838"/>
          <p14:tracePt t="60698" x="3914775" y="2001838"/>
          <p14:tracePt t="60706" x="3898900" y="2001838"/>
          <p14:tracePt t="60714" x="3883025" y="2001838"/>
          <p14:tracePt t="60722" x="3859213" y="2001838"/>
          <p14:tracePt t="60730" x="3835400" y="2001838"/>
          <p14:tracePt t="60738" x="3811588" y="2001838"/>
          <p14:tracePt t="60746" x="3771900" y="2001838"/>
          <p14:tracePt t="60754" x="3740150" y="2001838"/>
          <p14:tracePt t="60762" x="3708400" y="2001838"/>
          <p14:tracePt t="60770" x="3668713" y="2001838"/>
          <p14:tracePt t="60778" x="3635375" y="2001838"/>
          <p14:tracePt t="60786" x="3595688" y="2009775"/>
          <p14:tracePt t="60794" x="3548063" y="2009775"/>
          <p14:tracePt t="60802" x="3508375" y="2009775"/>
          <p14:tracePt t="60810" x="3476625" y="2009775"/>
          <p14:tracePt t="60818" x="3444875" y="2009775"/>
          <p14:tracePt t="60827" x="3413125" y="2009775"/>
          <p14:tracePt t="60834" x="3365500" y="2009775"/>
          <p14:tracePt t="60842" x="3325813" y="2009775"/>
          <p14:tracePt t="60850" x="3292475" y="2009775"/>
          <p14:tracePt t="60859" x="3252788" y="2009775"/>
          <p14:tracePt t="60866" x="3228975" y="2009775"/>
          <p14:tracePt t="60874" x="3197225" y="2001838"/>
          <p14:tracePt t="60882" x="3173413" y="2001838"/>
          <p14:tracePt t="60890" x="3149600" y="1993900"/>
          <p14:tracePt t="60898" x="3117850" y="1985963"/>
          <p14:tracePt t="60907" x="3078163" y="1978025"/>
          <p14:tracePt t="60916" x="3014663" y="1978025"/>
          <p14:tracePt t="60922" x="2949575" y="1970088"/>
          <p14:tracePt t="60930" x="2878138" y="1970088"/>
          <p14:tracePt t="60938" x="2782888" y="1962150"/>
          <p14:tracePt t="60946" x="2687638" y="1962150"/>
          <p14:tracePt t="60955" x="2582863" y="1962150"/>
          <p14:tracePt t="60962" x="2503488" y="1962150"/>
          <p14:tracePt t="60971" x="2471738" y="1962150"/>
          <p14:tracePt t="60978" x="2455863" y="1970088"/>
          <p14:tracePt t="60987" x="2439988" y="1978025"/>
          <p14:tracePt t="61002" x="2432050" y="1978025"/>
          <p14:tracePt t="61018" x="2424113" y="1985963"/>
          <p14:tracePt t="61034" x="2416175" y="1985963"/>
          <p14:tracePt t="61098" x="2384425" y="2001838"/>
          <p14:tracePt t="61106" x="2368550" y="2009775"/>
          <p14:tracePt t="61114" x="2360613" y="2009775"/>
          <p14:tracePt t="61122" x="2352675" y="2017713"/>
          <p14:tracePt t="61139" x="2344738" y="2025650"/>
          <p14:tracePt t="61170" x="2336800" y="2033588"/>
          <p14:tracePt t="61178" x="2336800" y="2041525"/>
          <p14:tracePt t="61194" x="2328863" y="2049463"/>
          <p14:tracePt t="61202" x="2328863" y="2057400"/>
          <p14:tracePt t="61210" x="2320925" y="2057400"/>
          <p14:tracePt t="61218" x="2320925" y="2065338"/>
          <p14:tracePt t="61235" x="2312988" y="2065338"/>
          <p14:tracePt t="61259" x="2312988" y="2073275"/>
          <p14:tracePt t="61274" x="2305050" y="2073275"/>
          <p14:tracePt t="61362" x="2305050" y="2081213"/>
          <p14:tracePt t="61387" x="2312988" y="2081213"/>
          <p14:tracePt t="61411" x="2320925" y="2089150"/>
          <p14:tracePt t="61435" x="2328863" y="2097088"/>
          <p14:tracePt t="61451" x="2336800" y="2097088"/>
          <p14:tracePt t="61522" x="2344738" y="2097088"/>
          <p14:tracePt t="61530" x="2352675" y="2097088"/>
          <p14:tracePt t="61554" x="2360613" y="2097088"/>
          <p14:tracePt t="61562" x="2360613" y="2105025"/>
          <p14:tracePt t="61579" x="2368550" y="2105025"/>
          <p14:tracePt t="61596" x="2376488" y="2105025"/>
          <p14:tracePt t="61603" x="2384425" y="2112963"/>
          <p14:tracePt t="61612" x="2400300" y="2120900"/>
          <p14:tracePt t="61618" x="2408238" y="2120900"/>
          <p14:tracePt t="61626" x="2416175" y="2128838"/>
          <p14:tracePt t="61634" x="2424113" y="2136775"/>
          <p14:tracePt t="61730" x="2424113" y="2144713"/>
          <p14:tracePt t="61738" x="2424113" y="2160588"/>
          <p14:tracePt t="61746" x="2416175" y="2176463"/>
          <p14:tracePt t="61754" x="2408238" y="2192338"/>
          <p14:tracePt t="61762" x="2392363" y="2208213"/>
          <p14:tracePt t="61771" x="2376488" y="2233613"/>
          <p14:tracePt t="61778" x="2360613" y="2257425"/>
          <p14:tracePt t="61787" x="2344738" y="2273300"/>
          <p14:tracePt t="61794" x="2328863" y="2289175"/>
          <p14:tracePt t="61802" x="2305050" y="2305050"/>
          <p14:tracePt t="61812" x="2289175" y="2328863"/>
          <p14:tracePt t="61819" x="2281238" y="2336800"/>
          <p14:tracePt t="61827" x="2255838" y="2344738"/>
          <p14:tracePt t="61834" x="2247900" y="2352675"/>
          <p14:tracePt t="61842" x="2239963" y="2360613"/>
          <p14:tracePt t="61859" x="2232025" y="2376488"/>
          <p14:tracePt t="61867" x="2224088" y="2376488"/>
          <p14:tracePt t="61875" x="2216150" y="2384425"/>
          <p14:tracePt t="61899" x="2208213" y="2392363"/>
          <p14:tracePt t="61908" x="2192338" y="2400300"/>
          <p14:tracePt t="61915" x="2184400" y="2408238"/>
          <p14:tracePt t="61925" x="2168525" y="2416175"/>
          <p14:tracePt t="61930" x="2152650" y="2424113"/>
          <p14:tracePt t="61938" x="2144713" y="2432050"/>
          <p14:tracePt t="61946" x="2128838" y="2439988"/>
          <p14:tracePt t="61955" x="2120900" y="2447925"/>
          <p14:tracePt t="61962" x="2112963" y="2455863"/>
          <p14:tracePt t="61971" x="2105025" y="2455863"/>
          <p14:tracePt t="61978" x="2097088" y="2471738"/>
          <p14:tracePt t="61987" x="2081213" y="2471738"/>
          <p14:tracePt t="61994" x="2073275" y="2479675"/>
          <p14:tracePt t="62003" x="2073275" y="2487613"/>
          <p14:tracePt t="62010" x="2057400" y="2487613"/>
          <p14:tracePt t="62026" x="2049463" y="2495550"/>
          <p14:tracePt t="62034" x="2041525" y="2503488"/>
          <p14:tracePt t="62042" x="2033588" y="2503488"/>
          <p14:tracePt t="62050" x="2025650" y="2511425"/>
          <p14:tracePt t="62058" x="2017713" y="2511425"/>
          <p14:tracePt t="62082" x="2009775" y="2511425"/>
          <p14:tracePt t="62090" x="2009775" y="2519363"/>
          <p14:tracePt t="62122" x="2001838" y="2519363"/>
          <p14:tracePt t="62138" x="2001838" y="2527300"/>
          <p14:tracePt t="62147" x="2001838" y="2535238"/>
          <p14:tracePt t="62155" x="1993900" y="2535238"/>
          <p14:tracePt t="62163" x="1985963" y="2543175"/>
          <p14:tracePt t="62172" x="1985963" y="2551113"/>
          <p14:tracePt t="62178" x="1985963" y="2559050"/>
          <p14:tracePt t="62202" x="1985963" y="2566988"/>
          <p14:tracePt t="62234" x="1985963" y="2576513"/>
          <p14:tracePt t="62266" x="1985963" y="2584450"/>
          <p14:tracePt t="62274" x="1993900" y="2592388"/>
          <p14:tracePt t="62290" x="2001838" y="2600325"/>
          <p14:tracePt t="62306" x="2009775" y="2600325"/>
          <p14:tracePt t="62315" x="2017713" y="2608263"/>
          <p14:tracePt t="62331" x="2025650" y="2608263"/>
          <p14:tracePt t="62362" x="2033588" y="2616200"/>
          <p14:tracePt t="62427" x="2041525" y="2616200"/>
          <p14:tracePt t="62434" x="2049463" y="2616200"/>
          <p14:tracePt t="62442" x="2057400" y="2616200"/>
          <p14:tracePt t="62450" x="2065338" y="2616200"/>
          <p14:tracePt t="62458" x="2073275" y="2616200"/>
          <p14:tracePt t="62474" x="2081213" y="2616200"/>
          <p14:tracePt t="62676" x="2065338" y="2616200"/>
          <p14:tracePt t="62682" x="2049463" y="2616200"/>
          <p14:tracePt t="62690" x="2033588" y="2608263"/>
          <p14:tracePt t="62698" x="2017713" y="2608263"/>
          <p14:tracePt t="62707" x="1993900" y="2600325"/>
          <p14:tracePt t="62714" x="1970088" y="2592388"/>
          <p14:tracePt t="62722" x="1946275" y="2584450"/>
          <p14:tracePt t="62730" x="1930400" y="2584450"/>
          <p14:tracePt t="62738" x="1922463" y="2584450"/>
          <p14:tracePt t="62746" x="1905000" y="2576513"/>
          <p14:tracePt t="62850" x="1897063" y="2576513"/>
          <p14:tracePt t="62882" x="1889125" y="2576513"/>
          <p14:tracePt t="62946" x="1881188" y="2584450"/>
          <p14:tracePt t="62955" x="1873250" y="2592388"/>
          <p14:tracePt t="62962" x="1873250" y="2600325"/>
          <p14:tracePt t="62979" x="1873250" y="2608263"/>
          <p14:tracePt t="62989" x="1873250" y="2624138"/>
          <p14:tracePt t="62994" x="1873250" y="2632075"/>
          <p14:tracePt t="63010" x="1873250" y="2640013"/>
          <p14:tracePt t="63026" x="1873250" y="2647950"/>
          <p14:tracePt t="63074" x="1881188" y="2647950"/>
          <p14:tracePt t="63090" x="1889125" y="2647950"/>
          <p14:tracePt t="63098" x="1889125" y="2655888"/>
          <p14:tracePt t="63106" x="1897063" y="2655888"/>
          <p14:tracePt t="63122" x="1905000" y="2663825"/>
          <p14:tracePt t="63138" x="1912938" y="2663825"/>
          <p14:tracePt t="63196" x="1912938" y="2671763"/>
          <p14:tracePt t="63204" x="1922463" y="2671763"/>
          <p14:tracePt t="63210" x="1930400" y="2671763"/>
          <p14:tracePt t="63219" x="1938338" y="2671763"/>
          <p14:tracePt t="63226" x="1946275" y="2671763"/>
          <p14:tracePt t="63250" x="1954213" y="2671763"/>
          <p14:tracePt t="63300" x="1970088" y="2671763"/>
          <p14:tracePt t="63314" x="1985963" y="2671763"/>
          <p14:tracePt t="63322" x="2009775" y="2671763"/>
          <p14:tracePt t="63330" x="2033588" y="2671763"/>
          <p14:tracePt t="63338" x="2057400" y="2671763"/>
          <p14:tracePt t="63346" x="2089150" y="2671763"/>
          <p14:tracePt t="63354" x="2144713" y="2663825"/>
          <p14:tracePt t="63364" x="2192338" y="2647950"/>
          <p14:tracePt t="63370" x="2216150" y="2632075"/>
          <p14:tracePt t="63378" x="2255838" y="2616200"/>
          <p14:tracePt t="63388" x="2265363" y="2616200"/>
          <p14:tracePt t="63398" x="2273300" y="2616200"/>
          <p14:tracePt t="63402" x="2281238" y="2608263"/>
          <p14:tracePt t="63443" x="2297113" y="2608263"/>
          <p14:tracePt t="63450" x="2352675" y="2608263"/>
          <p14:tracePt t="63459" x="2416175" y="2616200"/>
          <p14:tracePt t="63466" x="2479675" y="2632075"/>
          <p14:tracePt t="63474" x="2559050" y="2640013"/>
          <p14:tracePt t="63482" x="2606675" y="2647950"/>
          <p14:tracePt t="63490" x="2640013" y="2647950"/>
          <p14:tracePt t="63498" x="2663825" y="2647950"/>
          <p14:tracePt t="63506" x="2671763" y="2647950"/>
          <p14:tracePt t="63514" x="2679700" y="2647950"/>
          <p14:tracePt t="63586" x="2703513" y="2647950"/>
          <p14:tracePt t="63596" x="2798763" y="2647950"/>
          <p14:tracePt t="63602" x="2941638" y="2647950"/>
          <p14:tracePt t="63611" x="3149600" y="2663825"/>
          <p14:tracePt t="63618" x="3333750" y="2679700"/>
          <p14:tracePt t="63626" x="3444875" y="2679700"/>
          <p14:tracePt t="63634" x="3516313" y="2679700"/>
          <p14:tracePt t="63642" x="3540125" y="2679700"/>
          <p14:tracePt t="63650" x="3548063" y="2679700"/>
          <p14:tracePt t="63667" x="3556000" y="2679700"/>
          <p14:tracePt t="63690" x="3548063" y="2663825"/>
          <p14:tracePt t="63698" x="3532188" y="2663825"/>
          <p14:tracePt t="63707" x="3516313" y="2655888"/>
          <p14:tracePt t="63722" x="3508375" y="2655888"/>
          <p14:tracePt t="63780" x="3500438" y="2655888"/>
          <p14:tracePt t="63802" x="3492500" y="2655888"/>
          <p14:tracePt t="63818" x="3484563" y="2655888"/>
          <p14:tracePt t="63906" x="3476625" y="2655888"/>
          <p14:tracePt t="64923" x="3500438" y="2655888"/>
          <p14:tracePt t="64930" x="3508375" y="2655888"/>
          <p14:tracePt t="65562" x="3508375" y="2663825"/>
          <p14:tracePt t="65570" x="3508375" y="2687638"/>
          <p14:tracePt t="65579" x="3508375" y="2695575"/>
          <p14:tracePt t="65586" x="3508375" y="2711450"/>
          <p14:tracePt t="65602" x="3500438" y="2719388"/>
          <p14:tracePt t="65619" x="3500438" y="2727325"/>
          <p14:tracePt t="65659" x="3492500" y="2727325"/>
          <p14:tracePt t="65706" x="3476625" y="2727325"/>
          <p14:tracePt t="65714" x="3468688" y="2727325"/>
          <p14:tracePt t="65762" x="3460750" y="2727325"/>
          <p14:tracePt t="65770" x="3452813" y="2727325"/>
          <p14:tracePt t="65778" x="3436938" y="2727325"/>
          <p14:tracePt t="65786" x="3429000" y="2743200"/>
          <p14:tracePt t="65795" x="3405188" y="2751138"/>
          <p14:tracePt t="65802" x="3389313" y="2774950"/>
          <p14:tracePt t="65810" x="3365500" y="2774950"/>
          <p14:tracePt t="65818" x="3341688" y="2798763"/>
          <p14:tracePt t="65826" x="3308350" y="2814638"/>
          <p14:tracePt t="65834" x="3260725" y="2822575"/>
          <p14:tracePt t="65842" x="3189288" y="2846388"/>
          <p14:tracePt t="65850" x="3141663" y="2854325"/>
          <p14:tracePt t="65858" x="3062288" y="2862263"/>
          <p14:tracePt t="65866" x="2990850" y="2862263"/>
          <p14:tracePt t="65874" x="2909888" y="2870200"/>
          <p14:tracePt t="65882" x="2846388" y="2878138"/>
          <p14:tracePt t="65890" x="2806700" y="2886075"/>
          <p14:tracePt t="65898" x="2767013" y="2886075"/>
          <p14:tracePt t="65907" x="2759075" y="2894013"/>
          <p14:tracePt t="65915" x="2751138" y="2901950"/>
          <p14:tracePt t="65923" x="2727325" y="2909888"/>
          <p14:tracePt t="65930" x="2719388" y="2909888"/>
          <p14:tracePt t="65938" x="2711450" y="2919413"/>
          <p14:tracePt t="65946" x="2695575" y="2927350"/>
          <p14:tracePt t="65954" x="2679700" y="2935288"/>
          <p14:tracePt t="65962" x="2671763" y="2943225"/>
          <p14:tracePt t="65972" x="2663825" y="2951163"/>
          <p14:tracePt t="65978" x="2655888" y="2959100"/>
          <p14:tracePt t="65988" x="2640013" y="2967038"/>
          <p14:tracePt t="65994" x="2616200" y="2982913"/>
          <p14:tracePt t="66003" x="2590800" y="2990850"/>
          <p14:tracePt t="66010" x="2574925" y="3006725"/>
          <p14:tracePt t="66018" x="2559050" y="3006725"/>
          <p14:tracePt t="66026" x="2543175" y="3022600"/>
          <p14:tracePt t="66042" x="2535238" y="3022600"/>
          <p14:tracePt t="66107" x="2535238" y="3030538"/>
          <p14:tracePt t="66115" x="2535238" y="3038475"/>
          <p14:tracePt t="66130" x="2535238" y="3046413"/>
          <p14:tracePt t="66138" x="2527300" y="3046413"/>
          <p14:tracePt t="66163" x="2527300" y="3054350"/>
          <p14:tracePt t="66170" x="2519363" y="3062288"/>
          <p14:tracePt t="66178" x="2519363" y="3086100"/>
          <p14:tracePt t="66186" x="2519363" y="3117850"/>
          <p14:tracePt t="66194" x="2566988" y="3157538"/>
          <p14:tracePt t="66202" x="2655888" y="3213100"/>
          <p14:tracePt t="66210" x="2759075" y="3262313"/>
          <p14:tracePt t="66218" x="2886075" y="3309938"/>
          <p14:tracePt t="66227" x="2990850" y="3333750"/>
          <p14:tracePt t="66235" x="3101975" y="3365500"/>
          <p14:tracePt t="66242" x="3189288" y="3373438"/>
          <p14:tracePt t="66250" x="3252788" y="3381375"/>
          <p14:tracePt t="66258" x="3284538" y="3381375"/>
          <p14:tracePt t="66266" x="3308350" y="3381375"/>
          <p14:tracePt t="66274" x="3317875" y="3381375"/>
          <p14:tracePt t="66282" x="3333750" y="3381375"/>
          <p14:tracePt t="66290" x="3341688" y="3373438"/>
          <p14:tracePt t="66314" x="3349625" y="3365500"/>
          <p14:tracePt t="66330" x="3349625" y="3357563"/>
          <p14:tracePt t="66346" x="3349625" y="3349625"/>
          <p14:tracePt t="66482" x="3357563" y="3349625"/>
          <p14:tracePt t="66490" x="3373438" y="3349625"/>
          <p14:tracePt t="66498" x="3405188" y="3365500"/>
          <p14:tracePt t="66506" x="3460750" y="3381375"/>
          <p14:tracePt t="66514" x="3492500" y="3389313"/>
          <p14:tracePt t="66522" x="3516313" y="3397250"/>
          <p14:tracePt t="66531" x="3532188" y="3397250"/>
          <p14:tracePt t="66538" x="3540125" y="3397250"/>
          <p14:tracePt t="66747" x="3532188" y="3405188"/>
          <p14:tracePt t="66778" x="3524250" y="3405188"/>
          <p14:tracePt t="67338" x="3516313" y="3405188"/>
          <p14:tracePt t="67386" x="3508375" y="3405188"/>
          <p14:tracePt t="67435" x="3508375" y="3413125"/>
          <p14:tracePt t="67443" x="3500438" y="3413125"/>
          <p14:tracePt t="67482" x="3492500" y="3413125"/>
          <p14:tracePt t="67597" x="3484563" y="3413125"/>
          <p14:tracePt t="67642" x="3476625" y="3413125"/>
          <p14:tracePt t="67658" x="3468688" y="3413125"/>
          <p14:tracePt t="67682" x="3460750" y="3413125"/>
          <p14:tracePt t="67754" x="3452813" y="3413125"/>
          <p14:tracePt t="67786" x="3444875" y="3413125"/>
          <p14:tracePt t="68258" x="3436938" y="3413125"/>
          <p14:tracePt t="68274" x="3429000" y="3413125"/>
          <p14:tracePt t="68282" x="3413125" y="3413125"/>
          <p14:tracePt t="68290" x="3397250" y="3413125"/>
          <p14:tracePt t="68300" x="3373438" y="3413125"/>
          <p14:tracePt t="68306" x="3357563" y="3413125"/>
          <p14:tracePt t="68315" x="3341688" y="3413125"/>
          <p14:tracePt t="68322" x="3317875" y="3429000"/>
          <p14:tracePt t="68330" x="3292475" y="3436938"/>
          <p14:tracePt t="68338" x="3252788" y="3444875"/>
          <p14:tracePt t="68346" x="3221038" y="3452813"/>
          <p14:tracePt t="68354" x="3173413" y="3468688"/>
          <p14:tracePt t="68362" x="3141663" y="3476625"/>
          <p14:tracePt t="68370" x="3101975" y="3492500"/>
          <p14:tracePt t="68378" x="3070225" y="3500438"/>
          <p14:tracePt t="68386" x="3030538" y="3508375"/>
          <p14:tracePt t="68395" x="3014663" y="3516313"/>
          <p14:tracePt t="68402" x="3006725" y="3516313"/>
          <p14:tracePt t="68410" x="2990850" y="3516313"/>
          <p14:tracePt t="68418" x="2957513" y="3516313"/>
          <p14:tracePt t="68426" x="2901950" y="3516313"/>
          <p14:tracePt t="68435" x="2838450" y="3516313"/>
          <p14:tracePt t="68443" x="2774950" y="3516313"/>
          <p14:tracePt t="68451" x="2703513" y="3516313"/>
          <p14:tracePt t="68458" x="2647950" y="3516313"/>
          <p14:tracePt t="68467" x="2616200" y="3516313"/>
          <p14:tracePt t="68474" x="2582863" y="3516313"/>
          <p14:tracePt t="68482" x="2559050" y="3516313"/>
          <p14:tracePt t="68490" x="2535238" y="3516313"/>
          <p14:tracePt t="68498" x="2511425" y="3524250"/>
          <p14:tracePt t="68506" x="2471738" y="3540125"/>
          <p14:tracePt t="68514" x="2439988" y="3548063"/>
          <p14:tracePt t="68522" x="2408238" y="3556000"/>
          <p14:tracePt t="68530" x="2392363" y="3563938"/>
          <p14:tracePt t="68538" x="2376488" y="3579813"/>
          <p14:tracePt t="68546" x="2368550" y="3579813"/>
          <p14:tracePt t="68554" x="2344738" y="3587750"/>
          <p14:tracePt t="68562" x="2336800" y="3595688"/>
          <p14:tracePt t="68571" x="2328863" y="3605213"/>
          <p14:tracePt t="68579" x="2305050" y="3621088"/>
          <p14:tracePt t="68586" x="2289175" y="3636963"/>
          <p14:tracePt t="68595" x="2247900" y="3660775"/>
          <p14:tracePt t="68603" x="2216150" y="3684588"/>
          <p14:tracePt t="68612" x="2152650" y="3724275"/>
          <p14:tracePt t="68618" x="2097088" y="3756025"/>
          <p14:tracePt t="68627" x="2049463" y="3787775"/>
          <p14:tracePt t="68634" x="2001838" y="3819525"/>
          <p14:tracePt t="68642" x="1954213" y="3843338"/>
          <p14:tracePt t="68651" x="1905000" y="3867150"/>
          <p14:tracePt t="68659" x="1873250" y="3883025"/>
          <p14:tracePt t="68667" x="1833563" y="3906838"/>
          <p14:tracePt t="68674" x="1809750" y="3922713"/>
          <p14:tracePt t="68682" x="1793875" y="3930650"/>
          <p14:tracePt t="68690" x="1785938" y="3938588"/>
          <p14:tracePt t="68698" x="1778000" y="3948113"/>
          <p14:tracePt t="68874" x="1785938" y="3948113"/>
          <p14:tracePt t="68963" x="1793875" y="3948113"/>
          <p14:tracePt t="69004" x="1801813" y="3948113"/>
          <p14:tracePt t="69042" x="1817688" y="3948113"/>
          <p14:tracePt t="69050" x="1833563" y="3948113"/>
          <p14:tracePt t="69058" x="1849438" y="3948113"/>
          <p14:tracePt t="69066" x="1857375" y="3948113"/>
          <p14:tracePt t="69074" x="1865313" y="3948113"/>
          <p14:tracePt t="69082" x="1873250" y="3948113"/>
          <p14:tracePt t="69090" x="1881188" y="3948113"/>
          <p14:tracePt t="69098" x="1889125" y="3948113"/>
          <p14:tracePt t="69114" x="1905000" y="3948113"/>
          <p14:tracePt t="69122" x="1930400" y="3948113"/>
          <p14:tracePt t="69139" x="2001838" y="3948113"/>
          <p14:tracePt t="69146" x="2049463" y="3948113"/>
          <p14:tracePt t="69154" x="2073275" y="3948113"/>
          <p14:tracePt t="69162" x="2097088" y="3948113"/>
          <p14:tracePt t="69170" x="2112963" y="3948113"/>
          <p14:tracePt t="69178" x="2120900" y="3948113"/>
          <p14:tracePt t="69186" x="2136775" y="3938588"/>
          <p14:tracePt t="69195" x="2144713" y="3938588"/>
          <p14:tracePt t="69202" x="2152650" y="3938588"/>
          <p14:tracePt t="69226" x="2160588" y="3938588"/>
          <p14:tracePt t="69242" x="2168525" y="3938588"/>
          <p14:tracePt t="69266" x="2184400" y="3938588"/>
          <p14:tracePt t="69274" x="2200275" y="3938588"/>
          <p14:tracePt t="69290" x="2208213" y="3938588"/>
          <p14:tracePt t="69298" x="2224088" y="3930650"/>
          <p14:tracePt t="69306" x="2232025" y="3930650"/>
          <p14:tracePt t="69315" x="2265363" y="3922713"/>
          <p14:tracePt t="69322" x="2289175" y="3922713"/>
          <p14:tracePt t="69330" x="2328863" y="3922713"/>
          <p14:tracePt t="69339" x="2360613" y="3922713"/>
          <p14:tracePt t="69347" x="2408238" y="3922713"/>
          <p14:tracePt t="69355" x="2439988" y="3914775"/>
          <p14:tracePt t="69365" x="2463800" y="3906838"/>
          <p14:tracePt t="69370" x="2479675" y="3906838"/>
          <p14:tracePt t="69450" x="2487613" y="3906838"/>
          <p14:tracePt t="69474" x="2535238" y="3906838"/>
          <p14:tracePt t="69482" x="2590800" y="3922713"/>
          <p14:tracePt t="69490" x="2640013" y="3922713"/>
          <p14:tracePt t="69498" x="2679700" y="3922713"/>
          <p14:tracePt t="69506" x="2711450" y="3922713"/>
          <p14:tracePt t="69514" x="2735263" y="3922713"/>
          <p14:tracePt t="69522" x="2759075" y="3922713"/>
          <p14:tracePt t="69530" x="2767013" y="3922713"/>
          <p14:tracePt t="69538" x="2774950" y="3922713"/>
          <p14:tracePt t="69554" x="2782888" y="3922713"/>
          <p14:tracePt t="69618" x="2790825" y="3922713"/>
          <p14:tracePt t="69627" x="2798763" y="3922713"/>
          <p14:tracePt t="69634" x="2806700" y="3922713"/>
          <p14:tracePt t="69666" x="2814638" y="3922713"/>
          <p14:tracePt t="69675" x="2814638" y="3914775"/>
          <p14:tracePt t="69706" x="2822575" y="3914775"/>
          <p14:tracePt t="69714" x="2822575" y="3906838"/>
          <p14:tracePt t="69722" x="2830513" y="3906838"/>
          <p14:tracePt t="69730" x="2838450" y="3898900"/>
          <p14:tracePt t="69738" x="2854325" y="3898900"/>
          <p14:tracePt t="69754" x="2862263" y="3898900"/>
          <p14:tracePt t="69763" x="2870200" y="3890963"/>
          <p14:tracePt t="69771" x="2878138" y="3890963"/>
          <p14:tracePt t="69778" x="2886075" y="3890963"/>
          <p14:tracePt t="69788" x="2886075" y="3883025"/>
          <p14:tracePt t="69794" x="2894013" y="3875088"/>
          <p14:tracePt t="69810" x="2901950" y="3867150"/>
          <p14:tracePt t="69818" x="2909888" y="3867150"/>
          <p14:tracePt t="69826" x="2917825" y="3867150"/>
          <p14:tracePt t="69835" x="2933700" y="3851275"/>
          <p14:tracePt t="69843" x="2967038" y="3843338"/>
          <p14:tracePt t="69851" x="3014663" y="3835400"/>
          <p14:tracePt t="69859" x="3070225" y="3827463"/>
          <p14:tracePt t="69866" x="3125788" y="3811588"/>
          <p14:tracePt t="69874" x="3165475" y="3803650"/>
          <p14:tracePt t="69882" x="3213100" y="3795713"/>
          <p14:tracePt t="69890" x="3236913" y="3787775"/>
          <p14:tracePt t="69898" x="3244850" y="3787775"/>
          <p14:tracePt t="69906" x="3260725" y="3787775"/>
          <p14:tracePt t="69915" x="3260725" y="3779838"/>
          <p14:tracePt t="70322" x="3268663" y="3779838"/>
          <p14:tracePt t="70330" x="3276600" y="3779838"/>
          <p14:tracePt t="70338" x="3292475" y="3779838"/>
          <p14:tracePt t="70346" x="3317875" y="3779838"/>
          <p14:tracePt t="70354" x="3341688" y="3763963"/>
          <p14:tracePt t="70362" x="3365500" y="3756025"/>
          <p14:tracePt t="70370" x="3389313" y="3748088"/>
          <p14:tracePt t="70378" x="3421063" y="3732213"/>
          <p14:tracePt t="70386" x="3429000" y="3724275"/>
          <p14:tracePt t="70395" x="3436938" y="3724275"/>
          <p14:tracePt t="70410" x="3444875" y="3724275"/>
          <p14:tracePt t="70530" x="3452813" y="3724275"/>
          <p14:tracePt t="70586" x="3460750" y="3724275"/>
          <p14:tracePt t="70596" x="3476625" y="3724275"/>
          <p14:tracePt t="70603" x="3508375" y="3740150"/>
          <p14:tracePt t="70610" x="3540125" y="3756025"/>
          <p14:tracePt t="70618" x="3579813" y="3763963"/>
          <p14:tracePt t="70626" x="3611563" y="3771900"/>
          <p14:tracePt t="70634" x="3635375" y="3779838"/>
          <p14:tracePt t="70642" x="3651250" y="3779838"/>
          <p14:tracePt t="70658" x="3660775" y="3779838"/>
          <p14:tracePt t="70770" x="3668713" y="3779838"/>
          <p14:tracePt t="70842" x="3676650" y="3779838"/>
          <p14:tracePt t="70898" x="3684588" y="3779838"/>
          <p14:tracePt t="70915" x="3692525" y="3779838"/>
          <p14:tracePt t="70927" x="3692525" y="3771900"/>
          <p14:tracePt t="71018" x="3700463" y="3771900"/>
          <p14:tracePt t="71026" x="3708400" y="3763963"/>
          <p14:tracePt t="71034" x="3716338" y="3763963"/>
          <p14:tracePt t="71042" x="3748088" y="3756025"/>
          <p14:tracePt t="71050" x="3763963" y="3748088"/>
          <p14:tracePt t="71058" x="3779838" y="3740150"/>
          <p14:tracePt t="71066" x="3787775" y="3732213"/>
          <p14:tracePt t="71082" x="3795713" y="3732213"/>
          <p14:tracePt t="71562" x="3787775" y="3732213"/>
          <p14:tracePt t="71578" x="3779838" y="3732213"/>
          <p14:tracePt t="71602" x="3771900" y="3740150"/>
          <p14:tracePt t="71613" x="3763963" y="3740150"/>
          <p14:tracePt t="71618" x="3756025" y="3740150"/>
          <p14:tracePt t="71626" x="3748088" y="3748088"/>
          <p14:tracePt t="71634" x="3740150" y="3748088"/>
          <p14:tracePt t="71642" x="3732213" y="3748088"/>
          <p14:tracePt t="71650" x="3724275" y="3748088"/>
          <p14:tracePt t="71658" x="3708400" y="3748088"/>
          <p14:tracePt t="71666" x="3692525" y="3748088"/>
          <p14:tracePt t="71675" x="3676650" y="3748088"/>
          <p14:tracePt t="71682" x="3660775" y="3748088"/>
          <p14:tracePt t="71690" x="3643313" y="3748088"/>
          <p14:tracePt t="71698" x="3635375" y="3748088"/>
          <p14:tracePt t="71706" x="3627438" y="3748088"/>
          <p14:tracePt t="71763" x="3619500" y="3748088"/>
          <p14:tracePt t="71802" x="3611563" y="3748088"/>
          <p14:tracePt t="71826" x="3603625" y="3748088"/>
          <p14:tracePt t="71842" x="3595688" y="3748088"/>
          <p14:tracePt t="71914" x="3587750" y="3748088"/>
          <p14:tracePt t="71926" x="3571875" y="3748088"/>
          <p14:tracePt t="71930" x="3540125" y="3748088"/>
          <p14:tracePt t="71938" x="3524250" y="3748088"/>
          <p14:tracePt t="71946" x="3500438" y="3748088"/>
          <p14:tracePt t="71955" x="3476625" y="3748088"/>
          <p14:tracePt t="71962" x="3444875" y="3748088"/>
          <p14:tracePt t="71971" x="3421063" y="3748088"/>
          <p14:tracePt t="71978" x="3389313" y="3748088"/>
          <p14:tracePt t="71988" x="3357563" y="3748088"/>
          <p14:tracePt t="71995" x="3325813" y="3748088"/>
          <p14:tracePt t="72004" x="3300413" y="3748088"/>
          <p14:tracePt t="72012" x="3284538" y="3748088"/>
          <p14:tracePt t="72019" x="3276600" y="3748088"/>
          <p14:tracePt t="72250" x="3292475" y="3748088"/>
          <p14:tracePt t="72274" x="3300413" y="3748088"/>
          <p14:tracePt t="72299" x="3308350" y="3748088"/>
          <p14:tracePt t="72306" x="3333750" y="3748088"/>
          <p14:tracePt t="72314" x="3373438" y="3748088"/>
          <p14:tracePt t="72322" x="3413125" y="3748088"/>
          <p14:tracePt t="72330" x="3436938" y="3748088"/>
          <p14:tracePt t="72338" x="3444875" y="3748088"/>
          <p14:tracePt t="72354" x="3452813" y="3748088"/>
          <p14:tracePt t="72378" x="3460750" y="3748088"/>
          <p14:tracePt t="72426" x="3452813" y="3748088"/>
          <p14:tracePt t="72434" x="3444875" y="3748088"/>
          <p14:tracePt t="72450" x="3476625" y="3771900"/>
          <p14:tracePt t="72458" x="3627438" y="3851275"/>
          <p14:tracePt t="72466" x="3914775" y="3963988"/>
          <p14:tracePt t="72474" x="4281488" y="4059238"/>
          <p14:tracePt t="72482" x="4592638" y="4098925"/>
          <p14:tracePt t="72490" x="4879975" y="4114800"/>
          <p14:tracePt t="72498" x="5056188" y="4114800"/>
          <p14:tracePt t="72506" x="5151438" y="4114800"/>
          <p14:tracePt t="72514" x="5207000" y="4098925"/>
          <p14:tracePt t="72522" x="5222875" y="4090988"/>
          <p14:tracePt t="72530" x="5230813" y="4090988"/>
          <p14:tracePt t="72538" x="5230813" y="4083050"/>
          <p14:tracePt t="72546" x="5238750" y="4083050"/>
          <p14:tracePt t="72562" x="5238750" y="4067175"/>
          <p14:tracePt t="72570" x="5222875" y="4051300"/>
          <p14:tracePt t="72579" x="5175250" y="4019550"/>
          <p14:tracePt t="72586" x="5095875" y="3979863"/>
          <p14:tracePt t="72594" x="4999038" y="3956050"/>
          <p14:tracePt t="72603" x="4919663" y="3938588"/>
          <p14:tracePt t="72610" x="4879975" y="3930650"/>
          <p14:tracePt t="72618" x="4864100" y="3930650"/>
          <p14:tracePt t="72627" x="4848225" y="3930650"/>
          <p14:tracePt t="72634" x="4840288" y="3930650"/>
          <p14:tracePt t="72642" x="4832350" y="3930650"/>
          <p14:tracePt t="72650" x="4816475" y="3930650"/>
          <p14:tracePt t="72658" x="4800600" y="3930650"/>
          <p14:tracePt t="72666" x="4792663" y="3930650"/>
          <p14:tracePt t="72675" x="4784725" y="3930650"/>
          <p14:tracePt t="72682" x="4760913" y="3938588"/>
          <p14:tracePt t="72690" x="4737100" y="3938588"/>
          <p14:tracePt t="72698" x="4705350" y="3948113"/>
          <p14:tracePt t="72706" x="4679950" y="3956050"/>
          <p14:tracePt t="72714" x="4648200" y="3956050"/>
          <p14:tracePt t="72722" x="4624388" y="3956050"/>
          <p14:tracePt t="72731" x="4576763" y="3956050"/>
          <p14:tracePt t="72742" x="4521200" y="3956050"/>
          <p14:tracePt t="72746" x="4457700" y="3956050"/>
          <p14:tracePt t="72754" x="4378325" y="3956050"/>
          <p14:tracePt t="72762" x="4313238" y="3956050"/>
          <p14:tracePt t="72770" x="4257675" y="3956050"/>
          <p14:tracePt t="72778" x="4202113" y="3956050"/>
          <p14:tracePt t="72787" x="4170363" y="3956050"/>
          <p14:tracePt t="72794" x="4130675" y="3956050"/>
          <p14:tracePt t="72802" x="4106863" y="3956050"/>
          <p14:tracePt t="72810" x="4083050" y="3956050"/>
          <p14:tracePt t="72818" x="4075113" y="3956050"/>
          <p14:tracePt t="72834" x="4067175" y="3956050"/>
          <p14:tracePt t="72850" x="4059238" y="3956050"/>
          <p14:tracePt t="72866" x="4051300" y="3948113"/>
          <p14:tracePt t="72874" x="4043363" y="3938588"/>
          <p14:tracePt t="72882" x="4019550" y="3922713"/>
          <p14:tracePt t="72890" x="4002088" y="3922713"/>
          <p14:tracePt t="72898" x="3994150" y="3914775"/>
          <p14:tracePt t="72906" x="3978275" y="3906838"/>
          <p14:tracePt t="72914" x="3954463" y="3898900"/>
          <p14:tracePt t="72922" x="3938588" y="3890963"/>
          <p14:tracePt t="72930" x="3914775" y="3875088"/>
          <p14:tracePt t="72938" x="3890963" y="3875088"/>
          <p14:tracePt t="72946" x="3867150" y="3867150"/>
          <p14:tracePt t="72955" x="3851275" y="3859213"/>
          <p14:tracePt t="72962" x="3835400" y="3859213"/>
          <p14:tracePt t="73011" x="3827463" y="3859213"/>
          <p14:tracePt t="73026" x="3819525" y="3859213"/>
          <p14:tracePt t="73035" x="3811588" y="3859213"/>
          <p14:tracePt t="73042" x="3803650" y="3859213"/>
          <p14:tracePt t="73058" x="3795713" y="3859213"/>
          <p14:tracePt t="73098" x="3787775" y="3859213"/>
          <p14:tracePt t="73114" x="3771900" y="3859213"/>
          <p14:tracePt t="73132" x="3763963" y="3859213"/>
          <p14:tracePt t="73139" x="3756025" y="3859213"/>
          <p14:tracePt t="73146" x="3748088" y="3859213"/>
          <p14:tracePt t="73154" x="3732213" y="3859213"/>
          <p14:tracePt t="73162" x="3732213" y="3851275"/>
          <p14:tracePt t="73170" x="3724275" y="3851275"/>
          <p14:tracePt t="73178" x="3708400" y="3851275"/>
          <p14:tracePt t="73186" x="3692525" y="3851275"/>
          <p14:tracePt t="73194" x="3684588" y="3851275"/>
          <p14:tracePt t="73204" x="3668713" y="3851275"/>
          <p14:tracePt t="73210" x="3660775" y="3851275"/>
          <p14:tracePt t="73226" x="3651250" y="3851275"/>
          <p14:tracePt t="73250" x="3651250" y="3843338"/>
          <p14:tracePt t="73291" x="3643313" y="3843338"/>
          <p14:tracePt t="73306" x="3627438" y="3843338"/>
          <p14:tracePt t="73314" x="3619500" y="3843338"/>
          <p14:tracePt t="73322" x="3611563" y="3843338"/>
          <p14:tracePt t="73330" x="3595688" y="3843338"/>
          <p14:tracePt t="73348" x="3579813" y="3843338"/>
          <p14:tracePt t="73362" x="3571875" y="3843338"/>
          <p14:tracePt t="73371" x="3563938" y="3843338"/>
          <p14:tracePt t="73388" x="3556000" y="3843338"/>
          <p14:tracePt t="73404" x="3548063" y="3843338"/>
          <p14:tracePt t="73483" x="3540125" y="3843338"/>
          <p14:tracePt t="73530" x="3532188" y="3843338"/>
          <p14:tracePt t="73554" x="3524250" y="3843338"/>
          <p14:tracePt t="73598" x="3516313" y="3843338"/>
          <p14:tracePt t="73634" x="3508375" y="3843338"/>
          <p14:tracePt t="73643" x="3500438" y="3835400"/>
          <p14:tracePt t="73659" x="3492500" y="3835400"/>
          <p14:tracePt t="73898" x="3484563" y="3835400"/>
          <p14:tracePt t="73906" x="3484563" y="3827463"/>
          <p14:tracePt t="73938" x="3476625" y="3827463"/>
          <p14:tracePt t="74002" x="3476625" y="3819525"/>
          <p14:tracePt t="74018" x="3476625" y="3811588"/>
          <p14:tracePt t="74026" x="3468688" y="3811588"/>
          <p14:tracePt t="74034" x="3468688" y="3803650"/>
          <p14:tracePt t="74050" x="3460750" y="3803650"/>
          <p14:tracePt t="74058" x="3460750" y="3795713"/>
          <p14:tracePt t="74074" x="3452813" y="3795713"/>
          <p14:tracePt t="74082" x="3452813" y="3787775"/>
          <p14:tracePt t="74106" x="3444875" y="3787775"/>
          <p14:tracePt t="74114" x="3444875" y="3779838"/>
          <p14:tracePt t="74138" x="3444875" y="3771900"/>
          <p14:tracePt t="74234" x="3436938" y="3771900"/>
          <p14:tracePt t="74267" x="3429000" y="3771900"/>
          <p14:tracePt t="74290" x="3421063" y="3771900"/>
          <p14:tracePt t="74322" x="3421063" y="3763963"/>
          <p14:tracePt t="74395" x="3413125" y="3763963"/>
          <p14:tracePt t="74554" x="3429000" y="3756025"/>
          <p14:tracePt t="74562" x="3444875" y="3748088"/>
          <p14:tracePt t="74579" x="3452813" y="3748088"/>
          <p14:tracePt t="74588" x="3460750" y="3748088"/>
          <p14:tracePt t="74603" x="3468688" y="3748088"/>
          <p14:tracePt t="74616" x="3476625" y="3748088"/>
          <p14:tracePt t="74723" x="3484563" y="3748088"/>
          <p14:tracePt t="74731" x="3508375" y="3756025"/>
          <p14:tracePt t="74740" x="3516313" y="3756025"/>
          <p14:tracePt t="74754" x="3524250" y="3756025"/>
          <p14:tracePt t="74786" x="3532188" y="3756025"/>
          <p14:tracePt t="74875" x="3540125" y="3756025"/>
          <p14:tracePt t="74891" x="3548063" y="3756025"/>
          <p14:tracePt t="74922" x="3556000" y="3756025"/>
          <p14:tracePt t="74930" x="3563938" y="3756025"/>
          <p14:tracePt t="74946" x="3571875" y="3756025"/>
          <p14:tracePt t="75011" x="3579813" y="3756025"/>
          <p14:tracePt t="75019" x="3587750" y="3748088"/>
          <p14:tracePt t="75026" x="3595688" y="3748088"/>
          <p14:tracePt t="75043" x="3603625" y="3748088"/>
          <p14:tracePt t="75052" x="3611563" y="3740150"/>
          <p14:tracePt t="75058" x="3619500" y="3740150"/>
          <p14:tracePt t="75066" x="3627438" y="3740150"/>
          <p14:tracePt t="75074" x="3635375" y="3740150"/>
          <p14:tracePt t="75130" x="3635375" y="3732213"/>
          <p14:tracePt t="75146" x="3643313" y="3732213"/>
          <p14:tracePt t="75154" x="3651250" y="3724275"/>
          <p14:tracePt t="75162" x="3660775" y="3724275"/>
          <p14:tracePt t="75178" x="3668713" y="3724275"/>
          <p14:tracePt t="75186" x="3676650" y="3724275"/>
          <p14:tracePt t="75194" x="3692525" y="3724275"/>
          <p14:tracePt t="75203" x="3700463" y="3724275"/>
          <p14:tracePt t="75210" x="3708400" y="3724275"/>
          <p14:tracePt t="75227" x="3716338" y="3724275"/>
          <p14:tracePt t="75290" x="3724275" y="3724275"/>
          <p14:tracePt t="75298" x="3732213" y="3724275"/>
          <p14:tracePt t="75306" x="3748088" y="3724275"/>
          <p14:tracePt t="75314" x="3756025" y="3740150"/>
          <p14:tracePt t="75322" x="3779838" y="3748088"/>
          <p14:tracePt t="75330" x="3795713" y="3763963"/>
          <p14:tracePt t="75338" x="3811588" y="3763963"/>
          <p14:tracePt t="75346" x="3811588" y="3771900"/>
          <p14:tracePt t="75354" x="3819525" y="3771900"/>
          <p14:tracePt t="75507" x="3827463" y="3771900"/>
          <p14:tracePt t="75515" x="3835400" y="3771900"/>
          <p14:tracePt t="75522" x="3843338" y="3771900"/>
          <p14:tracePt t="75530" x="3851275" y="3771900"/>
          <p14:tracePt t="75580" x="3851275" y="3763963"/>
          <p14:tracePt t="75586" x="3851275" y="3756025"/>
          <p14:tracePt t="75842" x="3843338" y="3756025"/>
          <p14:tracePt t="75866" x="3835400" y="3756025"/>
          <p14:tracePt t="75899" x="3827463" y="3756025"/>
          <p14:tracePt t="75925" x="3819525" y="3756025"/>
          <p14:tracePt t="75938" x="3811588" y="3756025"/>
          <p14:tracePt t="75955" x="3803650" y="3748088"/>
          <p14:tracePt t="75979" x="3795713" y="3748088"/>
          <p14:tracePt t="75994" x="3779838" y="3748088"/>
          <p14:tracePt t="76003" x="3771900" y="3748088"/>
          <p14:tracePt t="76010" x="3763963" y="3748088"/>
          <p14:tracePt t="76026" x="3756025" y="3748088"/>
          <p14:tracePt t="76034" x="3748088" y="3748088"/>
          <p14:tracePt t="76066" x="3740150" y="3748088"/>
          <p14:tracePt t="76091" x="3732213" y="3748088"/>
          <p14:tracePt t="76114" x="3724275" y="3748088"/>
          <p14:tracePt t="76138" x="3716338" y="3748088"/>
          <p14:tracePt t="76154" x="3700463" y="3756025"/>
          <p14:tracePt t="76162" x="3692525" y="3756025"/>
          <p14:tracePt t="76170" x="3684588" y="3763963"/>
          <p14:tracePt t="76178" x="3660775" y="3763963"/>
          <p14:tracePt t="76187" x="3651250" y="3763963"/>
          <p14:tracePt t="76194" x="3643313" y="3771900"/>
          <p14:tracePt t="76202" x="3627438" y="3779838"/>
          <p14:tracePt t="76210" x="3611563" y="3779838"/>
          <p14:tracePt t="76218" x="3587750" y="3787775"/>
          <p14:tracePt t="76226" x="3579813" y="3787775"/>
          <p14:tracePt t="76236" x="3563938" y="3787775"/>
          <p14:tracePt t="76242" x="3548063" y="3795713"/>
          <p14:tracePt t="76250" x="3540125" y="3803650"/>
          <p14:tracePt t="76258" x="3524250" y="3803650"/>
          <p14:tracePt t="76267" x="3516313" y="3803650"/>
          <p14:tracePt t="76274" x="3508375" y="3803650"/>
          <p14:tracePt t="76290" x="3492500" y="3803650"/>
          <p14:tracePt t="76322" x="3484563" y="3803650"/>
          <p14:tracePt t="76348" x="3484563" y="3811588"/>
          <p14:tracePt t="76362" x="3476625" y="3811588"/>
          <p14:tracePt t="76378" x="3468688" y="3811588"/>
          <p14:tracePt t="76467" x="3460750" y="3811588"/>
          <p14:tracePt t="76530" x="3452813" y="3811588"/>
          <p14:tracePt t="77927" x="3444875" y="3811588"/>
          <p14:tracePt t="77930" x="3436938" y="3811588"/>
          <p14:tracePt t="77939" x="3429000" y="3811588"/>
          <p14:tracePt t="77946" x="3429000" y="3819525"/>
          <p14:tracePt t="77954" x="3421063" y="3819525"/>
          <p14:tracePt t="77962" x="3421063" y="3827463"/>
          <p14:tracePt t="77971" x="3405188" y="3827463"/>
          <p14:tracePt t="77991" x="3397250" y="3827463"/>
          <p14:tracePt t="77994" x="3397250" y="3835400"/>
          <p14:tracePt t="78011" x="3381375" y="3835400"/>
          <p14:tracePt t="78018" x="3373438" y="3851275"/>
          <p14:tracePt t="78026" x="3365500" y="3851275"/>
          <p14:tracePt t="78035" x="3349625" y="3867150"/>
          <p14:tracePt t="78042" x="3333750" y="3875088"/>
          <p14:tracePt t="78050" x="3325813" y="3883025"/>
          <p14:tracePt t="78058" x="3300413" y="3898900"/>
          <p14:tracePt t="78066" x="3292475" y="3898900"/>
          <p14:tracePt t="78074" x="3284538" y="3906838"/>
          <p14:tracePt t="78090" x="3276600" y="3914775"/>
          <p14:tracePt t="78098" x="3260725" y="3922713"/>
          <p14:tracePt t="78106" x="3252788" y="3930650"/>
          <p14:tracePt t="78114" x="3228975" y="3956050"/>
          <p14:tracePt t="78122" x="3205163" y="3979863"/>
          <p14:tracePt t="78130" x="3173413" y="4011613"/>
          <p14:tracePt t="78138" x="3157538" y="4027488"/>
          <p14:tracePt t="78146" x="3141663" y="4043363"/>
          <p14:tracePt t="78154" x="3117850" y="4067175"/>
          <p14:tracePt t="78162" x="3101975" y="4075113"/>
          <p14:tracePt t="78170" x="3094038" y="4083050"/>
          <p14:tracePt t="78178" x="3078163" y="4098925"/>
          <p14:tracePt t="78186" x="3062288" y="4106863"/>
          <p14:tracePt t="78194" x="3046413" y="4122738"/>
          <p14:tracePt t="78202" x="3022600" y="4138613"/>
          <p14:tracePt t="78210" x="2998788" y="4154488"/>
          <p14:tracePt t="78219" x="2974975" y="4170363"/>
          <p14:tracePt t="78226" x="2949575" y="4186238"/>
          <p14:tracePt t="78234" x="2941638" y="4194175"/>
          <p14:tracePt t="78242" x="2925763" y="4202113"/>
          <p14:tracePt t="78250" x="2917825" y="4210050"/>
          <p14:tracePt t="78258" x="2909888" y="4217988"/>
          <p14:tracePt t="78266" x="2886075" y="4233863"/>
          <p14:tracePt t="78274" x="2886075" y="4249738"/>
          <p14:tracePt t="78282" x="2862263" y="4265613"/>
          <p14:tracePt t="78290" x="2854325" y="4281488"/>
          <p14:tracePt t="78300" x="2838450" y="4298950"/>
          <p14:tracePt t="78306" x="2830513" y="4298950"/>
          <p14:tracePt t="78322" x="2830513" y="4306888"/>
          <p14:tracePt t="78354" x="2822575" y="4306888"/>
          <p14:tracePt t="78379" x="2822575" y="4314825"/>
          <p14:tracePt t="78397" x="2814638" y="4314825"/>
          <p14:tracePt t="78458" x="2806700" y="4314825"/>
          <p14:tracePt t="78474" x="2798763" y="4314825"/>
          <p14:tracePt t="78482" x="2798763" y="4322763"/>
          <p14:tracePt t="78490" x="2790825" y="4322763"/>
          <p14:tracePt t="78522" x="2782888" y="4322763"/>
          <p14:tracePt t="78538" x="2782888" y="4338638"/>
          <p14:tracePt t="78546" x="2774950" y="4338638"/>
          <p14:tracePt t="78554" x="2774950" y="4346575"/>
          <p14:tracePt t="78579" x="2774950" y="4354513"/>
          <p14:tracePt t="78586" x="2767013" y="4354513"/>
          <p14:tracePt t="78595" x="2759075" y="4370388"/>
          <p14:tracePt t="78603" x="2759075" y="4394200"/>
          <p14:tracePt t="78612" x="2751138" y="4418013"/>
          <p14:tracePt t="78618" x="2735263" y="4449763"/>
          <p14:tracePt t="78627" x="2727325" y="4473575"/>
          <p14:tracePt t="78634" x="2727325" y="4497388"/>
          <p14:tracePt t="78644" x="2711450" y="4521200"/>
          <p14:tracePt t="78650" x="2703513" y="4537075"/>
          <p14:tracePt t="78660" x="2703513" y="4545013"/>
          <p14:tracePt t="78666" x="2703513" y="4552950"/>
          <p14:tracePt t="78675" x="2695575" y="4552950"/>
          <p14:tracePt t="78890" x="2687638" y="4552950"/>
          <p14:tracePt t="78899" x="2679700" y="4552950"/>
          <p14:tracePt t="78939" x="2671763" y="4552950"/>
          <p14:tracePt t="79443" x="2671763" y="4545013"/>
          <p14:tracePt t="79458" x="2679700" y="4545013"/>
          <p14:tracePt t="79474" x="2687638" y="4537075"/>
          <p14:tracePt t="79507" x="2695575" y="4537075"/>
          <p14:tracePt t="79530" x="2695575" y="4529138"/>
          <p14:tracePt t="79538" x="2703513" y="4529138"/>
          <p14:tracePt t="79554" x="2711450" y="4513263"/>
          <p14:tracePt t="79562" x="2727325" y="4505325"/>
          <p14:tracePt t="79570" x="2743200" y="4489450"/>
          <p14:tracePt t="79578" x="2751138" y="4481513"/>
          <p14:tracePt t="79587" x="2759075" y="4473575"/>
          <p14:tracePt t="79597" x="2759075" y="4457700"/>
          <p14:tracePt t="79602" x="2767013" y="4449763"/>
          <p14:tracePt t="79612" x="2767013" y="4441825"/>
          <p14:tracePt t="79619" x="2774950" y="4441825"/>
          <p14:tracePt t="79626" x="2774950" y="4433888"/>
          <p14:tracePt t="79658" x="2774950" y="4425950"/>
          <p14:tracePt t="79674" x="2774950" y="4418013"/>
          <p14:tracePt t="79682" x="2774950" y="4410075"/>
          <p14:tracePt t="79690" x="2774950" y="4402138"/>
          <p14:tracePt t="79698" x="2774950" y="4394200"/>
          <p14:tracePt t="79714" x="2774950" y="4386263"/>
          <p14:tracePt t="79955" x="2774950" y="4378325"/>
          <p14:tracePt t="79962" x="2782888" y="4370388"/>
          <p14:tracePt t="79974" x="2798763" y="4346575"/>
          <p14:tracePt t="79979" x="2798763" y="4330700"/>
          <p14:tracePt t="79990" x="2806700" y="4314825"/>
          <p14:tracePt t="79994" x="2814638" y="4306888"/>
          <p14:tracePt t="80002" x="2814638" y="4291013"/>
          <p14:tracePt t="80010" x="2814638" y="4281488"/>
          <p14:tracePt t="80018" x="2814638" y="4273550"/>
          <p14:tracePt t="80050" x="2822575" y="4273550"/>
          <p14:tracePt t="80058" x="2822575" y="4265613"/>
          <p14:tracePt t="80090" x="2830513" y="4265613"/>
          <p14:tracePt t="80178" x="2838450" y="4265613"/>
          <p14:tracePt t="80202" x="2846388" y="4265613"/>
          <p14:tracePt t="80211" x="2870200" y="4281488"/>
          <p14:tracePt t="80218" x="2878138" y="4298950"/>
          <p14:tracePt t="80226" x="2886075" y="4306888"/>
          <p14:tracePt t="80234" x="2901950" y="4322763"/>
          <p14:tracePt t="80242" x="2909888" y="4330700"/>
          <p14:tracePt t="80250" x="2917825" y="4338638"/>
          <p14:tracePt t="80266" x="2925763" y="4346575"/>
          <p14:tracePt t="80362" x="2933700" y="4346575"/>
          <p14:tracePt t="80370" x="2933700" y="4354513"/>
          <p14:tracePt t="80378" x="2941638" y="4354513"/>
          <p14:tracePt t="80397" x="2949575" y="4354513"/>
          <p14:tracePt t="80402" x="2957513" y="4362450"/>
          <p14:tracePt t="80411" x="2967038" y="4362450"/>
          <p14:tracePt t="80418" x="2967038" y="4370388"/>
          <p14:tracePt t="80426" x="2974975" y="4370388"/>
          <p14:tracePt t="80435" x="2990850" y="4370388"/>
          <p14:tracePt t="80442" x="3022600" y="4378325"/>
          <p14:tracePt t="80450" x="3046413" y="4386263"/>
          <p14:tracePt t="80458" x="3070225" y="4394200"/>
          <p14:tracePt t="80466" x="3078163" y="4394200"/>
          <p14:tracePt t="80474" x="3094038" y="4394200"/>
          <p14:tracePt t="80482" x="3094038" y="4402138"/>
          <p14:tracePt t="80490" x="3101975" y="4402138"/>
          <p14:tracePt t="80554" x="3109913" y="4402138"/>
          <p14:tracePt t="80586" x="3117850" y="4402138"/>
          <p14:tracePt t="80613" x="3125788" y="4402138"/>
          <p14:tracePt t="80666" x="3125788" y="4410075"/>
          <p14:tracePt t="80674" x="3133725" y="4410075"/>
          <p14:tracePt t="80682" x="3149600" y="4410075"/>
          <p14:tracePt t="80690" x="3173413" y="4410075"/>
          <p14:tracePt t="80698" x="3205163" y="4410075"/>
          <p14:tracePt t="80706" x="3244850" y="4410075"/>
          <p14:tracePt t="80714" x="3276600" y="4418013"/>
          <p14:tracePt t="80722" x="3292475" y="4418013"/>
          <p14:tracePt t="80730" x="3308350" y="4418013"/>
          <p14:tracePt t="80738" x="3317875" y="4418013"/>
          <p14:tracePt t="80746" x="3325813" y="4418013"/>
          <p14:tracePt t="80874" x="3333750" y="4418013"/>
          <p14:tracePt t="80930" x="3341688" y="4418013"/>
          <p14:tracePt t="80938" x="3349625" y="4418013"/>
          <p14:tracePt t="80946" x="3357563" y="4418013"/>
          <p14:tracePt t="80955" x="3365500" y="4418013"/>
          <p14:tracePt t="81051" x="3373438" y="4418013"/>
          <p14:tracePt t="81059" x="3405188" y="4433888"/>
          <p14:tracePt t="81067" x="3452813" y="4449763"/>
          <p14:tracePt t="81075" x="3476625" y="4465638"/>
          <p14:tracePt t="81083" x="3484563" y="4465638"/>
          <p14:tracePt t="81091" x="3500438" y="4465638"/>
          <p14:tracePt t="81099" x="3500438" y="4473575"/>
          <p14:tracePt t="81107" x="3508375" y="4473575"/>
          <p14:tracePt t="81186" x="3516313" y="4473575"/>
          <p14:tracePt t="81203" x="3524250" y="4473575"/>
          <p14:tracePt t="81210" x="3540125" y="4473575"/>
          <p14:tracePt t="81219" x="3556000" y="4473575"/>
          <p14:tracePt t="81226" x="3563938" y="4473575"/>
          <p14:tracePt t="81234" x="3571875" y="4465638"/>
          <p14:tracePt t="81314" x="3579813" y="4465638"/>
          <p14:tracePt t="81323" x="3587750" y="4465638"/>
          <p14:tracePt t="81339" x="3595688" y="4465638"/>
          <p14:tracePt t="81348" x="3603625" y="4465638"/>
          <p14:tracePt t="81354" x="3603625" y="4457700"/>
          <p14:tracePt t="81370" x="3611563" y="4457700"/>
          <p14:tracePt t="81418" x="3619500" y="4457700"/>
          <p14:tracePt t="81434" x="3619500" y="4449763"/>
          <p14:tracePt t="81458" x="3619500" y="4441825"/>
          <p14:tracePt t="81615" x="3627438" y="4441825"/>
          <p14:tracePt t="81618" x="3635375" y="4441825"/>
          <p14:tracePt t="81628" x="3643313" y="4441825"/>
          <p14:tracePt t="81858" x="3635375" y="4457700"/>
          <p14:tracePt t="81866" x="3603625" y="4481513"/>
          <p14:tracePt t="81874" x="3579813" y="4505325"/>
          <p14:tracePt t="81882" x="3556000" y="4513263"/>
          <p14:tracePt t="81890" x="3516313" y="4537075"/>
          <p14:tracePt t="81898" x="3492500" y="4552950"/>
          <p14:tracePt t="81906" x="3468688" y="4560888"/>
          <p14:tracePt t="81914" x="3452813" y="4568825"/>
          <p14:tracePt t="81922" x="3429000" y="4576763"/>
          <p14:tracePt t="81930" x="3421063" y="4576763"/>
          <p14:tracePt t="81938" x="3405188" y="4576763"/>
          <p14:tracePt t="81954" x="3397250" y="4576763"/>
          <p14:tracePt t="81978" x="3389313" y="4576763"/>
          <p14:tracePt t="82018" x="3381375" y="4576763"/>
          <p14:tracePt t="82026" x="3373438" y="4576763"/>
          <p14:tracePt t="82034" x="3357563" y="4576763"/>
          <p14:tracePt t="82042" x="3349625" y="4576763"/>
          <p14:tracePt t="82050" x="3333750" y="4576763"/>
          <p14:tracePt t="82058" x="3300413" y="4584700"/>
          <p14:tracePt t="82067" x="3276600" y="4592638"/>
          <p14:tracePt t="82074" x="3260725" y="4600575"/>
          <p14:tracePt t="82082" x="3228975" y="4608513"/>
          <p14:tracePt t="82091" x="3197225" y="4624388"/>
          <p14:tracePt t="82098" x="3173413" y="4633913"/>
          <p14:tracePt t="82106" x="3149600" y="4633913"/>
          <p14:tracePt t="82115" x="3125788" y="4633913"/>
          <p14:tracePt t="82122" x="3094038" y="4641850"/>
          <p14:tracePt t="82142" x="3046413" y="4649788"/>
          <p14:tracePt t="82146" x="3022600" y="4649788"/>
          <p14:tracePt t="82154" x="3014663" y="4649788"/>
          <p14:tracePt t="82162" x="2990850" y="4649788"/>
          <p14:tracePt t="82170" x="2982913" y="4649788"/>
          <p14:tracePt t="82178" x="2967038" y="4649788"/>
          <p14:tracePt t="82186" x="2957513" y="4649788"/>
          <p14:tracePt t="82194" x="2941638" y="4649788"/>
          <p14:tracePt t="82203" x="2933700" y="4649788"/>
          <p14:tracePt t="82210" x="2925763" y="4649788"/>
          <p14:tracePt t="82274" x="2917825" y="4649788"/>
          <p14:tracePt t="82290" x="2909888" y="4649788"/>
          <p14:tracePt t="82298" x="2901950" y="4649788"/>
          <p14:tracePt t="82306" x="2894013" y="4649788"/>
          <p14:tracePt t="82314" x="2886075" y="4649788"/>
          <p14:tracePt t="82322" x="2862263" y="4649788"/>
          <p14:tracePt t="82330" x="2838450" y="4665663"/>
          <p14:tracePt t="82338" x="2814638" y="4673600"/>
          <p14:tracePt t="82347" x="2782888" y="4681538"/>
          <p14:tracePt t="82354" x="2759075" y="4697413"/>
          <p14:tracePt t="82362" x="2735263" y="4705350"/>
          <p14:tracePt t="82371" x="2727325" y="4705350"/>
          <p14:tracePt t="82378" x="2711450" y="4713288"/>
          <p14:tracePt t="82386" x="2703513" y="4721225"/>
          <p14:tracePt t="82395" x="2687638" y="4721225"/>
          <p14:tracePt t="82418" x="2679700" y="4729163"/>
          <p14:tracePt t="82490" x="2671763" y="4737100"/>
          <p14:tracePt t="82506" x="2663825" y="4745038"/>
          <p14:tracePt t="82514" x="2655888" y="4752975"/>
          <p14:tracePt t="82530" x="2647950" y="4760913"/>
          <p14:tracePt t="82538" x="2647950" y="4768850"/>
          <p14:tracePt t="82546" x="2640013" y="4776788"/>
          <p14:tracePt t="82562" x="2624138" y="4792663"/>
          <p14:tracePt t="82571" x="2624138" y="4808538"/>
          <p14:tracePt t="82581" x="2616200" y="4816475"/>
          <p14:tracePt t="82586" x="2616200" y="4824413"/>
          <p14:tracePt t="82602" x="2616200" y="4832350"/>
          <p14:tracePt t="82650" x="2616200" y="4848225"/>
          <p14:tracePt t="82658" x="2616200" y="4856163"/>
          <p14:tracePt t="82666" x="2616200" y="4864100"/>
          <p14:tracePt t="82675" x="2616200" y="4872038"/>
          <p14:tracePt t="82691" x="2616200" y="4879975"/>
          <p14:tracePt t="82706" x="2616200" y="4887913"/>
          <p14:tracePt t="82988" x="2616200" y="4879975"/>
          <p14:tracePt t="82994" x="2616200" y="4864100"/>
          <p14:tracePt t="83002" x="2616200" y="4856163"/>
          <p14:tracePt t="83018" x="2624138" y="4848225"/>
          <p14:tracePt t="83027" x="2624138" y="4840288"/>
          <p14:tracePt t="84778" x="2624138" y="4832350"/>
          <p14:tracePt t="96627" x="2632075" y="4832350"/>
          <p14:tracePt t="96634" x="2640013" y="4832350"/>
          <p14:tracePt t="96644" x="2647950" y="4832350"/>
          <p14:tracePt t="96650" x="2663825" y="4832350"/>
          <p14:tracePt t="96658" x="2679700" y="4832350"/>
          <p14:tracePt t="96674" x="2695575" y="4832350"/>
          <p14:tracePt t="96682" x="2703513" y="4832350"/>
          <p14:tracePt t="96691" x="2711450" y="4832350"/>
          <p14:tracePt t="96698" x="2719388" y="4832350"/>
          <p14:tracePt t="96706" x="2735263" y="4832350"/>
          <p14:tracePt t="96714" x="2743200" y="4832350"/>
          <p14:tracePt t="96723" x="2751138" y="4832350"/>
          <p14:tracePt t="96730" x="2767013" y="4832350"/>
          <p14:tracePt t="96738" x="2782888" y="4832350"/>
          <p14:tracePt t="96746" x="2830513" y="4832350"/>
          <p14:tracePt t="96754" x="2917825" y="4848225"/>
          <p14:tracePt t="96762" x="3046413" y="4856163"/>
          <p14:tracePt t="96770" x="3268663" y="4856163"/>
          <p14:tracePt t="96778" x="3611563" y="4872038"/>
          <p14:tracePt t="96786" x="4051300" y="4887913"/>
          <p14:tracePt t="96795" x="4521200" y="4887913"/>
          <p14:tracePt t="96802" x="4935538" y="4879975"/>
          <p14:tracePt t="96810" x="5286375" y="4848225"/>
          <p14:tracePt t="96818" x="5581650" y="4824413"/>
          <p14:tracePt t="96826" x="5781675" y="4800600"/>
          <p14:tracePt t="96835" x="5892800" y="4776788"/>
          <p14:tracePt t="96844" x="5956300" y="4760913"/>
          <p14:tracePt t="96851" x="5972175" y="4760913"/>
          <p14:tracePt t="96859" x="5980113" y="4752975"/>
          <p14:tracePt t="96882" x="5980113" y="4745038"/>
          <p14:tracePt t="96890" x="5964238" y="4745038"/>
          <p14:tracePt t="96898" x="5924550" y="4737100"/>
          <p14:tracePt t="96906" x="5884863" y="4729163"/>
          <p14:tracePt t="96914" x="5861050" y="4721225"/>
          <p14:tracePt t="96922" x="5845175" y="4721225"/>
          <p14:tracePt t="96930" x="5837238" y="4721225"/>
          <p14:tracePt t="96938" x="5821363" y="4721225"/>
          <p14:tracePt t="96946" x="5805488" y="4721225"/>
          <p14:tracePt t="96954" x="5797550" y="4721225"/>
          <p14:tracePt t="96962" x="5789613" y="4721225"/>
          <p14:tracePt t="96971" x="5781675" y="4721225"/>
          <p14:tracePt t="96994" x="5773738" y="4721225"/>
          <p14:tracePt t="97006" x="5765800" y="4721225"/>
          <p14:tracePt t="97010" x="5757863" y="4721225"/>
          <p14:tracePt t="97018" x="5732463" y="4721225"/>
          <p14:tracePt t="97026" x="5708650" y="4721225"/>
          <p14:tracePt t="97034" x="5676900" y="4721225"/>
          <p14:tracePt t="97042" x="5661025" y="4713288"/>
          <p14:tracePt t="97050" x="5637213" y="4713288"/>
          <p14:tracePt t="97058" x="5621338" y="4713288"/>
          <p14:tracePt t="97066" x="5613400" y="4713288"/>
          <p14:tracePt t="97074" x="5605463" y="4713288"/>
          <p14:tracePt t="97098" x="5597525" y="4713288"/>
          <p14:tracePt t="97290" x="5605463" y="4705350"/>
          <p14:tracePt t="97301" x="5613400" y="4697413"/>
          <p14:tracePt t="97306" x="5621338" y="4689475"/>
          <p14:tracePt t="97314" x="5629275" y="4681538"/>
          <p14:tracePt t="97322" x="5645150" y="4673600"/>
          <p14:tracePt t="97330" x="5645150" y="4665663"/>
          <p14:tracePt t="97338" x="5661025" y="4657725"/>
          <p14:tracePt t="97348" x="5668963" y="4649788"/>
          <p14:tracePt t="97354" x="5692775" y="4633913"/>
          <p14:tracePt t="97362" x="5700713" y="4624388"/>
          <p14:tracePt t="97370" x="5708650" y="4608513"/>
          <p14:tracePt t="97378" x="5724525" y="4600575"/>
          <p14:tracePt t="97386" x="5732463" y="4584700"/>
          <p14:tracePt t="97394" x="5749925" y="4568825"/>
          <p14:tracePt t="97403" x="5765800" y="4560888"/>
          <p14:tracePt t="97411" x="5773738" y="4537075"/>
          <p14:tracePt t="97419" x="5781675" y="4529138"/>
          <p14:tracePt t="97427" x="5789613" y="4513263"/>
          <p14:tracePt t="97434" x="5797550" y="4497388"/>
          <p14:tracePt t="97442" x="5805488" y="4489450"/>
          <p14:tracePt t="97450" x="5813425" y="4481513"/>
          <p14:tracePt t="97458" x="5813425" y="4473575"/>
          <p14:tracePt t="97690" x="5813425" y="4457700"/>
          <p14:tracePt t="97698" x="5813425" y="4433888"/>
          <p14:tracePt t="97706" x="5813425" y="4418013"/>
          <p14:tracePt t="97722" x="5813425" y="4410075"/>
          <p14:tracePt t="97730" x="5813425" y="4402138"/>
          <p14:tracePt t="97738" x="5813425" y="4394200"/>
          <p14:tracePt t="97754" x="5813425" y="4386263"/>
          <p14:tracePt t="97771" x="5813425" y="4370388"/>
          <p14:tracePt t="97778" x="5813425" y="4354513"/>
          <p14:tracePt t="97787" x="5813425" y="4338638"/>
          <p14:tracePt t="97794" x="5813425" y="4322763"/>
          <p14:tracePt t="97802" x="5813425" y="4306888"/>
          <p14:tracePt t="97810" x="5821363" y="4298950"/>
          <p14:tracePt t="97818" x="5829300" y="4281488"/>
          <p14:tracePt t="97962" x="5829300" y="4257675"/>
          <p14:tracePt t="97972" x="5821363" y="4210050"/>
          <p14:tracePt t="97978" x="5805488" y="4170363"/>
          <p14:tracePt t="97988" x="5789613" y="4138613"/>
          <p14:tracePt t="97995" x="5781675" y="4098925"/>
          <p14:tracePt t="98003" x="5773738" y="4090988"/>
          <p14:tracePt t="98010" x="5765800" y="4075113"/>
          <p14:tracePt t="98018" x="5765800" y="4067175"/>
          <p14:tracePt t="98027" x="5765800" y="4059238"/>
          <p14:tracePt t="98034" x="5757863" y="4059238"/>
          <p14:tracePt t="98051" x="5749925" y="4059238"/>
          <p14:tracePt t="98067" x="5749925" y="4051300"/>
          <p14:tracePt t="98075" x="5740400" y="4051300"/>
          <p14:tracePt t="98083" x="5732463" y="4043363"/>
          <p14:tracePt t="98091" x="5724525" y="4043363"/>
          <p14:tracePt t="98119" x="5716588" y="4043363"/>
          <p14:tracePt t="98130" x="5708650" y="4043363"/>
          <p14:tracePt t="98138" x="5684838" y="4043363"/>
          <p14:tracePt t="98146" x="5668963" y="4035425"/>
          <p14:tracePt t="98154" x="5645150" y="4027488"/>
          <p14:tracePt t="98162" x="5629275" y="4027488"/>
          <p14:tracePt t="98171" x="5613400" y="4019550"/>
          <p14:tracePt t="98178" x="5597525" y="4019550"/>
          <p14:tracePt t="98187" x="5573713" y="4011613"/>
          <p14:tracePt t="98194" x="5549900" y="4003675"/>
          <p14:tracePt t="98202" x="5534025" y="3995738"/>
          <p14:tracePt t="98211" x="5510213" y="3995738"/>
          <p14:tracePt t="98218" x="5502275" y="3995738"/>
          <p14:tracePt t="98226" x="5486400" y="3995738"/>
          <p14:tracePt t="98235" x="5470525" y="3987800"/>
          <p14:tracePt t="98242" x="5462588" y="3987800"/>
          <p14:tracePt t="98253" x="5454650" y="3979863"/>
          <p14:tracePt t="98258" x="5446713" y="3979863"/>
          <p14:tracePt t="98274" x="5430838" y="3971925"/>
          <p14:tracePt t="98283" x="5414963" y="3971925"/>
          <p14:tracePt t="98291" x="5397500" y="3963988"/>
          <p14:tracePt t="98301" x="5381625" y="3948113"/>
          <p14:tracePt t="98306" x="5373688" y="3948113"/>
          <p14:tracePt t="98314" x="5357813" y="3948113"/>
          <p14:tracePt t="98330" x="5341938" y="3938588"/>
          <p14:tracePt t="98338" x="5334000" y="3930650"/>
          <p14:tracePt t="98346" x="5326063" y="3930650"/>
          <p14:tracePt t="98354" x="5302250" y="3914775"/>
          <p14:tracePt t="98362" x="5294313" y="3906838"/>
          <p14:tracePt t="98371" x="5278438" y="3906838"/>
          <p14:tracePt t="98378" x="5270500" y="3898900"/>
          <p14:tracePt t="98386" x="5254625" y="3890963"/>
          <p14:tracePt t="98499" x="5246688" y="3890963"/>
          <p14:tracePt t="98522" x="5238750" y="3890963"/>
          <p14:tracePt t="98530" x="5238750" y="3883025"/>
          <p14:tracePt t="98538" x="5230813" y="3883025"/>
          <p14:tracePt t="98546" x="5222875" y="3875088"/>
          <p14:tracePt t="98554" x="5191125" y="3851275"/>
          <p14:tracePt t="98562" x="5143500" y="3851275"/>
          <p14:tracePt t="98570" x="5087938" y="3835400"/>
          <p14:tracePt t="98578" x="5022850" y="3819525"/>
          <p14:tracePt t="98586" x="4959350" y="3803650"/>
          <p14:tracePt t="98594" x="4911725" y="3795713"/>
          <p14:tracePt t="98602" x="4872038" y="3795713"/>
          <p14:tracePt t="98611" x="4840288" y="3795713"/>
          <p14:tracePt t="98618" x="4808538" y="3795713"/>
          <p14:tracePt t="98627" x="4784725" y="3795713"/>
          <p14:tracePt t="98634" x="4768850" y="3787775"/>
          <p14:tracePt t="98642" x="4752975" y="3787775"/>
          <p14:tracePt t="98650" x="4752975" y="3779838"/>
          <p14:tracePt t="98795" x="4745038" y="3779838"/>
          <p14:tracePt t="98802" x="4737100" y="3779838"/>
          <p14:tracePt t="98810" x="4721225" y="3771900"/>
          <p14:tracePt t="98818" x="4695825" y="3763963"/>
          <p14:tracePt t="98826" x="4687888" y="3756025"/>
          <p14:tracePt t="98834" x="4679950" y="3748088"/>
          <p14:tracePt t="98842" x="4656138" y="3740150"/>
          <p14:tracePt t="98850" x="4648200" y="3740150"/>
          <p14:tracePt t="98866" x="4640263" y="3740150"/>
          <p14:tracePt t="98874" x="4624388" y="3732213"/>
          <p14:tracePt t="98883" x="4616450" y="3724275"/>
          <p14:tracePt t="98891" x="4592638" y="3716338"/>
          <p14:tracePt t="98900" x="4576763" y="3708400"/>
          <p14:tracePt t="98914" x="4560888" y="3700463"/>
          <p14:tracePt t="98930" x="4552950" y="3700463"/>
          <p14:tracePt t="98955" x="4545013" y="3700463"/>
          <p14:tracePt t="98978" x="4545013" y="3692525"/>
          <p14:tracePt t="99306" x="4608513" y="3700463"/>
          <p14:tracePt t="99315" x="4640263" y="3700463"/>
          <p14:tracePt t="99322" x="4672013" y="3708400"/>
          <p14:tracePt t="99331" x="4695825" y="3708400"/>
          <p14:tracePt t="99338" x="4721225" y="3708400"/>
          <p14:tracePt t="99349" x="4729163" y="3708400"/>
          <p14:tracePt t="99355" x="4745038" y="3708400"/>
          <p14:tracePt t="99364" x="4752975" y="3708400"/>
          <p14:tracePt t="99370" x="4760913" y="3708400"/>
          <p14:tracePt t="99466" x="4768850" y="3708400"/>
          <p14:tracePt t="99490" x="4776788" y="3708400"/>
          <p14:tracePt t="99499" x="4784725" y="3708400"/>
          <p14:tracePt t="99506" x="4800600" y="3708400"/>
          <p14:tracePt t="99514" x="4808538" y="3708400"/>
          <p14:tracePt t="99522" x="4824413" y="3708400"/>
          <p14:tracePt t="99531" x="4832350" y="3708400"/>
          <p14:tracePt t="99539" x="4840288" y="3708400"/>
          <p14:tracePt t="99547" x="4856163" y="3708400"/>
          <p14:tracePt t="99570" x="4864100" y="3708400"/>
          <p14:tracePt t="99578" x="4872038" y="3708400"/>
          <p14:tracePt t="99602" x="4879975" y="3708400"/>
          <p14:tracePt t="99612" x="4879975" y="3700463"/>
          <p14:tracePt t="99618" x="4887913" y="3700463"/>
          <p14:tracePt t="99642" x="4895850" y="3700463"/>
          <p14:tracePt t="99650" x="4903788" y="3700463"/>
          <p14:tracePt t="99675" x="4903788" y="3708400"/>
          <p14:tracePt t="99698" x="4911725" y="3708400"/>
          <p14:tracePt t="99754" x="4919663" y="3708400"/>
          <p14:tracePt t="99762" x="4919663" y="3716338"/>
          <p14:tracePt t="99771" x="4927600" y="3716338"/>
          <p14:tracePt t="99778" x="4935538" y="3716338"/>
          <p14:tracePt t="99787" x="4935538" y="3724275"/>
          <p14:tracePt t="99909" x="4935538" y="3732213"/>
          <p14:tracePt t="99914" x="4943475" y="3740150"/>
          <p14:tracePt t="100354" x="4935538" y="3740150"/>
          <p14:tracePt t="100362" x="4927600" y="3740150"/>
          <p14:tracePt t="100371" x="4911725" y="3732213"/>
          <p14:tracePt t="100379" x="4895850" y="3724275"/>
          <p14:tracePt t="100388" x="4879975" y="3724275"/>
          <p14:tracePt t="100397" x="4872038" y="3716338"/>
          <p14:tracePt t="100403" x="4856163" y="3708400"/>
          <p14:tracePt t="100413" x="4840288" y="3708400"/>
          <p14:tracePt t="100418" x="4824413" y="3692525"/>
          <p14:tracePt t="100426" x="4800600" y="3684588"/>
          <p14:tracePt t="100434" x="4792663" y="3684588"/>
          <p14:tracePt t="100442" x="4776788" y="3676650"/>
          <p14:tracePt t="100450" x="4768850" y="3668713"/>
          <p14:tracePt t="100458" x="4760913" y="3668713"/>
          <p14:tracePt t="100483" x="4752975" y="3660775"/>
          <p14:tracePt t="100498" x="4737100" y="3652838"/>
          <p14:tracePt t="100506" x="4705350" y="3629025"/>
          <p14:tracePt t="100514" x="4624388" y="3605213"/>
          <p14:tracePt t="100522" x="4529138" y="3571875"/>
          <p14:tracePt t="100531" x="4441825" y="3532188"/>
          <p14:tracePt t="100539" x="4344988" y="3500438"/>
          <p14:tracePt t="100547" x="4249738" y="3460750"/>
          <p14:tracePt t="100554" x="4170363" y="3436938"/>
          <p14:tracePt t="100562" x="4106863" y="3421063"/>
          <p14:tracePt t="100570" x="4083050" y="3413125"/>
          <p14:tracePt t="100578" x="4067175" y="3413125"/>
          <p14:tracePt t="100586" x="4067175" y="3405188"/>
          <p14:tracePt t="100682" x="4059238" y="3405188"/>
          <p14:tracePt t="100746" x="4059238" y="3397250"/>
          <p14:tracePt t="100770" x="4051300" y="3397250"/>
          <p14:tracePt t="100778" x="4043363" y="3389313"/>
          <p14:tracePt t="100794" x="4043363" y="3381375"/>
          <p14:tracePt t="100842" x="4035425" y="3381375"/>
          <p14:tracePt t="100858" x="4035425" y="3373438"/>
          <p14:tracePt t="100866" x="4027488" y="3357563"/>
          <p14:tracePt t="100874" x="4011613" y="3341688"/>
          <p14:tracePt t="100882" x="3994150" y="3325813"/>
          <p14:tracePt t="100890" x="3978275" y="3302000"/>
          <p14:tracePt t="100898" x="3970338" y="3294063"/>
          <p14:tracePt t="100906" x="3962400" y="3278188"/>
          <p14:tracePt t="100915" x="3954463" y="3278188"/>
          <p14:tracePt t="100926" x="3954463" y="3270250"/>
          <p14:tracePt t="100930" x="3938588" y="3252788"/>
          <p14:tracePt t="100946" x="3930650" y="3236913"/>
          <p14:tracePt t="100962" x="3922713" y="3236913"/>
          <p14:tracePt t="101018" x="3922713" y="3228975"/>
          <p14:tracePt t="101026" x="3914775" y="3228975"/>
          <p14:tracePt t="101034" x="3898900" y="3221038"/>
          <p14:tracePt t="101042" x="3898900" y="3213100"/>
          <p14:tracePt t="101050" x="3890963" y="3213100"/>
          <p14:tracePt t="101058" x="3883025" y="3213100"/>
          <p14:tracePt t="101066" x="3875088" y="3205163"/>
          <p14:tracePt t="101075" x="3875088" y="3197225"/>
          <p14:tracePt t="101082" x="3851275" y="3181350"/>
          <p14:tracePt t="101091" x="3835400" y="3173413"/>
          <p14:tracePt t="101098" x="3819525" y="3157538"/>
          <p14:tracePt t="101106" x="3803650" y="3149600"/>
          <p14:tracePt t="101114" x="3787775" y="3141663"/>
          <p14:tracePt t="101139" x="3771900" y="3125788"/>
          <p14:tracePt t="101146" x="3763963" y="3125788"/>
          <p14:tracePt t="101154" x="3748088" y="3117850"/>
          <p14:tracePt t="101162" x="3724275" y="3109913"/>
          <p14:tracePt t="101170" x="3716338" y="3101975"/>
          <p14:tracePt t="101178" x="3692525" y="3094038"/>
          <p14:tracePt t="101186" x="3684588" y="3094038"/>
          <p14:tracePt t="101202" x="3676650" y="3094038"/>
          <p14:tracePt t="101210" x="3668713" y="3086100"/>
          <p14:tracePt t="101490" x="3668713" y="3078163"/>
          <p14:tracePt t="101546" x="3660775" y="3078163"/>
          <p14:tracePt t="101562" x="3684588" y="3070225"/>
          <p14:tracePt t="101570" x="3708400" y="3062288"/>
          <p14:tracePt t="101578" x="3724275" y="3062288"/>
          <p14:tracePt t="101586" x="3756025" y="3054350"/>
          <p14:tracePt t="101595" x="3803650" y="3046413"/>
          <p14:tracePt t="101603" x="3827463" y="3038475"/>
          <p14:tracePt t="101612" x="3859213" y="3022600"/>
          <p14:tracePt t="101618" x="3875088" y="3022600"/>
          <p14:tracePt t="101634" x="3883025" y="3022600"/>
          <p14:tracePt t="101643" x="3883025" y="3014663"/>
          <p14:tracePt t="101794" x="3890963" y="3014663"/>
          <p14:tracePt t="101971" x="3875088" y="3022600"/>
          <p14:tracePt t="101979" x="3867150" y="3022600"/>
          <p14:tracePt t="101988" x="3851275" y="3030538"/>
          <p14:tracePt t="101994" x="3843338" y="3038475"/>
          <p14:tracePt t="102003" x="3827463" y="3038475"/>
          <p14:tracePt t="102010" x="3811588" y="3038475"/>
          <p14:tracePt t="102019" x="3795713" y="3038475"/>
          <p14:tracePt t="102026" x="3779838" y="3038475"/>
          <p14:tracePt t="102035" x="3756025" y="3038475"/>
          <p14:tracePt t="102043" x="3748088" y="3038475"/>
          <p14:tracePt t="102051" x="3740150" y="3038475"/>
          <p14:tracePt t="102059" x="3732213" y="3038475"/>
          <p14:tracePt t="102067" x="3716338" y="3038475"/>
          <p14:tracePt t="102075" x="3708400" y="3038475"/>
          <p14:tracePt t="102083" x="3700463" y="3038475"/>
          <p14:tracePt t="102091" x="3676650" y="3022600"/>
          <p14:tracePt t="102101" x="3668713" y="3022600"/>
          <p14:tracePt t="102107" x="3668713" y="3014663"/>
          <p14:tracePt t="102114" x="3651250" y="3014663"/>
          <p14:tracePt t="102136" x="3643313" y="3006725"/>
          <p14:tracePt t="102138" x="3635375" y="2998788"/>
          <p14:tracePt t="102146" x="3619500" y="2990850"/>
          <p14:tracePt t="102154" x="3603625" y="2982913"/>
          <p14:tracePt t="102162" x="3595688" y="2982913"/>
          <p14:tracePt t="102172" x="3587750" y="2982913"/>
          <p14:tracePt t="102458" x="3603625" y="2982913"/>
          <p14:tracePt t="102466" x="3627438" y="2990850"/>
          <p14:tracePt t="102474" x="3643313" y="2990850"/>
          <p14:tracePt t="102482" x="3651250" y="2990850"/>
          <p14:tracePt t="102490" x="3668713" y="2990850"/>
          <p14:tracePt t="102498" x="3676650" y="2990850"/>
          <p14:tracePt t="102506" x="3684588" y="2990850"/>
          <p14:tracePt t="102514" x="3692525" y="2990850"/>
          <p14:tracePt t="102651" x="3756025" y="2990850"/>
          <p14:tracePt t="102660" x="3922713" y="2990850"/>
          <p14:tracePt t="102667" x="4202113" y="2990850"/>
          <p14:tracePt t="102677" x="4481513" y="2990850"/>
          <p14:tracePt t="102683" x="4705350" y="2990850"/>
          <p14:tracePt t="102691" x="4800600" y="2967038"/>
          <p14:tracePt t="102699" x="4856163" y="2951163"/>
          <p14:tracePt t="102708" x="4895850" y="2927350"/>
          <p14:tracePt t="102714" x="4911725" y="2909888"/>
          <p14:tracePt t="102722" x="4927600" y="2909888"/>
          <p14:tracePt t="102730" x="4935538" y="2894013"/>
          <p14:tracePt t="102738" x="4943475" y="2894013"/>
          <p14:tracePt t="102794" x="4951413" y="2894013"/>
          <p14:tracePt t="102802" x="5014913" y="2894013"/>
          <p14:tracePt t="102810" x="5111750" y="2919413"/>
          <p14:tracePt t="102818" x="5222875" y="2935288"/>
          <p14:tracePt t="102827" x="5326063" y="2959100"/>
          <p14:tracePt t="102834" x="5430838" y="2967038"/>
          <p14:tracePt t="102842" x="5510213" y="2982913"/>
          <p14:tracePt t="102850" x="5573713" y="2990850"/>
          <p14:tracePt t="102858" x="5613400" y="2990850"/>
          <p14:tracePt t="102866" x="5637213" y="2990850"/>
          <p14:tracePt t="102874" x="5645150" y="2990850"/>
          <p14:tracePt t="102987" x="5653088" y="2990850"/>
          <p14:tracePt t="102994" x="5661025" y="2982913"/>
          <p14:tracePt t="103098" x="5668963" y="2982913"/>
          <p14:tracePt t="103106" x="5716588" y="2998788"/>
          <p14:tracePt t="103114" x="5749925" y="3022600"/>
          <p14:tracePt t="103122" x="5829300" y="3094038"/>
          <p14:tracePt t="103136" x="5916613" y="3205163"/>
          <p14:tracePt t="103138" x="5988050" y="3317875"/>
          <p14:tracePt t="103146" x="6051550" y="3452813"/>
          <p14:tracePt t="103154" x="6100763" y="3571875"/>
          <p14:tracePt t="103162" x="6124575" y="3660775"/>
          <p14:tracePt t="103170" x="6132513" y="3716338"/>
          <p14:tracePt t="103178" x="6140450" y="3740150"/>
          <p14:tracePt t="103188" x="6140450" y="3748088"/>
          <p14:tracePt t="103418" x="6140450" y="3756025"/>
          <p14:tracePt t="103426" x="6140450" y="3771900"/>
          <p14:tracePt t="103435" x="6124575" y="3795713"/>
          <p14:tracePt t="103443" x="6124575" y="3803650"/>
          <p14:tracePt t="103450" x="6124575" y="3811588"/>
          <p14:tracePt t="103459" x="6116638" y="3819525"/>
          <p14:tracePt t="103466" x="6108700" y="3827463"/>
          <p14:tracePt t="103474" x="6108700" y="3835400"/>
          <p14:tracePt t="103482" x="6108700" y="3843338"/>
          <p14:tracePt t="103490" x="6100763" y="3859213"/>
          <p14:tracePt t="103498" x="6100763" y="3883025"/>
          <p14:tracePt t="103506" x="6100763" y="3914775"/>
          <p14:tracePt t="103514" x="6108700" y="3956050"/>
          <p14:tracePt t="103522" x="6116638" y="3987800"/>
          <p14:tracePt t="103530" x="6116638" y="4019550"/>
          <p14:tracePt t="103538" x="6116638" y="4043363"/>
          <p14:tracePt t="103546" x="6124575" y="4059238"/>
          <p14:tracePt t="103554" x="6124575" y="4067175"/>
          <p14:tracePt t="103570" x="6124575" y="4075113"/>
          <p14:tracePt t="103578" x="6132513" y="4075113"/>
          <p14:tracePt t="103635" x="6196013" y="4098925"/>
          <p14:tracePt t="103645" x="6434138" y="4178300"/>
          <p14:tracePt t="103650" x="6929438" y="4330700"/>
          <p14:tracePt t="103658" x="7512050" y="4465638"/>
          <p14:tracePt t="103666" x="8085138" y="4584700"/>
          <p14:tracePt t="103675" x="8620125" y="4705350"/>
          <p14:tracePt t="103682" x="8994775" y="4760913"/>
          <p14:tracePt t="103691" x="9153525" y="4776788"/>
          <p14:tracePt t="103699" x="9201150" y="4776788"/>
          <p14:tracePt t="103707" x="9209088" y="4776788"/>
          <p14:tracePt t="103714" x="9217025" y="4776788"/>
          <p14:tracePt t="103722" x="9217025" y="4768850"/>
          <p14:tracePt t="103730" x="9224963" y="4752975"/>
          <p14:tracePt t="103738" x="9201150" y="4721225"/>
          <p14:tracePt t="103746" x="9137650" y="4673600"/>
          <p14:tracePt t="103754" x="9034463" y="4600575"/>
          <p14:tracePt t="103762" x="8907463" y="4545013"/>
          <p14:tracePt t="103770" x="8786813" y="4481513"/>
          <p14:tracePt t="103778" x="8667750" y="4433888"/>
          <p14:tracePt t="103787" x="8588375" y="4410075"/>
          <p14:tracePt t="103794" x="8564563" y="4402138"/>
          <p14:tracePt t="103802" x="8556625" y="4394200"/>
          <p14:tracePt t="103810" x="8540750" y="4394200"/>
          <p14:tracePt t="103818" x="8523288" y="4394200"/>
          <p14:tracePt t="103826" x="8491538" y="4394200"/>
          <p14:tracePt t="103834" x="8459788" y="4394200"/>
          <p14:tracePt t="103842" x="8420100" y="4394200"/>
          <p14:tracePt t="103850" x="8388350" y="4394200"/>
          <p14:tracePt t="103858" x="8356600" y="4394200"/>
          <p14:tracePt t="103866" x="8332788" y="4394200"/>
          <p14:tracePt t="103874" x="8308975" y="4394200"/>
          <p14:tracePt t="103882" x="8277225" y="4394200"/>
          <p14:tracePt t="103890" x="8245475" y="4386263"/>
          <p14:tracePt t="103898" x="8213725" y="4378325"/>
          <p14:tracePt t="103906" x="8156575" y="4362450"/>
          <p14:tracePt t="103914" x="8101013" y="4346575"/>
          <p14:tracePt t="103922" x="8061325" y="4346575"/>
          <p14:tracePt t="103930" x="8029575" y="4338638"/>
          <p14:tracePt t="103938" x="8013700" y="4330700"/>
          <p14:tracePt t="103954" x="8005763" y="4330700"/>
          <p14:tracePt t="103971" x="7989888" y="4330700"/>
          <p14:tracePt t="103978" x="7974013" y="4330700"/>
          <p14:tracePt t="103988" x="7942263" y="4330700"/>
          <p14:tracePt t="103994" x="7894638" y="4330700"/>
          <p14:tracePt t="104003" x="7862888" y="4330700"/>
          <p14:tracePt t="104010" x="7821613" y="4330700"/>
          <p14:tracePt t="104019" x="7781925" y="4330700"/>
          <p14:tracePt t="104026" x="7750175" y="4330700"/>
          <p14:tracePt t="104034" x="7726363" y="4330700"/>
          <p14:tracePt t="104043" x="7702550" y="4330700"/>
          <p14:tracePt t="104050" x="7678738" y="4330700"/>
          <p14:tracePt t="104058" x="7654925" y="4330700"/>
          <p14:tracePt t="104066" x="7631113" y="4330700"/>
          <p14:tracePt t="104074" x="7599363" y="4330700"/>
          <p14:tracePt t="104082" x="7575550" y="4330700"/>
          <p14:tracePt t="104090" x="7543800" y="4330700"/>
          <p14:tracePt t="104098" x="7496175" y="4330700"/>
          <p14:tracePt t="104106" x="7446963" y="4330700"/>
          <p14:tracePt t="104114" x="7391400" y="4330700"/>
          <p14:tracePt t="104122" x="7343775" y="4330700"/>
          <p14:tracePt t="104138" x="7224713" y="4330700"/>
          <p14:tracePt t="104146" x="7169150" y="4330700"/>
          <p14:tracePt t="104154" x="7119938" y="4330700"/>
          <p14:tracePt t="104162" x="7072313" y="4330700"/>
          <p14:tracePt t="104170" x="7016750" y="4338638"/>
          <p14:tracePt t="104178" x="6985000" y="4346575"/>
          <p14:tracePt t="104187" x="6969125" y="4346575"/>
          <p14:tracePt t="104194" x="6945313" y="4354513"/>
          <p14:tracePt t="104203" x="6937375" y="4362450"/>
          <p14:tracePt t="104210" x="6929438" y="4370388"/>
          <p14:tracePt t="104219" x="6921500" y="4386263"/>
          <p14:tracePt t="104226" x="6921500" y="4394200"/>
          <p14:tracePt t="104234" x="6913563" y="4394200"/>
          <p14:tracePt t="104242" x="6913563" y="4402138"/>
          <p14:tracePt t="104251" x="6905625" y="4402138"/>
          <p14:tracePt t="104275" x="6897688" y="4402138"/>
          <p14:tracePt t="104290" x="6889750" y="4402138"/>
          <p14:tracePt t="104676" x="6881813" y="4402138"/>
          <p14:tracePt t="104690" x="6873875" y="4394200"/>
          <p14:tracePt t="104802" x="6865938" y="4386263"/>
          <p14:tracePt t="104858" x="6865938" y="4378325"/>
          <p14:tracePt t="104866" x="6850063" y="4362450"/>
          <p14:tracePt t="104874" x="6842125" y="4346575"/>
          <p14:tracePt t="104890" x="6834188" y="4330700"/>
          <p14:tracePt t="104914" x="6826250" y="4322763"/>
          <p14:tracePt t="105178" x="6802438" y="4322763"/>
          <p14:tracePt t="105187" x="6794500" y="4330700"/>
          <p14:tracePt t="105195" x="6784975" y="4330700"/>
          <p14:tracePt t="105206" x="6777038" y="4330700"/>
          <p14:tracePt t="110786" x="6681788" y="4330700"/>
          <p14:tracePt t="110794" x="6634163" y="4330700"/>
          <p14:tracePt t="110803" x="6602413" y="4322763"/>
          <p14:tracePt t="110811" x="6594475" y="4322763"/>
          <p14:tracePt t="110818" x="6586538" y="4322763"/>
          <p14:tracePt t="110922" x="6578600" y="4322763"/>
          <p14:tracePt t="110938" x="6570663" y="4314825"/>
          <p14:tracePt t="111227" x="6634163" y="4273550"/>
          <p14:tracePt t="111239" x="6729413" y="4249738"/>
          <p14:tracePt t="111242" x="6850063" y="4241800"/>
          <p14:tracePt t="111250" x="6992938" y="4233863"/>
          <p14:tracePt t="111258" x="7177088" y="4217988"/>
          <p14:tracePt t="111267" x="7335838" y="4202113"/>
          <p14:tracePt t="111274" x="7446963" y="4170363"/>
          <p14:tracePt t="111283" x="7535863" y="4146550"/>
          <p14:tracePt t="111290" x="7615238" y="4114800"/>
          <p14:tracePt t="111300" x="7726363" y="4051300"/>
          <p14:tracePt t="111306" x="7910513" y="3971925"/>
          <p14:tracePt t="111314" x="8140700" y="3875088"/>
          <p14:tracePt t="111322" x="8380413" y="3779838"/>
          <p14:tracePt t="111330" x="8588375" y="3692525"/>
          <p14:tracePt t="111338" x="8763000" y="3629025"/>
          <p14:tracePt t="111346" x="8883650" y="3579813"/>
          <p14:tracePt t="111354" x="8994775" y="3548063"/>
          <p14:tracePt t="111364" x="9145588" y="3500438"/>
          <p14:tracePt t="111370" x="9329738" y="3476625"/>
          <p14:tracePt t="111378" x="9640888" y="3452813"/>
          <p14:tracePt t="111386" x="10015538" y="3436938"/>
          <p14:tracePt t="111394" x="10421938" y="3436938"/>
          <p14:tracePt t="111403" x="10812463" y="3436938"/>
          <p14:tracePt t="111410" x="11075988" y="3436938"/>
          <p14:tracePt t="111418" x="11171238" y="3452813"/>
          <p14:tracePt t="111426" x="11187113" y="3452813"/>
          <p14:tracePt t="111459" x="11155363" y="3444875"/>
          <p14:tracePt t="111467" x="11123613" y="3436938"/>
          <p14:tracePt t="111475" x="11083925" y="3429000"/>
          <p14:tracePt t="111483" x="11060113" y="3421063"/>
          <p14:tracePt t="111493" x="11052175" y="3421063"/>
          <p14:tracePt t="111634" x="11060113" y="3421063"/>
          <p14:tracePt t="111642" x="11083925" y="3429000"/>
          <p14:tracePt t="111650" x="11091863" y="3436938"/>
          <p14:tracePt t="111658" x="11099800" y="3444875"/>
          <p14:tracePt t="111666" x="11115675" y="3452813"/>
          <p14:tracePt t="111676" x="11123613" y="3452813"/>
          <p14:tracePt t="111682" x="11155363" y="3452813"/>
          <p14:tracePt t="111691" x="11179175" y="3452813"/>
          <p14:tracePt t="111698" x="11218863" y="3452813"/>
          <p14:tracePt t="111706" x="11298238" y="3436938"/>
          <p14:tracePt t="111714" x="11379200" y="3405188"/>
          <p14:tracePt t="111722" x="11514138" y="3381375"/>
          <p14:tracePt t="111730" x="11698288" y="3365500"/>
          <p14:tracePt t="111738" x="11888788" y="3365500"/>
          <p14:tracePt t="111746" x="12112625" y="336550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B03355-8491-4541-842E-20ED1E8DE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Facial Muscles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7DB05-4F4B-4154-9D92-E34FF5B45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r>
              <a:rPr lang="en-US" altLang="en-US" u="sng" dirty="0">
                <a:solidFill>
                  <a:srgbClr val="FFFFFF"/>
                </a:solidFill>
              </a:rPr>
              <a:t>Overview</a:t>
            </a:r>
            <a:r>
              <a:rPr lang="en-US" altLang="en-US" dirty="0">
                <a:solidFill>
                  <a:srgbClr val="FFFFFF"/>
                </a:solidFill>
              </a:rPr>
              <a:t> – details follow for your convenience, but we will not be tested on them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5" descr="facial">
            <a:extLst>
              <a:ext uri="{FF2B5EF4-FFF2-40B4-BE49-F238E27FC236}">
                <a16:creationId xmlns:a16="http://schemas.microsoft.com/office/drawing/2014/main" id="{EED977E7-6DB2-4DF8-86EE-903A5818D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86" y="809762"/>
            <a:ext cx="4973084" cy="4808997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72E91-726B-4382-BB6C-C79D3C1BF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5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06"/>
    </mc:Choice>
    <mc:Fallback xmlns="">
      <p:transition spd="slow" advTm="56606"/>
    </mc:Fallback>
  </mc:AlternateContent>
  <p:extLst>
    <p:ext uri="{3A86A75C-4F4B-4683-9AE1-C65F6400EC91}">
      <p14:laserTraceLst xmlns:p14="http://schemas.microsoft.com/office/powerpoint/2010/main">
        <p14:tracePtLst>
          <p14:tracePt t="1669" x="3165475" y="2943225"/>
          <p14:tracePt t="1677" x="3252788" y="2967038"/>
          <p14:tracePt t="1685" x="3308350" y="2974975"/>
          <p14:tracePt t="1693" x="3325813" y="2974975"/>
          <p14:tracePt t="1701" x="3333750" y="2982913"/>
          <p14:tracePt t="2693" x="3492500" y="2943225"/>
          <p14:tracePt t="2701" x="3676650" y="2935288"/>
          <p14:tracePt t="2708" x="3898900" y="2951163"/>
          <p14:tracePt t="2717" x="4154488" y="2990850"/>
          <p14:tracePt t="2725" x="4410075" y="3046413"/>
          <p14:tracePt t="2734" x="4664075" y="3109913"/>
          <p14:tracePt t="2741" x="4816475" y="3157538"/>
          <p14:tracePt t="2751" x="4887913" y="3181350"/>
          <p14:tracePt t="2758" x="4911725" y="3189288"/>
          <p14:tracePt t="2789" x="4927600" y="3197225"/>
          <p14:tracePt t="2797" x="4959350" y="3228975"/>
          <p14:tracePt t="2805" x="5030788" y="3286125"/>
          <p14:tracePt t="2813" x="5151438" y="3365500"/>
          <p14:tracePt t="2821" x="5397500" y="3492500"/>
          <p14:tracePt t="2829" x="5749925" y="3629025"/>
          <p14:tracePt t="2837" x="6164263" y="3771900"/>
          <p14:tracePt t="2845" x="6618288" y="3914775"/>
          <p14:tracePt t="2853" x="7072313" y="4027488"/>
          <p14:tracePt t="2861" x="7439025" y="4122738"/>
          <p14:tracePt t="2869" x="7734300" y="4178300"/>
          <p14:tracePt t="2885" x="8021638" y="4202113"/>
          <p14:tracePt t="2893" x="8061325" y="4202113"/>
          <p14:tracePt t="2902" x="8085138" y="4202113"/>
          <p14:tracePt t="2909" x="8093075" y="4194175"/>
          <p14:tracePt t="2925" x="8116888" y="4186238"/>
          <p14:tracePt t="2933" x="8164513" y="4178300"/>
          <p14:tracePt t="2942" x="8253413" y="4170363"/>
          <p14:tracePt t="2949" x="8364538" y="4170363"/>
          <p14:tracePt t="2957" x="8515350" y="4170363"/>
          <p14:tracePt t="2965" x="8675688" y="4194175"/>
          <p14:tracePt t="2973" x="8842375" y="4210050"/>
          <p14:tracePt t="2983" x="8955088" y="4225925"/>
          <p14:tracePt t="2989" x="9042400" y="4225925"/>
          <p14:tracePt t="2999" x="9097963" y="4225925"/>
          <p14:tracePt t="3006" x="9121775" y="4225925"/>
          <p14:tracePt t="3022" x="9129713" y="4225925"/>
          <p14:tracePt t="3032" x="9153525" y="4217988"/>
          <p14:tracePt t="3037" x="9185275" y="4210050"/>
          <p14:tracePt t="3046" x="9217025" y="4194175"/>
          <p14:tracePt t="3053" x="9266238" y="4178300"/>
          <p14:tracePt t="3060" x="9313863" y="4170363"/>
          <p14:tracePt t="3069" x="9369425" y="4130675"/>
          <p14:tracePt t="3077" x="9417050" y="4106863"/>
          <p14:tracePt t="3084" x="9440863" y="4098925"/>
          <p14:tracePt t="3093" x="9464675" y="4067175"/>
          <p14:tracePt t="3101" x="9472613" y="4051300"/>
          <p14:tracePt t="3109" x="9480550" y="4035425"/>
          <p14:tracePt t="3117" x="9488488" y="4019550"/>
          <p14:tracePt t="3125" x="9504363" y="4011613"/>
          <p14:tracePt t="3133" x="9528175" y="3995738"/>
          <p14:tracePt t="3141" x="9585325" y="3995738"/>
          <p14:tracePt t="3149" x="9648825" y="3995738"/>
          <p14:tracePt t="3157" x="9704388" y="3995738"/>
          <p14:tracePt t="3165" x="9736138" y="3995738"/>
          <p14:tracePt t="3172" x="9767888" y="3987800"/>
          <p14:tracePt t="3181" x="9783763" y="3979863"/>
          <p14:tracePt t="3189" x="9783763" y="3971925"/>
          <p14:tracePt t="3197" x="9791700" y="3963988"/>
          <p14:tracePt t="3205" x="9791700" y="3956050"/>
          <p14:tracePt t="3213" x="9791700" y="3948113"/>
          <p14:tracePt t="3277" x="9807575" y="3948113"/>
          <p14:tracePt t="3285" x="9871075" y="3948113"/>
          <p14:tracePt t="3296" x="9936163" y="3948113"/>
          <p14:tracePt t="3301" x="10031413" y="3956050"/>
          <p14:tracePt t="3309" x="10126663" y="3963988"/>
          <p14:tracePt t="3317" x="10206038" y="3963988"/>
          <p14:tracePt t="3325" x="10269538" y="3930650"/>
          <p14:tracePt t="3333" x="10302875" y="3906838"/>
          <p14:tracePt t="3341" x="10318750" y="3890963"/>
          <p14:tracePt t="3349" x="10334625" y="3859213"/>
          <p14:tracePt t="3356" x="10342563" y="3843338"/>
          <p14:tracePt t="3365" x="10350500" y="3819525"/>
          <p14:tracePt t="3373" x="10358438" y="3803650"/>
          <p14:tracePt t="3381" x="10366375" y="3795713"/>
          <p14:tracePt t="3389" x="10382250" y="3779838"/>
          <p14:tracePt t="3397" x="10398125" y="3771900"/>
          <p14:tracePt t="3405" x="10429875" y="3771900"/>
          <p14:tracePt t="3413" x="10469563" y="3763963"/>
          <p14:tracePt t="3421" x="10517188" y="3763963"/>
          <p14:tracePt t="3430" x="10548938" y="3763963"/>
          <p14:tracePt t="3438" x="10572750" y="3771900"/>
          <p14:tracePt t="3446" x="10604500" y="3803650"/>
          <p14:tracePt t="3454" x="10620375" y="3835400"/>
          <p14:tracePt t="3461" x="10629900" y="3890963"/>
          <p14:tracePt t="3469" x="10629900" y="3948113"/>
          <p14:tracePt t="3477" x="10620375" y="4043363"/>
          <p14:tracePt t="3485" x="10580688" y="4122738"/>
          <p14:tracePt t="3493" x="10564813" y="4217988"/>
          <p14:tracePt t="3501" x="10548938" y="4298950"/>
          <p14:tracePt t="3509" x="10548938" y="4306888"/>
          <p14:tracePt t="3853" x="10548938" y="4233863"/>
          <p14:tracePt t="3861" x="10533063" y="4217988"/>
          <p14:tracePt t="3869" x="10509250" y="4202113"/>
          <p14:tracePt t="3877" x="10493375" y="4194175"/>
          <p14:tracePt t="3885" x="10485438" y="4186238"/>
          <p14:tracePt t="3893" x="10485438" y="4178300"/>
          <p14:tracePt t="3909" x="10477500" y="4162425"/>
          <p14:tracePt t="3919" x="10477500" y="4138613"/>
          <p14:tracePt t="3925" x="10477500" y="4114800"/>
          <p14:tracePt t="3942" x="10485438" y="4114800"/>
          <p14:tracePt t="3951" x="10493375" y="4114800"/>
          <p14:tracePt t="3957" x="10509250" y="4122738"/>
          <p14:tracePt t="3967" x="10525125" y="4122738"/>
          <p14:tracePt t="3973" x="10533063" y="4122738"/>
          <p14:tracePt t="3985" x="10541000" y="4122738"/>
          <p14:tracePt t="3988" x="10548938" y="4114800"/>
          <p14:tracePt t="3997" x="10564813" y="4098925"/>
          <p14:tracePt t="4005" x="10572750" y="4090988"/>
          <p14:tracePt t="4012" x="10572750" y="4067175"/>
          <p14:tracePt t="4021" x="10572750" y="4051300"/>
          <p14:tracePt t="4029" x="10572750" y="4043363"/>
          <p14:tracePt t="4061" x="10580688" y="4043363"/>
          <p14:tracePt t="4069" x="10596563" y="4035425"/>
          <p14:tracePt t="4078" x="10612438" y="4027488"/>
          <p14:tracePt t="4085" x="10629900" y="4019550"/>
          <p14:tracePt t="4094" x="10645775" y="4019550"/>
          <p14:tracePt t="4101" x="10653713" y="4003675"/>
          <p14:tracePt t="4108" x="10661650" y="4003675"/>
          <p14:tracePt t="4117" x="10677525" y="3979863"/>
          <p14:tracePt t="4125" x="10693400" y="3956050"/>
          <p14:tracePt t="4133" x="10701338" y="3922713"/>
          <p14:tracePt t="4141" x="10701338" y="3898900"/>
          <p14:tracePt t="4149" x="10701338" y="3875088"/>
          <p14:tracePt t="4157" x="10701338" y="3851275"/>
          <p14:tracePt t="4164" x="10709275" y="3835400"/>
          <p14:tracePt t="4173" x="10709275" y="3819525"/>
          <p14:tracePt t="4190" x="10717213" y="3811588"/>
          <p14:tracePt t="4206" x="10725150" y="3811588"/>
          <p14:tracePt t="4213" x="10741025" y="3811588"/>
          <p14:tracePt t="4223" x="10764838" y="3811588"/>
          <p14:tracePt t="4233" x="10788650" y="3803650"/>
          <p14:tracePt t="4237" x="10812463" y="3795713"/>
          <p14:tracePt t="4246" x="10820400" y="3787775"/>
          <p14:tracePt t="4252" x="10828338" y="3787775"/>
          <p14:tracePt t="4276" x="10828338" y="3779838"/>
          <p14:tracePt t="4325" x="10844213" y="3779838"/>
          <p14:tracePt t="4333" x="10891838" y="3779838"/>
          <p14:tracePt t="4341" x="10980738" y="3803650"/>
          <p14:tracePt t="4349" x="11068050" y="3827463"/>
          <p14:tracePt t="4357" x="11155363" y="3851275"/>
          <p14:tracePt t="4364" x="11210925" y="3859213"/>
          <p14:tracePt t="4372" x="11234738" y="3867150"/>
          <p14:tracePt t="4381" x="11242675" y="3867150"/>
          <p14:tracePt t="4477" x="11298238" y="3867150"/>
          <p14:tracePt t="4485" x="11418888" y="3898900"/>
          <p14:tracePt t="4493" x="11593513" y="3956050"/>
          <p14:tracePt t="4501" x="11745913" y="3987800"/>
          <p14:tracePt t="4509" x="11841163" y="4011613"/>
          <p14:tracePt t="4517" x="11920538" y="4027488"/>
          <p14:tracePt t="4525" x="11952288" y="4027488"/>
          <p14:tracePt t="4541" x="11960225" y="4027488"/>
          <p14:tracePt t="4765" x="11944350" y="4019550"/>
          <p14:tracePt t="4772" x="11864975" y="3956050"/>
          <p14:tracePt t="4781" x="11785600" y="3906838"/>
          <p14:tracePt t="4789" x="11722100" y="3875088"/>
          <p14:tracePt t="4796" x="11657013" y="3851275"/>
          <p14:tracePt t="4805" x="11633200" y="3835400"/>
          <p14:tracePt t="4813" x="11617325" y="3835400"/>
          <p14:tracePt t="4822" x="11609388" y="3835400"/>
          <p14:tracePt t="4837" x="11609388" y="3827463"/>
          <p14:tracePt t="4853" x="11601450" y="3827463"/>
          <p14:tracePt t="4957" x="11593513" y="3827463"/>
          <p14:tracePt t="4965" x="11577638" y="3819525"/>
          <p14:tracePt t="4997" x="11569700" y="3819525"/>
          <p14:tracePt t="5037" x="11561763" y="3819525"/>
          <p14:tracePt t="5044" x="11545888" y="3819525"/>
          <p14:tracePt t="5052" x="11530013" y="3819525"/>
          <p14:tracePt t="5060" x="11530013" y="3811588"/>
          <p14:tracePt t="5069" x="11522075" y="3811588"/>
          <p14:tracePt t="5101" x="11522075" y="3803650"/>
          <p14:tracePt t="5117" x="11514138" y="3803650"/>
          <p14:tracePt t="5125" x="11490325" y="3803650"/>
          <p14:tracePt t="5133" x="11466513" y="3803650"/>
          <p14:tracePt t="5141" x="11458575" y="3803650"/>
          <p14:tracePt t="40725" x="11466513" y="3803650"/>
          <p14:tracePt t="40733" x="11561763" y="3803650"/>
          <p14:tracePt t="40741" x="11664950" y="3803650"/>
          <p14:tracePt t="40749" x="11777663" y="3803650"/>
          <p14:tracePt t="40757" x="11920538" y="3787775"/>
          <p14:tracePt t="40765" x="12096750" y="3787775"/>
          <p14:tracePt t="40845" x="114300" y="3505200"/>
          <p14:tracePt t="40853" x="146050" y="3479800"/>
          <p14:tracePt t="40866" x="177800" y="3460750"/>
          <p14:tracePt t="40883" x="215900" y="3441700"/>
          <p14:tracePt t="40899" x="254000" y="3422650"/>
          <p14:tracePt t="40916" x="260350" y="3422650"/>
          <p14:tracePt t="40934" x="266700" y="3422650"/>
          <p14:tracePt t="40966" x="247650" y="3422650"/>
          <p14:tracePt t="40983" x="152400" y="3422650"/>
          <p14:tracePt t="41141" x="11801475" y="3987800"/>
          <p14:tracePt t="41149" x="11498263" y="4043363"/>
          <p14:tracePt t="41157" x="11099800" y="4090988"/>
          <p14:tracePt t="41165" x="10733088" y="4106863"/>
          <p14:tracePt t="41172" x="10366375" y="4106863"/>
          <p14:tracePt t="41181" x="10102850" y="4098925"/>
          <p14:tracePt t="41188" x="9991725" y="4075113"/>
          <p14:tracePt t="41197" x="9967913" y="4067175"/>
          <p14:tracePt t="41233" x="10023475" y="4067175"/>
          <p14:tracePt t="41236" x="10102850" y="4067175"/>
          <p14:tracePt t="41245" x="10221913" y="4090988"/>
          <p14:tracePt t="41253" x="10429875" y="4122738"/>
          <p14:tracePt t="41261" x="10596563" y="4154488"/>
          <p14:tracePt t="41270" x="10741025" y="4186238"/>
          <p14:tracePt t="41277" x="10812463" y="4202113"/>
          <p14:tracePt t="41517" x="10733088" y="4178300"/>
          <p14:tracePt t="41525" x="10725150" y="4170363"/>
          <p14:tracePt t="41549" x="10717213" y="4170363"/>
          <p14:tracePt t="41556" x="10693400" y="4170363"/>
          <p14:tracePt t="41565" x="10661650" y="4170363"/>
          <p14:tracePt t="41573" x="10596563" y="4170363"/>
          <p14:tracePt t="41581" x="10533063" y="4178300"/>
          <p14:tracePt t="41589" x="10461625" y="4202113"/>
          <p14:tracePt t="41597" x="10406063" y="4225925"/>
          <p14:tracePt t="41607" x="10366375" y="4257675"/>
          <p14:tracePt t="41614" x="10334625" y="4291013"/>
          <p14:tracePt t="41621" x="10294938" y="4314825"/>
          <p14:tracePt t="41629" x="10279063" y="4322763"/>
          <p14:tracePt t="41641" x="10261600" y="4338638"/>
          <p14:tracePt t="41645" x="10245725" y="4338638"/>
          <p14:tracePt t="41654" x="10221913" y="4354513"/>
          <p14:tracePt t="41660" x="10198100" y="4362450"/>
          <p14:tracePt t="41669" x="10158413" y="4370388"/>
          <p14:tracePt t="41676" x="10110788" y="4386263"/>
          <p14:tracePt t="41684" x="10071100" y="4394200"/>
          <p14:tracePt t="41693" x="10047288" y="4410075"/>
          <p14:tracePt t="41701" x="10023475" y="4418013"/>
          <p14:tracePt t="41710" x="10015538" y="4433888"/>
          <p14:tracePt t="41719" x="9999663" y="4441825"/>
          <p14:tracePt t="41726" x="9983788" y="4457700"/>
          <p14:tracePt t="41734" x="9983788" y="4465638"/>
          <p14:tracePt t="41741" x="9967913" y="4481513"/>
          <p14:tracePt t="41749" x="9959975" y="4481513"/>
          <p14:tracePt t="41756" x="9944100" y="4489450"/>
          <p14:tracePt t="41764" x="9918700" y="4497388"/>
          <p14:tracePt t="41773" x="9879013" y="4505325"/>
          <p14:tracePt t="41781" x="9855200" y="4505325"/>
          <p14:tracePt t="41789" x="9823450" y="4505325"/>
          <p14:tracePt t="41796" x="9791700" y="4505325"/>
          <p14:tracePt t="41805" x="9744075" y="4505325"/>
          <p14:tracePt t="41812" x="9672638" y="4497388"/>
          <p14:tracePt t="41821" x="9593263" y="4481513"/>
          <p14:tracePt t="41828" x="9496425" y="4457700"/>
          <p14:tracePt t="41837" x="9432925" y="4441825"/>
          <p14:tracePt t="41844" x="9385300" y="4433888"/>
          <p14:tracePt t="41853" x="9369425" y="4433888"/>
          <p14:tracePt t="41860" x="9361488" y="4433888"/>
          <p14:tracePt t="41870" x="9353550" y="4433888"/>
          <p14:tracePt t="42069" x="9329738" y="4418013"/>
          <p14:tracePt t="42076" x="9282113" y="4402138"/>
          <p14:tracePt t="42085" x="9258300" y="4394200"/>
          <p14:tracePt t="42093" x="9209088" y="4386263"/>
          <p14:tracePt t="42101" x="9153525" y="4370388"/>
          <p14:tracePt t="42109" x="9113838" y="4362450"/>
          <p14:tracePt t="42119" x="9074150" y="4362450"/>
          <p14:tracePt t="42125" x="9034463" y="4354513"/>
          <p14:tracePt t="42133" x="8970963" y="4354513"/>
          <p14:tracePt t="42141" x="8915400" y="4346575"/>
          <p14:tracePt t="42149" x="8850313" y="4346575"/>
          <p14:tracePt t="42157" x="8786813" y="4346575"/>
          <p14:tracePt t="42165" x="8739188" y="4346575"/>
          <p14:tracePt t="42172" x="8699500" y="4346575"/>
          <p14:tracePt t="42181" x="8659813" y="4346575"/>
          <p14:tracePt t="42188" x="8620125" y="4346575"/>
          <p14:tracePt t="42197" x="8588375" y="4354513"/>
          <p14:tracePt t="42204" x="8572500" y="4362450"/>
          <p14:tracePt t="42213" x="8556625" y="4362450"/>
          <p14:tracePt t="42262" x="8548688" y="4362450"/>
          <p14:tracePt t="42317" x="8483600" y="4362450"/>
          <p14:tracePt t="42324" x="8443913" y="4362450"/>
          <p14:tracePt t="42333" x="8404225" y="4354513"/>
          <p14:tracePt t="42341" x="8364538" y="4346575"/>
          <p14:tracePt t="42349" x="8340725" y="4338638"/>
          <p14:tracePt t="42357" x="8316913" y="4330700"/>
          <p14:tracePt t="42365" x="8301038" y="4322763"/>
          <p14:tracePt t="42373" x="8285163" y="4322763"/>
          <p14:tracePt t="42388" x="8277225" y="4322763"/>
          <p14:tracePt t="42485" x="8269288" y="4306888"/>
          <p14:tracePt t="42493" x="8245475" y="4281488"/>
          <p14:tracePt t="42500" x="8229600" y="4265613"/>
          <p14:tracePt t="42509" x="8213725" y="4241800"/>
          <p14:tracePt t="42517" x="8197850" y="4233863"/>
          <p14:tracePt t="42525" x="8180388" y="4217988"/>
          <p14:tracePt t="42533" x="8172450" y="4210050"/>
          <p14:tracePt t="42541" x="8148638" y="4202113"/>
          <p14:tracePt t="42557" x="8140700" y="4202113"/>
          <p14:tracePt t="42565" x="8132763" y="4202113"/>
          <p14:tracePt t="42661" x="8124825" y="4202113"/>
          <p14:tracePt t="42693" x="8116888" y="4202113"/>
          <p14:tracePt t="42701" x="8116888" y="4194175"/>
          <p14:tracePt t="42709" x="8108950" y="4186238"/>
          <p14:tracePt t="42717" x="8101013" y="4186238"/>
          <p14:tracePt t="42724" x="8093075" y="4178300"/>
          <p14:tracePt t="42885" x="8093075" y="4170363"/>
          <p14:tracePt t="42892" x="8093075" y="4162425"/>
          <p14:tracePt t="42917" x="8093075" y="4154488"/>
          <p14:tracePt t="42949" x="8093075" y="4146550"/>
          <p14:tracePt t="42957" x="8101013" y="4146550"/>
          <p14:tracePt t="42972" x="8108950" y="4146550"/>
          <p14:tracePt t="42980" x="8108950" y="4138613"/>
          <p14:tracePt t="42989" x="8108950" y="4130675"/>
          <p14:tracePt t="43005" x="8108950" y="4122738"/>
          <p14:tracePt t="43021" x="8116888" y="4106863"/>
          <p14:tracePt t="43037" x="8116888" y="4098925"/>
          <p14:tracePt t="43053" x="8124825" y="4090988"/>
          <p14:tracePt t="43263" x="8164513" y="4083050"/>
          <p14:tracePt t="43269" x="8205788" y="4075113"/>
          <p14:tracePt t="43276" x="8245475" y="4067175"/>
          <p14:tracePt t="43285" x="8293100" y="4051300"/>
          <p14:tracePt t="43293" x="8324850" y="4043363"/>
          <p14:tracePt t="43300" x="8364538" y="4035425"/>
          <p14:tracePt t="43310" x="8396288" y="4019550"/>
          <p14:tracePt t="43317" x="8420100" y="4019550"/>
          <p14:tracePt t="43325" x="8443913" y="4011613"/>
          <p14:tracePt t="43334" x="8443913" y="4003675"/>
          <p14:tracePt t="43388" x="8443913" y="3995738"/>
          <p14:tracePt t="43397" x="8443913" y="3979863"/>
          <p14:tracePt t="43405" x="8435975" y="3963988"/>
          <p14:tracePt t="43413" x="8420100" y="3948113"/>
          <p14:tracePt t="43421" x="8404225" y="3938588"/>
          <p14:tracePt t="43429" x="8396288" y="3930650"/>
          <p14:tracePt t="43439" x="8388350" y="3930650"/>
          <p14:tracePt t="43445" x="8372475" y="3930650"/>
          <p14:tracePt t="43452" x="8364538" y="3922713"/>
          <p14:tracePt t="43461" x="8356600" y="3922713"/>
          <p14:tracePt t="43468" x="8340725" y="3922713"/>
          <p14:tracePt t="43477" x="8316913" y="3922713"/>
          <p14:tracePt t="43485" x="8301038" y="3922713"/>
          <p14:tracePt t="43493" x="8277225" y="3938588"/>
          <p14:tracePt t="43500" x="8245475" y="3948113"/>
          <p14:tracePt t="43509" x="8213725" y="3963988"/>
          <p14:tracePt t="43517" x="8180388" y="3979863"/>
          <p14:tracePt t="43525" x="8132763" y="3995738"/>
          <p14:tracePt t="43533" x="8077200" y="4011613"/>
          <p14:tracePt t="43541" x="8053388" y="4019550"/>
          <p14:tracePt t="43549" x="8045450" y="4027488"/>
          <p14:tracePt t="43573" x="8037513" y="4027488"/>
          <p14:tracePt t="43581" x="8029575" y="4027488"/>
          <p14:tracePt t="43630" x="8029575" y="4035425"/>
          <p14:tracePt t="43639" x="8029575" y="4051300"/>
          <p14:tracePt t="43645" x="8021638" y="4067175"/>
          <p14:tracePt t="43661" x="8021638" y="4083050"/>
          <p14:tracePt t="43677" x="8021638" y="4090988"/>
          <p14:tracePt t="43685" x="8013700" y="4090988"/>
          <p14:tracePt t="43692" x="8013700" y="4098925"/>
          <p14:tracePt t="43701" x="8005763" y="4098925"/>
          <p14:tracePt t="43796" x="8005763" y="4114800"/>
          <p14:tracePt t="43804" x="8021638" y="4138613"/>
          <p14:tracePt t="43812" x="8069263" y="4178300"/>
          <p14:tracePt t="43820" x="8108950" y="4194175"/>
          <p14:tracePt t="43829" x="8180388" y="4210050"/>
          <p14:tracePt t="43837" x="8261350" y="4210050"/>
          <p14:tracePt t="43845" x="8364538" y="4210050"/>
          <p14:tracePt t="43853" x="8459788" y="4202113"/>
          <p14:tracePt t="43860" x="8588375" y="4202113"/>
          <p14:tracePt t="43869" x="8739188" y="4202113"/>
          <p14:tracePt t="43877" x="8850313" y="4202113"/>
          <p14:tracePt t="44172" x="8834438" y="4233863"/>
          <p14:tracePt t="44181" x="8818563" y="4291013"/>
          <p14:tracePt t="44189" x="8802688" y="4354513"/>
          <p14:tracePt t="44197" x="8770938" y="4418013"/>
          <p14:tracePt t="44205" x="8723313" y="4457700"/>
          <p14:tracePt t="44213" x="8643938" y="4505325"/>
          <p14:tracePt t="44221" x="8467725" y="4576763"/>
          <p14:tracePt t="44229" x="8164513" y="4657725"/>
          <p14:tracePt t="44237" x="7742238" y="4752975"/>
          <p14:tracePt t="44246" x="7272338" y="4848225"/>
          <p14:tracePt t="44254" x="6850063" y="4895850"/>
          <p14:tracePt t="44263" x="6434138" y="4927600"/>
          <p14:tracePt t="44268" x="6027738" y="4927600"/>
          <p14:tracePt t="44277" x="5613400" y="4927600"/>
          <p14:tracePt t="44284" x="5207000" y="4927600"/>
          <p14:tracePt t="44293" x="4768850" y="4887913"/>
          <p14:tracePt t="44300" x="4352925" y="4856163"/>
          <p14:tracePt t="44309" x="3930650" y="4832350"/>
          <p14:tracePt t="44317" x="3563938" y="4832350"/>
          <p14:tracePt t="44326" x="3284538" y="4832350"/>
          <p14:tracePt t="44333" x="3109913" y="4832350"/>
          <p14:tracePt t="44341" x="3038475" y="4840288"/>
          <p14:tracePt t="44349" x="3014663" y="4848225"/>
          <p14:tracePt t="44357" x="3006725" y="4856163"/>
          <p14:tracePt t="44421" x="3014663" y="4887913"/>
          <p14:tracePt t="44429" x="3078163" y="4959350"/>
          <p14:tracePt t="44437" x="3173413" y="5056188"/>
          <p14:tracePt t="44445" x="3244850" y="5119688"/>
          <p14:tracePt t="44453" x="3325813" y="5151438"/>
          <p14:tracePt t="44460" x="3333750" y="5159375"/>
          <p14:tracePt t="44677" x="3405188" y="5159375"/>
          <p14:tracePt t="44685" x="3508375" y="5143500"/>
          <p14:tracePt t="44693" x="3643313" y="5103813"/>
          <p14:tracePt t="44702" x="3819525" y="5056188"/>
          <p14:tracePt t="44709" x="3978275" y="5000625"/>
          <p14:tracePt t="44717" x="4059238" y="4967288"/>
          <p14:tracePt t="44725" x="4138613" y="4951413"/>
          <p14:tracePt t="44733" x="4225925" y="4943475"/>
          <p14:tracePt t="44741" x="4313238" y="4927600"/>
          <p14:tracePt t="44749" x="4418013" y="4903788"/>
          <p14:tracePt t="44757" x="4513263" y="4879975"/>
          <p14:tracePt t="44765" x="4600575" y="4864100"/>
          <p14:tracePt t="44774" x="4679950" y="4840288"/>
          <p14:tracePt t="44781" x="4737100" y="4824413"/>
          <p14:tracePt t="44789" x="4792663" y="4808538"/>
          <p14:tracePt t="44797" x="4895850" y="4792663"/>
          <p14:tracePt t="44805" x="5030788" y="4760913"/>
          <p14:tracePt t="44812" x="5222875" y="4737100"/>
          <p14:tracePt t="44820" x="5407025" y="4713288"/>
          <p14:tracePt t="44828" x="5549900" y="4697413"/>
          <p14:tracePt t="44837" x="5629275" y="4681538"/>
          <p14:tracePt t="44846" x="5708650" y="4657725"/>
          <p14:tracePt t="44859" x="5757863" y="4649788"/>
          <p14:tracePt t="44860" x="5781675" y="4641850"/>
          <p14:tracePt t="44868" x="5797550" y="4633913"/>
          <p14:tracePt t="44877" x="5805488" y="4624388"/>
          <p14:tracePt t="44887" x="5813425" y="4624388"/>
          <p14:tracePt t="44917" x="5821363" y="4624388"/>
          <p14:tracePt t="44934" x="5821363" y="4616450"/>
          <p14:tracePt t="44957" x="5829300" y="4616450"/>
          <p14:tracePt t="44965" x="5868988" y="4616450"/>
          <p14:tracePt t="44973" x="5908675" y="4616450"/>
          <p14:tracePt t="44982" x="5940425" y="4616450"/>
          <p14:tracePt t="44988" x="5964238" y="4616450"/>
          <p14:tracePt t="44997" x="5995988" y="4624388"/>
          <p14:tracePt t="45005" x="6003925" y="4624388"/>
          <p14:tracePt t="45061" x="6011863" y="4641850"/>
          <p14:tracePt t="45069" x="6059488" y="4689475"/>
          <p14:tracePt t="45077" x="6100763" y="4737100"/>
          <p14:tracePt t="45084" x="6124575" y="4768850"/>
          <p14:tracePt t="45093" x="6140450" y="4800600"/>
          <p14:tracePt t="45101" x="6140450" y="4832350"/>
          <p14:tracePt t="45108" x="6140450" y="4856163"/>
          <p14:tracePt t="45117" x="6116638" y="4895850"/>
          <p14:tracePt t="45124" x="6067425" y="4943475"/>
          <p14:tracePt t="45133" x="6003925" y="5000625"/>
          <p14:tracePt t="45140" x="5924550" y="5024438"/>
          <p14:tracePt t="45149" x="5829300" y="5048250"/>
          <p14:tracePt t="45156" x="5732463" y="5072063"/>
          <p14:tracePt t="45165" x="5613400" y="5087938"/>
          <p14:tracePt t="45173" x="5478463" y="5095875"/>
          <p14:tracePt t="45181" x="5302250" y="5127625"/>
          <p14:tracePt t="45189" x="5207000" y="5175250"/>
          <p14:tracePt t="45197" x="5135563" y="5230813"/>
          <p14:tracePt t="45204" x="5111750" y="5294313"/>
          <p14:tracePt t="45213" x="5111750" y="5351463"/>
          <p14:tracePt t="45221" x="5111750" y="5391150"/>
          <p14:tracePt t="45229" x="5151438" y="5407025"/>
          <p14:tracePt t="45236" x="5183188" y="5414963"/>
          <p14:tracePt t="45244" x="5230813" y="5414963"/>
          <p14:tracePt t="45253" x="5246688" y="5414963"/>
          <p14:tracePt t="45262" x="5278438" y="5414963"/>
          <p14:tracePt t="45269" x="5302250" y="5383213"/>
          <p14:tracePt t="45277" x="5334000" y="5359400"/>
          <p14:tracePt t="45285" x="5349875" y="5343525"/>
          <p14:tracePt t="45301" x="5349875" y="5335588"/>
          <p14:tracePt t="45325" x="5349875" y="5327650"/>
          <p14:tracePt t="45333" x="5357813" y="5327650"/>
          <p14:tracePt t="45341" x="5397500" y="5310188"/>
          <p14:tracePt t="45349" x="5438775" y="5302250"/>
          <p14:tracePt t="45356" x="5502275" y="5286375"/>
          <p14:tracePt t="45365" x="5549900" y="5262563"/>
          <p14:tracePt t="45373" x="5597525" y="5238750"/>
          <p14:tracePt t="45381" x="5645150" y="5214938"/>
          <p14:tracePt t="45388" x="5684838" y="5183188"/>
          <p14:tracePt t="45397" x="5732463" y="5151438"/>
          <p14:tracePt t="45405" x="5773738" y="5111750"/>
          <p14:tracePt t="45413" x="5813425" y="5080000"/>
          <p14:tracePt t="45420" x="5845175" y="5040313"/>
          <p14:tracePt t="45429" x="5868988" y="5008563"/>
          <p14:tracePt t="45437" x="5892800" y="4967288"/>
          <p14:tracePt t="45445" x="5916613" y="4943475"/>
          <p14:tracePt t="45453" x="5916613" y="4927600"/>
          <p14:tracePt t="45460" x="5924550" y="4911725"/>
          <p14:tracePt t="45469" x="5932488" y="4911725"/>
          <p14:tracePt t="45485" x="5932488" y="4903788"/>
          <p14:tracePt t="45517" x="5948363" y="4903788"/>
          <p14:tracePt t="45525" x="5964238" y="4903788"/>
          <p14:tracePt t="45533" x="5972175" y="4903788"/>
          <p14:tracePt t="45549" x="5980113" y="4895850"/>
          <p14:tracePt t="45557" x="5988050" y="4895850"/>
          <p14:tracePt t="45580" x="5988050" y="4887913"/>
          <p14:tracePt t="45608" x="5995988" y="4887913"/>
          <p14:tracePt t="45654" x="6003925" y="4879975"/>
          <p14:tracePt t="45661" x="6011863" y="4879975"/>
          <p14:tracePt t="45669" x="6027738" y="4864100"/>
          <p14:tracePt t="45677" x="6043613" y="4856163"/>
          <p14:tracePt t="45684" x="6059488" y="4848225"/>
          <p14:tracePt t="45693" x="6075363" y="4832350"/>
          <p14:tracePt t="45704" x="6100763" y="4824413"/>
          <p14:tracePt t="45709" x="6116638" y="4808538"/>
          <p14:tracePt t="45719" x="6132513" y="4784725"/>
          <p14:tracePt t="45725" x="6148388" y="4768850"/>
          <p14:tracePt t="45734" x="6164263" y="4760913"/>
          <p14:tracePt t="45740" x="6180138" y="4737100"/>
          <p14:tracePt t="45749" x="6203950" y="4713288"/>
          <p14:tracePt t="45757" x="6219825" y="4697413"/>
          <p14:tracePt t="45765" x="6243638" y="4673600"/>
          <p14:tracePt t="45772" x="6259513" y="4665663"/>
          <p14:tracePt t="45780" x="6267450" y="4649788"/>
          <p14:tracePt t="45820" x="6275388" y="4649788"/>
          <p14:tracePt t="45965" x="6259513" y="4657725"/>
          <p14:tracePt t="45972" x="6243638" y="4681538"/>
          <p14:tracePt t="45982" x="6227763" y="4689475"/>
          <p14:tracePt t="45997" x="6227763" y="4697413"/>
          <p14:tracePt t="46053" x="6227763" y="4705350"/>
          <p14:tracePt t="46061" x="6227763" y="4713288"/>
          <p14:tracePt t="46069" x="6227763" y="4729163"/>
          <p14:tracePt t="46078" x="6243638" y="4745038"/>
          <p14:tracePt t="46085" x="6267450" y="4760913"/>
          <p14:tracePt t="46093" x="6291263" y="4776788"/>
          <p14:tracePt t="46101" x="6323013" y="4784725"/>
          <p14:tracePt t="46109" x="6330950" y="4784725"/>
          <p14:tracePt t="46117" x="6338888" y="4792663"/>
          <p14:tracePt t="46221" x="6346825" y="4792663"/>
          <p14:tracePt t="46232" x="6386513" y="4808538"/>
          <p14:tracePt t="46245" x="6394450" y="4816475"/>
          <p14:tracePt t="46374" x="6442075" y="4816475"/>
          <p14:tracePt t="46381" x="6475413" y="4816475"/>
          <p14:tracePt t="46389" x="6499225" y="4808538"/>
          <p14:tracePt t="46397" x="6515100" y="4800600"/>
          <p14:tracePt t="46404" x="6538913" y="4792663"/>
          <p14:tracePt t="46413" x="6586538" y="4776788"/>
          <p14:tracePt t="46421" x="6610350" y="4768850"/>
          <p14:tracePt t="46429" x="6650038" y="4752975"/>
          <p14:tracePt t="46437" x="6673850" y="4745038"/>
          <p14:tracePt t="46445" x="6697663" y="4737100"/>
          <p14:tracePt t="46453" x="6713538" y="4729163"/>
          <p14:tracePt t="46461" x="6729413" y="4721225"/>
          <p14:tracePt t="46541" x="6745288" y="4713288"/>
          <p14:tracePt t="46548" x="6753225" y="4713288"/>
          <p14:tracePt t="46556" x="6761163" y="4705350"/>
          <p14:tracePt t="46564" x="6769100" y="4705350"/>
          <p14:tracePt t="46573" x="6769100" y="4697413"/>
          <p14:tracePt t="46581" x="6784975" y="4697413"/>
          <p14:tracePt t="46590" x="6794500" y="4681538"/>
          <p14:tracePt t="46598" x="6802438" y="4681538"/>
          <p14:tracePt t="46605" x="6802438" y="4673600"/>
          <p14:tracePt t="46620" x="6810375" y="4665663"/>
          <p14:tracePt t="46629" x="6810375" y="4657725"/>
          <p14:tracePt t="46645" x="6810375" y="4649788"/>
          <p14:tracePt t="46653" x="6826250" y="4649788"/>
          <p14:tracePt t="46662" x="6834188" y="4624388"/>
          <p14:tracePt t="46673" x="6842125" y="4616450"/>
          <p14:tracePt t="46676" x="6865938" y="4600575"/>
          <p14:tracePt t="46684" x="6881813" y="4576763"/>
          <p14:tracePt t="46693" x="6897688" y="4560888"/>
          <p14:tracePt t="46700" x="6913563" y="4537075"/>
          <p14:tracePt t="46709" x="6929438" y="4513263"/>
          <p14:tracePt t="46718" x="6937375" y="4489450"/>
          <p14:tracePt t="46724" x="6945313" y="4473575"/>
          <p14:tracePt t="46733" x="6953250" y="4449763"/>
          <p14:tracePt t="46741" x="6953250" y="4441825"/>
          <p14:tracePt t="46750" x="6969125" y="4418013"/>
          <p14:tracePt t="46757" x="6969125" y="4410075"/>
          <p14:tracePt t="46764" x="6977063" y="4402138"/>
          <p14:tracePt t="46773" x="6977063" y="4394200"/>
          <p14:tracePt t="46780" x="6977063" y="4378325"/>
          <p14:tracePt t="46789" x="6977063" y="4370388"/>
          <p14:tracePt t="46796" x="6977063" y="4354513"/>
          <p14:tracePt t="46804" x="6977063" y="4330700"/>
          <p14:tracePt t="46812" x="6961188" y="4314825"/>
          <p14:tracePt t="46820" x="6961188" y="4306888"/>
          <p14:tracePt t="46829" x="6961188" y="4298950"/>
          <p14:tracePt t="46846" x="6953250" y="4291013"/>
          <p14:tracePt t="46877" x="6953250" y="4281488"/>
          <p14:tracePt t="46925" x="6953250" y="4273550"/>
          <p14:tracePt t="46932" x="6937375" y="4257675"/>
          <p14:tracePt t="46940" x="6929438" y="4241800"/>
          <p14:tracePt t="46949" x="6905625" y="4233863"/>
          <p14:tracePt t="46956" x="6889750" y="4210050"/>
          <p14:tracePt t="46964" x="6858000" y="4202113"/>
          <p14:tracePt t="46972" x="6826250" y="4178300"/>
          <p14:tracePt t="46983" x="6794500" y="4162425"/>
          <p14:tracePt t="46988" x="6769100" y="4154488"/>
          <p14:tracePt t="46997" x="6761163" y="4154488"/>
          <p14:tracePt t="47004" x="6761163" y="4146550"/>
          <p14:tracePt t="47077" x="6729413" y="4138613"/>
          <p14:tracePt t="47084" x="6650038" y="4122738"/>
          <p14:tracePt t="47094" x="6586538" y="4106863"/>
          <p14:tracePt t="47102" x="6538913" y="4098925"/>
          <p14:tracePt t="47110" x="6507163" y="4090988"/>
          <p14:tracePt t="47117" x="6475413" y="4090988"/>
          <p14:tracePt t="47124" x="6459538" y="4090988"/>
          <p14:tracePt t="47133" x="6451600" y="4083050"/>
          <p14:tracePt t="47325" x="6467475" y="4090988"/>
          <p14:tracePt t="47332" x="6475413" y="4098925"/>
          <p14:tracePt t="47340" x="6483350" y="4098925"/>
          <p14:tracePt t="47389" x="6507163" y="4114800"/>
          <p14:tracePt t="47397" x="6586538" y="4162425"/>
          <p14:tracePt t="47404" x="6626225" y="4186238"/>
          <p14:tracePt t="47413" x="6650038" y="4194175"/>
          <p14:tracePt t="47420" x="6665913" y="4210050"/>
          <p14:tracePt t="47437" x="6673850" y="4210050"/>
          <p14:tracePt t="47453" x="6673850" y="4217988"/>
          <p14:tracePt t="47461" x="6681788" y="4225925"/>
          <p14:tracePt t="47469" x="6697663" y="4241800"/>
          <p14:tracePt t="47476" x="6713538" y="4265613"/>
          <p14:tracePt t="47485" x="6721475" y="4273550"/>
          <p14:tracePt t="47493" x="6729413" y="4281488"/>
          <p14:tracePt t="47533" x="6729413" y="4291013"/>
          <p14:tracePt t="47541" x="6729413" y="4298950"/>
          <p14:tracePt t="47549" x="6729413" y="4322763"/>
          <p14:tracePt t="47557" x="6729413" y="4346575"/>
          <p14:tracePt t="47565" x="6721475" y="4378325"/>
          <p14:tracePt t="47573" x="6713538" y="4410075"/>
          <p14:tracePt t="47581" x="6705600" y="4433888"/>
          <p14:tracePt t="47589" x="6705600" y="4441825"/>
          <p14:tracePt t="47596" x="6697663" y="4457700"/>
          <p14:tracePt t="47606" x="6697663" y="4465638"/>
          <p14:tracePt t="47612" x="6689725" y="4465638"/>
          <p14:tracePt t="47629" x="6689725" y="4473575"/>
          <p14:tracePt t="47637" x="6689725" y="4481513"/>
          <p14:tracePt t="47645" x="6681788" y="4481513"/>
          <p14:tracePt t="47653" x="6657975" y="4489450"/>
          <p14:tracePt t="47661" x="6634163" y="4505325"/>
          <p14:tracePt t="47670" x="6610350" y="4513263"/>
          <p14:tracePt t="47677" x="6586538" y="4529138"/>
          <p14:tracePt t="47685" x="6554788" y="4552950"/>
          <p14:tracePt t="47693" x="6523038" y="4584700"/>
          <p14:tracePt t="47701" x="6499225" y="4616450"/>
          <p14:tracePt t="47709" x="6467475" y="4641850"/>
          <p14:tracePt t="47717" x="6451600" y="4673600"/>
          <p14:tracePt t="47726" x="6426200" y="4689475"/>
          <p14:tracePt t="47735" x="6410325" y="4705350"/>
          <p14:tracePt t="47740" x="6394450" y="4721225"/>
          <p14:tracePt t="47749" x="6378575" y="4729163"/>
          <p14:tracePt t="47765" x="6370638" y="4737100"/>
          <p14:tracePt t="47941" x="6378575" y="4737100"/>
          <p14:tracePt t="47949" x="6418263" y="4737100"/>
          <p14:tracePt t="47956" x="6442075" y="4737100"/>
          <p14:tracePt t="47964" x="6475413" y="4729163"/>
          <p14:tracePt t="47973" x="6507163" y="4729163"/>
          <p14:tracePt t="47981" x="6530975" y="4721225"/>
          <p14:tracePt t="47989" x="6546850" y="4713288"/>
          <p14:tracePt t="47999" x="6554788" y="4713288"/>
          <p14:tracePt t="48053" x="6610350" y="4689475"/>
          <p14:tracePt t="48061" x="6642100" y="4665663"/>
          <p14:tracePt t="48069" x="6689725" y="4641850"/>
          <p14:tracePt t="48077" x="6729413" y="4616450"/>
          <p14:tracePt t="48085" x="6769100" y="4592638"/>
          <p14:tracePt t="48092" x="6794500" y="4576763"/>
          <p14:tracePt t="48101" x="6810375" y="4560888"/>
          <p14:tracePt t="48109" x="6834188" y="4552950"/>
          <p14:tracePt t="48117" x="6834188" y="4537075"/>
          <p14:tracePt t="48125" x="6842125" y="4537075"/>
          <p14:tracePt t="48132" x="6842125" y="4529138"/>
          <p14:tracePt t="48141" x="6842125" y="4521200"/>
          <p14:tracePt t="48149" x="6842125" y="4505325"/>
          <p14:tracePt t="48156" x="6842125" y="4489450"/>
          <p14:tracePt t="48165" x="6842125" y="4473575"/>
          <p14:tracePt t="48173" x="6842125" y="4449763"/>
          <p14:tracePt t="48181" x="6842125" y="4425950"/>
          <p14:tracePt t="48188" x="6850063" y="4394200"/>
          <p14:tracePt t="48197" x="6865938" y="4362450"/>
          <p14:tracePt t="48204" x="6881813" y="4346575"/>
          <p14:tracePt t="48213" x="6905625" y="4322763"/>
          <p14:tracePt t="48220" x="6921500" y="4306888"/>
          <p14:tracePt t="48228" x="6937375" y="4291013"/>
          <p14:tracePt t="48237" x="6945313" y="4291013"/>
          <p14:tracePt t="48261" x="6945313" y="4281488"/>
          <p14:tracePt t="48278" x="6945313" y="4265613"/>
          <p14:tracePt t="48285" x="6945313" y="4249738"/>
          <p14:tracePt t="48294" x="6945313" y="4241800"/>
          <p14:tracePt t="48301" x="6937375" y="4225925"/>
          <p14:tracePt t="48310" x="6929438" y="4186238"/>
          <p14:tracePt t="48317" x="6897688" y="4162425"/>
          <p14:tracePt t="48325" x="6850063" y="4114800"/>
          <p14:tracePt t="48333" x="6777038" y="4051300"/>
          <p14:tracePt t="48341" x="6705600" y="3995738"/>
          <p14:tracePt t="48349" x="6626225" y="3948113"/>
          <p14:tracePt t="48357" x="6562725" y="3914775"/>
          <p14:tracePt t="48365" x="6523038" y="3890963"/>
          <p14:tracePt t="48372" x="6491288" y="3875088"/>
          <p14:tracePt t="48381" x="6483350" y="3867150"/>
          <p14:tracePt t="48405" x="6475413" y="3867150"/>
          <p14:tracePt t="48412" x="6467475" y="3867150"/>
          <p14:tracePt t="48420" x="6459538" y="3859213"/>
          <p14:tracePt t="48437" x="6451600" y="3859213"/>
          <p14:tracePt t="48445" x="6451600" y="3851275"/>
          <p14:tracePt t="48493" x="6442075" y="3851275"/>
          <p14:tracePt t="48501" x="6434138" y="3851275"/>
          <p14:tracePt t="48509" x="6418263" y="3851275"/>
          <p14:tracePt t="48517" x="6410325" y="3851275"/>
          <p14:tracePt t="48525" x="6394450" y="3851275"/>
          <p14:tracePt t="48533" x="6386513" y="3851275"/>
          <p14:tracePt t="48541" x="6378575" y="3851275"/>
          <p14:tracePt t="48589" x="6410325" y="3867150"/>
          <p14:tracePt t="48598" x="6451600" y="3890963"/>
          <p14:tracePt t="48610" x="6475413" y="3906838"/>
          <p14:tracePt t="48612" x="6491288" y="3914775"/>
          <p14:tracePt t="48621" x="6507163" y="3930650"/>
          <p14:tracePt t="48629" x="6515100" y="3938588"/>
          <p14:tracePt t="48637" x="6523038" y="3948113"/>
          <p14:tracePt t="48654" x="6530975" y="3956050"/>
          <p14:tracePt t="48661" x="6546850" y="3963988"/>
          <p14:tracePt t="48670" x="6570663" y="3979863"/>
          <p14:tracePt t="48677" x="6618288" y="4011613"/>
          <p14:tracePt t="48685" x="6689725" y="4051300"/>
          <p14:tracePt t="48693" x="6737350" y="4075113"/>
          <p14:tracePt t="48701" x="6769100" y="4098925"/>
          <p14:tracePt t="48709" x="6802438" y="4114800"/>
          <p14:tracePt t="48724" x="6810375" y="4122738"/>
          <p14:tracePt t="48797" x="6818313" y="4122738"/>
          <p14:tracePt t="48837" x="6818313" y="4130675"/>
          <p14:tracePt t="48845" x="6802438" y="4154488"/>
          <p14:tracePt t="48853" x="6794500" y="4170363"/>
          <p14:tracePt t="48861" x="6794500" y="4194175"/>
          <p14:tracePt t="48869" x="6784975" y="4202113"/>
          <p14:tracePt t="48877" x="6777038" y="4225925"/>
          <p14:tracePt t="48901" x="6761163" y="4257675"/>
          <p14:tracePt t="48919" x="6753225" y="4265613"/>
          <p14:tracePt t="48924" x="6745288" y="4281488"/>
          <p14:tracePt t="48933" x="6729413" y="4298950"/>
          <p14:tracePt t="48941" x="6721475" y="4314825"/>
          <p14:tracePt t="48949" x="6705600" y="4322763"/>
          <p14:tracePt t="48956" x="6697663" y="4338638"/>
          <p14:tracePt t="48965" x="6689725" y="4346575"/>
          <p14:tracePt t="48981" x="6673850" y="4362450"/>
          <p14:tracePt t="48997" x="6665913" y="4370388"/>
          <p14:tracePt t="49005" x="6657975" y="4386263"/>
          <p14:tracePt t="49013" x="6650038" y="4418013"/>
          <p14:tracePt t="49021" x="6642100" y="4441825"/>
          <p14:tracePt t="49029" x="6634163" y="4457700"/>
          <p14:tracePt t="49037" x="6634163" y="4473575"/>
          <p14:tracePt t="49045" x="6626225" y="4497388"/>
          <p14:tracePt t="49053" x="6618288" y="4505325"/>
          <p14:tracePt t="49069" x="6618288" y="4513263"/>
          <p14:tracePt t="49077" x="6610350" y="4513263"/>
          <p14:tracePt t="49085" x="6602413" y="4513263"/>
          <p14:tracePt t="49093" x="6578600" y="4529138"/>
          <p14:tracePt t="49101" x="6554788" y="4529138"/>
          <p14:tracePt t="49109" x="6523038" y="4545013"/>
          <p14:tracePt t="49117" x="6491288" y="4560888"/>
          <p14:tracePt t="49125" x="6475413" y="4568825"/>
          <p14:tracePt t="49132" x="6459538" y="4584700"/>
          <p14:tracePt t="49141" x="6451600" y="4592638"/>
          <p14:tracePt t="49149" x="6434138" y="4600575"/>
          <p14:tracePt t="49165" x="6426200" y="4608513"/>
          <p14:tracePt t="49189" x="6410325" y="4616450"/>
          <p14:tracePt t="49204" x="6402388" y="4616450"/>
          <p14:tracePt t="49237" x="6394450" y="4624388"/>
          <p14:tracePt t="49262" x="6386513" y="4633913"/>
          <p14:tracePt t="49300" x="6386513" y="4641850"/>
          <p14:tracePt t="49676" x="6386513" y="4649788"/>
          <p14:tracePt t="49725" x="6386513" y="4657725"/>
          <p14:tracePt t="50061" x="6386513" y="4673600"/>
          <p14:tracePt t="50069" x="6378575" y="4689475"/>
          <p14:tracePt t="50076" x="6362700" y="4705350"/>
          <p14:tracePt t="50084" x="6354763" y="4721225"/>
          <p14:tracePt t="50092" x="6346825" y="4729163"/>
          <p14:tracePt t="50101" x="6330950" y="4745038"/>
          <p14:tracePt t="50108" x="6330950" y="4752975"/>
          <p14:tracePt t="50117" x="6323013" y="4760913"/>
          <p14:tracePt t="50132" x="6315075" y="4768850"/>
          <p14:tracePt t="50156" x="6307138" y="4768850"/>
          <p14:tracePt t="50164" x="6299200" y="4768850"/>
          <p14:tracePt t="50172" x="6299200" y="4776788"/>
          <p14:tracePt t="50197" x="6291263" y="4776788"/>
          <p14:tracePt t="50221" x="6283325" y="4776788"/>
          <p14:tracePt t="50229" x="6283325" y="4784725"/>
          <p14:tracePt t="50237" x="6275388" y="4784725"/>
          <p14:tracePt t="50245" x="6267450" y="4792663"/>
          <p14:tracePt t="50286" x="6259513" y="4792663"/>
          <p14:tracePt t="50293" x="6259513" y="4800600"/>
          <p14:tracePt t="50300" x="6251575" y="4800600"/>
          <p14:tracePt t="50310" x="6235700" y="4808538"/>
          <p14:tracePt t="50319" x="6227763" y="4816475"/>
          <p14:tracePt t="50325" x="6211888" y="4816475"/>
          <p14:tracePt t="50342" x="6203950" y="4824413"/>
          <p14:tracePt t="50365" x="6196013" y="4824413"/>
          <p14:tracePt t="50372" x="6180138" y="4832350"/>
          <p14:tracePt t="50381" x="6172200" y="4832350"/>
          <p14:tracePt t="50389" x="6148388" y="4840288"/>
          <p14:tracePt t="50397" x="6124575" y="4848225"/>
          <p14:tracePt t="50405" x="6100763" y="4848225"/>
          <p14:tracePt t="50412" x="6067425" y="4848225"/>
          <p14:tracePt t="50420" x="6043613" y="4856163"/>
          <p14:tracePt t="50429" x="6011863" y="4864100"/>
          <p14:tracePt t="50437" x="5995988" y="4864100"/>
          <p14:tracePt t="50445" x="5988050" y="4872038"/>
          <p14:tracePt t="50453" x="5980113" y="4872038"/>
          <p14:tracePt t="50524" x="5972175" y="4872038"/>
          <p14:tracePt t="50549" x="5964238" y="4872038"/>
          <p14:tracePt t="50556" x="5948363" y="4872038"/>
          <p14:tracePt t="50565" x="5916613" y="4872038"/>
          <p14:tracePt t="50573" x="5892800" y="4872038"/>
          <p14:tracePt t="50580" x="5868988" y="4872038"/>
          <p14:tracePt t="50589" x="5853113" y="4872038"/>
          <p14:tracePt t="50597" x="5845175" y="4872038"/>
          <p14:tracePt t="50844" x="5861050" y="4872038"/>
          <p14:tracePt t="50853" x="5884863" y="4872038"/>
          <p14:tracePt t="50860" x="5900738" y="4872038"/>
          <p14:tracePt t="50869" x="5908675" y="4872038"/>
          <p14:tracePt t="50877" x="5916613" y="4872038"/>
          <p14:tracePt t="50885" x="5932488" y="4872038"/>
          <p14:tracePt t="50893" x="5956300" y="4872038"/>
          <p14:tracePt t="50903" x="5988050" y="4872038"/>
          <p14:tracePt t="50909" x="6059488" y="4879975"/>
          <p14:tracePt t="50921" x="6132513" y="4879975"/>
          <p14:tracePt t="50924" x="6196013" y="4879975"/>
          <p14:tracePt t="50934" x="6275388" y="4879975"/>
          <p14:tracePt t="50940" x="6330950" y="4879975"/>
          <p14:tracePt t="50949" x="6362700" y="4872038"/>
          <p14:tracePt t="50956" x="6378575" y="4872038"/>
          <p14:tracePt t="50964" x="6386513" y="4864100"/>
          <p14:tracePt t="50972" x="6394450" y="4864100"/>
          <p14:tracePt t="50989" x="6402388" y="4864100"/>
          <p14:tracePt t="51004" x="6402388" y="4856163"/>
          <p14:tracePt t="51013" x="6410325" y="4848225"/>
          <p14:tracePt t="51021" x="6418263" y="4840288"/>
          <p14:tracePt t="51029" x="6442075" y="4832350"/>
          <p14:tracePt t="51038" x="6483350" y="4808538"/>
          <p14:tracePt t="51045" x="6530975" y="4792663"/>
          <p14:tracePt t="51055" x="6570663" y="4768850"/>
          <p14:tracePt t="51060" x="6602413" y="4745038"/>
          <p14:tracePt t="51069" x="6634163" y="4729163"/>
          <p14:tracePt t="51077" x="6650038" y="4721225"/>
          <p14:tracePt t="51084" x="6657975" y="4713288"/>
          <p14:tracePt t="51092" x="6665913" y="4705350"/>
          <p14:tracePt t="51100" x="6665913" y="4697413"/>
          <p14:tracePt t="51108" x="6665913" y="4689475"/>
          <p14:tracePt t="51117" x="6665913" y="4673600"/>
          <p14:tracePt t="51136" x="6673850" y="4641850"/>
          <p14:tracePt t="51140" x="6681788" y="4624388"/>
          <p14:tracePt t="51149" x="6689725" y="4608513"/>
          <p14:tracePt t="51156" x="6697663" y="4592638"/>
          <p14:tracePt t="51165" x="6713538" y="4584700"/>
          <p14:tracePt t="51172" x="6713538" y="4576763"/>
          <p14:tracePt t="51181" x="6721475" y="4568825"/>
          <p14:tracePt t="51188" x="6729413" y="4560888"/>
          <p14:tracePt t="51198" x="6737350" y="4545013"/>
          <p14:tracePt t="51205" x="6753225" y="4529138"/>
          <p14:tracePt t="51214" x="6761163" y="4521200"/>
          <p14:tracePt t="51222" x="6777038" y="4505325"/>
          <p14:tracePt t="51234" x="6777038" y="4489450"/>
          <p14:tracePt t="51244" x="6777038" y="4481513"/>
          <p14:tracePt t="51280" x="6784975" y="4473575"/>
          <p14:tracePt t="51295" x="6784975" y="4465638"/>
          <p14:tracePt t="51300" x="6794500" y="4457700"/>
          <p14:tracePt t="51309" x="6794500" y="4449763"/>
          <p14:tracePt t="51317" x="6794500" y="4433888"/>
          <p14:tracePt t="51325" x="6802438" y="4418013"/>
          <p14:tracePt t="51332" x="6810375" y="4410075"/>
          <p14:tracePt t="51341" x="6810375" y="4386263"/>
          <p14:tracePt t="51349" x="6810375" y="4378325"/>
          <p14:tracePt t="51357" x="6810375" y="4370388"/>
          <p14:tracePt t="51365" x="6810375" y="4354513"/>
          <p14:tracePt t="51372" x="6810375" y="4338638"/>
          <p14:tracePt t="51381" x="6810375" y="4322763"/>
          <p14:tracePt t="51388" x="6784975" y="4298950"/>
          <p14:tracePt t="51397" x="6769100" y="4257675"/>
          <p14:tracePt t="51405" x="6713538" y="4210050"/>
          <p14:tracePt t="51413" x="6650038" y="4138613"/>
          <p14:tracePt t="51420" x="6578600" y="4098925"/>
          <p14:tracePt t="51429" x="6530975" y="4067175"/>
          <p14:tracePt t="51437" x="6523038" y="4059238"/>
          <p14:tracePt t="51444" x="6515100" y="4059238"/>
          <p14:tracePt t="51621" x="6530975" y="4059238"/>
          <p14:tracePt t="51628" x="6570663" y="4067175"/>
          <p14:tracePt t="51639" x="6602413" y="4075113"/>
          <p14:tracePt t="51646" x="6642100" y="4090988"/>
          <p14:tracePt t="51657" x="6665913" y="4098925"/>
          <p14:tracePt t="51660" x="6697663" y="4106863"/>
          <p14:tracePt t="51669" x="6729413" y="4106863"/>
          <p14:tracePt t="51677" x="6769100" y="4122738"/>
          <p14:tracePt t="51684" x="6802438" y="4130675"/>
          <p14:tracePt t="51693" x="6826250" y="4146550"/>
          <p14:tracePt t="51701" x="6865938" y="4154488"/>
          <p14:tracePt t="51709" x="6873875" y="4154488"/>
          <p14:tracePt t="51717" x="6889750" y="4162425"/>
          <p14:tracePt t="51773" x="6889750" y="4170363"/>
          <p14:tracePt t="51780" x="6889750" y="4178300"/>
          <p14:tracePt t="51789" x="6897688" y="4186238"/>
          <p14:tracePt t="51805" x="6897688" y="4194175"/>
          <p14:tracePt t="51828" x="6897688" y="4202113"/>
          <p14:tracePt t="51837" x="6873875" y="4217988"/>
          <p14:tracePt t="51845" x="6858000" y="4233863"/>
          <p14:tracePt t="51853" x="6826250" y="4257675"/>
          <p14:tracePt t="51860" x="6802438" y="4291013"/>
          <p14:tracePt t="51869" x="6784975" y="4314825"/>
          <p14:tracePt t="51888" x="6753225" y="4346575"/>
          <p14:tracePt t="51892" x="6745288" y="4362450"/>
          <p14:tracePt t="51902" x="6737350" y="4370388"/>
          <p14:tracePt t="51908" x="6721475" y="4386263"/>
          <p14:tracePt t="51919" x="6705600" y="4402138"/>
          <p14:tracePt t="51924" x="6689725" y="4418013"/>
          <p14:tracePt t="51935" x="6650038" y="4425950"/>
          <p14:tracePt t="51940" x="6618288" y="4449763"/>
          <p14:tracePt t="51950" x="6570663" y="4473575"/>
          <p14:tracePt t="51957" x="6538913" y="4505325"/>
          <p14:tracePt t="51965" x="6523038" y="4513263"/>
          <p14:tracePt t="51972" x="6515100" y="4529138"/>
          <p14:tracePt t="51997" x="6507163" y="4529138"/>
          <p14:tracePt t="52053" x="6499225" y="4529138"/>
          <p14:tracePt t="52060" x="6491288" y="4529138"/>
          <p14:tracePt t="52172" x="6507163" y="4529138"/>
          <p14:tracePt t="52181" x="6594475" y="4529138"/>
          <p14:tracePt t="52188" x="6681788" y="4545013"/>
          <p14:tracePt t="52197" x="6753225" y="4552950"/>
          <p14:tracePt t="52205" x="6810375" y="4552950"/>
          <p14:tracePt t="52213" x="6858000" y="4545013"/>
          <p14:tracePt t="52221" x="6858000" y="4537075"/>
          <p14:tracePt t="52509" x="6865938" y="4513263"/>
          <p14:tracePt t="52517" x="6881813" y="4425950"/>
          <p14:tracePt t="52525" x="6865938" y="4338638"/>
          <p14:tracePt t="52533" x="6850063" y="4257675"/>
          <p14:tracePt t="52541" x="6834188" y="4178300"/>
          <p14:tracePt t="52549" x="6826250" y="4106863"/>
          <p14:tracePt t="52557" x="6818313" y="4027488"/>
          <p14:tracePt t="52564" x="6810375" y="3963988"/>
          <p14:tracePt t="52573" x="6802438" y="3898900"/>
          <p14:tracePt t="52581" x="6802438" y="3835400"/>
          <p14:tracePt t="52589" x="6802438" y="3748088"/>
          <p14:tracePt t="52598" x="6794500" y="3676650"/>
          <p14:tracePt t="52605" x="6794500" y="3595688"/>
          <p14:tracePt t="52613" x="6794500" y="3532188"/>
          <p14:tracePt t="52621" x="6818313" y="3484563"/>
          <p14:tracePt t="52628" x="6842125" y="3436938"/>
          <p14:tracePt t="52637" x="6858000" y="3405188"/>
          <p14:tracePt t="52645" x="6889750" y="3381375"/>
          <p14:tracePt t="52654" x="6897688" y="3373438"/>
          <p14:tracePt t="52660" x="6897688" y="3365500"/>
          <p14:tracePt t="52693" x="6897688" y="3349625"/>
          <p14:tracePt t="52702" x="6897688" y="3325813"/>
          <p14:tracePt t="52708" x="6897688" y="3309938"/>
          <p14:tracePt t="52717" x="6897688" y="3302000"/>
          <p14:tracePt t="52725" x="6889750" y="3294063"/>
          <p14:tracePt t="52733" x="6889750" y="3286125"/>
          <p14:tracePt t="52861" x="6921500" y="3252788"/>
          <p14:tracePt t="52869" x="6977063" y="3228975"/>
          <p14:tracePt t="52876" x="7056438" y="3197225"/>
          <p14:tracePt t="52884" x="7127875" y="3165475"/>
          <p14:tracePt t="52892" x="7200900" y="3141663"/>
          <p14:tracePt t="52901" x="7248525" y="3117850"/>
          <p14:tracePt t="52909" x="7272338" y="3109913"/>
          <p14:tracePt t="52919" x="7288213" y="3094038"/>
          <p14:tracePt t="52949" x="7296150" y="3094038"/>
          <p14:tracePt t="53030" x="7304088" y="3094038"/>
          <p14:tracePt t="53037" x="7319963" y="3094038"/>
          <p14:tracePt t="53045" x="7343775" y="3101975"/>
          <p14:tracePt t="53053" x="7359650" y="3101975"/>
          <p14:tracePt t="53069" x="7367588" y="3101975"/>
          <p14:tracePt t="53077" x="7367588" y="3109913"/>
          <p14:tracePt t="53093" x="7367588" y="3117850"/>
          <p14:tracePt t="53100" x="7391400" y="3149600"/>
          <p14:tracePt t="53109" x="7423150" y="3205163"/>
          <p14:tracePt t="53117" x="7446963" y="3270250"/>
          <p14:tracePt t="53125" x="7486650" y="3333750"/>
          <p14:tracePt t="53132" x="7543800" y="3421063"/>
          <p14:tracePt t="53140" x="7615238" y="3500438"/>
          <p14:tracePt t="53148" x="7678738" y="3579813"/>
          <p14:tracePt t="53157" x="7718425" y="3644900"/>
          <p14:tracePt t="53164" x="7742238" y="3676650"/>
          <p14:tracePt t="53172" x="7750175" y="3708400"/>
          <p14:tracePt t="53181" x="7758113" y="3708400"/>
          <p14:tracePt t="53189" x="7758113" y="3716338"/>
          <p14:tracePt t="53262" x="7702550" y="3716338"/>
          <p14:tracePt t="53269" x="7591425" y="3692525"/>
          <p14:tracePt t="53277" x="7454900" y="3660775"/>
          <p14:tracePt t="53284" x="7327900" y="3629025"/>
          <p14:tracePt t="53294" x="7264400" y="3621088"/>
          <p14:tracePt t="53301" x="7248525" y="3621088"/>
          <p14:tracePt t="53309" x="7240588" y="3621088"/>
          <p14:tracePt t="53332" x="7232650" y="3621088"/>
          <p14:tracePt t="53359" x="7224713" y="3613150"/>
          <p14:tracePt t="53381" x="7224713" y="3605213"/>
          <p14:tracePt t="53405" x="7216775" y="3605213"/>
          <p14:tracePt t="53413" x="7208838" y="3587750"/>
          <p14:tracePt t="53420" x="7192963" y="3571875"/>
          <p14:tracePt t="53429" x="7192963" y="3563938"/>
          <p14:tracePt t="53437" x="7177088" y="3556000"/>
          <p14:tracePt t="53445" x="7169150" y="3532188"/>
          <p14:tracePt t="53452" x="7161213" y="3516313"/>
          <p14:tracePt t="53461" x="7153275" y="3508375"/>
          <p14:tracePt t="53469" x="7153275" y="3500438"/>
          <p14:tracePt t="53477" x="7153275" y="3484563"/>
          <p14:tracePt t="53493" x="7153275" y="3468688"/>
          <p14:tracePt t="53500" x="7177088" y="3452813"/>
          <p14:tracePt t="53508" x="7208838" y="3436938"/>
          <p14:tracePt t="53517" x="7224713" y="3421063"/>
          <p14:tracePt t="53525" x="7240588" y="3413125"/>
          <p14:tracePt t="53532" x="7248525" y="3397250"/>
          <p14:tracePt t="53549" x="7248525" y="3389313"/>
          <p14:tracePt t="53556" x="7248525" y="3381375"/>
          <p14:tracePt t="53597" x="7248525" y="3373438"/>
          <p14:tracePt t="53604" x="7232650" y="3341688"/>
          <p14:tracePt t="53613" x="7192963" y="3302000"/>
          <p14:tracePt t="53621" x="7119938" y="3262313"/>
          <p14:tracePt t="53629" x="7048500" y="3221038"/>
          <p14:tracePt t="53637" x="6977063" y="3165475"/>
          <p14:tracePt t="53645" x="6873875" y="3109913"/>
          <p14:tracePt t="53653" x="6769100" y="3070225"/>
          <p14:tracePt t="53662" x="6673850" y="3014663"/>
          <p14:tracePt t="53674" x="6586538" y="2967038"/>
          <p14:tracePt t="53676" x="6538913" y="2943225"/>
          <p14:tracePt t="53684" x="6523038" y="2935288"/>
          <p14:tracePt t="53693" x="6523038" y="2927350"/>
          <p14:tracePt t="53757" x="6523038" y="2909888"/>
          <p14:tracePt t="53765" x="6523038" y="2901950"/>
          <p14:tracePt t="53773" x="6523038" y="2886075"/>
          <p14:tracePt t="53781" x="6523038" y="2870200"/>
          <p14:tracePt t="53789" x="6538913" y="2838450"/>
          <p14:tracePt t="53796" x="6554788" y="2806700"/>
          <p14:tracePt t="53804" x="6570663" y="2767013"/>
          <p14:tracePt t="53813" x="6586538" y="2727325"/>
          <p14:tracePt t="53820" x="6610350" y="2679700"/>
          <p14:tracePt t="53828" x="6634163" y="2632075"/>
          <p14:tracePt t="53836" x="6665913" y="2584450"/>
          <p14:tracePt t="53844" x="6705600" y="2543175"/>
          <p14:tracePt t="53853" x="6737350" y="2503488"/>
          <p14:tracePt t="53860" x="6769100" y="2463800"/>
          <p14:tracePt t="53869" x="6794500" y="2424113"/>
          <p14:tracePt t="53877" x="6826250" y="2392363"/>
          <p14:tracePt t="53887" x="6834188" y="2360613"/>
          <p14:tracePt t="53892" x="6850063" y="2328863"/>
          <p14:tracePt t="53901" x="6865938" y="2273300"/>
          <p14:tracePt t="53910" x="6873875" y="2249488"/>
          <p14:tracePt t="53924" x="6889750" y="2192338"/>
          <p14:tracePt t="53924" x="6897688" y="2144713"/>
          <p14:tracePt t="53933" x="6905625" y="2105025"/>
          <p14:tracePt t="53941" x="6913563" y="2065338"/>
          <p14:tracePt t="53949" x="6913563" y="2033588"/>
          <p14:tracePt t="53956" x="6913563" y="2009775"/>
          <p14:tracePt t="53965" x="6921500" y="1993900"/>
          <p14:tracePt t="53973" x="6929438" y="1978025"/>
          <p14:tracePt t="53982" x="6937375" y="1970088"/>
          <p14:tracePt t="53989" x="6937375" y="1962150"/>
          <p14:tracePt t="53996" x="6945313" y="1954213"/>
          <p14:tracePt t="54013" x="6945313" y="1946275"/>
          <p14:tracePt t="54029" x="6953250" y="1938338"/>
          <p14:tracePt t="54172" x="6953250" y="1930400"/>
          <p14:tracePt t="54270" x="6953250" y="1962150"/>
          <p14:tracePt t="54278" x="6929438" y="2001838"/>
          <p14:tracePt t="54285" x="6905625" y="2057400"/>
          <p14:tracePt t="54294" x="6865938" y="2136775"/>
          <p14:tracePt t="54301" x="6810375" y="2208213"/>
          <p14:tracePt t="54309" x="6753225" y="2289175"/>
          <p14:tracePt t="54317" x="6705600" y="2384425"/>
          <p14:tracePt t="54325" x="6665913" y="2479675"/>
          <p14:tracePt t="54333" x="6650038" y="2551113"/>
          <p14:tracePt t="54342" x="6642100" y="2624138"/>
          <p14:tracePt t="54350" x="6642100" y="2671763"/>
          <p14:tracePt t="54360" x="6642100" y="2703513"/>
          <p14:tracePt t="54364" x="6642100" y="2727325"/>
          <p14:tracePt t="54372" x="6650038" y="2751138"/>
          <p14:tracePt t="54445" x="6650038" y="2759075"/>
          <p14:tracePt t="54453" x="6665913" y="2743200"/>
          <p14:tracePt t="54460" x="6697663" y="2711450"/>
          <p14:tracePt t="54469" x="6721475" y="2663825"/>
          <p14:tracePt t="54477" x="6761163" y="2608263"/>
          <p14:tracePt t="54485" x="6810375" y="2527300"/>
          <p14:tracePt t="54492" x="6873875" y="2439988"/>
          <p14:tracePt t="54500" x="6945313" y="2344738"/>
          <p14:tracePt t="54509" x="7048500" y="2249488"/>
          <p14:tracePt t="54517" x="7135813" y="2168525"/>
          <p14:tracePt t="54524" x="7232650" y="2097088"/>
          <p14:tracePt t="54532" x="7296150" y="2041525"/>
          <p14:tracePt t="54541" x="7327900" y="2009775"/>
          <p14:tracePt t="54548" x="7359650" y="1985963"/>
          <p14:tracePt t="54556" x="7383463" y="1954213"/>
          <p14:tracePt t="54564" x="7391400" y="1946275"/>
          <p14:tracePt t="54573" x="7399338" y="1938338"/>
          <p14:tracePt t="54581" x="7399338" y="1930400"/>
          <p14:tracePt t="54589" x="7399338" y="1922463"/>
          <p14:tracePt t="54596" x="7407275" y="1906588"/>
          <p14:tracePt t="54604" x="7415213" y="1906588"/>
          <p14:tracePt t="54612" x="7415213" y="1898650"/>
          <p14:tracePt t="54620" x="7415213" y="1890713"/>
          <p14:tracePt t="54637" x="7415213" y="1881188"/>
          <p14:tracePt t="54710" x="7415213" y="1890713"/>
          <p14:tracePt t="54718" x="7415213" y="1914525"/>
          <p14:tracePt t="54725" x="7415213" y="1938338"/>
          <p14:tracePt t="54733" x="7415213" y="1962150"/>
          <p14:tracePt t="54740" x="7415213" y="1985963"/>
          <p14:tracePt t="54749" x="7415213" y="2017713"/>
          <p14:tracePt t="54757" x="7415213" y="2041525"/>
          <p14:tracePt t="54765" x="7423150" y="2089150"/>
          <p14:tracePt t="54773" x="7496175" y="2160588"/>
          <p14:tracePt t="54780" x="7694613" y="2289175"/>
          <p14:tracePt t="54789" x="8132763" y="2503488"/>
          <p14:tracePt t="54797" x="8739188" y="2727325"/>
          <p14:tracePt t="54804" x="9353550" y="2951163"/>
          <p14:tracePt t="54813" x="10023475" y="3181350"/>
          <p14:tracePt t="54820" x="10604500" y="3373438"/>
          <p14:tracePt t="54828" x="11139488" y="3540125"/>
          <p14:tracePt t="54836" x="11593513" y="3668713"/>
          <p14:tracePt t="54845" x="11833225" y="3732213"/>
          <p14:tracePt t="54853" x="11920538" y="3771900"/>
          <p14:tracePt t="54861" x="11944350" y="3779838"/>
          <p14:tracePt t="54869" x="11952288" y="3779838"/>
          <p14:tracePt t="54925" x="11928475" y="3779838"/>
          <p14:tracePt t="54932" x="11912600" y="3779838"/>
          <p14:tracePt t="54941" x="11896725" y="3779838"/>
          <p14:tracePt t="54949" x="11872913" y="3787775"/>
          <p14:tracePt t="54957" x="11825288" y="3795713"/>
          <p14:tracePt t="54964" x="11761788" y="3819525"/>
          <p14:tracePt t="54973" x="11706225" y="3835400"/>
          <p14:tracePt t="54981" x="11625263" y="3851275"/>
          <p14:tracePt t="54988" x="11553825" y="3875088"/>
          <p14:tracePt t="54997" x="11466513" y="3906838"/>
          <p14:tracePt t="55004" x="11371263" y="3938588"/>
          <p14:tracePt t="55013" x="11274425" y="3979863"/>
          <p14:tracePt t="55020" x="11210925" y="4019550"/>
          <p14:tracePt t="55028" x="11139488" y="4067175"/>
          <p14:tracePt t="55037" x="11091863" y="4114800"/>
          <p14:tracePt t="55046" x="11036300" y="4170363"/>
          <p14:tracePt t="55053" x="10971213" y="4233863"/>
          <p14:tracePt t="55060" x="10923588" y="4298950"/>
          <p14:tracePt t="55069" x="10860088" y="4378325"/>
          <p14:tracePt t="55077" x="10796588" y="4473575"/>
          <p14:tracePt t="55085" x="10741025" y="4584700"/>
          <p14:tracePt t="55092" x="10701338" y="4697413"/>
          <p14:tracePt t="55101" x="10669588" y="4784725"/>
          <p14:tracePt t="55108" x="10620375" y="4864100"/>
          <p14:tracePt t="55117" x="10580688" y="4919663"/>
          <p14:tracePt t="55125" x="10548938" y="4984750"/>
          <p14:tracePt t="55133" x="10509250" y="5024438"/>
          <p14:tracePt t="55141" x="10469563" y="5056188"/>
          <p14:tracePt t="55148" x="10429875" y="5087938"/>
          <p14:tracePt t="55157" x="10374313" y="5111750"/>
          <p14:tracePt t="55164" x="10334625" y="5127625"/>
          <p14:tracePt t="55172" x="10294938" y="5143500"/>
          <p14:tracePt t="55181" x="10253663" y="5159375"/>
          <p14:tracePt t="55188" x="10229850" y="5167313"/>
          <p14:tracePt t="55197" x="10213975" y="5167313"/>
          <p14:tracePt t="55204" x="10198100" y="5167313"/>
          <p14:tracePt t="55213" x="10174288" y="5167313"/>
          <p14:tracePt t="55221" x="10150475" y="5175250"/>
          <p14:tracePt t="55229" x="10126663" y="5175250"/>
          <p14:tracePt t="55245" x="10118725" y="5175250"/>
          <p14:tracePt t="55317" x="10110788" y="5183188"/>
          <p14:tracePt t="55325" x="10102850" y="5183188"/>
          <p14:tracePt t="55405" x="10110788" y="5199063"/>
          <p14:tracePt t="55412" x="10118725" y="5199063"/>
          <p14:tracePt t="55445" x="10142538" y="5199063"/>
          <p14:tracePt t="55453" x="10174288" y="5199063"/>
          <p14:tracePt t="55461" x="10229850" y="5199063"/>
          <p14:tracePt t="55469" x="10287000" y="5191125"/>
          <p14:tracePt t="55478" x="10350500" y="5183188"/>
          <p14:tracePt t="55485" x="10406063" y="5175250"/>
          <p14:tracePt t="55492" x="10493375" y="5175250"/>
          <p14:tracePt t="55501" x="10620375" y="5175250"/>
          <p14:tracePt t="55508" x="10812463" y="5175250"/>
          <p14:tracePt t="55517" x="11012488" y="5175250"/>
          <p14:tracePt t="55525" x="11218863" y="5191125"/>
          <p14:tracePt t="55532" x="11355388" y="5199063"/>
          <p14:tracePt t="55541" x="11466513" y="5199063"/>
          <p14:tracePt t="55548" x="11545888" y="5207000"/>
          <p14:tracePt t="55556" x="11577638" y="5207000"/>
          <p14:tracePt t="55564" x="11585575" y="5207000"/>
          <p14:tracePt t="55661" x="11545888" y="5183188"/>
          <p14:tracePt t="55671" x="11506200" y="5167313"/>
          <p14:tracePt t="55678" x="11474450" y="5159375"/>
          <p14:tracePt t="55686" x="11450638" y="5143500"/>
          <p14:tracePt t="55692" x="11418888" y="5127625"/>
          <p14:tracePt t="55701" x="11363325" y="5103813"/>
          <p14:tracePt t="55709" x="11306175" y="5072063"/>
          <p14:tracePt t="55717" x="11250613" y="5056188"/>
          <p14:tracePt t="55725" x="11202988" y="5048250"/>
          <p14:tracePt t="55733" x="11155363" y="5032375"/>
          <p14:tracePt t="55741" x="11123613" y="5032375"/>
          <p14:tracePt t="55750" x="11115675" y="5024438"/>
          <p14:tracePt t="55758" x="11107738" y="5024438"/>
          <p14:tracePt t="55765" x="11099800" y="5024438"/>
          <p14:tracePt t="55829" x="11099800" y="5016500"/>
          <p14:tracePt t="55837" x="11091863" y="501650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B903A-984C-48A7-A42C-97035BFEE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Extrinsic Facial Muscles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56F90-F263-41E7-ABFC-711B3F5FD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117783" cy="4023360"/>
          </a:xfrm>
        </p:spPr>
        <p:txBody>
          <a:bodyPr/>
          <a:lstStyle/>
          <a:p>
            <a:r>
              <a:rPr lang="en-US" altLang="en-US" u="sng" dirty="0"/>
              <a:t> Four main sets:</a:t>
            </a:r>
            <a:r>
              <a:rPr lang="en-US" altLang="en-US" dirty="0"/>
              <a:t> </a:t>
            </a:r>
          </a:p>
          <a:p>
            <a:r>
              <a:rPr lang="en-US" altLang="en-US" dirty="0"/>
              <a:t>1.</a:t>
            </a:r>
            <a:r>
              <a:rPr lang="en-US" altLang="en-US" b="1" dirty="0"/>
              <a:t>Transverse</a:t>
            </a:r>
            <a:r>
              <a:rPr lang="en-US" altLang="en-US" dirty="0"/>
              <a:t> (horizontal)</a:t>
            </a:r>
          </a:p>
          <a:p>
            <a:r>
              <a:rPr lang="en-US" altLang="en-US" dirty="0"/>
              <a:t>2. </a:t>
            </a:r>
            <a:r>
              <a:rPr lang="en-US" altLang="en-US" b="1" dirty="0"/>
              <a:t>Angular</a:t>
            </a:r>
            <a:r>
              <a:rPr lang="en-US" altLang="en-US" dirty="0"/>
              <a:t> (slanting to the corners of the mouth)</a:t>
            </a:r>
          </a:p>
          <a:p>
            <a:r>
              <a:rPr lang="en-US" altLang="en-US" dirty="0"/>
              <a:t>3. </a:t>
            </a:r>
            <a:r>
              <a:rPr lang="en-US" altLang="en-US" b="1" dirty="0"/>
              <a:t>Labial</a:t>
            </a:r>
            <a:r>
              <a:rPr lang="en-US" altLang="en-US" dirty="0"/>
              <a:t> (vertical)</a:t>
            </a:r>
          </a:p>
          <a:p>
            <a:r>
              <a:rPr lang="en-US" altLang="en-US" dirty="0"/>
              <a:t>4. </a:t>
            </a:r>
            <a:r>
              <a:rPr lang="en-US" altLang="en-US" b="1" dirty="0"/>
              <a:t>Parallel</a:t>
            </a:r>
            <a:r>
              <a:rPr lang="en-US" altLang="en-US" dirty="0"/>
              <a:t> (..to lips)</a:t>
            </a:r>
          </a:p>
          <a:p>
            <a:endParaRPr lang="en-US" dirty="0"/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6E3A9C2C-415A-4DCF-9F22-BC986AF3FD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572855"/>
              </p:ext>
            </p:extLst>
          </p:nvPr>
        </p:nvGraphicFramePr>
        <p:xfrm>
          <a:off x="6803448" y="2279650"/>
          <a:ext cx="4352232" cy="336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800000" imgH="6028571" progId="MS_ClipArt_Gallery.2">
                  <p:embed/>
                </p:oleObj>
              </mc:Choice>
              <mc:Fallback>
                <p:oleObj name="Clip" r:id="rId2" imgW="7800000" imgH="6028571" progId="MS_ClipArt_Gallery.2">
                  <p:embed/>
                  <p:pic>
                    <p:nvPicPr>
                      <p:cNvPr id="491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3448" y="2279650"/>
                        <a:ext cx="4352232" cy="336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5E28C4-7396-4D3A-A2E8-189F02CFA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1"/>
    </mc:Choice>
    <mc:Fallback xmlns="">
      <p:transition spd="slow" advTm="10761"/>
    </mc:Fallback>
  </mc:AlternateContent>
  <p:extLst>
    <p:ext uri="{3A86A75C-4F4B-4683-9AE1-C65F6400EC91}">
      <p14:laserTraceLst xmlns:p14="http://schemas.microsoft.com/office/powerpoint/2010/main">
        <p14:tracePtLst>
          <p14:tracePt t="1752" x="11147425" y="5048250"/>
          <p14:tracePt t="1760" x="11258550" y="5095875"/>
          <p14:tracePt t="1768" x="11395075" y="5151438"/>
          <p14:tracePt t="1776" x="11537950" y="5207000"/>
          <p14:tracePt t="1784" x="11633200" y="5222875"/>
          <p14:tracePt t="1792" x="11674475" y="5238750"/>
          <p14:tracePt t="1801" x="11698288" y="5238750"/>
          <p14:tracePt t="1809" x="11706225" y="5238750"/>
          <p14:tracePt t="1817" x="11714163" y="5238750"/>
          <p14:tracePt t="1848" x="11722100" y="5246688"/>
          <p14:tracePt t="1856" x="11730038" y="5254625"/>
          <p14:tracePt t="1864" x="11761788" y="5270500"/>
          <p14:tracePt t="1873" x="11817350" y="5294313"/>
          <p14:tracePt t="1880" x="11896725" y="5319713"/>
          <p14:tracePt t="1888" x="11991975" y="5359400"/>
          <p14:tracePt t="1896" x="12152313" y="5383213"/>
          <p14:tracePt t="4200" x="12176125" y="5159375"/>
          <p14:tracePt t="4290" x="12160250" y="5143500"/>
          <p14:tracePt t="4296" x="12057063" y="5056188"/>
          <p14:tracePt t="4304" x="11896725" y="4951413"/>
          <p14:tracePt t="4312" x="11641138" y="4792663"/>
          <p14:tracePt t="4320" x="11298238" y="4592638"/>
          <p14:tracePt t="4328" x="10923588" y="4386263"/>
          <p14:tracePt t="4336" x="10588625" y="4233863"/>
          <p14:tracePt t="4344" x="10358438" y="4138613"/>
          <p14:tracePt t="4353" x="10269538" y="4106863"/>
          <p14:tracePt t="4360" x="10245725" y="4090988"/>
          <p14:tracePt t="4368" x="10237788" y="4090988"/>
          <p14:tracePt t="4393" x="10229850" y="4090988"/>
          <p14:tracePt t="4400" x="10213975" y="4083050"/>
          <p14:tracePt t="4409" x="10190163" y="4059238"/>
          <p14:tracePt t="4417" x="10150475" y="4035425"/>
          <p14:tracePt t="4424" x="10102850" y="3995738"/>
          <p14:tracePt t="4432" x="10047288" y="3948113"/>
          <p14:tracePt t="4440" x="9983788" y="3906838"/>
          <p14:tracePt t="4448" x="9910763" y="3859213"/>
          <p14:tracePt t="4456" x="9815513" y="3811588"/>
          <p14:tracePt t="4464" x="9704388" y="3740150"/>
          <p14:tracePt t="4472" x="9520238" y="3668713"/>
          <p14:tracePt t="4480" x="9313863" y="3579813"/>
          <p14:tracePt t="4488" x="9097963" y="3500438"/>
          <p14:tracePt t="4496" x="8899525" y="3444875"/>
          <p14:tracePt t="4504" x="8770938" y="3413125"/>
          <p14:tracePt t="4512" x="8715375" y="3397250"/>
          <p14:tracePt t="4520" x="8707438" y="3397250"/>
          <p14:tracePt t="4689" x="8667750" y="3405188"/>
          <p14:tracePt t="4697" x="8588375" y="3436938"/>
          <p14:tracePt t="4703" x="8507413" y="3476625"/>
          <p14:tracePt t="4712" x="8404225" y="3500438"/>
          <p14:tracePt t="4720" x="8277225" y="3540125"/>
          <p14:tracePt t="4728" x="8124825" y="3579813"/>
          <p14:tracePt t="4736" x="7958138" y="3621088"/>
          <p14:tracePt t="4744" x="7805738" y="3660775"/>
          <p14:tracePt t="4752" x="7694613" y="3692525"/>
          <p14:tracePt t="4760" x="7591425" y="3716338"/>
          <p14:tracePt t="4768" x="7504113" y="3740150"/>
          <p14:tracePt t="4776" x="7415213" y="3763963"/>
          <p14:tracePt t="4784" x="7335838" y="3795713"/>
          <p14:tracePt t="4792" x="7296150" y="3803650"/>
          <p14:tracePt t="4800" x="7248525" y="3819525"/>
          <p14:tracePt t="4808" x="7208838" y="3827463"/>
          <p14:tracePt t="4816" x="7185025" y="3835400"/>
          <p14:tracePt t="4824" x="7161213" y="3851275"/>
          <p14:tracePt t="4832" x="7145338" y="3859213"/>
          <p14:tracePt t="4840" x="7127875" y="3883025"/>
          <p14:tracePt t="4848" x="7119938" y="3906838"/>
          <p14:tracePt t="4856" x="7112000" y="3948113"/>
          <p14:tracePt t="4864" x="7112000" y="3979863"/>
          <p14:tracePt t="4888" x="7112000" y="4059238"/>
          <p14:tracePt t="4896" x="7112000" y="4075113"/>
          <p14:tracePt t="4904" x="7104063" y="4083050"/>
          <p14:tracePt t="4912" x="7096125" y="4098925"/>
          <p14:tracePt t="4920" x="7056438" y="4106863"/>
          <p14:tracePt t="4928" x="7016750" y="4122738"/>
          <p14:tracePt t="4936" x="6985000" y="4138613"/>
          <p14:tracePt t="4944" x="6961188" y="4162425"/>
          <p14:tracePt t="4953" x="6945313" y="4186238"/>
          <p14:tracePt t="4961" x="6937375" y="4241800"/>
          <p14:tracePt t="4968" x="6945313" y="4314825"/>
          <p14:tracePt t="4976" x="7008813" y="4433888"/>
          <p14:tracePt t="4984" x="7096125" y="4560888"/>
          <p14:tracePt t="4992" x="7200900" y="4681538"/>
          <p14:tracePt t="5001" x="7304088" y="4784725"/>
          <p14:tracePt t="5009" x="7375525" y="4856163"/>
          <p14:tracePt t="5016" x="7423150" y="4903788"/>
          <p14:tracePt t="5025" x="7462838" y="4927600"/>
          <p14:tracePt t="5032" x="7486650" y="4951413"/>
          <p14:tracePt t="5042" x="7504113" y="4951413"/>
          <p14:tracePt t="5056" x="7504113" y="4959350"/>
          <p14:tracePt t="5065" x="7512050" y="4959350"/>
          <p14:tracePt t="5080" x="7535863" y="4959350"/>
          <p14:tracePt t="5088" x="7583488" y="4976813"/>
          <p14:tracePt t="5096" x="7710488" y="5016500"/>
          <p14:tracePt t="5104" x="7950200" y="5095875"/>
          <p14:tracePt t="5112" x="8301038" y="5199063"/>
          <p14:tracePt t="5120" x="8715375" y="5343525"/>
          <p14:tracePt t="5128" x="9105900" y="5462588"/>
          <p14:tracePt t="5136" x="9432925" y="5565775"/>
          <p14:tracePt t="5144" x="9664700" y="5621338"/>
          <p14:tracePt t="5152" x="9807575" y="5645150"/>
          <p14:tracePt t="5160" x="9910763" y="5653088"/>
          <p14:tracePt t="5168" x="9975850" y="5653088"/>
          <p14:tracePt t="5176" x="10007600" y="5653088"/>
          <p14:tracePt t="5184" x="10023475" y="5653088"/>
          <p14:tracePt t="5232" x="10023475" y="5637213"/>
          <p14:tracePt t="5240" x="10039350" y="5629275"/>
          <p14:tracePt t="5248" x="10063163" y="5605463"/>
          <p14:tracePt t="5256" x="10126663" y="5589588"/>
          <p14:tracePt t="5264" x="10213975" y="5573713"/>
          <p14:tracePt t="5272" x="10310813" y="5565775"/>
          <p14:tracePt t="5280" x="10406063" y="5549900"/>
          <p14:tracePt t="5288" x="10501313" y="5510213"/>
          <p14:tracePt t="5297" x="10588625" y="5478463"/>
          <p14:tracePt t="5309" x="10661650" y="5422900"/>
          <p14:tracePt t="5312" x="10725150" y="5359400"/>
          <p14:tracePt t="5322" x="10764838" y="5254625"/>
          <p14:tracePt t="5328" x="10796588" y="5159375"/>
          <p14:tracePt t="5336" x="10804525" y="5056188"/>
          <p14:tracePt t="5344" x="10804525" y="4935538"/>
          <p14:tracePt t="5354" x="10804525" y="4832350"/>
          <p14:tracePt t="5360" x="10780713" y="4721225"/>
          <p14:tracePt t="5368" x="10764838" y="4649788"/>
          <p14:tracePt t="5376" x="10748963" y="4584700"/>
          <p14:tracePt t="5384" x="10748963" y="4537075"/>
          <p14:tracePt t="5392" x="10748963" y="4513263"/>
          <p14:tracePt t="5400" x="10748963" y="4489450"/>
          <p14:tracePt t="5408" x="10748963" y="4473575"/>
          <p14:tracePt t="5416" x="10748963" y="4457700"/>
          <p14:tracePt t="5424" x="10748963" y="4441825"/>
          <p14:tracePt t="5432" x="10748963" y="4425950"/>
          <p14:tracePt t="5440" x="10748963" y="4418013"/>
          <p14:tracePt t="5448" x="10748963" y="4410075"/>
          <p14:tracePt t="5456" x="10733088" y="4394200"/>
          <p14:tracePt t="5464" x="10717213" y="4354513"/>
          <p14:tracePt t="5472" x="10709275" y="4314825"/>
          <p14:tracePt t="5480" x="10685463" y="4265613"/>
          <p14:tracePt t="5488" x="10645775" y="4194175"/>
          <p14:tracePt t="5496" x="10596563" y="4130675"/>
          <p14:tracePt t="5504" x="10525125" y="4059238"/>
          <p14:tracePt t="5512" x="10461625" y="3995738"/>
          <p14:tracePt t="5520" x="10406063" y="3938588"/>
          <p14:tracePt t="5528" x="10366375" y="3906838"/>
          <p14:tracePt t="5536" x="10326688" y="3867150"/>
          <p14:tracePt t="5544" x="10287000" y="3835400"/>
          <p14:tracePt t="5552" x="10261600" y="3803650"/>
          <p14:tracePt t="5560" x="10221913" y="3779838"/>
          <p14:tracePt t="5568" x="10166350" y="3740150"/>
          <p14:tracePt t="5576" x="10110788" y="3708400"/>
          <p14:tracePt t="5584" x="10039350" y="3676650"/>
          <p14:tracePt t="5592" x="9959975" y="3652838"/>
          <p14:tracePt t="5600" x="9871075" y="3613150"/>
          <p14:tracePt t="5608" x="9744075" y="3563938"/>
          <p14:tracePt t="5616" x="9632950" y="3532188"/>
          <p14:tracePt t="5624" x="9480550" y="3484563"/>
          <p14:tracePt t="5632" x="9369425" y="3460750"/>
          <p14:tracePt t="5640" x="9274175" y="3429000"/>
          <p14:tracePt t="5648" x="9177338" y="3413125"/>
          <p14:tracePt t="5656" x="9090025" y="3389313"/>
          <p14:tracePt t="5664" x="9002713" y="3365500"/>
          <p14:tracePt t="5673" x="8915400" y="3341688"/>
          <p14:tracePt t="5680" x="8842375" y="3317875"/>
          <p14:tracePt t="5688" x="8778875" y="3309938"/>
          <p14:tracePt t="5696" x="8731250" y="3302000"/>
          <p14:tracePt t="5704" x="8691563" y="3302000"/>
          <p14:tracePt t="5712" x="8667750" y="3302000"/>
          <p14:tracePt t="5720" x="8636000" y="3302000"/>
          <p14:tracePt t="5728" x="8612188" y="3302000"/>
          <p14:tracePt t="5736" x="8580438" y="3302000"/>
          <p14:tracePt t="5744" x="8540750" y="3309938"/>
          <p14:tracePt t="5752" x="8483600" y="3325813"/>
          <p14:tracePt t="5760" x="8428038" y="3341688"/>
          <p14:tracePt t="5768" x="8364538" y="3365500"/>
          <p14:tracePt t="5776" x="8293100" y="3405188"/>
          <p14:tracePt t="5784" x="8213725" y="3436938"/>
          <p14:tracePt t="5792" x="8140700" y="3460750"/>
          <p14:tracePt t="5800" x="8053388" y="3492500"/>
          <p14:tracePt t="5808" x="7966075" y="3516313"/>
          <p14:tracePt t="5816" x="7862888" y="3516313"/>
          <p14:tracePt t="5824" x="7766050" y="3516313"/>
          <p14:tracePt t="5832" x="7662863" y="3516313"/>
          <p14:tracePt t="5840" x="7583488" y="3516313"/>
          <p14:tracePt t="5848" x="7551738" y="3516313"/>
          <p14:tracePt t="5856" x="7543800" y="3516313"/>
          <p14:tracePt t="5864" x="7535863" y="3524250"/>
          <p14:tracePt t="5872" x="7527925" y="3532188"/>
          <p14:tracePt t="5888" x="7512050" y="3548063"/>
          <p14:tracePt t="5896" x="7496175" y="3579813"/>
          <p14:tracePt t="5904" x="7470775" y="3613150"/>
          <p14:tracePt t="5912" x="7454900" y="3652838"/>
          <p14:tracePt t="5921" x="7431088" y="3700463"/>
          <p14:tracePt t="5929" x="7407275" y="3748088"/>
          <p14:tracePt t="5936" x="7375525" y="3795713"/>
          <p14:tracePt t="5945" x="7351713" y="3843338"/>
          <p14:tracePt t="5952" x="7319963" y="3875088"/>
          <p14:tracePt t="5960" x="7288213" y="3914775"/>
          <p14:tracePt t="5968" x="7256463" y="3956050"/>
          <p14:tracePt t="5978" x="7224713" y="3995738"/>
          <p14:tracePt t="5984" x="7208838" y="4043363"/>
          <p14:tracePt t="5992" x="7192963" y="4083050"/>
          <p14:tracePt t="6000" x="7192963" y="4146550"/>
          <p14:tracePt t="6009" x="7200900" y="4225925"/>
          <p14:tracePt t="6016" x="7232650" y="4322763"/>
          <p14:tracePt t="6024" x="7304088" y="4457700"/>
          <p14:tracePt t="6032" x="7367588" y="4576763"/>
          <p14:tracePt t="6040" x="7423150" y="4681538"/>
          <p14:tracePt t="6048" x="7462838" y="4768850"/>
          <p14:tracePt t="6056" x="7504113" y="4840288"/>
          <p14:tracePt t="6064" x="7519988" y="4864100"/>
          <p14:tracePt t="6072" x="7527925" y="4872038"/>
          <p14:tracePt t="6080" x="7527925" y="4879975"/>
          <p14:tracePt t="6144" x="7527925" y="4887913"/>
          <p14:tracePt t="6161" x="7551738" y="4911725"/>
          <p14:tracePt t="6167" x="7607300" y="4967288"/>
          <p14:tracePt t="6176" x="7678738" y="5032375"/>
          <p14:tracePt t="6184" x="7734300" y="5072063"/>
          <p14:tracePt t="6192" x="7805738" y="5111750"/>
          <p14:tracePt t="6200" x="7839075" y="5127625"/>
          <p14:tracePt t="6208" x="7878763" y="5143500"/>
          <p14:tracePt t="6216" x="7894638" y="5151438"/>
          <p14:tracePt t="6224" x="7910513" y="5151438"/>
          <p14:tracePt t="6248" x="7918450" y="5151438"/>
          <p14:tracePt t="6256" x="7934325" y="5151438"/>
          <p14:tracePt t="6264" x="7981950" y="5151438"/>
          <p14:tracePt t="6272" x="8053388" y="5159375"/>
          <p14:tracePt t="6280" x="8132763" y="5191125"/>
          <p14:tracePt t="6288" x="8221663" y="5207000"/>
          <p14:tracePt t="6296" x="8301038" y="5214938"/>
          <p14:tracePt t="6304" x="8388350" y="5230813"/>
          <p14:tracePt t="6312" x="8467725" y="5238750"/>
          <p14:tracePt t="6320" x="8531225" y="5238750"/>
          <p14:tracePt t="6328" x="8564563" y="5238750"/>
          <p14:tracePt t="6336" x="8596313" y="5238750"/>
          <p14:tracePt t="6344" x="8604250" y="5238750"/>
          <p14:tracePt t="6354" x="8612188" y="5238750"/>
          <p14:tracePt t="6360" x="8620125" y="5230813"/>
          <p14:tracePt t="6376" x="8628063" y="5222875"/>
          <p14:tracePt t="6384" x="8636000" y="5214938"/>
          <p14:tracePt t="6393" x="8651875" y="5199063"/>
          <p14:tracePt t="6402" x="8683625" y="5175250"/>
          <p14:tracePt t="6408" x="8715375" y="5143500"/>
          <p14:tracePt t="6416" x="8778875" y="5119688"/>
          <p14:tracePt t="6424" x="8810625" y="5095875"/>
          <p14:tracePt t="6432" x="8858250" y="5064125"/>
          <p14:tracePt t="6440" x="8891588" y="5048250"/>
          <p14:tracePt t="6448" x="8915400" y="5040313"/>
          <p14:tracePt t="6456" x="8923338" y="5032375"/>
          <p14:tracePt t="6464" x="8939213" y="5024438"/>
          <p14:tracePt t="6480" x="8947150" y="5016500"/>
          <p14:tracePt t="6488" x="8955088" y="5008563"/>
          <p14:tracePt t="6496" x="8970963" y="4992688"/>
          <p14:tracePt t="6504" x="8978900" y="4976813"/>
          <p14:tracePt t="6512" x="8994775" y="4943475"/>
          <p14:tracePt t="6520" x="9010650" y="4919663"/>
          <p14:tracePt t="6528" x="9050338" y="4895850"/>
          <p14:tracePt t="6536" x="9090025" y="4872038"/>
          <p14:tracePt t="6544" x="9121775" y="4840288"/>
          <p14:tracePt t="6553" x="9169400" y="4816475"/>
          <p14:tracePt t="6561" x="9217025" y="4800600"/>
          <p14:tracePt t="6569" x="9242425" y="4784725"/>
          <p14:tracePt t="6576" x="9266238" y="4776788"/>
          <p14:tracePt t="6649" x="9274175" y="4776788"/>
          <p14:tracePt t="6657" x="9305925" y="4752975"/>
          <p14:tracePt t="6665" x="9345613" y="4745038"/>
          <p14:tracePt t="6672" x="9369425" y="4745038"/>
          <p14:tracePt t="6680" x="9401175" y="4729163"/>
          <p14:tracePt t="6692" x="9440863" y="4713288"/>
          <p14:tracePt t="6696" x="9464675" y="4697413"/>
          <p14:tracePt t="6705" x="9504363" y="4689475"/>
          <p14:tracePt t="6713" x="9512300" y="4681538"/>
          <p14:tracePt t="6720" x="9528175" y="4665663"/>
          <p14:tracePt t="6752" x="9536113" y="4657725"/>
          <p14:tracePt t="6760" x="9536113" y="4649788"/>
          <p14:tracePt t="6768" x="9536113" y="4641850"/>
          <p14:tracePt t="6776" x="9536113" y="4624388"/>
          <p14:tracePt t="6784" x="9536113" y="4616450"/>
          <p14:tracePt t="6792" x="9536113" y="4600575"/>
          <p14:tracePt t="6800" x="9544050" y="4592638"/>
          <p14:tracePt t="6817" x="9544050" y="4584700"/>
          <p14:tracePt t="7016" x="9551988" y="4576763"/>
          <p14:tracePt t="7024" x="9593263" y="4537075"/>
          <p14:tracePt t="7032" x="9617075" y="4505325"/>
          <p14:tracePt t="7040" x="9648825" y="4465638"/>
          <p14:tracePt t="7048" x="9680575" y="4425950"/>
          <p14:tracePt t="7056" x="9712325" y="4402138"/>
          <p14:tracePt t="7064" x="9728200" y="4378325"/>
          <p14:tracePt t="7073" x="9736138" y="4362450"/>
          <p14:tracePt t="7080" x="9752013" y="4354513"/>
          <p14:tracePt t="7088" x="9759950" y="4338638"/>
          <p14:tracePt t="7096" x="9759950" y="4330700"/>
          <p14:tracePt t="7104" x="9759950" y="4322763"/>
          <p14:tracePt t="7112" x="9759950" y="4306888"/>
          <p14:tracePt t="7129" x="9767888" y="4298950"/>
          <p14:tracePt t="7136" x="9767888" y="4291013"/>
          <p14:tracePt t="7161" x="9767888" y="4281488"/>
          <p14:tracePt t="7276" x="9744075" y="4281488"/>
          <p14:tracePt t="7280" x="9720263" y="4281488"/>
          <p14:tracePt t="7290" x="9688513" y="4281488"/>
          <p14:tracePt t="7296" x="9656763" y="4281488"/>
          <p14:tracePt t="7305" x="9625013" y="4281488"/>
          <p14:tracePt t="7312" x="9585325" y="4281488"/>
          <p14:tracePt t="7320" x="9544050" y="4281488"/>
          <p14:tracePt t="7328" x="9488488" y="4281488"/>
          <p14:tracePt t="7336" x="9424988" y="4281488"/>
          <p14:tracePt t="7344" x="9361488" y="4281488"/>
          <p14:tracePt t="7354" x="9297988" y="4273550"/>
          <p14:tracePt t="7360" x="9209088" y="4257675"/>
          <p14:tracePt t="7369" x="9145588" y="4241800"/>
          <p14:tracePt t="7377" x="9066213" y="4225925"/>
          <p14:tracePt t="7385" x="9010650" y="4210050"/>
          <p14:tracePt t="7394" x="8978900" y="4194175"/>
          <p14:tracePt t="7400" x="8970963" y="4194175"/>
          <p14:tracePt t="7440" x="8986838" y="4178300"/>
          <p14:tracePt t="7448" x="9018588" y="4162425"/>
          <p14:tracePt t="7456" x="9034463" y="4162425"/>
          <p14:tracePt t="7464" x="9050338" y="4154488"/>
          <p14:tracePt t="7473" x="9066213" y="4138613"/>
          <p14:tracePt t="7479" x="9074150" y="4130675"/>
          <p14:tracePt t="7496" x="9082088" y="4114800"/>
          <p14:tracePt t="7512" x="9082088" y="4106863"/>
          <p14:tracePt t="7520" x="9090025" y="4098925"/>
          <p14:tracePt t="7528" x="9090025" y="4083050"/>
          <p14:tracePt t="7536" x="9097963" y="4075113"/>
          <p14:tracePt t="7544" x="9105900" y="4067175"/>
          <p14:tracePt t="7552" x="9121775" y="4059238"/>
          <p14:tracePt t="7560" x="9145588" y="4051300"/>
          <p14:tracePt t="7568" x="9201150" y="4051300"/>
          <p14:tracePt t="7576" x="9250363" y="4051300"/>
          <p14:tracePt t="7584" x="9297988" y="4051300"/>
          <p14:tracePt t="7592" x="9321800" y="4051300"/>
          <p14:tracePt t="7599" x="9329738" y="4051300"/>
          <p14:tracePt t="7616" x="9337675" y="4051300"/>
          <p14:tracePt t="7696" x="9345613" y="4059238"/>
          <p14:tracePt t="7704" x="9432925" y="4130675"/>
          <p14:tracePt t="7712" x="9512300" y="4178300"/>
          <p14:tracePt t="7720" x="9585325" y="4233863"/>
          <p14:tracePt t="7728" x="9656763" y="4265613"/>
          <p14:tracePt t="7736" x="9688513" y="4281488"/>
          <p14:tracePt t="7744" x="9712325" y="4298950"/>
          <p14:tracePt t="8104" x="9783763" y="4298950"/>
          <p14:tracePt t="8112" x="9871075" y="4298950"/>
          <p14:tracePt t="8120" x="9944100" y="4306888"/>
          <p14:tracePt t="8128" x="10015538" y="4314825"/>
          <p14:tracePt t="8136" x="10047288" y="4322763"/>
          <p14:tracePt t="8144" x="10079038" y="4322763"/>
          <p14:tracePt t="8152" x="10094913" y="4322763"/>
          <p14:tracePt t="8274" x="10102850" y="4330700"/>
          <p14:tracePt t="8280" x="10150475" y="4386263"/>
          <p14:tracePt t="8288" x="10166350" y="4394200"/>
          <p14:tracePt t="8296" x="10174288" y="4402138"/>
          <p14:tracePt t="8561" x="10174288" y="4354513"/>
          <p14:tracePt t="8569" x="10166350" y="4338638"/>
          <p14:tracePt t="8577" x="10166350" y="4330700"/>
          <p14:tracePt t="8585" x="10166350" y="4322763"/>
          <p14:tracePt t="8603" x="10166350" y="4314825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788B8-E207-421D-B732-8D1AA12C9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1. Transverse facial Muscles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A9A94F-E5FE-4411-9AFC-49EEF45C9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/>
              <a:t>Buccinator (</a:t>
            </a:r>
            <a:r>
              <a:rPr lang="en-US" altLang="en-US" sz="2000" i="1" dirty="0"/>
              <a:t>Bugler’s muscle</a:t>
            </a:r>
            <a:r>
              <a:rPr lang="en-US" altLang="en-US" sz="2000" dirty="0"/>
              <a:t>); pulls corners laterally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/>
              <a:t>Risorius (</a:t>
            </a:r>
            <a:r>
              <a:rPr lang="en-US" altLang="en-US" sz="2000" i="1" dirty="0"/>
              <a:t>muscle of laughing</a:t>
            </a:r>
            <a:r>
              <a:rPr lang="en-US" altLang="en-US" sz="2000" dirty="0"/>
              <a:t>); draws mouth angle laterally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aphicFrame>
        <p:nvGraphicFramePr>
          <p:cNvPr id="9" name="Object 4">
            <a:extLst>
              <a:ext uri="{FF2B5EF4-FFF2-40B4-BE49-F238E27FC236}">
                <a16:creationId xmlns:a16="http://schemas.microsoft.com/office/drawing/2014/main" id="{60EB7D1A-8FA0-44DA-B10D-725561A82E1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7604094"/>
              </p:ext>
            </p:extLst>
          </p:nvPr>
        </p:nvGraphicFramePr>
        <p:xfrm>
          <a:off x="5332394" y="212863"/>
          <a:ext cx="5309666" cy="6440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380952" imgH="5314286" progId="MS_ClipArt_Gallery.2">
                  <p:embed/>
                </p:oleObj>
              </mc:Choice>
              <mc:Fallback>
                <p:oleObj name="Clip" r:id="rId2" imgW="4380952" imgH="5314286" progId="MS_ClipArt_Gallery.2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id="{CCFBA6A1-B3F0-4B20-B894-EF170C7DFB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2394" y="212863"/>
                        <a:ext cx="5309666" cy="64408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056F5E1-83CC-46DA-8AC2-BD156CF0A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88"/>
    </mc:Choice>
    <mc:Fallback xmlns="">
      <p:transition spd="slow" advTm="22988"/>
    </mc:Fallback>
  </mc:AlternateContent>
  <p:extLst>
    <p:ext uri="{3A86A75C-4F4B-4683-9AE1-C65F6400EC91}">
      <p14:laserTraceLst xmlns:p14="http://schemas.microsoft.com/office/powerpoint/2010/main">
        <p14:tracePtLst>
          <p14:tracePt t="18338" x="10118725" y="4314825"/>
          <p14:tracePt t="18346" x="10118725" y="4322763"/>
          <p14:tracePt t="18354" x="10110788" y="4322763"/>
          <p14:tracePt t="18362" x="10079038" y="4354513"/>
          <p14:tracePt t="18370" x="10031413" y="4402138"/>
          <p14:tracePt t="18378" x="9999663" y="4441825"/>
          <p14:tracePt t="18386" x="9975850" y="4473575"/>
          <p14:tracePt t="18394" x="9936163" y="4505325"/>
          <p14:tracePt t="18402" x="9886950" y="4537075"/>
          <p14:tracePt t="18410" x="9847263" y="4560888"/>
          <p14:tracePt t="18418" x="9799638" y="4608513"/>
          <p14:tracePt t="18426" x="9759950" y="4633913"/>
          <p14:tracePt t="18434" x="9720263" y="4665663"/>
          <p14:tracePt t="18443" x="9696450" y="4705350"/>
          <p14:tracePt t="18450" x="9688513" y="4729163"/>
          <p14:tracePt t="18458" x="9680575" y="4745038"/>
          <p14:tracePt t="18474" x="9672638" y="4745038"/>
          <p14:tracePt t="18498" x="9664700" y="4752975"/>
          <p14:tracePt t="18508" x="9656763" y="4752975"/>
          <p14:tracePt t="18522" x="9640888" y="4752975"/>
          <p14:tracePt t="18530" x="9617075" y="4752975"/>
          <p14:tracePt t="18538" x="9585325" y="4752975"/>
          <p14:tracePt t="18546" x="9512300" y="4745038"/>
          <p14:tracePt t="18554" x="9472613" y="4729163"/>
          <p14:tracePt t="18562" x="9448800" y="4721225"/>
          <p14:tracePt t="18571" x="9432925" y="4721225"/>
          <p14:tracePt t="18605" x="9432925" y="4713288"/>
          <p14:tracePt t="18610" x="9432925" y="4705350"/>
          <p14:tracePt t="18619" x="9432925" y="4681538"/>
          <p14:tracePt t="18626" x="9409113" y="4633913"/>
          <p14:tracePt t="18634" x="9369425" y="4584700"/>
          <p14:tracePt t="18642" x="9329738" y="4545013"/>
          <p14:tracePt t="18650" x="9282113" y="4497388"/>
          <p14:tracePt t="18658" x="9242425" y="4457700"/>
          <p14:tracePt t="18666" x="9201150" y="4425950"/>
          <p14:tracePt t="18674" x="9153525" y="4386263"/>
          <p14:tracePt t="18682" x="9113838" y="4362450"/>
          <p14:tracePt t="18691" x="9082088" y="4338638"/>
          <p14:tracePt t="18698" x="9042400" y="4322763"/>
          <p14:tracePt t="18706" x="9002713" y="4291013"/>
          <p14:tracePt t="18714" x="8939213" y="4257675"/>
          <p14:tracePt t="18722" x="8883650" y="4225925"/>
          <p14:tracePt t="18730" x="8842375" y="4210050"/>
          <p14:tracePt t="18738" x="8826500" y="4202113"/>
          <p14:tracePt t="18746" x="8810625" y="4194175"/>
          <p14:tracePt t="18762" x="8802688" y="4194175"/>
          <p14:tracePt t="18770" x="8802688" y="4186238"/>
          <p14:tracePt t="18778" x="8794750" y="4178300"/>
          <p14:tracePt t="18786" x="8786813" y="4162425"/>
          <p14:tracePt t="18794" x="8778875" y="4162425"/>
          <p14:tracePt t="18802" x="8770938" y="4154488"/>
          <p14:tracePt t="18810" x="8763000" y="4138613"/>
          <p14:tracePt t="18826" x="8755063" y="4130675"/>
          <p14:tracePt t="18834" x="8755063" y="4122738"/>
          <p14:tracePt t="18970" x="8770938" y="4114800"/>
          <p14:tracePt t="18979" x="8810625" y="4098925"/>
          <p14:tracePt t="18987" x="8834438" y="4090988"/>
          <p14:tracePt t="18996" x="8858250" y="4083050"/>
          <p14:tracePt t="19002" x="8874125" y="4067175"/>
          <p14:tracePt t="19010" x="8899525" y="4067175"/>
          <p14:tracePt t="19019" x="8907463" y="4059238"/>
          <p14:tracePt t="19027" x="8915400" y="4059238"/>
          <p14:tracePt t="19035" x="8915400" y="4051300"/>
          <p14:tracePt t="19045" x="8923338" y="4043363"/>
          <p14:tracePt t="19067" x="8931275" y="4035425"/>
          <p14:tracePt t="19083" x="8939213" y="4019550"/>
          <p14:tracePt t="19092" x="8955088" y="4011613"/>
          <p14:tracePt t="19099" x="8963025" y="4003675"/>
          <p14:tracePt t="19115" x="8970963" y="3995738"/>
          <p14:tracePt t="19138" x="8978900" y="3995738"/>
          <p14:tracePt t="19162" x="8978900" y="3987800"/>
          <p14:tracePt t="19178" x="8978900" y="3979863"/>
          <p14:tracePt t="19186" x="8986838" y="3979863"/>
          <p14:tracePt t="19306" x="8994775" y="3979863"/>
          <p14:tracePt t="19370" x="8994775" y="3987800"/>
          <p14:tracePt t="19378" x="8963025" y="4027488"/>
          <p14:tracePt t="19386" x="8939213" y="4059238"/>
          <p14:tracePt t="19394" x="8923338" y="4090988"/>
          <p14:tracePt t="19402" x="8915400" y="4122738"/>
          <p14:tracePt t="19410" x="8899525" y="4162425"/>
          <p14:tracePt t="19418" x="8891588" y="4186238"/>
          <p14:tracePt t="19426" x="8891588" y="4210050"/>
          <p14:tracePt t="19434" x="8883650" y="4217988"/>
          <p14:tracePt t="19442" x="8883650" y="4225925"/>
          <p14:tracePt t="19458" x="8883650" y="4233863"/>
          <p14:tracePt t="19562" x="8883650" y="4194175"/>
          <p14:tracePt t="19570" x="8883650" y="4170363"/>
          <p14:tracePt t="19578" x="8874125" y="4146550"/>
          <p14:tracePt t="19586" x="8874125" y="4114800"/>
          <p14:tracePt t="19594" x="8874125" y="4090988"/>
          <p14:tracePt t="19602" x="8883650" y="4067175"/>
          <p14:tracePt t="19610" x="8891588" y="4043363"/>
          <p14:tracePt t="19619" x="8899525" y="4019550"/>
          <p14:tracePt t="19626" x="8907463" y="4011613"/>
          <p14:tracePt t="19635" x="8907463" y="3995738"/>
          <p14:tracePt t="19642" x="8907463" y="3979863"/>
          <p14:tracePt t="19658" x="8915400" y="3971925"/>
          <p14:tracePt t="19667" x="8923338" y="3971925"/>
          <p14:tracePt t="19674" x="8931275" y="3956050"/>
          <p14:tracePt t="19682" x="8947150" y="3938588"/>
          <p14:tracePt t="19691" x="8970963" y="3938588"/>
          <p14:tracePt t="19698" x="8986838" y="3930650"/>
          <p14:tracePt t="19706" x="8994775" y="3922713"/>
          <p14:tracePt t="19802" x="8994775" y="3979863"/>
          <p14:tracePt t="19810" x="9002713" y="4003675"/>
          <p14:tracePt t="19820" x="9010650" y="4035425"/>
          <p14:tracePt t="19826" x="9026525" y="4067175"/>
          <p14:tracePt t="19834" x="9042400" y="4114800"/>
          <p14:tracePt t="19842" x="9050338" y="4154488"/>
          <p14:tracePt t="19850" x="9058275" y="4186238"/>
          <p14:tracePt t="19858" x="9058275" y="4210050"/>
          <p14:tracePt t="19867" x="9066213" y="4225925"/>
          <p14:tracePt t="19874" x="9066213" y="4241800"/>
          <p14:tracePt t="19891" x="9066213" y="4249738"/>
          <p14:tracePt t="19954" x="9066213" y="4257675"/>
          <p14:tracePt t="19963" x="9074150" y="4291013"/>
          <p14:tracePt t="19970" x="9090025" y="4330700"/>
          <p14:tracePt t="19978" x="9105900" y="4386263"/>
          <p14:tracePt t="19986" x="9137650" y="4433888"/>
          <p14:tracePt t="19994" x="9169400" y="4481513"/>
          <p14:tracePt t="20002" x="9193213" y="4513263"/>
          <p14:tracePt t="20010" x="9209088" y="4537075"/>
          <p14:tracePt t="20018" x="9217025" y="4537075"/>
          <p14:tracePt t="20026" x="9217025" y="4545013"/>
          <p14:tracePt t="20090" x="9224963" y="4545013"/>
          <p14:tracePt t="20098" x="9250363" y="4552950"/>
          <p14:tracePt t="20106" x="9282113" y="4568825"/>
          <p14:tracePt t="20114" x="9321800" y="4584700"/>
          <p14:tracePt t="20122" x="9369425" y="4608513"/>
          <p14:tracePt t="20130" x="9401175" y="4624388"/>
          <p14:tracePt t="20138" x="9432925" y="4633913"/>
          <p14:tracePt t="20146" x="9456738" y="4633913"/>
          <p14:tracePt t="20154" x="9472613" y="4633913"/>
          <p14:tracePt t="20234" x="9496425" y="4633913"/>
          <p14:tracePt t="20242" x="9536113" y="4641850"/>
          <p14:tracePt t="20250" x="9567863" y="4649788"/>
          <p14:tracePt t="20261" x="9609138" y="4657725"/>
          <p14:tracePt t="20266" x="9648825" y="4665663"/>
          <p14:tracePt t="20275" x="9672638" y="4673600"/>
          <p14:tracePt t="20282" x="9688513" y="4673600"/>
          <p14:tracePt t="20291" x="9696450" y="4673600"/>
          <p14:tracePt t="20378" x="9704388" y="4673600"/>
          <p14:tracePt t="20387" x="9736138" y="4665663"/>
          <p14:tracePt t="20395" x="9783763" y="4665663"/>
          <p14:tracePt t="20402" x="9815513" y="4657725"/>
          <p14:tracePt t="20411" x="9847263" y="4657725"/>
          <p14:tracePt t="20419" x="9871075" y="4657725"/>
          <p14:tracePt t="20426" x="9879013" y="4657725"/>
          <p14:tracePt t="20466" x="9879013" y="4649788"/>
          <p14:tracePt t="20554" x="9902825" y="4649788"/>
          <p14:tracePt t="20562" x="9926638" y="4649788"/>
          <p14:tracePt t="20578" x="9936163" y="4649788"/>
          <p14:tracePt t="20730" x="9926638" y="4649788"/>
          <p14:tracePt t="20738" x="9918700" y="4649788"/>
          <p14:tracePt t="20746" x="9902825" y="4649788"/>
          <p14:tracePt t="20754" x="9879013" y="4649788"/>
          <p14:tracePt t="20762" x="9855200" y="4649788"/>
          <p14:tracePt t="20770" x="9799638" y="4649788"/>
          <p14:tracePt t="20778" x="9744075" y="4649788"/>
          <p14:tracePt t="20786" x="9680575" y="4649788"/>
          <p14:tracePt t="20794" x="9601200" y="4649788"/>
          <p14:tracePt t="20802" x="9528175" y="4649788"/>
          <p14:tracePt t="20810" x="9464675" y="4649788"/>
          <p14:tracePt t="20818" x="9393238" y="4649788"/>
          <p14:tracePt t="20826" x="9297988" y="4649788"/>
          <p14:tracePt t="20836" x="9201150" y="4641850"/>
          <p14:tracePt t="20843" x="9097963" y="4633913"/>
          <p14:tracePt t="20853" x="8963025" y="4624388"/>
          <p14:tracePt t="20858" x="8866188" y="4608513"/>
          <p14:tracePt t="20866" x="8747125" y="4608513"/>
          <p14:tracePt t="20874" x="8675688" y="4600575"/>
          <p14:tracePt t="20882" x="8596313" y="4592638"/>
          <p14:tracePt t="20891" x="8531225" y="4592638"/>
          <p14:tracePt t="20898" x="8507413" y="4592638"/>
          <p14:tracePt t="20909" x="8475663" y="4592638"/>
          <p14:tracePt t="20916" x="8451850" y="4592638"/>
          <p14:tracePt t="20922" x="8435975" y="4592638"/>
          <p14:tracePt t="20931" x="8420100" y="4592638"/>
          <p14:tracePt t="20939" x="8388350" y="4592638"/>
          <p14:tracePt t="20948" x="8356600" y="4592638"/>
          <p14:tracePt t="20953" x="8316913" y="4608513"/>
          <p14:tracePt t="20962" x="8285163" y="4624388"/>
          <p14:tracePt t="20970" x="8261350" y="4633913"/>
          <p14:tracePt t="20978" x="8245475" y="4657725"/>
          <p14:tracePt t="20986" x="8237538" y="4665663"/>
          <p14:tracePt t="20994" x="8221663" y="4681538"/>
          <p14:tracePt t="21002" x="8205788" y="4697413"/>
          <p14:tracePt t="21009" x="8189913" y="4713288"/>
          <p14:tracePt t="21018" x="8164513" y="4737100"/>
          <p14:tracePt t="21026" x="8132763" y="4752975"/>
          <p14:tracePt t="21034" x="8101013" y="4776788"/>
          <p14:tracePt t="21042" x="8061325" y="4800600"/>
          <p14:tracePt t="21050" x="8029575" y="4824413"/>
          <p14:tracePt t="21058" x="7989888" y="4832350"/>
          <p14:tracePt t="21067" x="7958138" y="4856163"/>
          <p14:tracePt t="21074" x="7910513" y="4879975"/>
          <p14:tracePt t="21082" x="7839075" y="4903788"/>
          <p14:tracePt t="21091" x="7773988" y="4927600"/>
          <p14:tracePt t="21098" x="7694613" y="4959350"/>
          <p14:tracePt t="21106" x="7615238" y="4984750"/>
          <p14:tracePt t="21114" x="7519988" y="5008563"/>
          <p14:tracePt t="21122" x="7446963" y="5024438"/>
          <p14:tracePt t="21130" x="7367588" y="5032375"/>
          <p14:tracePt t="21138" x="7296150" y="5040313"/>
          <p14:tracePt t="21146" x="7232650" y="5040313"/>
          <p14:tracePt t="21154" x="7169150" y="5040313"/>
          <p14:tracePt t="21162" x="7088188" y="5040313"/>
          <p14:tracePt t="21170" x="7040563" y="5040313"/>
          <p14:tracePt t="21178" x="6992938" y="5040313"/>
          <p14:tracePt t="21187" x="6977063" y="5040313"/>
          <p14:tracePt t="21198" x="6969125" y="5040313"/>
          <p14:tracePt t="21234" x="6961188" y="5040313"/>
          <p14:tracePt t="21242" x="6953250" y="5040313"/>
          <p14:tracePt t="21250" x="6937375" y="5032375"/>
          <p14:tracePt t="21258" x="6921500" y="5024438"/>
          <p14:tracePt t="21266" x="6889750" y="5008563"/>
          <p14:tracePt t="21274" x="6865938" y="4992688"/>
          <p14:tracePt t="21282" x="6842125" y="4984750"/>
          <p14:tracePt t="21291" x="6794500" y="4959350"/>
          <p14:tracePt t="21298" x="6753225" y="4943475"/>
          <p14:tracePt t="21306" x="6737350" y="4927600"/>
          <p14:tracePt t="21314" x="6729413" y="4927600"/>
          <p14:tracePt t="21362" x="6737350" y="4919663"/>
          <p14:tracePt t="21370" x="6769100" y="4895850"/>
          <p14:tracePt t="21379" x="6784975" y="4879975"/>
          <p14:tracePt t="21386" x="6794500" y="4864100"/>
          <p14:tracePt t="21394" x="6818313" y="4840288"/>
          <p14:tracePt t="21402" x="6834188" y="4816475"/>
          <p14:tracePt t="21410" x="6858000" y="4784725"/>
          <p14:tracePt t="21418" x="6881813" y="4760913"/>
          <p14:tracePt t="21426" x="6889750" y="4721225"/>
          <p14:tracePt t="21434" x="6913563" y="4697413"/>
          <p14:tracePt t="21442" x="6929438" y="4665663"/>
          <p14:tracePt t="21450" x="6945313" y="4649788"/>
          <p14:tracePt t="21458" x="6969125" y="4633913"/>
          <p14:tracePt t="21467" x="7008813" y="4624388"/>
          <p14:tracePt t="21480" x="7064375" y="4608513"/>
          <p14:tracePt t="21482" x="7127875" y="4600575"/>
          <p14:tracePt t="21490" x="7192963" y="4592638"/>
          <p14:tracePt t="21498" x="7272338" y="4576763"/>
          <p14:tracePt t="21506" x="7335838" y="4568825"/>
          <p14:tracePt t="21514" x="7391400" y="4552950"/>
          <p14:tracePt t="21523" x="7431088" y="4552950"/>
          <p14:tracePt t="21530" x="7454900" y="4545013"/>
          <p14:tracePt t="21538" x="7462838" y="4537075"/>
          <p14:tracePt t="21546" x="7470775" y="4537075"/>
          <p14:tracePt t="21658" x="7415213" y="4537075"/>
          <p14:tracePt t="21666" x="7351713" y="4545013"/>
          <p14:tracePt t="21674" x="7272338" y="4552950"/>
          <p14:tracePt t="21682" x="7200900" y="4560888"/>
          <p14:tracePt t="21689" x="7119938" y="4568825"/>
          <p14:tracePt t="21698" x="7056438" y="4576763"/>
          <p14:tracePt t="21706" x="7024688" y="4576763"/>
          <p14:tracePt t="21714" x="7000875" y="4584700"/>
          <p14:tracePt t="21722" x="6992938" y="4584700"/>
          <p14:tracePt t="21730" x="6977063" y="4584700"/>
          <p14:tracePt t="21898" x="6992938" y="4600575"/>
          <p14:tracePt t="21906" x="7040563" y="4649788"/>
          <p14:tracePt t="21914" x="7127875" y="4721225"/>
          <p14:tracePt t="21922" x="7407275" y="4895850"/>
          <p14:tracePt t="21930" x="7773988" y="5119688"/>
          <p14:tracePt t="21938" x="8245475" y="5367338"/>
          <p14:tracePt t="21947" x="8731250" y="5597525"/>
          <p14:tracePt t="21953" x="9129713" y="5797550"/>
          <p14:tracePt t="21962" x="9480550" y="5964238"/>
          <p14:tracePt t="21970" x="9712325" y="6084888"/>
          <p14:tracePt t="21978" x="9839325" y="6148388"/>
          <p14:tracePt t="21986" x="9944100" y="6219825"/>
          <p14:tracePt t="21994" x="10007600" y="6267450"/>
          <p14:tracePt t="22002" x="10031413" y="6291263"/>
          <p14:tracePt t="22010" x="10039350" y="6299200"/>
          <p14:tracePt t="22066" x="10039350" y="6307138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9D41-9314-4922-BB44-14541F603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2. Angular facial Muscles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430782-B679-4161-A09B-63DBA7752B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386138" cy="3379124"/>
          </a:xfrm>
        </p:spPr>
        <p:txBody>
          <a:bodyPr>
            <a:noAutofit/>
          </a:bodyPr>
          <a:lstStyle/>
          <a:p>
            <a:r>
              <a:rPr lang="en-US" altLang="en-US" sz="2000" u="sng" dirty="0" err="1"/>
              <a:t>Levator</a:t>
            </a:r>
            <a:r>
              <a:rPr lang="en-US" altLang="en-US" sz="2000" u="sng" dirty="0"/>
              <a:t> labii sup. Alaeque nasi</a:t>
            </a:r>
            <a:r>
              <a:rPr lang="en-US" altLang="en-US" sz="2000" dirty="0"/>
              <a:t> (dilates nostrils or elevates upper lip)</a:t>
            </a:r>
          </a:p>
          <a:p>
            <a:r>
              <a:rPr lang="en-US" altLang="en-US" sz="2000" u="sng" dirty="0"/>
              <a:t>Zygomatic</a:t>
            </a:r>
            <a:r>
              <a:rPr lang="en-US" altLang="en-US" sz="2000" dirty="0"/>
              <a:t> - assoc. with broad smile </a:t>
            </a:r>
            <a:r>
              <a:rPr lang="en-US" altLang="en-US" sz="2000" i="1" dirty="0"/>
              <a:t>(shown in next slide)</a:t>
            </a:r>
          </a:p>
          <a:p>
            <a:r>
              <a:rPr lang="en-US" altLang="en-US" sz="2000" u="sng" dirty="0"/>
              <a:t>Depressor labii inf.</a:t>
            </a:r>
            <a:r>
              <a:rPr lang="en-US" altLang="en-US" sz="2000" dirty="0"/>
              <a:t> - pulls LL down and lateral</a:t>
            </a:r>
          </a:p>
          <a:p>
            <a:r>
              <a:rPr lang="en-US" altLang="en-US" sz="2000" u="sng" dirty="0" err="1"/>
              <a:t>Levator</a:t>
            </a:r>
            <a:r>
              <a:rPr lang="en-US" altLang="en-US" sz="2000" u="sng" dirty="0"/>
              <a:t> labii sup</a:t>
            </a:r>
            <a:r>
              <a:rPr lang="en-US" altLang="en-US" sz="2000" dirty="0"/>
              <a:t>.* (turning lip inside out) shown in next slide.. </a:t>
            </a:r>
          </a:p>
          <a:p>
            <a:endParaRPr lang="en-US" sz="2000" dirty="0"/>
          </a:p>
        </p:txBody>
      </p:sp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1F2B079F-99A6-49D7-9EAB-59D62726DF3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5728263"/>
              </p:ext>
            </p:extLst>
          </p:nvPr>
        </p:nvGraphicFramePr>
        <p:xfrm>
          <a:off x="5332394" y="260063"/>
          <a:ext cx="5270755" cy="6393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380952" imgH="5314286" progId="MS_ClipArt_Gallery.2">
                  <p:embed/>
                </p:oleObj>
              </mc:Choice>
              <mc:Fallback>
                <p:oleObj name="Clip" r:id="rId2" imgW="4380952" imgH="5314286" progId="MS_ClipArt_Gallery.2">
                  <p:embed/>
                  <p:pic>
                    <p:nvPicPr>
                      <p:cNvPr id="5120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2394" y="260063"/>
                        <a:ext cx="5270755" cy="63936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8877DF-1D4F-4C17-B9A2-183935EC1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0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12"/>
    </mc:Choice>
    <mc:Fallback xmlns="">
      <p:transition spd="slow" advTm="15112"/>
    </mc:Fallback>
  </mc:AlternateContent>
  <p:extLst>
    <p:ext uri="{3A86A75C-4F4B-4683-9AE1-C65F6400EC91}">
      <p14:laserTraceLst xmlns:p14="http://schemas.microsoft.com/office/powerpoint/2010/main">
        <p14:tracePtLst>
          <p14:tracePt t="3575" x="10031413" y="6307138"/>
          <p14:tracePt t="3623" x="10015538" y="6307138"/>
          <p14:tracePt t="3631" x="9999663" y="6307138"/>
          <p14:tracePt t="3639" x="9991725" y="6307138"/>
          <p14:tracePt t="3647" x="9983788" y="6307138"/>
          <p14:tracePt t="3735" x="9959975" y="6299200"/>
          <p14:tracePt t="3743" x="9944100" y="6283325"/>
          <p14:tracePt t="3751" x="9918700" y="6275388"/>
          <p14:tracePt t="3815" x="9910763" y="6267450"/>
          <p14:tracePt t="3824" x="9879013" y="6259513"/>
          <p14:tracePt t="3831" x="9863138" y="6251575"/>
          <p14:tracePt t="3839" x="9847263" y="6243638"/>
          <p14:tracePt t="3847" x="9815513" y="6227763"/>
          <p14:tracePt t="3855" x="9775825" y="6211888"/>
          <p14:tracePt t="3863" x="9736138" y="6196013"/>
          <p14:tracePt t="3873" x="9696450" y="6180138"/>
          <p14:tracePt t="3880" x="9640888" y="6156325"/>
          <p14:tracePt t="3888" x="9601200" y="6140450"/>
          <p14:tracePt t="3895" x="9575800" y="6132513"/>
          <p14:tracePt t="3904" x="9559925" y="6124575"/>
          <p14:tracePt t="3911" x="9551988" y="6124575"/>
          <p14:tracePt t="3919" x="9536113" y="6116638"/>
          <p14:tracePt t="3935" x="9528175" y="6116638"/>
          <p14:tracePt t="3943" x="9520238" y="6108700"/>
          <p14:tracePt t="3952" x="9512300" y="6108700"/>
          <p14:tracePt t="3960" x="9504363" y="6092825"/>
          <p14:tracePt t="3968" x="9480550" y="6084888"/>
          <p14:tracePt t="3976" x="9448800" y="6045200"/>
          <p14:tracePt t="3986" x="9377363" y="5980113"/>
          <p14:tracePt t="3992" x="9290050" y="5916613"/>
          <p14:tracePt t="4002" x="9145588" y="5813425"/>
          <p14:tracePt t="4007" x="8939213" y="5678488"/>
          <p14:tracePt t="4015" x="8739188" y="5549900"/>
          <p14:tracePt t="4023" x="8604250" y="5446713"/>
          <p14:tracePt t="4031" x="8531225" y="5391150"/>
          <p14:tracePt t="4039" x="8499475" y="5343525"/>
          <p14:tracePt t="4047" x="8483600" y="5302250"/>
          <p14:tracePt t="4055" x="8475663" y="5254625"/>
          <p14:tracePt t="4063" x="8475663" y="5207000"/>
          <p14:tracePt t="4071" x="8475663" y="5151438"/>
          <p14:tracePt t="4080" x="8475663" y="5103813"/>
          <p14:tracePt t="4087" x="8475663" y="5064125"/>
          <p14:tracePt t="4095" x="8475663" y="5024438"/>
          <p14:tracePt t="4103" x="8475663" y="4967288"/>
          <p14:tracePt t="4111" x="8467725" y="4903788"/>
          <p14:tracePt t="4119" x="8451850" y="4832350"/>
          <p14:tracePt t="4127" x="8420100" y="4745038"/>
          <p14:tracePt t="4136" x="8396288" y="4657725"/>
          <p14:tracePt t="4144" x="8372475" y="4576763"/>
          <p14:tracePt t="4152" x="8356600" y="4489450"/>
          <p14:tracePt t="4162" x="8348663" y="4425950"/>
          <p14:tracePt t="4168" x="8340725" y="4354513"/>
          <p14:tracePt t="4178" x="8332788" y="4273550"/>
          <p14:tracePt t="4183" x="8332788" y="4186238"/>
          <p14:tracePt t="4191" x="8332788" y="4114800"/>
          <p14:tracePt t="4199" x="8332788" y="4059238"/>
          <p14:tracePt t="4207" x="8332788" y="4027488"/>
          <p14:tracePt t="4215" x="8332788" y="3995738"/>
          <p14:tracePt t="4223" x="8332788" y="3971925"/>
          <p14:tracePt t="4231" x="8332788" y="3956050"/>
          <p14:tracePt t="4239" x="8340725" y="3948113"/>
          <p14:tracePt t="4247" x="8340725" y="3938588"/>
          <p14:tracePt t="4272" x="8340725" y="3930650"/>
          <p14:tracePt t="4319" x="8340725" y="3914775"/>
          <p14:tracePt t="4327" x="8340725" y="3898900"/>
          <p14:tracePt t="4335" x="8348663" y="3890963"/>
          <p14:tracePt t="4344" x="8356600" y="3875088"/>
          <p14:tracePt t="4359" x="8356600" y="3867150"/>
          <p14:tracePt t="4367" x="8356600" y="3859213"/>
          <p14:tracePt t="4375" x="8364538" y="3851275"/>
          <p14:tracePt t="4383" x="8372475" y="3843338"/>
          <p14:tracePt t="4391" x="8372475" y="3835400"/>
          <p14:tracePt t="4399" x="8372475" y="3827463"/>
          <p14:tracePt t="4407" x="8380413" y="3827463"/>
          <p14:tracePt t="4415" x="8380413" y="3811588"/>
          <p14:tracePt t="4423" x="8388350" y="3811588"/>
          <p14:tracePt t="4431" x="8388350" y="3803650"/>
          <p14:tracePt t="4439" x="8404225" y="3795713"/>
          <p14:tracePt t="4455" x="8404225" y="3787775"/>
          <p14:tracePt t="4480" x="8412163" y="3787775"/>
          <p14:tracePt t="4495" x="8420100" y="3779838"/>
          <p14:tracePt t="4503" x="8428038" y="3771900"/>
          <p14:tracePt t="4512" x="8435975" y="3763963"/>
          <p14:tracePt t="4519" x="8451850" y="3748088"/>
          <p14:tracePt t="4527" x="8467725" y="3740150"/>
          <p14:tracePt t="4535" x="8475663" y="3732213"/>
          <p14:tracePt t="4543" x="8491538" y="3724275"/>
          <p14:tracePt t="4560" x="8499475" y="3724275"/>
          <p14:tracePt t="4567" x="8499475" y="3716338"/>
          <p14:tracePt t="4607" x="8499475" y="3692525"/>
          <p14:tracePt t="4615" x="8491538" y="3676650"/>
          <p14:tracePt t="4624" x="8475663" y="3660775"/>
          <p14:tracePt t="4631" x="8443913" y="3636963"/>
          <p14:tracePt t="4640" x="8420100" y="3613150"/>
          <p14:tracePt t="4647" x="8396288" y="3595688"/>
          <p14:tracePt t="4655" x="8364538" y="3563938"/>
          <p14:tracePt t="4663" x="8332788" y="3532188"/>
          <p14:tracePt t="4671" x="8285163" y="3508375"/>
          <p14:tracePt t="4680" x="8237538" y="3484563"/>
          <p14:tracePt t="4687" x="8197850" y="3468688"/>
          <p14:tracePt t="4695" x="8148638" y="3444875"/>
          <p14:tracePt t="4703" x="8116888" y="3429000"/>
          <p14:tracePt t="4711" x="8085138" y="3413125"/>
          <p14:tracePt t="4719" x="8061325" y="3405188"/>
          <p14:tracePt t="4727" x="8045450" y="3405188"/>
          <p14:tracePt t="4735" x="8037513" y="3405188"/>
          <p14:tracePt t="4743" x="8029575" y="3405188"/>
          <p14:tracePt t="4751" x="8029575" y="3397250"/>
          <p14:tracePt t="4767" x="8021638" y="3397250"/>
          <p14:tracePt t="4863" x="8013700" y="3397250"/>
          <p14:tracePt t="4871" x="8005763" y="3421063"/>
          <p14:tracePt t="4880" x="7997825" y="3436938"/>
          <p14:tracePt t="4888" x="7997825" y="3444875"/>
          <p14:tracePt t="4896" x="7989888" y="3460750"/>
          <p14:tracePt t="4904" x="7989888" y="3484563"/>
          <p14:tracePt t="4912" x="7989888" y="3500438"/>
          <p14:tracePt t="4920" x="7989888" y="3516313"/>
          <p14:tracePt t="4928" x="7989888" y="3524250"/>
          <p14:tracePt t="4937" x="7989888" y="3532188"/>
          <p14:tracePt t="4943" x="7989888" y="3548063"/>
          <p14:tracePt t="4951" x="7981950" y="3563938"/>
          <p14:tracePt t="4967" x="7981950" y="3571875"/>
          <p14:tracePt t="5007" x="7981950" y="3579813"/>
          <p14:tracePt t="5096" x="7989888" y="3579813"/>
          <p14:tracePt t="5103" x="8013700" y="3563938"/>
          <p14:tracePt t="5111" x="8021638" y="3563938"/>
          <p14:tracePt t="5119" x="8029575" y="3548063"/>
          <p14:tracePt t="5127" x="8045450" y="3540125"/>
          <p14:tracePt t="5135" x="8061325" y="3524250"/>
          <p14:tracePt t="5143" x="8069263" y="3516313"/>
          <p14:tracePt t="5151" x="8077200" y="3508375"/>
          <p14:tracePt t="5159" x="8085138" y="3500438"/>
          <p14:tracePt t="5168" x="8085138" y="3492500"/>
          <p14:tracePt t="5192" x="8093075" y="3484563"/>
          <p14:tracePt t="5200" x="8093075" y="3476625"/>
          <p14:tracePt t="5218" x="8093075" y="3468688"/>
          <p14:tracePt t="5224" x="8101013" y="3468688"/>
          <p14:tracePt t="5240" x="8108950" y="3460750"/>
          <p14:tracePt t="5359" x="8077200" y="3460750"/>
          <p14:tracePt t="5367" x="8045450" y="3468688"/>
          <p14:tracePt t="5375" x="8005763" y="3476625"/>
          <p14:tracePt t="5383" x="7974013" y="3492500"/>
          <p14:tracePt t="5391" x="7926388" y="3524250"/>
          <p14:tracePt t="5399" x="7886700" y="3556000"/>
          <p14:tracePt t="5407" x="7847013" y="3579813"/>
          <p14:tracePt t="5415" x="7821613" y="3605213"/>
          <p14:tracePt t="5424" x="7797800" y="3636963"/>
          <p14:tracePt t="5436" x="7781925" y="3652838"/>
          <p14:tracePt t="5439" x="7773988" y="3668713"/>
          <p14:tracePt t="5447" x="7758113" y="3684588"/>
          <p14:tracePt t="5463" x="7758113" y="3692525"/>
          <p14:tracePt t="5471" x="7750175" y="3700463"/>
          <p14:tracePt t="5527" x="7750175" y="3708400"/>
          <p14:tracePt t="5535" x="7718425" y="3724275"/>
          <p14:tracePt t="5543" x="7694613" y="3748088"/>
          <p14:tracePt t="5551" x="7654925" y="3771900"/>
          <p14:tracePt t="5560" x="7599363" y="3795713"/>
          <p14:tracePt t="5567" x="7543800" y="3819525"/>
          <p14:tracePt t="5577" x="7486650" y="3835400"/>
          <p14:tracePt t="5584" x="7446963" y="3859213"/>
          <p14:tracePt t="5591" x="7415213" y="3867150"/>
          <p14:tracePt t="5599" x="7375525" y="3883025"/>
          <p14:tracePt t="5608" x="7359650" y="3898900"/>
          <p14:tracePt t="5615" x="7335838" y="3898900"/>
          <p14:tracePt t="5624" x="7312025" y="3906838"/>
          <p14:tracePt t="5631" x="7264400" y="3914775"/>
          <p14:tracePt t="5640" x="7224713" y="3914775"/>
          <p14:tracePt t="5648" x="7161213" y="3914775"/>
          <p14:tracePt t="5656" x="7096125" y="3914775"/>
          <p14:tracePt t="5663" x="7032625" y="3914775"/>
          <p14:tracePt t="5674" x="6969125" y="3914775"/>
          <p14:tracePt t="5681" x="6889750" y="3914775"/>
          <p14:tracePt t="5687" x="6826250" y="3906838"/>
          <p14:tracePt t="5695" x="6761163" y="3906838"/>
          <p14:tracePt t="5703" x="6705600" y="3898900"/>
          <p14:tracePt t="5711" x="6642100" y="3898900"/>
          <p14:tracePt t="5719" x="6578600" y="3890963"/>
          <p14:tracePt t="5727" x="6530975" y="3883025"/>
          <p14:tracePt t="5736" x="6475413" y="3875088"/>
          <p14:tracePt t="5744" x="6442075" y="3867150"/>
          <p14:tracePt t="5753" x="6426200" y="3867150"/>
          <p14:tracePt t="5760" x="6418263" y="3867150"/>
          <p14:tracePt t="5888" x="6394450" y="3867150"/>
          <p14:tracePt t="5895" x="6386513" y="3875088"/>
          <p14:tracePt t="5903" x="6378575" y="3875088"/>
          <p14:tracePt t="5911" x="6378575" y="3883025"/>
          <p14:tracePt t="5927" x="6370638" y="3898900"/>
          <p14:tracePt t="5944" x="6370638" y="3906838"/>
          <p14:tracePt t="5960" x="6370638" y="3930650"/>
          <p14:tracePt t="5968" x="6370638" y="3956050"/>
          <p14:tracePt t="5976" x="6386513" y="3979863"/>
          <p14:tracePt t="5985" x="6426200" y="4019550"/>
          <p14:tracePt t="5992" x="6475413" y="4059238"/>
          <p14:tracePt t="6000" x="6515100" y="4083050"/>
          <p14:tracePt t="6007" x="6554788" y="4098925"/>
          <p14:tracePt t="6015" x="6570663" y="4106863"/>
          <p14:tracePt t="6023" x="6578600" y="4106863"/>
          <p14:tracePt t="6031" x="6594475" y="4114800"/>
          <p14:tracePt t="6040" x="6602413" y="4114800"/>
          <p14:tracePt t="6048" x="6626225" y="4114800"/>
          <p14:tracePt t="6056" x="6665913" y="4114800"/>
          <p14:tracePt t="6064" x="6705600" y="4114800"/>
          <p14:tracePt t="6071" x="6769100" y="4114800"/>
          <p14:tracePt t="6079" x="6850063" y="4114800"/>
          <p14:tracePt t="6087" x="6913563" y="4114800"/>
          <p14:tracePt t="6095" x="6977063" y="4114800"/>
          <p14:tracePt t="6103" x="7000875" y="4114800"/>
          <p14:tracePt t="6111" x="7032625" y="4106863"/>
          <p14:tracePt t="6119" x="7056438" y="4106863"/>
          <p14:tracePt t="6129" x="7072313" y="4098925"/>
          <p14:tracePt t="6135" x="7088188" y="4098925"/>
          <p14:tracePt t="6144" x="7096125" y="4098925"/>
          <p14:tracePt t="6152" x="7104063" y="4090988"/>
          <p14:tracePt t="6160" x="7119938" y="4090988"/>
          <p14:tracePt t="6176" x="7127875" y="4090988"/>
          <p14:tracePt t="6191" x="7127875" y="4083050"/>
          <p14:tracePt t="6231" x="7200900" y="4083050"/>
          <p14:tracePt t="6239" x="7296150" y="4106863"/>
          <p14:tracePt t="6247" x="7431088" y="4146550"/>
          <p14:tracePt t="6256" x="7631113" y="4210050"/>
          <p14:tracePt t="6267" x="7847013" y="4257675"/>
          <p14:tracePt t="6271" x="8013700" y="4291013"/>
          <p14:tracePt t="6284" x="8140700" y="4322763"/>
          <p14:tracePt t="6287" x="8229600" y="4338638"/>
          <p14:tracePt t="6295" x="8269288" y="4346575"/>
          <p14:tracePt t="6303" x="8293100" y="4354513"/>
          <p14:tracePt t="6375" x="8301038" y="4354513"/>
          <p14:tracePt t="6383" x="8356600" y="4362450"/>
          <p14:tracePt t="6391" x="8451850" y="4386263"/>
          <p14:tracePt t="6399" x="8572500" y="4402138"/>
          <p14:tracePt t="6407" x="8683625" y="4425950"/>
          <p14:tracePt t="6415" x="8786813" y="4441825"/>
          <p14:tracePt t="6423" x="8883650" y="4449763"/>
          <p14:tracePt t="6431" x="8947150" y="4457700"/>
          <p14:tracePt t="6439" x="8978900" y="4457700"/>
          <p14:tracePt t="6447" x="8986838" y="4457700"/>
          <p14:tracePt t="6503" x="8994775" y="4465638"/>
          <p14:tracePt t="6512" x="9050338" y="4513263"/>
          <p14:tracePt t="6519" x="9082088" y="4537075"/>
          <p14:tracePt t="6527" x="9105900" y="4552950"/>
          <p14:tracePt t="6535" x="9113838" y="4560888"/>
          <p14:tracePt t="6543" x="9121775" y="4560888"/>
          <p14:tracePt t="6567" x="9121775" y="4568825"/>
          <p14:tracePt t="6591" x="9121775" y="4576763"/>
          <p14:tracePt t="6599" x="9121775" y="4592638"/>
          <p14:tracePt t="6607" x="9121775" y="4624388"/>
          <p14:tracePt t="6615" x="9129713" y="4649788"/>
          <p14:tracePt t="6625" x="9137650" y="4697413"/>
          <p14:tracePt t="6631" x="9153525" y="4745038"/>
          <p14:tracePt t="6639" x="9161463" y="4768850"/>
          <p14:tracePt t="6648" x="9169400" y="4800600"/>
          <p14:tracePt t="6657" x="9177338" y="4832350"/>
          <p14:tracePt t="6663" x="9177338" y="4848225"/>
          <p14:tracePt t="6673" x="9177338" y="4872038"/>
          <p14:tracePt t="6683" x="9177338" y="4887913"/>
          <p14:tracePt t="6687" x="9177338" y="4895850"/>
          <p14:tracePt t="6695" x="9177338" y="4911725"/>
          <p14:tracePt t="6703" x="9177338" y="4935538"/>
          <p14:tracePt t="6712" x="9185275" y="4959350"/>
          <p14:tracePt t="6719" x="9185275" y="4984750"/>
          <p14:tracePt t="6727" x="9193213" y="5008563"/>
          <p14:tracePt t="6735" x="9201150" y="5032375"/>
          <p14:tracePt t="6743" x="9209088" y="5040313"/>
          <p14:tracePt t="6759" x="9209088" y="5056188"/>
          <p14:tracePt t="6767" x="9209088" y="5064125"/>
          <p14:tracePt t="6779" x="9209088" y="5072063"/>
          <p14:tracePt t="6783" x="9201150" y="5095875"/>
          <p14:tracePt t="6791" x="9201150" y="5103813"/>
          <p14:tracePt t="6799" x="9201150" y="5119688"/>
          <p14:tracePt t="6807" x="9201150" y="5143500"/>
          <p14:tracePt t="6815" x="9201150" y="5159375"/>
          <p14:tracePt t="6824" x="9201150" y="5167313"/>
          <p14:tracePt t="6832" x="9201150" y="5183188"/>
          <p14:tracePt t="6839" x="9201150" y="5199063"/>
          <p14:tracePt t="6849" x="9201150" y="5207000"/>
          <p14:tracePt t="6857" x="9201150" y="5214938"/>
          <p14:tracePt t="6880" x="9201150" y="5222875"/>
          <p14:tracePt t="6895" x="9201150" y="5238750"/>
          <p14:tracePt t="6903" x="9201150" y="5262563"/>
          <p14:tracePt t="6912" x="9201150" y="5270500"/>
          <p14:tracePt t="6919" x="9201150" y="5286375"/>
          <p14:tracePt t="6927" x="9201150" y="5302250"/>
          <p14:tracePt t="6935" x="9201150" y="5319713"/>
          <p14:tracePt t="6943" x="9201150" y="5335588"/>
          <p14:tracePt t="6959" x="9201150" y="5343525"/>
          <p14:tracePt t="7007" x="9201150" y="5351463"/>
          <p14:tracePt t="7280" x="9201150" y="5359400"/>
          <p14:tracePt t="7295" x="9201150" y="5367338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EF46D-456B-4C70-B37E-AF6C5CECF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 Vertical facial Muscles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D98828-54EA-4B03-AFF8-FA812559F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u="sng" dirty="0"/>
              <a:t>Mentalis</a:t>
            </a:r>
            <a:r>
              <a:rPr lang="en-US" altLang="en-US" sz="2000" dirty="0"/>
              <a:t> - everts LL or wrinkles the chin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u="sng" dirty="0"/>
              <a:t>Depressor </a:t>
            </a:r>
            <a:r>
              <a:rPr lang="en-US" altLang="en-US" sz="2000" u="sng" dirty="0" err="1"/>
              <a:t>anguli</a:t>
            </a:r>
            <a:r>
              <a:rPr lang="en-US" altLang="en-US" sz="2000" u="sng" dirty="0"/>
              <a:t> </a:t>
            </a:r>
            <a:r>
              <a:rPr lang="en-US" altLang="en-US" sz="2000" u="sng" dirty="0" err="1"/>
              <a:t>oris</a:t>
            </a:r>
            <a:r>
              <a:rPr lang="en-US" altLang="en-US" sz="2000" dirty="0"/>
              <a:t> -helps compress lips by pulling UL towards 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u="sng" dirty="0" err="1"/>
              <a:t>Levator</a:t>
            </a:r>
            <a:r>
              <a:rPr lang="en-US" altLang="en-US" sz="2000" u="sng" dirty="0"/>
              <a:t> </a:t>
            </a:r>
            <a:r>
              <a:rPr lang="en-US" altLang="en-US" sz="2000" u="sng" dirty="0" err="1"/>
              <a:t>anguli</a:t>
            </a:r>
            <a:r>
              <a:rPr lang="en-US" altLang="en-US" sz="2000" u="sng" dirty="0"/>
              <a:t> </a:t>
            </a:r>
            <a:r>
              <a:rPr lang="en-US" altLang="en-US" sz="2000" u="sng" dirty="0" err="1"/>
              <a:t>oris</a:t>
            </a:r>
            <a:r>
              <a:rPr lang="en-US" altLang="en-US" sz="2000" u="sng" dirty="0"/>
              <a:t>*</a:t>
            </a:r>
            <a:r>
              <a:rPr lang="en-US" altLang="en-US" sz="2000" dirty="0"/>
              <a:t> -pulls LL towards UL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aphicFrame>
        <p:nvGraphicFramePr>
          <p:cNvPr id="8" name="Object 6">
            <a:extLst>
              <a:ext uri="{FF2B5EF4-FFF2-40B4-BE49-F238E27FC236}">
                <a16:creationId xmlns:a16="http://schemas.microsoft.com/office/drawing/2014/main" id="{989001A9-BD29-4BB8-8F69-E3AC4CF4325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3595198"/>
              </p:ext>
            </p:extLst>
          </p:nvPr>
        </p:nvGraphicFramePr>
        <p:xfrm>
          <a:off x="5929621" y="731838"/>
          <a:ext cx="4234833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571429" imgH="9400000" progId="MS_ClipArt_Gallery.2">
                  <p:embed/>
                </p:oleObj>
              </mc:Choice>
              <mc:Fallback>
                <p:oleObj name="Clip" r:id="rId2" imgW="7571429" imgH="9400000" progId="MS_ClipArt_Gallery.2">
                  <p:embed/>
                  <p:pic>
                    <p:nvPicPr>
                      <p:cNvPr id="5222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9621" y="731838"/>
                        <a:ext cx="4234833" cy="5257800"/>
                      </a:xfrm>
                      <a:prstGeom prst="rect">
                        <a:avLst/>
                      </a:prstGeom>
                      <a:noFill/>
                      <a:ln w="22225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6FAADC-05B6-4BAB-AC16-846529A9F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5"/>
    </mc:Choice>
    <mc:Fallback xmlns="">
      <p:transition spd="slow" advTm="13295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38516-D39B-4456-85F8-0C3EC67E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 Parallel facial Muscles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56F0CD-7A35-422A-822C-4C640A9D5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u="sng" dirty="0" err="1"/>
              <a:t>Incisivus</a:t>
            </a:r>
            <a:r>
              <a:rPr lang="en-US" altLang="en-US" sz="2000" u="sng" dirty="0"/>
              <a:t> labii sup</a:t>
            </a:r>
            <a:r>
              <a:rPr lang="en-US" altLang="en-US" sz="2000" dirty="0"/>
              <a:t>.- helps pucker lips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u="sng" dirty="0" err="1"/>
              <a:t>Incisivus</a:t>
            </a:r>
            <a:r>
              <a:rPr lang="en-US" altLang="en-US" sz="2000" u="sng" dirty="0"/>
              <a:t> labii inf.</a:t>
            </a:r>
            <a:r>
              <a:rPr lang="en-US" altLang="en-US" sz="2000" dirty="0"/>
              <a:t> - draws corner of mouth medially and downwards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/>
              <a:t>Hard to find pictures of these small muscles!!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aphicFrame>
        <p:nvGraphicFramePr>
          <p:cNvPr id="8" name="Object 6">
            <a:extLst>
              <a:ext uri="{FF2B5EF4-FFF2-40B4-BE49-F238E27FC236}">
                <a16:creationId xmlns:a16="http://schemas.microsoft.com/office/drawing/2014/main" id="{D622928E-FF29-4AF2-B574-D3FD1F361EC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5781615"/>
              </p:ext>
            </p:extLst>
          </p:nvPr>
        </p:nvGraphicFramePr>
        <p:xfrm>
          <a:off x="5477191" y="1409211"/>
          <a:ext cx="5581334" cy="3996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057143" imgH="2904762" progId="MS_ClipArt_Gallery.2">
                  <p:embed/>
                </p:oleObj>
              </mc:Choice>
              <mc:Fallback>
                <p:oleObj name="Clip" r:id="rId2" imgW="4057143" imgH="2904762" progId="MS_ClipArt_Gallery.2">
                  <p:embed/>
                  <p:pic>
                    <p:nvPicPr>
                      <p:cNvPr id="5325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7191" y="1409211"/>
                        <a:ext cx="5581334" cy="39960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BC22FD-53AB-431A-8041-432CC01CA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7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22"/>
    </mc:Choice>
    <mc:Fallback xmlns="">
      <p:transition spd="slow" advTm="20622"/>
    </mc:Fallback>
  </mc:AlternateContent>
  <p:extLst>
    <p:ext uri="{3A86A75C-4F4B-4683-9AE1-C65F6400EC91}">
      <p14:laserTraceLst xmlns:p14="http://schemas.microsoft.com/office/powerpoint/2010/main">
        <p14:tracePtLst>
          <p14:tracePt t="11419" x="9185275" y="5367338"/>
          <p14:tracePt t="11427" x="9153525" y="5367338"/>
          <p14:tracePt t="11435" x="9129713" y="5367338"/>
          <p14:tracePt t="11443" x="9105900" y="5375275"/>
          <p14:tracePt t="11452" x="9082088" y="5383213"/>
          <p14:tracePt t="11460" x="9050338" y="5391150"/>
          <p14:tracePt t="11467" x="9026525" y="5391150"/>
          <p14:tracePt t="11475" x="9002713" y="5399088"/>
          <p14:tracePt t="11483" x="8978900" y="5399088"/>
          <p14:tracePt t="11491" x="8963025" y="5399088"/>
          <p14:tracePt t="11499" x="8947150" y="5399088"/>
          <p14:tracePt t="11507" x="8939213" y="5399088"/>
          <p14:tracePt t="11517" x="8931275" y="5399088"/>
          <p14:tracePt t="11522" x="8915400" y="5407025"/>
          <p14:tracePt t="11595" x="8907463" y="5407025"/>
          <p14:tracePt t="11619" x="8891588" y="5407025"/>
          <p14:tracePt t="11627" x="8874125" y="5407025"/>
          <p14:tracePt t="11636" x="8866188" y="5407025"/>
          <p14:tracePt t="11644" x="8858250" y="5407025"/>
          <p14:tracePt t="11653" x="8850313" y="5407025"/>
          <p14:tracePt t="11662" x="8842375" y="5407025"/>
          <p14:tracePt t="11666" x="8818563" y="5399088"/>
          <p14:tracePt t="11675" x="8794750" y="5391150"/>
          <p14:tracePt t="11683" x="8755063" y="5375275"/>
          <p14:tracePt t="11691" x="8739188" y="5359400"/>
          <p14:tracePt t="11699" x="8723313" y="5359400"/>
          <p14:tracePt t="11707" x="8707438" y="5351463"/>
          <p14:tracePt t="11716" x="8707438" y="5343525"/>
          <p14:tracePt t="11724" x="8699500" y="5343525"/>
          <p14:tracePt t="11731" x="8691563" y="5335588"/>
          <p14:tracePt t="11739" x="8667750" y="5310188"/>
          <p14:tracePt t="11747" x="8643938" y="5286375"/>
          <p14:tracePt t="11755" x="8628063" y="5270500"/>
          <p14:tracePt t="11763" x="8612188" y="5254625"/>
          <p14:tracePt t="11771" x="8604250" y="5238750"/>
          <p14:tracePt t="11779" x="8588375" y="5222875"/>
          <p14:tracePt t="11787" x="8564563" y="5199063"/>
          <p14:tracePt t="11795" x="8523288" y="5159375"/>
          <p14:tracePt t="11803" x="8483600" y="5119688"/>
          <p14:tracePt t="11812" x="8443913" y="5087938"/>
          <p14:tracePt t="11821" x="8404225" y="5048250"/>
          <p14:tracePt t="11828" x="8356600" y="5008563"/>
          <p14:tracePt t="11837" x="8316913" y="4976813"/>
          <p14:tracePt t="11844" x="8269288" y="4943475"/>
          <p14:tracePt t="11852" x="8237538" y="4919663"/>
          <p14:tracePt t="11860" x="8205788" y="4903788"/>
          <p14:tracePt t="11869" x="8189913" y="4879975"/>
          <p14:tracePt t="11882" x="8172450" y="4872038"/>
          <p14:tracePt t="11884" x="8164513" y="4864100"/>
          <p14:tracePt t="11891" x="8156575" y="4840288"/>
          <p14:tracePt t="11899" x="8148638" y="4816475"/>
          <p14:tracePt t="11907" x="8148638" y="4792663"/>
          <p14:tracePt t="11915" x="8148638" y="4760913"/>
          <p14:tracePt t="11923" x="8148638" y="4729163"/>
          <p14:tracePt t="11931" x="8148638" y="4689475"/>
          <p14:tracePt t="11939" x="8140700" y="4608513"/>
          <p14:tracePt t="11947" x="8132763" y="4545013"/>
          <p14:tracePt t="11955" x="8116888" y="4473575"/>
          <p14:tracePt t="11963" x="8101013" y="4378325"/>
          <p14:tracePt t="11971" x="8085138" y="4273550"/>
          <p14:tracePt t="11979" x="8061325" y="4178300"/>
          <p14:tracePt t="11987" x="8037513" y="4083050"/>
          <p14:tracePt t="11995" x="8021638" y="3979863"/>
          <p14:tracePt t="12003" x="8005763" y="3890963"/>
          <p14:tracePt t="12010" x="7989888" y="3811588"/>
          <p14:tracePt t="12019" x="7974013" y="3740150"/>
          <p14:tracePt t="12028" x="7958138" y="3668713"/>
          <p14:tracePt t="12035" x="7950200" y="3621088"/>
          <p14:tracePt t="12043" x="7942263" y="3563938"/>
          <p14:tracePt t="12051" x="7942263" y="3532188"/>
          <p14:tracePt t="12059" x="7934325" y="3500438"/>
          <p14:tracePt t="12067" x="7926388" y="3476625"/>
          <p14:tracePt t="12075" x="7926388" y="3468688"/>
          <p14:tracePt t="12083" x="7926388" y="3452813"/>
          <p14:tracePt t="12092" x="7926388" y="3444875"/>
          <p14:tracePt t="12195" x="7926388" y="3436938"/>
          <p14:tracePt t="12203" x="7926388" y="3421063"/>
          <p14:tracePt t="12211" x="7918450" y="3413125"/>
          <p14:tracePt t="12218" x="7918450" y="3397250"/>
          <p14:tracePt t="12227" x="7918450" y="3389313"/>
          <p14:tracePt t="12243" x="7918450" y="3381375"/>
          <p14:tracePt t="12284" x="7918450" y="3373438"/>
          <p14:tracePt t="12627" x="7918450" y="3365500"/>
          <p14:tracePt t="12635" x="7926388" y="3365500"/>
          <p14:tracePt t="12651" x="7934325" y="3357563"/>
          <p14:tracePt t="12667" x="7942263" y="3357563"/>
          <p14:tracePt t="12740" x="7942263" y="3349625"/>
          <p14:tracePt t="12757" x="7950200" y="3349625"/>
          <p14:tracePt t="12821" x="7950200" y="3341688"/>
          <p14:tracePt t="12827" x="7958138" y="3341688"/>
          <p14:tracePt t="12836" x="7974013" y="3341688"/>
          <p14:tracePt t="12843" x="7981950" y="3333750"/>
          <p14:tracePt t="12851" x="7989888" y="3333750"/>
          <p14:tracePt t="12859" x="7989888" y="3325813"/>
          <p14:tracePt t="12867" x="7997825" y="3325813"/>
          <p14:tracePt t="12891" x="8013700" y="3325813"/>
          <p14:tracePt t="12899" x="8021638" y="3325813"/>
          <p14:tracePt t="12907" x="8037513" y="3317875"/>
          <p14:tracePt t="12915" x="8069263" y="3309938"/>
          <p14:tracePt t="12923" x="8085138" y="3309938"/>
          <p14:tracePt t="12931" x="8108950" y="3309938"/>
          <p14:tracePt t="12940" x="8132763" y="3309938"/>
          <p14:tracePt t="12947" x="8140700" y="3302000"/>
          <p14:tracePt t="12955" x="8148638" y="3302000"/>
          <p14:tracePt t="12964" x="8156575" y="3302000"/>
          <p14:tracePt t="13035" x="8164513" y="3294063"/>
          <p14:tracePt t="13060" x="8172450" y="3294063"/>
          <p14:tracePt t="13070" x="8180388" y="3294063"/>
          <p14:tracePt t="13083" x="8180388" y="3286125"/>
          <p14:tracePt t="13267" x="8189913" y="3270250"/>
          <p14:tracePt t="13274" x="8197850" y="3262313"/>
          <p14:tracePt t="13283" x="8205788" y="3252788"/>
          <p14:tracePt t="13291" x="8213725" y="3244850"/>
          <p14:tracePt t="13300" x="8221663" y="3244850"/>
          <p14:tracePt t="13307" x="8221663" y="3236913"/>
          <p14:tracePt t="13315" x="8229600" y="3228975"/>
          <p14:tracePt t="13531" x="8237538" y="3221038"/>
          <p14:tracePt t="13539" x="8245475" y="3213100"/>
          <p14:tracePt t="13547" x="8261350" y="3205163"/>
          <p14:tracePt t="13555" x="8261350" y="3189288"/>
          <p14:tracePt t="13595" x="8269288" y="3181350"/>
          <p14:tracePt t="13603" x="8269288" y="3173413"/>
          <p14:tracePt t="13628" x="8269288" y="3165475"/>
          <p14:tracePt t="13667" x="8277225" y="3157538"/>
          <p14:tracePt t="13683" x="8285163" y="3149600"/>
          <p14:tracePt t="13700" x="8285163" y="3141663"/>
          <p14:tracePt t="13715" x="8293100" y="3133725"/>
          <p14:tracePt t="13804" x="8293100" y="3125788"/>
          <p14:tracePt t="13812" x="8301038" y="3125788"/>
          <p14:tracePt t="13823" x="8301038" y="3117850"/>
          <p14:tracePt t="13843" x="8301038" y="3109913"/>
          <p14:tracePt t="13859" x="8301038" y="3101975"/>
          <p14:tracePt t="13867" x="8308975" y="3101975"/>
          <p14:tracePt t="13885" x="8308975" y="3094038"/>
          <p14:tracePt t="13891" x="8316913" y="3094038"/>
          <p14:tracePt t="13931" x="8316913" y="3086100"/>
          <p14:tracePt t="14180" x="8316913" y="3078163"/>
          <p14:tracePt t="14188" x="8285163" y="3078163"/>
          <p14:tracePt t="14195" x="8253413" y="3078163"/>
          <p14:tracePt t="14203" x="8229600" y="3078163"/>
          <p14:tracePt t="14211" x="8205788" y="3078163"/>
          <p14:tracePt t="14219" x="8172450" y="3078163"/>
          <p14:tracePt t="14227" x="8148638" y="3078163"/>
          <p14:tracePt t="14235" x="8132763" y="3078163"/>
          <p14:tracePt t="14243" x="8116888" y="3078163"/>
          <p14:tracePt t="14252" x="8101013" y="3078163"/>
          <p14:tracePt t="14259" x="8093075" y="3078163"/>
          <p14:tracePt t="14267" x="8085138" y="3078163"/>
          <p14:tracePt t="14275" x="8085138" y="3086100"/>
          <p14:tracePt t="14283" x="8077200" y="3086100"/>
          <p14:tracePt t="14307" x="8077200" y="3094038"/>
          <p14:tracePt t="14315" x="8069263" y="3094038"/>
          <p14:tracePt t="14323" x="8061325" y="3094038"/>
          <p14:tracePt t="14347" x="8053388" y="3094038"/>
          <p14:tracePt t="14364" x="8053388" y="3101975"/>
          <p14:tracePt t="14372" x="8045450" y="3101975"/>
          <p14:tracePt t="14388" x="8037513" y="3101975"/>
          <p14:tracePt t="14395" x="8029575" y="3109913"/>
          <p14:tracePt t="14403" x="8021638" y="3109913"/>
          <p14:tracePt t="14420" x="8013700" y="3117850"/>
          <p14:tracePt t="14427" x="8005763" y="3125788"/>
          <p14:tracePt t="14435" x="7997825" y="3125788"/>
          <p14:tracePt t="14444" x="7989888" y="3125788"/>
          <p14:tracePt t="14450" x="7981950" y="3133725"/>
          <p14:tracePt t="14547" x="7981950" y="3141663"/>
          <p14:tracePt t="14555" x="8005763" y="3149600"/>
          <p14:tracePt t="14563" x="8029575" y="3165475"/>
          <p14:tracePt t="14571" x="8045450" y="3165475"/>
          <p14:tracePt t="14579" x="8069263" y="3173413"/>
          <p14:tracePt t="14589" x="8085138" y="3173413"/>
          <p14:tracePt t="14595" x="8108950" y="3173413"/>
          <p14:tracePt t="14602" x="8124825" y="3173413"/>
          <p14:tracePt t="14611" x="8140700" y="3165475"/>
          <p14:tracePt t="14618" x="8164513" y="3165475"/>
          <p14:tracePt t="14627" x="8180388" y="3157538"/>
          <p14:tracePt t="14635" x="8197850" y="3149600"/>
          <p14:tracePt t="14652" x="8205788" y="3149600"/>
          <p14:tracePt t="14699" x="8213725" y="3149600"/>
          <p14:tracePt t="14708" x="8221663" y="3149600"/>
          <p14:tracePt t="14716" x="8229600" y="3149600"/>
          <p14:tracePt t="14727" x="8245475" y="3149600"/>
          <p14:tracePt t="14730" x="8261350" y="3149600"/>
          <p14:tracePt t="14739" x="8269288" y="3141663"/>
          <p14:tracePt t="14756" x="8277225" y="3133725"/>
          <p14:tracePt t="14771" x="8285163" y="3133725"/>
          <p14:tracePt t="14803" x="8285163" y="3125788"/>
          <p14:tracePt t="14811" x="8293100" y="3125788"/>
          <p14:tracePt t="14819" x="8301038" y="3117850"/>
          <p14:tracePt t="14827" x="8301038" y="3109913"/>
          <p14:tracePt t="14844" x="8308975" y="3101975"/>
          <p14:tracePt t="14859" x="8316913" y="3094038"/>
          <p14:tracePt t="14867" x="8316913" y="3086100"/>
          <p14:tracePt t="14885" x="8332788" y="3070225"/>
          <p14:tracePt t="14899" x="8340725" y="3054350"/>
          <p14:tracePt t="14915" x="8348663" y="3038475"/>
          <p14:tracePt t="14923" x="8356600" y="3030538"/>
          <p14:tracePt t="14939" x="8364538" y="3014663"/>
          <p14:tracePt t="14955" x="8364538" y="3006725"/>
          <p14:tracePt t="14963" x="8372475" y="2998788"/>
          <p14:tracePt t="14971" x="8380413" y="2990850"/>
          <p14:tracePt t="14979" x="8380413" y="2982913"/>
          <p14:tracePt t="14995" x="8388350" y="2974975"/>
          <p14:tracePt t="15003" x="8388350" y="2967038"/>
          <p14:tracePt t="15043" x="8388350" y="2959100"/>
          <p14:tracePt t="15059" x="8396288" y="2959100"/>
          <p14:tracePt t="15067" x="8396288" y="2951163"/>
          <p14:tracePt t="15083" x="8396288" y="2943225"/>
          <p14:tracePt t="15091" x="8396288" y="2935288"/>
          <p14:tracePt t="15098" x="8404225" y="2935288"/>
          <p14:tracePt t="15107" x="8404225" y="2927350"/>
          <p14:tracePt t="15123" x="8412163" y="2927350"/>
          <p14:tracePt t="15131" x="8412163" y="2919413"/>
          <p14:tracePt t="15148" x="8412163" y="2909888"/>
          <p14:tracePt t="15171" x="8412163" y="2901950"/>
          <p14:tracePt t="15187" x="8420100" y="2901950"/>
          <p14:tracePt t="15211" x="8420100" y="2894013"/>
          <p14:tracePt t="15267" x="8420100" y="2886075"/>
          <p14:tracePt t="15387" x="8420100" y="2901950"/>
          <p14:tracePt t="15395" x="8412163" y="2927350"/>
          <p14:tracePt t="15403" x="8404225" y="2943225"/>
          <p14:tracePt t="15412" x="8396288" y="2959100"/>
          <p14:tracePt t="15419" x="8380413" y="2982913"/>
          <p14:tracePt t="15427" x="8372475" y="2998788"/>
          <p14:tracePt t="15435" x="8364538" y="3006725"/>
          <p14:tracePt t="15443" x="8356600" y="3022600"/>
          <p14:tracePt t="15451" x="8356600" y="3030538"/>
          <p14:tracePt t="15459" x="8356600" y="3038475"/>
          <p14:tracePt t="15467" x="8348663" y="3046413"/>
          <p14:tracePt t="15627" x="8348663" y="3030538"/>
          <p14:tracePt t="15635" x="8356600" y="3022600"/>
          <p14:tracePt t="15643" x="8356600" y="2998788"/>
          <p14:tracePt t="15651" x="8372475" y="2982913"/>
          <p14:tracePt t="15660" x="8380413" y="2967038"/>
          <p14:tracePt t="15667" x="8380413" y="2959100"/>
          <p14:tracePt t="15679" x="8380413" y="2943225"/>
          <p14:tracePt t="15683" x="8388350" y="2935288"/>
          <p14:tracePt t="15691" x="8396288" y="2927350"/>
          <p14:tracePt t="15699" x="8396288" y="2909888"/>
          <p14:tracePt t="15707" x="8396288" y="2901950"/>
          <p14:tracePt t="15715" x="8404225" y="2894013"/>
          <p14:tracePt t="15725" x="8404225" y="2886075"/>
          <p14:tracePt t="15731" x="8412163" y="2886075"/>
          <p14:tracePt t="15739" x="8412163" y="2878138"/>
          <p14:tracePt t="15747" x="8412163" y="2870200"/>
          <p14:tracePt t="15764" x="8412163" y="2862263"/>
          <p14:tracePt t="15771" x="8420100" y="2862263"/>
          <p14:tracePt t="15787" x="8420100" y="2854325"/>
          <p14:tracePt t="15803" x="8428038" y="2846388"/>
          <p14:tracePt t="15908" x="8435975" y="2862263"/>
          <p14:tracePt t="15914" x="8435975" y="2886075"/>
          <p14:tracePt t="15923" x="8435975" y="2894013"/>
          <p14:tracePt t="15931" x="8435975" y="2901950"/>
          <p14:tracePt t="15939" x="8435975" y="2909888"/>
          <p14:tracePt t="15947" x="8435975" y="2919413"/>
          <p14:tracePt t="15964" x="8435975" y="2927350"/>
          <p14:tracePt t="15979" x="8435975" y="2935288"/>
          <p14:tracePt t="16011" x="8435975" y="2943225"/>
          <p14:tracePt t="16091" x="8443913" y="2959100"/>
          <p14:tracePt t="16099" x="8467725" y="2974975"/>
          <p14:tracePt t="16106" x="8475663" y="2982913"/>
          <p14:tracePt t="16114" x="8491538" y="2982913"/>
          <p14:tracePt t="16203" x="8491538" y="2967038"/>
          <p14:tracePt t="16211" x="8491538" y="2951163"/>
          <p14:tracePt t="16219" x="8491538" y="2943225"/>
          <p14:tracePt t="16227" x="8491538" y="2935288"/>
          <p14:tracePt t="16235" x="8491538" y="2919413"/>
          <p14:tracePt t="16243" x="8491538" y="2909888"/>
          <p14:tracePt t="16252" x="8491538" y="2901950"/>
          <p14:tracePt t="16259" x="8483600" y="2901950"/>
          <p14:tracePt t="16268" x="8483600" y="2894013"/>
          <p14:tracePt t="16275" x="8483600" y="2886075"/>
          <p14:tracePt t="16283" x="8475663" y="2878138"/>
          <p14:tracePt t="16435" x="8467725" y="2878138"/>
          <p14:tracePt t="16443" x="8459788" y="2901950"/>
          <p14:tracePt t="16451" x="8451850" y="2909888"/>
          <p14:tracePt t="16459" x="8443913" y="2935288"/>
          <p14:tracePt t="16467" x="8435975" y="2951163"/>
          <p14:tracePt t="16475" x="8435975" y="2967038"/>
          <p14:tracePt t="16483" x="8428038" y="2974975"/>
          <p14:tracePt t="16491" x="8428038" y="2982913"/>
          <p14:tracePt t="16499" x="8428038" y="2990850"/>
          <p14:tracePt t="16507" x="8420100" y="2990850"/>
          <p14:tracePt t="16618" x="8420100" y="2967038"/>
          <p14:tracePt t="16627" x="8428038" y="2959100"/>
          <p14:tracePt t="16635" x="8428038" y="2943225"/>
          <p14:tracePt t="16651" x="8428038" y="2927350"/>
          <p14:tracePt t="16659" x="8435975" y="2927350"/>
          <p14:tracePt t="16667" x="8435975" y="2919413"/>
          <p14:tracePt t="16683" x="8435975" y="2909888"/>
          <p14:tracePt t="16691" x="8443913" y="2909888"/>
          <p14:tracePt t="16707" x="8443913" y="2901950"/>
          <p14:tracePt t="16715" x="8451850" y="2901950"/>
          <p14:tracePt t="16725" x="8451850" y="2894013"/>
          <p14:tracePt t="16876" x="8459788" y="2909888"/>
          <p14:tracePt t="16883" x="8467725" y="2927350"/>
          <p14:tracePt t="16891" x="8467725" y="2935288"/>
          <p14:tracePt t="16899" x="8467725" y="2951163"/>
          <p14:tracePt t="16907" x="8475663" y="2967038"/>
          <p14:tracePt t="16923" x="8475663" y="2974975"/>
          <p14:tracePt t="16931" x="8483600" y="2982913"/>
          <p14:tracePt t="16947" x="8483600" y="2990850"/>
          <p14:tracePt t="17052" x="8491538" y="2974975"/>
          <p14:tracePt t="17058" x="8499475" y="2967038"/>
          <p14:tracePt t="17068" x="8499475" y="2943225"/>
          <p14:tracePt t="17075" x="8499475" y="2935288"/>
          <p14:tracePt t="17083" x="8499475" y="2927350"/>
          <p14:tracePt t="17091" x="8499475" y="2919413"/>
          <p14:tracePt t="17107" x="8499475" y="2909888"/>
          <p14:tracePt t="17235" x="8499475" y="2927350"/>
          <p14:tracePt t="17242" x="8499475" y="2943225"/>
          <p14:tracePt t="17251" x="8499475" y="2951163"/>
          <p14:tracePt t="17260" x="8499475" y="2967038"/>
          <p14:tracePt t="17268" x="8499475" y="2974975"/>
          <p14:tracePt t="17274" x="8499475" y="2982913"/>
          <p14:tracePt t="17283" x="8499475" y="2990850"/>
          <p14:tracePt t="17371" x="8499475" y="2967038"/>
          <p14:tracePt t="17379" x="8499475" y="2951163"/>
          <p14:tracePt t="17387" x="8499475" y="2935288"/>
          <p14:tracePt t="17395" x="8499475" y="2927350"/>
          <p14:tracePt t="17403" x="8507413" y="2901950"/>
          <p14:tracePt t="17419" x="8507413" y="2894013"/>
          <p14:tracePt t="17435" x="8515350" y="2894013"/>
          <p14:tracePt t="17579" x="8515350" y="2909888"/>
          <p14:tracePt t="17595" x="8515350" y="2927350"/>
          <p14:tracePt t="17628" x="8515350" y="2935288"/>
          <p14:tracePt t="17763" x="8515350" y="2927350"/>
          <p14:tracePt t="17771" x="8515350" y="2919413"/>
          <p14:tracePt t="17787" x="8515350" y="2909888"/>
          <p14:tracePt t="17915" x="8515350" y="2919413"/>
          <p14:tracePt t="17923" x="8515350" y="2935288"/>
          <p14:tracePt t="17931" x="8515350" y="2943225"/>
          <p14:tracePt t="17947" x="8515350" y="2951163"/>
          <p14:tracePt t="18403" x="8515350" y="2943225"/>
          <p14:tracePt t="18525" x="8515350" y="2959100"/>
          <p14:tracePt t="18531" x="8515350" y="2982913"/>
          <p14:tracePt t="18539" x="8515350" y="3006725"/>
          <p14:tracePt t="18547" x="8515350" y="3038475"/>
          <p14:tracePt t="18555" x="8515350" y="3062288"/>
          <p14:tracePt t="18563" x="8531225" y="3109913"/>
          <p14:tracePt t="18571" x="8588375" y="3165475"/>
          <p14:tracePt t="18578" x="8707438" y="3236913"/>
          <p14:tracePt t="18587" x="8955088" y="3341688"/>
          <p14:tracePt t="18595" x="9234488" y="3444875"/>
          <p14:tracePt t="18603" x="9544050" y="3548063"/>
          <p14:tracePt t="18611" x="9847263" y="3636963"/>
          <p14:tracePt t="18619" x="10079038" y="3700463"/>
          <p14:tracePt t="18627" x="10269538" y="3732213"/>
          <p14:tracePt t="18636" x="10421938" y="3763963"/>
          <p14:tracePt t="18643" x="10629900" y="3803650"/>
          <p14:tracePt t="18652" x="10899775" y="3827463"/>
          <p14:tracePt t="18659" x="11187113" y="3875088"/>
          <p14:tracePt t="18667" x="11482388" y="3898900"/>
          <p14:tracePt t="18678" x="11745913" y="3914775"/>
          <p14:tracePt t="18682" x="11920538" y="3922713"/>
          <p14:tracePt t="18691" x="12057063" y="3922713"/>
          <p14:tracePt t="18699" x="12136438" y="3922713"/>
          <p14:tracePt t="18790" x="12144375" y="3835400"/>
          <p14:tracePt t="18794" x="12120563" y="3835400"/>
          <p14:tracePt t="18803" x="12104688" y="3827463"/>
          <p14:tracePt t="18811" x="12088813" y="3819525"/>
          <p14:tracePt t="18819" x="12065000" y="3819525"/>
          <p14:tracePt t="18827" x="12041188" y="3811588"/>
          <p14:tracePt t="18836" x="12033250" y="3811588"/>
          <p14:tracePt t="18875" x="12033250" y="3819525"/>
          <p14:tracePt t="18883" x="12041188" y="3843338"/>
          <p14:tracePt t="18891" x="12057063" y="3867150"/>
          <p14:tracePt t="18899" x="12065000" y="3883025"/>
          <p14:tracePt t="18907" x="12072938" y="3906838"/>
          <p14:tracePt t="18915" x="12080875" y="3930650"/>
          <p14:tracePt t="18923" x="12088813" y="3956050"/>
          <p14:tracePt t="18930" x="12088813" y="3971925"/>
          <p14:tracePt t="18939" x="12088813" y="4003675"/>
          <p14:tracePt t="18947" x="12088813" y="4043363"/>
          <p14:tracePt t="18955" x="12072938" y="4098925"/>
          <p14:tracePt t="18963" x="12049125" y="4162425"/>
          <p14:tracePt t="18971" x="12015788" y="4241800"/>
          <p14:tracePt t="18978" x="11991975" y="4394200"/>
          <p14:tracePt t="18987" x="11968163" y="4552950"/>
          <p14:tracePt t="18995" x="11960225" y="4697413"/>
          <p14:tracePt t="19003" x="11960225" y="4824413"/>
          <p14:tracePt t="19011" x="11960225" y="4943475"/>
          <p14:tracePt t="19022" x="11960225" y="5048250"/>
          <p14:tracePt t="19027" x="11960225" y="5135563"/>
          <p14:tracePt t="19040" x="11960225" y="5207000"/>
          <p14:tracePt t="19042" x="11952288" y="5254625"/>
          <p14:tracePt t="19052" x="11944350" y="5286375"/>
          <p14:tracePt t="19059" x="11936413" y="5302250"/>
          <p14:tracePt t="19071" x="11936413" y="5310188"/>
          <p14:tracePt t="19076" x="11928475" y="5310188"/>
          <p14:tracePt t="19082" x="11920538" y="5310188"/>
          <p14:tracePt t="19099" x="11912600" y="5310188"/>
          <p14:tracePt t="19107" x="11896725" y="5310188"/>
          <p14:tracePt t="19114" x="11864975" y="5310188"/>
          <p14:tracePt t="19123" x="11793538" y="5310188"/>
          <p14:tracePt t="19131" x="11730038" y="5302250"/>
          <p14:tracePt t="19139" x="11657013" y="5286375"/>
          <p14:tracePt t="19146" x="11569700" y="5278438"/>
          <p14:tracePt t="19155" x="11482388" y="5270500"/>
          <p14:tracePt t="19163" x="11410950" y="5262563"/>
          <p14:tracePt t="19171" x="11347450" y="5262563"/>
          <p14:tracePt t="19181" x="11331575" y="5262563"/>
          <p14:tracePt t="19219" x="11339513" y="5278438"/>
          <p14:tracePt t="19227" x="11363325" y="5302250"/>
          <p14:tracePt t="19235" x="11379200" y="5310188"/>
          <p14:tracePt t="19243" x="11379200" y="5319713"/>
          <p14:tracePt t="19283" x="11379200" y="5327650"/>
          <p14:tracePt t="19868" x="11450638" y="5327650"/>
          <p14:tracePt t="19875" x="11482388" y="5335588"/>
          <p14:tracePt t="19891" x="11490325" y="5335588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31AD1A-DCDB-4C61-8D97-FDB6F308D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Pharynx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5A0465-5A3D-41B2-8DC7-D4E3B2989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A </a:t>
            </a:r>
            <a:r>
              <a:rPr lang="en-US" altLang="en-US" u="sng" dirty="0"/>
              <a:t>muscular tube </a:t>
            </a:r>
            <a:r>
              <a:rPr lang="en-US" altLang="en-US" dirty="0"/>
              <a:t>that gradually narrows at the bottom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Vital to moving </a:t>
            </a:r>
            <a:r>
              <a:rPr lang="en-US" altLang="en-US" u="sng" dirty="0"/>
              <a:t>air and food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Note, substantial detail is given in next few slides – </a:t>
            </a:r>
            <a:r>
              <a:rPr lang="en-US" altLang="en-US" i="1" dirty="0"/>
              <a:t>not all this detail needed for exams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0A6D1-B129-48A8-8C3F-90BD82C90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053"/>
    </mc:Choice>
    <mc:Fallback xmlns="">
      <p:transition spd="slow" advTm="132053"/>
    </mc:Fallback>
  </mc:AlternateContent>
  <p:extLst>
    <p:ext uri="{3A86A75C-4F4B-4683-9AE1-C65F6400EC91}">
      <p14:laserTraceLst xmlns:p14="http://schemas.microsoft.com/office/powerpoint/2010/main">
        <p14:tracePtLst>
          <p14:tracePt t="130613" x="11585575" y="5335588"/>
          <p14:tracePt t="130621" x="11888788" y="5335588"/>
          <p14:tracePt t="130677" x="57150" y="5175250"/>
          <p14:tracePt t="130685" x="63500" y="5168900"/>
          <p14:tracePt t="130725" x="44450" y="5162550"/>
          <p14:tracePt t="130733" x="6350" y="514350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C3734-3035-4F8D-BFDD-6DA5E6359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 Pharyngeal Constrictors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85BA6E-7BB5-4557-9DF2-5E9A65D2E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998720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u="sng" dirty="0"/>
              <a:t>Inferior</a:t>
            </a:r>
            <a:r>
              <a:rPr lang="en-US" altLang="en-US" dirty="0"/>
              <a:t> (largest)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u="sng" dirty="0"/>
              <a:t>Middle</a:t>
            </a:r>
            <a:r>
              <a:rPr lang="en-US" altLang="en-US" dirty="0"/>
              <a:t> (extends from horns of Hyoid to encircle pharynx)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u="sng" dirty="0"/>
              <a:t>Superior</a:t>
            </a:r>
            <a:r>
              <a:rPr lang="en-US" altLang="en-US" dirty="0"/>
              <a:t> (weakest, most complex)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53165071-1EC6-4120-A5A2-E230514D65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3908047"/>
              </p:ext>
            </p:extLst>
          </p:nvPr>
        </p:nvGraphicFramePr>
        <p:xfrm>
          <a:off x="5867400" y="2057399"/>
          <a:ext cx="4696838" cy="4053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8209524" imgH="7085714" progId="MS_ClipArt_Gallery.2">
                  <p:embed/>
                </p:oleObj>
              </mc:Choice>
              <mc:Fallback>
                <p:oleObj name="Clip" r:id="rId2" imgW="8209524" imgH="7085714" progId="MS_ClipArt_Gallery.2">
                  <p:embed/>
                  <p:pic>
                    <p:nvPicPr>
                      <p:cNvPr id="5632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057399"/>
                        <a:ext cx="4696838" cy="4053083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3F5221-E3A7-43BC-B5AA-DA36F15C5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20"/>
    </mc:Choice>
    <mc:Fallback xmlns="">
      <p:transition spd="slow" advTm="57020"/>
    </mc:Fallback>
  </mc:AlternateContent>
  <p:extLst>
    <p:ext uri="{3A86A75C-4F4B-4683-9AE1-C65F6400EC91}">
      <p14:laserTraceLst xmlns:p14="http://schemas.microsoft.com/office/powerpoint/2010/main">
        <p14:tracePtLst>
          <p14:tracePt t="524" x="12041188" y="4067175"/>
          <p14:tracePt t="532" x="11968163" y="4106863"/>
          <p14:tracePt t="539" x="11896725" y="4146550"/>
          <p14:tracePt t="548" x="11833225" y="4178300"/>
          <p14:tracePt t="556" x="11761788" y="4217988"/>
          <p14:tracePt t="563" x="11698288" y="4241800"/>
          <p14:tracePt t="571" x="11649075" y="4265613"/>
          <p14:tracePt t="579" x="11609388" y="4291013"/>
          <p14:tracePt t="587" x="11569700" y="4314825"/>
          <p14:tracePt t="596" x="11545888" y="4338638"/>
          <p14:tracePt t="603" x="11530013" y="4346575"/>
          <p14:tracePt t="611" x="11506200" y="4370388"/>
          <p14:tracePt t="619" x="11490325" y="4386263"/>
          <p14:tracePt t="628" x="11474450" y="4394200"/>
          <p14:tracePt t="635" x="11458575" y="4410075"/>
          <p14:tracePt t="643" x="11442700" y="4425950"/>
          <p14:tracePt t="651" x="11426825" y="4433888"/>
          <p14:tracePt t="659" x="11426825" y="4449763"/>
          <p14:tracePt t="667" x="11418888" y="4465638"/>
          <p14:tracePt t="679" x="11410950" y="4473575"/>
          <p14:tracePt t="684" x="11410950" y="4481513"/>
          <p14:tracePt t="691" x="11403013" y="4489450"/>
          <p14:tracePt t="700" x="11403013" y="4497388"/>
          <p14:tracePt t="708" x="11403013" y="4505325"/>
          <p14:tracePt t="717" x="11395075" y="4513263"/>
          <p14:tracePt t="726" x="11387138" y="4521200"/>
          <p14:tracePt t="740" x="11387138" y="4529138"/>
          <p14:tracePt t="747" x="11387138" y="4545013"/>
          <p14:tracePt t="756" x="11379200" y="4552950"/>
          <p14:tracePt t="763" x="11379200" y="4560888"/>
          <p14:tracePt t="772" x="11379200" y="4568825"/>
          <p14:tracePt t="779" x="11379200" y="4576763"/>
          <p14:tracePt t="787" x="11371263" y="4592638"/>
          <p14:tracePt t="795" x="11371263" y="4600575"/>
          <p14:tracePt t="804" x="11371263" y="4616450"/>
          <p14:tracePt t="811" x="11363325" y="4633913"/>
          <p14:tracePt t="819" x="11355388" y="4657725"/>
          <p14:tracePt t="828" x="11355388" y="4673600"/>
          <p14:tracePt t="835" x="11347450" y="4689475"/>
          <p14:tracePt t="844" x="11347450" y="4713288"/>
          <p14:tracePt t="852" x="11339513" y="4729163"/>
          <p14:tracePt t="860" x="11339513" y="4752975"/>
          <p14:tracePt t="867" x="11339513" y="4768850"/>
          <p14:tracePt t="875" x="11339513" y="4792663"/>
          <p14:tracePt t="884" x="11339513" y="4808538"/>
          <p14:tracePt t="892" x="11339513" y="4824413"/>
          <p14:tracePt t="899" x="11339513" y="4840288"/>
          <p14:tracePt t="907" x="11339513" y="4848225"/>
          <p14:tracePt t="916" x="11339513" y="4856163"/>
          <p14:tracePt t="923" x="11339513" y="4872038"/>
          <p14:tracePt t="932" x="11339513" y="4879975"/>
          <p14:tracePt t="939" x="11339513" y="4887913"/>
          <p14:tracePt t="947" x="11339513" y="4895850"/>
          <p14:tracePt t="963" x="11339513" y="4903788"/>
          <p14:tracePt t="972" x="11339513" y="4911725"/>
          <p14:tracePt t="980" x="11339513" y="4919663"/>
          <p14:tracePt t="1009" x="11339513" y="4927600"/>
          <p14:tracePt t="1011" x="11339513" y="4935538"/>
          <p14:tracePt t="1019" x="11339513" y="4943475"/>
          <p14:tracePt t="1027" x="11339513" y="4951413"/>
          <p14:tracePt t="1035" x="11339513" y="4959350"/>
          <p14:tracePt t="1044" x="11347450" y="4976813"/>
          <p14:tracePt t="1056" x="11355388" y="4992688"/>
          <p14:tracePt t="1061" x="11363325" y="5000625"/>
          <p14:tracePt t="1072" x="11363325" y="5008563"/>
          <p14:tracePt t="1075" x="11363325" y="5024438"/>
          <p14:tracePt t="1084" x="11371263" y="5024438"/>
          <p14:tracePt t="1092" x="11371263" y="5032375"/>
          <p14:tracePt t="1131" x="11371263" y="5040313"/>
          <p14:tracePt t="1147" x="11379200" y="5048250"/>
          <p14:tracePt t="1157" x="11387138" y="5056188"/>
          <p14:tracePt t="1179" x="11395075" y="5056188"/>
          <p14:tracePt t="1188" x="11395075" y="5064125"/>
          <p14:tracePt t="1195" x="11410950" y="5072063"/>
          <p14:tracePt t="1204" x="11418888" y="5072063"/>
          <p14:tracePt t="1212" x="11426825" y="5087938"/>
          <p14:tracePt t="1220" x="11434763" y="5087938"/>
          <p14:tracePt t="1229" x="11442700" y="5087938"/>
          <p14:tracePt t="27699" x="11434763" y="5095875"/>
          <p14:tracePt t="27707" x="11347450" y="5103813"/>
          <p14:tracePt t="27717" x="11274425" y="5103813"/>
          <p14:tracePt t="27727" x="11202988" y="5095875"/>
          <p14:tracePt t="27731" x="11171238" y="5095875"/>
          <p14:tracePt t="27739" x="11147425" y="5087938"/>
          <p14:tracePt t="27756" x="11139488" y="5087938"/>
          <p14:tracePt t="27819" x="11139488" y="5080000"/>
          <p14:tracePt t="27827" x="11107738" y="5072063"/>
          <p14:tracePt t="27835" x="11091863" y="5064125"/>
          <p14:tracePt t="27852" x="11083925" y="5064125"/>
          <p14:tracePt t="27867" x="11060113" y="5048250"/>
          <p14:tracePt t="27883" x="11012488" y="5040313"/>
          <p14:tracePt t="27884" x="10963275" y="5024438"/>
          <p14:tracePt t="27892" x="10939463" y="5024438"/>
          <p14:tracePt t="27900" x="10915650" y="5024438"/>
          <p14:tracePt t="27909" x="10907713" y="5024438"/>
          <p14:tracePt t="27916" x="10899775" y="5024438"/>
          <p14:tracePt t="27923" x="10891838" y="5024438"/>
          <p14:tracePt t="27931" x="10891838" y="5016500"/>
          <p14:tracePt t="27955" x="10883900" y="5016500"/>
          <p14:tracePt t="27963" x="10875963" y="5016500"/>
          <p14:tracePt t="27972" x="10868025" y="5016500"/>
          <p14:tracePt t="27987" x="10860088" y="5016500"/>
          <p14:tracePt t="28038" x="10852150" y="5016500"/>
          <p14:tracePt t="28043" x="10844213" y="5016500"/>
          <p14:tracePt t="28051" x="10836275" y="5016500"/>
          <p14:tracePt t="28067" x="10828338" y="5016500"/>
          <p14:tracePt t="28220" x="10860088" y="5040313"/>
          <p14:tracePt t="28227" x="10883900" y="5048250"/>
          <p14:tracePt t="28236" x="10899775" y="5056188"/>
          <p14:tracePt t="28276" x="10907713" y="5056188"/>
          <p14:tracePt t="28283" x="10931525" y="5056188"/>
          <p14:tracePt t="28291" x="10947400" y="5048250"/>
          <p14:tracePt t="28300" x="10971213" y="5032375"/>
          <p14:tracePt t="28307" x="10980738" y="5024438"/>
          <p14:tracePt t="28317" x="11004550" y="5016500"/>
          <p14:tracePt t="28323" x="11012488" y="5008563"/>
          <p14:tracePt t="28331" x="11028363" y="4992688"/>
          <p14:tracePt t="28339" x="11044238" y="4984750"/>
          <p14:tracePt t="28347" x="11052175" y="4967288"/>
          <p14:tracePt t="28355" x="11068050" y="4959350"/>
          <p14:tracePt t="28363" x="11075988" y="4943475"/>
          <p14:tracePt t="28371" x="11091863" y="4927600"/>
          <p14:tracePt t="28380" x="11099800" y="4911725"/>
          <p14:tracePt t="28388" x="11115675" y="4895850"/>
          <p14:tracePt t="28395" x="11139488" y="4879975"/>
          <p14:tracePt t="28403" x="11155363" y="4864100"/>
          <p14:tracePt t="28411" x="11163300" y="4840288"/>
          <p14:tracePt t="28420" x="11179175" y="4824413"/>
          <p14:tracePt t="28427" x="11187113" y="4808538"/>
          <p14:tracePt t="28435" x="11195050" y="4792663"/>
          <p14:tracePt t="28443" x="11195050" y="4784725"/>
          <p14:tracePt t="28451" x="11195050" y="4760913"/>
          <p14:tracePt t="28459" x="11202988" y="4752975"/>
          <p14:tracePt t="28467" x="11202988" y="4745038"/>
          <p14:tracePt t="28475" x="11202988" y="4737100"/>
          <p14:tracePt t="28540" x="11202988" y="4729163"/>
          <p14:tracePt t="28547" x="11202988" y="4721225"/>
          <p14:tracePt t="28555" x="11210925" y="4713288"/>
          <p14:tracePt t="28563" x="11218863" y="4713288"/>
          <p14:tracePt t="28571" x="11218863" y="4705350"/>
          <p14:tracePt t="28587" x="11226800" y="4697413"/>
          <p14:tracePt t="28596" x="11226800" y="4689475"/>
          <p14:tracePt t="29947" x="11226800" y="4673600"/>
          <p14:tracePt t="29955" x="11226800" y="4657725"/>
          <p14:tracePt t="29963" x="11226800" y="4649788"/>
          <p14:tracePt t="29971" x="11226800" y="4641850"/>
          <p14:tracePt t="29996" x="11226800" y="4633913"/>
          <p14:tracePt t="30011" x="11226800" y="4624388"/>
          <p14:tracePt t="30027" x="11226800" y="4616450"/>
          <p14:tracePt t="30035" x="11226800" y="4608513"/>
          <p14:tracePt t="30043" x="11226800" y="4600575"/>
          <p14:tracePt t="30052" x="11226800" y="4584700"/>
          <p14:tracePt t="30060" x="11226800" y="4576763"/>
          <p14:tracePt t="30072" x="11226800" y="4560888"/>
          <p14:tracePt t="30075" x="11218863" y="4552950"/>
          <p14:tracePt t="30084" x="11210925" y="4537075"/>
          <p14:tracePt t="30091" x="11202988" y="4513263"/>
          <p14:tracePt t="30100" x="11187113" y="4489450"/>
          <p14:tracePt t="30107" x="11187113" y="4473575"/>
          <p14:tracePt t="30116" x="11179175" y="4457700"/>
          <p14:tracePt t="30123" x="11171238" y="4449763"/>
          <p14:tracePt t="30131" x="11171238" y="4425950"/>
          <p14:tracePt t="30140" x="11163300" y="4418013"/>
          <p14:tracePt t="30148" x="11155363" y="4402138"/>
          <p14:tracePt t="30156" x="11147425" y="4386263"/>
          <p14:tracePt t="30164" x="11147425" y="4370388"/>
          <p14:tracePt t="30172" x="11147425" y="4354513"/>
          <p14:tracePt t="30179" x="11147425" y="4346575"/>
          <p14:tracePt t="30188" x="11147425" y="4338638"/>
          <p14:tracePt t="30195" x="11147425" y="4322763"/>
          <p14:tracePt t="30203" x="11147425" y="4314825"/>
          <p14:tracePt t="30211" x="11147425" y="4306888"/>
          <p14:tracePt t="30219" x="11147425" y="4298950"/>
          <p14:tracePt t="30228" x="11147425" y="4291013"/>
          <p14:tracePt t="30235" x="11155363" y="4281488"/>
          <p14:tracePt t="30243" x="11155363" y="4273550"/>
          <p14:tracePt t="30252" x="11163300" y="4273550"/>
          <p14:tracePt t="30259" x="11163300" y="4257675"/>
          <p14:tracePt t="30267" x="11171238" y="4257675"/>
          <p14:tracePt t="30276" x="11179175" y="4249738"/>
          <p14:tracePt t="30283" x="11187113" y="4249738"/>
          <p14:tracePt t="30291" x="11187113" y="4241800"/>
          <p14:tracePt t="30299" x="11202988" y="4233863"/>
          <p14:tracePt t="30318" x="11210925" y="4225925"/>
          <p14:tracePt t="30335" x="11210925" y="4217988"/>
          <p14:tracePt t="30350" x="11218863" y="4210050"/>
          <p14:tracePt t="30772" x="11218863" y="4202113"/>
          <p14:tracePt t="30787" x="11218863" y="4194175"/>
          <p14:tracePt t="32004" x="11218863" y="4138613"/>
          <p14:tracePt t="32011" x="11226800" y="4114800"/>
          <p14:tracePt t="32019" x="11226800" y="4098925"/>
          <p14:tracePt t="32027" x="11226800" y="4075113"/>
          <p14:tracePt t="32036" x="11226800" y="4043363"/>
          <p14:tracePt t="32044" x="11226800" y="4011613"/>
          <p14:tracePt t="32051" x="11226800" y="3987800"/>
          <p14:tracePt t="32059" x="11218863" y="3948113"/>
          <p14:tracePt t="32067" x="11218863" y="3930650"/>
          <p14:tracePt t="32076" x="11210925" y="3914775"/>
          <p14:tracePt t="32084" x="11210925" y="3906838"/>
          <p14:tracePt t="32092" x="11202988" y="3883025"/>
          <p14:tracePt t="32100" x="11202988" y="3875088"/>
          <p14:tracePt t="32116" x="11202988" y="3867150"/>
          <p14:tracePt t="32124" x="11202988" y="3859213"/>
          <p14:tracePt t="32131" x="11202988" y="3851275"/>
          <p14:tracePt t="32147" x="11195050" y="3835400"/>
          <p14:tracePt t="32164" x="11195050" y="3827463"/>
          <p14:tracePt t="32180" x="11195050" y="3819525"/>
          <p14:tracePt t="32188" x="11195050" y="3811588"/>
          <p14:tracePt t="32196" x="11195050" y="3803650"/>
          <p14:tracePt t="32203" x="11187113" y="3803650"/>
          <p14:tracePt t="32235" x="11187113" y="3795713"/>
          <p14:tracePt t="32317" x="11179175" y="3787775"/>
          <p14:tracePt t="32323" x="11179175" y="3779838"/>
          <p14:tracePt t="32331" x="11163300" y="3763963"/>
          <p14:tracePt t="32340" x="11155363" y="3756025"/>
          <p14:tracePt t="32347" x="11139488" y="3740150"/>
          <p14:tracePt t="32355" x="11123613" y="3740150"/>
          <p14:tracePt t="32363" x="11115675" y="3724275"/>
          <p14:tracePt t="32372" x="11099800" y="3716338"/>
          <p14:tracePt t="32381" x="11083925" y="3716338"/>
          <p14:tracePt t="32387" x="11075988" y="3708400"/>
          <p14:tracePt t="32397" x="11068050" y="3700463"/>
          <p14:tracePt t="32404" x="11052175" y="3700463"/>
          <p14:tracePt t="32413" x="11036300" y="3692525"/>
          <p14:tracePt t="32420" x="11020425" y="3684588"/>
          <p14:tracePt t="32429" x="11004550" y="3684588"/>
          <p14:tracePt t="32436" x="10980738" y="3676650"/>
          <p14:tracePt t="32446" x="10947400" y="3668713"/>
          <p14:tracePt t="32451" x="10915650" y="3652838"/>
          <p14:tracePt t="32459" x="10891838" y="3644900"/>
          <p14:tracePt t="32467" x="10868025" y="3644900"/>
          <p14:tracePt t="32475" x="10852150" y="3636963"/>
          <p14:tracePt t="32483" x="10836275" y="3636963"/>
          <p14:tracePt t="32492" x="10836275" y="3629025"/>
          <p14:tracePt t="32500" x="10828338" y="3629025"/>
          <p14:tracePt t="32507" x="10820400" y="3629025"/>
          <p14:tracePt t="32916" x="10820400" y="3636963"/>
          <p14:tracePt t="32934" x="10820400" y="3644900"/>
          <p14:tracePt t="32947" x="10828338" y="3644900"/>
          <p14:tracePt t="32972" x="10828338" y="3652838"/>
          <p14:tracePt t="32979" x="10836275" y="3652838"/>
          <p14:tracePt t="32996" x="10844213" y="3652838"/>
          <p14:tracePt t="33003" x="10852150" y="3660775"/>
          <p14:tracePt t="33011" x="10860088" y="3668713"/>
          <p14:tracePt t="33020" x="10875963" y="3668713"/>
          <p14:tracePt t="33027" x="10883900" y="3668713"/>
          <p14:tracePt t="33037" x="10891838" y="3668713"/>
          <p14:tracePt t="33043" x="10899775" y="3676650"/>
          <p14:tracePt t="33075" x="10907713" y="3676650"/>
          <p14:tracePt t="33134" x="10891838" y="3676650"/>
          <p14:tracePt t="33139" x="10852150" y="3676650"/>
          <p14:tracePt t="33147" x="10820400" y="3676650"/>
          <p14:tracePt t="33156" x="10796588" y="3676650"/>
          <p14:tracePt t="33163" x="10780713" y="3676650"/>
          <p14:tracePt t="33171" x="10764838" y="3676650"/>
          <p14:tracePt t="33179" x="10748963" y="3676650"/>
          <p14:tracePt t="33188" x="10733088" y="3676650"/>
          <p14:tracePt t="33195" x="10709275" y="3676650"/>
          <p14:tracePt t="33203" x="10685463" y="3676650"/>
          <p14:tracePt t="33211" x="10661650" y="3684588"/>
          <p14:tracePt t="33220" x="10629900" y="3684588"/>
          <p14:tracePt t="33228" x="10604500" y="3684588"/>
          <p14:tracePt t="33236" x="10596563" y="3692525"/>
          <p14:tracePt t="33244" x="10588625" y="3692525"/>
          <p14:tracePt t="33252" x="10580688" y="3692525"/>
          <p14:tracePt t="33259" x="10572750" y="3692525"/>
          <p14:tracePt t="33267" x="10564813" y="3692525"/>
          <p14:tracePt t="33275" x="10564813" y="3700463"/>
          <p14:tracePt t="33358" x="10556875" y="3700463"/>
          <p14:tracePt t="33365" x="10548938" y="3700463"/>
          <p14:tracePt t="33372" x="10541000" y="3700463"/>
          <p14:tracePt t="33384" x="10533063" y="3700463"/>
          <p14:tracePt t="33387" x="10525125" y="3700463"/>
          <p14:tracePt t="33396" x="10517188" y="3700463"/>
          <p14:tracePt t="33404" x="10501313" y="3700463"/>
          <p14:tracePt t="33412" x="10485438" y="3700463"/>
          <p14:tracePt t="33420" x="10477500" y="3700463"/>
          <p14:tracePt t="33428" x="10461625" y="3692525"/>
          <p14:tracePt t="33438" x="10445750" y="3692525"/>
          <p14:tracePt t="33443" x="10437813" y="3684588"/>
          <p14:tracePt t="33451" x="10429875" y="3684588"/>
          <p14:tracePt t="33459" x="10421938" y="3684588"/>
          <p14:tracePt t="33467" x="10406063" y="3684588"/>
          <p14:tracePt t="33476" x="10406063" y="3676650"/>
          <p14:tracePt t="33483" x="10390188" y="3676650"/>
          <p14:tracePt t="33491" x="10382250" y="3668713"/>
          <p14:tracePt t="33501" x="10366375" y="3660775"/>
          <p14:tracePt t="33507" x="10350500" y="3652838"/>
          <p14:tracePt t="33516" x="10342563" y="3644900"/>
          <p14:tracePt t="33524" x="10334625" y="3636963"/>
          <p14:tracePt t="33531" x="10326688" y="3629025"/>
          <p14:tracePt t="33539" x="10310813" y="3621088"/>
          <p14:tracePt t="33547" x="10294938" y="3605213"/>
          <p14:tracePt t="33555" x="10287000" y="3595688"/>
          <p14:tracePt t="33563" x="10279063" y="3595688"/>
          <p14:tracePt t="33571" x="10279063" y="3587750"/>
          <p14:tracePt t="33580" x="10269538" y="3587750"/>
          <p14:tracePt t="33588" x="10269538" y="3571875"/>
          <p14:tracePt t="33596" x="10261600" y="3571875"/>
          <p14:tracePt t="33611" x="10253663" y="3563938"/>
          <p14:tracePt t="33627" x="10253663" y="3556000"/>
          <p14:tracePt t="33643" x="10245725" y="3556000"/>
          <p14:tracePt t="33652" x="10245725" y="3540125"/>
          <p14:tracePt t="33667" x="10237788" y="3532188"/>
          <p14:tracePt t="33676" x="10229850" y="3516313"/>
          <p14:tracePt t="33683" x="10229850" y="3508375"/>
          <p14:tracePt t="33691" x="10221913" y="3500438"/>
          <p14:tracePt t="33700" x="10221913" y="3492500"/>
          <p14:tracePt t="33707" x="10213975" y="3484563"/>
          <p14:tracePt t="33716" x="10206038" y="3484563"/>
          <p14:tracePt t="33723" x="10206038" y="3476625"/>
          <p14:tracePt t="33731" x="10206038" y="3468688"/>
          <p14:tracePt t="33740" x="10198100" y="3460750"/>
          <p14:tracePt t="33748" x="10198100" y="3452813"/>
          <p14:tracePt t="33763" x="10190163" y="3444875"/>
          <p14:tracePt t="33772" x="10190163" y="3436938"/>
          <p14:tracePt t="33779" x="10190163" y="3429000"/>
          <p14:tracePt t="33795" x="10182225" y="3421063"/>
          <p14:tracePt t="33805" x="10182225" y="3413125"/>
          <p14:tracePt t="33811" x="10182225" y="3405188"/>
          <p14:tracePt t="33827" x="10182225" y="3397250"/>
          <p14:tracePt t="33835" x="10174288" y="3397250"/>
          <p14:tracePt t="33851" x="10174288" y="3389313"/>
          <p14:tracePt t="33867" x="10166350" y="3381375"/>
          <p14:tracePt t="33876" x="10166350" y="3373438"/>
          <p14:tracePt t="33932" x="10158413" y="3365500"/>
          <p14:tracePt t="33947" x="10158413" y="3357563"/>
          <p14:tracePt t="33955" x="10150475" y="3357563"/>
          <p14:tracePt t="33963" x="10150475" y="3341688"/>
          <p14:tracePt t="34027" x="10150475" y="3333750"/>
          <p14:tracePt t="34044" x="10142538" y="3333750"/>
          <p14:tracePt t="34054" x="10142538" y="3325813"/>
          <p14:tracePt t="34068" x="10134600" y="3317875"/>
          <p14:tracePt t="34076" x="10134600" y="3309938"/>
          <p14:tracePt t="34084" x="10126663" y="3302000"/>
          <p14:tracePt t="34092" x="10126663" y="3294063"/>
          <p14:tracePt t="34100" x="10118725" y="3286125"/>
          <p14:tracePt t="35195" x="10110788" y="3286125"/>
          <p14:tracePt t="35204" x="10102850" y="3286125"/>
          <p14:tracePt t="35211" x="10086975" y="3286125"/>
          <p14:tracePt t="35220" x="10071100" y="3286125"/>
          <p14:tracePt t="35229" x="10047288" y="3286125"/>
          <p14:tracePt t="35236" x="10015538" y="3286125"/>
          <p14:tracePt t="35244" x="9959975" y="3286125"/>
          <p14:tracePt t="35252" x="9894888" y="3286125"/>
          <p14:tracePt t="35259" x="9831388" y="3294063"/>
          <p14:tracePt t="35267" x="9752013" y="3302000"/>
          <p14:tracePt t="35275" x="9688513" y="3317875"/>
          <p14:tracePt t="35283" x="9648825" y="3317875"/>
          <p14:tracePt t="35292" x="9609138" y="3325813"/>
          <p14:tracePt t="35299" x="9575800" y="3333750"/>
          <p14:tracePt t="35307" x="9551988" y="3341688"/>
          <p14:tracePt t="35316" x="9536113" y="3349625"/>
          <p14:tracePt t="35323" x="9512300" y="3349625"/>
          <p14:tracePt t="35333" x="9504363" y="3349625"/>
          <p14:tracePt t="35339" x="9488488" y="3349625"/>
          <p14:tracePt t="35347" x="9472613" y="3349625"/>
          <p14:tracePt t="35356" x="9456738" y="3357563"/>
          <p14:tracePt t="35363" x="9448800" y="3357563"/>
          <p14:tracePt t="35371" x="9440863" y="3357563"/>
          <p14:tracePt t="35380" x="9432925" y="3357563"/>
          <p14:tracePt t="35388" x="9409113" y="3357563"/>
          <p14:tracePt t="35395" x="9393238" y="3365500"/>
          <p14:tracePt t="35403" x="9385300" y="3365500"/>
          <p14:tracePt t="35411" x="9369425" y="3365500"/>
          <p14:tracePt t="35420" x="9345613" y="3365500"/>
          <p14:tracePt t="35429" x="9321800" y="3365500"/>
          <p14:tracePt t="35435" x="9297988" y="3365500"/>
          <p14:tracePt t="35443" x="9274175" y="3365500"/>
          <p14:tracePt t="35451" x="9250363" y="3365500"/>
          <p14:tracePt t="35459" x="9224963" y="3365500"/>
          <p14:tracePt t="35467" x="9201150" y="3365500"/>
          <p14:tracePt t="35475" x="9169400" y="3365500"/>
          <p14:tracePt t="35485" x="9145588" y="3365500"/>
          <p14:tracePt t="35493" x="9129713" y="3365500"/>
          <p14:tracePt t="35501" x="9113838" y="3365500"/>
          <p14:tracePt t="35507" x="9105900" y="3357563"/>
          <p14:tracePt t="35516" x="9097963" y="3357563"/>
          <p14:tracePt t="35531" x="9090025" y="3349625"/>
          <p14:tracePt t="35539" x="9074150" y="3349625"/>
          <p14:tracePt t="35548" x="9066213" y="3341688"/>
          <p14:tracePt t="35555" x="9050338" y="3325813"/>
          <p14:tracePt t="35563" x="9042400" y="3325813"/>
          <p14:tracePt t="35571" x="9034463" y="3309938"/>
          <p14:tracePt t="35581" x="9018588" y="3302000"/>
          <p14:tracePt t="35588" x="9018588" y="3294063"/>
          <p14:tracePt t="35596" x="9010650" y="3294063"/>
          <p14:tracePt t="35604" x="9010650" y="3286125"/>
          <p14:tracePt t="35628" x="9010650" y="3278188"/>
          <p14:tracePt t="35636" x="9002713" y="3278188"/>
          <p14:tracePt t="35699" x="9002713" y="3262313"/>
          <p14:tracePt t="35707" x="8994775" y="3252788"/>
          <p14:tracePt t="35715" x="8994775" y="3244850"/>
          <p14:tracePt t="35732" x="8994775" y="3236913"/>
          <p14:tracePt t="35739" x="8986838" y="3236913"/>
          <p14:tracePt t="35747" x="8986838" y="3228975"/>
          <p14:tracePt t="35851" x="8986838" y="3221038"/>
          <p14:tracePt t="35867" x="8978900" y="3213100"/>
          <p14:tracePt t="35875" x="8970963" y="3213100"/>
          <p14:tracePt t="35883" x="8963025" y="3205163"/>
          <p14:tracePt t="35891" x="8955088" y="3205163"/>
          <p14:tracePt t="35899" x="8939213" y="3205163"/>
          <p14:tracePt t="35908" x="8915400" y="3205163"/>
          <p14:tracePt t="35916" x="8891588" y="3205163"/>
          <p14:tracePt t="35923" x="8874125" y="3205163"/>
          <p14:tracePt t="35932" x="8866188" y="3205163"/>
          <p14:tracePt t="35940" x="8858250" y="3205163"/>
          <p14:tracePt t="35947" x="8850313" y="3205163"/>
          <p14:tracePt t="35972" x="8834438" y="3205163"/>
          <p14:tracePt t="35980" x="8818563" y="3205163"/>
          <p14:tracePt t="35988" x="8810625" y="3221038"/>
          <p14:tracePt t="35996" x="8802688" y="3221038"/>
          <p14:tracePt t="36009" x="8794750" y="3221038"/>
          <p14:tracePt t="36011" x="8786813" y="3221038"/>
          <p14:tracePt t="36020" x="8770938" y="3228975"/>
          <p14:tracePt t="36027" x="8723313" y="3244850"/>
          <p14:tracePt t="36035" x="8659813" y="3262313"/>
          <p14:tracePt t="36043" x="8572500" y="3278188"/>
          <p14:tracePt t="36052" x="8475663" y="3302000"/>
          <p14:tracePt t="36059" x="8404225" y="3325813"/>
          <p14:tracePt t="36068" x="8332788" y="3349625"/>
          <p14:tracePt t="36075" x="8308975" y="3357563"/>
          <p14:tracePt t="36083" x="8293100" y="3373438"/>
          <p14:tracePt t="36092" x="8293100" y="3381375"/>
          <p14:tracePt t="36101" x="8285163" y="3389313"/>
          <p14:tracePt t="36107" x="8285163" y="3397250"/>
          <p14:tracePt t="36123" x="8285163" y="3405188"/>
          <p14:tracePt t="36244" x="8285163" y="3381375"/>
          <p14:tracePt t="36252" x="8285163" y="3365500"/>
          <p14:tracePt t="36259" x="8285163" y="3349625"/>
          <p14:tracePt t="36267" x="8285163" y="3341688"/>
          <p14:tracePt t="36275" x="8285163" y="3325813"/>
          <p14:tracePt t="36283" x="8285163" y="3309938"/>
          <p14:tracePt t="36300" x="8285163" y="3302000"/>
          <p14:tracePt t="36420" x="8308975" y="3333750"/>
          <p14:tracePt t="36430" x="8340725" y="3365500"/>
          <p14:tracePt t="36435" x="8364538" y="3389313"/>
          <p14:tracePt t="36446" x="8380413" y="3429000"/>
          <p14:tracePt t="36451" x="8404225" y="3468688"/>
          <p14:tracePt t="36460" x="8420100" y="3484563"/>
          <p14:tracePt t="36469" x="8435975" y="3508375"/>
          <p14:tracePt t="36478" x="8459788" y="3548063"/>
          <p14:tracePt t="36483" x="8475663" y="3563938"/>
          <p14:tracePt t="36492" x="8483600" y="3587750"/>
          <p14:tracePt t="36499" x="8491538" y="3605213"/>
          <p14:tracePt t="36507" x="8507413" y="3613150"/>
          <p14:tracePt t="36516" x="8507413" y="3621088"/>
          <p14:tracePt t="36539" x="8515350" y="3629025"/>
          <p14:tracePt t="36579" x="8523288" y="3629025"/>
          <p14:tracePt t="36588" x="8531225" y="3636963"/>
          <p14:tracePt t="36604" x="8556625" y="3652838"/>
          <p14:tracePt t="36612" x="8588375" y="3684588"/>
          <p14:tracePt t="36620" x="8628063" y="3724275"/>
          <p14:tracePt t="36628" x="8675688" y="3771900"/>
          <p14:tracePt t="36635" x="8723313" y="3827463"/>
          <p14:tracePt t="36645" x="8778875" y="3875088"/>
          <p14:tracePt t="36653" x="8802688" y="3898900"/>
          <p14:tracePt t="36662" x="8834438" y="3922713"/>
          <p14:tracePt t="36667" x="8842375" y="3922713"/>
          <p14:tracePt t="36676" x="8842375" y="3930650"/>
          <p14:tracePt t="36723" x="8842375" y="3914775"/>
          <p14:tracePt t="36731" x="8842375" y="3890963"/>
          <p14:tracePt t="36740" x="8842375" y="3859213"/>
          <p14:tracePt t="36747" x="8842375" y="3827463"/>
          <p14:tracePt t="36755" x="8850313" y="3795713"/>
          <p14:tracePt t="36763" x="8858250" y="3779838"/>
          <p14:tracePt t="36772" x="8866188" y="3763963"/>
          <p14:tracePt t="36779" x="8883650" y="3756025"/>
          <p14:tracePt t="36787" x="8923338" y="3740150"/>
          <p14:tracePt t="36795" x="8963025" y="3732213"/>
          <p14:tracePt t="36803" x="9018588" y="3716338"/>
          <p14:tracePt t="36811" x="9074150" y="3700463"/>
          <p14:tracePt t="36819" x="9097963" y="3692525"/>
          <p14:tracePt t="36827" x="9105900" y="3692525"/>
          <p14:tracePt t="36835" x="9105900" y="3684588"/>
          <p14:tracePt t="36851" x="9105900" y="3676650"/>
          <p14:tracePt t="36859" x="9097963" y="3652838"/>
          <p14:tracePt t="36868" x="9074150" y="3644900"/>
          <p14:tracePt t="36882" x="9050338" y="3621088"/>
          <p14:tracePt t="36884" x="9026525" y="3621088"/>
          <p14:tracePt t="36891" x="9002713" y="3605213"/>
          <p14:tracePt t="36900" x="8978900" y="3605213"/>
          <p14:tracePt t="36908" x="8963025" y="3595688"/>
          <p14:tracePt t="36916" x="8955088" y="3595688"/>
          <p14:tracePt t="36923" x="8947150" y="3595688"/>
          <p14:tracePt t="36931" x="8939213" y="3595688"/>
          <p14:tracePt t="37003" x="8931275" y="3595688"/>
          <p14:tracePt t="37019" x="8915400" y="3595688"/>
          <p14:tracePt t="37027" x="8899525" y="3595688"/>
          <p14:tracePt t="37035" x="8874125" y="3605213"/>
          <p14:tracePt t="37043" x="8866188" y="3613150"/>
          <p14:tracePt t="37052" x="8850313" y="3621088"/>
          <p14:tracePt t="37059" x="8834438" y="3629025"/>
          <p14:tracePt t="37072" x="8826500" y="3636963"/>
          <p14:tracePt t="37075" x="8818563" y="3636963"/>
          <p14:tracePt t="37084" x="8818563" y="3644900"/>
          <p14:tracePt t="37102" x="8810625" y="3644900"/>
          <p14:tracePt t="37110" x="8810625" y="3652838"/>
          <p14:tracePt t="37118" x="8802688" y="3652838"/>
          <p14:tracePt t="37132" x="8794750" y="3660775"/>
          <p14:tracePt t="37139" x="8794750" y="3668713"/>
          <p14:tracePt t="37151" x="8778875" y="3676650"/>
          <p14:tracePt t="37164" x="8770938" y="3692525"/>
          <p14:tracePt t="37172" x="8763000" y="3692525"/>
          <p14:tracePt t="37181" x="8755063" y="3700463"/>
          <p14:tracePt t="37195" x="8747125" y="3700463"/>
          <p14:tracePt t="37211" x="8739188" y="3700463"/>
          <p14:tracePt t="37317" x="8723313" y="3700463"/>
          <p14:tracePt t="37323" x="8715375" y="3700463"/>
          <p14:tracePt t="37335" x="8707438" y="3700463"/>
          <p14:tracePt t="37340" x="8691563" y="3700463"/>
          <p14:tracePt t="37404" x="8683625" y="3700463"/>
          <p14:tracePt t="37651" x="8707438" y="3732213"/>
          <p14:tracePt t="37659" x="8731250" y="3763963"/>
          <p14:tracePt t="37667" x="8747125" y="3771900"/>
          <p14:tracePt t="37676" x="8755063" y="3787775"/>
          <p14:tracePt t="37683" x="8778875" y="3811588"/>
          <p14:tracePt t="37693" x="8794750" y="3827463"/>
          <p14:tracePt t="37700" x="8802688" y="3835400"/>
          <p14:tracePt t="37709" x="8810625" y="3851275"/>
          <p14:tracePt t="37716" x="8826500" y="3867150"/>
          <p14:tracePt t="37723" x="8834438" y="3883025"/>
          <p14:tracePt t="37731" x="8850313" y="3890963"/>
          <p14:tracePt t="37740" x="8850313" y="3898900"/>
          <p14:tracePt t="37747" x="8858250" y="3914775"/>
          <p14:tracePt t="37756" x="8866188" y="3922713"/>
          <p14:tracePt t="37763" x="8866188" y="3930650"/>
          <p14:tracePt t="37772" x="8883650" y="3956050"/>
          <p14:tracePt t="37780" x="8899525" y="3987800"/>
          <p14:tracePt t="37789" x="8923338" y="4011613"/>
          <p14:tracePt t="37796" x="8970963" y="4067175"/>
          <p14:tracePt t="37803" x="9010650" y="4122738"/>
          <p14:tracePt t="37811" x="9042400" y="4170363"/>
          <p14:tracePt t="37819" x="9074150" y="4217988"/>
          <p14:tracePt t="37827" x="9090025" y="4241800"/>
          <p14:tracePt t="37835" x="9105900" y="4265613"/>
          <p14:tracePt t="37851" x="9105900" y="4273550"/>
          <p14:tracePt t="37979" x="9113838" y="4281488"/>
          <p14:tracePt t="38027" x="9129713" y="4298950"/>
          <p14:tracePt t="38035" x="9153525" y="4338638"/>
          <p14:tracePt t="38043" x="9177338" y="4362450"/>
          <p14:tracePt t="38051" x="9209088" y="4402138"/>
          <p14:tracePt t="38059" x="9224963" y="4441825"/>
          <p14:tracePt t="38068" x="9258300" y="4481513"/>
          <p14:tracePt t="38077" x="9274175" y="4489450"/>
          <p14:tracePt t="38086" x="9274175" y="4497388"/>
          <p14:tracePt t="38211" x="9250363" y="4497388"/>
          <p14:tracePt t="38220" x="9234488" y="4497388"/>
          <p14:tracePt t="38228" x="9209088" y="4481513"/>
          <p14:tracePt t="38236" x="9177338" y="4473575"/>
          <p14:tracePt t="38244" x="9161463" y="4465638"/>
          <p14:tracePt t="38252" x="9153525" y="4465638"/>
          <p14:tracePt t="38259" x="9145588" y="4465638"/>
          <p14:tracePt t="38267" x="9137650" y="4465638"/>
          <p14:tracePt t="38275" x="9129713" y="4465638"/>
          <p14:tracePt t="38364" x="9097963" y="4473575"/>
          <p14:tracePt t="38371" x="9034463" y="4489450"/>
          <p14:tracePt t="38381" x="8939213" y="4505325"/>
          <p14:tracePt t="38388" x="8826500" y="4529138"/>
          <p14:tracePt t="38396" x="8731250" y="4537075"/>
          <p14:tracePt t="38404" x="8659813" y="4537075"/>
          <p14:tracePt t="38414" x="8628063" y="4537075"/>
          <p14:tracePt t="38420" x="8620125" y="4537075"/>
          <p14:tracePt t="38827" x="8612188" y="4537075"/>
          <p14:tracePt t="39155" x="8612188" y="4529138"/>
          <p14:tracePt t="39163" x="8612188" y="4521200"/>
          <p14:tracePt t="39171" x="8604250" y="4505325"/>
          <p14:tracePt t="39179" x="8604250" y="4489450"/>
          <p14:tracePt t="39187" x="8596313" y="4481513"/>
          <p14:tracePt t="39195" x="8596313" y="4473575"/>
          <p14:tracePt t="39211" x="8596313" y="4457700"/>
          <p14:tracePt t="39220" x="8588375" y="4449763"/>
          <p14:tracePt t="39228" x="8580438" y="4433888"/>
          <p14:tracePt t="39235" x="8572500" y="4425950"/>
          <p14:tracePt t="39243" x="8572500" y="4410075"/>
          <p14:tracePt t="39251" x="8572500" y="4402138"/>
          <p14:tracePt t="39259" x="8564563" y="4394200"/>
          <p14:tracePt t="39283" x="8564563" y="4386263"/>
          <p14:tracePt t="39299" x="8556625" y="4378325"/>
          <p14:tracePt t="39309" x="8556625" y="4370388"/>
          <p14:tracePt t="39317" x="8556625" y="4362450"/>
          <p14:tracePt t="39323" x="8548688" y="4362450"/>
          <p14:tracePt t="39333" x="8548688" y="4354513"/>
          <p14:tracePt t="39437" x="8540750" y="4346575"/>
          <p14:tracePt t="39446" x="8540750" y="4338638"/>
          <p14:tracePt t="39492" x="8540750" y="4330700"/>
          <p14:tracePt t="39500" x="8531225" y="4314825"/>
          <p14:tracePt t="39508" x="8531225" y="4298950"/>
          <p14:tracePt t="39516" x="8523288" y="4291013"/>
          <p14:tracePt t="39523" x="8523288" y="4281488"/>
          <p14:tracePt t="39531" x="8523288" y="4273550"/>
          <p14:tracePt t="39555" x="8523288" y="4265613"/>
          <p14:tracePt t="39596" x="8523288" y="4257675"/>
          <p14:tracePt t="39612" x="8523288" y="4249738"/>
          <p14:tracePt t="39620" x="8523288" y="4241800"/>
          <p14:tracePt t="39628" x="8523288" y="4233863"/>
          <p14:tracePt t="39636" x="8523288" y="4225925"/>
          <p14:tracePt t="39643" x="8523288" y="4217988"/>
          <p14:tracePt t="39651" x="8523288" y="4210050"/>
          <p14:tracePt t="39660" x="8515350" y="4202113"/>
          <p14:tracePt t="39667" x="8515350" y="4194175"/>
          <p14:tracePt t="39676" x="8515350" y="4186238"/>
          <p14:tracePt t="39683" x="8515350" y="4170363"/>
          <p14:tracePt t="39694" x="8515350" y="4162425"/>
          <p14:tracePt t="39707" x="8515350" y="4154488"/>
          <p14:tracePt t="39716" x="8515350" y="4146550"/>
          <p14:tracePt t="39731" x="8515350" y="4138613"/>
          <p14:tracePt t="39747" x="8507413" y="4130675"/>
          <p14:tracePt t="39755" x="8507413" y="4122738"/>
          <p14:tracePt t="39763" x="8507413" y="4114800"/>
          <p14:tracePt t="39779" x="8507413" y="4106863"/>
          <p14:tracePt t="39787" x="8507413" y="4098925"/>
          <p14:tracePt t="39795" x="8507413" y="4090988"/>
          <p14:tracePt t="39803" x="8507413" y="4083050"/>
          <p14:tracePt t="39811" x="8499475" y="4083050"/>
          <p14:tracePt t="39819" x="8499475" y="4075113"/>
          <p14:tracePt t="39827" x="8499475" y="4067175"/>
          <p14:tracePt t="39859" x="8499475" y="4059238"/>
          <p14:tracePt t="39883" x="8491538" y="4059238"/>
          <p14:tracePt t="39892" x="8491538" y="4051300"/>
          <p14:tracePt t="39956" x="8491538" y="4043363"/>
          <p14:tracePt t="39964" x="8491538" y="4035425"/>
          <p14:tracePt t="39980" x="8491538" y="4027488"/>
          <p14:tracePt t="39995" x="8483600" y="4019550"/>
          <p14:tracePt t="40011" x="8483600" y="4011613"/>
          <p14:tracePt t="40027" x="8483600" y="4003675"/>
          <p14:tracePt t="40035" x="8475663" y="4003675"/>
          <p14:tracePt t="40059" x="8475663" y="3995738"/>
          <p14:tracePt t="40259" x="8459788" y="3995738"/>
          <p14:tracePt t="40267" x="8451850" y="3987800"/>
          <p14:tracePt t="40276" x="8443913" y="3979863"/>
          <p14:tracePt t="40283" x="8435975" y="3979863"/>
          <p14:tracePt t="40300" x="8420100" y="3971925"/>
          <p14:tracePt t="40308" x="8412163" y="3971925"/>
          <p14:tracePt t="40318" x="8404225" y="3971925"/>
          <p14:tracePt t="40323" x="8396288" y="3971925"/>
          <p14:tracePt t="40331" x="8388350" y="3971925"/>
          <p14:tracePt t="40340" x="8380413" y="3971925"/>
          <p14:tracePt t="40363" x="8380413" y="3963988"/>
          <p14:tracePt t="40382" x="8372475" y="3963988"/>
          <p14:tracePt t="40387" x="8372475" y="3956050"/>
          <p14:tracePt t="40396" x="8364538" y="3948113"/>
          <p14:tracePt t="40412" x="8356600" y="3938588"/>
          <p14:tracePt t="40420" x="8356600" y="3930650"/>
          <p14:tracePt t="40435" x="8356600" y="3922713"/>
          <p14:tracePt t="40443" x="8348663" y="3914775"/>
          <p14:tracePt t="40451" x="8348663" y="3906838"/>
          <p14:tracePt t="40459" x="8348663" y="3898900"/>
          <p14:tracePt t="40467" x="8348663" y="3883025"/>
          <p14:tracePt t="40475" x="8348663" y="3875088"/>
          <p14:tracePt t="40483" x="8348663" y="3867150"/>
          <p14:tracePt t="40492" x="8348663" y="3851275"/>
          <p14:tracePt t="40499" x="8348663" y="3843338"/>
          <p14:tracePt t="40516" x="8348663" y="3835400"/>
          <p14:tracePt t="40523" x="8348663" y="3827463"/>
          <p14:tracePt t="40532" x="8348663" y="3819525"/>
          <p14:tracePt t="40555" x="8348663" y="3811588"/>
          <p14:tracePt t="40604" x="8348663" y="3803650"/>
          <p14:tracePt t="40619" x="8348663" y="3795713"/>
          <p14:tracePt t="40635" x="8348663" y="3787775"/>
          <p14:tracePt t="40715" x="8348663" y="3779838"/>
          <p14:tracePt t="40731" x="8348663" y="3771900"/>
          <p14:tracePt t="40739" x="8348663" y="3763963"/>
          <p14:tracePt t="40747" x="8348663" y="3756025"/>
          <p14:tracePt t="40757" x="8348663" y="3748088"/>
          <p14:tracePt t="40763" x="8348663" y="3740150"/>
          <p14:tracePt t="40771" x="8348663" y="3732213"/>
          <p14:tracePt t="40779" x="8348663" y="3724275"/>
          <p14:tracePt t="40787" x="8348663" y="3716338"/>
          <p14:tracePt t="40804" x="8348663" y="3700463"/>
          <p14:tracePt t="40819" x="8348663" y="3692525"/>
          <p14:tracePt t="40827" x="8348663" y="3676650"/>
          <p14:tracePt t="40835" x="8348663" y="3668713"/>
          <p14:tracePt t="40843" x="8348663" y="3660775"/>
          <p14:tracePt t="40851" x="8348663" y="3652838"/>
          <p14:tracePt t="40860" x="8356600" y="3652838"/>
          <p14:tracePt t="40867" x="8356600" y="3644900"/>
          <p14:tracePt t="40884" x="8364538" y="3629025"/>
          <p14:tracePt t="40891" x="8372475" y="3621088"/>
          <p14:tracePt t="40899" x="8380413" y="3605213"/>
          <p14:tracePt t="40907" x="8404225" y="3579813"/>
          <p14:tracePt t="40917" x="8420100" y="3556000"/>
          <p14:tracePt t="40925" x="8443913" y="3524250"/>
          <p14:tracePt t="40932" x="8459788" y="3508375"/>
          <p14:tracePt t="40940" x="8475663" y="3492500"/>
          <p14:tracePt t="40948" x="8491538" y="3476625"/>
          <p14:tracePt t="40959" x="8499475" y="3460750"/>
          <p14:tracePt t="40963" x="8515350" y="3452813"/>
          <p14:tracePt t="40971" x="8523288" y="3436938"/>
          <p14:tracePt t="40980" x="8531225" y="3429000"/>
          <p14:tracePt t="40988" x="8540750" y="3413125"/>
          <p14:tracePt t="40996" x="8548688" y="3413125"/>
          <p14:tracePt t="41007" x="8556625" y="3405188"/>
          <p14:tracePt t="41011" x="8564563" y="3397250"/>
          <p14:tracePt t="41019" x="8572500" y="3381375"/>
          <p14:tracePt t="41027" x="8572500" y="3365500"/>
          <p14:tracePt t="41036" x="8588375" y="3357563"/>
          <p14:tracePt t="41044" x="8588375" y="3349625"/>
          <p14:tracePt t="41055" x="8596313" y="3325813"/>
          <p14:tracePt t="41059" x="8612188" y="3309938"/>
          <p14:tracePt t="41069" x="8612188" y="3294063"/>
          <p14:tracePt t="41076" x="8620125" y="3286125"/>
          <p14:tracePt t="41084" x="8628063" y="3262313"/>
          <p14:tracePt t="41092" x="8628063" y="3252788"/>
          <p14:tracePt t="41103" x="8643938" y="3244850"/>
          <p14:tracePt t="41108" x="8643938" y="3228975"/>
          <p14:tracePt t="41124" x="8651875" y="3228975"/>
          <p14:tracePt t="41133" x="8659813" y="3221038"/>
          <p14:tracePt t="41147" x="8667750" y="3205163"/>
          <p14:tracePt t="41156" x="8683625" y="3197225"/>
          <p14:tracePt t="41163" x="8691563" y="3181350"/>
          <p14:tracePt t="41173" x="8715375" y="3173413"/>
          <p14:tracePt t="41179" x="8731250" y="3157538"/>
          <p14:tracePt t="41187" x="8747125" y="3157538"/>
          <p14:tracePt t="41195" x="8763000" y="3141663"/>
          <p14:tracePt t="41203" x="8786813" y="3133725"/>
          <p14:tracePt t="41211" x="8802688" y="3109913"/>
          <p14:tracePt t="41220" x="8810625" y="3101975"/>
          <p14:tracePt t="41227" x="8834438" y="3094038"/>
          <p14:tracePt t="41235" x="8842375" y="3070225"/>
          <p14:tracePt t="41244" x="8858250" y="3062288"/>
          <p14:tracePt t="41253" x="8866188" y="3046413"/>
          <p14:tracePt t="41259" x="8874125" y="3038475"/>
          <p14:tracePt t="41267" x="8891588" y="3030538"/>
          <p14:tracePt t="41275" x="8899525" y="3014663"/>
          <p14:tracePt t="41283" x="8915400" y="3006725"/>
          <p14:tracePt t="41292" x="8915400" y="2998788"/>
          <p14:tracePt t="41301" x="8923338" y="2998788"/>
          <p14:tracePt t="41307" x="8923338" y="2990850"/>
          <p14:tracePt t="41323" x="8923338" y="2982913"/>
          <p14:tracePt t="41452" x="8923338" y="2974975"/>
          <p14:tracePt t="41459" x="8931275" y="2974975"/>
          <p14:tracePt t="41483" x="8931275" y="2967038"/>
          <p14:tracePt t="41571" x="8939213" y="2967038"/>
          <p14:tracePt t="41620" x="8939213" y="2959100"/>
          <p14:tracePt t="41628" x="8939213" y="2951163"/>
          <p14:tracePt t="41635" x="8947150" y="2951163"/>
          <p14:tracePt t="41643" x="8955088" y="2943225"/>
          <p14:tracePt t="41651" x="8963025" y="2935288"/>
          <p14:tracePt t="41660" x="8970963" y="2927350"/>
          <p14:tracePt t="41668" x="8978900" y="2927350"/>
          <p14:tracePt t="41676" x="8986838" y="2919413"/>
          <p14:tracePt t="41683" x="8994775" y="2909888"/>
          <p14:tracePt t="41692" x="9010650" y="2901950"/>
          <p14:tracePt t="41699" x="9010650" y="2894013"/>
          <p14:tracePt t="41708" x="9018588" y="2894013"/>
          <p14:tracePt t="41716" x="9026525" y="2886075"/>
          <p14:tracePt t="41723" x="9034463" y="2878138"/>
          <p14:tracePt t="41731" x="9042400" y="2870200"/>
          <p14:tracePt t="41740" x="9050338" y="2862263"/>
          <p14:tracePt t="41748" x="9066213" y="2854325"/>
          <p14:tracePt t="41757" x="9074150" y="2846388"/>
          <p14:tracePt t="41763" x="9082088" y="2838450"/>
          <p14:tracePt t="41779" x="9090025" y="2838450"/>
          <p14:tracePt t="41811" x="9090025" y="2830513"/>
          <p14:tracePt t="41827" x="9097963" y="2830513"/>
          <p14:tracePt t="41835" x="9105900" y="2814638"/>
          <p14:tracePt t="41843" x="9121775" y="2814638"/>
          <p14:tracePt t="41851" x="9121775" y="2806700"/>
          <p14:tracePt t="41860" x="9129713" y="2798763"/>
          <p14:tracePt t="41892" x="9137650" y="2790825"/>
          <p14:tracePt t="41917" x="9137650" y="2782888"/>
          <p14:tracePt t="41924" x="9145588" y="2782888"/>
          <p14:tracePt t="41940" x="9145588" y="2774950"/>
          <p14:tracePt t="41947" x="9153525" y="2774950"/>
          <p14:tracePt t="41955" x="9153525" y="2767013"/>
          <p14:tracePt t="42011" x="9161463" y="2759075"/>
          <p14:tracePt t="42019" x="9161463" y="2751138"/>
          <p14:tracePt t="42027" x="9169400" y="2743200"/>
          <p14:tracePt t="42036" x="9169400" y="2735263"/>
          <p14:tracePt t="42043" x="9177338" y="2735263"/>
          <p14:tracePt t="42055" x="9185275" y="2727325"/>
          <p14:tracePt t="42292" x="9185275" y="2735263"/>
          <p14:tracePt t="42308" x="9185275" y="2743200"/>
          <p14:tracePt t="42324" x="9177338" y="2743200"/>
          <p14:tracePt t="42331" x="9177338" y="2751138"/>
          <p14:tracePt t="42430" x="9177338" y="2759075"/>
          <p14:tracePt t="42492" x="9169400" y="2759075"/>
          <p14:tracePt t="42499" x="9169400" y="2767013"/>
          <p14:tracePt t="42571" x="9169400" y="2774950"/>
          <p14:tracePt t="42595" x="9161463" y="2774950"/>
          <p14:tracePt t="42612" x="9161463" y="2782888"/>
          <p14:tracePt t="42620" x="9153525" y="2790825"/>
          <p14:tracePt t="42628" x="9145588" y="2798763"/>
          <p14:tracePt t="42643" x="9145588" y="2806700"/>
          <p14:tracePt t="42651" x="9137650" y="2814638"/>
          <p14:tracePt t="42676" x="9137650" y="2822575"/>
          <p14:tracePt t="42771" x="9129713" y="2822575"/>
          <p14:tracePt t="42795" x="9129713" y="2830513"/>
          <p14:tracePt t="42812" x="9129713" y="2838450"/>
          <p14:tracePt t="42854" x="9121775" y="2838450"/>
          <p14:tracePt t="42867" x="9113838" y="2846388"/>
          <p14:tracePt t="42883" x="9105900" y="2854325"/>
          <p14:tracePt t="42893" x="9097963" y="2862263"/>
          <p14:tracePt t="42901" x="9097963" y="2870200"/>
          <p14:tracePt t="42909" x="9090025" y="2870200"/>
          <p14:tracePt t="42917" x="9090025" y="2878138"/>
          <p14:tracePt t="42947" x="9090025" y="2886075"/>
          <p14:tracePt t="43008" x="9082088" y="2886075"/>
          <p14:tracePt t="43019" x="9074150" y="2894013"/>
          <p14:tracePt t="43027" x="9066213" y="2901950"/>
          <p14:tracePt t="43037" x="9058275" y="2909888"/>
          <p14:tracePt t="43043" x="9050338" y="2919413"/>
          <p14:tracePt t="43051" x="9042400" y="2927350"/>
          <p14:tracePt t="43059" x="9042400" y="2935288"/>
          <p14:tracePt t="43071" x="9026525" y="2943225"/>
          <p14:tracePt t="43075" x="9026525" y="2951163"/>
          <p14:tracePt t="43083" x="9018588" y="2951163"/>
          <p14:tracePt t="43091" x="9018588" y="2959100"/>
          <p14:tracePt t="43100" x="9010650" y="2959100"/>
          <p14:tracePt t="43109" x="9010650" y="2967038"/>
          <p14:tracePt t="43119" x="9002713" y="2967038"/>
          <p14:tracePt t="43134" x="8994775" y="2974975"/>
          <p14:tracePt t="43140" x="8994775" y="2982913"/>
          <p14:tracePt t="43149" x="8978900" y="2990850"/>
          <p14:tracePt t="43156" x="8970963" y="2998788"/>
          <p14:tracePt t="43164" x="8963025" y="3014663"/>
          <p14:tracePt t="43171" x="8947150" y="3022600"/>
          <p14:tracePt t="43179" x="8931275" y="3038475"/>
          <p14:tracePt t="43187" x="8899525" y="3062288"/>
          <p14:tracePt t="43195" x="8874125" y="3078163"/>
          <p14:tracePt t="43203" x="8842375" y="3094038"/>
          <p14:tracePt t="43211" x="8826500" y="3117850"/>
          <p14:tracePt t="43219" x="8794750" y="3125788"/>
          <p14:tracePt t="43227" x="8786813" y="3141663"/>
          <p14:tracePt t="43236" x="8778875" y="3141663"/>
          <p14:tracePt t="43244" x="8770938" y="3149600"/>
          <p14:tracePt t="43253" x="8763000" y="3149600"/>
          <p14:tracePt t="43259" x="8763000" y="3157538"/>
          <p14:tracePt t="43269" x="8755063" y="3165475"/>
          <p14:tracePt t="43285" x="8747125" y="3173413"/>
          <p14:tracePt t="43301" x="8739188" y="3189288"/>
          <p14:tracePt t="43307" x="8731250" y="3189288"/>
          <p14:tracePt t="43318" x="8723313" y="3197225"/>
          <p14:tracePt t="43323" x="8715375" y="3205163"/>
          <p14:tracePt t="43331" x="8699500" y="3221038"/>
          <p14:tracePt t="43340" x="8675688" y="3228975"/>
          <p14:tracePt t="43347" x="8659813" y="3244850"/>
          <p14:tracePt t="43355" x="8636000" y="3252788"/>
          <p14:tracePt t="43364" x="8620125" y="3270250"/>
          <p14:tracePt t="43372" x="8596313" y="3278188"/>
          <p14:tracePt t="43380" x="8580438" y="3286125"/>
          <p14:tracePt t="43388" x="8572500" y="3294063"/>
          <p14:tracePt t="43398" x="8556625" y="3302000"/>
          <p14:tracePt t="43404" x="8548688" y="3309938"/>
          <p14:tracePt t="43412" x="8531225" y="3317875"/>
          <p14:tracePt t="43420" x="8523288" y="3325813"/>
          <p14:tracePt t="43430" x="8515350" y="3325813"/>
          <p14:tracePt t="43436" x="8507413" y="3333750"/>
          <p14:tracePt t="43445" x="8499475" y="3341688"/>
          <p14:tracePt t="43459" x="8491538" y="3349625"/>
          <p14:tracePt t="43467" x="8483600" y="3349625"/>
          <p14:tracePt t="43483" x="8475663" y="3357563"/>
          <p14:tracePt t="43499" x="8475663" y="3365500"/>
          <p14:tracePt t="43507" x="8467725" y="3373438"/>
          <p14:tracePt t="43523" x="8459788" y="3381375"/>
          <p14:tracePt t="43531" x="8451850" y="3381375"/>
          <p14:tracePt t="43539" x="8451850" y="3389313"/>
          <p14:tracePt t="43548" x="8451850" y="3397250"/>
          <p14:tracePt t="43555" x="8435975" y="3405188"/>
          <p14:tracePt t="43563" x="8435975" y="3413125"/>
          <p14:tracePt t="43571" x="8428038" y="3421063"/>
          <p14:tracePt t="43581" x="8428038" y="3429000"/>
          <p14:tracePt t="43588" x="8428038" y="3436938"/>
          <p14:tracePt t="43596" x="8420100" y="3444875"/>
          <p14:tracePt t="43604" x="8412163" y="3444875"/>
          <p14:tracePt t="43612" x="8412163" y="3460750"/>
          <p14:tracePt t="43628" x="8404225" y="3468688"/>
          <p14:tracePt t="43668" x="8404225" y="3476625"/>
          <p14:tracePt t="43947" x="8420100" y="3460750"/>
          <p14:tracePt t="43956" x="8443913" y="3429000"/>
          <p14:tracePt t="43963" x="8467725" y="3405188"/>
          <p14:tracePt t="43973" x="8483600" y="3381375"/>
          <p14:tracePt t="43979" x="8499475" y="3365500"/>
          <p14:tracePt t="43987" x="8515350" y="3349625"/>
          <p14:tracePt t="43996" x="8523288" y="3333750"/>
          <p14:tracePt t="44006" x="8531225" y="3325813"/>
          <p14:tracePt t="44011" x="8531225" y="3317875"/>
          <p14:tracePt t="44019" x="8540750" y="3317875"/>
          <p14:tracePt t="44027" x="8540750" y="3309938"/>
          <p14:tracePt t="44043" x="8540750" y="3302000"/>
          <p14:tracePt t="44052" x="8548688" y="3302000"/>
          <p14:tracePt t="44060" x="8556625" y="3302000"/>
          <p14:tracePt t="44068" x="8556625" y="3294063"/>
          <p14:tracePt t="44075" x="8556625" y="3286125"/>
          <p14:tracePt t="44092" x="8564563" y="3278188"/>
          <p14:tracePt t="44124" x="8564563" y="3270250"/>
          <p14:tracePt t="44172" x="8580438" y="3262313"/>
          <p14:tracePt t="44179" x="8604250" y="3252788"/>
          <p14:tracePt t="44188" x="8628063" y="3236913"/>
          <p14:tracePt t="44196" x="8651875" y="3228975"/>
          <p14:tracePt t="44203" x="8683625" y="3213100"/>
          <p14:tracePt t="44211" x="8707438" y="3197225"/>
          <p14:tracePt t="44219" x="8715375" y="3189288"/>
          <p14:tracePt t="44228" x="8731250" y="3181350"/>
          <p14:tracePt t="44419" x="8739188" y="3157538"/>
          <p14:tracePt t="44427" x="8755063" y="3141663"/>
          <p14:tracePt t="44435" x="8763000" y="3117850"/>
          <p14:tracePt t="44444" x="8778875" y="3094038"/>
          <p14:tracePt t="44451" x="8786813" y="3078163"/>
          <p14:tracePt t="44460" x="8802688" y="3070225"/>
          <p14:tracePt t="44467" x="8810625" y="3054350"/>
          <p14:tracePt t="44476" x="8810625" y="3046413"/>
          <p14:tracePt t="44484" x="8818563" y="3038475"/>
          <p14:tracePt t="44499" x="8818563" y="3030538"/>
          <p14:tracePt t="44587" x="8826500" y="3022600"/>
          <p14:tracePt t="44595" x="8826500" y="3014663"/>
          <p14:tracePt t="44603" x="8826500" y="3006725"/>
          <p14:tracePt t="44611" x="8834438" y="3006725"/>
          <p14:tracePt t="44619" x="8834438" y="2998788"/>
          <p14:tracePt t="44644" x="8834438" y="2990850"/>
          <p14:tracePt t="44779" x="8834438" y="2998788"/>
          <p14:tracePt t="44788" x="8834438" y="3022600"/>
          <p14:tracePt t="44796" x="8834438" y="3030538"/>
          <p14:tracePt t="44805" x="8834438" y="3054350"/>
          <p14:tracePt t="44812" x="8834438" y="3070225"/>
          <p14:tracePt t="44822" x="8818563" y="3101975"/>
          <p14:tracePt t="44827" x="8810625" y="3125788"/>
          <p14:tracePt t="44835" x="8802688" y="3149600"/>
          <p14:tracePt t="44844" x="8794750" y="3173413"/>
          <p14:tracePt t="44851" x="8778875" y="3197225"/>
          <p14:tracePt t="44861" x="8770938" y="3221038"/>
          <p14:tracePt t="44872" x="8770938" y="3236913"/>
          <p14:tracePt t="44875" x="8755063" y="3252788"/>
          <p14:tracePt t="44883" x="8755063" y="3262313"/>
          <p14:tracePt t="44891" x="8739188" y="3286125"/>
          <p14:tracePt t="44900" x="8731250" y="3294063"/>
          <p14:tracePt t="44908" x="8723313" y="3309938"/>
          <p14:tracePt t="44916" x="8715375" y="3325813"/>
          <p14:tracePt t="44923" x="8707438" y="3333750"/>
          <p14:tracePt t="44931" x="8691563" y="3357563"/>
          <p14:tracePt t="44940" x="8683625" y="3373438"/>
          <p14:tracePt t="44947" x="8659813" y="3397250"/>
          <p14:tracePt t="44955" x="8651875" y="3421063"/>
          <p14:tracePt t="44964" x="8620125" y="3452813"/>
          <p14:tracePt t="44972" x="8612188" y="3460750"/>
          <p14:tracePt t="44980" x="8596313" y="3484563"/>
          <p14:tracePt t="44987" x="8588375" y="3492500"/>
          <p14:tracePt t="44996" x="8580438" y="3500438"/>
          <p14:tracePt t="45006" x="8572500" y="3516313"/>
          <p14:tracePt t="45028" x="8564563" y="3524250"/>
          <p14:tracePt t="45051" x="8564563" y="3532188"/>
          <p14:tracePt t="45109" x="8556625" y="3532188"/>
          <p14:tracePt t="45116" x="8556625" y="3540125"/>
          <p14:tracePt t="45124" x="8548688" y="3540125"/>
          <p14:tracePt t="45131" x="8548688" y="3548063"/>
          <p14:tracePt t="45140" x="8540750" y="3556000"/>
          <p14:tracePt t="45156" x="8540750" y="3563938"/>
          <p14:tracePt t="45166" x="8531225" y="3571875"/>
          <p14:tracePt t="45180" x="8531225" y="3579813"/>
          <p14:tracePt t="45188" x="8531225" y="3587750"/>
          <p14:tracePt t="45195" x="8531225" y="3595688"/>
          <p14:tracePt t="45203" x="8531225" y="3605213"/>
          <p14:tracePt t="45211" x="8523288" y="3621088"/>
          <p14:tracePt t="45219" x="8523288" y="3629025"/>
          <p14:tracePt t="45228" x="8523288" y="3644900"/>
          <p14:tracePt t="45235" x="8523288" y="3660775"/>
          <p14:tracePt t="45243" x="8523288" y="3684588"/>
          <p14:tracePt t="45251" x="8523288" y="3700463"/>
          <p14:tracePt t="45259" x="8531225" y="3700463"/>
          <p14:tracePt t="45267" x="8531225" y="3716338"/>
          <p14:tracePt t="45275" x="8540750" y="3724275"/>
          <p14:tracePt t="45283" x="8540750" y="3732213"/>
          <p14:tracePt t="45307" x="8540750" y="3740150"/>
          <p14:tracePt t="45332" x="8540750" y="3748088"/>
          <p14:tracePt t="45356" x="8540750" y="3763963"/>
          <p14:tracePt t="45364" x="8540750" y="3771900"/>
          <p14:tracePt t="45371" x="8540750" y="3779838"/>
          <p14:tracePt t="45379" x="8540750" y="3803650"/>
          <p14:tracePt t="45388" x="8540750" y="3827463"/>
          <p14:tracePt t="45396" x="8548688" y="3843338"/>
          <p14:tracePt t="45404" x="8548688" y="3859213"/>
          <p14:tracePt t="45413" x="8548688" y="3875088"/>
          <p14:tracePt t="45428" x="8548688" y="3890963"/>
          <p14:tracePt t="45445" x="8556625" y="3890963"/>
          <p14:tracePt t="45451" x="8556625" y="3898900"/>
          <p14:tracePt t="45516" x="8556625" y="3906838"/>
          <p14:tracePt t="45531" x="8556625" y="3914775"/>
          <p14:tracePt t="45564" x="8556625" y="3922713"/>
          <p14:tracePt t="45700" x="8564563" y="3922713"/>
          <p14:tracePt t="45709" x="8659813" y="3922713"/>
          <p14:tracePt t="45715" x="8778875" y="3922713"/>
          <p14:tracePt t="45723" x="8883650" y="3914775"/>
          <p14:tracePt t="45731" x="8986838" y="3898900"/>
          <p14:tracePt t="45739" x="9074150" y="3883025"/>
          <p14:tracePt t="45747" x="9129713" y="3867150"/>
          <p14:tracePt t="45755" x="9169400" y="3851275"/>
          <p14:tracePt t="45763" x="9193213" y="3835400"/>
          <p14:tracePt t="45772" x="9201150" y="3835400"/>
          <p14:tracePt t="45835" x="9201150" y="3819525"/>
          <p14:tracePt t="45843" x="9201150" y="3795713"/>
          <p14:tracePt t="45851" x="9185275" y="3787775"/>
          <p14:tracePt t="45860" x="9177338" y="3771900"/>
          <p14:tracePt t="45869" x="9161463" y="3756025"/>
          <p14:tracePt t="45876" x="9161463" y="3740150"/>
          <p14:tracePt t="45884" x="9153525" y="3732213"/>
          <p14:tracePt t="45891" x="9145588" y="3732213"/>
          <p14:tracePt t="45908" x="9145588" y="3724275"/>
          <p14:tracePt t="45931" x="9137650" y="3716338"/>
          <p14:tracePt t="45949" x="9137650" y="3708400"/>
          <p14:tracePt t="45958" x="9129713" y="3700463"/>
          <p14:tracePt t="45979" x="9129713" y="3692525"/>
          <p14:tracePt t="45988" x="9121775" y="3692525"/>
          <p14:tracePt t="46156" x="9113838" y="3692525"/>
          <p14:tracePt t="46163" x="9097963" y="3692525"/>
          <p14:tracePt t="46172" x="9066213" y="3700463"/>
          <p14:tracePt t="46180" x="9042400" y="3716338"/>
          <p14:tracePt t="46187" x="9026525" y="3732213"/>
          <p14:tracePt t="46195" x="9010650" y="3740150"/>
          <p14:tracePt t="46204" x="8986838" y="3771900"/>
          <p14:tracePt t="46211" x="8970963" y="3795713"/>
          <p14:tracePt t="46219" x="8947150" y="3819525"/>
          <p14:tracePt t="46228" x="8939213" y="3843338"/>
          <p14:tracePt t="46235" x="8915400" y="3859213"/>
          <p14:tracePt t="46243" x="8907463" y="3883025"/>
          <p14:tracePt t="46252" x="8891588" y="3906838"/>
          <p14:tracePt t="46259" x="8883650" y="3922713"/>
          <p14:tracePt t="46267" x="8874125" y="3956050"/>
          <p14:tracePt t="46275" x="8866188" y="3987800"/>
          <p14:tracePt t="46284" x="8866188" y="4011613"/>
          <p14:tracePt t="46292" x="8866188" y="4043363"/>
          <p14:tracePt t="46300" x="8866188" y="4075113"/>
          <p14:tracePt t="46308" x="8866188" y="4098925"/>
          <p14:tracePt t="46322" x="8866188" y="4130675"/>
          <p14:tracePt t="46323" x="8866188" y="4154488"/>
          <p14:tracePt t="46333" x="8866188" y="4186238"/>
          <p14:tracePt t="46340" x="8866188" y="4210050"/>
          <p14:tracePt t="46347" x="8866188" y="4233863"/>
          <p14:tracePt t="46355" x="8874125" y="4265613"/>
          <p14:tracePt t="46363" x="8891588" y="4291013"/>
          <p14:tracePt t="46371" x="8899525" y="4314825"/>
          <p14:tracePt t="46381" x="8899525" y="4338638"/>
          <p14:tracePt t="46387" x="8915400" y="4354513"/>
          <p14:tracePt t="46395" x="8915400" y="4362450"/>
          <p14:tracePt t="46404" x="8923338" y="4370388"/>
          <p14:tracePt t="46412" x="8923338" y="4394200"/>
          <p14:tracePt t="46420" x="8931275" y="4402138"/>
          <p14:tracePt t="46427" x="8947150" y="4418013"/>
          <p14:tracePt t="46435" x="8955088" y="4441825"/>
          <p14:tracePt t="46443" x="8978900" y="4473575"/>
          <p14:tracePt t="46451" x="8986838" y="4489450"/>
          <p14:tracePt t="46460" x="8994775" y="4497388"/>
          <p14:tracePt t="46467" x="9002713" y="4505325"/>
          <p14:tracePt t="46475" x="9002713" y="4513263"/>
          <p14:tracePt t="46539" x="9010650" y="4513263"/>
          <p14:tracePt t="46883" x="9010650" y="4521200"/>
          <p14:tracePt t="46899" x="9002713" y="4521200"/>
          <p14:tracePt t="46907" x="8978900" y="4529138"/>
          <p14:tracePt t="46916" x="8963025" y="4529138"/>
          <p14:tracePt t="46923" x="8955088" y="4529138"/>
          <p14:tracePt t="46931" x="8947150" y="4529138"/>
          <p14:tracePt t="46940" x="8939213" y="4529138"/>
          <p14:tracePt t="46947" x="8931275" y="4529138"/>
          <p14:tracePt t="46956" x="8923338" y="4529138"/>
          <p14:tracePt t="46963" x="8915400" y="4529138"/>
          <p14:tracePt t="46972" x="8907463" y="4537075"/>
          <p14:tracePt t="46990" x="8899525" y="4537075"/>
          <p14:tracePt t="47003" x="8891588" y="4537075"/>
          <p14:tracePt t="47012" x="8874125" y="4537075"/>
          <p14:tracePt t="47020" x="8866188" y="4545013"/>
          <p14:tracePt t="47028" x="8858250" y="4545013"/>
          <p14:tracePt t="47038" x="8834438" y="4552950"/>
          <p14:tracePt t="47043" x="8810625" y="4552950"/>
          <p14:tracePt t="47053" x="8786813" y="4560888"/>
          <p14:tracePt t="47059" x="8763000" y="4560888"/>
          <p14:tracePt t="47067" x="8723313" y="4568825"/>
          <p14:tracePt t="47075" x="8683625" y="4576763"/>
          <p14:tracePt t="47084" x="8659813" y="4584700"/>
          <p14:tracePt t="47091" x="8643938" y="4584700"/>
          <p14:tracePt t="47100" x="8636000" y="4592638"/>
          <p14:tracePt t="47444" x="8596313" y="4592638"/>
          <p14:tracePt t="47451" x="8515350" y="4608513"/>
          <p14:tracePt t="47459" x="8483600" y="4616450"/>
          <p14:tracePt t="47467" x="8459788" y="4624388"/>
          <p14:tracePt t="47483" x="8459788" y="4633913"/>
          <p14:tracePt t="47507" x="8451850" y="4633913"/>
          <p14:tracePt t="47668" x="8451850" y="4624388"/>
          <p14:tracePt t="47677" x="8451850" y="4616450"/>
          <p14:tracePt t="47699" x="8451850" y="4608513"/>
          <p14:tracePt t="47747" x="8451850" y="4592638"/>
          <p14:tracePt t="47763" x="8451850" y="4584700"/>
          <p14:tracePt t="47779" x="8451850" y="4576763"/>
          <p14:tracePt t="47796" x="8451850" y="4568825"/>
          <p14:tracePt t="47804" x="8451850" y="4552950"/>
          <p14:tracePt t="47812" x="8451850" y="4545013"/>
          <p14:tracePt t="47819" x="8451850" y="4529138"/>
          <p14:tracePt t="47827" x="8459788" y="4521200"/>
          <p14:tracePt t="47835" x="8459788" y="4513263"/>
          <p14:tracePt t="47843" x="8459788" y="4497388"/>
          <p14:tracePt t="47851" x="8467725" y="4481513"/>
          <p14:tracePt t="47859" x="8467725" y="4473575"/>
          <p14:tracePt t="47867" x="8467725" y="4457700"/>
          <p14:tracePt t="47884" x="8475663" y="4441825"/>
          <p14:tracePt t="47893" x="8475663" y="4433888"/>
          <p14:tracePt t="47900" x="8475663" y="4425950"/>
          <p14:tracePt t="47916" x="8475663" y="4410075"/>
          <p14:tracePt t="47923" x="8483600" y="4410075"/>
          <p14:tracePt t="47931" x="8483600" y="4402138"/>
          <p14:tracePt t="47939" x="8483600" y="4386263"/>
          <p14:tracePt t="47947" x="8491538" y="4386263"/>
          <p14:tracePt t="47955" x="8491538" y="4370388"/>
          <p14:tracePt t="47971" x="8491538" y="4362450"/>
          <p14:tracePt t="47979" x="8499475" y="4354513"/>
          <p14:tracePt t="47988" x="8507413" y="4346575"/>
          <p14:tracePt t="47995" x="8507413" y="4330700"/>
          <p14:tracePt t="48011" x="8515350" y="4322763"/>
          <p14:tracePt t="48020" x="8523288" y="4314825"/>
          <p14:tracePt t="48027" x="8523288" y="4306888"/>
          <p14:tracePt t="48035" x="8523288" y="4298950"/>
          <p14:tracePt t="48043" x="8531225" y="4298950"/>
          <p14:tracePt t="48052" x="8531225" y="4281488"/>
          <p14:tracePt t="48068" x="8540750" y="4273550"/>
          <p14:tracePt t="48075" x="8548688" y="4265613"/>
          <p14:tracePt t="48083" x="8548688" y="4257675"/>
          <p14:tracePt t="48091" x="8548688" y="4241800"/>
          <p14:tracePt t="48100" x="8556625" y="4233863"/>
          <p14:tracePt t="48107" x="8564563" y="4225925"/>
          <p14:tracePt t="48116" x="8564563" y="4217988"/>
          <p14:tracePt t="48131" x="8572500" y="4217988"/>
          <p14:tracePt t="48156" x="8572500" y="4210050"/>
          <p14:tracePt t="48259" x="8572500" y="4225925"/>
          <p14:tracePt t="48267" x="8564563" y="4249738"/>
          <p14:tracePt t="48275" x="8564563" y="4273550"/>
          <p14:tracePt t="48283" x="8540750" y="4298950"/>
          <p14:tracePt t="48292" x="8523288" y="4338638"/>
          <p14:tracePt t="48300" x="8491538" y="4378325"/>
          <p14:tracePt t="48307" x="8467725" y="4402138"/>
          <p14:tracePt t="48316" x="8435975" y="4449763"/>
          <p14:tracePt t="48323" x="8396288" y="4481513"/>
          <p14:tracePt t="48333" x="8364538" y="4513263"/>
          <p14:tracePt t="48341" x="8340725" y="4529138"/>
          <p14:tracePt t="48348" x="8324850" y="4552950"/>
          <p14:tracePt t="48356" x="8316913" y="4560888"/>
          <p14:tracePt t="48366" x="8308975" y="4568825"/>
          <p14:tracePt t="48547" x="8308975" y="4545013"/>
          <p14:tracePt t="48555" x="8308975" y="4529138"/>
          <p14:tracePt t="48563" x="8316913" y="4505325"/>
          <p14:tracePt t="48571" x="8332788" y="4473575"/>
          <p14:tracePt t="48579" x="8340725" y="4465638"/>
          <p14:tracePt t="48587" x="8356600" y="4441825"/>
          <p14:tracePt t="48595" x="8364538" y="4425950"/>
          <p14:tracePt t="48603" x="8388350" y="4394200"/>
          <p14:tracePt t="48611" x="8396288" y="4370388"/>
          <p14:tracePt t="48619" x="8420100" y="4354513"/>
          <p14:tracePt t="48627" x="8428038" y="4322763"/>
          <p14:tracePt t="48635" x="8443913" y="4306888"/>
          <p14:tracePt t="48643" x="8451850" y="4291013"/>
          <p14:tracePt t="48651" x="8459788" y="4273550"/>
          <p14:tracePt t="48659" x="8467725" y="4257675"/>
          <p14:tracePt t="48675" x="8467725" y="4249738"/>
          <p14:tracePt t="48692" x="8467725" y="4241800"/>
          <p14:tracePt t="48699" x="8467725" y="4233863"/>
          <p14:tracePt t="48836" x="8467725" y="4241800"/>
          <p14:tracePt t="48843" x="8467725" y="4249738"/>
          <p14:tracePt t="48852" x="8467725" y="4257675"/>
          <p14:tracePt t="48859" x="8467725" y="4265613"/>
          <p14:tracePt t="48882" x="8467725" y="4273550"/>
          <p14:tracePt t="49404" x="8467725" y="4291013"/>
          <p14:tracePt t="49412" x="8459788" y="4298950"/>
          <p14:tracePt t="49421" x="8459788" y="4306888"/>
          <p14:tracePt t="49430" x="8451850" y="4314825"/>
          <p14:tracePt t="49435" x="8443913" y="4322763"/>
          <p14:tracePt t="49451" x="8443913" y="4330700"/>
          <p14:tracePt t="49467" x="8435975" y="4330700"/>
          <p14:tracePt t="49507" x="8435975" y="4338638"/>
          <p14:tracePt t="49532" x="8435975" y="4346575"/>
          <p14:tracePt t="49540" x="8428038" y="4354513"/>
          <p14:tracePt t="49548" x="8428038" y="4362450"/>
          <p14:tracePt t="49564" x="8428038" y="4370388"/>
          <p14:tracePt t="49603" x="8428038" y="4378325"/>
          <p14:tracePt t="51372" x="8412163" y="4386263"/>
          <p14:tracePt t="51381" x="8412163" y="4394200"/>
          <p14:tracePt t="51387" x="8404225" y="4402138"/>
          <p14:tracePt t="51395" x="8396288" y="4402138"/>
          <p14:tracePt t="51411" x="8396288" y="4410075"/>
          <p14:tracePt t="51604" x="8396288" y="4402138"/>
          <p14:tracePt t="51612" x="8412163" y="4394200"/>
          <p14:tracePt t="51620" x="8412163" y="4378325"/>
          <p14:tracePt t="51628" x="8428038" y="4362450"/>
          <p14:tracePt t="51635" x="8428038" y="4354513"/>
          <p14:tracePt t="51643" x="8435975" y="4330700"/>
          <p14:tracePt t="51660" x="8435975" y="4322763"/>
          <p14:tracePt t="51677" x="8435975" y="4314825"/>
          <p14:tracePt t="51708" x="8443913" y="4306888"/>
          <p14:tracePt t="51723" x="8459788" y="4298950"/>
          <p14:tracePt t="51731" x="8467725" y="4273550"/>
          <p14:tracePt t="51739" x="8483600" y="4265613"/>
          <p14:tracePt t="51747" x="8491538" y="4257675"/>
          <p14:tracePt t="51755" x="8499475" y="4249738"/>
          <p14:tracePt t="51763" x="8507413" y="4241800"/>
          <p14:tracePt t="51779" x="8515350" y="4225925"/>
          <p14:tracePt t="51787" x="8523288" y="4225925"/>
          <p14:tracePt t="51804" x="8523288" y="4217988"/>
          <p14:tracePt t="51907" x="8515350" y="4249738"/>
          <p14:tracePt t="51915" x="8507413" y="4298950"/>
          <p14:tracePt t="51923" x="8507413" y="4338638"/>
          <p14:tracePt t="51931" x="8499475" y="4386263"/>
          <p14:tracePt t="51939" x="8499475" y="4425950"/>
          <p14:tracePt t="51947" x="8499475" y="4457700"/>
          <p14:tracePt t="51955" x="8499475" y="4473575"/>
          <p14:tracePt t="51963" x="8499475" y="4489450"/>
          <p14:tracePt t="52076" x="8483600" y="4418013"/>
          <p14:tracePt t="52086" x="8467725" y="4354513"/>
          <p14:tracePt t="52092" x="8459788" y="4265613"/>
          <p14:tracePt t="52102" x="8459788" y="4186238"/>
          <p14:tracePt t="52108" x="8451850" y="4098925"/>
          <p14:tracePt t="52117" x="8443913" y="4027488"/>
          <p14:tracePt t="52125" x="8443913" y="3948113"/>
          <p14:tracePt t="52133" x="8443913" y="3906838"/>
          <p14:tracePt t="52139" x="8443913" y="3859213"/>
          <p14:tracePt t="52147" x="8443913" y="3827463"/>
          <p14:tracePt t="52155" x="8443913" y="3803650"/>
          <p14:tracePt t="52163" x="8443913" y="3795713"/>
          <p14:tracePt t="52171" x="8443913" y="3779838"/>
          <p14:tracePt t="52179" x="8435975" y="3771900"/>
          <p14:tracePt t="52188" x="8435975" y="3763963"/>
          <p14:tracePt t="52203" x="8435975" y="3756025"/>
          <p14:tracePt t="52211" x="8435975" y="3748088"/>
          <p14:tracePt t="52235" x="8435975" y="3740150"/>
          <p14:tracePt t="52251" x="8435975" y="3732213"/>
          <p14:tracePt t="52372" x="8428038" y="3732213"/>
          <p14:tracePt t="52381" x="8420100" y="3748088"/>
          <p14:tracePt t="52388" x="8420100" y="3756025"/>
          <p14:tracePt t="52398" x="8412163" y="3771900"/>
          <p14:tracePt t="52403" x="8404225" y="3795713"/>
          <p14:tracePt t="52411" x="8388350" y="3811588"/>
          <p14:tracePt t="52419" x="8372475" y="3835400"/>
          <p14:tracePt t="52428" x="8348663" y="3867150"/>
          <p14:tracePt t="52435" x="8308975" y="3890963"/>
          <p14:tracePt t="52443" x="8293100" y="3922713"/>
          <p14:tracePt t="52451" x="8269288" y="3938588"/>
          <p14:tracePt t="52459" x="8269288" y="3956050"/>
          <p14:tracePt t="52467" x="8261350" y="3956050"/>
          <p14:tracePt t="52483" x="8253413" y="3956050"/>
          <p14:tracePt t="52532" x="8253413" y="3948113"/>
          <p14:tracePt t="52539" x="8253413" y="3930650"/>
          <p14:tracePt t="52547" x="8253413" y="3914775"/>
          <p14:tracePt t="52556" x="8253413" y="3906838"/>
          <p14:tracePt t="52564" x="8253413" y="3898900"/>
          <p14:tracePt t="52571" x="8253413" y="3883025"/>
          <p14:tracePt t="52587" x="8253413" y="3875088"/>
          <p14:tracePt t="52699" x="8253413" y="3890963"/>
          <p14:tracePt t="52707" x="8253413" y="3906838"/>
          <p14:tracePt t="52717" x="8253413" y="3922713"/>
          <p14:tracePt t="52725" x="8253413" y="3956050"/>
          <p14:tracePt t="52731" x="8253413" y="3979863"/>
          <p14:tracePt t="52739" x="8253413" y="4011613"/>
          <p14:tracePt t="52747" x="8253413" y="4043363"/>
          <p14:tracePt t="52756" x="8253413" y="4090988"/>
          <p14:tracePt t="52763" x="8253413" y="4138613"/>
          <p14:tracePt t="52771" x="8253413" y="4178300"/>
          <p14:tracePt t="52779" x="8253413" y="4217988"/>
          <p14:tracePt t="52787" x="8253413" y="4257675"/>
          <p14:tracePt t="52795" x="8253413" y="4298950"/>
          <p14:tracePt t="52803" x="8253413" y="4314825"/>
          <p14:tracePt t="52811" x="8253413" y="4330700"/>
          <p14:tracePt t="52821" x="8253413" y="4338638"/>
          <p14:tracePt t="52827" x="8253413" y="4346575"/>
          <p14:tracePt t="52971" x="8261350" y="4346575"/>
          <p14:tracePt t="52995" x="8261350" y="4338638"/>
          <p14:tracePt t="53123" x="8261350" y="4346575"/>
          <p14:tracePt t="53131" x="8261350" y="4370388"/>
          <p14:tracePt t="53140" x="8261350" y="4394200"/>
          <p14:tracePt t="53149" x="8261350" y="4418013"/>
          <p14:tracePt t="53156" x="8253413" y="4433888"/>
          <p14:tracePt t="53163" x="8245475" y="4449763"/>
          <p14:tracePt t="53171" x="8237538" y="4465638"/>
          <p14:tracePt t="53179" x="8237538" y="4489450"/>
          <p14:tracePt t="53188" x="8229600" y="4497388"/>
          <p14:tracePt t="53195" x="8221663" y="4513263"/>
          <p14:tracePt t="53203" x="8221663" y="4521200"/>
          <p14:tracePt t="53211" x="8213725" y="4529138"/>
          <p14:tracePt t="53220" x="8213725" y="4537075"/>
          <p14:tracePt t="53236" x="8205788" y="4545013"/>
          <p14:tracePt t="53252" x="8205788" y="4552950"/>
          <p14:tracePt t="53259" x="8205788" y="4560888"/>
          <p14:tracePt t="53275" x="8205788" y="4568825"/>
          <p14:tracePt t="54318" x="8205788" y="4576763"/>
          <p14:tracePt t="54331" x="8205788" y="4584700"/>
          <p14:tracePt t="54348" x="8205788" y="4592638"/>
          <p14:tracePt t="54445" x="8213725" y="4600575"/>
          <p14:tracePt t="54451" x="8213725" y="4616450"/>
          <p14:tracePt t="54459" x="8221663" y="4624388"/>
          <p14:tracePt t="54467" x="8229600" y="4641850"/>
          <p14:tracePt t="54475" x="8237538" y="4657725"/>
          <p14:tracePt t="54483" x="8245475" y="4657725"/>
          <p14:tracePt t="54491" x="8245475" y="4665663"/>
          <p14:tracePt t="54500" x="8253413" y="4665663"/>
          <p14:tracePt t="54507" x="8253413" y="4681538"/>
          <p14:tracePt t="54532" x="8261350" y="4681538"/>
          <p14:tracePt t="54548" x="8261350" y="4689475"/>
          <p14:tracePt t="54604" x="8269288" y="4689475"/>
          <p14:tracePt t="54635" x="8277225" y="4689475"/>
          <p14:tracePt t="54651" x="8285163" y="4689475"/>
          <p14:tracePt t="54683" x="8293100" y="4689475"/>
          <p14:tracePt t="54691" x="8301038" y="4689475"/>
          <p14:tracePt t="54700" x="8308975" y="4689475"/>
          <p14:tracePt t="54709" x="8332788" y="4689475"/>
          <p14:tracePt t="54716" x="8364538" y="4689475"/>
          <p14:tracePt t="54723" x="8404225" y="4689475"/>
          <p14:tracePt t="54731" x="8428038" y="4689475"/>
          <p14:tracePt t="54739" x="8459788" y="4689475"/>
          <p14:tracePt t="54748" x="8499475" y="4689475"/>
          <p14:tracePt t="54755" x="8523288" y="4689475"/>
          <p14:tracePt t="54763" x="8564563" y="4689475"/>
          <p14:tracePt t="54772" x="8596313" y="4689475"/>
          <p14:tracePt t="54779" x="8628063" y="4689475"/>
          <p14:tracePt t="54788" x="8651875" y="4689475"/>
          <p14:tracePt t="54796" x="8683625" y="4689475"/>
          <p14:tracePt t="54804" x="8699500" y="4689475"/>
          <p14:tracePt t="54811" x="8707438" y="4689475"/>
          <p14:tracePt t="54822" x="8715375" y="4689475"/>
          <p14:tracePt t="55020" x="8723313" y="4689475"/>
          <p14:tracePt t="55027" x="8786813" y="4689475"/>
          <p14:tracePt t="55036" x="8810625" y="4689475"/>
          <p14:tracePt t="55043" x="8834438" y="4689475"/>
          <p14:tracePt t="55051" x="8850313" y="4689475"/>
          <p14:tracePt t="55059" x="8866188" y="4681538"/>
          <p14:tracePt t="55068" x="8891588" y="4681538"/>
          <p14:tracePt t="55075" x="8915400" y="4673600"/>
          <p14:tracePt t="55084" x="8955088" y="4665663"/>
          <p14:tracePt t="55091" x="8986838" y="4657725"/>
          <p14:tracePt t="55100" x="9010650" y="4641850"/>
          <p14:tracePt t="55107" x="9050338" y="4633913"/>
          <p14:tracePt t="55117" x="9066213" y="4624388"/>
          <p14:tracePt t="55125" x="9074150" y="4624388"/>
          <p14:tracePt t="55135" x="9090025" y="4616450"/>
          <p14:tracePt t="55139" x="9105900" y="4608513"/>
          <p14:tracePt t="55148" x="9113838" y="4600575"/>
          <p14:tracePt t="55155" x="9137650" y="4592638"/>
          <p14:tracePt t="55163" x="9169400" y="4576763"/>
          <p14:tracePt t="55171" x="9193213" y="4560888"/>
          <p14:tracePt t="55179" x="9224963" y="4545013"/>
          <p14:tracePt t="55188" x="9258300" y="4529138"/>
          <p14:tracePt t="55195" x="9274175" y="4529138"/>
          <p14:tracePt t="55204" x="9282113" y="4521200"/>
          <p14:tracePt t="55211" x="9297988" y="4513263"/>
          <p14:tracePt t="55268" x="9305925" y="4513263"/>
          <p14:tracePt t="55307" x="9313863" y="4513263"/>
          <p14:tracePt t="55397" x="9321800" y="4513263"/>
          <p14:tracePt t="55411" x="9345613" y="4513263"/>
          <p14:tracePt t="55419" x="9361488" y="4497388"/>
          <p14:tracePt t="55429" x="9377363" y="4489450"/>
          <p14:tracePt t="55435" x="9401175" y="4481513"/>
          <p14:tracePt t="55443" x="9432925" y="4465638"/>
          <p14:tracePt t="55451" x="9456738" y="4457700"/>
          <p14:tracePt t="55460" x="9496425" y="4441825"/>
          <p14:tracePt t="55468" x="9528175" y="4418013"/>
          <p14:tracePt t="55476" x="9567863" y="4402138"/>
          <p14:tracePt t="55484" x="9601200" y="4378325"/>
          <p14:tracePt t="55491" x="9632950" y="4370388"/>
          <p14:tracePt t="55500" x="9656763" y="4354513"/>
          <p14:tracePt t="55507" x="9664700" y="4346575"/>
          <p14:tracePt t="55516" x="9672638" y="4346575"/>
          <p14:tracePt t="55524" x="9672638" y="4338638"/>
          <p14:tracePt t="55564" x="9680575" y="4338638"/>
          <p14:tracePt t="55571" x="9728200" y="4338638"/>
          <p14:tracePt t="55579" x="9791700" y="4338638"/>
          <p14:tracePt t="55587" x="9847263" y="4338638"/>
          <p14:tracePt t="55596" x="9902825" y="4330700"/>
          <p14:tracePt t="55603" x="9959975" y="4330700"/>
          <p14:tracePt t="55611" x="9991725" y="4330700"/>
          <p14:tracePt t="55619" x="10031413" y="4322763"/>
          <p14:tracePt t="55628" x="10055225" y="4322763"/>
          <p14:tracePt t="55636" x="10071100" y="4322763"/>
          <p14:tracePt t="55739" x="10079038" y="4322763"/>
          <p14:tracePt t="55747" x="10094913" y="4322763"/>
          <p14:tracePt t="55756" x="10102850" y="4330700"/>
          <p14:tracePt t="55763" x="10118725" y="4338638"/>
          <p14:tracePt t="55771" x="10134600" y="4346575"/>
          <p14:tracePt t="55779" x="10150475" y="4346575"/>
          <p14:tracePt t="55787" x="10158413" y="4362450"/>
          <p14:tracePt t="55795" x="10198100" y="4370388"/>
          <p14:tracePt t="55803" x="10229850" y="4378325"/>
          <p14:tracePt t="55811" x="10310813" y="4386263"/>
          <p14:tracePt t="55819" x="10382250" y="4402138"/>
          <p14:tracePt t="55827" x="10453688" y="4410075"/>
          <p14:tracePt t="55835" x="10525125" y="4418013"/>
          <p14:tracePt t="55843" x="10564813" y="4425950"/>
          <p14:tracePt t="55851" x="10596563" y="4425950"/>
          <p14:tracePt t="55860" x="10620375" y="4425950"/>
          <p14:tracePt t="55867" x="10645775" y="4433888"/>
          <p14:tracePt t="55884" x="10685463" y="4441825"/>
          <p14:tracePt t="55891" x="10709275" y="4441825"/>
          <p14:tracePt t="55900" x="10717213" y="4441825"/>
          <p14:tracePt t="55907" x="10725150" y="4441825"/>
          <p14:tracePt t="55916" x="10733088" y="4441825"/>
          <p14:tracePt t="55947" x="10741025" y="4441825"/>
          <p14:tracePt t="55979" x="10748963" y="4441825"/>
          <p14:tracePt t="55987" x="10748963" y="4449763"/>
          <p14:tracePt t="55995" x="10764838" y="4449763"/>
          <p14:tracePt t="56005" x="10812463" y="4449763"/>
          <p14:tracePt t="56011" x="10883900" y="4449763"/>
          <p14:tracePt t="56020" x="10955338" y="4441825"/>
          <p14:tracePt t="56027" x="11020425" y="4425950"/>
          <p14:tracePt t="56035" x="11091863" y="4410075"/>
          <p14:tracePt t="56043" x="11147425" y="4386263"/>
          <p14:tracePt t="56051" x="11187113" y="4370388"/>
          <p14:tracePt t="56059" x="11218863" y="4354513"/>
          <p14:tracePt t="56068" x="11226800" y="4346575"/>
          <p14:tracePt t="56075" x="11234738" y="4346575"/>
          <p14:tracePt t="56100" x="11234738" y="4338638"/>
          <p14:tracePt t="56107" x="11234738" y="4330700"/>
          <p14:tracePt t="56116" x="11234738" y="4298950"/>
          <p14:tracePt t="56124" x="11250613" y="4281488"/>
          <p14:tracePt t="56131" x="11298238" y="4241800"/>
          <p14:tracePt t="56140" x="11371263" y="4178300"/>
          <p14:tracePt t="56148" x="11474450" y="4114800"/>
          <p14:tracePt t="56156" x="11649075" y="3987800"/>
          <p14:tracePt t="56165" x="11809413" y="3867150"/>
          <p14:tracePt t="56173" x="11960225" y="3756025"/>
          <p14:tracePt t="56181" x="12088813" y="3676650"/>
          <p14:tracePt t="56188" x="12168188" y="3621088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msotw9_temp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2" t="59236" b="6937"/>
          <a:stretch>
            <a:fillRect/>
          </a:stretch>
        </p:blipFill>
        <p:spPr bwMode="auto">
          <a:xfrm>
            <a:off x="2923162" y="1752601"/>
            <a:ext cx="6858000" cy="4067175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Pharyngeal constrictors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4265614" y="5910264"/>
            <a:ext cx="4929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Orientation for next three images…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9323963" y="2743201"/>
            <a:ext cx="3222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*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9323963" y="3657600"/>
            <a:ext cx="303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*</a:t>
            </a: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3456563" y="4724400"/>
            <a:ext cx="303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*</a:t>
            </a: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9247763" y="4648200"/>
            <a:ext cx="303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*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4C1CA-7D16-4AE3-86F8-AFA414E46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32"/>
    </mc:Choice>
    <mc:Fallback xmlns="">
      <p:transition spd="slow" advTm="18232"/>
    </mc:Fallback>
  </mc:AlternateContent>
  <p:extLst>
    <p:ext uri="{3A86A75C-4F4B-4683-9AE1-C65F6400EC91}">
      <p14:laserTraceLst xmlns:p14="http://schemas.microsoft.com/office/powerpoint/2010/main">
        <p14:tracePtLst>
          <p14:tracePt t="967" x="12136438" y="3595688"/>
          <p14:tracePt t="975" x="12120563" y="3595688"/>
          <p14:tracePt t="982" x="12104688" y="3595688"/>
          <p14:tracePt t="992" x="12088813" y="3595688"/>
          <p14:tracePt t="999" x="12072938" y="3605213"/>
          <p14:tracePt t="1007" x="12057063" y="3605213"/>
          <p14:tracePt t="1015" x="12049125" y="3605213"/>
          <p14:tracePt t="1024" x="12033250" y="3613150"/>
          <p14:tracePt t="1031" x="12025313" y="3613150"/>
          <p14:tracePt t="1039" x="12007850" y="3613150"/>
          <p14:tracePt t="1048" x="11999913" y="3613150"/>
          <p14:tracePt t="1054" x="11984038" y="3613150"/>
          <p14:tracePt t="1062" x="11976100" y="3613150"/>
          <p14:tracePt t="1070" x="11960225" y="3613150"/>
          <p14:tracePt t="1078" x="11952288" y="3613150"/>
          <p14:tracePt t="1086" x="11944350" y="3613150"/>
          <p14:tracePt t="1094" x="11936413" y="3621088"/>
          <p14:tracePt t="1102" x="11928475" y="3621088"/>
          <p14:tracePt t="1118" x="11920538" y="3621088"/>
          <p14:tracePt t="1126" x="11904663" y="3621088"/>
          <p14:tracePt t="1143" x="11896725" y="3629025"/>
          <p14:tracePt t="1174" x="11888788" y="3629025"/>
          <p14:tracePt t="1209" x="11880850" y="3629025"/>
          <p14:tracePt t="1255" x="11872913" y="3629025"/>
          <p14:tracePt t="1286" x="11864975" y="3629025"/>
          <p14:tracePt t="1302" x="11857038" y="3629025"/>
          <p14:tracePt t="1310" x="11849100" y="3629025"/>
          <p14:tracePt t="1327" x="11841163" y="3629025"/>
          <p14:tracePt t="1345" x="11833225" y="3629025"/>
          <p14:tracePt t="1350" x="11825288" y="3629025"/>
          <p14:tracePt t="1359" x="11817350" y="3636963"/>
          <p14:tracePt t="1375" x="11809413" y="3636963"/>
          <p14:tracePt t="1414" x="11801475" y="3636963"/>
          <p14:tracePt t="2280" x="11793538" y="3636963"/>
          <p14:tracePt t="2286" x="11785600" y="3636963"/>
          <p14:tracePt t="3678" x="11777663" y="3636963"/>
          <p14:tracePt t="3695" x="11777663" y="3644900"/>
          <p14:tracePt t="5159" x="11769725" y="3644900"/>
          <p14:tracePt t="5168" x="11617325" y="3644900"/>
          <p14:tracePt t="5174" x="11458575" y="3644900"/>
          <p14:tracePt t="5183" x="11331575" y="3644900"/>
          <p14:tracePt t="5191" x="11195050" y="3644900"/>
          <p14:tracePt t="5199" x="11044238" y="3644900"/>
          <p14:tracePt t="5206" x="10883900" y="3652838"/>
          <p14:tracePt t="5214" x="10733088" y="3652838"/>
          <p14:tracePt t="5223" x="10620375" y="3652838"/>
          <p14:tracePt t="5232" x="10509250" y="3652838"/>
          <p14:tracePt t="5239" x="10429875" y="3652838"/>
          <p14:tracePt t="5248" x="10366375" y="3652838"/>
          <p14:tracePt t="5255" x="10334625" y="3652838"/>
          <p14:tracePt t="5263" x="10318750" y="3652838"/>
          <p14:tracePt t="5270" x="10294938" y="3652838"/>
          <p14:tracePt t="5286" x="10287000" y="3652838"/>
          <p14:tracePt t="5296" x="10245725" y="3652838"/>
          <p14:tracePt t="5302" x="10174288" y="3636963"/>
          <p14:tracePt t="5310" x="10079038" y="3629025"/>
          <p14:tracePt t="5318" x="9926638" y="3621088"/>
          <p14:tracePt t="5326" x="9736138" y="3621088"/>
          <p14:tracePt t="5334" x="9536113" y="3621088"/>
          <p14:tracePt t="5343" x="9274175" y="3613150"/>
          <p14:tracePt t="5351" x="9034463" y="3613150"/>
          <p14:tracePt t="5358" x="8818563" y="3613150"/>
          <p14:tracePt t="5367" x="8604250" y="3613150"/>
          <p14:tracePt t="5375" x="8467725" y="3613150"/>
          <p14:tracePt t="5382" x="8364538" y="3613150"/>
          <p14:tracePt t="5390" x="8293100" y="3613150"/>
          <p14:tracePt t="5399" x="8229600" y="3595688"/>
          <p14:tracePt t="5407" x="8180388" y="3595688"/>
          <p14:tracePt t="5415" x="8148638" y="3595688"/>
          <p14:tracePt t="5422" x="8132763" y="3587750"/>
          <p14:tracePt t="5430" x="8124825" y="3587750"/>
          <p14:tracePt t="5446" x="8116888" y="3579813"/>
          <p14:tracePt t="5454" x="8101013" y="3571875"/>
          <p14:tracePt t="5463" x="8077200" y="3571875"/>
          <p14:tracePt t="5472" x="8061325" y="3556000"/>
          <p14:tracePt t="5478" x="8037513" y="3548063"/>
          <p14:tracePt t="5486" x="8013700" y="3532188"/>
          <p14:tracePt t="5494" x="7981950" y="3516313"/>
          <p14:tracePt t="5502" x="7966075" y="3508375"/>
          <p14:tracePt t="5510" x="7942263" y="3492500"/>
          <p14:tracePt t="5518" x="7878763" y="3468688"/>
          <p14:tracePt t="5526" x="7718425" y="3413125"/>
          <p14:tracePt t="5535" x="7439025" y="3365500"/>
          <p14:tracePt t="5543" x="7064375" y="3302000"/>
          <p14:tracePt t="5550" x="6705600" y="3236913"/>
          <p14:tracePt t="5559" x="6410325" y="3197225"/>
          <p14:tracePt t="5567" x="6315075" y="3189288"/>
          <p14:tracePt t="5576" x="6307138" y="3189288"/>
          <p14:tracePt t="5622" x="6299200" y="3189288"/>
          <p14:tracePt t="5631" x="6291263" y="3181350"/>
          <p14:tracePt t="5638" x="6275388" y="3165475"/>
          <p14:tracePt t="5647" x="6259513" y="3165475"/>
          <p14:tracePt t="5657" x="6243638" y="3149600"/>
          <p14:tracePt t="5662" x="6235700" y="3149600"/>
          <p14:tracePt t="5670" x="6219825" y="3133725"/>
          <p14:tracePt t="5678" x="6196013" y="3117850"/>
          <p14:tracePt t="5686" x="6172200" y="3109913"/>
          <p14:tracePt t="5694" x="6148388" y="3094038"/>
          <p14:tracePt t="5702" x="6132513" y="3094038"/>
          <p14:tracePt t="5710" x="6116638" y="3086100"/>
          <p14:tracePt t="5718" x="6108700" y="3078163"/>
          <p14:tracePt t="5727" x="6083300" y="3070225"/>
          <p14:tracePt t="5734" x="6067425" y="3054350"/>
          <p14:tracePt t="5743" x="6051550" y="3046413"/>
          <p14:tracePt t="5752" x="6043613" y="3046413"/>
          <p14:tracePt t="5878" x="6043613" y="3038475"/>
          <p14:tracePt t="5887" x="6043613" y="3030538"/>
          <p14:tracePt t="5894" x="6043613" y="3022600"/>
          <p14:tracePt t="5903" x="6043613" y="3014663"/>
          <p14:tracePt t="5910" x="6051550" y="3014663"/>
          <p14:tracePt t="5919" x="6059488" y="3006725"/>
          <p14:tracePt t="5926" x="6067425" y="2998788"/>
          <p14:tracePt t="5935" x="6075363" y="2982913"/>
          <p14:tracePt t="5942" x="6083300" y="2982913"/>
          <p14:tracePt t="5951" x="6091238" y="2974975"/>
          <p14:tracePt t="5960" x="6100763" y="2974975"/>
          <p14:tracePt t="5970" x="6108700" y="2967038"/>
          <p14:tracePt t="5975" x="6124575" y="2959100"/>
          <p14:tracePt t="5982" x="6132513" y="2951163"/>
          <p14:tracePt t="5991" x="6148388" y="2943225"/>
          <p14:tracePt t="6001" x="6164263" y="2935288"/>
          <p14:tracePt t="6007" x="6180138" y="2927350"/>
          <p14:tracePt t="6014" x="6196013" y="2909888"/>
          <p14:tracePt t="6022" x="6211888" y="2909888"/>
          <p14:tracePt t="6030" x="6235700" y="2894013"/>
          <p14:tracePt t="6039" x="6267450" y="2878138"/>
          <p14:tracePt t="6046" x="6307138" y="2870200"/>
          <p14:tracePt t="6054" x="6354763" y="2862263"/>
          <p14:tracePt t="6062" x="6378575" y="2846388"/>
          <p14:tracePt t="6070" x="6402388" y="2838450"/>
          <p14:tracePt t="6078" x="6410325" y="2838450"/>
          <p14:tracePt t="6711" x="6418263" y="2838450"/>
          <p14:tracePt t="6719" x="6418263" y="2846388"/>
          <p14:tracePt t="6727" x="6426200" y="2854325"/>
          <p14:tracePt t="6734" x="6426200" y="2862263"/>
          <p14:tracePt t="6750" x="6426200" y="2878138"/>
          <p14:tracePt t="6758" x="6434138" y="2878138"/>
          <p14:tracePt t="6768" x="6434138" y="2886075"/>
          <p14:tracePt t="6777" x="6442075" y="2901950"/>
          <p14:tracePt t="6782" x="6442075" y="2909888"/>
          <p14:tracePt t="6790" x="6442075" y="2919413"/>
          <p14:tracePt t="6798" x="6442075" y="2943225"/>
          <p14:tracePt t="6807" x="6442075" y="2951163"/>
          <p14:tracePt t="6814" x="6442075" y="2959100"/>
          <p14:tracePt t="6823" x="6442075" y="2974975"/>
          <p14:tracePt t="6831" x="6442075" y="2982913"/>
          <p14:tracePt t="6839" x="6442075" y="3006725"/>
          <p14:tracePt t="6847" x="6451600" y="3030538"/>
          <p14:tracePt t="6855" x="6451600" y="3038475"/>
          <p14:tracePt t="6862" x="6451600" y="3054350"/>
          <p14:tracePt t="6871" x="6451600" y="3062288"/>
          <p14:tracePt t="6883" x="6451600" y="3078163"/>
          <p14:tracePt t="6895" x="6451600" y="3086100"/>
          <p14:tracePt t="6903" x="6459538" y="3094038"/>
          <p14:tracePt t="6911" x="6459538" y="3101975"/>
          <p14:tracePt t="6923" x="6459538" y="3117850"/>
          <p14:tracePt t="6926" x="6459538" y="3133725"/>
          <p14:tracePt t="6934" x="6467475" y="3165475"/>
          <p14:tracePt t="6942" x="6467475" y="3189288"/>
          <p14:tracePt t="6951" x="6467475" y="3221038"/>
          <p14:tracePt t="6959" x="6467475" y="3262313"/>
          <p14:tracePt t="6966" x="6475413" y="3309938"/>
          <p14:tracePt t="6976" x="6483350" y="3357563"/>
          <p14:tracePt t="6983" x="6491288" y="3389313"/>
          <p14:tracePt t="6990" x="6499225" y="3421063"/>
          <p14:tracePt t="6998" x="6507163" y="3460750"/>
          <p14:tracePt t="7006" x="6515100" y="3484563"/>
          <p14:tracePt t="7014" x="6515100" y="3508375"/>
          <p14:tracePt t="7022" x="6515100" y="3532188"/>
          <p14:tracePt t="7031" x="6523038" y="3540125"/>
          <p14:tracePt t="7039" x="6523038" y="3548063"/>
          <p14:tracePt t="7049" x="6523038" y="3563938"/>
          <p14:tracePt t="7062" x="6530975" y="3571875"/>
          <p14:tracePt t="7094" x="6530975" y="3587750"/>
          <p14:tracePt t="7103" x="6530975" y="3595688"/>
          <p14:tracePt t="7110" x="6530975" y="3613150"/>
          <p14:tracePt t="7118" x="6538913" y="3629025"/>
          <p14:tracePt t="7126" x="6546850" y="3644900"/>
          <p14:tracePt t="7134" x="6554788" y="3668713"/>
          <p14:tracePt t="7143" x="6554788" y="3676650"/>
          <p14:tracePt t="7151" x="6554788" y="3684588"/>
          <p14:tracePt t="7263" x="6554788" y="3692525"/>
          <p14:tracePt t="7279" x="6562725" y="3700463"/>
          <p14:tracePt t="7286" x="6570663" y="3716338"/>
          <p14:tracePt t="8447" x="6570663" y="3740150"/>
          <p14:tracePt t="8454" x="6570663" y="3779838"/>
          <p14:tracePt t="8463" x="6570663" y="3827463"/>
          <p14:tracePt t="8471" x="6570663" y="3859213"/>
          <p14:tracePt t="8478" x="6570663" y="3898900"/>
          <p14:tracePt t="8486" x="6570663" y="3922713"/>
          <p14:tracePt t="8494" x="6570663" y="3956050"/>
          <p14:tracePt t="8502" x="6570663" y="3987800"/>
          <p14:tracePt t="8511" x="6570663" y="4011613"/>
          <p14:tracePt t="8518" x="6570663" y="4035425"/>
          <p14:tracePt t="8527" x="6570663" y="4059238"/>
          <p14:tracePt t="8534" x="6570663" y="4083050"/>
          <p14:tracePt t="8544" x="6570663" y="4090988"/>
          <p14:tracePt t="8550" x="6570663" y="4114800"/>
          <p14:tracePt t="8560" x="6570663" y="4138613"/>
          <p14:tracePt t="8569" x="6570663" y="4162425"/>
          <p14:tracePt t="8576" x="6570663" y="4186238"/>
          <p14:tracePt t="8582" x="6570663" y="4210050"/>
          <p14:tracePt t="8591" x="6570663" y="4241800"/>
          <p14:tracePt t="8598" x="6570663" y="4265613"/>
          <p14:tracePt t="8606" x="6570663" y="4298950"/>
          <p14:tracePt t="8614" x="6570663" y="4322763"/>
          <p14:tracePt t="8623" x="6570663" y="4346575"/>
          <p14:tracePt t="8630" x="6570663" y="4370388"/>
          <p14:tracePt t="8638" x="6570663" y="4394200"/>
          <p14:tracePt t="8646" x="6570663" y="4410075"/>
          <p14:tracePt t="8654" x="6570663" y="4433888"/>
          <p14:tracePt t="8662" x="6570663" y="4449763"/>
          <p14:tracePt t="8670" x="6570663" y="4457700"/>
          <p14:tracePt t="8678" x="6570663" y="4465638"/>
          <p14:tracePt t="8686" x="6570663" y="4481513"/>
          <p14:tracePt t="8694" x="6570663" y="4489450"/>
          <p14:tracePt t="8702" x="6570663" y="4497388"/>
          <p14:tracePt t="8710" x="6570663" y="4513263"/>
          <p14:tracePt t="8718" x="6570663" y="4529138"/>
          <p14:tracePt t="8727" x="6562725" y="4552950"/>
          <p14:tracePt t="8734" x="6554788" y="4576763"/>
          <p14:tracePt t="8744" x="6554788" y="4608513"/>
          <p14:tracePt t="8752" x="6538913" y="4633913"/>
          <p14:tracePt t="8760" x="6530975" y="4657725"/>
          <p14:tracePt t="8769" x="6530975" y="4673600"/>
          <p14:tracePt t="8776" x="6523038" y="4689475"/>
          <p14:tracePt t="8782" x="6515100" y="4705350"/>
          <p14:tracePt t="8792" x="6507163" y="4721225"/>
          <p14:tracePt t="8798" x="6499225" y="4737100"/>
          <p14:tracePt t="8814" x="6491288" y="4745038"/>
          <p14:tracePt t="8823" x="6491288" y="4752975"/>
          <p14:tracePt t="9095" x="6491288" y="4745038"/>
          <p14:tracePt t="9118" x="6491288" y="4737100"/>
          <p14:tracePt t="11398" x="6499225" y="4737100"/>
          <p14:tracePt t="11422" x="6507163" y="4737100"/>
          <p14:tracePt t="13518" x="6507163" y="4745038"/>
          <p14:tracePt t="13526" x="6507163" y="4752975"/>
          <p14:tracePt t="13726" x="6507163" y="4760913"/>
          <p14:tracePt t="13734" x="6499225" y="4768850"/>
          <p14:tracePt t="13742" x="6491288" y="4768850"/>
          <p14:tracePt t="13750" x="6491288" y="4776788"/>
          <p14:tracePt t="13758" x="6491288" y="4784725"/>
          <p14:tracePt t="13774" x="6483350" y="4784725"/>
          <p14:tracePt t="13783" x="6483350" y="4792663"/>
          <p14:tracePt t="13847" x="6483350" y="4800600"/>
          <p14:tracePt t="13857" x="6467475" y="4808538"/>
          <p14:tracePt t="13870" x="6467475" y="4816475"/>
          <p14:tracePt t="13878" x="6459538" y="4824413"/>
          <p14:tracePt t="13894" x="6451600" y="4840288"/>
          <p14:tracePt t="13910" x="6442075" y="4856163"/>
          <p14:tracePt t="13919" x="6434138" y="4856163"/>
          <p14:tracePt t="13926" x="6426200" y="4864100"/>
          <p14:tracePt t="13934" x="6418263" y="4872038"/>
          <p14:tracePt t="13942" x="6418263" y="4879975"/>
          <p14:tracePt t="13951" x="6410325" y="4879975"/>
          <p14:tracePt t="13958" x="6410325" y="4887913"/>
          <p14:tracePt t="14256" x="6410325" y="4895850"/>
          <p14:tracePt t="14271" x="6402388" y="4911725"/>
          <p14:tracePt t="14281" x="6394450" y="4911725"/>
          <p14:tracePt t="14286" x="6394450" y="4919663"/>
          <p14:tracePt t="14294" x="6394450" y="4927600"/>
          <p14:tracePt t="14302" x="6394450" y="4935538"/>
          <p14:tracePt t="14310" x="6394450" y="4943475"/>
          <p14:tracePt t="14318" x="6394450" y="4951413"/>
          <p14:tracePt t="14326" x="6394450" y="4959350"/>
          <p14:tracePt t="14334" x="6394450" y="4976813"/>
          <p14:tracePt t="14342" x="6394450" y="4984750"/>
          <p14:tracePt t="14351" x="6394450" y="4992688"/>
          <p14:tracePt t="14358" x="6394450" y="5000625"/>
          <p14:tracePt t="14367" x="6402388" y="5000625"/>
          <p14:tracePt t="14375" x="6402388" y="5008563"/>
          <p14:tracePt t="14544" x="6410325" y="5016500"/>
          <p14:tracePt t="14550" x="6418263" y="5016500"/>
          <p14:tracePt t="14559" x="6434138" y="5024438"/>
          <p14:tracePt t="14567" x="6483350" y="5048250"/>
          <p14:tracePt t="14574" x="6515100" y="5056188"/>
          <p14:tracePt t="14583" x="6562725" y="5064125"/>
          <p14:tracePt t="14591" x="6602413" y="5072063"/>
          <p14:tracePt t="14598" x="6626225" y="5072063"/>
          <p14:tracePt t="14607" x="6665913" y="5080000"/>
          <p14:tracePt t="14615" x="6681788" y="5080000"/>
          <p14:tracePt t="14623" x="6697663" y="5080000"/>
          <p14:tracePt t="14631" x="6705600" y="5080000"/>
          <p14:tracePt t="14639" x="6713538" y="5080000"/>
          <p14:tracePt t="14679" x="6721475" y="5080000"/>
          <p14:tracePt t="14687" x="6729413" y="5080000"/>
          <p14:tracePt t="14694" x="6777038" y="5080000"/>
          <p14:tracePt t="14702" x="6834188" y="5080000"/>
          <p14:tracePt t="14710" x="6897688" y="5080000"/>
          <p14:tracePt t="14718" x="6969125" y="5080000"/>
          <p14:tracePt t="14727" x="7032625" y="5080000"/>
          <p14:tracePt t="14734" x="7088188" y="5080000"/>
          <p14:tracePt t="14742" x="7153275" y="5080000"/>
          <p14:tracePt t="14750" x="7208838" y="5072063"/>
          <p14:tracePt t="14758" x="7240588" y="5072063"/>
          <p14:tracePt t="14767" x="7272338" y="5072063"/>
          <p14:tracePt t="14775" x="7296150" y="5072063"/>
          <p14:tracePt t="14785" x="7312025" y="5072063"/>
          <p14:tracePt t="14793" x="7319963" y="5064125"/>
          <p14:tracePt t="14798" x="7327900" y="5064125"/>
          <p14:tracePt t="14823" x="7335838" y="5064125"/>
          <p14:tracePt t="14830" x="7343775" y="5064125"/>
          <p14:tracePt t="14838" x="7375525" y="5064125"/>
          <p14:tracePt t="14846" x="7399338" y="5064125"/>
          <p14:tracePt t="14856" x="7431088" y="5064125"/>
          <p14:tracePt t="14862" x="7462838" y="5064125"/>
          <p14:tracePt t="14870" x="7496175" y="5064125"/>
          <p14:tracePt t="14878" x="7519988" y="5064125"/>
          <p14:tracePt t="14900" x="7559675" y="5064125"/>
          <p14:tracePt t="14904" x="7575550" y="5056188"/>
          <p14:tracePt t="14910" x="7583488" y="5056188"/>
          <p14:tracePt t="14919" x="7591425" y="5056188"/>
          <p14:tracePt t="14926" x="7607300" y="5048250"/>
          <p14:tracePt t="14934" x="7623175" y="5048250"/>
          <p14:tracePt t="14943" x="7662863" y="5032375"/>
          <p14:tracePt t="14951" x="7718425" y="5016500"/>
          <p14:tracePt t="14959" x="7781925" y="5000625"/>
          <p14:tracePt t="14969" x="7862888" y="4992688"/>
          <p14:tracePt t="14976" x="7950200" y="4959350"/>
          <p14:tracePt t="14983" x="8045450" y="4935538"/>
          <p14:tracePt t="14991" x="8132763" y="4919663"/>
          <p14:tracePt t="14998" x="8221663" y="4903788"/>
          <p14:tracePt t="15007" x="8293100" y="4887913"/>
          <p14:tracePt t="15014" x="8364538" y="4856163"/>
          <p14:tracePt t="15023" x="8435975" y="4840288"/>
          <p14:tracePt t="15030" x="8483600" y="4824413"/>
          <p14:tracePt t="15038" x="8540750" y="4816475"/>
          <p14:tracePt t="15046" x="8588375" y="4808538"/>
          <p14:tracePt t="15055" x="8620125" y="4800600"/>
          <p14:tracePt t="15062" x="8651875" y="4784725"/>
          <p14:tracePt t="15070" x="8691563" y="4776788"/>
          <p14:tracePt t="15078" x="8715375" y="4768850"/>
          <p14:tracePt t="15086" x="8739188" y="4760913"/>
          <p14:tracePt t="15094" x="8763000" y="4760913"/>
          <p14:tracePt t="15102" x="8786813" y="4752975"/>
          <p14:tracePt t="15110" x="8810625" y="4745038"/>
          <p14:tracePt t="15118" x="8826500" y="4745038"/>
          <p14:tracePt t="15126" x="8850313" y="4737100"/>
          <p14:tracePt t="15135" x="8874125" y="4737100"/>
          <p14:tracePt t="15142" x="8899525" y="4729163"/>
          <p14:tracePt t="15151" x="8923338" y="4721225"/>
          <p14:tracePt t="15158" x="8963025" y="4713288"/>
          <p14:tracePt t="15167" x="9002713" y="4705350"/>
          <p14:tracePt t="15174" x="9042400" y="4689475"/>
          <p14:tracePt t="15182" x="9090025" y="4681538"/>
          <p14:tracePt t="15192" x="9129713" y="4673600"/>
          <p14:tracePt t="15199" x="9161463" y="4657725"/>
          <p14:tracePt t="15206" x="9185275" y="4649788"/>
          <p14:tracePt t="15214" x="9224963" y="4633913"/>
          <p14:tracePt t="15222" x="9250363" y="4624388"/>
          <p14:tracePt t="15231" x="9274175" y="4608513"/>
          <p14:tracePt t="15239" x="9297988" y="4600575"/>
          <p14:tracePt t="15246" x="9329738" y="4584700"/>
          <p14:tracePt t="15254" x="9353550" y="4568825"/>
          <p14:tracePt t="15263" x="9401175" y="4545013"/>
          <p14:tracePt t="15271" x="9448800" y="4521200"/>
          <p14:tracePt t="15280" x="9480550" y="4505325"/>
          <p14:tracePt t="15286" x="9544050" y="4473575"/>
          <p14:tracePt t="15294" x="9601200" y="4449763"/>
          <p14:tracePt t="15302" x="9640888" y="4425950"/>
          <p14:tracePt t="15310" x="9672638" y="4394200"/>
          <p14:tracePt t="15319" x="9712325" y="4378325"/>
          <p14:tracePt t="15326" x="9752013" y="4354513"/>
          <p14:tracePt t="15334" x="9775825" y="4330700"/>
          <p14:tracePt t="15342" x="9815513" y="4306888"/>
          <p14:tracePt t="15350" x="9839325" y="4291013"/>
          <p14:tracePt t="15358" x="9879013" y="4265613"/>
          <p14:tracePt t="15367" x="9902825" y="4241800"/>
          <p14:tracePt t="15376" x="9936163" y="4225925"/>
          <p14:tracePt t="15382" x="9952038" y="4210050"/>
          <p14:tracePt t="15390" x="9967913" y="4202113"/>
          <p14:tracePt t="15398" x="9975850" y="4194175"/>
          <p14:tracePt t="15407" x="9983788" y="4194175"/>
          <p14:tracePt t="15422" x="9983788" y="4186238"/>
          <p14:tracePt t="15607" x="9991725" y="4178300"/>
          <p14:tracePt t="15614" x="10023475" y="4162425"/>
          <p14:tracePt t="15622" x="10031413" y="4146550"/>
          <p14:tracePt t="15630" x="10039350" y="4146550"/>
          <p14:tracePt t="15638" x="10039350" y="4138613"/>
          <p14:tracePt t="15646" x="10047288" y="4130675"/>
          <p14:tracePt t="15670" x="10055225" y="4122738"/>
          <p14:tracePt t="15687" x="10063163" y="4114800"/>
          <p14:tracePt t="15750" x="10063163" y="4106863"/>
          <p14:tracePt t="15767" x="10071100" y="4098925"/>
          <p14:tracePt t="15782" x="10071100" y="4090988"/>
          <p14:tracePt t="15790" x="10071100" y="4083050"/>
          <p14:tracePt t="15806" x="10079038" y="4083050"/>
          <p14:tracePt t="15815" x="10079038" y="4075113"/>
          <p14:tracePt t="15831" x="10079038" y="4067175"/>
          <p14:tracePt t="15847" x="10079038" y="4059238"/>
          <p14:tracePt t="15861" x="10086975" y="4059238"/>
          <p14:tracePt t="15862" x="10086975" y="4051300"/>
          <p14:tracePt t="15886" x="10086975" y="4043363"/>
          <p14:tracePt t="15910" x="10094913" y="4035425"/>
          <p14:tracePt t="15958" x="10094913" y="4027488"/>
          <p14:tracePt t="15967" x="10102850" y="4027488"/>
          <p14:tracePt t="16326" x="10110788" y="4019550"/>
          <p14:tracePt t="16334" x="10134600" y="3995738"/>
          <p14:tracePt t="16342" x="10150475" y="3987800"/>
          <p14:tracePt t="16351" x="10166350" y="3979863"/>
          <p14:tracePt t="16359" x="10174288" y="3971925"/>
          <p14:tracePt t="16366" x="10190163" y="3963988"/>
          <p14:tracePt t="16374" x="10206038" y="3956050"/>
          <p14:tracePt t="16382" x="10229850" y="3938588"/>
          <p14:tracePt t="16391" x="10253663" y="3930650"/>
          <p14:tracePt t="16398" x="10287000" y="3914775"/>
          <p14:tracePt t="16406" x="10334625" y="3890963"/>
          <p14:tracePt t="16414" x="10374313" y="3867150"/>
          <p14:tracePt t="16422" x="10437813" y="3835400"/>
          <p14:tracePt t="16430" x="10509250" y="3803650"/>
          <p14:tracePt t="16439" x="10596563" y="3763963"/>
          <p14:tracePt t="16446" x="10741025" y="3716338"/>
          <p14:tracePt t="16454" x="10915650" y="3668713"/>
          <p14:tracePt t="16463" x="11115675" y="3605213"/>
          <p14:tracePt t="16471" x="11331575" y="3556000"/>
          <p14:tracePt t="16479" x="11545888" y="3492500"/>
          <p14:tracePt t="16486" x="11674475" y="3460750"/>
          <p14:tracePt t="16494" x="11809413" y="3421063"/>
          <p14:tracePt t="16502" x="11904663" y="3397250"/>
          <p14:tracePt t="16510" x="11976100" y="3381375"/>
          <p14:tracePt t="16518" x="12057063" y="3365500"/>
          <p14:tracePt t="16526" x="12112625" y="3357563"/>
          <p14:tracePt t="16534" x="12144375" y="3341688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3200"/>
              <a:t>Inferior Pharyngeal Constrictor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849C59-D7CE-420C-B364-EB748B8CB14E}"/>
              </a:ext>
            </a:extLst>
          </p:cNvPr>
          <p:cNvGrpSpPr/>
          <p:nvPr/>
        </p:nvGrpSpPr>
        <p:grpSpPr>
          <a:xfrm>
            <a:off x="4629150" y="1090614"/>
            <a:ext cx="7105650" cy="5006975"/>
            <a:chOff x="2514600" y="1447801"/>
            <a:chExt cx="7105650" cy="5006975"/>
          </a:xfrm>
        </p:grpSpPr>
        <p:pic>
          <p:nvPicPr>
            <p:cNvPr id="6041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92" b="3285"/>
            <a:stretch>
              <a:fillRect/>
            </a:stretch>
          </p:blipFill>
          <p:spPr bwMode="auto">
            <a:xfrm>
              <a:off x="4038600" y="1447801"/>
              <a:ext cx="5581650" cy="500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60420" name="Line 4"/>
            <p:cNvSpPr>
              <a:spLocks noChangeShapeType="1"/>
            </p:cNvSpPr>
            <p:nvPr/>
          </p:nvSpPr>
          <p:spPr bwMode="auto">
            <a:xfrm>
              <a:off x="2514600" y="5638800"/>
              <a:ext cx="4038600" cy="609600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21" name="Line 7"/>
            <p:cNvSpPr>
              <a:spLocks noChangeShapeType="1"/>
            </p:cNvSpPr>
            <p:nvPr/>
          </p:nvSpPr>
          <p:spPr bwMode="auto">
            <a:xfrm>
              <a:off x="2514600" y="5181600"/>
              <a:ext cx="3962400" cy="0"/>
            </a:xfrm>
            <a:prstGeom prst="line">
              <a:avLst/>
            </a:prstGeom>
            <a:noFill/>
            <a:ln w="57150">
              <a:solidFill>
                <a:srgbClr val="FF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22" name="Text Box 8"/>
            <p:cNvSpPr txBox="1">
              <a:spLocks noChangeArrowheads="1"/>
            </p:cNvSpPr>
            <p:nvPr/>
          </p:nvSpPr>
          <p:spPr bwMode="auto">
            <a:xfrm>
              <a:off x="2794001" y="5943600"/>
              <a:ext cx="11334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(crico-)</a:t>
              </a:r>
            </a:p>
          </p:txBody>
        </p:sp>
        <p:sp>
          <p:nvSpPr>
            <p:cNvPr id="60423" name="Text Box 10"/>
            <p:cNvSpPr txBox="1">
              <a:spLocks noChangeArrowheads="1"/>
            </p:cNvSpPr>
            <p:nvPr/>
          </p:nvSpPr>
          <p:spPr bwMode="auto">
            <a:xfrm>
              <a:off x="2743201" y="4648200"/>
              <a:ext cx="11668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(thyro-)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7294EB-9D83-438E-9783-726B2F94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56"/>
    </mc:Choice>
    <mc:Fallback xmlns="">
      <p:transition spd="slow" advTm="59856"/>
    </mc:Fallback>
  </mc:AlternateContent>
  <p:extLst>
    <p:ext uri="{3A86A75C-4F4B-4683-9AE1-C65F6400EC91}">
      <p14:laserTraceLst xmlns:p14="http://schemas.microsoft.com/office/powerpoint/2010/main">
        <p14:tracePtLst>
          <p14:tracePt t="11904" x="12049125" y="3444875"/>
          <p14:tracePt t="11912" x="11936413" y="3444875"/>
          <p14:tracePt t="11920" x="11825288" y="3429000"/>
          <p14:tracePt t="11929" x="11769725" y="3413125"/>
          <p14:tracePt t="11936" x="11753850" y="3413125"/>
          <p14:tracePt t="12048" x="11722100" y="3381375"/>
          <p14:tracePt t="12056" x="11674475" y="3325813"/>
          <p14:tracePt t="12064" x="11633200" y="3294063"/>
          <p14:tracePt t="12072" x="11625263" y="3270250"/>
          <p14:tracePt t="12080" x="11625263" y="3252788"/>
          <p14:tracePt t="12088" x="11617325" y="3228975"/>
          <p14:tracePt t="12096" x="11609388" y="3205163"/>
          <p14:tracePt t="12104" x="11601450" y="3181350"/>
          <p14:tracePt t="12114" x="11601450" y="3149600"/>
          <p14:tracePt t="12121" x="11577638" y="3109913"/>
          <p14:tracePt t="12129" x="11553825" y="3054350"/>
          <p14:tracePt t="12136" x="11514138" y="3006725"/>
          <p14:tracePt t="12144" x="11466513" y="2943225"/>
          <p14:tracePt t="12152" x="11426825" y="2894013"/>
          <p14:tracePt t="12160" x="11379200" y="2846388"/>
          <p14:tracePt t="12168" x="11347450" y="2814638"/>
          <p14:tracePt t="12176" x="11323638" y="2790825"/>
          <p14:tracePt t="12184" x="11314113" y="2774950"/>
          <p14:tracePt t="12192" x="11314113" y="2767013"/>
          <p14:tracePt t="12216" x="11314113" y="2759075"/>
          <p14:tracePt t="12240" x="11314113" y="2751138"/>
          <p14:tracePt t="12248" x="11290300" y="2703513"/>
          <p14:tracePt t="12256" x="11234738" y="2640013"/>
          <p14:tracePt t="12264" x="11171238" y="2566988"/>
          <p14:tracePt t="12272" x="11060113" y="2487613"/>
          <p14:tracePt t="12280" x="10907713" y="2400300"/>
          <p14:tracePt t="12288" x="10756900" y="2289175"/>
          <p14:tracePt t="12296" x="10588625" y="2208213"/>
          <p14:tracePt t="12304" x="10429875" y="2136775"/>
          <p14:tracePt t="12314" x="10206038" y="2065338"/>
          <p14:tracePt t="12322" x="10015538" y="2001838"/>
          <p14:tracePt t="12328" x="9791700" y="1938338"/>
          <p14:tracePt t="12336" x="9609138" y="1898650"/>
          <p14:tracePt t="12344" x="9456738" y="1865313"/>
          <p14:tracePt t="12352" x="9353550" y="1849438"/>
          <p14:tracePt t="12360" x="9266238" y="1833563"/>
          <p14:tracePt t="12369" x="9185275" y="1817688"/>
          <p14:tracePt t="12376" x="9145588" y="1809750"/>
          <p14:tracePt t="12384" x="9129713" y="1809750"/>
          <p14:tracePt t="12392" x="9121775" y="1801813"/>
          <p14:tracePt t="12488" x="9105900" y="1801813"/>
          <p14:tracePt t="12496" x="9082088" y="1801813"/>
          <p14:tracePt t="12504" x="9066213" y="1801813"/>
          <p14:tracePt t="12512" x="9050338" y="1801813"/>
          <p14:tracePt t="12520" x="9042400" y="1801813"/>
          <p14:tracePt t="12528" x="9026525" y="1801813"/>
          <p14:tracePt t="12537" x="9010650" y="1801813"/>
          <p14:tracePt t="12544" x="9002713" y="1801813"/>
          <p14:tracePt t="12554" x="8986838" y="1801813"/>
          <p14:tracePt t="12560" x="8963025" y="1817688"/>
          <p14:tracePt t="12568" x="8939213" y="1817688"/>
          <p14:tracePt t="12577" x="8899525" y="1841500"/>
          <p14:tracePt t="12586" x="8874125" y="1857375"/>
          <p14:tracePt t="12592" x="8834438" y="1873250"/>
          <p14:tracePt t="12600" x="8818563" y="1881188"/>
          <p14:tracePt t="12608" x="8802688" y="1898650"/>
          <p14:tracePt t="12616" x="8763000" y="1906588"/>
          <p14:tracePt t="12624" x="8739188" y="1922463"/>
          <p14:tracePt t="12632" x="8715375" y="1946275"/>
          <p14:tracePt t="12641" x="8667750" y="1962150"/>
          <p14:tracePt t="12652" x="8620125" y="1985963"/>
          <p14:tracePt t="12656" x="8572500" y="2017713"/>
          <p14:tracePt t="12664" x="8515350" y="2049463"/>
          <p14:tracePt t="12672" x="8467725" y="2089150"/>
          <p14:tracePt t="12683" x="8412163" y="2128838"/>
          <p14:tracePt t="12688" x="8364538" y="2176463"/>
          <p14:tracePt t="12697" x="8324850" y="2216150"/>
          <p14:tracePt t="12704" x="8285163" y="2273300"/>
          <p14:tracePt t="12712" x="8253413" y="2336800"/>
          <p14:tracePt t="12720" x="8221663" y="2400300"/>
          <p14:tracePt t="12728" x="8213725" y="2479675"/>
          <p14:tracePt t="12736" x="8213725" y="2543175"/>
          <p14:tracePt t="12744" x="8213725" y="2616200"/>
          <p14:tracePt t="12753" x="8229600" y="2671763"/>
          <p14:tracePt t="12760" x="8245475" y="2719388"/>
          <p14:tracePt t="12768" x="8253413" y="2759075"/>
          <p14:tracePt t="12776" x="8253413" y="2798763"/>
          <p14:tracePt t="12784" x="8253413" y="2830513"/>
          <p14:tracePt t="12792" x="8253413" y="2862263"/>
          <p14:tracePt t="12800" x="8253413" y="2927350"/>
          <p14:tracePt t="12808" x="8261350" y="2982913"/>
          <p14:tracePt t="12816" x="8285163" y="3046413"/>
          <p14:tracePt t="12824" x="8301038" y="3125788"/>
          <p14:tracePt t="12832" x="8324850" y="3213100"/>
          <p14:tracePt t="12840" x="8348663" y="3302000"/>
          <p14:tracePt t="12848" x="8372475" y="3389313"/>
          <p14:tracePt t="12856" x="8404225" y="3460750"/>
          <p14:tracePt t="12865" x="8428038" y="3532188"/>
          <p14:tracePt t="12873" x="8459788" y="3587750"/>
          <p14:tracePt t="12881" x="8475663" y="3621088"/>
          <p14:tracePt t="12902" x="8491538" y="3668713"/>
          <p14:tracePt t="12904" x="8499475" y="3676650"/>
          <p14:tracePt t="12914" x="8515350" y="3708400"/>
          <p14:tracePt t="12920" x="8572500" y="3779838"/>
          <p14:tracePt t="12928" x="8651875" y="3867150"/>
          <p14:tracePt t="12936" x="8810625" y="3995738"/>
          <p14:tracePt t="12944" x="9026525" y="4146550"/>
          <p14:tracePt t="12952" x="9258300" y="4273550"/>
          <p14:tracePt t="12960" x="9448800" y="4370388"/>
          <p14:tracePt t="12968" x="9559925" y="4418013"/>
          <p14:tracePt t="12978" x="9640888" y="4433888"/>
          <p14:tracePt t="12984" x="9672638" y="4449763"/>
          <p14:tracePt t="12992" x="9696450" y="4449763"/>
          <p14:tracePt t="13000" x="9704388" y="4449763"/>
          <p14:tracePt t="13064" x="9720263" y="4418013"/>
          <p14:tracePt t="13072" x="9752013" y="4370388"/>
          <p14:tracePt t="13080" x="9823450" y="4306888"/>
          <p14:tracePt t="13088" x="9910763" y="4241800"/>
          <p14:tracePt t="13096" x="10007600" y="4178300"/>
          <p14:tracePt t="13104" x="10094913" y="4114800"/>
          <p14:tracePt t="13114" x="10182225" y="4067175"/>
          <p14:tracePt t="13121" x="10261600" y="4011613"/>
          <p14:tracePt t="13129" x="10326688" y="3956050"/>
          <p14:tracePt t="13136" x="10382250" y="3890963"/>
          <p14:tracePt t="13144" x="10414000" y="3835400"/>
          <p14:tracePt t="13152" x="10437813" y="3779838"/>
          <p14:tracePt t="13160" x="10453688" y="3724275"/>
          <p14:tracePt t="13168" x="10461625" y="3668713"/>
          <p14:tracePt t="13176" x="10461625" y="3605213"/>
          <p14:tracePt t="13184" x="10461625" y="3524250"/>
          <p14:tracePt t="13192" x="10461625" y="3429000"/>
          <p14:tracePt t="13200" x="10453688" y="3333750"/>
          <p14:tracePt t="13208" x="10445750" y="3236913"/>
          <p14:tracePt t="13216" x="10437813" y="3141663"/>
          <p14:tracePt t="13224" x="10421938" y="3038475"/>
          <p14:tracePt t="13232" x="10414000" y="2959100"/>
          <p14:tracePt t="13240" x="10398125" y="2878138"/>
          <p14:tracePt t="13250" x="10382250" y="2798763"/>
          <p14:tracePt t="13257" x="10358438" y="2719388"/>
          <p14:tracePt t="13265" x="10342563" y="2655888"/>
          <p14:tracePt t="13273" x="10318750" y="2608263"/>
          <p14:tracePt t="13280" x="10302875" y="2566988"/>
          <p14:tracePt t="13289" x="10279063" y="2503488"/>
          <p14:tracePt t="13296" x="10245725" y="2455863"/>
          <p14:tracePt t="13304" x="10221913" y="2424113"/>
          <p14:tracePt t="13312" x="10198100" y="2376488"/>
          <p14:tracePt t="13320" x="10182225" y="2336800"/>
          <p14:tracePt t="13328" x="10150475" y="2297113"/>
          <p14:tracePt t="13336" x="10134600" y="2265363"/>
          <p14:tracePt t="13344" x="10110788" y="2233613"/>
          <p14:tracePt t="13352" x="10110788" y="2216150"/>
          <p14:tracePt t="13360" x="10094913" y="2208213"/>
          <p14:tracePt t="13369" x="10086975" y="2192338"/>
          <p14:tracePt t="13376" x="10086975" y="2184400"/>
          <p14:tracePt t="13384" x="10086975" y="2176463"/>
          <p14:tracePt t="13392" x="10079038" y="2168525"/>
          <p14:tracePt t="13400" x="10071100" y="2152650"/>
          <p14:tracePt t="13408" x="10047288" y="2128838"/>
          <p14:tracePt t="13416" x="10039350" y="2112963"/>
          <p14:tracePt t="13424" x="10007600" y="2081213"/>
          <p14:tracePt t="13432" x="9983788" y="2065338"/>
          <p14:tracePt t="13440" x="9952038" y="2033588"/>
          <p14:tracePt t="13448" x="9918700" y="2017713"/>
          <p14:tracePt t="13456" x="9879013" y="1993900"/>
          <p14:tracePt t="13464" x="9823450" y="1970088"/>
          <p14:tracePt t="13472" x="9775825" y="1954213"/>
          <p14:tracePt t="13480" x="9720263" y="1938338"/>
          <p14:tracePt t="13488" x="9680575" y="1922463"/>
          <p14:tracePt t="13496" x="9648825" y="1922463"/>
          <p14:tracePt t="13504" x="9617075" y="1914525"/>
          <p14:tracePt t="13512" x="9609138" y="1914525"/>
          <p14:tracePt t="13520" x="9593263" y="1906588"/>
          <p14:tracePt t="13537" x="9585325" y="1906588"/>
          <p14:tracePt t="13554" x="9567863" y="1898650"/>
          <p14:tracePt t="13560" x="9551988" y="1898650"/>
          <p14:tracePt t="13569" x="9528175" y="1890713"/>
          <p14:tracePt t="13576" x="9496425" y="1881188"/>
          <p14:tracePt t="13584" x="9472613" y="1881188"/>
          <p14:tracePt t="13592" x="9440863" y="1873250"/>
          <p14:tracePt t="13606" x="9417050" y="1873250"/>
          <p14:tracePt t="13608" x="9385300" y="1865313"/>
          <p14:tracePt t="13617" x="9345613" y="1865313"/>
          <p14:tracePt t="13625" x="9313863" y="1865313"/>
          <p14:tracePt t="13635" x="9290050" y="1865313"/>
          <p14:tracePt t="13640" x="9258300" y="1865313"/>
          <p14:tracePt t="13649" x="9242425" y="1865313"/>
          <p14:tracePt t="13656" x="9234488" y="1865313"/>
          <p14:tracePt t="13666" x="9217025" y="1865313"/>
          <p14:tracePt t="13682" x="9201150" y="1865313"/>
          <p14:tracePt t="13689" x="9185275" y="1865313"/>
          <p14:tracePt t="13696" x="9153525" y="1865313"/>
          <p14:tracePt t="13704" x="9105900" y="1881188"/>
          <p14:tracePt t="13712" x="9050338" y="1898650"/>
          <p14:tracePt t="13720" x="8986838" y="1922463"/>
          <p14:tracePt t="13728" x="8931275" y="1946275"/>
          <p14:tracePt t="13736" x="8858250" y="1970088"/>
          <p14:tracePt t="13744" x="8802688" y="1993900"/>
          <p14:tracePt t="13752" x="8747125" y="2025650"/>
          <p14:tracePt t="13760" x="8699500" y="2049463"/>
          <p14:tracePt t="13768" x="8651875" y="2081213"/>
          <p14:tracePt t="13776" x="8604250" y="2112963"/>
          <p14:tracePt t="13784" x="8564563" y="2144713"/>
          <p14:tracePt t="13792" x="8515350" y="2168525"/>
          <p14:tracePt t="13800" x="8483600" y="2200275"/>
          <p14:tracePt t="13808" x="8459788" y="2241550"/>
          <p14:tracePt t="13816" x="8443913" y="2265363"/>
          <p14:tracePt t="13824" x="8428038" y="2312988"/>
          <p14:tracePt t="13832" x="8404225" y="2352675"/>
          <p14:tracePt t="13840" x="8388350" y="2408238"/>
          <p14:tracePt t="13848" x="8372475" y="2471738"/>
          <p14:tracePt t="13856" x="8348663" y="2535238"/>
          <p14:tracePt t="13864" x="8332788" y="2600325"/>
          <p14:tracePt t="13873" x="8308975" y="2671763"/>
          <p14:tracePt t="13881" x="8293100" y="2735263"/>
          <p14:tracePt t="13888" x="8285163" y="2774950"/>
          <p14:tracePt t="13896" x="8285163" y="2830513"/>
          <p14:tracePt t="13904" x="8285163" y="2886075"/>
          <p14:tracePt t="13914" x="8285163" y="2919413"/>
          <p14:tracePt t="13920" x="8285163" y="2951163"/>
          <p14:tracePt t="13929" x="8285163" y="2974975"/>
          <p14:tracePt t="13936" x="8277225" y="2998788"/>
          <p14:tracePt t="13944" x="8277225" y="3022600"/>
          <p14:tracePt t="13952" x="8277225" y="3046413"/>
          <p14:tracePt t="13966" x="8277225" y="3078163"/>
          <p14:tracePt t="13968" x="8277225" y="3125788"/>
          <p14:tracePt t="13977" x="8277225" y="3189288"/>
          <p14:tracePt t="13984" x="8301038" y="3252788"/>
          <p14:tracePt t="13992" x="8332788" y="3341688"/>
          <p14:tracePt t="14000" x="8348663" y="3405188"/>
          <p14:tracePt t="14009" x="8364538" y="3484563"/>
          <p14:tracePt t="14016" x="8372475" y="3540125"/>
          <p14:tracePt t="14024" x="8388350" y="3595688"/>
          <p14:tracePt t="14032" x="8404225" y="3644900"/>
          <p14:tracePt t="14040" x="8428038" y="3692525"/>
          <p14:tracePt t="14048" x="8459788" y="3748088"/>
          <p14:tracePt t="14056" x="8483600" y="3795713"/>
          <p14:tracePt t="14064" x="8515350" y="3851275"/>
          <p14:tracePt t="14072" x="8548688" y="3898900"/>
          <p14:tracePt t="14080" x="8572500" y="3938588"/>
          <p14:tracePt t="14088" x="8596313" y="3971925"/>
          <p14:tracePt t="14096" x="8612188" y="4011613"/>
          <p14:tracePt t="14104" x="8636000" y="4051300"/>
          <p14:tracePt t="14114" x="8659813" y="4075113"/>
          <p14:tracePt t="14121" x="8675688" y="4090988"/>
          <p14:tracePt t="14129" x="8691563" y="4114800"/>
          <p14:tracePt t="14136" x="8699500" y="4130675"/>
          <p14:tracePt t="14144" x="8707438" y="4146550"/>
          <p14:tracePt t="14152" x="8723313" y="4170363"/>
          <p14:tracePt t="14160" x="8747125" y="4202113"/>
          <p14:tracePt t="14168" x="8763000" y="4217988"/>
          <p14:tracePt t="14176" x="8794750" y="4249738"/>
          <p14:tracePt t="14184" x="8826500" y="4273550"/>
          <p14:tracePt t="14192" x="8866188" y="4291013"/>
          <p14:tracePt t="14200" x="8891588" y="4306888"/>
          <p14:tracePt t="14208" x="8923338" y="4314825"/>
          <p14:tracePt t="14216" x="8931275" y="4314825"/>
          <p14:tracePt t="14224" x="8939213" y="4322763"/>
          <p14:tracePt t="14232" x="8947150" y="4322763"/>
          <p14:tracePt t="14296" x="8986838" y="4306888"/>
          <p14:tracePt t="14304" x="9034463" y="4281488"/>
          <p14:tracePt t="14314" x="9090025" y="4265613"/>
          <p14:tracePt t="14321" x="9185275" y="4249738"/>
          <p14:tracePt t="14329" x="9321800" y="4233863"/>
          <p14:tracePt t="14339" x="9480550" y="4217988"/>
          <p14:tracePt t="14344" x="9688513" y="4194175"/>
          <p14:tracePt t="14352" x="9839325" y="4186238"/>
          <p14:tracePt t="14360" x="9983788" y="4162425"/>
          <p14:tracePt t="14369" x="10094913" y="4146550"/>
          <p14:tracePt t="14376" x="10182225" y="4122738"/>
          <p14:tracePt t="14384" x="10245725" y="4090988"/>
          <p14:tracePt t="14392" x="10287000" y="4067175"/>
          <p14:tracePt t="14401" x="10318750" y="4027488"/>
          <p14:tracePt t="14408" x="10350500" y="3979863"/>
          <p14:tracePt t="14416" x="10374313" y="3922713"/>
          <p14:tracePt t="14425" x="10382250" y="3867150"/>
          <p14:tracePt t="14433" x="10398125" y="3803650"/>
          <p14:tracePt t="14441" x="10398125" y="3740150"/>
          <p14:tracePt t="14449" x="10398125" y="3684588"/>
          <p14:tracePt t="14457" x="10398125" y="3629025"/>
          <p14:tracePt t="14466" x="10398125" y="3587750"/>
          <p14:tracePt t="14473" x="10398125" y="3556000"/>
          <p14:tracePt t="14480" x="10398125" y="3508375"/>
          <p14:tracePt t="14488" x="10398125" y="3468688"/>
          <p14:tracePt t="14496" x="10398125" y="3413125"/>
          <p14:tracePt t="14504" x="10390188" y="3357563"/>
          <p14:tracePt t="14512" x="10382250" y="3325813"/>
          <p14:tracePt t="14520" x="10374313" y="3278188"/>
          <p14:tracePt t="14528" x="10358438" y="3221038"/>
          <p14:tracePt t="14536" x="10342563" y="3165475"/>
          <p14:tracePt t="14544" x="10318750" y="3109913"/>
          <p14:tracePt t="14552" x="10294938" y="3046413"/>
          <p14:tracePt t="14560" x="10261600" y="2982913"/>
          <p14:tracePt t="14568" x="10229850" y="2927350"/>
          <p14:tracePt t="14576" x="10190163" y="2870200"/>
          <p14:tracePt t="14584" x="10150475" y="2806700"/>
          <p14:tracePt t="14592" x="10118725" y="2774950"/>
          <p14:tracePt t="14603" x="10086975" y="2735263"/>
          <p14:tracePt t="14608" x="10071100" y="2703513"/>
          <p14:tracePt t="14616" x="10039350" y="2687638"/>
          <p14:tracePt t="14624" x="10031413" y="2671763"/>
          <p14:tracePt t="14632" x="10015538" y="2655888"/>
          <p14:tracePt t="14641" x="10015538" y="2647950"/>
          <p14:tracePt t="14651" x="10007600" y="2647950"/>
          <p14:tracePt t="14656" x="10007600" y="2640013"/>
          <p14:tracePt t="14672" x="10007600" y="2632075"/>
          <p14:tracePt t="14688" x="9999663" y="2624138"/>
          <p14:tracePt t="14704" x="9999663" y="2616200"/>
          <p14:tracePt t="14728" x="9991725" y="2608263"/>
          <p14:tracePt t="14752" x="9983788" y="2600325"/>
          <p14:tracePt t="14768" x="9975850" y="2592388"/>
          <p14:tracePt t="14784" x="9959975" y="2584450"/>
          <p14:tracePt t="14832" x="9952038" y="2584450"/>
          <p14:tracePt t="14840" x="9936163" y="2576513"/>
          <p14:tracePt t="14848" x="9926638" y="2576513"/>
          <p14:tracePt t="14856" x="9902825" y="2566988"/>
          <p14:tracePt t="14864" x="9879013" y="2566988"/>
          <p14:tracePt t="14882" x="9823450" y="2566988"/>
          <p14:tracePt t="14888" x="9775825" y="2566988"/>
          <p14:tracePt t="14896" x="9736138" y="2566988"/>
          <p14:tracePt t="14904" x="9672638" y="2566988"/>
          <p14:tracePt t="14912" x="9625013" y="2566988"/>
          <p14:tracePt t="14920" x="9559925" y="2566988"/>
          <p14:tracePt t="14928" x="9488488" y="2566988"/>
          <p14:tracePt t="14936" x="9424988" y="2566988"/>
          <p14:tracePt t="14944" x="9369425" y="2576513"/>
          <p14:tracePt t="14952" x="9305925" y="2576513"/>
          <p14:tracePt t="14961" x="9242425" y="2584450"/>
          <p14:tracePt t="14968" x="9185275" y="2592388"/>
          <p14:tracePt t="14979" x="9145588" y="2592388"/>
          <p14:tracePt t="14984" x="9105900" y="2592388"/>
          <p14:tracePt t="14993" x="9082088" y="2592388"/>
          <p14:tracePt t="15000" x="9074150" y="2600325"/>
          <p14:tracePt t="15008" x="9058275" y="2600325"/>
          <p14:tracePt t="15016" x="9042400" y="2608263"/>
          <p14:tracePt t="15024" x="9018588" y="2616200"/>
          <p14:tracePt t="15032" x="8994775" y="2616200"/>
          <p14:tracePt t="15040" x="8963025" y="2632075"/>
          <p14:tracePt t="15048" x="8931275" y="2647950"/>
          <p14:tracePt t="15056" x="8899525" y="2671763"/>
          <p14:tracePt t="15064" x="8874125" y="2679700"/>
          <p14:tracePt t="15072" x="8850313" y="2703513"/>
          <p14:tracePt t="15080" x="8842375" y="2711450"/>
          <p14:tracePt t="15088" x="8826500" y="2719388"/>
          <p14:tracePt t="15096" x="8802688" y="2743200"/>
          <p14:tracePt t="15104" x="8786813" y="2759075"/>
          <p14:tracePt t="15113" x="8755063" y="2790825"/>
          <p14:tracePt t="15120" x="8739188" y="2814638"/>
          <p14:tracePt t="15128" x="8707438" y="2846388"/>
          <p14:tracePt t="15137" x="8683625" y="2870200"/>
          <p14:tracePt t="15144" x="8667750" y="2919413"/>
          <p14:tracePt t="15152" x="8636000" y="2959100"/>
          <p14:tracePt t="15160" x="8620125" y="3006725"/>
          <p14:tracePt t="15168" x="8588375" y="3062288"/>
          <p14:tracePt t="15176" x="8564563" y="3117850"/>
          <p14:tracePt t="15184" x="8531225" y="3189288"/>
          <p14:tracePt t="15192" x="8507413" y="3244850"/>
          <p14:tracePt t="15200" x="8483600" y="3317875"/>
          <p14:tracePt t="15208" x="8475663" y="3397250"/>
          <p14:tracePt t="15216" x="8467725" y="3460750"/>
          <p14:tracePt t="15224" x="8459788" y="3516313"/>
          <p14:tracePt t="15232" x="8459788" y="3571875"/>
          <p14:tracePt t="15240" x="8459788" y="3605213"/>
          <p14:tracePt t="15249" x="8459788" y="3644900"/>
          <p14:tracePt t="15257" x="8459788" y="3668713"/>
          <p14:tracePt t="15265" x="8459788" y="3700463"/>
          <p14:tracePt t="15274" x="8459788" y="3724275"/>
          <p14:tracePt t="15280" x="8459788" y="3748088"/>
          <p14:tracePt t="15288" x="8459788" y="3779838"/>
          <p14:tracePt t="15296" x="8459788" y="3811588"/>
          <p14:tracePt t="15304" x="8459788" y="3859213"/>
          <p14:tracePt t="15312" x="8459788" y="3890963"/>
          <p14:tracePt t="15320" x="8467725" y="3956050"/>
          <p14:tracePt t="15328" x="8483600" y="4011613"/>
          <p14:tracePt t="15336" x="8515350" y="4083050"/>
          <p14:tracePt t="15344" x="8548688" y="4130675"/>
          <p14:tracePt t="15352" x="8588375" y="4186238"/>
          <p14:tracePt t="15360" x="8604250" y="4217988"/>
          <p14:tracePt t="15368" x="8620125" y="4241800"/>
          <p14:tracePt t="15376" x="8628063" y="4249738"/>
          <p14:tracePt t="15384" x="8628063" y="4257675"/>
          <p14:tracePt t="15432" x="8636000" y="4265613"/>
          <p14:tracePt t="15440" x="8651875" y="4306888"/>
          <p14:tracePt t="15448" x="8675688" y="4322763"/>
          <p14:tracePt t="15457" x="8683625" y="4346575"/>
          <p14:tracePt t="15465" x="8699500" y="4378325"/>
          <p14:tracePt t="15473" x="8715375" y="4394200"/>
          <p14:tracePt t="15480" x="8731250" y="4410075"/>
          <p14:tracePt t="15488" x="8739188" y="4433888"/>
          <p14:tracePt t="15496" x="8755063" y="4449763"/>
          <p14:tracePt t="15504" x="8755063" y="4457700"/>
          <p14:tracePt t="15512" x="8763000" y="4473575"/>
          <p14:tracePt t="15520" x="8770938" y="4489450"/>
          <p14:tracePt t="15528" x="8778875" y="4497388"/>
          <p14:tracePt t="15537" x="8786813" y="4521200"/>
          <p14:tracePt t="15544" x="8802688" y="4545013"/>
          <p14:tracePt t="15552" x="8818563" y="4568825"/>
          <p14:tracePt t="15560" x="8834438" y="4576763"/>
          <p14:tracePt t="15568" x="8842375" y="4592638"/>
          <p14:tracePt t="15576" x="8850313" y="4608513"/>
          <p14:tracePt t="15584" x="8858250" y="4616450"/>
          <p14:tracePt t="15592" x="8874125" y="4633913"/>
          <p14:tracePt t="15602" x="8874125" y="4649788"/>
          <p14:tracePt t="15609" x="8899525" y="4673600"/>
          <p14:tracePt t="15617" x="8907463" y="4705350"/>
          <p14:tracePt t="15625" x="8931275" y="4729163"/>
          <p14:tracePt t="15636" x="8947150" y="4752975"/>
          <p14:tracePt t="15640" x="8947150" y="4768850"/>
          <p14:tracePt t="15651" x="8955088" y="4776788"/>
          <p14:tracePt t="15656" x="8963025" y="4784725"/>
          <p14:tracePt t="15680" x="8963025" y="4792663"/>
          <p14:tracePt t="15688" x="8970963" y="4808538"/>
          <p14:tracePt t="15697" x="8978900" y="4824413"/>
          <p14:tracePt t="15704" x="9002713" y="4856163"/>
          <p14:tracePt t="15713" x="9034463" y="4895850"/>
          <p14:tracePt t="15720" x="9066213" y="4935538"/>
          <p14:tracePt t="15728" x="9090025" y="4976813"/>
          <p14:tracePt t="15737" x="9113838" y="5000625"/>
          <p14:tracePt t="15745" x="9129713" y="5032375"/>
          <p14:tracePt t="15753" x="9137650" y="5048250"/>
          <p14:tracePt t="15760" x="9153525" y="5056188"/>
          <p14:tracePt t="15768" x="9153525" y="5072063"/>
          <p14:tracePt t="15776" x="9169400" y="5095875"/>
          <p14:tracePt t="15784" x="9185275" y="5111750"/>
          <p14:tracePt t="15792" x="9201150" y="5127625"/>
          <p14:tracePt t="15800" x="9209088" y="5143500"/>
          <p14:tracePt t="15808" x="9217025" y="5143500"/>
          <p14:tracePt t="15816" x="9217025" y="5151438"/>
          <p14:tracePt t="15864" x="9224963" y="5167313"/>
          <p14:tracePt t="15872" x="9250363" y="5199063"/>
          <p14:tracePt t="15880" x="9274175" y="5214938"/>
          <p14:tracePt t="15888" x="9290050" y="5238750"/>
          <p14:tracePt t="15896" x="9297988" y="5254625"/>
          <p14:tracePt t="15904" x="9313863" y="5262563"/>
          <p14:tracePt t="15912" x="9313863" y="5270500"/>
          <p14:tracePt t="15984" x="9321800" y="5278438"/>
          <p14:tracePt t="15993" x="9329738" y="5286375"/>
          <p14:tracePt t="16000" x="9353550" y="5310188"/>
          <p14:tracePt t="16010" x="9361488" y="5319713"/>
          <p14:tracePt t="16016" x="9361488" y="5327650"/>
          <p14:tracePt t="16032" x="9369425" y="5327650"/>
          <p14:tracePt t="16080" x="9369425" y="5335588"/>
          <p14:tracePt t="16120" x="9377363" y="5335588"/>
          <p14:tracePt t="16128" x="9377363" y="5351463"/>
          <p14:tracePt t="16136" x="9409113" y="5383213"/>
          <p14:tracePt t="16144" x="9424988" y="5414963"/>
          <p14:tracePt t="16154" x="9440863" y="5438775"/>
          <p14:tracePt t="16161" x="9464675" y="5454650"/>
          <p14:tracePt t="16168" x="9480550" y="5486400"/>
          <p14:tracePt t="16176" x="9496425" y="5502275"/>
          <p14:tracePt t="16184" x="9504363" y="5510213"/>
          <p14:tracePt t="16192" x="9520238" y="5534025"/>
          <p14:tracePt t="16200" x="9528175" y="5549900"/>
          <p14:tracePt t="16208" x="9528175" y="5557838"/>
          <p14:tracePt t="17480" x="9520238" y="5549900"/>
          <p14:tracePt t="17512" x="9520238" y="5541963"/>
          <p14:tracePt t="17520" x="9512300" y="5541963"/>
          <p14:tracePt t="17633" x="9512300" y="5534025"/>
          <p14:tracePt t="17664" x="9512300" y="5526088"/>
          <p14:tracePt t="17680" x="9512300" y="5518150"/>
          <p14:tracePt t="17696" x="9512300" y="5510213"/>
          <p14:tracePt t="17704" x="9512300" y="5502275"/>
          <p14:tracePt t="17728" x="9512300" y="5494338"/>
          <p14:tracePt t="17737" x="9512300" y="5486400"/>
          <p14:tracePt t="17754" x="9504363" y="5478463"/>
          <p14:tracePt t="17768" x="9504363" y="5462588"/>
          <p14:tracePt t="17776" x="9496425" y="5446713"/>
          <p14:tracePt t="17785" x="9496425" y="5438775"/>
          <p14:tracePt t="17792" x="9496425" y="5422900"/>
          <p14:tracePt t="17800" x="9496425" y="5407025"/>
          <p14:tracePt t="17808" x="9488488" y="5391150"/>
          <p14:tracePt t="17816" x="9488488" y="5383213"/>
          <p14:tracePt t="17824" x="9488488" y="5375275"/>
          <p14:tracePt t="17832" x="9488488" y="5359400"/>
          <p14:tracePt t="17840" x="9480550" y="5351463"/>
          <p14:tracePt t="17848" x="9480550" y="5343525"/>
          <p14:tracePt t="17856" x="9472613" y="5327650"/>
          <p14:tracePt t="17864" x="9472613" y="5302250"/>
          <p14:tracePt t="17872" x="9472613" y="5286375"/>
          <p14:tracePt t="17881" x="9464675" y="5254625"/>
          <p14:tracePt t="17888" x="9456738" y="5230813"/>
          <p14:tracePt t="17896" x="9448800" y="5199063"/>
          <p14:tracePt t="17905" x="9440863" y="5159375"/>
          <p14:tracePt t="17917" x="9432925" y="5127625"/>
          <p14:tracePt t="17920" x="9424988" y="5087938"/>
          <p14:tracePt t="17929" x="9424988" y="5056188"/>
          <p14:tracePt t="17937" x="9417050" y="5024438"/>
          <p14:tracePt t="17946" x="9417050" y="5000625"/>
          <p14:tracePt t="17953" x="9409113" y="4976813"/>
          <p14:tracePt t="17962" x="9409113" y="4943475"/>
          <p14:tracePt t="17969" x="9409113" y="4927600"/>
          <p14:tracePt t="17981" x="9409113" y="4911725"/>
          <p14:tracePt t="17984" x="9409113" y="4887913"/>
          <p14:tracePt t="17992" x="9409113" y="4872038"/>
          <p14:tracePt t="18000" x="9409113" y="4848225"/>
          <p14:tracePt t="18008" x="9409113" y="4832350"/>
          <p14:tracePt t="18016" x="9409113" y="4808538"/>
          <p14:tracePt t="18025" x="9409113" y="4784725"/>
          <p14:tracePt t="18032" x="9417050" y="4752975"/>
          <p14:tracePt t="18040" x="9417050" y="4721225"/>
          <p14:tracePt t="18048" x="9424988" y="4681538"/>
          <p14:tracePt t="18056" x="9440863" y="4649788"/>
          <p14:tracePt t="18064" x="9448800" y="4616450"/>
          <p14:tracePt t="18072" x="9456738" y="4568825"/>
          <p14:tracePt t="18081" x="9472613" y="4529138"/>
          <p14:tracePt t="18088" x="9472613" y="4497388"/>
          <p14:tracePt t="18096" x="9480550" y="4465638"/>
          <p14:tracePt t="18104" x="9488488" y="4441825"/>
          <p14:tracePt t="18112" x="9496425" y="4418013"/>
          <p14:tracePt t="18120" x="9504363" y="4386263"/>
          <p14:tracePt t="18128" x="9504363" y="4378325"/>
          <p14:tracePt t="18137" x="9512300" y="4362450"/>
          <p14:tracePt t="18144" x="9520238" y="4346575"/>
          <p14:tracePt t="18152" x="9528175" y="4330700"/>
          <p14:tracePt t="18160" x="9528175" y="4314825"/>
          <p14:tracePt t="18168" x="9528175" y="4298950"/>
          <p14:tracePt t="18176" x="9536113" y="4291013"/>
          <p14:tracePt t="18184" x="9536113" y="4273550"/>
          <p14:tracePt t="18192" x="9544050" y="4257675"/>
          <p14:tracePt t="18200" x="9544050" y="4249738"/>
          <p14:tracePt t="18208" x="9544050" y="4233863"/>
          <p14:tracePt t="18216" x="9551988" y="4210050"/>
          <p14:tracePt t="18224" x="9559925" y="4186238"/>
          <p14:tracePt t="18232" x="9567863" y="4162425"/>
          <p14:tracePt t="18240" x="9567863" y="4138613"/>
          <p14:tracePt t="18248" x="9567863" y="4114800"/>
          <p14:tracePt t="18256" x="9575800" y="4083050"/>
          <p14:tracePt t="18264" x="9585325" y="4059238"/>
          <p14:tracePt t="18273" x="9585325" y="4035425"/>
          <p14:tracePt t="18280" x="9585325" y="4019550"/>
          <p14:tracePt t="18288" x="9593263" y="4011613"/>
          <p14:tracePt t="18296" x="9593263" y="3987800"/>
          <p14:tracePt t="18305" x="9593263" y="3963988"/>
          <p14:tracePt t="18313" x="9593263" y="3948113"/>
          <p14:tracePt t="18320" x="9593263" y="3930650"/>
          <p14:tracePt t="18328" x="9593263" y="3914775"/>
          <p14:tracePt t="18336" x="9593263" y="3906838"/>
          <p14:tracePt t="18344" x="9593263" y="3890963"/>
          <p14:tracePt t="18352" x="9593263" y="3875088"/>
          <p14:tracePt t="18360" x="9593263" y="3867150"/>
          <p14:tracePt t="18368" x="9593263" y="3859213"/>
          <p14:tracePt t="18376" x="9585325" y="3843338"/>
          <p14:tracePt t="18384" x="9585325" y="3835400"/>
          <p14:tracePt t="18392" x="9585325" y="3819525"/>
          <p14:tracePt t="18400" x="9585325" y="3811588"/>
          <p14:tracePt t="18408" x="9575800" y="3795713"/>
          <p14:tracePt t="18424" x="9575800" y="3787775"/>
          <p14:tracePt t="18432" x="9567863" y="3787775"/>
          <p14:tracePt t="18440" x="9567863" y="3779838"/>
          <p14:tracePt t="18448" x="9567863" y="3771900"/>
          <p14:tracePt t="18649" x="9559925" y="3787775"/>
          <p14:tracePt t="18656" x="9544050" y="3811588"/>
          <p14:tracePt t="18664" x="9544050" y="3835400"/>
          <p14:tracePt t="18672" x="9536113" y="3859213"/>
          <p14:tracePt t="18680" x="9528175" y="3867150"/>
          <p14:tracePt t="18688" x="9520238" y="3875088"/>
          <p14:tracePt t="18697" x="9520238" y="3890963"/>
          <p14:tracePt t="18704" x="9512300" y="3890963"/>
          <p14:tracePt t="18720" x="9512300" y="3898900"/>
          <p14:tracePt t="18744" x="9512300" y="3914775"/>
          <p14:tracePt t="18752" x="9504363" y="3922713"/>
          <p14:tracePt t="18760" x="9504363" y="3930650"/>
          <p14:tracePt t="18768" x="9504363" y="3938588"/>
          <p14:tracePt t="18776" x="9504363" y="3956050"/>
          <p14:tracePt t="18784" x="9504363" y="3963988"/>
          <p14:tracePt t="18792" x="9496425" y="3979863"/>
          <p14:tracePt t="18800" x="9496425" y="3995738"/>
          <p14:tracePt t="18808" x="9496425" y="4011613"/>
          <p14:tracePt t="18816" x="9488488" y="4035425"/>
          <p14:tracePt t="18825" x="9488488" y="4051300"/>
          <p14:tracePt t="18832" x="9488488" y="4059238"/>
          <p14:tracePt t="18841" x="9488488" y="4075113"/>
          <p14:tracePt t="18849" x="9488488" y="4090988"/>
          <p14:tracePt t="18856" x="9488488" y="4106863"/>
          <p14:tracePt t="18864" x="9488488" y="4122738"/>
          <p14:tracePt t="18883" x="9488488" y="4146550"/>
          <p14:tracePt t="18888" x="9488488" y="4154488"/>
          <p14:tracePt t="18896" x="9488488" y="4178300"/>
          <p14:tracePt t="18904" x="9488488" y="4186238"/>
          <p14:tracePt t="18912" x="9488488" y="4202113"/>
          <p14:tracePt t="18920" x="9488488" y="4210050"/>
          <p14:tracePt t="18928" x="9488488" y="4225925"/>
          <p14:tracePt t="18936" x="9488488" y="4241800"/>
          <p14:tracePt t="18952" x="9488488" y="4257675"/>
          <p14:tracePt t="18960" x="9488488" y="4265613"/>
          <p14:tracePt t="18979" x="9488488" y="4281488"/>
          <p14:tracePt t="18992" x="9480550" y="4291013"/>
          <p14:tracePt t="19000" x="9480550" y="4306888"/>
          <p14:tracePt t="19008" x="9480550" y="4322763"/>
          <p14:tracePt t="19016" x="9480550" y="4338638"/>
          <p14:tracePt t="19025" x="9480550" y="4354513"/>
          <p14:tracePt t="19032" x="9480550" y="4378325"/>
          <p14:tracePt t="19041" x="9480550" y="4394200"/>
          <p14:tracePt t="19048" x="9480550" y="4418013"/>
          <p14:tracePt t="19056" x="9472613" y="4441825"/>
          <p14:tracePt t="19064" x="9472613" y="4457700"/>
          <p14:tracePt t="19072" x="9464675" y="4473575"/>
          <p14:tracePt t="19081" x="9464675" y="4489450"/>
          <p14:tracePt t="19088" x="9456738" y="4497388"/>
          <p14:tracePt t="19096" x="9456738" y="4513263"/>
          <p14:tracePt t="19104" x="9456738" y="4521200"/>
          <p14:tracePt t="19113" x="9456738" y="4529138"/>
          <p14:tracePt t="19121" x="9448800" y="4545013"/>
          <p14:tracePt t="19129" x="9448800" y="4560888"/>
          <p14:tracePt t="19136" x="9440863" y="4584700"/>
          <p14:tracePt t="19144" x="9440863" y="4608513"/>
          <p14:tracePt t="19152" x="9432925" y="4641850"/>
          <p14:tracePt t="19160" x="9424988" y="4665663"/>
          <p14:tracePt t="19168" x="9417050" y="4689475"/>
          <p14:tracePt t="19177" x="9409113" y="4713288"/>
          <p14:tracePt t="19185" x="9409113" y="4737100"/>
          <p14:tracePt t="19193" x="9401175" y="4745038"/>
          <p14:tracePt t="19201" x="9401175" y="4752975"/>
          <p14:tracePt t="19209" x="9393238" y="4752975"/>
          <p14:tracePt t="19217" x="9393238" y="4760913"/>
          <p14:tracePt t="19640" x="9393238" y="4776788"/>
          <p14:tracePt t="19648" x="9393238" y="4824413"/>
          <p14:tracePt t="19656" x="9401175" y="4840288"/>
          <p14:tracePt t="19664" x="9409113" y="4848225"/>
          <p14:tracePt t="19672" x="9409113" y="4864100"/>
          <p14:tracePt t="19680" x="9409113" y="4879975"/>
          <p14:tracePt t="19689" x="9417050" y="4895850"/>
          <p14:tracePt t="19706" x="9417050" y="4903788"/>
          <p14:tracePt t="19720" x="9417050" y="4911725"/>
          <p14:tracePt t="19968" x="9417050" y="4919663"/>
          <p14:tracePt t="19984" x="9417050" y="4927600"/>
          <p14:tracePt t="19993" x="9417050" y="4935538"/>
          <p14:tracePt t="20009" x="9417050" y="4943475"/>
          <p14:tracePt t="20112" x="9409113" y="4943475"/>
          <p14:tracePt t="20120" x="9393238" y="4943475"/>
          <p14:tracePt t="20136" x="9385300" y="4943475"/>
          <p14:tracePt t="20144" x="9377363" y="4943475"/>
          <p14:tracePt t="20152" x="9369425" y="4943475"/>
          <p14:tracePt t="20168" x="9361488" y="4943475"/>
          <p14:tracePt t="20177" x="9353550" y="4943475"/>
          <p14:tracePt t="20185" x="9345613" y="4935538"/>
          <p14:tracePt t="20193" x="9337675" y="4935538"/>
          <p14:tracePt t="20202" x="9329738" y="4927600"/>
          <p14:tracePt t="20209" x="9321800" y="4927600"/>
          <p14:tracePt t="20217" x="9321800" y="4919663"/>
          <p14:tracePt t="20225" x="9313863" y="4919663"/>
          <p14:tracePt t="20232" x="9313863" y="4911725"/>
          <p14:tracePt t="20248" x="9305925" y="4911725"/>
          <p14:tracePt t="20280" x="9297988" y="4903788"/>
          <p14:tracePt t="20290" x="9282113" y="4887913"/>
          <p14:tracePt t="20296" x="9274175" y="4879975"/>
          <p14:tracePt t="20304" x="9266238" y="4872038"/>
          <p14:tracePt t="20320" x="9266238" y="4864100"/>
          <p14:tracePt t="20328" x="9258300" y="4856163"/>
          <p14:tracePt t="20360" x="9258300" y="4848225"/>
          <p14:tracePt t="20368" x="9250363" y="4832350"/>
          <p14:tracePt t="20376" x="9242425" y="4816475"/>
          <p14:tracePt t="20384" x="9234488" y="4808538"/>
          <p14:tracePt t="20392" x="9224963" y="4792663"/>
          <p14:tracePt t="20401" x="9217025" y="4768850"/>
          <p14:tracePt t="20408" x="9217025" y="4752975"/>
          <p14:tracePt t="20416" x="9217025" y="4745038"/>
          <p14:tracePt t="20424" x="9217025" y="4737100"/>
          <p14:tracePt t="20432" x="9217025" y="4721225"/>
          <p14:tracePt t="20448" x="9217025" y="4713288"/>
          <p14:tracePt t="20456" x="9209088" y="4705350"/>
          <p14:tracePt t="20464" x="9209088" y="4697413"/>
          <p14:tracePt t="20473" x="9209088" y="4689475"/>
          <p14:tracePt t="20480" x="9209088" y="4673600"/>
          <p14:tracePt t="20488" x="9209088" y="4665663"/>
          <p14:tracePt t="20496" x="9209088" y="4649788"/>
          <p14:tracePt t="20504" x="9209088" y="4624388"/>
          <p14:tracePt t="20512" x="9209088" y="4592638"/>
          <p14:tracePt t="20520" x="9209088" y="4560888"/>
          <p14:tracePt t="20528" x="9209088" y="4513263"/>
          <p14:tracePt t="20536" x="9209088" y="4481513"/>
          <p14:tracePt t="20544" x="9209088" y="4449763"/>
          <p14:tracePt t="20552" x="9209088" y="4418013"/>
          <p14:tracePt t="20560" x="9209088" y="4394200"/>
          <p14:tracePt t="20568" x="9209088" y="4362450"/>
          <p14:tracePt t="20576" x="9217025" y="4330700"/>
          <p14:tracePt t="20584" x="9224963" y="4306888"/>
          <p14:tracePt t="20593" x="9224963" y="4298950"/>
          <p14:tracePt t="20604" x="9224963" y="4281488"/>
          <p14:tracePt t="20608" x="9224963" y="4265613"/>
          <p14:tracePt t="20616" x="9234488" y="4249738"/>
          <p14:tracePt t="20624" x="9234488" y="4241800"/>
          <p14:tracePt t="20632" x="9242425" y="4233863"/>
          <p14:tracePt t="20640" x="9242425" y="4217988"/>
          <p14:tracePt t="20649" x="9242425" y="4202113"/>
          <p14:tracePt t="20656" x="9242425" y="4194175"/>
          <p14:tracePt t="20665" x="9242425" y="4178300"/>
          <p14:tracePt t="20672" x="9250363" y="4162425"/>
          <p14:tracePt t="20680" x="9250363" y="4138613"/>
          <p14:tracePt t="20688" x="9250363" y="4122738"/>
          <p14:tracePt t="20697" x="9258300" y="4098925"/>
          <p14:tracePt t="20704" x="9258300" y="4075113"/>
          <p14:tracePt t="20712" x="9258300" y="4059238"/>
          <p14:tracePt t="20720" x="9258300" y="4027488"/>
          <p14:tracePt t="20728" x="9258300" y="4003675"/>
          <p14:tracePt t="20736" x="9258300" y="3979863"/>
          <p14:tracePt t="20744" x="9250363" y="3948113"/>
          <p14:tracePt t="20752" x="9242425" y="3906838"/>
          <p14:tracePt t="20760" x="9242425" y="3883025"/>
          <p14:tracePt t="20768" x="9234488" y="3859213"/>
          <p14:tracePt t="20776" x="9224963" y="3843338"/>
          <p14:tracePt t="20784" x="9224963" y="3827463"/>
          <p14:tracePt t="20792" x="9217025" y="3819525"/>
          <p14:tracePt t="20800" x="9217025" y="3803650"/>
          <p14:tracePt t="20816" x="9217025" y="3787775"/>
          <p14:tracePt t="20832" x="9217025" y="3779838"/>
          <p14:tracePt t="20848" x="9209088" y="3771900"/>
          <p14:tracePt t="20864" x="9209088" y="3763963"/>
          <p14:tracePt t="20872" x="9209088" y="3756025"/>
          <p14:tracePt t="20888" x="9209088" y="3748088"/>
          <p14:tracePt t="20954" x="9201150" y="3748088"/>
          <p14:tracePt t="21544" x="9201150" y="3756025"/>
          <p14:tracePt t="21552" x="9209088" y="3763963"/>
          <p14:tracePt t="21560" x="9209088" y="3771900"/>
          <p14:tracePt t="21568" x="9217025" y="3779838"/>
          <p14:tracePt t="21585" x="9217025" y="3787775"/>
          <p14:tracePt t="21606" x="9217025" y="3795713"/>
          <p14:tracePt t="21616" x="9224963" y="3803650"/>
          <p14:tracePt t="21640" x="9224963" y="3811588"/>
          <p14:tracePt t="21648" x="9224963" y="3819525"/>
          <p14:tracePt t="21656" x="9224963" y="3827463"/>
          <p14:tracePt t="21672" x="9224963" y="3835400"/>
          <p14:tracePt t="21680" x="9234488" y="3835400"/>
          <p14:tracePt t="21688" x="9234488" y="3843338"/>
          <p14:tracePt t="21705" x="9234488" y="3859213"/>
          <p14:tracePt t="21720" x="9242425" y="3867150"/>
          <p14:tracePt t="21728" x="9242425" y="3875088"/>
          <p14:tracePt t="21736" x="9242425" y="3883025"/>
          <p14:tracePt t="21744" x="9250363" y="3890963"/>
          <p14:tracePt t="21752" x="9250363" y="3898900"/>
          <p14:tracePt t="21761" x="9250363" y="3914775"/>
          <p14:tracePt t="21769" x="9258300" y="3922713"/>
          <p14:tracePt t="21776" x="9266238" y="3938588"/>
          <p14:tracePt t="21784" x="9266238" y="3948113"/>
          <p14:tracePt t="21792" x="9274175" y="3963988"/>
          <p14:tracePt t="21800" x="9274175" y="3979863"/>
          <p14:tracePt t="21808" x="9290050" y="3995738"/>
          <p14:tracePt t="21816" x="9290050" y="4011613"/>
          <p14:tracePt t="21824" x="9297988" y="4035425"/>
          <p14:tracePt t="21832" x="9305925" y="4043363"/>
          <p14:tracePt t="21840" x="9305925" y="4051300"/>
          <p14:tracePt t="21848" x="9313863" y="4067175"/>
          <p14:tracePt t="21856" x="9313863" y="4075113"/>
          <p14:tracePt t="21865" x="9321800" y="4083050"/>
          <p14:tracePt t="21873" x="9321800" y="4090988"/>
          <p14:tracePt t="21881" x="9321800" y="4106863"/>
          <p14:tracePt t="21888" x="9329738" y="4122738"/>
          <p14:tracePt t="21896" x="9337675" y="4146550"/>
          <p14:tracePt t="21904" x="9345613" y="4162425"/>
          <p14:tracePt t="21912" x="9353550" y="4186238"/>
          <p14:tracePt t="21920" x="9361488" y="4210050"/>
          <p14:tracePt t="21928" x="9369425" y="4233863"/>
          <p14:tracePt t="21936" x="9369425" y="4241800"/>
          <p14:tracePt t="21944" x="9369425" y="4257675"/>
          <p14:tracePt t="21953" x="9377363" y="4273550"/>
          <p14:tracePt t="21960" x="9377363" y="4291013"/>
          <p14:tracePt t="21968" x="9377363" y="4298950"/>
          <p14:tracePt t="21977" x="9385300" y="4306888"/>
          <p14:tracePt t="21984" x="9385300" y="4322763"/>
          <p14:tracePt t="21992" x="9385300" y="4330700"/>
          <p14:tracePt t="22000" x="9393238" y="4354513"/>
          <p14:tracePt t="22009" x="9393238" y="4362450"/>
          <p14:tracePt t="22016" x="9409113" y="4386263"/>
          <p14:tracePt t="22024" x="9417050" y="4418013"/>
          <p14:tracePt t="22032" x="9424988" y="4441825"/>
          <p14:tracePt t="22045" x="9432925" y="4457700"/>
          <p14:tracePt t="22048" x="9432925" y="4465638"/>
          <p14:tracePt t="22056" x="9440863" y="4489450"/>
          <p14:tracePt t="22073" x="9440863" y="4497388"/>
          <p14:tracePt t="22097" x="9440863" y="4505325"/>
          <p14:tracePt t="22144" x="9448800" y="4521200"/>
          <p14:tracePt t="22152" x="9448800" y="4537075"/>
          <p14:tracePt t="22160" x="9448800" y="4560888"/>
          <p14:tracePt t="22168" x="9448800" y="4576763"/>
          <p14:tracePt t="22176" x="9448800" y="4592638"/>
          <p14:tracePt t="22184" x="9448800" y="4600575"/>
          <p14:tracePt t="22192" x="9448800" y="4608513"/>
          <p14:tracePt t="22200" x="9448800" y="4624388"/>
          <p14:tracePt t="22216" x="9448800" y="4633913"/>
          <p14:tracePt t="26888" x="9448800" y="4641850"/>
          <p14:tracePt t="26896" x="9551988" y="4776788"/>
          <p14:tracePt t="26904" x="9640888" y="4856163"/>
          <p14:tracePt t="26912" x="9672638" y="4887913"/>
          <p14:tracePt t="26920" x="9696450" y="4895850"/>
          <p14:tracePt t="26984" x="9704388" y="4895850"/>
          <p14:tracePt t="26993" x="9791700" y="4895850"/>
          <p14:tracePt t="27000" x="9871075" y="4895850"/>
          <p14:tracePt t="27008" x="9952038" y="4895850"/>
          <p14:tracePt t="27016" x="10015538" y="4895850"/>
          <p14:tracePt t="27025" x="10047288" y="4895850"/>
          <p14:tracePt t="27032" x="10079038" y="4895850"/>
          <p14:tracePt t="27040" x="10094913" y="4895850"/>
          <p14:tracePt t="27048" x="10102850" y="4895850"/>
          <p14:tracePt t="27056" x="10126663" y="4895850"/>
          <p14:tracePt t="27065" x="10142538" y="4895850"/>
          <p14:tracePt t="27073" x="10166350" y="4895850"/>
          <p14:tracePt t="27082" x="10198100" y="4887913"/>
          <p14:tracePt t="27089" x="10229850" y="4887913"/>
          <p14:tracePt t="27098" x="10253663" y="4887913"/>
          <p14:tracePt t="27104" x="10269538" y="4887913"/>
          <p14:tracePt t="27112" x="10279063" y="4887913"/>
          <p14:tracePt t="27120" x="10279063" y="4879975"/>
          <p14:tracePt t="27144" x="10302875" y="4864100"/>
          <p14:tracePt t="27152" x="10366375" y="4832350"/>
          <p14:tracePt t="27160" x="10453688" y="4816475"/>
          <p14:tracePt t="27168" x="10588625" y="4792663"/>
          <p14:tracePt t="27177" x="10741025" y="4792663"/>
          <p14:tracePt t="27185" x="10891838" y="4792663"/>
          <p14:tracePt t="27193" x="11044238" y="4792663"/>
          <p14:tracePt t="27200" x="11155363" y="4792663"/>
          <p14:tracePt t="27208" x="11218863" y="4792663"/>
          <p14:tracePt t="27216" x="11242675" y="4792663"/>
          <p14:tracePt t="27224" x="11250613" y="4792663"/>
          <p14:tracePt t="27305" x="11258550" y="4792663"/>
          <p14:tracePt t="27312" x="11290300" y="4768850"/>
          <p14:tracePt t="27321" x="11306175" y="4760913"/>
          <p14:tracePt t="27328" x="11314113" y="4760913"/>
          <p14:tracePt t="27336" x="11331575" y="4760913"/>
          <p14:tracePt t="27344" x="11347450" y="4752975"/>
          <p14:tracePt t="27353" x="11355388" y="4745038"/>
          <p14:tracePt t="27360" x="11363325" y="4745038"/>
          <p14:tracePt t="27408" x="11371263" y="4745038"/>
          <p14:tracePt t="27416" x="11426825" y="4729163"/>
          <p14:tracePt t="27424" x="11545888" y="4721225"/>
          <p14:tracePt t="27432" x="11737975" y="4721225"/>
          <p14:tracePt t="27440" x="12041188" y="4729163"/>
          <p14:tracePt t="42464" x="12160250" y="5127625"/>
          <p14:tracePt t="42480" x="12120563" y="5127625"/>
          <p14:tracePt t="42488" x="12088813" y="5127625"/>
          <p14:tracePt t="42496" x="12065000" y="5127625"/>
          <p14:tracePt t="42504" x="12041188" y="5127625"/>
          <p14:tracePt t="42512" x="12015788" y="5127625"/>
          <p14:tracePt t="42520" x="12007850" y="5127625"/>
          <p14:tracePt t="42529" x="11999913" y="5127625"/>
          <p14:tracePt t="42537" x="11976100" y="5127625"/>
          <p14:tracePt t="42544" x="11968163" y="5127625"/>
          <p14:tracePt t="42552" x="11952288" y="5127625"/>
          <p14:tracePt t="42561" x="11944350" y="5127625"/>
          <p14:tracePt t="42569" x="11936413" y="5127625"/>
          <p14:tracePt t="42696" x="11920538" y="5127625"/>
          <p14:tracePt t="42704" x="11880850" y="5127625"/>
          <p14:tracePt t="42712" x="11857038" y="5127625"/>
          <p14:tracePt t="42720" x="11817350" y="5127625"/>
          <p14:tracePt t="42728" x="11777663" y="5127625"/>
          <p14:tracePt t="42736" x="11722100" y="5127625"/>
          <p14:tracePt t="42744" x="11682413" y="5127625"/>
          <p14:tracePt t="42752" x="11657013" y="5127625"/>
          <p14:tracePt t="42760" x="11625263" y="5127625"/>
          <p14:tracePt t="42768" x="11609388" y="5127625"/>
          <p14:tracePt t="42776" x="11593513" y="5127625"/>
          <p14:tracePt t="42784" x="11585575" y="5127625"/>
          <p14:tracePt t="42792" x="11577638" y="5127625"/>
          <p14:tracePt t="42800" x="11561763" y="5127625"/>
          <p14:tracePt t="42808" x="11553825" y="5127625"/>
          <p14:tracePt t="42816" x="11545888" y="5127625"/>
          <p14:tracePt t="42824" x="11530013" y="5127625"/>
          <p14:tracePt t="42832" x="11514138" y="5127625"/>
          <p14:tracePt t="42840" x="11490325" y="5127625"/>
          <p14:tracePt t="42848" x="11466513" y="5119688"/>
          <p14:tracePt t="42856" x="11442700" y="5119688"/>
          <p14:tracePt t="42864" x="11434763" y="5111750"/>
          <p14:tracePt t="42872" x="11410950" y="5111750"/>
          <p14:tracePt t="42897" x="11379200" y="5111750"/>
          <p14:tracePt t="42904" x="11371263" y="5111750"/>
          <p14:tracePt t="42929" x="11363325" y="5111750"/>
          <p14:tracePt t="42944" x="11363325" y="5103813"/>
          <p14:tracePt t="43338" x="11355388" y="5143500"/>
          <p14:tracePt t="43344" x="11347450" y="5159375"/>
          <p14:tracePt t="43361" x="11339513" y="5167313"/>
          <p14:tracePt t="43377" x="11339513" y="5175250"/>
          <p14:tracePt t="43386" x="11339513" y="5183188"/>
          <p14:tracePt t="43408" x="11331575" y="5191125"/>
          <p14:tracePt t="43432" x="11323638" y="5199063"/>
          <p14:tracePt t="43480" x="11314113" y="5207000"/>
          <p14:tracePt t="43496" x="11298238" y="5214938"/>
          <p14:tracePt t="43504" x="11282363" y="5214938"/>
          <p14:tracePt t="43512" x="11266488" y="5222875"/>
          <p14:tracePt t="43520" x="11250613" y="5230813"/>
          <p14:tracePt t="43528" x="11218863" y="5238750"/>
          <p14:tracePt t="43536" x="11195050" y="5238750"/>
          <p14:tracePt t="43544" x="11171238" y="5246688"/>
          <p14:tracePt t="43552" x="11131550" y="5246688"/>
          <p14:tracePt t="43560" x="11099800" y="5254625"/>
          <p14:tracePt t="43569" x="11060113" y="5262563"/>
          <p14:tracePt t="43576" x="11020425" y="5262563"/>
          <p14:tracePt t="43584" x="10980738" y="5270500"/>
          <p14:tracePt t="43592" x="10931525" y="5278438"/>
          <p14:tracePt t="43602" x="10907713" y="5278438"/>
          <p14:tracePt t="43608" x="10883900" y="5286375"/>
          <p14:tracePt t="43616" x="10875963" y="5286375"/>
          <p14:tracePt t="43624" x="10860088" y="5294313"/>
          <p14:tracePt t="43633" x="10844213" y="5294313"/>
          <p14:tracePt t="43648" x="10836275" y="5302250"/>
          <p14:tracePt t="43672" x="10828338" y="5302250"/>
          <p14:tracePt t="43681" x="10820400" y="5302250"/>
          <p14:tracePt t="43688" x="10796588" y="5302250"/>
          <p14:tracePt t="43700" x="10764838" y="5319713"/>
          <p14:tracePt t="43704" x="10741025" y="5335588"/>
          <p14:tracePt t="43712" x="10717213" y="5343525"/>
          <p14:tracePt t="43720" x="10677525" y="5367338"/>
          <p14:tracePt t="43728" x="10637838" y="5391150"/>
          <p14:tracePt t="43736" x="10604500" y="5422900"/>
          <p14:tracePt t="43745" x="10572750" y="5438775"/>
          <p14:tracePt t="43753" x="10541000" y="5462588"/>
          <p14:tracePt t="43760" x="10509250" y="5486400"/>
          <p14:tracePt t="43770" x="10485438" y="5502275"/>
          <p14:tracePt t="43777" x="10453688" y="5518150"/>
          <p14:tracePt t="43784" x="10429875" y="5534025"/>
          <p14:tracePt t="43792" x="10406063" y="5549900"/>
          <p14:tracePt t="43800" x="10374313" y="5565775"/>
          <p14:tracePt t="43808" x="10342563" y="5589588"/>
          <p14:tracePt t="43816" x="10318750" y="5597525"/>
          <p14:tracePt t="43824" x="10310813" y="5613400"/>
          <p14:tracePt t="43832" x="10294938" y="5621338"/>
          <p14:tracePt t="43840" x="10279063" y="5629275"/>
          <p14:tracePt t="43848" x="10269538" y="5637213"/>
          <p14:tracePt t="43856" x="10253663" y="5645150"/>
          <p14:tracePt t="43864" x="10253663" y="5653088"/>
          <p14:tracePt t="43872" x="10245725" y="5662613"/>
          <p14:tracePt t="43880" x="10229850" y="5662613"/>
          <p14:tracePt t="43899" x="10213975" y="5670550"/>
          <p14:tracePt t="43904" x="10213975" y="5678488"/>
          <p14:tracePt t="43912" x="10206038" y="5678488"/>
          <p14:tracePt t="43929" x="10198100" y="5678488"/>
          <p14:tracePt t="43963" x="10198100" y="5686425"/>
          <p14:tracePt t="43968" x="10190163" y="5686425"/>
          <p14:tracePt t="43984" x="10182225" y="5686425"/>
          <p14:tracePt t="43992" x="10174288" y="5686425"/>
          <p14:tracePt t="44000" x="10174288" y="5694363"/>
          <p14:tracePt t="44008" x="10158413" y="5702300"/>
          <p14:tracePt t="44016" x="10150475" y="5702300"/>
          <p14:tracePt t="44024" x="10142538" y="5702300"/>
          <p14:tracePt t="44032" x="10134600" y="5702300"/>
          <p14:tracePt t="44041" x="10126663" y="5702300"/>
          <p14:tracePt t="44048" x="10118725" y="5702300"/>
          <p14:tracePt t="44056" x="10118725" y="5710238"/>
          <p14:tracePt t="44064" x="10110788" y="5710238"/>
          <p14:tracePt t="44096" x="10102850" y="5710238"/>
          <p14:tracePt t="44104" x="10086975" y="5710238"/>
          <p14:tracePt t="44112" x="10079038" y="5710238"/>
          <p14:tracePt t="44120" x="10063163" y="5710238"/>
          <p14:tracePt t="44128" x="10047288" y="5718175"/>
          <p14:tracePt t="44136" x="10031413" y="5718175"/>
          <p14:tracePt t="44152" x="10023475" y="5718175"/>
          <p14:tracePt t="44605" x="10015538" y="5718175"/>
          <p14:tracePt t="44608" x="9999663" y="5718175"/>
          <p14:tracePt t="44616" x="9983788" y="5718175"/>
          <p14:tracePt t="44624" x="9967913" y="5718175"/>
          <p14:tracePt t="44633" x="9959975" y="5718175"/>
          <p14:tracePt t="44640" x="9944100" y="5718175"/>
          <p14:tracePt t="44648" x="9936163" y="5718175"/>
          <p14:tracePt t="44656" x="9926638" y="5718175"/>
          <p14:tracePt t="44665" x="9918700" y="5718175"/>
          <p14:tracePt t="44681" x="9910763" y="5718175"/>
          <p14:tracePt t="44848" x="9902825" y="5718175"/>
          <p14:tracePt t="44856" x="9886950" y="5718175"/>
          <p14:tracePt t="44864" x="9871075" y="5718175"/>
          <p14:tracePt t="44879" x="9863138" y="5718175"/>
          <p14:tracePt t="44882" x="9855200" y="5718175"/>
          <p14:tracePt t="44888" x="9839325" y="5718175"/>
          <p14:tracePt t="44896" x="9831388" y="5718175"/>
          <p14:tracePt t="44904" x="9823450" y="5718175"/>
          <p14:tracePt t="44914" x="9815513" y="5718175"/>
          <p14:tracePt t="44920" x="9799638" y="5718175"/>
          <p14:tracePt t="44929" x="9791700" y="5718175"/>
          <p14:tracePt t="44936" x="9783763" y="5718175"/>
          <p14:tracePt t="44944" x="9775825" y="5718175"/>
          <p14:tracePt t="44952" x="9759950" y="5718175"/>
          <p14:tracePt t="44977" x="9752013" y="5718175"/>
          <p14:tracePt t="45000" x="9744075" y="5718175"/>
          <p14:tracePt t="45008" x="9728200" y="5710238"/>
          <p14:tracePt t="45016" x="9696450" y="5694363"/>
          <p14:tracePt t="45025" x="9640888" y="5670550"/>
          <p14:tracePt t="45032" x="9567863" y="5621338"/>
          <p14:tracePt t="45040" x="9480550" y="5581650"/>
          <p14:tracePt t="45049" x="9409113" y="5541963"/>
          <p14:tracePt t="45058" x="9345613" y="5510213"/>
          <p14:tracePt t="45065" x="9290050" y="5478463"/>
          <p14:tracePt t="45074" x="9250363" y="5446713"/>
          <p14:tracePt t="45080" x="9217025" y="5430838"/>
          <p14:tracePt t="45088" x="9201150" y="5414963"/>
          <p14:tracePt t="45096" x="9193213" y="5407025"/>
          <p14:tracePt t="45104" x="9185275" y="5407025"/>
          <p14:tracePt t="45120" x="9185275" y="5399088"/>
          <p14:tracePt t="45128" x="9169400" y="5383213"/>
          <p14:tracePt t="45136" x="9153525" y="5351463"/>
          <p14:tracePt t="45144" x="9129713" y="5310188"/>
          <p14:tracePt t="45152" x="9105900" y="5278438"/>
          <p14:tracePt t="45160" x="9082088" y="5238750"/>
          <p14:tracePt t="45168" x="9074150" y="5214938"/>
          <p14:tracePt t="45176" x="9058275" y="5183188"/>
          <p14:tracePt t="45184" x="9042400" y="5167313"/>
          <p14:tracePt t="45192" x="9042400" y="5159375"/>
          <p14:tracePt t="45200" x="9034463" y="5143500"/>
          <p14:tracePt t="45209" x="9034463" y="5135563"/>
          <p14:tracePt t="45218" x="9034463" y="5127625"/>
          <p14:tracePt t="45232" x="9034463" y="5119688"/>
          <p14:tracePt t="45248" x="9026525" y="5119688"/>
          <p14:tracePt t="45256" x="9026525" y="5111750"/>
          <p14:tracePt t="45275" x="9018588" y="5095875"/>
          <p14:tracePt t="45280" x="9018588" y="5080000"/>
          <p14:tracePt t="45289" x="9018588" y="5072063"/>
          <p14:tracePt t="45296" x="9010650" y="5056188"/>
          <p14:tracePt t="45305" x="9002713" y="5040313"/>
          <p14:tracePt t="45312" x="8994775" y="5016500"/>
          <p14:tracePt t="45320" x="8994775" y="4992688"/>
          <p14:tracePt t="45328" x="8986838" y="4967288"/>
          <p14:tracePt t="45336" x="8978900" y="4951413"/>
          <p14:tracePt t="45344" x="8970963" y="4935538"/>
          <p14:tracePt t="45354" x="8970963" y="4919663"/>
          <p14:tracePt t="45359" x="8963025" y="4911725"/>
          <p14:tracePt t="45369" x="8963025" y="4903788"/>
          <p14:tracePt t="45376" x="8955088" y="4887913"/>
          <p14:tracePt t="45384" x="8947150" y="4887913"/>
          <p14:tracePt t="45392" x="8939213" y="4879975"/>
          <p14:tracePt t="45401" x="8931275" y="4864100"/>
          <p14:tracePt t="45408" x="8915400" y="4848225"/>
          <p14:tracePt t="45417" x="8907463" y="4832350"/>
          <p14:tracePt t="45424" x="8899525" y="4824413"/>
          <p14:tracePt t="45432" x="8891588" y="4816475"/>
          <p14:tracePt t="45440" x="8883650" y="4800600"/>
          <p14:tracePt t="45456" x="8866188" y="4784725"/>
          <p14:tracePt t="45465" x="8866188" y="4776788"/>
          <p14:tracePt t="45472" x="8850313" y="4768850"/>
          <p14:tracePt t="45480" x="8850313" y="4752975"/>
          <p14:tracePt t="45488" x="8842375" y="4737100"/>
          <p14:tracePt t="45496" x="8834438" y="4737100"/>
          <p14:tracePt t="45504" x="8834438" y="4729163"/>
          <p14:tracePt t="45512" x="8834438" y="4721225"/>
          <p14:tracePt t="45641" x="8834438" y="4729163"/>
          <p14:tracePt t="45652" x="8834438" y="4737100"/>
          <p14:tracePt t="45656" x="8834438" y="4745038"/>
          <p14:tracePt t="45664" x="8834438" y="4752975"/>
          <p14:tracePt t="45680" x="8834438" y="4768850"/>
          <p14:tracePt t="45696" x="8834438" y="4776788"/>
          <p14:tracePt t="45704" x="8834438" y="4792663"/>
          <p14:tracePt t="45712" x="8834438" y="4800600"/>
          <p14:tracePt t="45720" x="8834438" y="4816475"/>
          <p14:tracePt t="45728" x="8842375" y="4832350"/>
          <p14:tracePt t="45736" x="8842375" y="4856163"/>
          <p14:tracePt t="45744" x="8858250" y="4903788"/>
          <p14:tracePt t="45752" x="8874125" y="4967288"/>
          <p14:tracePt t="45760" x="8907463" y="5024438"/>
          <p14:tracePt t="45768" x="8923338" y="5080000"/>
          <p14:tracePt t="45776" x="8939213" y="5135563"/>
          <p14:tracePt t="45784" x="8947150" y="5191125"/>
          <p14:tracePt t="45792" x="8947150" y="5230813"/>
          <p14:tracePt t="45800" x="8947150" y="5270500"/>
          <p14:tracePt t="45808" x="8955088" y="5302250"/>
          <p14:tracePt t="45816" x="8955088" y="5343525"/>
          <p14:tracePt t="45824" x="8955088" y="5375275"/>
          <p14:tracePt t="45832" x="8963025" y="5407025"/>
          <p14:tracePt t="45840" x="8970963" y="5438775"/>
          <p14:tracePt t="45848" x="8978900" y="5478463"/>
          <p14:tracePt t="45856" x="8986838" y="5534025"/>
          <p14:tracePt t="45864" x="9002713" y="5589588"/>
          <p14:tracePt t="45872" x="9026525" y="5645150"/>
          <p14:tracePt t="45881" x="9034463" y="5702300"/>
          <p14:tracePt t="45888" x="9042400" y="5726113"/>
          <p14:tracePt t="45896" x="9042400" y="5781675"/>
          <p14:tracePt t="45904" x="9042400" y="5797550"/>
          <p14:tracePt t="45915" x="9042400" y="5821363"/>
          <p14:tracePt t="45920" x="9042400" y="5853113"/>
          <p14:tracePt t="45928" x="9034463" y="5868988"/>
          <p14:tracePt t="45936" x="9026525" y="5884863"/>
          <p14:tracePt t="45944" x="9018588" y="5892800"/>
          <p14:tracePt t="45952" x="9018588" y="5900738"/>
          <p14:tracePt t="45969" x="9010650" y="5900738"/>
          <p14:tracePt t="46024" x="9002713" y="5900738"/>
          <p14:tracePt t="46032" x="8994775" y="5900738"/>
          <p14:tracePt t="46040" x="8986838" y="5900738"/>
          <p14:tracePt t="46105" x="8978900" y="5900738"/>
          <p14:tracePt t="46120" x="8970963" y="5884863"/>
          <p14:tracePt t="46128" x="8970963" y="5861050"/>
          <p14:tracePt t="46136" x="8955088" y="5845175"/>
          <p14:tracePt t="46144" x="8947150" y="5813425"/>
          <p14:tracePt t="46153" x="8915400" y="5757863"/>
          <p14:tracePt t="46160" x="8883650" y="5686425"/>
          <p14:tracePt t="46168" x="8850313" y="5597525"/>
          <p14:tracePt t="46177" x="8810625" y="5502275"/>
          <p14:tracePt t="46186" x="8778875" y="5407025"/>
          <p14:tracePt t="46193" x="8755063" y="5319713"/>
          <p14:tracePt t="46202" x="8731250" y="5238750"/>
          <p14:tracePt t="46209" x="8715375" y="5167313"/>
          <p14:tracePt t="46218" x="8707438" y="5111750"/>
          <p14:tracePt t="46225" x="8699500" y="5064125"/>
          <p14:tracePt t="46232" x="8699500" y="5032375"/>
          <p14:tracePt t="46240" x="8691563" y="5008563"/>
          <p14:tracePt t="46248" x="8691563" y="4984750"/>
          <p14:tracePt t="46256" x="8691563" y="4959350"/>
          <p14:tracePt t="46264" x="8683625" y="4927600"/>
          <p14:tracePt t="46272" x="8683625" y="4872038"/>
          <p14:tracePt t="46280" x="8683625" y="4816475"/>
          <p14:tracePt t="46288" x="8675688" y="4760913"/>
          <p14:tracePt t="46296" x="8675688" y="4705350"/>
          <p14:tracePt t="46303" x="8667750" y="4665663"/>
          <p14:tracePt t="46312" x="8667750" y="4633913"/>
          <p14:tracePt t="46320" x="8667750" y="4600575"/>
          <p14:tracePt t="46328" x="8667750" y="4576763"/>
          <p14:tracePt t="46336" x="8667750" y="4560888"/>
          <p14:tracePt t="46361" x="8667750" y="4552950"/>
          <p14:tracePt t="46464" x="8683625" y="4560888"/>
          <p14:tracePt t="46472" x="8707438" y="4592638"/>
          <p14:tracePt t="46480" x="8723313" y="4616450"/>
          <p14:tracePt t="46488" x="8731250" y="4633913"/>
          <p14:tracePt t="46496" x="8747125" y="4665663"/>
          <p14:tracePt t="46505" x="8770938" y="4705350"/>
          <p14:tracePt t="46514" x="8794750" y="4768850"/>
          <p14:tracePt t="46521" x="8818563" y="4840288"/>
          <p14:tracePt t="46529" x="8850313" y="4927600"/>
          <p14:tracePt t="46537" x="8883650" y="5016500"/>
          <p14:tracePt t="46544" x="8899525" y="5103813"/>
          <p14:tracePt t="46552" x="8923338" y="5191125"/>
          <p14:tracePt t="46560" x="8931275" y="5262563"/>
          <p14:tracePt t="46568" x="8939213" y="5343525"/>
          <p14:tracePt t="46576" x="8955088" y="5399088"/>
          <p14:tracePt t="46585" x="8955088" y="5454650"/>
          <p14:tracePt t="46592" x="8963025" y="5478463"/>
          <p14:tracePt t="46600" x="8963025" y="5494338"/>
          <p14:tracePt t="46608" x="8963025" y="5502275"/>
          <p14:tracePt t="46616" x="8970963" y="5510213"/>
          <p14:tracePt t="46651" x="8970963" y="5518150"/>
          <p14:tracePt t="46656" x="8970963" y="5541963"/>
          <p14:tracePt t="46665" x="8978900" y="5573713"/>
          <p14:tracePt t="46672" x="8994775" y="5605463"/>
          <p14:tracePt t="46680" x="9010650" y="5645150"/>
          <p14:tracePt t="46688" x="9018588" y="5670550"/>
          <p14:tracePt t="46697" x="9018588" y="5694363"/>
          <p14:tracePt t="46704" x="9026525" y="5710238"/>
          <p14:tracePt t="46712" x="9026525" y="5726113"/>
          <p14:tracePt t="46720" x="9034463" y="5734050"/>
          <p14:tracePt t="46744" x="9034463" y="5741988"/>
          <p14:tracePt t="49384" x="9026525" y="5726113"/>
          <p14:tracePt t="49400" x="9018588" y="5710238"/>
          <p14:tracePt t="49417" x="9010650" y="5702300"/>
          <p14:tracePt t="49424" x="9002713" y="5678488"/>
          <p14:tracePt t="49432" x="9002713" y="5670550"/>
          <p14:tracePt t="49440" x="8986838" y="5653088"/>
          <p14:tracePt t="49448" x="8978900" y="5629275"/>
          <p14:tracePt t="49456" x="8978900" y="5613400"/>
          <p14:tracePt t="49464" x="8963025" y="5581650"/>
          <p14:tracePt t="49472" x="8955088" y="5565775"/>
          <p14:tracePt t="49480" x="8947150" y="5541963"/>
          <p14:tracePt t="49488" x="8939213" y="5526088"/>
          <p14:tracePt t="49496" x="8923338" y="5510213"/>
          <p14:tracePt t="49504" x="8923338" y="5478463"/>
          <p14:tracePt t="49512" x="8907463" y="5446713"/>
          <p14:tracePt t="49520" x="8899525" y="5399088"/>
          <p14:tracePt t="49529" x="8874125" y="5343525"/>
          <p14:tracePt t="49537" x="8858250" y="5278438"/>
          <p14:tracePt t="49543" x="8842375" y="5222875"/>
          <p14:tracePt t="49552" x="8834438" y="5199063"/>
          <p14:tracePt t="49561" x="8826500" y="5159375"/>
          <p14:tracePt t="49569" x="8818563" y="5135563"/>
          <p14:tracePt t="49576" x="8818563" y="5127625"/>
          <p14:tracePt t="49587" x="8818563" y="5119688"/>
          <p14:tracePt t="49592" x="8818563" y="5111750"/>
          <p14:tracePt t="49649" x="8818563" y="5095875"/>
          <p14:tracePt t="49656" x="8818563" y="5064125"/>
          <p14:tracePt t="49664" x="8818563" y="5032375"/>
          <p14:tracePt t="49672" x="8818563" y="5024438"/>
          <p14:tracePt t="49680" x="8826500" y="5000625"/>
          <p14:tracePt t="49688" x="8826500" y="4992688"/>
          <p14:tracePt t="49697" x="8826500" y="4976813"/>
          <p14:tracePt t="49704" x="8834438" y="4967288"/>
          <p14:tracePt t="49712" x="8834438" y="4951413"/>
          <p14:tracePt t="49720" x="8834438" y="4943475"/>
          <p14:tracePt t="49728" x="8834438" y="4927600"/>
          <p14:tracePt t="49736" x="8834438" y="4911725"/>
          <p14:tracePt t="49744" x="8834438" y="4903788"/>
          <p14:tracePt t="49752" x="8842375" y="4887913"/>
          <p14:tracePt t="49760" x="8842375" y="4879975"/>
          <p14:tracePt t="49768" x="8842375" y="4872038"/>
          <p14:tracePt t="49792" x="8842375" y="4864100"/>
          <p14:tracePt t="49824" x="8842375" y="4856163"/>
          <p14:tracePt t="50008" x="8850313" y="4872038"/>
          <p14:tracePt t="50016" x="8858250" y="4903788"/>
          <p14:tracePt t="50025" x="8858250" y="4927600"/>
          <p14:tracePt t="50032" x="8866188" y="4951413"/>
          <p14:tracePt t="50042" x="8883650" y="5000625"/>
          <p14:tracePt t="50049" x="8891588" y="5048250"/>
          <p14:tracePt t="50056" x="8899525" y="5080000"/>
          <p14:tracePt t="50065" x="8907463" y="5111750"/>
          <p14:tracePt t="50073" x="8915400" y="5151438"/>
          <p14:tracePt t="50081" x="8915400" y="5175250"/>
          <p14:tracePt t="50088" x="8915400" y="5199063"/>
          <p14:tracePt t="50096" x="8923338" y="5214938"/>
          <p14:tracePt t="50104" x="8923338" y="5230813"/>
          <p14:tracePt t="50114" x="8931275" y="5246688"/>
          <p14:tracePt t="50121" x="8931275" y="5262563"/>
          <p14:tracePt t="50129" x="8947150" y="5302250"/>
          <p14:tracePt t="50137" x="8947150" y="5335588"/>
          <p14:tracePt t="50144" x="8963025" y="5399088"/>
          <p14:tracePt t="50152" x="8986838" y="5478463"/>
          <p14:tracePt t="50160" x="9002713" y="5534025"/>
          <p14:tracePt t="50168" x="9010650" y="5589588"/>
          <p14:tracePt t="50177" x="9010650" y="5653088"/>
          <p14:tracePt t="50184" x="9010650" y="5702300"/>
          <p14:tracePt t="50192" x="9010650" y="5726113"/>
          <p14:tracePt t="50200" x="9010650" y="5757863"/>
          <p14:tracePt t="50208" x="9010650" y="5797550"/>
          <p14:tracePt t="50216" x="8994775" y="5821363"/>
          <p14:tracePt t="50224" x="8986838" y="5829300"/>
          <p14:tracePt t="50232" x="8986838" y="5845175"/>
          <p14:tracePt t="50240" x="8978900" y="5853113"/>
          <p14:tracePt t="50258" x="8970963" y="5861050"/>
          <p14:tracePt t="50544" x="8963025" y="5861050"/>
          <p14:tracePt t="50684" x="8963025" y="5853113"/>
          <p14:tracePt t="50687" x="8955088" y="5853113"/>
          <p14:tracePt t="50720" x="8955088" y="5845175"/>
          <p14:tracePt t="50992" x="8955088" y="5837238"/>
          <p14:tracePt t="51137" x="8955088" y="5829300"/>
          <p14:tracePt t="51576" x="8955088" y="5813425"/>
          <p14:tracePt t="51584" x="8955088" y="5805488"/>
          <p14:tracePt t="51616" x="8955088" y="5797550"/>
          <p14:tracePt t="51633" x="8955088" y="5789613"/>
          <p14:tracePt t="51864" x="8955088" y="5781675"/>
          <p14:tracePt t="51872" x="8947150" y="5765800"/>
          <p14:tracePt t="51881" x="8939213" y="5741988"/>
          <p14:tracePt t="51888" x="8939213" y="5734050"/>
          <p14:tracePt t="51896" x="8931275" y="5726113"/>
          <p14:tracePt t="51912" x="8931275" y="5718175"/>
          <p14:tracePt t="51920" x="8923338" y="5710238"/>
          <p14:tracePt t="51944" x="8923338" y="5702300"/>
          <p14:tracePt t="51978" x="8923338" y="5694363"/>
          <p14:tracePt t="52049" x="8923338" y="5686425"/>
          <p14:tracePt t="52057" x="8915400" y="5686425"/>
          <p14:tracePt t="52064" x="8915400" y="5678488"/>
          <p14:tracePt t="52152" x="8915400" y="5670550"/>
          <p14:tracePt t="52160" x="8915400" y="5645150"/>
          <p14:tracePt t="52168" x="8907463" y="5613400"/>
          <p14:tracePt t="52176" x="8899525" y="5581650"/>
          <p14:tracePt t="52184" x="8899525" y="5541963"/>
          <p14:tracePt t="52192" x="8891588" y="5510213"/>
          <p14:tracePt t="52200" x="8891588" y="5478463"/>
          <p14:tracePt t="52208" x="8883650" y="5430838"/>
          <p14:tracePt t="52216" x="8874125" y="5399088"/>
          <p14:tracePt t="52224" x="8874125" y="5367338"/>
          <p14:tracePt t="52232" x="8866188" y="5335588"/>
          <p14:tracePt t="52240" x="8850313" y="5294313"/>
          <p14:tracePt t="52248" x="8842375" y="5246688"/>
          <p14:tracePt t="52256" x="8834438" y="5214938"/>
          <p14:tracePt t="52264" x="8818563" y="5191125"/>
          <p14:tracePt t="52272" x="8802688" y="5151438"/>
          <p14:tracePt t="52281" x="8794750" y="5127625"/>
          <p14:tracePt t="52289" x="8786813" y="5103813"/>
          <p14:tracePt t="52296" x="8778875" y="5087938"/>
          <p14:tracePt t="52304" x="8778875" y="5072063"/>
          <p14:tracePt t="52312" x="8770938" y="5064125"/>
          <p14:tracePt t="52320" x="8770938" y="5056188"/>
          <p14:tracePt t="52328" x="8770938" y="5048250"/>
          <p14:tracePt t="52344" x="8770938" y="5040313"/>
          <p14:tracePt t="52352" x="8763000" y="5040313"/>
          <p14:tracePt t="52360" x="8763000" y="5032375"/>
          <p14:tracePt t="52464" x="8763000" y="5024438"/>
          <p14:tracePt t="52472" x="8755063" y="5000625"/>
          <p14:tracePt t="52480" x="8755063" y="4992688"/>
          <p14:tracePt t="52488" x="8755063" y="4984750"/>
          <p14:tracePt t="52504" x="8747125" y="4967288"/>
          <p14:tracePt t="52513" x="8747125" y="4959350"/>
          <p14:tracePt t="52528" x="8747125" y="4951413"/>
          <p14:tracePt t="52537" x="8747125" y="4943475"/>
          <p14:tracePt t="52552" x="8747125" y="4935538"/>
          <p14:tracePt t="52576" x="8747125" y="4927600"/>
          <p14:tracePt t="52584" x="8747125" y="4919663"/>
          <p14:tracePt t="52592" x="8747125" y="4911725"/>
          <p14:tracePt t="52608" x="8739188" y="4903788"/>
          <p14:tracePt t="52624" x="8739188" y="4895850"/>
          <p14:tracePt t="52632" x="8739188" y="4887913"/>
          <p14:tracePt t="52640" x="8739188" y="4879975"/>
          <p14:tracePt t="52648" x="8739188" y="4872038"/>
          <p14:tracePt t="52672" x="8739188" y="4864100"/>
          <p14:tracePt t="52736" x="8739188" y="4856163"/>
          <p14:tracePt t="52848" x="8731250" y="4856163"/>
          <p14:tracePt t="52856" x="8723313" y="4848225"/>
          <p14:tracePt t="52865" x="8715375" y="4848225"/>
          <p14:tracePt t="53184" x="8707438" y="4848225"/>
          <p14:tracePt t="53193" x="8699500" y="4856163"/>
          <p14:tracePt t="53201" x="8683625" y="4872038"/>
          <p14:tracePt t="53208" x="8675688" y="4879975"/>
          <p14:tracePt t="53224" x="8675688" y="4887913"/>
          <p14:tracePt t="53264" x="8667750" y="4895850"/>
          <p14:tracePt t="53272" x="8667750" y="4903788"/>
          <p14:tracePt t="53280" x="8667750" y="4911725"/>
          <p14:tracePt t="53288" x="8659813" y="4935538"/>
          <p14:tracePt t="53296" x="8651875" y="4959350"/>
          <p14:tracePt t="53306" x="8643938" y="4984750"/>
          <p14:tracePt t="53313" x="8643938" y="5008563"/>
          <p14:tracePt t="53322" x="8636000" y="5040313"/>
          <p14:tracePt t="53328" x="8628063" y="5064125"/>
          <p14:tracePt t="53337" x="8628063" y="5087938"/>
          <p14:tracePt t="53344" x="8620125" y="5111750"/>
          <p14:tracePt t="53352" x="8620125" y="5127625"/>
          <p14:tracePt t="53361" x="8612188" y="5151438"/>
          <p14:tracePt t="53371" x="8612188" y="5167313"/>
          <p14:tracePt t="53375" x="8612188" y="5183188"/>
          <p14:tracePt t="53384" x="8612188" y="5199063"/>
          <p14:tracePt t="53392" x="8612188" y="5222875"/>
          <p14:tracePt t="53400" x="8612188" y="5246688"/>
          <p14:tracePt t="53408" x="8612188" y="5270500"/>
          <p14:tracePt t="53418" x="8612188" y="5294313"/>
          <p14:tracePt t="53424" x="8612188" y="5327650"/>
          <p14:tracePt t="53432" x="8612188" y="5351463"/>
          <p14:tracePt t="53440" x="8612188" y="5391150"/>
          <p14:tracePt t="53448" x="8620125" y="5407025"/>
          <p14:tracePt t="53456" x="8620125" y="5430838"/>
          <p14:tracePt t="53464" x="8628063" y="5446713"/>
          <p14:tracePt t="53472" x="8628063" y="5462588"/>
          <p14:tracePt t="53480" x="8628063" y="5470525"/>
          <p14:tracePt t="53488" x="8636000" y="5494338"/>
          <p14:tracePt t="53495" x="8636000" y="5510213"/>
          <p14:tracePt t="53504" x="8636000" y="5518150"/>
          <p14:tracePt t="53512" x="8636000" y="5526088"/>
          <p14:tracePt t="53520" x="8636000" y="5541963"/>
          <p14:tracePt t="53528" x="8636000" y="5549900"/>
          <p14:tracePt t="53544" x="8636000" y="5565775"/>
          <p14:tracePt t="53568" x="8636000" y="5573713"/>
          <p14:tracePt t="53585" x="8636000" y="5581650"/>
          <p14:tracePt t="53602" x="8636000" y="5589588"/>
          <p14:tracePt t="53608" x="8636000" y="5597525"/>
          <p14:tracePt t="53633" x="8636000" y="5605463"/>
          <p14:tracePt t="53681" x="8636000" y="5613400"/>
          <p14:tracePt t="53992" x="8636000" y="5621338"/>
          <p14:tracePt t="54016" x="8636000" y="5629275"/>
          <p14:tracePt t="54096" x="8636000" y="5637213"/>
          <p14:tracePt t="54104" x="8643938" y="5645150"/>
          <p14:tracePt t="54112" x="8643938" y="5653088"/>
          <p14:tracePt t="54136" x="8643938" y="5662613"/>
          <p14:tracePt t="54152" x="8643938" y="5670550"/>
          <p14:tracePt t="54337" x="8643938" y="5686425"/>
          <p14:tracePt t="54345" x="8651875" y="5702300"/>
          <p14:tracePt t="54356" x="8651875" y="5710238"/>
          <p14:tracePt t="54360" x="8659813" y="5718175"/>
          <p14:tracePt t="54376" x="8659813" y="5726113"/>
          <p14:tracePt t="54384" x="8667750" y="5741988"/>
          <p14:tracePt t="54392" x="8675688" y="5749925"/>
          <p14:tracePt t="54400" x="8675688" y="5757863"/>
          <p14:tracePt t="54408" x="8683625" y="5757863"/>
          <p14:tracePt t="54416" x="8683625" y="5765800"/>
          <p14:tracePt t="54449" x="8691563" y="5773738"/>
          <p14:tracePt t="54464" x="8699500" y="5789613"/>
          <p14:tracePt t="54472" x="8707438" y="5789613"/>
          <p14:tracePt t="54480" x="8715375" y="5797550"/>
          <p14:tracePt t="54496" x="8723313" y="5805488"/>
          <p14:tracePt t="54520" x="8723313" y="5813425"/>
          <p14:tracePt t="54536" x="8731250" y="5813425"/>
          <p14:tracePt t="56026" x="8786813" y="5813425"/>
          <p14:tracePt t="56033" x="8891588" y="5797550"/>
          <p14:tracePt t="56041" x="8986838" y="5773738"/>
          <p14:tracePt t="56048" x="9090025" y="5749925"/>
          <p14:tracePt t="56056" x="9185275" y="5734050"/>
          <p14:tracePt t="56064" x="9282113" y="5710238"/>
          <p14:tracePt t="56072" x="9377363" y="5686425"/>
          <p14:tracePt t="56080" x="9472613" y="5670550"/>
          <p14:tracePt t="56088" x="9551988" y="5653088"/>
          <p14:tracePt t="56096" x="9640888" y="5645150"/>
          <p14:tracePt t="56104" x="9688513" y="5637213"/>
          <p14:tracePt t="56112" x="9712325" y="5637213"/>
          <p14:tracePt t="56120" x="9736138" y="5629275"/>
          <p14:tracePt t="56128" x="9752013" y="5629275"/>
          <p14:tracePt t="56353" x="9815513" y="5629275"/>
          <p14:tracePt t="56360" x="9879013" y="5637213"/>
          <p14:tracePt t="56368" x="9936163" y="5645150"/>
          <p14:tracePt t="56376" x="9983788" y="5645150"/>
          <p14:tracePt t="56384" x="10007600" y="5645150"/>
          <p14:tracePt t="56392" x="10023475" y="5645150"/>
          <p14:tracePt t="56401" x="10047288" y="5645150"/>
          <p14:tracePt t="56408" x="10055225" y="5645150"/>
          <p14:tracePt t="56424" x="10063163" y="5645150"/>
          <p14:tracePt t="56432" x="10071100" y="5645150"/>
          <p14:tracePt t="56632" x="10023475" y="5645150"/>
          <p14:tracePt t="56640" x="9959975" y="5645150"/>
          <p14:tracePt t="56648" x="9910763" y="5645150"/>
          <p14:tracePt t="56656" x="9855200" y="5645150"/>
          <p14:tracePt t="56664" x="9799638" y="5645150"/>
          <p14:tracePt t="56672" x="9736138" y="5637213"/>
          <p14:tracePt t="56680" x="9688513" y="5629275"/>
          <p14:tracePt t="56688" x="9664700" y="5629275"/>
          <p14:tracePt t="56697" x="9632950" y="5621338"/>
          <p14:tracePt t="56704" x="9617075" y="5613400"/>
          <p14:tracePt t="56712" x="9609138" y="5613400"/>
          <p14:tracePt t="56720" x="9593263" y="5613400"/>
          <p14:tracePt t="56745" x="9585325" y="5605463"/>
          <p14:tracePt t="56832" x="9575800" y="5605463"/>
          <p14:tracePt t="56841" x="9559925" y="5597525"/>
          <p14:tracePt t="56849" x="9544050" y="5597525"/>
          <p14:tracePt t="56856" x="9536113" y="5589588"/>
          <p14:tracePt t="56864" x="9528175" y="5581650"/>
          <p14:tracePt t="56889" x="9472613" y="5573713"/>
          <p14:tracePt t="56896" x="9448800" y="5565775"/>
          <p14:tracePt t="56904" x="9432925" y="5557838"/>
          <p14:tracePt t="56912" x="9417050" y="5557838"/>
          <p14:tracePt t="56920" x="9409113" y="5557838"/>
          <p14:tracePt t="56928" x="9409113" y="5549900"/>
          <p14:tracePt t="56936" x="9401175" y="5549900"/>
          <p14:tracePt t="56960" x="9393238" y="5549900"/>
          <p14:tracePt t="57032" x="9361488" y="5541963"/>
          <p14:tracePt t="57040" x="9329738" y="5526088"/>
          <p14:tracePt t="57048" x="9290050" y="5518150"/>
          <p14:tracePt t="57056" x="9234488" y="5494338"/>
          <p14:tracePt t="57064" x="9177338" y="5478463"/>
          <p14:tracePt t="57072" x="9121775" y="5462588"/>
          <p14:tracePt t="57080" x="9074150" y="5446713"/>
          <p14:tracePt t="57088" x="9034463" y="5430838"/>
          <p14:tracePt t="57096" x="8994775" y="5422900"/>
          <p14:tracePt t="57104" x="8955088" y="5414963"/>
          <p14:tracePt t="57113" x="8907463" y="5407025"/>
          <p14:tracePt t="57120" x="8842375" y="5407025"/>
          <p14:tracePt t="57129" x="8770938" y="5407025"/>
          <p14:tracePt t="57137" x="8691563" y="5407025"/>
          <p14:tracePt t="57145" x="8628063" y="5430838"/>
          <p14:tracePt t="57152" x="8580438" y="5462588"/>
          <p14:tracePt t="57160" x="8564563" y="5494338"/>
          <p14:tracePt t="57168" x="8556625" y="5565775"/>
          <p14:tracePt t="57176" x="8556625" y="5589588"/>
          <p14:tracePt t="57832" x="8499475" y="5541963"/>
          <p14:tracePt t="57840" x="8459788" y="5502275"/>
          <p14:tracePt t="57848" x="8435975" y="5502275"/>
          <p14:tracePt t="57856" x="8435975" y="5494338"/>
          <p14:tracePt t="57864" x="8420100" y="5494338"/>
          <p14:tracePt t="57872" x="8412163" y="5494338"/>
          <p14:tracePt t="57898" x="8404225" y="5486400"/>
          <p14:tracePt t="57945" x="8404225" y="5478463"/>
          <p14:tracePt t="57952" x="8420100" y="5454650"/>
          <p14:tracePt t="57961" x="8435975" y="5446713"/>
          <p14:tracePt t="57968" x="8467725" y="5414963"/>
          <p14:tracePt t="57977" x="8507413" y="5399088"/>
          <p14:tracePt t="57985" x="8556625" y="5367338"/>
          <p14:tracePt t="57996" x="8612188" y="5327650"/>
          <p14:tracePt t="58000" x="8675688" y="5286375"/>
          <p14:tracePt t="58009" x="8731250" y="5262563"/>
          <p14:tracePt t="58016" x="8778875" y="5230813"/>
          <p14:tracePt t="58024" x="8834438" y="5199063"/>
          <p14:tracePt t="58034" x="8891588" y="5167313"/>
          <p14:tracePt t="58040" x="8939213" y="5135563"/>
          <p14:tracePt t="58048" x="9010650" y="5103813"/>
          <p14:tracePt t="58056" x="9090025" y="5064125"/>
          <p14:tracePt t="58064" x="9185275" y="5024438"/>
          <p14:tracePt t="58072" x="9329738" y="4967288"/>
          <p14:tracePt t="58080" x="9504363" y="4911725"/>
          <p14:tracePt t="58088" x="9680575" y="4848225"/>
          <p14:tracePt t="58096" x="9879013" y="4792663"/>
          <p14:tracePt t="58104" x="10055225" y="4745038"/>
          <p14:tracePt t="58112" x="10182225" y="4705350"/>
          <p14:tracePt t="58120" x="10310813" y="4673600"/>
          <p14:tracePt t="58128" x="10429875" y="4633913"/>
          <p14:tracePt t="58136" x="10525125" y="4608513"/>
          <p14:tracePt t="58144" x="10612438" y="4584700"/>
          <p14:tracePt t="58153" x="10669588" y="4560888"/>
          <p14:tracePt t="58160" x="10725150" y="4545013"/>
          <p14:tracePt t="58168" x="10748963" y="4537075"/>
          <p14:tracePt t="58176" x="10756900" y="4529138"/>
          <p14:tracePt t="58184" x="10772775" y="4529138"/>
          <p14:tracePt t="58200" x="10772775" y="4521200"/>
          <p14:tracePt t="58208" x="10780713" y="4521200"/>
          <p14:tracePt t="58248" x="10796588" y="4513263"/>
          <p14:tracePt t="58256" x="10836275" y="4505325"/>
          <p14:tracePt t="58264" x="10852150" y="4497388"/>
          <p14:tracePt t="58272" x="10875963" y="4489450"/>
          <p14:tracePt t="58280" x="10891838" y="4489450"/>
          <p14:tracePt t="58288" x="10899775" y="4481513"/>
          <p14:tracePt t="58296" x="10915650" y="4481513"/>
          <p14:tracePt t="58304" x="10915650" y="4473575"/>
          <p14:tracePt t="58408" x="10923588" y="4473575"/>
          <p14:tracePt t="58424" x="10939463" y="4481513"/>
          <p14:tracePt t="58432" x="10955338" y="4489450"/>
          <p14:tracePt t="58440" x="10971213" y="4505325"/>
          <p14:tracePt t="58448" x="10996613" y="4513263"/>
          <p14:tracePt t="58456" x="11028363" y="4529138"/>
          <p14:tracePt t="58464" x="11036300" y="4537075"/>
          <p14:tracePt t="58472" x="11044238" y="4552950"/>
          <p14:tracePt t="58479" x="11068050" y="4560888"/>
          <p14:tracePt t="58488" x="11083925" y="4584700"/>
          <p14:tracePt t="58496" x="11115675" y="4616450"/>
          <p14:tracePt t="58504" x="11131550" y="4633913"/>
          <p14:tracePt t="58512" x="11147425" y="4649788"/>
          <p14:tracePt t="58528" x="11155363" y="4657725"/>
          <p14:tracePt t="58552" x="11155363" y="4665663"/>
          <p14:tracePt t="58560" x="11171238" y="4673600"/>
          <p14:tracePt t="58568" x="11195050" y="4697413"/>
          <p14:tracePt t="58576" x="11218863" y="4721225"/>
          <p14:tracePt t="58584" x="11258550" y="4745038"/>
          <p14:tracePt t="58592" x="11298238" y="4760913"/>
          <p14:tracePt t="58600" x="11347450" y="4784725"/>
          <p14:tracePt t="58608" x="11387138" y="4800600"/>
          <p14:tracePt t="58616" x="11418888" y="4816475"/>
          <p14:tracePt t="58625" x="11442700" y="4824413"/>
          <p14:tracePt t="58640" x="11450638" y="4824413"/>
          <p14:tracePt t="58696" x="11466513" y="4824413"/>
          <p14:tracePt t="58704" x="11545888" y="4816475"/>
          <p14:tracePt t="58714" x="11633200" y="4784725"/>
          <p14:tracePt t="58721" x="11722100" y="4752975"/>
          <p14:tracePt t="58728" x="11809413" y="4721225"/>
          <p14:tracePt t="58736" x="11896725" y="4689475"/>
          <p14:tracePt t="58744" x="11968163" y="4657725"/>
          <p14:tracePt t="58752" x="12015788" y="4633913"/>
          <p14:tracePt t="58760" x="12065000" y="4608513"/>
          <p14:tracePt t="58768" x="12080875" y="4592638"/>
          <p14:tracePt t="58776" x="12088813" y="4584700"/>
          <p14:tracePt t="58784" x="12096750" y="4584700"/>
          <p14:tracePt t="58792" x="12096750" y="4568825"/>
          <p14:tracePt t="58808" x="12104688" y="4560888"/>
          <p14:tracePt t="58816" x="12112625" y="4560888"/>
          <p14:tracePt t="58824" x="12120563" y="4545013"/>
          <p14:tracePt t="58832" x="12128500" y="4537075"/>
          <p14:tracePt t="58840" x="12144375" y="4521200"/>
          <p14:tracePt t="58848" x="12152313" y="4505325"/>
          <p14:tracePt t="58856" x="12168188" y="4489450"/>
          <p14:tracePt t="58864" x="12176125" y="446563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D0B38-A946-492E-989C-DCE809C59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/>
              <a:t>Moistened by saliva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/>
              <a:t>Lined by mucosa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/>
              <a:t>Saliva affected by meds</a:t>
            </a:r>
          </a:p>
          <a:p>
            <a:endParaRPr lang="en-US" sz="20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40B265E-5416-4452-BE84-EB932C270F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93725"/>
            <a:ext cx="3200400" cy="2286000"/>
          </a:xfrm>
        </p:spPr>
        <p:txBody>
          <a:bodyPr/>
          <a:lstStyle/>
          <a:p>
            <a:pPr algn="ctr" eaLnBrk="1" hangingPunct="1"/>
            <a:r>
              <a:rPr lang="en-US" altLang="en-US" sz="3600" dirty="0"/>
              <a:t>Oral Structures – cont</a:t>
            </a:r>
            <a:r>
              <a:rPr lang="en-US" altLang="en-US" dirty="0"/>
              <a:t>inued</a:t>
            </a:r>
            <a:endParaRPr lang="en-US" altLang="en-US" sz="36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461D8-DDF7-4D21-A290-F4AE9B27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4</a:t>
            </a:fld>
            <a:endParaRPr lang="en-US"/>
          </a:p>
        </p:txBody>
      </p:sp>
      <p:pic>
        <p:nvPicPr>
          <p:cNvPr id="35879" name="Picture 39" descr="1: Oral Structures and Tissues | Pocket Dentistry">
            <a:extLst>
              <a:ext uri="{FF2B5EF4-FFF2-40B4-BE49-F238E27FC236}">
                <a16:creationId xmlns:a16="http://schemas.microsoft.com/office/drawing/2014/main" id="{31B80738-5153-4FE2-903B-146A8D391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910" y="1338044"/>
            <a:ext cx="4828560" cy="418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08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61"/>
    </mc:Choice>
    <mc:Fallback xmlns="">
      <p:transition spd="slow" advTm="43661"/>
    </mc:Fallback>
  </mc:AlternateContent>
  <p:extLst>
    <p:ext uri="{3A86A75C-4F4B-4683-9AE1-C65F6400EC91}">
      <p14:laserTraceLst xmlns:p14="http://schemas.microsoft.com/office/powerpoint/2010/main">
        <p14:tracePtLst>
          <p14:tracePt t="607" x="12152313" y="3563938"/>
          <p14:tracePt t="614" x="12144375" y="3563938"/>
          <p14:tracePt t="622" x="12128500" y="3563938"/>
          <p14:tracePt t="646" x="12128500" y="3571875"/>
          <p14:tracePt t="653" x="12120563" y="3571875"/>
          <p14:tracePt t="661" x="12120563" y="3579813"/>
          <p14:tracePt t="670" x="12104688" y="3587750"/>
          <p14:tracePt t="677" x="12065000" y="3605213"/>
          <p14:tracePt t="685" x="12041188" y="3613150"/>
          <p14:tracePt t="693" x="12015788" y="3629025"/>
          <p14:tracePt t="701" x="11976100" y="3644900"/>
          <p14:tracePt t="709" x="11944350" y="3652838"/>
          <p14:tracePt t="717" x="11904663" y="3660775"/>
          <p14:tracePt t="725" x="11872913" y="3676650"/>
          <p14:tracePt t="734" x="11841163" y="3684588"/>
          <p14:tracePt t="745" x="11801475" y="3700463"/>
          <p14:tracePt t="749" x="11769725" y="3716338"/>
          <p14:tracePt t="757" x="11730038" y="3724275"/>
          <p14:tracePt t="765" x="11674475" y="3740150"/>
          <p14:tracePt t="773" x="11649075" y="3748088"/>
          <p14:tracePt t="781" x="11609388" y="3763963"/>
          <p14:tracePt t="789" x="11593513" y="3771900"/>
          <p14:tracePt t="797" x="11577638" y="3771900"/>
          <p14:tracePt t="806" x="11569700" y="3771900"/>
          <p14:tracePt t="814" x="11553825" y="3779838"/>
          <p14:tracePt t="822" x="11537950" y="3787775"/>
          <p14:tracePt t="832" x="11530013" y="3795713"/>
          <p14:tracePt t="837" x="11514138" y="3795713"/>
          <p14:tracePt t="846" x="11490325" y="3795713"/>
          <p14:tracePt t="853" x="11482388" y="3803650"/>
          <p14:tracePt t="861" x="11474450" y="3803650"/>
          <p14:tracePt t="869" x="11466513" y="3811588"/>
          <p14:tracePt t="890" x="11458575" y="3811588"/>
          <p14:tracePt t="893" x="11450638" y="3811588"/>
          <p14:tracePt t="909" x="11426825" y="3819525"/>
          <p14:tracePt t="917" x="11403013" y="3827463"/>
          <p14:tracePt t="925" x="11379200" y="3827463"/>
          <p14:tracePt t="934" x="11347450" y="3843338"/>
          <p14:tracePt t="945" x="11306175" y="3851275"/>
          <p14:tracePt t="949" x="11274425" y="3859213"/>
          <p14:tracePt t="957" x="11242675" y="3867150"/>
          <p14:tracePt t="965" x="11210925" y="3875088"/>
          <p14:tracePt t="974" x="11179175" y="3875088"/>
          <p14:tracePt t="981" x="11147425" y="3890963"/>
          <p14:tracePt t="991" x="11107738" y="3898900"/>
          <p14:tracePt t="997" x="11083925" y="3906838"/>
          <p14:tracePt t="1005" x="11060113" y="3914775"/>
          <p14:tracePt t="1013" x="11052175" y="3914775"/>
          <p14:tracePt t="1021" x="11036300" y="3914775"/>
          <p14:tracePt t="1029" x="11028363" y="3914775"/>
          <p14:tracePt t="1037" x="11020425" y="3914775"/>
          <p14:tracePt t="1686" x="11028363" y="3914775"/>
          <p14:tracePt t="10485" x="11020425" y="3979863"/>
          <p14:tracePt t="10493" x="11004550" y="4019550"/>
          <p14:tracePt t="10503" x="10996613" y="4035425"/>
          <p14:tracePt t="10509" x="10996613" y="4051300"/>
          <p14:tracePt t="10518" x="10980738" y="4075113"/>
          <p14:tracePt t="10525" x="10963275" y="4098925"/>
          <p14:tracePt t="10533" x="10963275" y="4122738"/>
          <p14:tracePt t="10541" x="10955338" y="4138613"/>
          <p14:tracePt t="10550" x="10947400" y="4138613"/>
          <p14:tracePt t="10557" x="10947400" y="4146550"/>
          <p14:tracePt t="10581" x="10828338" y="4098925"/>
          <p14:tracePt t="10591" x="10533063" y="3930650"/>
          <p14:tracePt t="10598" x="10174288" y="3748088"/>
          <p14:tracePt t="10607" x="9759950" y="3571875"/>
          <p14:tracePt t="10616" x="9409113" y="3460750"/>
          <p14:tracePt t="10621" x="9153525" y="3397250"/>
          <p14:tracePt t="10629" x="9066213" y="3389313"/>
          <p14:tracePt t="10637" x="9058275" y="3381375"/>
          <p14:tracePt t="10645" x="9050338" y="3381375"/>
          <p14:tracePt t="10677" x="9058275" y="3397250"/>
          <p14:tracePt t="10685" x="9066213" y="3429000"/>
          <p14:tracePt t="10693" x="9082088" y="3460750"/>
          <p14:tracePt t="10701" x="9097963" y="3484563"/>
          <p14:tracePt t="10709" x="9097963" y="3508375"/>
          <p14:tracePt t="10717" x="9097963" y="3524250"/>
          <p14:tracePt t="10725" x="9097963" y="3532188"/>
          <p14:tracePt t="10733" x="9097963" y="3548063"/>
          <p14:tracePt t="10749" x="9097963" y="3556000"/>
          <p14:tracePt t="10933" x="9097963" y="3579813"/>
          <p14:tracePt t="10941" x="9090025" y="3595688"/>
          <p14:tracePt t="10949" x="9090025" y="3613150"/>
          <p14:tracePt t="10957" x="9090025" y="3629025"/>
          <p14:tracePt t="10965" x="9090025" y="3636963"/>
          <p14:tracePt t="10973" x="9090025" y="3644900"/>
          <p14:tracePt t="10981" x="9090025" y="3660775"/>
          <p14:tracePt t="10989" x="9090025" y="3668713"/>
          <p14:tracePt t="10997" x="9090025" y="3684588"/>
          <p14:tracePt t="11006" x="9113838" y="3708400"/>
          <p14:tracePt t="11013" x="9137650" y="3748088"/>
          <p14:tracePt t="11021" x="9217025" y="3819525"/>
          <p14:tracePt t="11029" x="9297988" y="3883025"/>
          <p14:tracePt t="11037" x="9417050" y="3956050"/>
          <p14:tracePt t="11046" x="9551988" y="4035425"/>
          <p14:tracePt t="11053" x="9640888" y="4083050"/>
          <p14:tracePt t="11063" x="9680575" y="4114800"/>
          <p14:tracePt t="11069" x="9688513" y="4122738"/>
          <p14:tracePt t="11077" x="9696450" y="4130675"/>
          <p14:tracePt t="11093" x="9696450" y="4138613"/>
          <p14:tracePt t="11109" x="9696450" y="4146550"/>
          <p14:tracePt t="11206" x="9696450" y="4154488"/>
          <p14:tracePt t="11213" x="9696450" y="4186238"/>
          <p14:tracePt t="11229" x="9696450" y="4202113"/>
          <p14:tracePt t="11245" x="9696450" y="4210050"/>
          <p14:tracePt t="11261" x="9696450" y="4217988"/>
          <p14:tracePt t="11270" x="9696450" y="4225925"/>
          <p14:tracePt t="11277" x="9696450" y="4249738"/>
          <p14:tracePt t="11285" x="9696450" y="4265613"/>
          <p14:tracePt t="11293" x="9696450" y="4291013"/>
          <p14:tracePt t="11301" x="9696450" y="4306888"/>
          <p14:tracePt t="11310" x="9696450" y="4330700"/>
          <p14:tracePt t="11317" x="9688513" y="4338638"/>
          <p14:tracePt t="11325" x="9688513" y="4346575"/>
          <p14:tracePt t="11333" x="9680575" y="4362450"/>
          <p14:tracePt t="11349" x="9672638" y="4370388"/>
          <p14:tracePt t="11357" x="9672638" y="4378325"/>
          <p14:tracePt t="11373" x="9664700" y="4386263"/>
          <p14:tracePt t="11381" x="9656763" y="4394200"/>
          <p14:tracePt t="11406" x="9648825" y="4402138"/>
          <p14:tracePt t="11421" x="9640888" y="4410075"/>
          <p14:tracePt t="11429" x="9625013" y="4418013"/>
          <p14:tracePt t="11437" x="9609138" y="4418013"/>
          <p14:tracePt t="11445" x="9593263" y="4425950"/>
          <p14:tracePt t="11453" x="9575800" y="4433888"/>
          <p14:tracePt t="11461" x="9567863" y="4433888"/>
          <p14:tracePt t="11469" x="9559925" y="4441825"/>
          <p14:tracePt t="11477" x="9544050" y="4441825"/>
          <p14:tracePt t="11485" x="9528175" y="4449763"/>
          <p14:tracePt t="11494" x="9504363" y="4457700"/>
          <p14:tracePt t="11506" x="9488488" y="4457700"/>
          <p14:tracePt t="11509" x="9456738" y="4457700"/>
          <p14:tracePt t="11517" x="9432925" y="4457700"/>
          <p14:tracePt t="11525" x="9409113" y="4457700"/>
          <p14:tracePt t="11533" x="9377363" y="4457700"/>
          <p14:tracePt t="11541" x="9345613" y="4457700"/>
          <p14:tracePt t="11549" x="9313863" y="4457700"/>
          <p14:tracePt t="11557" x="9250363" y="4457700"/>
          <p14:tracePt t="11567" x="9169400" y="4457700"/>
          <p14:tracePt t="11573" x="9097963" y="4457700"/>
          <p14:tracePt t="11581" x="9026525" y="4457700"/>
          <p14:tracePt t="11590" x="8963025" y="4457700"/>
          <p14:tracePt t="11597" x="8907463" y="4457700"/>
          <p14:tracePt t="11606" x="8874125" y="4457700"/>
          <p14:tracePt t="11613" x="8850313" y="4457700"/>
          <p14:tracePt t="11621" x="8842375" y="4457700"/>
          <p14:tracePt t="11629" x="8826500" y="4457700"/>
          <p14:tracePt t="11637" x="8818563" y="4457700"/>
          <p14:tracePt t="11765" x="8810625" y="4457700"/>
          <p14:tracePt t="11773" x="8802688" y="4457700"/>
          <p14:tracePt t="11781" x="8770938" y="4449763"/>
          <p14:tracePt t="11789" x="8731250" y="4441825"/>
          <p14:tracePt t="11797" x="8707438" y="4441825"/>
          <p14:tracePt t="11805" x="8675688" y="4433888"/>
          <p14:tracePt t="11813" x="8667750" y="4433888"/>
          <p14:tracePt t="11821" x="8651875" y="4433888"/>
          <p14:tracePt t="11830" x="8643938" y="4433888"/>
          <p14:tracePt t="11837" x="8643938" y="4425950"/>
          <p14:tracePt t="11878" x="8636000" y="4425950"/>
          <p14:tracePt t="11901" x="8628063" y="4425950"/>
          <p14:tracePt t="11909" x="8596313" y="4418013"/>
          <p14:tracePt t="11917" x="8531225" y="4410075"/>
          <p14:tracePt t="11925" x="8451850" y="4402138"/>
          <p14:tracePt t="11933" x="8364538" y="4394200"/>
          <p14:tracePt t="11941" x="8293100" y="4386263"/>
          <p14:tracePt t="11949" x="8237538" y="4378325"/>
          <p14:tracePt t="11957" x="8221663" y="4378325"/>
          <p14:tracePt t="11991" x="8213725" y="4378325"/>
          <p14:tracePt t="12174" x="8197850" y="4370388"/>
          <p14:tracePt t="12181" x="8172450" y="4354513"/>
          <p14:tracePt t="12191" x="8148638" y="4330700"/>
          <p14:tracePt t="12197" x="8124825" y="4314825"/>
          <p14:tracePt t="12206" x="8108950" y="4298950"/>
          <p14:tracePt t="12214" x="8093075" y="4281488"/>
          <p14:tracePt t="12221" x="8077200" y="4273550"/>
          <p14:tracePt t="12229" x="8077200" y="4257675"/>
          <p14:tracePt t="12237" x="8069263" y="4257675"/>
          <p14:tracePt t="12245" x="8069263" y="4249738"/>
          <p14:tracePt t="12261" x="8061325" y="4241800"/>
          <p14:tracePt t="12325" x="8053388" y="4233863"/>
          <p14:tracePt t="12333" x="8053388" y="4225925"/>
          <p14:tracePt t="12341" x="8037513" y="4202113"/>
          <p14:tracePt t="12349" x="8029575" y="4186238"/>
          <p14:tracePt t="12357" x="8021638" y="4178300"/>
          <p14:tracePt t="12365" x="8013700" y="4162425"/>
          <p14:tracePt t="12381" x="8013700" y="4154488"/>
          <p14:tracePt t="12390" x="8013700" y="4146550"/>
          <p14:tracePt t="12429" x="8005763" y="4146550"/>
          <p14:tracePt t="12437" x="8005763" y="4138613"/>
          <p14:tracePt t="12462" x="8005763" y="4130675"/>
          <p14:tracePt t="12471" x="8005763" y="4122738"/>
          <p14:tracePt t="12478" x="7997825" y="4122738"/>
          <p14:tracePt t="12486" x="7997825" y="4114800"/>
          <p14:tracePt t="12494" x="7997825" y="4106863"/>
          <p14:tracePt t="12509" x="7997825" y="4098925"/>
          <p14:tracePt t="12517" x="7989888" y="4098925"/>
          <p14:tracePt t="12534" x="7989888" y="4090988"/>
          <p14:tracePt t="12549" x="7981950" y="4090988"/>
          <p14:tracePt t="12557" x="7981950" y="4083050"/>
          <p14:tracePt t="12567" x="7981950" y="4075113"/>
          <p14:tracePt t="12574" x="7981950" y="4067175"/>
          <p14:tracePt t="12613" x="7974013" y="4059238"/>
          <p14:tracePt t="12733" x="7974013" y="4075113"/>
          <p14:tracePt t="12742" x="7981950" y="4106863"/>
          <p14:tracePt t="12750" x="7989888" y="4138613"/>
          <p14:tracePt t="12757" x="7997825" y="4178300"/>
          <p14:tracePt t="12765" x="8021638" y="4233863"/>
          <p14:tracePt t="12773" x="8029575" y="4281488"/>
          <p14:tracePt t="12781" x="8037513" y="4314825"/>
          <p14:tracePt t="12790" x="8045450" y="4346575"/>
          <p14:tracePt t="12799" x="8053388" y="4378325"/>
          <p14:tracePt t="12807" x="8053388" y="4386263"/>
          <p14:tracePt t="12814" x="8061325" y="4394200"/>
          <p14:tracePt t="12821" x="8061325" y="4410075"/>
          <p14:tracePt t="12829" x="8061325" y="4433888"/>
          <p14:tracePt t="12837" x="8069263" y="4449763"/>
          <p14:tracePt t="12846" x="8077200" y="4457700"/>
          <p14:tracePt t="12853" x="8077200" y="4473575"/>
          <p14:tracePt t="12862" x="8085138" y="4497388"/>
          <p14:tracePt t="12869" x="8085138" y="4513263"/>
          <p14:tracePt t="12878" x="8085138" y="4537075"/>
          <p14:tracePt t="12885" x="8093075" y="4560888"/>
          <p14:tracePt t="12893" x="8093075" y="4584700"/>
          <p14:tracePt t="12901" x="8093075" y="4608513"/>
          <p14:tracePt t="12909" x="8101013" y="4633913"/>
          <p14:tracePt t="12917" x="8101013" y="4657725"/>
          <p14:tracePt t="12925" x="8101013" y="4673600"/>
          <p14:tracePt t="12933" x="8101013" y="4689475"/>
          <p14:tracePt t="12941" x="8101013" y="4697413"/>
          <p14:tracePt t="12957" x="8101013" y="4705350"/>
          <p14:tracePt t="12965" x="8101013" y="4713288"/>
          <p14:tracePt t="12990" x="8101013" y="4721225"/>
          <p14:tracePt t="12997" x="8101013" y="4729163"/>
          <p14:tracePt t="13013" x="8101013" y="4737100"/>
          <p14:tracePt t="13133" x="8093075" y="4697413"/>
          <p14:tracePt t="13141" x="8085138" y="4673600"/>
          <p14:tracePt t="13149" x="8077200" y="4649788"/>
          <p14:tracePt t="13159" x="8069263" y="4624388"/>
          <p14:tracePt t="13165" x="8061325" y="4584700"/>
          <p14:tracePt t="13174" x="8053388" y="4560888"/>
          <p14:tracePt t="13181" x="8045450" y="4521200"/>
          <p14:tracePt t="13191" x="8037513" y="4481513"/>
          <p14:tracePt t="13197" x="8029575" y="4449763"/>
          <p14:tracePt t="13205" x="8021638" y="4425950"/>
          <p14:tracePt t="13215" x="8005763" y="4394200"/>
          <p14:tracePt t="13223" x="8005763" y="4386263"/>
          <p14:tracePt t="13231" x="8005763" y="4378325"/>
          <p14:tracePt t="13240" x="8005763" y="4362450"/>
          <p14:tracePt t="13246" x="7997825" y="4346575"/>
          <p14:tracePt t="13254" x="7997825" y="4338638"/>
          <p14:tracePt t="13261" x="7989888" y="4330700"/>
          <p14:tracePt t="13269" x="7989888" y="4314825"/>
          <p14:tracePt t="13277" x="7989888" y="4291013"/>
          <p14:tracePt t="13285" x="7981950" y="4265613"/>
          <p14:tracePt t="13293" x="7974013" y="4249738"/>
          <p14:tracePt t="13301" x="7966075" y="4233863"/>
          <p14:tracePt t="13309" x="7966075" y="4202113"/>
          <p14:tracePt t="13317" x="7958138" y="4178300"/>
          <p14:tracePt t="13325" x="7950200" y="4154488"/>
          <p14:tracePt t="13333" x="7942263" y="4130675"/>
          <p14:tracePt t="13341" x="7942263" y="4106863"/>
          <p14:tracePt t="13350" x="7934325" y="4090988"/>
          <p14:tracePt t="13357" x="7934325" y="4075113"/>
          <p14:tracePt t="13365" x="7934325" y="4067175"/>
          <p14:tracePt t="13373" x="7934325" y="4051300"/>
          <p14:tracePt t="13381" x="7926388" y="4043363"/>
          <p14:tracePt t="13389" x="7926388" y="4035425"/>
          <p14:tracePt t="13406" x="7926388" y="4027488"/>
          <p14:tracePt t="13413" x="7926388" y="4019550"/>
          <p14:tracePt t="13421" x="7918450" y="3995738"/>
          <p14:tracePt t="13429" x="7910513" y="3987800"/>
          <p14:tracePt t="13437" x="7902575" y="3963988"/>
          <p14:tracePt t="13445" x="7902575" y="3956050"/>
          <p14:tracePt t="13453" x="7902575" y="3948113"/>
          <p14:tracePt t="13463" x="7894638" y="3930650"/>
          <p14:tracePt t="13488" x="7894638" y="3922713"/>
          <p14:tracePt t="13493" x="7886700" y="3922713"/>
          <p14:tracePt t="13629" x="7886700" y="3963988"/>
          <p14:tracePt t="13637" x="7886700" y="3987800"/>
          <p14:tracePt t="13646" x="7894638" y="4011613"/>
          <p14:tracePt t="13653" x="7902575" y="4027488"/>
          <p14:tracePt t="13661" x="7902575" y="4035425"/>
          <p14:tracePt t="13670" x="7902575" y="4059238"/>
          <p14:tracePt t="13677" x="7902575" y="4075113"/>
          <p14:tracePt t="13685" x="7902575" y="4098925"/>
          <p14:tracePt t="13693" x="7910513" y="4138613"/>
          <p14:tracePt t="13701" x="7918450" y="4170363"/>
          <p14:tracePt t="13709" x="7918450" y="4202113"/>
          <p14:tracePt t="13717" x="7926388" y="4233863"/>
          <p14:tracePt t="13725" x="7934325" y="4257675"/>
          <p14:tracePt t="13734" x="7942263" y="4291013"/>
          <p14:tracePt t="13743" x="7942263" y="4314825"/>
          <p14:tracePt t="13750" x="7942263" y="4322763"/>
          <p14:tracePt t="13757" x="7950200" y="4338638"/>
          <p14:tracePt t="13765" x="7950200" y="4362450"/>
          <p14:tracePt t="13773" x="7958138" y="4386263"/>
          <p14:tracePt t="13781" x="7958138" y="4433888"/>
          <p14:tracePt t="13789" x="7974013" y="4489450"/>
          <p14:tracePt t="13797" x="7989888" y="4552950"/>
          <p14:tracePt t="13806" x="8005763" y="4616450"/>
          <p14:tracePt t="13813" x="8029575" y="4697413"/>
          <p14:tracePt t="13821" x="8053388" y="4776788"/>
          <p14:tracePt t="13830" x="8093075" y="4840288"/>
          <p14:tracePt t="13837" x="8116888" y="4903788"/>
          <p14:tracePt t="13846" x="8132763" y="4943475"/>
          <p14:tracePt t="13853" x="8132763" y="4967288"/>
          <p14:tracePt t="13862" x="8148638" y="4984750"/>
          <p14:tracePt t="13869" x="8148638" y="5000625"/>
          <p14:tracePt t="13877" x="8156575" y="5008563"/>
          <p14:tracePt t="13891" x="8156575" y="5016500"/>
          <p14:tracePt t="13893" x="8156575" y="5032375"/>
          <p14:tracePt t="13926" x="8156575" y="5040313"/>
          <p14:tracePt t="14077" x="8148638" y="5032375"/>
          <p14:tracePt t="14085" x="8132763" y="5008563"/>
          <p14:tracePt t="14093" x="8124825" y="5000625"/>
          <p14:tracePt t="14101" x="8116888" y="4992688"/>
          <p14:tracePt t="14109" x="8108950" y="4967288"/>
          <p14:tracePt t="14125" x="8093075" y="4959350"/>
          <p14:tracePt t="14133" x="8093075" y="4951413"/>
          <p14:tracePt t="14141" x="8085138" y="4943475"/>
          <p14:tracePt t="14149" x="8077200" y="4927600"/>
          <p14:tracePt t="14158" x="8069263" y="4919663"/>
          <p14:tracePt t="14165" x="8061325" y="4911725"/>
          <p14:tracePt t="14174" x="8061325" y="4895850"/>
          <p14:tracePt t="14181" x="8053388" y="4887913"/>
          <p14:tracePt t="14194" x="8053388" y="4879975"/>
          <p14:tracePt t="14197" x="8045450" y="4864100"/>
          <p14:tracePt t="14206" x="8045450" y="4856163"/>
          <p14:tracePt t="14213" x="8037513" y="4840288"/>
          <p14:tracePt t="14221" x="8037513" y="4824413"/>
          <p14:tracePt t="14229" x="8037513" y="4800600"/>
          <p14:tracePt t="14237" x="8037513" y="4784725"/>
          <p14:tracePt t="14246" x="8037513" y="4776788"/>
          <p14:tracePt t="14255" x="8037513" y="4768850"/>
          <p14:tracePt t="14261" x="8029575" y="4768850"/>
          <p14:tracePt t="14269" x="8029575" y="4760913"/>
          <p14:tracePt t="14277" x="8029575" y="4745038"/>
          <p14:tracePt t="14285" x="8021638" y="4729163"/>
          <p14:tracePt t="14293" x="8021638" y="4705350"/>
          <p14:tracePt t="14302" x="8021638" y="4681538"/>
          <p14:tracePt t="14309" x="8013700" y="4657725"/>
          <p14:tracePt t="14317" x="8013700" y="4624388"/>
          <p14:tracePt t="14325" x="8013700" y="4592638"/>
          <p14:tracePt t="14334" x="8005763" y="4545013"/>
          <p14:tracePt t="14343" x="7997825" y="4505325"/>
          <p14:tracePt t="14350" x="7989888" y="4457700"/>
          <p14:tracePt t="14358" x="7974013" y="4410075"/>
          <p14:tracePt t="14365" x="7966075" y="4378325"/>
          <p14:tracePt t="14373" x="7966075" y="4346575"/>
          <p14:tracePt t="14381" x="7958138" y="4306888"/>
          <p14:tracePt t="14390" x="7958138" y="4273550"/>
          <p14:tracePt t="14397" x="7958138" y="4249738"/>
          <p14:tracePt t="14405" x="7958138" y="4217988"/>
          <p14:tracePt t="14413" x="7958138" y="4186238"/>
          <p14:tracePt t="14422" x="7958138" y="4154488"/>
          <p14:tracePt t="14429" x="7958138" y="4122738"/>
          <p14:tracePt t="14438" x="7958138" y="4098925"/>
          <p14:tracePt t="14445" x="7958138" y="4083050"/>
          <p14:tracePt t="14453" x="7958138" y="4067175"/>
          <p14:tracePt t="14462" x="7958138" y="4043363"/>
          <p14:tracePt t="14469" x="7950200" y="4027488"/>
          <p14:tracePt t="14478" x="7950200" y="4019550"/>
          <p14:tracePt t="14486" x="7950200" y="4003675"/>
          <p14:tracePt t="14493" x="7950200" y="3987800"/>
          <p14:tracePt t="14503" x="7950200" y="3979863"/>
          <p14:tracePt t="14509" x="7950200" y="3971925"/>
          <p14:tracePt t="14517" x="7950200" y="3963988"/>
          <p14:tracePt t="14525" x="7950200" y="3948113"/>
          <p14:tracePt t="14542" x="7950200" y="3938588"/>
          <p14:tracePt t="14552" x="7950200" y="3930650"/>
          <p14:tracePt t="14557" x="7950200" y="3922713"/>
          <p14:tracePt t="14574" x="7950200" y="3906838"/>
          <p14:tracePt t="14583" x="7950200" y="3898900"/>
          <p14:tracePt t="14589" x="7950200" y="3883025"/>
          <p14:tracePt t="14597" x="7950200" y="3875088"/>
          <p14:tracePt t="14605" x="7950200" y="3867150"/>
          <p14:tracePt t="14621" x="7950200" y="3859213"/>
          <p14:tracePt t="14846" x="7950200" y="3890963"/>
          <p14:tracePt t="14853" x="7950200" y="3914775"/>
          <p14:tracePt t="14861" x="7958138" y="3930650"/>
          <p14:tracePt t="14869" x="7958138" y="3938588"/>
          <p14:tracePt t="14879" x="7958138" y="3963988"/>
          <p14:tracePt t="14885" x="7958138" y="3979863"/>
          <p14:tracePt t="14906" x="7966075" y="4011613"/>
          <p14:tracePt t="14909" x="7966075" y="4019550"/>
          <p14:tracePt t="14918" x="7966075" y="4035425"/>
          <p14:tracePt t="14925" x="7966075" y="4051300"/>
          <p14:tracePt t="14933" x="7966075" y="4059238"/>
          <p14:tracePt t="14941" x="7966075" y="4083050"/>
          <p14:tracePt t="14950" x="7966075" y="4106863"/>
          <p14:tracePt t="14957" x="7974013" y="4130675"/>
          <p14:tracePt t="14966" x="7981950" y="4154488"/>
          <p14:tracePt t="14978" x="7981950" y="4202113"/>
          <p14:tracePt t="14981" x="7989888" y="4233863"/>
          <p14:tracePt t="14989" x="7997825" y="4265613"/>
          <p14:tracePt t="14997" x="8005763" y="4314825"/>
          <p14:tracePt t="15005" x="8013700" y="4346575"/>
          <p14:tracePt t="15014" x="8021638" y="4394200"/>
          <p14:tracePt t="15021" x="8037513" y="4441825"/>
          <p14:tracePt t="15029" x="8053388" y="4489450"/>
          <p14:tracePt t="15037" x="8069263" y="4545013"/>
          <p14:tracePt t="15046" x="8077200" y="4584700"/>
          <p14:tracePt t="15053" x="8093075" y="4624388"/>
          <p14:tracePt t="15062" x="8108950" y="4657725"/>
          <p14:tracePt t="15069" x="8116888" y="4681538"/>
          <p14:tracePt t="15077" x="8116888" y="4697413"/>
          <p14:tracePt t="15085" x="8124825" y="4721225"/>
          <p14:tracePt t="15093" x="8132763" y="4737100"/>
          <p14:tracePt t="15101" x="8140700" y="4752975"/>
          <p14:tracePt t="15109" x="8140700" y="4760913"/>
          <p14:tracePt t="15117" x="8148638" y="4784725"/>
          <p14:tracePt t="15125" x="8156575" y="4808538"/>
          <p14:tracePt t="15133" x="8156575" y="4824413"/>
          <p14:tracePt t="15141" x="8156575" y="4840288"/>
          <p14:tracePt t="15150" x="8164513" y="4856163"/>
          <p14:tracePt t="15158" x="8172450" y="4872038"/>
          <p14:tracePt t="15165" x="8172450" y="4879975"/>
          <p14:tracePt t="15181" x="8172450" y="4887913"/>
          <p14:tracePt t="15213" x="8172450" y="4895850"/>
          <p14:tracePt t="15229" x="8180388" y="4903788"/>
          <p14:tracePt t="15246" x="8180388" y="4911725"/>
          <p14:tracePt t="15261" x="8189913" y="4919663"/>
          <p14:tracePt t="15269" x="8189913" y="4927600"/>
          <p14:tracePt t="15285" x="8189913" y="4935538"/>
          <p14:tracePt t="15405" x="8189913" y="4919663"/>
          <p14:tracePt t="15414" x="8189913" y="4895850"/>
          <p14:tracePt t="15422" x="8189913" y="4887913"/>
          <p14:tracePt t="15430" x="8189913" y="4872038"/>
          <p14:tracePt t="15438" x="8189913" y="4848225"/>
          <p14:tracePt t="15445" x="8180388" y="4808538"/>
          <p14:tracePt t="15456" x="8180388" y="4784725"/>
          <p14:tracePt t="15462" x="8172450" y="4752975"/>
          <p14:tracePt t="15469" x="8164513" y="4737100"/>
          <p14:tracePt t="15477" x="8164513" y="4713288"/>
          <p14:tracePt t="15486" x="8164513" y="4689475"/>
          <p14:tracePt t="15493" x="8164513" y="4665663"/>
          <p14:tracePt t="15502" x="8164513" y="4641850"/>
          <p14:tracePt t="15509" x="8156575" y="4600575"/>
          <p14:tracePt t="15517" x="8148638" y="4552950"/>
          <p14:tracePt t="15525" x="8148638" y="4521200"/>
          <p14:tracePt t="15533" x="8140700" y="4481513"/>
          <p14:tracePt t="15541" x="8132763" y="4449763"/>
          <p14:tracePt t="15550" x="8124825" y="4425950"/>
          <p14:tracePt t="15557" x="8124825" y="4402138"/>
          <p14:tracePt t="15566" x="8116888" y="4378325"/>
          <p14:tracePt t="15573" x="8108950" y="4354513"/>
          <p14:tracePt t="15581" x="8108950" y="4330700"/>
          <p14:tracePt t="15589" x="8108950" y="4306888"/>
          <p14:tracePt t="15597" x="8101013" y="4291013"/>
          <p14:tracePt t="15606" x="8093075" y="4265613"/>
          <p14:tracePt t="15613" x="8093075" y="4257675"/>
          <p14:tracePt t="15621" x="8085138" y="4249738"/>
          <p14:tracePt t="15629" x="8085138" y="4233863"/>
          <p14:tracePt t="15637" x="8077200" y="4233863"/>
          <p14:tracePt t="15645" x="8077200" y="4225925"/>
          <p14:tracePt t="15662" x="8077200" y="4217988"/>
          <p14:tracePt t="15669" x="8077200" y="4210050"/>
          <p14:tracePt t="15677" x="8061325" y="4186238"/>
          <p14:tracePt t="15685" x="8053388" y="4170363"/>
          <p14:tracePt t="15693" x="8053388" y="4146550"/>
          <p14:tracePt t="15702" x="8037513" y="4122738"/>
          <p14:tracePt t="15710" x="8029575" y="4106863"/>
          <p14:tracePt t="15718" x="8029575" y="4090988"/>
          <p14:tracePt t="15727" x="8021638" y="4075113"/>
          <p14:tracePt t="15733" x="8013700" y="4067175"/>
          <p14:tracePt t="15741" x="8005763" y="4051300"/>
          <p14:tracePt t="15749" x="8005763" y="4035425"/>
          <p14:tracePt t="15757" x="8005763" y="4019550"/>
          <p14:tracePt t="15765" x="7997825" y="4003675"/>
          <p14:tracePt t="15773" x="7989888" y="3995738"/>
          <p14:tracePt t="15781" x="7989888" y="3987800"/>
          <p14:tracePt t="15790" x="7989888" y="3979863"/>
          <p14:tracePt t="15901" x="7989888" y="3971925"/>
          <p14:tracePt t="16149" x="7989888" y="3995738"/>
          <p14:tracePt t="16158" x="7989888" y="4011613"/>
          <p14:tracePt t="16165" x="7989888" y="4035425"/>
          <p14:tracePt t="16173" x="7989888" y="4051300"/>
          <p14:tracePt t="16181" x="7989888" y="4075113"/>
          <p14:tracePt t="16192" x="7989888" y="4090988"/>
          <p14:tracePt t="16197" x="7989888" y="4106863"/>
          <p14:tracePt t="16206" x="7989888" y="4114800"/>
          <p14:tracePt t="16213" x="7989888" y="4138613"/>
          <p14:tracePt t="16221" x="7989888" y="4154488"/>
          <p14:tracePt t="16229" x="7989888" y="4162425"/>
          <p14:tracePt t="16239" x="7989888" y="4186238"/>
          <p14:tracePt t="16245" x="7997825" y="4202113"/>
          <p14:tracePt t="16253" x="8005763" y="4225925"/>
          <p14:tracePt t="16262" x="8005763" y="4249738"/>
          <p14:tracePt t="16269" x="8013700" y="4273550"/>
          <p14:tracePt t="16277" x="8029575" y="4306888"/>
          <p14:tracePt t="16285" x="8037513" y="4330700"/>
          <p14:tracePt t="16293" x="8045450" y="4362450"/>
          <p14:tracePt t="16301" x="8053388" y="4402138"/>
          <p14:tracePt t="16310" x="8069263" y="4425950"/>
          <p14:tracePt t="16317" x="8077200" y="4457700"/>
          <p14:tracePt t="16325" x="8085138" y="4489450"/>
          <p14:tracePt t="16333" x="8093075" y="4513263"/>
          <p14:tracePt t="16341" x="8101013" y="4521200"/>
          <p14:tracePt t="16349" x="8108950" y="4537075"/>
          <p14:tracePt t="16365" x="8108950" y="4545013"/>
          <p14:tracePt t="16374" x="8108950" y="4552950"/>
          <p14:tracePt t="16391" x="8116888" y="4560888"/>
          <p14:tracePt t="16397" x="8116888" y="4568825"/>
          <p14:tracePt t="16406" x="8116888" y="4576763"/>
          <p14:tracePt t="16414" x="8124825" y="4584700"/>
          <p14:tracePt t="16422" x="8132763" y="4600575"/>
          <p14:tracePt t="16430" x="8132763" y="4616450"/>
          <p14:tracePt t="16438" x="8140700" y="4633913"/>
          <p14:tracePt t="16445" x="8148638" y="4641850"/>
          <p14:tracePt t="16456" x="8156575" y="4665663"/>
          <p14:tracePt t="16461" x="8156575" y="4673600"/>
          <p14:tracePt t="16469" x="8164513" y="4689475"/>
          <p14:tracePt t="16477" x="8164513" y="4697413"/>
          <p14:tracePt t="16493" x="8172450" y="4705350"/>
          <p14:tracePt t="16734" x="8164513" y="4697413"/>
          <p14:tracePt t="16742" x="8164513" y="4689475"/>
          <p14:tracePt t="16750" x="8164513" y="4681538"/>
          <p14:tracePt t="16765" x="8156575" y="4673600"/>
          <p14:tracePt t="16781" x="8156575" y="4665663"/>
          <p14:tracePt t="16789" x="8156575" y="4657725"/>
          <p14:tracePt t="16797" x="8156575" y="4649788"/>
          <p14:tracePt t="16813" x="8156575" y="4641850"/>
          <p14:tracePt t="16821" x="8148638" y="4641850"/>
          <p14:tracePt t="16837" x="8148638" y="4633913"/>
          <p14:tracePt t="16885" x="8148638" y="4624388"/>
          <p14:tracePt t="16910" x="8148638" y="4616450"/>
          <p14:tracePt t="16941" x="8148638" y="4608513"/>
          <p14:tracePt t="16949" x="8148638" y="4600575"/>
          <p14:tracePt t="16957" x="8148638" y="4592638"/>
          <p14:tracePt t="16974" x="8148638" y="4576763"/>
          <p14:tracePt t="16990" x="8148638" y="4568825"/>
          <p14:tracePt t="17006" x="8148638" y="4560888"/>
          <p14:tracePt t="17030" x="8148638" y="4552950"/>
          <p14:tracePt t="17046" x="8148638" y="4545013"/>
          <p14:tracePt t="17086" x="8148638" y="4537075"/>
          <p14:tracePt t="17093" x="8148638" y="4529138"/>
          <p14:tracePt t="17101" x="8148638" y="4513263"/>
          <p14:tracePt t="17109" x="8148638" y="4505325"/>
          <p14:tracePt t="17117" x="8148638" y="4489450"/>
          <p14:tracePt t="17125" x="8148638" y="4473575"/>
          <p14:tracePt t="17133" x="8148638" y="4465638"/>
          <p14:tracePt t="17141" x="8140700" y="4449763"/>
          <p14:tracePt t="17150" x="8140700" y="4433888"/>
          <p14:tracePt t="17158" x="8132763" y="4402138"/>
          <p14:tracePt t="17165" x="8124825" y="4362450"/>
          <p14:tracePt t="17174" x="8101013" y="4322763"/>
          <p14:tracePt t="17181" x="8085138" y="4273550"/>
          <p14:tracePt t="17190" x="8061325" y="4225925"/>
          <p14:tracePt t="17197" x="8045450" y="4186238"/>
          <p14:tracePt t="17205" x="8037513" y="4162425"/>
          <p14:tracePt t="17213" x="8029575" y="4146550"/>
          <p14:tracePt t="17223" x="8021638" y="4130675"/>
          <p14:tracePt t="17229" x="8021638" y="4114800"/>
          <p14:tracePt t="17237" x="8013700" y="4114800"/>
          <p14:tracePt t="17261" x="8013700" y="4106863"/>
          <p14:tracePt t="17366" x="8005763" y="4090988"/>
          <p14:tracePt t="17374" x="7997825" y="4067175"/>
          <p14:tracePt t="17381" x="7997825" y="4059238"/>
          <p14:tracePt t="17389" x="7989888" y="4051300"/>
          <p14:tracePt t="17397" x="7989888" y="4043363"/>
          <p14:tracePt t="17405" x="7989888" y="4035425"/>
          <p14:tracePt t="17421" x="7989888" y="4027488"/>
          <p14:tracePt t="18629" x="7989888" y="4051300"/>
          <p14:tracePt t="18637" x="7989888" y="4059238"/>
          <p14:tracePt t="18645" x="7997825" y="4075113"/>
          <p14:tracePt t="18653" x="8005763" y="4090988"/>
          <p14:tracePt t="18661" x="8005763" y="4098925"/>
          <p14:tracePt t="18669" x="8013700" y="4114800"/>
          <p14:tracePt t="18677" x="8013700" y="4122738"/>
          <p14:tracePt t="18685" x="8021638" y="4138613"/>
          <p14:tracePt t="18693" x="8029575" y="4154488"/>
          <p14:tracePt t="18701" x="8029575" y="4162425"/>
          <p14:tracePt t="18709" x="8029575" y="4178300"/>
          <p14:tracePt t="18717" x="8037513" y="4194175"/>
          <p14:tracePt t="18725" x="8045450" y="4194175"/>
          <p14:tracePt t="18733" x="8045450" y="4210050"/>
          <p14:tracePt t="18741" x="8045450" y="4217988"/>
          <p14:tracePt t="18749" x="8053388" y="4233863"/>
          <p14:tracePt t="18757" x="8061325" y="4265613"/>
          <p14:tracePt t="18765" x="8077200" y="4314825"/>
          <p14:tracePt t="18774" x="8085138" y="4370388"/>
          <p14:tracePt t="18781" x="8101013" y="4425950"/>
          <p14:tracePt t="18789" x="8124825" y="4489450"/>
          <p14:tracePt t="18797" x="8148638" y="4545013"/>
          <p14:tracePt t="18805" x="8164513" y="4576763"/>
          <p14:tracePt t="18815" x="8172450" y="4592638"/>
          <p14:tracePt t="18821" x="8180388" y="4600575"/>
          <p14:tracePt t="19230" x="8180388" y="4592638"/>
          <p14:tracePt t="19237" x="8180388" y="4576763"/>
          <p14:tracePt t="19246" x="8189913" y="4576763"/>
          <p14:tracePt t="19257" x="8189913" y="4568825"/>
          <p14:tracePt t="19261" x="8197850" y="4552950"/>
          <p14:tracePt t="19269" x="8197850" y="4529138"/>
          <p14:tracePt t="19278" x="8197850" y="4513263"/>
          <p14:tracePt t="19285" x="8197850" y="4497388"/>
          <p14:tracePt t="19293" x="8197850" y="4481513"/>
          <p14:tracePt t="19303" x="8197850" y="4473575"/>
          <p14:tracePt t="19309" x="8205788" y="4457700"/>
          <p14:tracePt t="19317" x="8205788" y="4449763"/>
          <p14:tracePt t="19325" x="8213725" y="4441825"/>
          <p14:tracePt t="19333" x="8213725" y="4418013"/>
          <p14:tracePt t="19341" x="8229600" y="4394200"/>
          <p14:tracePt t="19349" x="8253413" y="4362450"/>
          <p14:tracePt t="19357" x="8285163" y="4322763"/>
          <p14:tracePt t="19366" x="8293100" y="4306888"/>
          <p14:tracePt t="19374" x="8308975" y="4306888"/>
          <p14:tracePt t="19390" x="8316913" y="4306888"/>
          <p14:tracePt t="36213" x="8491538" y="4210050"/>
          <p14:tracePt t="36221" x="9258300" y="3827463"/>
          <p14:tracePt t="36229" x="10229850" y="3460750"/>
          <p14:tracePt t="36237" x="11242675" y="3078163"/>
          <p14:tracePt t="36289" x="666750" y="2628900"/>
          <p14:tracePt t="36305" x="742950" y="2628900"/>
          <p14:tracePt t="36339" x="749300" y="2628900"/>
          <p14:tracePt t="36355" x="749300" y="2616200"/>
          <p14:tracePt t="36372" x="736600" y="2597150"/>
          <p14:tracePt t="36389" x="723900" y="2590800"/>
          <p14:tracePt t="36405" x="717550" y="2590800"/>
          <p14:tracePt t="36422" x="717550" y="2584450"/>
          <p14:tracePt t="36438" x="685800" y="2578100"/>
          <p14:tracePt t="36455" x="641350" y="2571750"/>
          <p14:tracePt t="36472" x="603250" y="2578100"/>
          <p14:tracePt t="36489" x="558800" y="2603500"/>
          <p14:tracePt t="36505" x="488950" y="2641600"/>
          <p14:tracePt t="36522" x="393700" y="2698750"/>
          <p14:tracePt t="36539" x="228600" y="2762250"/>
          <p14:tracePt t="36555" x="6350" y="2832100"/>
          <p14:tracePt t="36606" x="11777663" y="2830513"/>
          <p14:tracePt t="36613" x="11545888" y="2870200"/>
          <p14:tracePt t="36621" x="11363325" y="2894013"/>
          <p14:tracePt t="36629" x="11250613" y="2919413"/>
          <p14:tracePt t="36637" x="11171238" y="2935288"/>
          <p14:tracePt t="36645" x="11115675" y="2943225"/>
          <p14:tracePt t="36653" x="11091863" y="2951163"/>
          <p14:tracePt t="36661" x="11060113" y="2967038"/>
          <p14:tracePt t="36669" x="11028363" y="2967038"/>
          <p14:tracePt t="36677" x="10988675" y="2990850"/>
          <p14:tracePt t="36686" x="10939463" y="3014663"/>
          <p14:tracePt t="36694" x="10875963" y="3062288"/>
          <p14:tracePt t="36701" x="10820400" y="3094038"/>
          <p14:tracePt t="36709" x="10756900" y="3125788"/>
          <p14:tracePt t="36717" x="10701338" y="3157538"/>
          <p14:tracePt t="36725" x="10645775" y="3181350"/>
          <p14:tracePt t="36733" x="10556875" y="3221038"/>
          <p14:tracePt t="36741" x="10437813" y="3236913"/>
          <p14:tracePt t="36749" x="10287000" y="3236913"/>
          <p14:tracePt t="36758" x="9983788" y="3236913"/>
          <p14:tracePt t="36765" x="9680575" y="3236913"/>
          <p14:tracePt t="36774" x="9385300" y="3213100"/>
          <p14:tracePt t="36782" x="9105900" y="3213100"/>
          <p14:tracePt t="36790" x="8915400" y="3213100"/>
          <p14:tracePt t="36797" x="8794750" y="3205163"/>
          <p14:tracePt t="36805" x="8707438" y="3189288"/>
          <p14:tracePt t="36813" x="8675688" y="3173413"/>
          <p14:tracePt t="36821" x="8643938" y="3165475"/>
          <p14:tracePt t="36830" x="8636000" y="3165475"/>
          <p14:tracePt t="36845" x="8636000" y="3157538"/>
          <p14:tracePt t="36901" x="8628063" y="3157538"/>
          <p14:tracePt t="36909" x="8612188" y="3157538"/>
          <p14:tracePt t="36917" x="8588375" y="3157538"/>
          <p14:tracePt t="36925" x="8564563" y="3149600"/>
          <p14:tracePt t="36933" x="8540750" y="3141663"/>
          <p14:tracePt t="36941" x="8515350" y="3141663"/>
          <p14:tracePt t="36950" x="8499475" y="3141663"/>
          <p14:tracePt t="36958" x="8483600" y="3141663"/>
          <p14:tracePt t="36967" x="8467725" y="3133725"/>
          <p14:tracePt t="36982" x="8459788" y="3133725"/>
          <p14:tracePt t="37077" x="8475663" y="3181350"/>
          <p14:tracePt t="37085" x="8507413" y="3221038"/>
          <p14:tracePt t="37095" x="8523288" y="3252788"/>
          <p14:tracePt t="37101" x="8540750" y="3278188"/>
          <p14:tracePt t="37110" x="8556625" y="3294063"/>
          <p14:tracePt t="37118" x="8596313" y="3333750"/>
          <p14:tracePt t="37125" x="8683625" y="3397250"/>
          <p14:tracePt t="37133" x="8802688" y="3476625"/>
          <p14:tracePt t="37141" x="8994775" y="3579813"/>
          <p14:tracePt t="37149" x="9177338" y="3668713"/>
          <p14:tracePt t="37158" x="9361488" y="3740150"/>
          <p14:tracePt t="37165" x="9472613" y="3771900"/>
          <p14:tracePt t="37174" x="9551988" y="3779838"/>
          <p14:tracePt t="37181" x="9575800" y="3787775"/>
          <p14:tracePt t="37191" x="9585325" y="3795713"/>
          <p14:tracePt t="37197" x="9593263" y="3795713"/>
          <p14:tracePt t="37262" x="9593263" y="3779838"/>
          <p14:tracePt t="37270" x="9585325" y="3763963"/>
          <p14:tracePt t="37279" x="9575800" y="3756025"/>
          <p14:tracePt t="37286" x="9567863" y="3740150"/>
          <p14:tracePt t="37294" x="9559925" y="3724275"/>
          <p14:tracePt t="37301" x="9551988" y="3716338"/>
          <p14:tracePt t="37309" x="9536113" y="3700463"/>
          <p14:tracePt t="37317" x="9528175" y="3692525"/>
          <p14:tracePt t="37325" x="9520238" y="3676650"/>
          <p14:tracePt t="37333" x="9504363" y="3668713"/>
          <p14:tracePt t="37341" x="9496425" y="3660775"/>
          <p14:tracePt t="37349" x="9480550" y="3652838"/>
          <p14:tracePt t="37367" x="9480550" y="3644900"/>
          <p14:tracePt t="37373" x="9472613" y="3644900"/>
          <p14:tracePt t="37405" x="9464675" y="3644900"/>
          <p14:tracePt t="37429" x="9456738" y="3636963"/>
          <p14:tracePt t="37550" x="9456738" y="3629025"/>
          <p14:tracePt t="37557" x="9480550" y="3605213"/>
          <p14:tracePt t="37566" x="9488488" y="3587750"/>
          <p14:tracePt t="37573" x="9504363" y="3571875"/>
          <p14:tracePt t="37581" x="9536113" y="3548063"/>
          <p14:tracePt t="37590" x="9551988" y="3540125"/>
          <p14:tracePt t="37597" x="9585325" y="3516313"/>
          <p14:tracePt t="37607" x="9609138" y="3508375"/>
          <p14:tracePt t="37614" x="9640888" y="3484563"/>
          <p14:tracePt t="37622" x="9656763" y="3476625"/>
          <p14:tracePt t="37634" x="9672638" y="3460750"/>
          <p14:tracePt t="37637" x="9680575" y="3460750"/>
          <p14:tracePt t="37646" x="9688513" y="3452813"/>
          <p14:tracePt t="37653" x="9688513" y="3444875"/>
          <p14:tracePt t="37726" x="9704388" y="3444875"/>
          <p14:tracePt t="37733" x="9720263" y="3429000"/>
          <p14:tracePt t="37741" x="9736138" y="3429000"/>
          <p14:tracePt t="37749" x="9752013" y="3421063"/>
          <p14:tracePt t="37757" x="9759950" y="3405188"/>
          <p14:tracePt t="37765" x="9775825" y="3405188"/>
          <p14:tracePt t="37773" x="9783763" y="3397250"/>
          <p14:tracePt t="37783" x="9799638" y="3389313"/>
          <p14:tracePt t="37789" x="9831388" y="3365500"/>
          <p14:tracePt t="37797" x="9863138" y="3333750"/>
          <p14:tracePt t="37806" x="9902825" y="3309938"/>
          <p14:tracePt t="37814" x="9944100" y="3286125"/>
          <p14:tracePt t="37821" x="9983788" y="3252788"/>
          <p14:tracePt t="37830" x="10007600" y="3221038"/>
          <p14:tracePt t="37837" x="10039350" y="3205163"/>
          <p14:tracePt t="37846" x="10079038" y="3173413"/>
          <p14:tracePt t="37853" x="10102850" y="3141663"/>
          <p14:tracePt t="37861" x="10118725" y="3133725"/>
          <p14:tracePt t="37869" x="10142538" y="3117850"/>
          <p14:tracePt t="37878" x="10166350" y="3094038"/>
          <p14:tracePt t="37885" x="10182225" y="3078163"/>
          <p14:tracePt t="37906" x="10206038" y="3062288"/>
          <p14:tracePt t="37909" x="10229850" y="3054350"/>
          <p14:tracePt t="37917" x="10269538" y="3046413"/>
          <p14:tracePt t="37925" x="10334625" y="3038475"/>
          <p14:tracePt t="37933" x="10406063" y="3030538"/>
          <p14:tracePt t="37941" x="10501313" y="3030538"/>
          <p14:tracePt t="37949" x="10620375" y="3030538"/>
          <p14:tracePt t="37957" x="10733088" y="3030538"/>
          <p14:tracePt t="37965" x="10828338" y="3030538"/>
          <p14:tracePt t="37973" x="10915650" y="3030538"/>
          <p14:tracePt t="37981" x="10971213" y="3022600"/>
          <p14:tracePt t="37990" x="10980738" y="3014663"/>
          <p14:tracePt t="37997" x="10988675" y="3014663"/>
          <p14:tracePt t="38061" x="10988675" y="3006725"/>
          <p14:tracePt t="38069" x="10996613" y="2982913"/>
          <p14:tracePt t="38078" x="10996613" y="2967038"/>
          <p14:tracePt t="38085" x="11004550" y="2959100"/>
          <p14:tracePt t="38093" x="11004550" y="2943225"/>
          <p14:tracePt t="38101" x="11004550" y="2935288"/>
          <p14:tracePt t="38117" x="11004550" y="2927350"/>
          <p14:tracePt t="38166" x="11004550" y="2919413"/>
          <p14:tracePt t="38182" x="11004550" y="2909888"/>
          <p14:tracePt t="38193" x="11004550" y="2901950"/>
          <p14:tracePt t="38197" x="11004550" y="2894013"/>
          <p14:tracePt t="38205" x="11004550" y="2886075"/>
          <p14:tracePt t="38213" x="11004550" y="2878138"/>
          <p14:tracePt t="38245" x="11004550" y="2870200"/>
          <p14:tracePt t="40757" x="11028363" y="2951163"/>
          <p14:tracePt t="40765" x="11028363" y="2982913"/>
          <p14:tracePt t="40773" x="11036300" y="3006725"/>
          <p14:tracePt t="40781" x="11036300" y="3038475"/>
          <p14:tracePt t="40789" x="11036300" y="3054350"/>
          <p14:tracePt t="40797" x="11036300" y="3078163"/>
          <p14:tracePt t="40805" x="11036300" y="3094038"/>
          <p14:tracePt t="40813" x="11036300" y="3117850"/>
          <p14:tracePt t="40821" x="11036300" y="3149600"/>
          <p14:tracePt t="40830" x="11036300" y="3173413"/>
          <p14:tracePt t="40837" x="11036300" y="3197225"/>
          <p14:tracePt t="40845" x="11020425" y="3221038"/>
          <p14:tracePt t="40853" x="11012488" y="3236913"/>
          <p14:tracePt t="40861" x="11012488" y="3262313"/>
          <p14:tracePt t="40869" x="11004550" y="3286125"/>
          <p14:tracePt t="40878" x="10988675" y="3309938"/>
          <p14:tracePt t="40889" x="10980738" y="3333750"/>
          <p14:tracePt t="40894" x="10980738" y="3357563"/>
          <p14:tracePt t="40901" x="10963275" y="3397250"/>
          <p14:tracePt t="40909" x="10955338" y="3421063"/>
          <p14:tracePt t="40917" x="10947400" y="3436938"/>
          <p14:tracePt t="40925" x="10947400" y="3452813"/>
          <p14:tracePt t="40933" x="10947400" y="3460750"/>
          <p14:tracePt t="40941" x="10947400" y="3476625"/>
          <p14:tracePt t="40949" x="10939463" y="3476625"/>
          <p14:tracePt t="40957" x="10939463" y="3484563"/>
          <p14:tracePt t="40998" x="10939463" y="3492500"/>
          <p14:tracePt t="41006" x="10931525" y="3500438"/>
          <p14:tracePt t="41013" x="10931525" y="3516313"/>
          <p14:tracePt t="41021" x="10923588" y="3532188"/>
          <p14:tracePt t="41029" x="10923588" y="3556000"/>
          <p14:tracePt t="41038" x="10915650" y="3579813"/>
          <p14:tracePt t="41047" x="10915650" y="3595688"/>
          <p14:tracePt t="41053" x="10907713" y="3613150"/>
          <p14:tracePt t="41061" x="10907713" y="3629025"/>
          <p14:tracePt t="41069" x="10907713" y="3644900"/>
          <p14:tracePt t="41077" x="10907713" y="3668713"/>
          <p14:tracePt t="41085" x="10907713" y="3692525"/>
          <p14:tracePt t="41094" x="10907713" y="3700463"/>
          <p14:tracePt t="41101" x="10907713" y="3708400"/>
          <p14:tracePt t="41109" x="10907713" y="3724275"/>
          <p14:tracePt t="41117" x="10907713" y="3732213"/>
          <p14:tracePt t="41125" x="10907713" y="3748088"/>
          <p14:tracePt t="41133" x="10907713" y="3756025"/>
          <p14:tracePt t="41141" x="10907713" y="3763963"/>
          <p14:tracePt t="41149" x="10907713" y="3779838"/>
          <p14:tracePt t="41158" x="10907713" y="3787775"/>
          <p14:tracePt t="41166" x="10907713" y="3803650"/>
          <p14:tracePt t="41174" x="10915650" y="3827463"/>
          <p14:tracePt t="41181" x="10915650" y="3851275"/>
          <p14:tracePt t="41191" x="10923588" y="3875088"/>
          <p14:tracePt t="41197" x="10923588" y="3898900"/>
          <p14:tracePt t="41206" x="10923588" y="3922713"/>
          <p14:tracePt t="41213" x="10931525" y="3948113"/>
          <p14:tracePt t="41222" x="10939463" y="3971925"/>
          <p14:tracePt t="41229" x="10947400" y="3995738"/>
          <p14:tracePt t="41237" x="10947400" y="4011613"/>
          <p14:tracePt t="41245" x="10963275" y="4035425"/>
          <p14:tracePt t="41253" x="10971213" y="4051300"/>
          <p14:tracePt t="41261" x="10971213" y="4067175"/>
          <p14:tracePt t="41270" x="10971213" y="4090988"/>
          <p14:tracePt t="41278" x="10980738" y="4098925"/>
          <p14:tracePt t="41285" x="10980738" y="4106863"/>
          <p14:tracePt t="41294" x="10988675" y="4114800"/>
          <p14:tracePt t="41342" x="10988675" y="4122738"/>
          <p14:tracePt t="42509" x="11020425" y="4090988"/>
          <p14:tracePt t="42518" x="11091863" y="4027488"/>
          <p14:tracePt t="42525" x="11139488" y="3987800"/>
          <p14:tracePt t="42533" x="11202988" y="3948113"/>
          <p14:tracePt t="42541" x="11250613" y="3906838"/>
          <p14:tracePt t="42552" x="11306175" y="3859213"/>
          <p14:tracePt t="42557" x="11379200" y="3803650"/>
          <p14:tracePt t="42565" x="11450638" y="3740150"/>
          <p14:tracePt t="42573" x="11498263" y="3708400"/>
          <p14:tracePt t="42581" x="11545888" y="3684588"/>
          <p14:tracePt t="42589" x="11569700" y="3668713"/>
          <p14:tracePt t="42597" x="11593513" y="3652838"/>
          <p14:tracePt t="42606" x="11617325" y="3636963"/>
          <p14:tracePt t="42613" x="11633200" y="3636963"/>
          <p14:tracePt t="42621" x="11641138" y="3621088"/>
          <p14:tracePt t="42629" x="11649075" y="3621088"/>
          <p14:tracePt t="42653" x="11657013" y="3613150"/>
          <p14:tracePt t="42661" x="11664950" y="3613150"/>
          <p14:tracePt t="42669" x="11674475" y="3605213"/>
          <p14:tracePt t="42685" x="11674475" y="3595688"/>
          <p14:tracePt t="42765" x="11682413" y="3595688"/>
          <p14:tracePt t="42773" x="11706225" y="3595688"/>
          <p14:tracePt t="42781" x="11753850" y="3621088"/>
          <p14:tracePt t="42789" x="11809413" y="3644900"/>
          <p14:tracePt t="42797" x="11872913" y="3668713"/>
          <p14:tracePt t="42805" x="11968163" y="3708400"/>
          <p14:tracePt t="42814" x="12072938" y="3732213"/>
          <p14:tracePt t="42821" x="12160250" y="3748088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200"/>
              <a:t>Middle Pharyngeal Constrictor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9"/>
          <a:stretch>
            <a:fillRect/>
          </a:stretch>
        </p:blipFill>
        <p:spPr bwMode="auto">
          <a:xfrm>
            <a:off x="5419725" y="969168"/>
            <a:ext cx="5353050" cy="491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2468" name="Line 4"/>
          <p:cNvSpPr>
            <a:spLocks noChangeShapeType="1"/>
          </p:cNvSpPr>
          <p:nvPr/>
        </p:nvSpPr>
        <p:spPr bwMode="auto">
          <a:xfrm flipV="1">
            <a:off x="5343525" y="4245767"/>
            <a:ext cx="2209800" cy="76200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D4438-3C75-4098-B38A-68D6425F3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4"/>
    </mc:Choice>
    <mc:Fallback xmlns="">
      <p:transition spd="slow" advTm="1934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600"/>
              <a:t>Superior Pharyngeal Constrictor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9"/>
          <a:stretch>
            <a:fillRect/>
          </a:stretch>
        </p:blipFill>
        <p:spPr bwMode="auto">
          <a:xfrm>
            <a:off x="5643562" y="1323975"/>
            <a:ext cx="50292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4516" name="Line 4"/>
          <p:cNvSpPr>
            <a:spLocks noChangeShapeType="1"/>
          </p:cNvSpPr>
          <p:nvPr/>
        </p:nvSpPr>
        <p:spPr bwMode="auto">
          <a:xfrm>
            <a:off x="5414962" y="3076575"/>
            <a:ext cx="24384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93724-A78D-4792-BAAE-F9ACC4BF4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2"/>
    </mc:Choice>
    <mc:Fallback xmlns="">
      <p:transition spd="slow" advTm="2422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995362" y="1123952"/>
            <a:ext cx="8234363" cy="6858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dirty="0"/>
              <a:t>Other Pharyngeal Muscle Details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995362" y="1981200"/>
            <a:ext cx="9139238" cy="4495800"/>
          </a:xfrm>
        </p:spPr>
        <p:txBody>
          <a:bodyPr>
            <a:noAutofit/>
          </a:bodyPr>
          <a:lstStyle/>
          <a:p>
            <a:pPr marL="1295400" lvl="2" indent="-381000">
              <a:buNone/>
            </a:pPr>
            <a:r>
              <a:rPr lang="en-US" altLang="en-US" sz="2000" b="1" dirty="0">
                <a:sym typeface="Wingdings" panose="05000000000000000000" pitchFamily="2" charset="2"/>
              </a:rPr>
              <a:t></a:t>
            </a:r>
            <a:r>
              <a:rPr lang="en-US" altLang="en-US" sz="2000" b="1" dirty="0"/>
              <a:t>  TWO PARTS OF INFERIOR PHARYNGEAL CONSTRICTOR:</a:t>
            </a:r>
          </a:p>
          <a:p>
            <a:pPr marL="1295400" lvl="2" indent="-381000">
              <a:buNone/>
            </a:pPr>
            <a:endParaRPr lang="en-US" altLang="en-US" sz="2000" b="1" dirty="0"/>
          </a:p>
          <a:p>
            <a:pPr marL="1295400" lvl="2" indent="-381000">
              <a:buNone/>
            </a:pPr>
            <a:r>
              <a:rPr lang="en-US" altLang="en-US" sz="2000" b="1" dirty="0"/>
              <a:t>(1) </a:t>
            </a:r>
            <a:r>
              <a:rPr lang="en-US" altLang="en-US" sz="2000" b="1" u="sng" dirty="0" err="1"/>
              <a:t>Criopharyngeal</a:t>
            </a:r>
            <a:r>
              <a:rPr lang="en-US" altLang="en-US" sz="2000" b="1" u="sng" dirty="0"/>
              <a:t> Muscle</a:t>
            </a:r>
            <a:r>
              <a:rPr lang="en-US" altLang="en-US" sz="2000" dirty="0"/>
              <a:t>  (</a:t>
            </a:r>
            <a:r>
              <a:rPr lang="en-US" altLang="en-US" sz="2000" i="1" dirty="0"/>
              <a:t>esophageal speech, generating low-pitched sound</a:t>
            </a:r>
            <a:r>
              <a:rPr lang="en-US" altLang="en-US" sz="2000" dirty="0"/>
              <a:t>)</a:t>
            </a:r>
          </a:p>
          <a:p>
            <a:pPr marL="1295400" lvl="2" indent="-381000">
              <a:buNone/>
            </a:pPr>
            <a:r>
              <a:rPr lang="en-US" altLang="en-US" sz="2000" b="1" dirty="0"/>
              <a:t>(2) </a:t>
            </a:r>
            <a:r>
              <a:rPr lang="en-US" altLang="en-US" sz="2000" b="1" u="sng" dirty="0" err="1"/>
              <a:t>Thyropharyngeus</a:t>
            </a:r>
            <a:r>
              <a:rPr lang="en-US" altLang="en-US" sz="2000" b="1" u="sng" dirty="0"/>
              <a:t> Muscle</a:t>
            </a:r>
            <a:r>
              <a:rPr lang="en-US" altLang="en-US" sz="2000" b="1" dirty="0"/>
              <a:t> </a:t>
            </a:r>
            <a:r>
              <a:rPr lang="en-US" altLang="en-US" sz="2000" i="1" dirty="0"/>
              <a:t>(involved in propelling food through the pharynx)</a:t>
            </a:r>
          </a:p>
          <a:p>
            <a:pPr marL="1295400" lvl="2" indent="-381000">
              <a:buNone/>
            </a:pPr>
            <a:endParaRPr lang="en-US" altLang="en-US" sz="2000" b="1" dirty="0"/>
          </a:p>
          <a:p>
            <a:pPr marL="1295400" lvl="2" indent="-381000">
              <a:buNone/>
            </a:pPr>
            <a:r>
              <a:rPr lang="en-US" altLang="en-US" sz="2000" b="1" dirty="0">
                <a:sym typeface="Wingdings" panose="05000000000000000000" pitchFamily="2" charset="2"/>
              </a:rPr>
              <a:t></a:t>
            </a:r>
            <a:r>
              <a:rPr lang="en-US" altLang="en-US" sz="2000" b="1" dirty="0"/>
              <a:t>  TWO OTHER MUSCLES:</a:t>
            </a:r>
          </a:p>
          <a:p>
            <a:pPr marL="1295400" lvl="2" indent="-381000">
              <a:buNone/>
            </a:pPr>
            <a:endParaRPr lang="en-US" altLang="en-US" sz="2000" b="1" dirty="0"/>
          </a:p>
          <a:p>
            <a:pPr marL="1295400" lvl="2" indent="-381000"/>
            <a:r>
              <a:rPr lang="en-US" altLang="en-US" sz="2000" b="1" dirty="0" err="1"/>
              <a:t>Salpingopharyngeus</a:t>
            </a:r>
            <a:r>
              <a:rPr lang="en-US" altLang="en-US" sz="2000" b="1" dirty="0"/>
              <a:t> Muscle</a:t>
            </a:r>
          </a:p>
          <a:p>
            <a:pPr marL="1295400" lvl="2" indent="-381000"/>
            <a:r>
              <a:rPr lang="en-US" altLang="en-US" sz="2000" b="1" dirty="0" err="1"/>
              <a:t>Stylopharyngeus</a:t>
            </a:r>
            <a:r>
              <a:rPr lang="en-US" altLang="en-US" sz="2000" b="1" dirty="0"/>
              <a:t> Muscle</a:t>
            </a:r>
          </a:p>
          <a:p>
            <a:pPr marL="1295400" lvl="2" indent="-381000">
              <a:buNone/>
            </a:pPr>
            <a:endParaRPr lang="en-US" altLang="en-US" sz="2000" dirty="0"/>
          </a:p>
          <a:p>
            <a:pPr marL="1295400" lvl="2" indent="-381000">
              <a:buNone/>
            </a:pPr>
            <a:r>
              <a:rPr lang="en-US" altLang="en-US" sz="2000" dirty="0"/>
              <a:t>(</a:t>
            </a:r>
            <a:r>
              <a:rPr lang="en-US" altLang="en-US" sz="2000" i="1" dirty="0"/>
              <a:t>these help elevate and open the pharynx</a:t>
            </a:r>
            <a:r>
              <a:rPr lang="en-US" altLang="en-US" sz="2000" dirty="0"/>
              <a:t>)</a:t>
            </a:r>
          </a:p>
          <a:p>
            <a:pPr marL="1295400" lvl="2" indent="-381000">
              <a:buNone/>
            </a:pPr>
            <a:endParaRPr lang="en-US" alt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00C26-78B5-4981-AE2D-40CE80386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09"/>
    </mc:Choice>
    <mc:Fallback xmlns="">
      <p:transition spd="slow" advTm="59409"/>
    </mc:Fallback>
  </mc:AlternateContent>
  <p:extLst>
    <p:ext uri="{3A86A75C-4F4B-4683-9AE1-C65F6400EC91}">
      <p14:laserTraceLst xmlns:p14="http://schemas.microsoft.com/office/powerpoint/2010/main">
        <p14:tracePtLst>
          <p14:tracePt t="881" x="12160250" y="3756025"/>
          <p14:tracePt t="889" x="12144375" y="3771900"/>
          <p14:tracePt t="897" x="12128500" y="3779838"/>
          <p14:tracePt t="905" x="12104688" y="3795713"/>
          <p14:tracePt t="913" x="12080875" y="3811588"/>
          <p14:tracePt t="921" x="12057063" y="3835400"/>
          <p14:tracePt t="929" x="12025313" y="3859213"/>
          <p14:tracePt t="937" x="11999913" y="3875088"/>
          <p14:tracePt t="945" x="11968163" y="3906838"/>
          <p14:tracePt t="953" x="11928475" y="3930650"/>
          <p14:tracePt t="961" x="11904663" y="3956050"/>
          <p14:tracePt t="969" x="11872913" y="3995738"/>
          <p14:tracePt t="977" x="11841163" y="4027488"/>
          <p14:tracePt t="985" x="11817350" y="4051300"/>
          <p14:tracePt t="993" x="11777663" y="4090988"/>
          <p14:tracePt t="1001" x="11753850" y="4122738"/>
          <p14:tracePt t="1011" x="11722100" y="4154488"/>
          <p14:tracePt t="1017" x="11698288" y="4194175"/>
          <p14:tracePt t="1026" x="11664950" y="4233863"/>
          <p14:tracePt t="1035" x="11633200" y="4281488"/>
          <p14:tracePt t="1042" x="11593513" y="4322763"/>
          <p14:tracePt t="1050" x="11561763" y="4354513"/>
          <p14:tracePt t="1057" x="11514138" y="4402138"/>
          <p14:tracePt t="1065" x="11482388" y="4425950"/>
          <p14:tracePt t="1073" x="11434763" y="4481513"/>
          <p14:tracePt t="1081" x="11395075" y="4521200"/>
          <p14:tracePt t="1089" x="11355388" y="4545013"/>
          <p14:tracePt t="1097" x="11331575" y="4576763"/>
          <p14:tracePt t="1106" x="11290300" y="4616450"/>
          <p14:tracePt t="1113" x="11258550" y="4649788"/>
          <p14:tracePt t="1121" x="11234738" y="4673600"/>
          <p14:tracePt t="1129" x="11202988" y="4705350"/>
          <p14:tracePt t="1138" x="11171238" y="4729163"/>
          <p14:tracePt t="1145" x="11147425" y="4760913"/>
          <p14:tracePt t="1153" x="11115675" y="4792663"/>
          <p14:tracePt t="1161" x="11099800" y="4816475"/>
          <p14:tracePt t="1169" x="11075988" y="4832350"/>
          <p14:tracePt t="1177" x="11068050" y="4856163"/>
          <p14:tracePt t="1185" x="11052175" y="4887913"/>
          <p14:tracePt t="1193" x="11036300" y="4903788"/>
          <p14:tracePt t="1201" x="11020425" y="4919663"/>
          <p14:tracePt t="1209" x="11012488" y="4951413"/>
          <p14:tracePt t="1217" x="10996613" y="4967288"/>
          <p14:tracePt t="1225" x="10988675" y="4976813"/>
          <p14:tracePt t="1234" x="10980738" y="4992688"/>
          <p14:tracePt t="1241" x="10971213" y="5000625"/>
          <p14:tracePt t="1249" x="10971213" y="5008563"/>
          <p14:tracePt t="1257" x="10963275" y="5016500"/>
          <p14:tracePt t="1273" x="10963275" y="5024438"/>
          <p14:tracePt t="1481" x="10947400" y="5024438"/>
          <p14:tracePt t="1489" x="10923588" y="5008563"/>
          <p14:tracePt t="1497" x="10915650" y="5000625"/>
          <p14:tracePt t="1507" x="10899775" y="4992688"/>
          <p14:tracePt t="15921" x="10701338" y="4943475"/>
          <p14:tracePt t="15929" x="10398125" y="4840288"/>
          <p14:tracePt t="15938" x="9983788" y="4697413"/>
          <p14:tracePt t="15945" x="9585325" y="4537075"/>
          <p14:tracePt t="15954" x="9217025" y="4418013"/>
          <p14:tracePt t="15961" x="8842375" y="4273550"/>
          <p14:tracePt t="15969" x="8491538" y="4122738"/>
          <p14:tracePt t="15977" x="8197850" y="3995738"/>
          <p14:tracePt t="15985" x="7910513" y="3859213"/>
          <p14:tracePt t="15993" x="7654925" y="3748088"/>
          <p14:tracePt t="16002" x="7454900" y="3660775"/>
          <p14:tracePt t="16010" x="7288213" y="3579813"/>
          <p14:tracePt t="16018" x="7200900" y="3540125"/>
          <p14:tracePt t="16026" x="7153275" y="3524250"/>
          <p14:tracePt t="16033" x="7135813" y="3508375"/>
          <p14:tracePt t="16051" x="7096125" y="3484563"/>
          <p14:tracePt t="16057" x="7072313" y="3460750"/>
          <p14:tracePt t="16065" x="7024688" y="3436938"/>
          <p14:tracePt t="16073" x="6969125" y="3405188"/>
          <p14:tracePt t="16081" x="6913563" y="3389313"/>
          <p14:tracePt t="16089" x="6865938" y="3373438"/>
          <p14:tracePt t="16097" x="6810375" y="3357563"/>
          <p14:tracePt t="16105" x="6777038" y="3357563"/>
          <p14:tracePt t="16114" x="6729413" y="3349625"/>
          <p14:tracePt t="16121" x="6689725" y="3349625"/>
          <p14:tracePt t="16129" x="6618288" y="3341688"/>
          <p14:tracePt t="16138" x="6546850" y="3333750"/>
          <p14:tracePt t="16145" x="6467475" y="3317875"/>
          <p14:tracePt t="16153" x="6370638" y="3309938"/>
          <p14:tracePt t="16161" x="6291263" y="3302000"/>
          <p14:tracePt t="16169" x="6211888" y="3294063"/>
          <p14:tracePt t="16177" x="6148388" y="3294063"/>
          <p14:tracePt t="16185" x="6116638" y="3286125"/>
          <p14:tracePt t="16194" x="6091238" y="3286125"/>
          <p14:tracePt t="16201" x="6075363" y="3286125"/>
          <p14:tracePt t="16209" x="6059488" y="3286125"/>
          <p14:tracePt t="16233" x="6051550" y="3286125"/>
          <p14:tracePt t="16249" x="6043613" y="3286125"/>
          <p14:tracePt t="16257" x="6019800" y="3286125"/>
          <p14:tracePt t="16265" x="5988050" y="3286125"/>
          <p14:tracePt t="16273" x="5932488" y="3278188"/>
          <p14:tracePt t="16281" x="5868988" y="3278188"/>
          <p14:tracePt t="16289" x="5789613" y="3278188"/>
          <p14:tracePt t="16297" x="5708650" y="3278188"/>
          <p14:tracePt t="16305" x="5637213" y="3278188"/>
          <p14:tracePt t="16313" x="5549900" y="3278188"/>
          <p14:tracePt t="16321" x="5478463" y="3278188"/>
          <p14:tracePt t="16329" x="5389563" y="3278188"/>
          <p14:tracePt t="16339" x="5326063" y="3278188"/>
          <p14:tracePt t="16345" x="5286375" y="3286125"/>
          <p14:tracePt t="16354" x="5246688" y="3286125"/>
          <p14:tracePt t="16361" x="5214938" y="3286125"/>
          <p14:tracePt t="16369" x="5183188" y="3286125"/>
          <p14:tracePt t="16377" x="5159375" y="3286125"/>
          <p14:tracePt t="16386" x="5127625" y="3286125"/>
          <p14:tracePt t="16393" x="5103813" y="3286125"/>
          <p14:tracePt t="16401" x="5087938" y="3286125"/>
          <p14:tracePt t="16409" x="5080000" y="3286125"/>
          <p14:tracePt t="16418" x="5056188" y="3270250"/>
          <p14:tracePt t="16434" x="5046663" y="3262313"/>
          <p14:tracePt t="16489" x="5046663" y="3252788"/>
          <p14:tracePt t="16529" x="5038725" y="3252788"/>
          <p14:tracePt t="16545" x="5022850" y="3244850"/>
          <p14:tracePt t="16554" x="5014913" y="3236913"/>
          <p14:tracePt t="16569" x="5006975" y="3236913"/>
          <p14:tracePt t="16609" x="4991100" y="3236913"/>
          <p14:tracePt t="16617" x="4951413" y="3236913"/>
          <p14:tracePt t="16625" x="4895850" y="3228975"/>
          <p14:tracePt t="16634" x="4840288" y="3221038"/>
          <p14:tracePt t="16641" x="4784725" y="3221038"/>
          <p14:tracePt t="16650" x="4737100" y="3213100"/>
          <p14:tracePt t="16657" x="4687888" y="3205163"/>
          <p14:tracePt t="16668" x="4656138" y="3205163"/>
          <p14:tracePt t="16674" x="4632325" y="3197225"/>
          <p14:tracePt t="16698" x="4624388" y="3197225"/>
          <p14:tracePt t="16738" x="4624388" y="3189288"/>
          <p14:tracePt t="16770" x="4616450" y="3181350"/>
          <p14:tracePt t="16781" x="4600575" y="3173413"/>
          <p14:tracePt t="16913" x="4592638" y="3173413"/>
          <p14:tracePt t="16921" x="4584700" y="3173413"/>
          <p14:tracePt t="16930" x="4560888" y="3157538"/>
          <p14:tracePt t="16938" x="4545013" y="3157538"/>
          <p14:tracePt t="16955" x="4537075" y="3157538"/>
          <p14:tracePt t="16963" x="4537075" y="3149600"/>
          <p14:tracePt t="17113" x="4537075" y="3141663"/>
          <p14:tracePt t="17161" x="4537075" y="3133725"/>
          <p14:tracePt t="17338" x="4537075" y="3125788"/>
          <p14:tracePt t="17354" x="4529138" y="3109913"/>
          <p14:tracePt t="17361" x="4521200" y="3109913"/>
          <p14:tracePt t="17369" x="4521200" y="3094038"/>
          <p14:tracePt t="17377" x="4513263" y="3086100"/>
          <p14:tracePt t="17393" x="4513263" y="3070225"/>
          <p14:tracePt t="17402" x="4505325" y="3070225"/>
          <p14:tracePt t="17409" x="4505325" y="3062288"/>
          <p14:tracePt t="17425" x="4505325" y="3054350"/>
          <p14:tracePt t="17473" x="4505325" y="3046413"/>
          <p14:tracePt t="17593" x="4505325" y="3038475"/>
          <p14:tracePt t="17737" x="4505325" y="3030538"/>
          <p14:tracePt t="17745" x="4513263" y="3030538"/>
          <p14:tracePt t="17761" x="4521200" y="3030538"/>
          <p14:tracePt t="17794" x="4529138" y="3022600"/>
          <p14:tracePt t="17905" x="4537075" y="3022600"/>
          <p14:tracePt t="17921" x="4537075" y="3014663"/>
          <p14:tracePt t="17953" x="4545013" y="3014663"/>
          <p14:tracePt t="17962" x="4552950" y="3014663"/>
          <p14:tracePt t="17985" x="4560888" y="3014663"/>
          <p14:tracePt t="17993" x="4560888" y="3006725"/>
          <p14:tracePt t="20393" x="4560888" y="3014663"/>
          <p14:tracePt t="20409" x="4560888" y="3022600"/>
          <p14:tracePt t="20417" x="4560888" y="3030538"/>
          <p14:tracePt t="20433" x="4560888" y="3046413"/>
          <p14:tracePt t="20441" x="4560888" y="3062288"/>
          <p14:tracePt t="20450" x="4560888" y="3070225"/>
          <p14:tracePt t="20458" x="4560888" y="3078163"/>
          <p14:tracePt t="20466" x="4560888" y="3094038"/>
          <p14:tracePt t="20473" x="4560888" y="3101975"/>
          <p14:tracePt t="20481" x="4560888" y="3109913"/>
          <p14:tracePt t="20489" x="4560888" y="3117850"/>
          <p14:tracePt t="20505" x="4560888" y="3133725"/>
          <p14:tracePt t="20521" x="4560888" y="3141663"/>
          <p14:tracePt t="20529" x="4560888" y="3149600"/>
          <p14:tracePt t="20545" x="4560888" y="3165475"/>
          <p14:tracePt t="20554" x="4552950" y="3173413"/>
          <p14:tracePt t="20562" x="4552950" y="3181350"/>
          <p14:tracePt t="20570" x="4552950" y="3189288"/>
          <p14:tracePt t="20578" x="4552950" y="3197225"/>
          <p14:tracePt t="20586" x="4552950" y="3205163"/>
          <p14:tracePt t="20593" x="4552950" y="3213100"/>
          <p14:tracePt t="20610" x="4545013" y="3221038"/>
          <p14:tracePt t="20618" x="4545013" y="3228975"/>
          <p14:tracePt t="20625" x="4545013" y="3236913"/>
          <p14:tracePt t="20642" x="4545013" y="3244850"/>
          <p14:tracePt t="20655" x="4545013" y="3252788"/>
          <p14:tracePt t="20657" x="4537075" y="3262313"/>
          <p14:tracePt t="20666" x="4537075" y="3270250"/>
          <p14:tracePt t="20681" x="4537075" y="3278188"/>
          <p14:tracePt t="20689" x="4529138" y="3286125"/>
          <p14:tracePt t="20697" x="4529138" y="3294063"/>
          <p14:tracePt t="20715" x="4521200" y="3309938"/>
          <p14:tracePt t="20721" x="4521200" y="3317875"/>
          <p14:tracePt t="20729" x="4521200" y="3325813"/>
          <p14:tracePt t="20738" x="4513263" y="3341688"/>
          <p14:tracePt t="20745" x="4513263" y="3349625"/>
          <p14:tracePt t="20754" x="4513263" y="3357563"/>
          <p14:tracePt t="20761" x="4513263" y="3373438"/>
          <p14:tracePt t="20769" x="4513263" y="3381375"/>
          <p14:tracePt t="20778" x="4513263" y="3389313"/>
          <p14:tracePt t="20785" x="4513263" y="3397250"/>
          <p14:tracePt t="20793" x="4513263" y="3413125"/>
          <p14:tracePt t="20809" x="4513263" y="3421063"/>
          <p14:tracePt t="20825" x="4513263" y="3429000"/>
          <p14:tracePt t="26394" x="4600575" y="3429000"/>
          <p14:tracePt t="26402" x="4664075" y="3429000"/>
          <p14:tracePt t="26409" x="4679950" y="3429000"/>
          <p14:tracePt t="26425" x="4687888" y="3429000"/>
          <p14:tracePt t="26434" x="4705350" y="3429000"/>
          <p14:tracePt t="26441" x="4745038" y="3429000"/>
          <p14:tracePt t="26449" x="4784725" y="3429000"/>
          <p14:tracePt t="26457" x="4832350" y="3429000"/>
          <p14:tracePt t="26465" x="4856163" y="3436938"/>
          <p14:tracePt t="28154" x="4856163" y="3452813"/>
          <p14:tracePt t="28162" x="4864100" y="3460750"/>
          <p14:tracePt t="28170" x="4864100" y="3468688"/>
          <p14:tracePt t="28194" x="4872038" y="3468688"/>
          <p14:tracePt t="28465" x="4879975" y="3468688"/>
          <p14:tracePt t="28842" x="4887913" y="3476625"/>
          <p14:tracePt t="28849" x="4895850" y="3492500"/>
          <p14:tracePt t="28857" x="4895850" y="3500438"/>
          <p14:tracePt t="28865" x="4895850" y="3508375"/>
          <p14:tracePt t="30593" x="4927600" y="3540125"/>
          <p14:tracePt t="30601" x="4959350" y="3571875"/>
          <p14:tracePt t="30610" x="4983163" y="3605213"/>
          <p14:tracePt t="30619" x="5030788" y="3660775"/>
          <p14:tracePt t="30626" x="5064125" y="3692525"/>
          <p14:tracePt t="30638" x="5103813" y="3732213"/>
          <p14:tracePt t="30641" x="5143500" y="3763963"/>
          <p14:tracePt t="30650" x="5175250" y="3787775"/>
          <p14:tracePt t="30657" x="5183188" y="3787775"/>
          <p14:tracePt t="30665" x="5191125" y="3795713"/>
          <p14:tracePt t="44217" x="5191125" y="3843338"/>
          <p14:tracePt t="44225" x="5207000" y="3875088"/>
          <p14:tracePt t="44233" x="5222875" y="3898900"/>
          <p14:tracePt t="44241" x="5222875" y="3938588"/>
          <p14:tracePt t="44250" x="5230813" y="3971925"/>
          <p14:tracePt t="44257" x="5246688" y="4011613"/>
          <p14:tracePt t="44265" x="5254625" y="4051300"/>
          <p14:tracePt t="44273" x="5270500" y="4106863"/>
          <p14:tracePt t="44281" x="5278438" y="4146550"/>
          <p14:tracePt t="44289" x="5294313" y="4202113"/>
          <p14:tracePt t="44297" x="5310188" y="4225925"/>
          <p14:tracePt t="44305" x="5310188" y="4257675"/>
          <p14:tracePt t="44314" x="5326063" y="4298950"/>
          <p14:tracePt t="44321" x="5334000" y="4322763"/>
          <p14:tracePt t="44330" x="5349875" y="4354513"/>
          <p14:tracePt t="44337" x="5365750" y="4394200"/>
          <p14:tracePt t="44345" x="5373688" y="4425950"/>
          <p14:tracePt t="44353" x="5381625" y="4465638"/>
          <p14:tracePt t="44361" x="5389563" y="4505325"/>
          <p14:tracePt t="44369" x="5397500" y="4552950"/>
          <p14:tracePt t="44377" x="5397500" y="4584700"/>
          <p14:tracePt t="44385" x="5407025" y="4616450"/>
          <p14:tracePt t="44394" x="5407025" y="4641850"/>
          <p14:tracePt t="44401" x="5414963" y="4657725"/>
          <p14:tracePt t="44409" x="5414963" y="4665663"/>
          <p14:tracePt t="44417" x="5414963" y="4673600"/>
          <p14:tracePt t="44434" x="5414963" y="4681538"/>
          <p14:tracePt t="45017" x="5414963" y="4697413"/>
          <p14:tracePt t="45026" x="5407025" y="4729163"/>
          <p14:tracePt t="45033" x="5397500" y="4745038"/>
          <p14:tracePt t="45042" x="5397500" y="4752975"/>
          <p14:tracePt t="45049" x="5397500" y="4776788"/>
          <p14:tracePt t="45058" x="5397500" y="4800600"/>
          <p14:tracePt t="45065" x="5389563" y="4816475"/>
          <p14:tracePt t="45073" x="5381625" y="4832350"/>
          <p14:tracePt t="45081" x="5381625" y="4848225"/>
          <p14:tracePt t="45091" x="5381625" y="4864100"/>
          <p14:tracePt t="45097" x="5373688" y="4872038"/>
          <p14:tracePt t="45105" x="5373688" y="4879975"/>
          <p14:tracePt t="45113" x="5365750" y="4887913"/>
          <p14:tracePt t="45169" x="5365750" y="4895850"/>
          <p14:tracePt t="45177" x="5365750" y="4903788"/>
          <p14:tracePt t="45185" x="5365750" y="4911725"/>
          <p14:tracePt t="45193" x="5357813" y="4919663"/>
          <p14:tracePt t="45201" x="5357813" y="4927600"/>
          <p14:tracePt t="45209" x="5349875" y="4943475"/>
          <p14:tracePt t="45217" x="5349875" y="4951413"/>
          <p14:tracePt t="45225" x="5349875" y="4959350"/>
          <p14:tracePt t="45234" x="5341938" y="4976813"/>
          <p14:tracePt t="45241" x="5341938" y="5000625"/>
          <p14:tracePt t="45249" x="5334000" y="5016500"/>
          <p14:tracePt t="45257" x="5334000" y="5032375"/>
          <p14:tracePt t="45265" x="5326063" y="5040313"/>
          <p14:tracePt t="45273" x="5326063" y="5056188"/>
          <p14:tracePt t="45281" x="5318125" y="5072063"/>
          <p14:tracePt t="45297" x="5318125" y="5080000"/>
          <p14:tracePt t="47001" x="5318125" y="5072063"/>
          <p14:tracePt t="47017" x="5318125" y="5064125"/>
          <p14:tracePt t="47025" x="5318125" y="5056188"/>
          <p14:tracePt t="47033" x="5318125" y="5048250"/>
          <p14:tracePt t="47050" x="5318125" y="5040313"/>
          <p14:tracePt t="47065" x="5318125" y="5032375"/>
          <p14:tracePt t="47075" x="5318125" y="5024438"/>
          <p14:tracePt t="47089" x="5318125" y="5016500"/>
          <p14:tracePt t="47097" x="5318125" y="5000625"/>
          <p14:tracePt t="47106" x="5318125" y="4992688"/>
          <p14:tracePt t="47113" x="5318125" y="4984750"/>
          <p14:tracePt t="47121" x="5326063" y="4967288"/>
          <p14:tracePt t="47129" x="5326063" y="4959350"/>
          <p14:tracePt t="47137" x="5326063" y="4951413"/>
          <p14:tracePt t="47153" x="5326063" y="4943475"/>
          <p14:tracePt t="47161" x="5334000" y="4943475"/>
          <p14:tracePt t="47171" x="5334000" y="4935538"/>
          <p14:tracePt t="47177" x="5334000" y="4927600"/>
          <p14:tracePt t="47185" x="5341938" y="4919663"/>
          <p14:tracePt t="47193" x="5349875" y="4903788"/>
          <p14:tracePt t="47209" x="5357813" y="4887913"/>
          <p14:tracePt t="47217" x="5357813" y="4879975"/>
          <p14:tracePt t="47234" x="5365750" y="4864100"/>
          <p14:tracePt t="47249" x="5373688" y="4848225"/>
          <p14:tracePt t="47257" x="5373688" y="4840288"/>
          <p14:tracePt t="47265" x="5381625" y="4832350"/>
          <p14:tracePt t="47273" x="5389563" y="4816475"/>
          <p14:tracePt t="47281" x="5397500" y="4800600"/>
          <p14:tracePt t="47289" x="5397500" y="4784725"/>
          <p14:tracePt t="47297" x="5414963" y="4768850"/>
          <p14:tracePt t="47305" x="5414963" y="4752975"/>
          <p14:tracePt t="47313" x="5414963" y="4745038"/>
          <p14:tracePt t="47321" x="5422900" y="4737100"/>
          <p14:tracePt t="47337" x="5430838" y="4729163"/>
          <p14:tracePt t="47361" x="5430838" y="4721225"/>
          <p14:tracePt t="47378" x="5438775" y="4705350"/>
          <p14:tracePt t="47394" x="5438775" y="4697413"/>
          <p14:tracePt t="47442" x="5438775" y="4689475"/>
          <p14:tracePt t="48450" x="5454650" y="4689475"/>
          <p14:tracePt t="48458" x="5462588" y="4689475"/>
          <p14:tracePt t="48469" x="5462588" y="4697413"/>
          <p14:tracePt t="48473" x="5470525" y="4697413"/>
          <p14:tracePt t="48489" x="5478463" y="4697413"/>
          <p14:tracePt t="49201" x="5478463" y="4721225"/>
          <p14:tracePt t="49209" x="5478463" y="4729163"/>
          <p14:tracePt t="49217" x="5478463" y="4745038"/>
          <p14:tracePt t="49225" x="5470525" y="4745038"/>
          <p14:tracePt t="49233" x="5470525" y="4760913"/>
          <p14:tracePt t="49249" x="5470525" y="4768850"/>
          <p14:tracePt t="49265" x="5470525" y="4776788"/>
          <p14:tracePt t="49281" x="5470525" y="4784725"/>
          <p14:tracePt t="49289" x="5470525" y="4792663"/>
          <p14:tracePt t="49297" x="5470525" y="4800600"/>
          <p14:tracePt t="49305" x="5462588" y="4800600"/>
          <p14:tracePt t="49314" x="5462588" y="4808538"/>
          <p14:tracePt t="49329" x="5462588" y="4816475"/>
          <p14:tracePt t="49337" x="5462588" y="4824413"/>
          <p14:tracePt t="49353" x="5462588" y="4832350"/>
          <p14:tracePt t="49370" x="5462588" y="4840288"/>
          <p14:tracePt t="49385" x="5454650" y="4848225"/>
          <p14:tracePt t="49394" x="5454650" y="4856163"/>
          <p14:tracePt t="49409" x="5454650" y="4864100"/>
          <p14:tracePt t="49417" x="5446713" y="4872038"/>
          <p14:tracePt t="49425" x="5446713" y="4879975"/>
          <p14:tracePt t="49441" x="5446713" y="4887913"/>
          <p14:tracePt t="49457" x="5446713" y="4895850"/>
          <p14:tracePt t="49466" x="5446713" y="4903788"/>
          <p14:tracePt t="49473" x="5446713" y="4911725"/>
          <p14:tracePt t="49482" x="5446713" y="4919663"/>
          <p14:tracePt t="49497" x="5446713" y="4927600"/>
          <p14:tracePt t="49513" x="5438775" y="4935538"/>
          <p14:tracePt t="49529" x="5438775" y="4943475"/>
          <p14:tracePt t="49580" x="5438775" y="4951413"/>
          <p14:tracePt t="49593" x="5438775" y="4959350"/>
          <p14:tracePt t="49625" x="5438775" y="4967288"/>
          <p14:tracePt t="54138" x="5446713" y="4967288"/>
          <p14:tracePt t="54146" x="5454650" y="4967288"/>
          <p14:tracePt t="54570" x="5510213" y="4943475"/>
          <p14:tracePt t="54578" x="5581650" y="4919663"/>
          <p14:tracePt t="54587" x="5637213" y="4903788"/>
          <p14:tracePt t="54593" x="5700713" y="4887913"/>
          <p14:tracePt t="54601" x="5757863" y="4872038"/>
          <p14:tracePt t="54609" x="5837238" y="4848225"/>
          <p14:tracePt t="54617" x="5964238" y="4800600"/>
          <p14:tracePt t="54625" x="6164263" y="4737100"/>
          <p14:tracePt t="54633" x="6354763" y="4689475"/>
          <p14:tracePt t="54641" x="6594475" y="4624388"/>
          <p14:tracePt t="54652" x="6810375" y="4568825"/>
          <p14:tracePt t="54657" x="7024688" y="4505325"/>
          <p14:tracePt t="54665" x="7216775" y="4457700"/>
          <p14:tracePt t="54673" x="7367588" y="4418013"/>
          <p14:tracePt t="54681" x="7504113" y="4378325"/>
          <p14:tracePt t="54689" x="7599363" y="4338638"/>
          <p14:tracePt t="54697" x="7686675" y="4314825"/>
          <p14:tracePt t="54705" x="7773988" y="4291013"/>
          <p14:tracePt t="54715" x="7839075" y="4273550"/>
          <p14:tracePt t="54721" x="7918450" y="4257675"/>
          <p14:tracePt t="54730" x="8005763" y="4225925"/>
          <p14:tracePt t="54737" x="8077200" y="4210050"/>
          <p14:tracePt t="54745" x="8164513" y="4194175"/>
          <p14:tracePt t="54753" x="8253413" y="4170363"/>
          <p14:tracePt t="54762" x="8348663" y="4146550"/>
          <p14:tracePt t="54769" x="8443913" y="4122738"/>
          <p14:tracePt t="54777" x="8531225" y="4098925"/>
          <p14:tracePt t="54785" x="8636000" y="4075113"/>
          <p14:tracePt t="54793" x="8731250" y="4043363"/>
          <p14:tracePt t="54801" x="8826500" y="4027488"/>
          <p14:tracePt t="54809" x="8931275" y="4003675"/>
          <p14:tracePt t="54817" x="9042400" y="3971925"/>
          <p14:tracePt t="54825" x="9137650" y="3948113"/>
          <p14:tracePt t="54833" x="9224963" y="3922713"/>
          <p14:tracePt t="54841" x="9290050" y="3890963"/>
          <p14:tracePt t="54849" x="9361488" y="3867150"/>
          <p14:tracePt t="54857" x="9424988" y="3851275"/>
          <p14:tracePt t="54865" x="9496425" y="3819525"/>
          <p14:tracePt t="54873" x="9551988" y="3795713"/>
          <p14:tracePt t="54881" x="9593263" y="3779838"/>
          <p14:tracePt t="54889" x="9632950" y="3763963"/>
          <p14:tracePt t="54897" x="9656763" y="3756025"/>
          <p14:tracePt t="54905" x="9672638" y="3748088"/>
          <p14:tracePt t="54914" x="9672638" y="3740150"/>
          <p14:tracePt t="55042" x="9664700" y="3748088"/>
          <p14:tracePt t="55049" x="9559925" y="3827463"/>
          <p14:tracePt t="55057" x="9417050" y="3906838"/>
          <p14:tracePt t="55065" x="9129713" y="3987800"/>
          <p14:tracePt t="55073" x="8723313" y="4098925"/>
          <p14:tracePt t="55081" x="8205788" y="4281488"/>
          <p14:tracePt t="55091" x="7646988" y="4402138"/>
          <p14:tracePt t="55097" x="7383463" y="4481513"/>
          <p14:tracePt t="55388" x="7383463" y="4465638"/>
          <p14:tracePt t="55393" x="7383463" y="4457700"/>
          <p14:tracePt t="55401" x="7391400" y="4441825"/>
          <p14:tracePt t="55409" x="7399338" y="4433888"/>
          <p14:tracePt t="55420" x="7399338" y="4425950"/>
          <p14:tracePt t="55426" x="7399338" y="4394200"/>
          <p14:tracePt t="55438" x="7343775" y="4330700"/>
          <p14:tracePt t="55442" x="7264400" y="4249738"/>
          <p14:tracePt t="55451" x="7177088" y="4154488"/>
          <p14:tracePt t="55458" x="7064375" y="4011613"/>
          <p14:tracePt t="55466" x="6961188" y="3883025"/>
          <p14:tracePt t="55473" x="6889750" y="3756025"/>
          <p14:tracePt t="55482" x="6842125" y="3652838"/>
          <p14:tracePt t="55489" x="6818313" y="3563938"/>
          <p14:tracePt t="55497" x="6802438" y="3492500"/>
          <p14:tracePt t="55505" x="6784975" y="3429000"/>
          <p14:tracePt t="55513" x="6784975" y="3405188"/>
          <p14:tracePt t="55521" x="6784975" y="3373438"/>
          <p14:tracePt t="55529" x="6784975" y="3341688"/>
          <p14:tracePt t="55537" x="6784975" y="3309938"/>
          <p14:tracePt t="55545" x="6794500" y="3278188"/>
          <p14:tracePt t="55553" x="6810375" y="3236913"/>
          <p14:tracePt t="55561" x="6818313" y="3221038"/>
          <p14:tracePt t="55569" x="6826250" y="3205163"/>
          <p14:tracePt t="55577" x="6826250" y="3189288"/>
          <p14:tracePt t="55586" x="6834188" y="3181350"/>
          <p14:tracePt t="55601" x="6818313" y="3173413"/>
          <p14:tracePt t="55625" x="6889750" y="3181350"/>
          <p14:tracePt t="55633" x="7096125" y="3302000"/>
          <p14:tracePt t="55641" x="7192963" y="3365500"/>
          <p14:tracePt t="55655" x="7192963" y="3373438"/>
          <p14:tracePt t="55882" x="7088188" y="3373438"/>
          <p14:tracePt t="55890" x="7016750" y="3373438"/>
          <p14:tracePt t="55899" x="6953250" y="3373438"/>
          <p14:tracePt t="55913" x="6961188" y="3373438"/>
          <p14:tracePt t="55921" x="7000875" y="3397250"/>
          <p14:tracePt t="55929" x="7088188" y="3460750"/>
          <p14:tracePt t="55937" x="7319963" y="3579813"/>
          <p14:tracePt t="55946" x="7686675" y="3716338"/>
          <p14:tracePt t="55954" x="8164513" y="3867150"/>
          <p14:tracePt t="55962" x="8683625" y="3995738"/>
          <p14:tracePt t="55969" x="9169400" y="4114800"/>
          <p14:tracePt t="55977" x="9640888" y="4210050"/>
          <p14:tracePt t="55985" x="10086975" y="4273550"/>
          <p14:tracePt t="55996" x="10525125" y="4338638"/>
          <p14:tracePt t="56001" x="10923588" y="4378325"/>
          <p14:tracePt t="56009" x="11258550" y="4425950"/>
          <p14:tracePt t="56017" x="11593513" y="4457700"/>
          <p14:tracePt t="56025" x="11849100" y="4457700"/>
          <p14:tracePt t="56035" x="12049125" y="4457700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610" name="Picture 2" descr="msotw9_temp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4" t="3412" r="4597" b="41719"/>
          <a:stretch>
            <a:fillRect/>
          </a:stretch>
        </p:blipFill>
        <p:spPr bwMode="auto">
          <a:xfrm>
            <a:off x="3809517" y="905933"/>
            <a:ext cx="4604969" cy="5039728"/>
          </a:xfrm>
          <a:prstGeom prst="rect">
            <a:avLst/>
          </a:prstGeom>
          <a:noFill/>
          <a:ln w="222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8382000" y="57912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endParaRPr lang="en-US" altLang="en-US" sz="2400" b="1"/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A2F1D9F1-7069-4DAF-A5F1-E0BEFA172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2486" y="5616512"/>
            <a:ext cx="48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ym typeface="Wingdings" panose="05000000000000000000" pitchFamily="2" charset="2"/>
              </a:rPr>
              <a:t></a:t>
            </a:r>
            <a:endParaRPr lang="en-US" alt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3F55D8-969F-491F-8832-DD4C1B83D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9"/>
    </mc:Choice>
    <mc:Fallback xmlns="">
      <p:transition spd="slow" advTm="12389"/>
    </mc:Fallback>
  </mc:AlternateContent>
  <p:extLst>
    <p:ext uri="{3A86A75C-4F4B-4683-9AE1-C65F6400EC91}">
      <p14:laserTraceLst xmlns:p14="http://schemas.microsoft.com/office/powerpoint/2010/main">
        <p14:tracePtLst>
          <p14:tracePt t="1725" x="12049125" y="3532188"/>
          <p14:tracePt t="1733" x="11952288" y="3532188"/>
          <p14:tracePt t="1740" x="11857038" y="3540125"/>
          <p14:tracePt t="1749" x="11777663" y="3540125"/>
          <p14:tracePt t="1758" x="11690350" y="3548063"/>
          <p14:tracePt t="1765" x="11617325" y="3548063"/>
          <p14:tracePt t="1773" x="11537950" y="3548063"/>
          <p14:tracePt t="1781" x="11474450" y="3556000"/>
          <p14:tracePt t="1789" x="11403013" y="3556000"/>
          <p14:tracePt t="1797" x="11347450" y="3556000"/>
          <p14:tracePt t="1806" x="11282363" y="3556000"/>
          <p14:tracePt t="1817" x="11210925" y="3563938"/>
          <p14:tracePt t="1821" x="11147425" y="3563938"/>
          <p14:tracePt t="1830" x="11068050" y="3563938"/>
          <p14:tracePt t="1837" x="10996613" y="3563938"/>
          <p14:tracePt t="1846" x="10923588" y="3563938"/>
          <p14:tracePt t="1853" x="10844213" y="3563938"/>
          <p14:tracePt t="1861" x="10772775" y="3563938"/>
          <p14:tracePt t="1869" x="10701338" y="3563938"/>
          <p14:tracePt t="1879" x="10612438" y="3563938"/>
          <p14:tracePt t="1893" x="10453688" y="3563938"/>
          <p14:tracePt t="1901" x="10382250" y="3563938"/>
          <p14:tracePt t="1909" x="10294938" y="3563938"/>
          <p14:tracePt t="1917" x="10206038" y="3556000"/>
          <p14:tracePt t="1926" x="10126663" y="3548063"/>
          <p14:tracePt t="1933" x="10039350" y="3540125"/>
          <p14:tracePt t="1941" x="9959975" y="3532188"/>
          <p14:tracePt t="1949" x="9886950" y="3524250"/>
          <p14:tracePt t="1957" x="9815513" y="3524250"/>
          <p14:tracePt t="1965" x="9744075" y="3516313"/>
          <p14:tracePt t="1973" x="9672638" y="3500438"/>
          <p14:tracePt t="1981" x="9609138" y="3500438"/>
          <p14:tracePt t="1989" x="9544050" y="3500438"/>
          <p14:tracePt t="1997" x="9480550" y="3492500"/>
          <p14:tracePt t="2005" x="9409113" y="3492500"/>
          <p14:tracePt t="2013" x="9321800" y="3492500"/>
          <p14:tracePt t="2021" x="9250363" y="3492500"/>
          <p14:tracePt t="2029" x="9161463" y="3492500"/>
          <p14:tracePt t="2037" x="9097963" y="3492500"/>
          <p14:tracePt t="2045" x="9026525" y="3492500"/>
          <p14:tracePt t="2053" x="8947150" y="3484563"/>
          <p14:tracePt t="2061" x="8883650" y="3484563"/>
          <p14:tracePt t="2069" x="8818563" y="3484563"/>
          <p14:tracePt t="2077" x="8770938" y="3476625"/>
          <p14:tracePt t="2085" x="8723313" y="3476625"/>
          <p14:tracePt t="2093" x="8675688" y="3476625"/>
          <p14:tracePt t="2101" x="8643938" y="3476625"/>
          <p14:tracePt t="2110" x="8612188" y="3476625"/>
          <p14:tracePt t="2117" x="8580438" y="3476625"/>
          <p14:tracePt t="2126" x="8548688" y="3476625"/>
          <p14:tracePt t="2134" x="8499475" y="3476625"/>
          <p14:tracePt t="2142" x="8435975" y="3476625"/>
          <p14:tracePt t="2149" x="8364538" y="3484563"/>
          <p14:tracePt t="2159" x="8269288" y="3492500"/>
          <p14:tracePt t="2165" x="8164513" y="3500438"/>
          <p14:tracePt t="2173" x="8029575" y="3516313"/>
          <p14:tracePt t="2182" x="7862888" y="3548063"/>
          <p14:tracePt t="2190" x="7686675" y="3595688"/>
          <p14:tracePt t="2197" x="7599363" y="3652838"/>
          <p14:tracePt t="2206" x="7551738" y="3684588"/>
          <p14:tracePt t="2213" x="7535863" y="3692525"/>
          <p14:tracePt t="2550" x="7551738" y="3684588"/>
          <p14:tracePt t="2565" x="7559675" y="3684588"/>
          <p14:tracePt t="2573" x="7567613" y="3676650"/>
          <p14:tracePt t="2589" x="7575550" y="3676650"/>
          <p14:tracePt t="2597" x="7599363" y="3676650"/>
          <p14:tracePt t="2605" x="7615238" y="3676650"/>
          <p14:tracePt t="2613" x="7623175" y="3684588"/>
          <p14:tracePt t="2621" x="7631113" y="3684588"/>
          <p14:tracePt t="2629" x="7639050" y="3684588"/>
          <p14:tracePt t="2653" x="7639050" y="3692525"/>
          <p14:tracePt t="2660" x="7631113" y="3700463"/>
          <p14:tracePt t="2669" x="7607300" y="3716338"/>
          <p14:tracePt t="2677" x="7583488" y="3716338"/>
          <p14:tracePt t="2685" x="7559675" y="3724275"/>
          <p14:tracePt t="2693" x="7535863" y="3740150"/>
          <p14:tracePt t="2701" x="7496175" y="3756025"/>
          <p14:tracePt t="2709" x="7470775" y="3763963"/>
          <p14:tracePt t="2717" x="7431088" y="3779838"/>
          <p14:tracePt t="2724" x="7407275" y="3795713"/>
          <p14:tracePt t="2733" x="7383463" y="3803650"/>
          <p14:tracePt t="2741" x="7343775" y="3819525"/>
          <p14:tracePt t="2749" x="7312025" y="3835400"/>
          <p14:tracePt t="2757" x="7264400" y="3851275"/>
          <p14:tracePt t="2765" x="7208838" y="3867150"/>
          <p14:tracePt t="2773" x="7177088" y="3875088"/>
          <p14:tracePt t="2782" x="7127875" y="3890963"/>
          <p14:tracePt t="2788" x="7080250" y="3898900"/>
          <p14:tracePt t="2797" x="7056438" y="3898900"/>
          <p14:tracePt t="2805" x="7024688" y="3914775"/>
          <p14:tracePt t="2813" x="6985000" y="3922713"/>
          <p14:tracePt t="2822" x="6953250" y="3930650"/>
          <p14:tracePt t="2834" x="6913563" y="3948113"/>
          <p14:tracePt t="2837" x="6889750" y="3956050"/>
          <p14:tracePt t="2845" x="6873875" y="3956050"/>
          <p14:tracePt t="2853" x="6865938" y="3963988"/>
          <p14:tracePt t="2864" x="6858000" y="3963988"/>
          <p14:tracePt t="2893" x="6858000" y="3971925"/>
          <p14:tracePt t="2902" x="6850063" y="3971925"/>
          <p14:tracePt t="2917" x="6842125" y="3971925"/>
          <p14:tracePt t="2926" x="6834188" y="3971925"/>
          <p14:tracePt t="2933" x="6826250" y="3971925"/>
          <p14:tracePt t="2941" x="6818313" y="3971925"/>
          <p14:tracePt t="2973" x="6810375" y="3971925"/>
          <p14:tracePt t="3031" x="6784975" y="3971925"/>
          <p14:tracePt t="3037" x="6753225" y="3971925"/>
          <p14:tracePt t="3045" x="6713538" y="3963988"/>
          <p14:tracePt t="3053" x="6673850" y="3956050"/>
          <p14:tracePt t="3061" x="6626225" y="3948113"/>
          <p14:tracePt t="3069" x="6594475" y="3938588"/>
          <p14:tracePt t="3077" x="6578600" y="3938588"/>
          <p14:tracePt t="3085" x="6562725" y="3930650"/>
          <p14:tracePt t="3141" x="6554788" y="3930650"/>
          <p14:tracePt t="3149" x="6546850" y="3930650"/>
          <p14:tracePt t="3158" x="6538913" y="3930650"/>
          <p14:tracePt t="3165" x="6538913" y="3922713"/>
          <p14:tracePt t="3181" x="6530975" y="3922713"/>
          <p14:tracePt t="3213" x="6523038" y="3914775"/>
          <p14:tracePt t="3333" x="6515100" y="3914775"/>
          <p14:tracePt t="3342" x="6507163" y="3906838"/>
          <p14:tracePt t="3357" x="6507163" y="3898900"/>
          <p14:tracePt t="3365" x="6499225" y="3890963"/>
          <p14:tracePt t="3389" x="6499225" y="3883025"/>
          <p14:tracePt t="3397" x="6499225" y="3867150"/>
          <p14:tracePt t="3405" x="6499225" y="3859213"/>
          <p14:tracePt t="3413" x="6499225" y="3843338"/>
          <p14:tracePt t="3422" x="6507163" y="3811588"/>
          <p14:tracePt t="3431" x="6507163" y="3787775"/>
          <p14:tracePt t="3437" x="6507163" y="3756025"/>
          <p14:tracePt t="3445" x="6507163" y="3740150"/>
          <p14:tracePt t="3454" x="6507163" y="3724275"/>
          <p14:tracePt t="3460" x="6507163" y="3700463"/>
          <p14:tracePt t="3469" x="6507163" y="3692525"/>
          <p14:tracePt t="3477" x="6507163" y="3676650"/>
          <p14:tracePt t="3485" x="6507163" y="3668713"/>
          <p14:tracePt t="3493" x="6507163" y="3660775"/>
          <p14:tracePt t="3501" x="6507163" y="3652838"/>
          <p14:tracePt t="3509" x="6507163" y="3644900"/>
          <p14:tracePt t="3519" x="6507163" y="3629025"/>
          <p14:tracePt t="3534" x="6507163" y="3621088"/>
          <p14:tracePt t="3549" x="6507163" y="3613150"/>
          <p14:tracePt t="3557" x="6507163" y="3605213"/>
          <p14:tracePt t="3565" x="6507163" y="3595688"/>
          <p14:tracePt t="3573" x="6507163" y="3579813"/>
          <p14:tracePt t="3582" x="6507163" y="3571875"/>
          <p14:tracePt t="3590" x="6507163" y="3556000"/>
          <p14:tracePt t="3598" x="6507163" y="3548063"/>
          <p14:tracePt t="3605" x="6507163" y="3532188"/>
          <p14:tracePt t="3613" x="6507163" y="3524250"/>
          <p14:tracePt t="3621" x="6507163" y="3516313"/>
          <p14:tracePt t="3629" x="6507163" y="3500438"/>
          <p14:tracePt t="3637" x="6507163" y="3492500"/>
          <p14:tracePt t="3645" x="6507163" y="3484563"/>
          <p14:tracePt t="3653" x="6507163" y="3476625"/>
          <p14:tracePt t="3660" x="6507163" y="3468688"/>
          <p14:tracePt t="3670" x="6507163" y="3460750"/>
          <p14:tracePt t="3679" x="6515100" y="3452813"/>
          <p14:tracePt t="3694" x="6523038" y="3436938"/>
          <p14:tracePt t="3702" x="6523038" y="3429000"/>
          <p14:tracePt t="3710" x="6523038" y="3421063"/>
          <p14:tracePt t="3718" x="6530975" y="3405188"/>
          <p14:tracePt t="3725" x="6530975" y="3397250"/>
          <p14:tracePt t="3733" x="6530975" y="3389313"/>
          <p14:tracePt t="3740" x="6530975" y="3381375"/>
          <p14:tracePt t="3749" x="6538913" y="3373438"/>
          <p14:tracePt t="3756" x="6538913" y="3365500"/>
          <p14:tracePt t="4013" x="6538913" y="3373438"/>
          <p14:tracePt t="4021" x="6530975" y="3397250"/>
          <p14:tracePt t="4030" x="6523038" y="3405188"/>
          <p14:tracePt t="4037" x="6515100" y="3421063"/>
          <p14:tracePt t="4045" x="6515100" y="3429000"/>
          <p14:tracePt t="4053" x="6507163" y="3436938"/>
          <p14:tracePt t="4061" x="6507163" y="3444875"/>
          <p14:tracePt t="4068" x="6499225" y="3452813"/>
          <p14:tracePt t="4077" x="6499225" y="3468688"/>
          <p14:tracePt t="4085" x="6499225" y="3476625"/>
          <p14:tracePt t="4093" x="6491288" y="3484563"/>
          <p14:tracePt t="4101" x="6491288" y="3500438"/>
          <p14:tracePt t="4110" x="6483350" y="3508375"/>
          <p14:tracePt t="4125" x="6483350" y="3524250"/>
          <p14:tracePt t="4133" x="6475413" y="3532188"/>
          <p14:tracePt t="4142" x="6467475" y="3540125"/>
          <p14:tracePt t="4149" x="6467475" y="3556000"/>
          <p14:tracePt t="4159" x="6459538" y="3563938"/>
          <p14:tracePt t="4165" x="6451600" y="3571875"/>
          <p14:tracePt t="4173" x="6442075" y="3587750"/>
          <p14:tracePt t="4181" x="6434138" y="3595688"/>
          <p14:tracePt t="4189" x="6426200" y="3613150"/>
          <p14:tracePt t="4197" x="6426200" y="3629025"/>
          <p14:tracePt t="4205" x="6418263" y="3636963"/>
          <p14:tracePt t="4213" x="6418263" y="3644900"/>
          <p14:tracePt t="4223" x="6418263" y="3652838"/>
          <p14:tracePt t="4229" x="6410325" y="3660775"/>
          <p14:tracePt t="4237" x="6402388" y="3668713"/>
          <p14:tracePt t="4245" x="6402388" y="3684588"/>
          <p14:tracePt t="4253" x="6402388" y="3692525"/>
          <p14:tracePt t="4261" x="6402388" y="3700463"/>
          <p14:tracePt t="4269" x="6394450" y="3716338"/>
          <p14:tracePt t="4277" x="6386513" y="3732213"/>
          <p14:tracePt t="4285" x="6378575" y="3748088"/>
          <p14:tracePt t="4294" x="6378575" y="3756025"/>
          <p14:tracePt t="4302" x="6362700" y="3779838"/>
          <p14:tracePt t="4310" x="6362700" y="3795713"/>
          <p14:tracePt t="4317" x="6354763" y="3803650"/>
          <p14:tracePt t="4325" x="6346825" y="3819525"/>
          <p14:tracePt t="4333" x="6346825" y="3827463"/>
          <p14:tracePt t="4341" x="6338888" y="3843338"/>
          <p14:tracePt t="4349" x="6330950" y="3859213"/>
          <p14:tracePt t="4365" x="6330950" y="3867150"/>
          <p14:tracePt t="4373" x="6323013" y="3875088"/>
          <p14:tracePt t="4381" x="6323013" y="3883025"/>
          <p14:tracePt t="4389" x="6315075" y="3898900"/>
          <p14:tracePt t="4397" x="6315075" y="3914775"/>
          <p14:tracePt t="4406" x="6315075" y="3922713"/>
          <p14:tracePt t="4413" x="6307138" y="3930650"/>
          <p14:tracePt t="4421" x="6307138" y="3948113"/>
          <p14:tracePt t="4430" x="6299200" y="3956050"/>
          <p14:tracePt t="4438" x="6299200" y="3963988"/>
          <p14:tracePt t="4702" x="6307138" y="3930650"/>
          <p14:tracePt t="4709" x="6315075" y="3906838"/>
          <p14:tracePt t="4717" x="6330950" y="3867150"/>
          <p14:tracePt t="4725" x="6354763" y="3835400"/>
          <p14:tracePt t="4733" x="6370638" y="3803650"/>
          <p14:tracePt t="4741" x="6378575" y="3771900"/>
          <p14:tracePt t="4749" x="6402388" y="3740150"/>
          <p14:tracePt t="4757" x="6418263" y="3716338"/>
          <p14:tracePt t="4765" x="6426200" y="3692525"/>
          <p14:tracePt t="4773" x="6442075" y="3668713"/>
          <p14:tracePt t="4783" x="6451600" y="3652838"/>
          <p14:tracePt t="4789" x="6459538" y="3636963"/>
          <p14:tracePt t="4801" x="6467475" y="3629025"/>
          <p14:tracePt t="4806" x="6467475" y="3613150"/>
          <p14:tracePt t="4817" x="6467475" y="3605213"/>
          <p14:tracePt t="4821" x="6475413" y="3595688"/>
          <p14:tracePt t="4831" x="6475413" y="3579813"/>
          <p14:tracePt t="4837" x="6491288" y="3571875"/>
          <p14:tracePt t="4846" x="6491288" y="3563938"/>
          <p14:tracePt t="4853" x="6491288" y="3540125"/>
          <p14:tracePt t="4860" x="6499225" y="3524250"/>
          <p14:tracePt t="4869" x="6507163" y="3516313"/>
          <p14:tracePt t="4878" x="6515100" y="3500438"/>
          <p14:tracePt t="4885" x="6523038" y="3476625"/>
          <p14:tracePt t="4896" x="6523038" y="3468688"/>
          <p14:tracePt t="4901" x="6530975" y="3460750"/>
          <p14:tracePt t="4909" x="6530975" y="3444875"/>
          <p14:tracePt t="4917" x="6538913" y="3429000"/>
          <p14:tracePt t="4925" x="6546850" y="3421063"/>
          <p14:tracePt t="4933" x="6546850" y="3405188"/>
          <p14:tracePt t="4940" x="6554788" y="3389313"/>
          <p14:tracePt t="4949" x="6562725" y="3381375"/>
          <p14:tracePt t="4957" x="6562725" y="3373438"/>
          <p14:tracePt t="4965" x="6562725" y="3357563"/>
          <p14:tracePt t="4973" x="6570663" y="3357563"/>
          <p14:tracePt t="4981" x="6570663" y="3341688"/>
          <p14:tracePt t="4989" x="6578600" y="3341688"/>
          <p14:tracePt t="5013" x="6578600" y="3333750"/>
          <p14:tracePt t="10925" x="6665913" y="3333750"/>
          <p14:tracePt t="10933" x="6777038" y="3333750"/>
          <p14:tracePt t="10941" x="6913563" y="3357563"/>
          <p14:tracePt t="10949" x="7096125" y="3381375"/>
          <p14:tracePt t="10957" x="7304088" y="3405188"/>
          <p14:tracePt t="10966" x="7512050" y="3429000"/>
          <p14:tracePt t="10972" x="7710488" y="3452813"/>
          <p14:tracePt t="10981" x="7870825" y="3460750"/>
          <p14:tracePt t="10988" x="7981950" y="3468688"/>
          <p14:tracePt t="10997" x="8077200" y="3476625"/>
          <p14:tracePt t="11005" x="8132763" y="3484563"/>
          <p14:tracePt t="11013" x="8164513" y="3484563"/>
          <p14:tracePt t="11029" x="8172450" y="3484563"/>
          <p14:tracePt t="11093" x="8180388" y="3484563"/>
          <p14:tracePt t="11101" x="8237538" y="3484563"/>
          <p14:tracePt t="11109" x="8293100" y="3476625"/>
          <p14:tracePt t="11117" x="8332788" y="3476625"/>
          <p14:tracePt t="11125" x="8372475" y="3460750"/>
          <p14:tracePt t="11133" x="8428038" y="3452813"/>
          <p14:tracePt t="11141" x="8475663" y="3444875"/>
          <p14:tracePt t="11149" x="8499475" y="3436938"/>
          <p14:tracePt t="11158" x="8515350" y="3429000"/>
          <p14:tracePt t="11165" x="8523288" y="3429000"/>
          <p14:tracePt t="11173" x="8531225" y="3429000"/>
          <p14:tracePt t="11181" x="8540750" y="3429000"/>
          <p14:tracePt t="11189" x="8540750" y="3421063"/>
          <p14:tracePt t="11213" x="8548688" y="3421063"/>
          <p14:tracePt t="11222" x="8556625" y="3413125"/>
          <p14:tracePt t="11229" x="8580438" y="3413125"/>
          <p14:tracePt t="11237" x="8620125" y="3413125"/>
          <p14:tracePt t="11245" x="8691563" y="3413125"/>
          <p14:tracePt t="11253" x="8763000" y="3413125"/>
          <p14:tracePt t="11261" x="8834438" y="3421063"/>
          <p14:tracePt t="11269" x="8915400" y="3444875"/>
          <p14:tracePt t="11278" x="8939213" y="3444875"/>
          <p14:tracePt t="11285" x="8955088" y="3452813"/>
          <p14:tracePt t="11293" x="8978900" y="3452813"/>
          <p14:tracePt t="11302" x="9002713" y="3452813"/>
          <p14:tracePt t="11310" x="9018588" y="3452813"/>
          <p14:tracePt t="11318" x="9026525" y="3452813"/>
          <p14:tracePt t="11373" x="9034463" y="3452813"/>
          <p14:tracePt t="11381" x="9090025" y="3452813"/>
          <p14:tracePt t="11389" x="9217025" y="3452813"/>
          <p14:tracePt t="11397" x="9417050" y="3452813"/>
          <p14:tracePt t="11405" x="9656763" y="3468688"/>
          <p14:tracePt t="11413" x="9902825" y="3492500"/>
          <p14:tracePt t="11421" x="10166350" y="3508375"/>
          <p14:tracePt t="11430" x="10453688" y="3516313"/>
          <p14:tracePt t="11438" x="10693400" y="3516313"/>
          <p14:tracePt t="11445" x="10907713" y="3516313"/>
          <p14:tracePt t="11455" x="11060113" y="3516313"/>
          <p14:tracePt t="11460" x="11155363" y="3516313"/>
          <p14:tracePt t="11470" x="11218863" y="3516313"/>
          <p14:tracePt t="11477" x="11258550" y="3516313"/>
          <p14:tracePt t="11486" x="11282363" y="3516313"/>
          <p14:tracePt t="11495" x="11306175" y="3508375"/>
          <p14:tracePt t="11502" x="11339513" y="3500438"/>
          <p14:tracePt t="11510" x="11403013" y="3492500"/>
          <p14:tracePt t="11518" x="11474450" y="3484563"/>
          <p14:tracePt t="11526" x="11561763" y="3484563"/>
          <p14:tracePt t="11536" x="11682413" y="3484563"/>
          <p14:tracePt t="11540" x="11785600" y="3484563"/>
          <p14:tracePt t="11549" x="11888788" y="3484563"/>
          <p14:tracePt t="11557" x="11984038" y="3484563"/>
          <p14:tracePt t="11565" x="12065000" y="3476625"/>
          <p14:tracePt t="11573" x="12120563" y="3476625"/>
          <p14:tracePt t="11581" x="12152313" y="3476625"/>
          <p14:tracePt t="11589" x="12160250" y="3476625"/>
          <p14:tracePt t="11597" x="12176125" y="3468688"/>
          <p14:tracePt t="11605" x="12184063" y="3468688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658" name="Picture 2" descr="msotw9_temp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2" t="59236" b="6937"/>
          <a:stretch>
            <a:fillRect/>
          </a:stretch>
        </p:blipFill>
        <p:spPr bwMode="auto">
          <a:xfrm>
            <a:off x="2245558" y="905933"/>
            <a:ext cx="7732888" cy="5039728"/>
          </a:xfrm>
          <a:prstGeom prst="rect">
            <a:avLst/>
          </a:prstGeom>
          <a:noFill/>
          <a:ln w="222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285C8490-27C3-4108-9D32-A6D3F84C0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5542" y="4479587"/>
            <a:ext cx="850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ym typeface="Wingdings" panose="05000000000000000000" pitchFamily="2" charset="2"/>
              </a:rPr>
              <a:t></a:t>
            </a:r>
            <a:endParaRPr lang="en-US" altLang="en-US" sz="2400" b="1" dirty="0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E2D89A7F-E21E-4C15-B221-F9E427410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6842" y="4708187"/>
            <a:ext cx="48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ym typeface="Wingdings" panose="05000000000000000000" pitchFamily="2" charset="2"/>
              </a:rPr>
              <a:t></a:t>
            </a:r>
            <a:endParaRPr lang="en-US" alt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BB1C0F-CF22-4896-8533-7049B8295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18"/>
    </mc:Choice>
    <mc:Fallback xmlns="">
      <p:transition spd="slow" advTm="13518"/>
    </mc:Fallback>
  </mc:AlternateContent>
  <p:extLst>
    <p:ext uri="{3A86A75C-4F4B-4683-9AE1-C65F6400EC91}">
      <p14:laserTraceLst xmlns:p14="http://schemas.microsoft.com/office/powerpoint/2010/main">
        <p14:tracePtLst>
          <p14:tracePt t="5526" x="11920538" y="3516313"/>
          <p14:tracePt t="5534" x="11730038" y="3516313"/>
          <p14:tracePt t="5542" x="11553825" y="3516313"/>
          <p14:tracePt t="5550" x="11371263" y="3508375"/>
          <p14:tracePt t="5558" x="11210925" y="3492500"/>
          <p14:tracePt t="5566" x="11012488" y="3484563"/>
          <p14:tracePt t="5574" x="10780713" y="3444875"/>
          <p14:tracePt t="5582" x="10572750" y="3405188"/>
          <p14:tracePt t="5590" x="10366375" y="3373438"/>
          <p14:tracePt t="5598" x="10158413" y="3333750"/>
          <p14:tracePt t="5606" x="9967913" y="3302000"/>
          <p14:tracePt t="5614" x="9823450" y="3278188"/>
          <p14:tracePt t="5622" x="9720263" y="3262313"/>
          <p14:tracePt t="5630" x="9609138" y="3252788"/>
          <p14:tracePt t="5638" x="9520238" y="3244850"/>
          <p14:tracePt t="5647" x="9448800" y="3236913"/>
          <p14:tracePt t="5654" x="9377363" y="3228975"/>
          <p14:tracePt t="5662" x="9321800" y="3228975"/>
          <p14:tracePt t="5670" x="9290050" y="3228975"/>
          <p14:tracePt t="5678" x="9266238" y="3228975"/>
          <p14:tracePt t="5687" x="9250363" y="3228975"/>
          <p14:tracePt t="5745" x="9242425" y="3228975"/>
          <p14:tracePt t="5750" x="9217025" y="3236913"/>
          <p14:tracePt t="5758" x="9201150" y="3236913"/>
          <p14:tracePt t="5766" x="9193213" y="3244850"/>
          <p14:tracePt t="5774" x="9185275" y="3244850"/>
          <p14:tracePt t="5782" x="9169400" y="3252788"/>
          <p14:tracePt t="7110" x="9026525" y="3236913"/>
          <p14:tracePt t="7118" x="8858250" y="3213100"/>
          <p14:tracePt t="7126" x="8612188" y="3173413"/>
          <p14:tracePt t="7134" x="8316913" y="3117850"/>
          <p14:tracePt t="7142" x="7997825" y="3062288"/>
          <p14:tracePt t="7150" x="7607300" y="2967038"/>
          <p14:tracePt t="7158" x="7248525" y="2894013"/>
          <p14:tracePt t="7166" x="6889750" y="2814638"/>
          <p14:tracePt t="7174" x="6546850" y="2759075"/>
          <p14:tracePt t="7183" x="6275388" y="2703513"/>
          <p14:tracePt t="7190" x="6019800" y="2647950"/>
          <p14:tracePt t="7198" x="5837238" y="2624138"/>
          <p14:tracePt t="7207" x="5692775" y="2608263"/>
          <p14:tracePt t="7217" x="5605463" y="2600325"/>
          <p14:tracePt t="7223" x="5534025" y="2584450"/>
          <p14:tracePt t="7231" x="5486400" y="2584450"/>
          <p14:tracePt t="7239" x="5446713" y="2584450"/>
          <p14:tracePt t="7246" x="5422900" y="2584450"/>
          <p14:tracePt t="7254" x="5397500" y="2584450"/>
          <p14:tracePt t="7264" x="5373688" y="2584450"/>
          <p14:tracePt t="7271" x="5365750" y="2584450"/>
          <p14:tracePt t="7280" x="5357813" y="2584450"/>
          <p14:tracePt t="7287" x="5349875" y="2584450"/>
          <p14:tracePt t="7295" x="5341938" y="2584450"/>
          <p14:tracePt t="7302" x="5334000" y="2584450"/>
          <p14:tracePt t="7310" x="5318125" y="2584450"/>
          <p14:tracePt t="7318" x="5294313" y="2592388"/>
          <p14:tracePt t="7326" x="5270500" y="2592388"/>
          <p14:tracePt t="7334" x="5238750" y="2600325"/>
          <p14:tracePt t="7342" x="5207000" y="2608263"/>
          <p14:tracePt t="7353" x="5183188" y="2616200"/>
          <p14:tracePt t="7359" x="5143500" y="2624138"/>
          <p14:tracePt t="7367" x="5111750" y="2624138"/>
          <p14:tracePt t="7374" x="5072063" y="2624138"/>
          <p14:tracePt t="7382" x="5014913" y="2624138"/>
          <p14:tracePt t="7390" x="4983163" y="2624138"/>
          <p14:tracePt t="7398" x="4927600" y="2624138"/>
          <p14:tracePt t="7406" x="4872038" y="2624138"/>
          <p14:tracePt t="7414" x="4824413" y="2624138"/>
          <p14:tracePt t="7422" x="4792663" y="2624138"/>
          <p14:tracePt t="7431" x="4752975" y="2624138"/>
          <p14:tracePt t="7438" x="4721225" y="2624138"/>
          <p14:tracePt t="7446" x="4713288" y="2624138"/>
          <p14:tracePt t="7454" x="4705350" y="2624138"/>
          <p14:tracePt t="7463" x="4687888" y="2624138"/>
          <p14:tracePt t="7470" x="4679950" y="2624138"/>
          <p14:tracePt t="7486" x="4672013" y="2624138"/>
          <p14:tracePt t="7542" x="4664075" y="2624138"/>
          <p14:tracePt t="7550" x="4648200" y="2624138"/>
          <p14:tracePt t="7566" x="4640263" y="2624138"/>
          <p14:tracePt t="7614" x="4624388" y="2632075"/>
          <p14:tracePt t="7638" x="4616450" y="2632075"/>
          <p14:tracePt t="8486" x="4616450" y="2640013"/>
          <p14:tracePt t="8494" x="4608513" y="2663825"/>
          <p14:tracePt t="8502" x="4600575" y="2703513"/>
          <p14:tracePt t="8511" x="4600575" y="2727325"/>
          <p14:tracePt t="8518" x="4600575" y="2735263"/>
          <p14:tracePt t="8526" x="4600575" y="2743200"/>
          <p14:tracePt t="8534" x="4600575" y="2759075"/>
          <p14:tracePt t="8551" x="4600575" y="2767013"/>
          <p14:tracePt t="8662" x="4600575" y="2774950"/>
          <p14:tracePt t="8670" x="4600575" y="2782888"/>
          <p14:tracePt t="8678" x="4608513" y="2790825"/>
          <p14:tracePt t="8832" x="4616450" y="2790825"/>
          <p14:tracePt t="8855" x="4632325" y="2798763"/>
          <p14:tracePt t="8871" x="4640263" y="2798763"/>
          <p14:tracePt t="8886" x="4640263" y="2806700"/>
          <p14:tracePt t="8927" x="4648200" y="2806700"/>
          <p14:tracePt t="8983" x="4648200" y="2814638"/>
          <p14:tracePt t="8991" x="4656138" y="2814638"/>
          <p14:tracePt t="8998" x="4664075" y="2814638"/>
          <p14:tracePt t="9022" x="4672013" y="2822575"/>
          <p14:tracePt t="9030" x="4695825" y="2822575"/>
          <p14:tracePt t="9038" x="4705350" y="2830513"/>
          <p14:tracePt t="9046" x="4713288" y="2838450"/>
          <p14:tracePt t="9055" x="4729163" y="2846388"/>
          <p14:tracePt t="9062" x="4745038" y="2846388"/>
          <p14:tracePt t="9081" x="4760913" y="2854325"/>
          <p14:tracePt t="9086" x="4776788" y="2854325"/>
          <p14:tracePt t="9094" x="4792663" y="2862263"/>
          <p14:tracePt t="9102" x="4800600" y="2862263"/>
          <p14:tracePt t="9110" x="4816475" y="2862263"/>
          <p14:tracePt t="9118" x="4832350" y="2862263"/>
          <p14:tracePt t="9126" x="4848225" y="2870200"/>
          <p14:tracePt t="9134" x="4864100" y="2870200"/>
          <p14:tracePt t="9142" x="4879975" y="2870200"/>
          <p14:tracePt t="9150" x="4895850" y="2870200"/>
          <p14:tracePt t="9158" x="4919663" y="2878138"/>
          <p14:tracePt t="9167" x="4935538" y="2878138"/>
          <p14:tracePt t="9174" x="4951413" y="2878138"/>
          <p14:tracePt t="9182" x="4975225" y="2878138"/>
          <p14:tracePt t="9190" x="4999038" y="2878138"/>
          <p14:tracePt t="9198" x="5022850" y="2878138"/>
          <p14:tracePt t="9206" x="5038725" y="2878138"/>
          <p14:tracePt t="9214" x="5064125" y="2878138"/>
          <p14:tracePt t="9222" x="5072063" y="2886075"/>
          <p14:tracePt t="9230" x="5087938" y="2886075"/>
          <p14:tracePt t="9238" x="5095875" y="2886075"/>
          <p14:tracePt t="9246" x="5103813" y="2886075"/>
          <p14:tracePt t="9254" x="5111750" y="2886075"/>
          <p14:tracePt t="9270" x="5119688" y="2886075"/>
          <p14:tracePt t="9286" x="5127625" y="2886075"/>
          <p14:tracePt t="9294" x="5135563" y="2886075"/>
          <p14:tracePt t="9302" x="5151438" y="2894013"/>
          <p14:tracePt t="9310" x="5175250" y="2894013"/>
          <p14:tracePt t="9318" x="5199063" y="2901950"/>
          <p14:tracePt t="9326" x="5222875" y="2901950"/>
          <p14:tracePt t="9334" x="5246688" y="2901950"/>
          <p14:tracePt t="9343" x="5270500" y="2909888"/>
          <p14:tracePt t="9350" x="5286375" y="2909888"/>
          <p14:tracePt t="9359" x="5310188" y="2919413"/>
          <p14:tracePt t="9370" x="5326063" y="2927350"/>
          <p14:tracePt t="9374" x="5341938" y="2927350"/>
          <p14:tracePt t="9382" x="5357813" y="2927350"/>
          <p14:tracePt t="9390" x="5365750" y="2927350"/>
          <p14:tracePt t="9406" x="5373688" y="2927350"/>
          <p14:tracePt t="9414" x="5381625" y="2935288"/>
          <p14:tracePt t="9454" x="5389563" y="2935288"/>
          <p14:tracePt t="9464" x="5397500" y="2935288"/>
          <p14:tracePt t="9470" x="5414963" y="2935288"/>
          <p14:tracePt t="9479" x="5438775" y="2943225"/>
          <p14:tracePt t="9487" x="5462588" y="2943225"/>
          <p14:tracePt t="9494" x="5470525" y="2951163"/>
          <p14:tracePt t="9502" x="5486400" y="2951163"/>
          <p14:tracePt t="9734" x="5486400" y="2943225"/>
          <p14:tracePt t="9743" x="5486400" y="2927350"/>
          <p14:tracePt t="9750" x="5486400" y="2919413"/>
          <p14:tracePt t="9758" x="5478463" y="2901950"/>
          <p14:tracePt t="9766" x="5478463" y="2894013"/>
          <p14:tracePt t="9774" x="5462588" y="2878138"/>
          <p14:tracePt t="9785" x="5454650" y="2862263"/>
          <p14:tracePt t="9791" x="5454650" y="2854325"/>
          <p14:tracePt t="9798" x="5438775" y="2838450"/>
          <p14:tracePt t="9807" x="5438775" y="2830513"/>
          <p14:tracePt t="9814" x="5430838" y="2814638"/>
          <p14:tracePt t="9822" x="5414963" y="2798763"/>
          <p14:tracePt t="9831" x="5414963" y="2790825"/>
          <p14:tracePt t="9838" x="5414963" y="2782888"/>
          <p14:tracePt t="9846" x="5407025" y="2767013"/>
          <p14:tracePt t="9854" x="5407025" y="2759075"/>
          <p14:tracePt t="9862" x="5397500" y="2751138"/>
          <p14:tracePt t="9870" x="5397500" y="2735263"/>
          <p14:tracePt t="9878" x="5389563" y="2719388"/>
          <p14:tracePt t="9886" x="5381625" y="2703513"/>
          <p14:tracePt t="9894" x="5373688" y="2679700"/>
          <p14:tracePt t="9902" x="5373688" y="2655888"/>
          <p14:tracePt t="9910" x="5365750" y="2632075"/>
          <p14:tracePt t="9918" x="5357813" y="2608263"/>
          <p14:tracePt t="9927" x="5349875" y="2584450"/>
          <p14:tracePt t="9935" x="5349875" y="2543175"/>
          <p14:tracePt t="9942" x="5349875" y="2527300"/>
          <p14:tracePt t="9950" x="5341938" y="2511425"/>
          <p14:tracePt t="9958" x="5341938" y="2495550"/>
          <p14:tracePt t="9966" x="5334000" y="2479675"/>
          <p14:tracePt t="9974" x="5334000" y="2463800"/>
          <p14:tracePt t="9982" x="5334000" y="2455863"/>
          <p14:tracePt t="9990" x="5326063" y="2447925"/>
          <p14:tracePt t="9998" x="5326063" y="2432050"/>
          <p14:tracePt t="10006" x="5318125" y="2424113"/>
          <p14:tracePt t="10015" x="5318125" y="2416175"/>
          <p14:tracePt t="10030" x="5318125" y="2408238"/>
          <p14:tracePt t="10039" x="5310188" y="2408238"/>
          <p14:tracePt t="10046" x="5310188" y="2400300"/>
          <p14:tracePt t="10057" x="5302250" y="2392363"/>
          <p14:tracePt t="10062" x="5278438" y="2376488"/>
          <p14:tracePt t="10081" x="5222875" y="2320925"/>
          <p14:tracePt t="10086" x="5191125" y="2289175"/>
          <p14:tracePt t="10094" x="5159375" y="2257425"/>
          <p14:tracePt t="10103" x="5119688" y="2224088"/>
          <p14:tracePt t="10110" x="5080000" y="2192338"/>
          <p14:tracePt t="10119" x="5056188" y="2168525"/>
          <p14:tracePt t="10126" x="5030788" y="2152650"/>
          <p14:tracePt t="10135" x="5014913" y="2144713"/>
          <p14:tracePt t="10144" x="5006975" y="2128838"/>
          <p14:tracePt t="10151" x="4991100" y="2120900"/>
          <p14:tracePt t="10159" x="4975225" y="2105025"/>
          <p14:tracePt t="10169" x="4967288" y="2097088"/>
          <p14:tracePt t="10186" x="4967288" y="2089150"/>
          <p14:tracePt t="10350" x="4967288" y="2097088"/>
          <p14:tracePt t="10358" x="4983163" y="2120900"/>
          <p14:tracePt t="10366" x="4983163" y="2128838"/>
          <p14:tracePt t="10374" x="4999038" y="2152650"/>
          <p14:tracePt t="10382" x="5014913" y="2184400"/>
          <p14:tracePt t="10391" x="5030788" y="2208213"/>
          <p14:tracePt t="10398" x="5064125" y="2257425"/>
          <p14:tracePt t="10406" x="5111750" y="2320925"/>
          <p14:tracePt t="10415" x="5159375" y="2376488"/>
          <p14:tracePt t="10423" x="5207000" y="2432050"/>
          <p14:tracePt t="10435" x="5270500" y="2495550"/>
          <p14:tracePt t="10439" x="5310188" y="2543175"/>
          <p14:tracePt t="10448" x="5357813" y="2592388"/>
          <p14:tracePt t="10454" x="5389563" y="2632075"/>
          <p14:tracePt t="10464" x="5422900" y="2671763"/>
          <p14:tracePt t="10470" x="5438775" y="2695575"/>
          <p14:tracePt t="10479" x="5454650" y="2719388"/>
          <p14:tracePt t="10486" x="5462588" y="2727325"/>
          <p14:tracePt t="10494" x="5470525" y="2735263"/>
          <p14:tracePt t="10502" x="5486400" y="2759075"/>
          <p14:tracePt t="10511" x="5486400" y="2774950"/>
          <p14:tracePt t="10518" x="5502275" y="2790825"/>
          <p14:tracePt t="10526" x="5502275" y="2806700"/>
          <p14:tracePt t="10534" x="5518150" y="2830513"/>
          <p14:tracePt t="10542" x="5534025" y="2854325"/>
          <p14:tracePt t="10550" x="5549900" y="2886075"/>
          <p14:tracePt t="10558" x="5573713" y="2919413"/>
          <p14:tracePt t="10566" x="5589588" y="2951163"/>
          <p14:tracePt t="10574" x="5605463" y="2982913"/>
          <p14:tracePt t="10582" x="5621338" y="2998788"/>
          <p14:tracePt t="10590" x="5629275" y="3014663"/>
          <p14:tracePt t="10598" x="5637213" y="3038475"/>
          <p14:tracePt t="10606" x="5645150" y="3046413"/>
          <p14:tracePt t="10614" x="5645150" y="3054350"/>
          <p14:tracePt t="10727" x="5621338" y="3038475"/>
          <p14:tracePt t="10734" x="5613400" y="3038475"/>
          <p14:tracePt t="10743" x="5597525" y="3022600"/>
          <p14:tracePt t="10750" x="5589588" y="3006725"/>
          <p14:tracePt t="10758" x="5573713" y="2990850"/>
          <p14:tracePt t="10766" x="5549900" y="2959100"/>
          <p14:tracePt t="10774" x="5526088" y="2935288"/>
          <p14:tracePt t="10782" x="5518150" y="2919413"/>
          <p14:tracePt t="10790" x="5502275" y="2886075"/>
          <p14:tracePt t="10798" x="5486400" y="2862263"/>
          <p14:tracePt t="10806" x="5462588" y="2830513"/>
          <p14:tracePt t="10815" x="5454650" y="2814638"/>
          <p14:tracePt t="10822" x="5438775" y="2798763"/>
          <p14:tracePt t="10830" x="5430838" y="2790825"/>
          <p14:tracePt t="10838" x="5422900" y="2774950"/>
          <p14:tracePt t="10846" x="5414963" y="2767013"/>
          <p14:tracePt t="10854" x="5407025" y="2751138"/>
          <p14:tracePt t="10862" x="5397500" y="2735263"/>
          <p14:tracePt t="10870" x="5397500" y="2719388"/>
          <p14:tracePt t="10879" x="5373688" y="2711450"/>
          <p14:tracePt t="10886" x="5373688" y="2687638"/>
          <p14:tracePt t="10894" x="5357813" y="2679700"/>
          <p14:tracePt t="10902" x="5349875" y="2663825"/>
          <p14:tracePt t="10910" x="5341938" y="2647950"/>
          <p14:tracePt t="10918" x="5334000" y="2632075"/>
          <p14:tracePt t="10927" x="5318125" y="2616200"/>
          <p14:tracePt t="10935" x="5302250" y="2592388"/>
          <p14:tracePt t="10942" x="5294313" y="2559050"/>
          <p14:tracePt t="10950" x="5270500" y="2535238"/>
          <p14:tracePt t="10959" x="5262563" y="2519363"/>
          <p14:tracePt t="10966" x="5254625" y="2495550"/>
          <p14:tracePt t="10974" x="5246688" y="2487613"/>
          <p14:tracePt t="10982" x="5238750" y="2479675"/>
          <p14:tracePt t="10990" x="5230813" y="2463800"/>
          <p14:tracePt t="10998" x="5222875" y="2463800"/>
          <p14:tracePt t="11006" x="5214938" y="2447925"/>
          <p14:tracePt t="11022" x="5214938" y="2439988"/>
          <p14:tracePt t="11030" x="5207000" y="2439988"/>
          <p14:tracePt t="11038" x="5207000" y="2432050"/>
          <p14:tracePt t="11056" x="5199063" y="2432050"/>
          <p14:tracePt t="11062" x="5199063" y="2424113"/>
          <p14:tracePt t="11071" x="5191125" y="2424113"/>
          <p14:tracePt t="11078" x="5183188" y="2416175"/>
          <p14:tracePt t="11087" x="5175250" y="2400300"/>
          <p14:tracePt t="11095" x="5167313" y="2400300"/>
          <p14:tracePt t="11102" x="5159375" y="2384425"/>
          <p14:tracePt t="11118" x="5151438" y="2368550"/>
          <p14:tracePt t="11135" x="5143500" y="2360613"/>
          <p14:tracePt t="11142" x="5135563" y="2344738"/>
          <p14:tracePt t="11150" x="5119688" y="2336800"/>
          <p14:tracePt t="11158" x="5111750" y="2320925"/>
          <p14:tracePt t="11174" x="5103813" y="2312988"/>
          <p14:tracePt t="11198" x="5103813" y="2305050"/>
          <p14:tracePt t="11206" x="5095875" y="2305050"/>
          <p14:tracePt t="11214" x="5095875" y="2297113"/>
          <p14:tracePt t="11222" x="5095875" y="2289175"/>
          <p14:tracePt t="11230" x="5087938" y="2289175"/>
          <p14:tracePt t="11374" x="5095875" y="2289175"/>
          <p14:tracePt t="11382" x="5119688" y="2289175"/>
          <p14:tracePt t="11390" x="5135563" y="2305050"/>
          <p14:tracePt t="11399" x="5167313" y="2312988"/>
          <p14:tracePt t="11406" x="5222875" y="2328863"/>
          <p14:tracePt t="11415" x="5294313" y="2336800"/>
          <p14:tracePt t="11422" x="5365750" y="2352675"/>
          <p14:tracePt t="11430" x="5462588" y="2376488"/>
          <p14:tracePt t="11439" x="5565775" y="2400300"/>
          <p14:tracePt t="11449" x="5668963" y="2424113"/>
          <p14:tracePt t="11455" x="5797550" y="2455863"/>
          <p14:tracePt t="11466" x="5924550" y="2487613"/>
          <p14:tracePt t="11471" x="6075363" y="2535238"/>
          <p14:tracePt t="11480" x="6203950" y="2576513"/>
          <p14:tracePt t="11487" x="6307138" y="2600325"/>
          <p14:tracePt t="11497" x="6394450" y="2624138"/>
          <p14:tracePt t="11502" x="6451600" y="2640013"/>
          <p14:tracePt t="11510" x="6483350" y="2655888"/>
          <p14:tracePt t="11518" x="6499225" y="2663825"/>
          <p14:tracePt t="11526" x="6515100" y="2671763"/>
          <p14:tracePt t="11558" x="6523038" y="2671763"/>
          <p14:tracePt t="11574" x="6523038" y="2679700"/>
          <p14:tracePt t="11582" x="6538913" y="2679700"/>
          <p14:tracePt t="11590" x="6546850" y="2687638"/>
          <p14:tracePt t="11598" x="6554788" y="2695575"/>
          <p14:tracePt t="11606" x="6570663" y="2703513"/>
          <p14:tracePt t="11614" x="6586538" y="2719388"/>
          <p14:tracePt t="11622" x="6610350" y="2735263"/>
          <p14:tracePt t="11631" x="6642100" y="2767013"/>
          <p14:tracePt t="11638" x="6657975" y="2774950"/>
          <p14:tracePt t="11646" x="6681788" y="2798763"/>
          <p14:tracePt t="11654" x="6689725" y="2798763"/>
          <p14:tracePt t="11662" x="6697663" y="2814638"/>
          <p14:tracePt t="11678" x="6705600" y="2814638"/>
          <p14:tracePt t="11774" x="6713538" y="2814638"/>
          <p14:tracePt t="11855" x="6729413" y="2806700"/>
          <p14:tracePt t="11862" x="6769100" y="2782888"/>
          <p14:tracePt t="11871" x="6794500" y="2767013"/>
          <p14:tracePt t="11878" x="6810375" y="2751138"/>
          <p14:tracePt t="11886" x="6842125" y="2735263"/>
          <p14:tracePt t="11894" x="6858000" y="2719388"/>
          <p14:tracePt t="11902" x="6873875" y="2711450"/>
          <p14:tracePt t="11912" x="6889750" y="2703513"/>
          <p14:tracePt t="11998" x="6897688" y="2695575"/>
          <p14:tracePt t="12007" x="6913563" y="2671763"/>
          <p14:tracePt t="12014" x="6929438" y="2663825"/>
          <p14:tracePt t="12022" x="6945313" y="2640013"/>
          <p14:tracePt t="12030" x="6953250" y="2632075"/>
          <p14:tracePt t="12038" x="6961188" y="2624138"/>
          <p14:tracePt t="12047" x="6969125" y="2608263"/>
          <p14:tracePt t="12054" x="6977063" y="2600325"/>
          <p14:tracePt t="12062" x="6985000" y="2584450"/>
          <p14:tracePt t="12081" x="7008813" y="2535238"/>
          <p14:tracePt t="12088" x="7016750" y="2511425"/>
          <p14:tracePt t="12094" x="7024688" y="2487613"/>
          <p14:tracePt t="12103" x="7040563" y="2471738"/>
          <p14:tracePt t="12111" x="7040563" y="2455863"/>
          <p14:tracePt t="12122" x="7056438" y="2447925"/>
          <p14:tracePt t="12126" x="7064375" y="2432050"/>
          <p14:tracePt t="12134" x="7064375" y="2424113"/>
          <p14:tracePt t="12143" x="7064375" y="2416175"/>
          <p14:tracePt t="12154" x="7072313" y="2408238"/>
          <p14:tracePt t="12158" x="7072313" y="2400300"/>
          <p14:tracePt t="12174" x="7072313" y="2392363"/>
          <p14:tracePt t="12183" x="7080250" y="2384425"/>
          <p14:tracePt t="12191" x="7088188" y="2376488"/>
          <p14:tracePt t="12202" x="7088188" y="2368550"/>
          <p14:tracePt t="12206" x="7096125" y="2360613"/>
          <p14:tracePt t="12214" x="7104063" y="2352675"/>
          <p14:tracePt t="12223" x="7104063" y="2344738"/>
          <p14:tracePt t="12230" x="7112000" y="2336800"/>
          <p14:tracePt t="12238" x="7119938" y="2320925"/>
          <p14:tracePt t="12254" x="7127875" y="2305050"/>
          <p14:tracePt t="12270" x="7135813" y="2297113"/>
          <p14:tracePt t="12279" x="7135813" y="2289175"/>
          <p14:tracePt t="12294" x="7145338" y="2289175"/>
          <p14:tracePt t="12310" x="7145338" y="2281238"/>
          <p14:tracePt t="12319" x="7153275" y="2273300"/>
          <p14:tracePt t="12462" x="7153275" y="2305050"/>
          <p14:tracePt t="12470" x="7177088" y="2360613"/>
          <p14:tracePt t="12479" x="7216775" y="2439988"/>
          <p14:tracePt t="12486" x="7280275" y="2527300"/>
          <p14:tracePt t="12494" x="7375525" y="2647950"/>
          <p14:tracePt t="12502" x="7512050" y="2782888"/>
          <p14:tracePt t="12510" x="7678738" y="2935288"/>
          <p14:tracePt t="12518" x="7805738" y="3070225"/>
          <p14:tracePt t="12526" x="7926388" y="3181350"/>
          <p14:tracePt t="12534" x="8021638" y="3270250"/>
          <p14:tracePt t="12542" x="8101013" y="3341688"/>
          <p14:tracePt t="12550" x="8172450" y="3421063"/>
          <p14:tracePt t="12558" x="8245475" y="3492500"/>
          <p14:tracePt t="12566" x="8324850" y="3563938"/>
          <p14:tracePt t="12574" x="8420100" y="3636963"/>
          <p14:tracePt t="12582" x="8523288" y="3692525"/>
          <p14:tracePt t="12591" x="8620125" y="3740150"/>
          <p14:tracePt t="12598" x="8707438" y="3771900"/>
          <p14:tracePt t="12606" x="8802688" y="3803650"/>
          <p14:tracePt t="12614" x="8891588" y="3827463"/>
          <p14:tracePt t="12622" x="8994775" y="3851275"/>
          <p14:tracePt t="12630" x="9074150" y="3867150"/>
          <p14:tracePt t="12638" x="9169400" y="3875088"/>
          <p14:tracePt t="12646" x="9250363" y="3883025"/>
          <p14:tracePt t="12654" x="9321800" y="3898900"/>
          <p14:tracePt t="12662" x="9401175" y="3898900"/>
          <p14:tracePt t="12670" x="9440863" y="3898900"/>
          <p14:tracePt t="12681" x="9472613" y="3898900"/>
          <p14:tracePt t="12686" x="9504363" y="3898900"/>
          <p14:tracePt t="12696" x="9551988" y="3898900"/>
          <p14:tracePt t="12702" x="9617075" y="3898900"/>
          <p14:tracePt t="12710" x="9720263" y="3898900"/>
          <p14:tracePt t="12718" x="9886950" y="3922713"/>
          <p14:tracePt t="12726" x="10221913" y="3987800"/>
          <p14:tracePt t="12735" x="10669588" y="4067175"/>
          <p14:tracePt t="12743" x="11163300" y="4162425"/>
          <p14:tracePt t="12750" x="11664950" y="4225925"/>
          <p14:tracePt t="12758" x="12080875" y="4257675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6187" y="594359"/>
            <a:ext cx="3910519" cy="2286000"/>
          </a:xfrm>
        </p:spPr>
        <p:txBody>
          <a:bodyPr>
            <a:normAutofit/>
          </a:bodyPr>
          <a:lstStyle/>
          <a:p>
            <a:r>
              <a:rPr lang="en-US" altLang="en-US" dirty="0" err="1"/>
              <a:t>Salpingopharyngeus</a:t>
            </a:r>
            <a:endParaRPr lang="en-US" alt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720826-6B19-429E-A5D7-105EB732F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altLang="en-US" sz="2000" dirty="0"/>
              <a:t>Elevation of lateral pharyngeal walls</a:t>
            </a:r>
            <a:endParaRPr lang="en-US" sz="2000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E78ECB0D-3F68-44D8-860B-2CE516D6D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" b="17299"/>
          <a:stretch>
            <a:fillRect/>
          </a:stretch>
        </p:blipFill>
        <p:spPr bwMode="auto">
          <a:xfrm>
            <a:off x="5212408" y="961518"/>
            <a:ext cx="5968702" cy="499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1" name="Line 4">
            <a:extLst>
              <a:ext uri="{FF2B5EF4-FFF2-40B4-BE49-F238E27FC236}">
                <a16:creationId xmlns:a16="http://schemas.microsoft.com/office/drawing/2014/main" id="{8C2481C2-817E-43AE-BB87-C23861C12C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07607" y="2104517"/>
            <a:ext cx="3363787" cy="1975254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E63B8-6FBA-4EC3-8FEC-ACF21FE83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64"/>
    </mc:Choice>
    <mc:Fallback xmlns="">
      <p:transition spd="slow" advTm="22264"/>
    </mc:Fallback>
  </mc:AlternateContent>
  <p:extLst>
    <p:ext uri="{3A86A75C-4F4B-4683-9AE1-C65F6400EC91}">
      <p14:laserTraceLst xmlns:p14="http://schemas.microsoft.com/office/powerpoint/2010/main">
        <p14:tracePtLst>
          <p14:tracePt t="3770" x="11960225" y="4521200"/>
          <p14:tracePt t="3887" x="11952288" y="4521200"/>
          <p14:tracePt t="3895" x="11944350" y="4513263"/>
          <p14:tracePt t="3903" x="11936413" y="4505325"/>
          <p14:tracePt t="3912" x="11928475" y="4505325"/>
          <p14:tracePt t="3919" x="11912600" y="4497388"/>
          <p14:tracePt t="3928" x="11904663" y="4489450"/>
          <p14:tracePt t="3947" x="11880850" y="4489450"/>
          <p14:tracePt t="3952" x="11872913" y="4481513"/>
          <p14:tracePt t="3960" x="11864975" y="4481513"/>
          <p14:tracePt t="3968" x="11841163" y="4473575"/>
          <p14:tracePt t="3976" x="11817350" y="4465638"/>
          <p14:tracePt t="3986" x="11785600" y="4465638"/>
          <p14:tracePt t="3992" x="11737975" y="4449763"/>
          <p14:tracePt t="4000" x="11682413" y="4441825"/>
          <p14:tracePt t="4008" x="11625263" y="4433888"/>
          <p14:tracePt t="4016" x="11585575" y="4425950"/>
          <p14:tracePt t="4024" x="11530013" y="4418013"/>
          <p14:tracePt t="4031" x="11474450" y="4410075"/>
          <p14:tracePt t="4039" x="11426825" y="4402138"/>
          <p14:tracePt t="4048" x="11395075" y="4394200"/>
          <p14:tracePt t="4055" x="11363325" y="4386263"/>
          <p14:tracePt t="4064" x="11347450" y="4378325"/>
          <p14:tracePt t="4072" x="11323638" y="4378325"/>
          <p14:tracePt t="4079" x="11314113" y="4378325"/>
          <p14:tracePt t="4087" x="11314113" y="4370388"/>
          <p14:tracePt t="4232" x="11274425" y="4354513"/>
          <p14:tracePt t="4239" x="11250613" y="4338638"/>
          <p14:tracePt t="4247" x="11218863" y="4322763"/>
          <p14:tracePt t="4256" x="11195050" y="4306888"/>
          <p14:tracePt t="4263" x="11155363" y="4291013"/>
          <p14:tracePt t="4271" x="11123613" y="4273550"/>
          <p14:tracePt t="4279" x="11083925" y="4257675"/>
          <p14:tracePt t="4287" x="11052175" y="4249738"/>
          <p14:tracePt t="4295" x="11012488" y="4241800"/>
          <p14:tracePt t="4303" x="10980738" y="4225925"/>
          <p14:tracePt t="4314" x="10955338" y="4217988"/>
          <p14:tracePt t="4320" x="10931525" y="4210050"/>
          <p14:tracePt t="4331" x="10907713" y="4210050"/>
          <p14:tracePt t="4339" x="10883900" y="4202113"/>
          <p14:tracePt t="4343" x="10852150" y="4194175"/>
          <p14:tracePt t="4354" x="10820400" y="4186238"/>
          <p14:tracePt t="4359" x="10772775" y="4170363"/>
          <p14:tracePt t="4367" x="10717213" y="4162425"/>
          <p14:tracePt t="4375" x="10669588" y="4154488"/>
          <p14:tracePt t="4383" x="10629900" y="4146550"/>
          <p14:tracePt t="4391" x="10580688" y="4146550"/>
          <p14:tracePt t="4399" x="10548938" y="4138613"/>
          <p14:tracePt t="4408" x="10501313" y="4130675"/>
          <p14:tracePt t="4416" x="10461625" y="4130675"/>
          <p14:tracePt t="4424" x="10429875" y="4122738"/>
          <p14:tracePt t="4433" x="10390188" y="4122738"/>
          <p14:tracePt t="4441" x="10358438" y="4114800"/>
          <p14:tracePt t="4447" x="10334625" y="4114800"/>
          <p14:tracePt t="4455" x="10326688" y="4106863"/>
          <p14:tracePt t="4463" x="10310813" y="4106863"/>
          <p14:tracePt t="4479" x="10302875" y="4106863"/>
          <p14:tracePt t="4527" x="10294938" y="4106863"/>
          <p14:tracePt t="4536" x="10287000" y="4106863"/>
          <p14:tracePt t="4543" x="10279063" y="4106863"/>
          <p14:tracePt t="4552" x="10269538" y="4098925"/>
          <p14:tracePt t="4567" x="10261600" y="4098925"/>
          <p14:tracePt t="4585" x="10253663" y="4098925"/>
          <p14:tracePt t="4672" x="10253663" y="4083050"/>
          <p14:tracePt t="4688" x="10253663" y="4075113"/>
          <p14:tracePt t="5600" x="10245725" y="4067175"/>
          <p14:tracePt t="5607" x="10237788" y="4051300"/>
          <p14:tracePt t="5615" x="10229850" y="4035425"/>
          <p14:tracePt t="5624" x="10221913" y="4027488"/>
          <p14:tracePt t="5632" x="10221913" y="4019550"/>
          <p14:tracePt t="5641" x="10213975" y="4003675"/>
          <p14:tracePt t="5652" x="10206038" y="4003675"/>
          <p14:tracePt t="5655" x="10206038" y="3987800"/>
          <p14:tracePt t="5666" x="10190163" y="3971925"/>
          <p14:tracePt t="5672" x="10174288" y="3956050"/>
          <p14:tracePt t="5680" x="10142538" y="3914775"/>
          <p14:tracePt t="5687" x="10126663" y="3898900"/>
          <p14:tracePt t="5695" x="10110788" y="3883025"/>
          <p14:tracePt t="5704" x="10102850" y="3867150"/>
          <p14:tracePt t="5711" x="10086975" y="3843338"/>
          <p14:tracePt t="5720" x="10079038" y="3819525"/>
          <p14:tracePt t="5728" x="10055225" y="3787775"/>
          <p14:tracePt t="5735" x="10031413" y="3763963"/>
          <p14:tracePt t="5743" x="10015538" y="3732213"/>
          <p14:tracePt t="5751" x="9999663" y="3716338"/>
          <p14:tracePt t="5759" x="9967913" y="3684588"/>
          <p14:tracePt t="5767" x="9936163" y="3668713"/>
          <p14:tracePt t="5776" x="9902825" y="3636963"/>
          <p14:tracePt t="5783" x="9863138" y="3605213"/>
          <p14:tracePt t="5791" x="9823450" y="3563938"/>
          <p14:tracePt t="5799" x="9775825" y="3524250"/>
          <p14:tracePt t="5808" x="9728200" y="3484563"/>
          <p14:tracePt t="5816" x="9680575" y="3444875"/>
          <p14:tracePt t="5824" x="9625013" y="3405188"/>
          <p14:tracePt t="5832" x="9575800" y="3365500"/>
          <p14:tracePt t="5839" x="9520238" y="3317875"/>
          <p14:tracePt t="5847" x="9472613" y="3294063"/>
          <p14:tracePt t="5855" x="9424988" y="3262313"/>
          <p14:tracePt t="5863" x="9385300" y="3236913"/>
          <p14:tracePt t="5871" x="9353550" y="3228975"/>
          <p14:tracePt t="5880" x="9337675" y="3213100"/>
          <p14:tracePt t="5897" x="9329738" y="3213100"/>
          <p14:tracePt t="5929" x="9329738" y="3205163"/>
          <p14:tracePt t="5945" x="9313863" y="3197225"/>
          <p14:tracePt t="5952" x="9297988" y="3181350"/>
          <p14:tracePt t="5959" x="9290050" y="3165475"/>
          <p14:tracePt t="5968" x="9274175" y="3157538"/>
          <p14:tracePt t="5975" x="9258300" y="3141663"/>
          <p14:tracePt t="5983" x="9242425" y="3117850"/>
          <p14:tracePt t="5992" x="9209088" y="3101975"/>
          <p14:tracePt t="5999" x="9193213" y="3078163"/>
          <p14:tracePt t="6007" x="9177338" y="3054350"/>
          <p14:tracePt t="6016" x="9145588" y="3030538"/>
          <p14:tracePt t="6023" x="9121775" y="3006725"/>
          <p14:tracePt t="6031" x="9105900" y="2974975"/>
          <p14:tracePt t="6039" x="9082088" y="2951163"/>
          <p14:tracePt t="6047" x="9058275" y="2919413"/>
          <p14:tracePt t="6055" x="9026525" y="2870200"/>
          <p14:tracePt t="6063" x="8970963" y="2822575"/>
          <p14:tracePt t="6072" x="8915400" y="2759075"/>
          <p14:tracePt t="6080" x="8850313" y="2711450"/>
          <p14:tracePt t="6087" x="8794750" y="2663825"/>
          <p14:tracePt t="6095" x="8723313" y="2608263"/>
          <p14:tracePt t="6103" x="8667750" y="2566988"/>
          <p14:tracePt t="6111" x="8636000" y="2535238"/>
          <p14:tracePt t="6120" x="8596313" y="2495550"/>
          <p14:tracePt t="6128" x="8572500" y="2471738"/>
          <p14:tracePt t="6135" x="8556625" y="2455863"/>
          <p14:tracePt t="6143" x="8540750" y="2439988"/>
          <p14:tracePt t="6151" x="8531225" y="2432050"/>
          <p14:tracePt t="6159" x="8523288" y="2424113"/>
          <p14:tracePt t="6167" x="8515350" y="2408238"/>
          <p14:tracePt t="6175" x="8515350" y="2400300"/>
          <p14:tracePt t="6183" x="8499475" y="2384425"/>
          <p14:tracePt t="6191" x="8499475" y="2376488"/>
          <p14:tracePt t="6199" x="8491538" y="2368550"/>
          <p14:tracePt t="6209" x="8483600" y="2352675"/>
          <p14:tracePt t="6224" x="8475663" y="2344738"/>
          <p14:tracePt t="6240" x="8475663" y="2336800"/>
          <p14:tracePt t="6255" x="8467725" y="2328863"/>
          <p14:tracePt t="6456" x="8459788" y="2312988"/>
          <p14:tracePt t="6463" x="8451850" y="2289175"/>
          <p14:tracePt t="6472" x="8443913" y="2281238"/>
          <p14:tracePt t="6479" x="8435975" y="2265363"/>
          <p14:tracePt t="6487" x="8435975" y="2257425"/>
          <p14:tracePt t="6496" x="8435975" y="2249488"/>
          <p14:tracePt t="6503" x="8435975" y="2241550"/>
          <p14:tracePt t="6512" x="8428038" y="2224088"/>
          <p14:tracePt t="6520" x="8420100" y="2216150"/>
          <p14:tracePt t="6528" x="8420100" y="2208213"/>
          <p14:tracePt t="6544" x="8420100" y="2200275"/>
          <p14:tracePt t="6559" x="8420100" y="2192338"/>
          <p14:tracePt t="6568" x="8420100" y="2184400"/>
          <p14:tracePt t="6576" x="8412163" y="2176463"/>
          <p14:tracePt t="6587" x="8412163" y="2168525"/>
          <p14:tracePt t="6591" x="8412163" y="2152650"/>
          <p14:tracePt t="6599" x="8404225" y="2136775"/>
          <p14:tracePt t="6608" x="8404225" y="2120900"/>
          <p14:tracePt t="6615" x="8404225" y="2105025"/>
          <p14:tracePt t="6623" x="8404225" y="2097088"/>
          <p14:tracePt t="6633" x="8404225" y="2081213"/>
          <p14:tracePt t="6640" x="8396288" y="2065338"/>
          <p14:tracePt t="6647" x="8396288" y="2057400"/>
          <p14:tracePt t="6655" x="8396288" y="2049463"/>
          <p14:tracePt t="6663" x="8396288" y="2041525"/>
          <p14:tracePt t="6680" x="8396288" y="2033588"/>
          <p14:tracePt t="6688" x="8388350" y="2025650"/>
          <p14:tracePt t="6695" x="8388350" y="2017713"/>
          <p14:tracePt t="6703" x="8388350" y="2001838"/>
          <p14:tracePt t="6711" x="8388350" y="1985963"/>
          <p14:tracePt t="6720" x="8388350" y="1978025"/>
          <p14:tracePt t="6728" x="8380413" y="1962150"/>
          <p14:tracePt t="6736" x="8380413" y="1946275"/>
          <p14:tracePt t="6743" x="8372475" y="1930400"/>
          <p14:tracePt t="6760" x="8372475" y="1914525"/>
          <p14:tracePt t="6791" x="8372475" y="1906588"/>
          <p14:tracePt t="7032" x="8372475" y="1914525"/>
          <p14:tracePt t="7039" x="8364538" y="1938338"/>
          <p14:tracePt t="7048" x="8364538" y="1946275"/>
          <p14:tracePt t="7058" x="8364538" y="1962150"/>
          <p14:tracePt t="7063" x="8356600" y="1978025"/>
          <p14:tracePt t="7071" x="8356600" y="1985963"/>
          <p14:tracePt t="7079" x="8356600" y="2001838"/>
          <p14:tracePt t="7087" x="8356600" y="2009775"/>
          <p14:tracePt t="7096" x="8356600" y="2017713"/>
          <p14:tracePt t="7104" x="8348663" y="2033588"/>
          <p14:tracePt t="7112" x="8348663" y="2065338"/>
          <p14:tracePt t="7119" x="8356600" y="2097088"/>
          <p14:tracePt t="7128" x="8380413" y="2128838"/>
          <p14:tracePt t="7135" x="8412163" y="2168525"/>
          <p14:tracePt t="7143" x="8443913" y="2208213"/>
          <p14:tracePt t="7154" x="8451850" y="2224088"/>
          <p14:tracePt t="7159" x="8475663" y="2241550"/>
          <p14:tracePt t="7167" x="8475663" y="2249488"/>
          <p14:tracePt t="7175" x="8475663" y="2257425"/>
          <p14:tracePt t="7183" x="8483600" y="2257425"/>
          <p14:tracePt t="7232" x="8483600" y="2265363"/>
          <p14:tracePt t="7287" x="8483600" y="2281238"/>
          <p14:tracePt t="7295" x="8483600" y="2305050"/>
          <p14:tracePt t="7305" x="8483600" y="2312988"/>
          <p14:tracePt t="7319" x="8483600" y="2328863"/>
          <p14:tracePt t="7343" x="8483600" y="2336800"/>
          <p14:tracePt t="7367" x="8483600" y="2344738"/>
          <p14:tracePt t="7375" x="8483600" y="2352675"/>
          <p14:tracePt t="7383" x="8483600" y="2360613"/>
          <p14:tracePt t="7391" x="8483600" y="2368550"/>
          <p14:tracePt t="7399" x="8483600" y="2376488"/>
          <p14:tracePt t="7407" x="8483600" y="2400300"/>
          <p14:tracePt t="7415" x="8483600" y="2424113"/>
          <p14:tracePt t="7423" x="8491538" y="2455863"/>
          <p14:tracePt t="7431" x="8507413" y="2495550"/>
          <p14:tracePt t="7440" x="8515350" y="2535238"/>
          <p14:tracePt t="7447" x="8531225" y="2559050"/>
          <p14:tracePt t="7456" x="8540750" y="2566988"/>
          <p14:tracePt t="7463" x="8548688" y="2584450"/>
          <p14:tracePt t="7488" x="8548688" y="2592388"/>
          <p14:tracePt t="7591" x="8556625" y="2608263"/>
          <p14:tracePt t="7600" x="8556625" y="2624138"/>
          <p14:tracePt t="7607" x="8556625" y="2647950"/>
          <p14:tracePt t="7615" x="8556625" y="2655888"/>
          <p14:tracePt t="7631" x="8564563" y="2663825"/>
          <p14:tracePt t="7639" x="8564563" y="2671763"/>
          <p14:tracePt t="7672" x="8564563" y="2679700"/>
          <p14:tracePt t="7696" x="8564563" y="2687638"/>
          <p14:tracePt t="7712" x="8564563" y="2695575"/>
          <p14:tracePt t="7728" x="8564563" y="2703513"/>
          <p14:tracePt t="7752" x="8564563" y="2711450"/>
          <p14:tracePt t="7775" x="8564563" y="2719388"/>
          <p14:tracePt t="7791" x="8564563" y="2727325"/>
          <p14:tracePt t="7799" x="8564563" y="2735263"/>
          <p14:tracePt t="7807" x="8556625" y="2743200"/>
          <p14:tracePt t="7815" x="8556625" y="2751138"/>
          <p14:tracePt t="7823" x="8556625" y="2759075"/>
          <p14:tracePt t="7832" x="8556625" y="2774950"/>
          <p14:tracePt t="7839" x="8556625" y="2782888"/>
          <p14:tracePt t="7847" x="8556625" y="2790825"/>
          <p14:tracePt t="7855" x="8548688" y="2806700"/>
          <p14:tracePt t="7873" x="8548688" y="2814638"/>
          <p14:tracePt t="7888" x="8540750" y="2814638"/>
          <p14:tracePt t="7935" x="8540750" y="2822575"/>
          <p14:tracePt t="19799" x="8556625" y="2822575"/>
          <p14:tracePt t="19807" x="8636000" y="2854325"/>
          <p14:tracePt t="19815" x="8707438" y="2870200"/>
          <p14:tracePt t="19823" x="8794750" y="2886075"/>
          <p14:tracePt t="19831" x="8899525" y="2909888"/>
          <p14:tracePt t="19839" x="9026525" y="2951163"/>
          <p14:tracePt t="19847" x="9137650" y="2982913"/>
          <p14:tracePt t="19855" x="9258300" y="2998788"/>
          <p14:tracePt t="19863" x="9361488" y="3022600"/>
          <p14:tracePt t="19871" x="9448800" y="3046413"/>
          <p14:tracePt t="19881" x="9504363" y="3062288"/>
          <p14:tracePt t="19887" x="9528175" y="3062288"/>
          <p14:tracePt t="19903" x="9536113" y="3062288"/>
          <p14:tracePt t="20096" x="9536113" y="3078163"/>
          <p14:tracePt t="20104" x="9536113" y="3094038"/>
          <p14:tracePt t="20112" x="9536113" y="3125788"/>
          <p14:tracePt t="20119" x="9559925" y="3149600"/>
          <p14:tracePt t="20128" x="9601200" y="3189288"/>
          <p14:tracePt t="20136" x="9672638" y="3228975"/>
          <p14:tracePt t="20147" x="9736138" y="3252788"/>
          <p14:tracePt t="20152" x="9815513" y="3278188"/>
          <p14:tracePt t="20162" x="9879013" y="3294063"/>
          <p14:tracePt t="20167" x="9952038" y="3302000"/>
          <p14:tracePt t="20175" x="10007600" y="3302000"/>
          <p14:tracePt t="20183" x="10055225" y="3309938"/>
          <p14:tracePt t="20191" x="10079038" y="3309938"/>
          <p14:tracePt t="20199" x="10086975" y="3309938"/>
          <p14:tracePt t="20368" x="10158413" y="3278188"/>
          <p14:tracePt t="20376" x="10229850" y="3262313"/>
          <p14:tracePt t="20386" x="10342563" y="3252788"/>
          <p14:tracePt t="20391" x="10493375" y="3236913"/>
          <p14:tracePt t="20399" x="10756900" y="3205163"/>
          <p14:tracePt t="20407" x="11091863" y="3165475"/>
          <p14:tracePt t="20415" x="11466513" y="3117850"/>
          <p14:tracePt t="20424" x="11785600" y="3078163"/>
          <p14:tracePt t="20431" x="12033250" y="3054350"/>
          <p14:tracePt t="20519" x="11777663" y="3109913"/>
          <p14:tracePt t="20528" x="11706225" y="3157538"/>
          <p14:tracePt t="20536" x="11498263" y="3262313"/>
          <p14:tracePt t="20543" x="11482388" y="3262313"/>
          <p14:tracePt t="20807" x="11506200" y="3197225"/>
          <p14:tracePt t="20815" x="11530013" y="3117850"/>
          <p14:tracePt t="20824" x="11545888" y="3117850"/>
          <p14:tracePt t="20831" x="11545888" y="3109913"/>
          <p14:tracePt t="20920" x="11553825" y="3109913"/>
          <p14:tracePt t="20929" x="11577638" y="3109913"/>
          <p14:tracePt t="20935" x="11601450" y="3109913"/>
          <p14:tracePt t="20952" x="11609388" y="3109913"/>
          <p14:tracePt t="20991" x="11609388" y="3117850"/>
          <p14:tracePt t="20999" x="11617325" y="3117850"/>
          <p14:tracePt t="21039" x="11625263" y="3125788"/>
          <p14:tracePt t="21048" x="11633200" y="3133725"/>
          <p14:tracePt t="21056" x="11641138" y="3141663"/>
          <p14:tracePt t="21063" x="11664950" y="3157538"/>
          <p14:tracePt t="21072" x="11674475" y="3181350"/>
          <p14:tracePt t="21080" x="11690350" y="3189288"/>
          <p14:tracePt t="21087" x="11706225" y="3205163"/>
          <p14:tracePt t="21095" x="11714163" y="3221038"/>
          <p14:tracePt t="21103" x="11722100" y="3221038"/>
          <p14:tracePt t="21112" x="11730038" y="3236913"/>
          <p14:tracePt t="21119" x="11737975" y="3236913"/>
          <p14:tracePt t="21128" x="11753850" y="3252788"/>
          <p14:tracePt t="21136" x="11761788" y="3262313"/>
          <p14:tracePt t="21144" x="11777663" y="3270250"/>
          <p14:tracePt t="21151" x="11785600" y="3278188"/>
          <p14:tracePt t="21159" x="11793538" y="3278188"/>
          <p14:tracePt t="21167" x="11809413" y="3278188"/>
          <p14:tracePt t="21175" x="11817350" y="3278188"/>
          <p14:tracePt t="21183" x="11825288" y="3278188"/>
          <p14:tracePt t="21192" x="11833225" y="3278188"/>
          <p14:tracePt t="21209" x="11849100" y="3278188"/>
          <p14:tracePt t="21215" x="11864975" y="3278188"/>
          <p14:tracePt t="21224" x="11888788" y="3278188"/>
          <p14:tracePt t="21232" x="11912600" y="3278188"/>
          <p14:tracePt t="21240" x="11928475" y="3278188"/>
          <p14:tracePt t="21247" x="11936413" y="3278188"/>
          <p14:tracePt t="21256" x="11952288" y="3278188"/>
          <p14:tracePt t="21263" x="11960225" y="3278188"/>
          <p14:tracePt t="21295" x="11968163" y="3278188"/>
          <p14:tracePt t="21303" x="11976100" y="3278188"/>
          <p14:tracePt t="21312" x="11999913" y="3278188"/>
          <p14:tracePt t="21320" x="12049125" y="3278188"/>
          <p14:tracePt t="21328" x="12112625" y="3278188"/>
          <p14:tracePt t="21335" x="12176125" y="3278188"/>
          <p14:tracePt t="21427" x="50800" y="3746500"/>
          <p14:tracePt t="21464" x="44450" y="3746500"/>
          <p14:tracePt t="21472" x="6350" y="3727450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3600"/>
              <a:t>Stylopharyngeus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63D71-17C5-4FDB-8C71-C61E14D88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Elevates and opens pharynx during swallowing</a:t>
            </a: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9"/>
          <a:stretch>
            <a:fillRect/>
          </a:stretch>
        </p:blipFill>
        <p:spPr bwMode="auto">
          <a:xfrm>
            <a:off x="5460206" y="580071"/>
            <a:ext cx="5691187" cy="550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4756" name="Line 4"/>
          <p:cNvSpPr>
            <a:spLocks noChangeShapeType="1"/>
          </p:cNvSpPr>
          <p:nvPr/>
        </p:nvSpPr>
        <p:spPr bwMode="auto">
          <a:xfrm flipV="1">
            <a:off x="5071469" y="1723069"/>
            <a:ext cx="2708074" cy="1808773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EBCB5-5D84-42AC-9E38-FEB12A15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14"/>
    </mc:Choice>
    <mc:Fallback xmlns="">
      <p:transition spd="slow" advTm="12114"/>
    </mc:Fallback>
  </mc:AlternateContent>
  <p:extLst>
    <p:ext uri="{3A86A75C-4F4B-4683-9AE1-C65F6400EC91}">
      <p14:laserTraceLst xmlns:p14="http://schemas.microsoft.com/office/powerpoint/2010/main">
        <p14:tracePtLst>
          <p14:tracePt t="507" x="12104688" y="3397250"/>
          <p14:tracePt t="514" x="12088813" y="3389313"/>
          <p14:tracePt t="522" x="12072938" y="3381375"/>
          <p14:tracePt t="530" x="12072938" y="3373438"/>
          <p14:tracePt t="538" x="12065000" y="3373438"/>
          <p14:tracePt t="547" x="12049125" y="3357563"/>
          <p14:tracePt t="555" x="12015788" y="3325813"/>
          <p14:tracePt t="562" x="11984038" y="3302000"/>
          <p14:tracePt t="570" x="11904663" y="3262313"/>
          <p14:tracePt t="578" x="11825288" y="3221038"/>
          <p14:tracePt t="589" x="11664950" y="3173413"/>
          <p14:tracePt t="594" x="11490325" y="3101975"/>
          <p14:tracePt t="602" x="11218863" y="3006725"/>
          <p14:tracePt t="610" x="10963275" y="2919413"/>
          <p14:tracePt t="618" x="10677525" y="2838450"/>
          <p14:tracePt t="626" x="10398125" y="2767013"/>
          <p14:tracePt t="635" x="10142538" y="2711450"/>
          <p14:tracePt t="642" x="9910763" y="2663825"/>
          <p14:tracePt t="651" x="9720263" y="2624138"/>
          <p14:tracePt t="659" x="9551988" y="2576513"/>
          <p14:tracePt t="668" x="9424988" y="2551113"/>
          <p14:tracePt t="675" x="9274175" y="2519363"/>
          <p14:tracePt t="682" x="9169400" y="2495550"/>
          <p14:tracePt t="690" x="9066213" y="2471738"/>
          <p14:tracePt t="699" x="8994775" y="2455863"/>
          <p14:tracePt t="706" x="8931275" y="2439988"/>
          <p14:tracePt t="714" x="8874125" y="2424113"/>
          <p14:tracePt t="722" x="8826500" y="2408238"/>
          <p14:tracePt t="730" x="8770938" y="2392363"/>
          <p14:tracePt t="738" x="8699500" y="2368550"/>
          <p14:tracePt t="746" x="8636000" y="2352675"/>
          <p14:tracePt t="754" x="8588375" y="2344738"/>
          <p14:tracePt t="762" x="8564563" y="2344738"/>
          <p14:tracePt t="779" x="8556625" y="2344738"/>
          <p14:tracePt t="923" x="8523288" y="2312988"/>
          <p14:tracePt t="933" x="8475663" y="2281238"/>
          <p14:tracePt t="938" x="8435975" y="2249488"/>
          <p14:tracePt t="946" x="8396288" y="2216150"/>
          <p14:tracePt t="954" x="8356600" y="2176463"/>
          <p14:tracePt t="963" x="8308975" y="2136775"/>
          <p14:tracePt t="970" x="8245475" y="2089150"/>
          <p14:tracePt t="978" x="8197850" y="2049463"/>
          <p14:tracePt t="986" x="8148638" y="2009775"/>
          <p14:tracePt t="994" x="8101013" y="1978025"/>
          <p14:tracePt t="1002" x="8061325" y="1938338"/>
          <p14:tracePt t="1010" x="8021638" y="1906588"/>
          <p14:tracePt t="1018" x="7997825" y="1881188"/>
          <p14:tracePt t="1026" x="7966075" y="1857375"/>
          <p14:tracePt t="1035" x="7950200" y="1825625"/>
          <p14:tracePt t="1042" x="7926388" y="1809750"/>
          <p14:tracePt t="1051" x="7910513" y="1778000"/>
          <p14:tracePt t="1058" x="7878763" y="1746250"/>
          <p14:tracePt t="1066" x="7862888" y="1714500"/>
          <p14:tracePt t="1074" x="7847013" y="1690688"/>
          <p14:tracePt t="1082" x="7821613" y="1658938"/>
          <p14:tracePt t="1091" x="7813675" y="1643063"/>
          <p14:tracePt t="1099" x="7789863" y="1611313"/>
          <p14:tracePt t="1108" x="7781925" y="1595438"/>
          <p14:tracePt t="1114" x="7773988" y="1571625"/>
          <p14:tracePt t="1122" x="7766050" y="1555750"/>
          <p14:tracePt t="1130" x="7758113" y="1547813"/>
          <p14:tracePt t="1138" x="7750175" y="1530350"/>
          <p14:tracePt t="1146" x="7742238" y="1514475"/>
          <p14:tracePt t="1155" x="7734300" y="1506538"/>
          <p14:tracePt t="1163" x="7726363" y="1498600"/>
          <p14:tracePt t="1171" x="7718425" y="1498600"/>
          <p14:tracePt t="1179" x="7718425" y="1490663"/>
          <p14:tracePt t="1186" x="7710488" y="1482725"/>
          <p14:tracePt t="1194" x="7694613" y="1466850"/>
          <p14:tracePt t="1202" x="7686675" y="1443038"/>
          <p14:tracePt t="1210" x="7670800" y="1427163"/>
          <p14:tracePt t="1218" x="7662863" y="1419225"/>
          <p14:tracePt t="1226" x="7654925" y="1395413"/>
          <p14:tracePt t="1234" x="7654925" y="1387475"/>
          <p14:tracePt t="1243" x="7646988" y="1379538"/>
          <p14:tracePt t="1253" x="7639050" y="1363663"/>
          <p14:tracePt t="1261" x="7639050" y="1347788"/>
          <p14:tracePt t="1266" x="7639050" y="1339850"/>
          <p14:tracePt t="1276" x="7631113" y="1323975"/>
          <p14:tracePt t="1282" x="7631113" y="1308100"/>
          <p14:tracePt t="1298" x="7631113" y="1300163"/>
          <p14:tracePt t="1307" x="7631113" y="1292225"/>
          <p14:tracePt t="1314" x="7631113" y="1284288"/>
          <p14:tracePt t="1322" x="7631113" y="1268413"/>
          <p14:tracePt t="1330" x="7623175" y="1260475"/>
          <p14:tracePt t="1347" x="7623175" y="1244600"/>
          <p14:tracePt t="1354" x="7615238" y="1244600"/>
          <p14:tracePt t="1371" x="7615238" y="1236663"/>
          <p14:tracePt t="1386" x="7615238" y="1228725"/>
          <p14:tracePt t="1410" x="7615238" y="1220788"/>
          <p14:tracePt t="1427" x="7615238" y="1212850"/>
          <p14:tracePt t="1434" x="7615238" y="1195388"/>
          <p14:tracePt t="1453" x="7615238" y="1187450"/>
          <p14:tracePt t="1459" x="7623175" y="1163638"/>
          <p14:tracePt t="1475" x="7623175" y="1155700"/>
          <p14:tracePt t="1491" x="7623175" y="1147763"/>
          <p14:tracePt t="1588" x="7623175" y="1139825"/>
          <p14:tracePt t="1714" x="7623175" y="1147763"/>
          <p14:tracePt t="1722" x="7623175" y="1155700"/>
          <p14:tracePt t="1730" x="7615238" y="1179513"/>
          <p14:tracePt t="1739" x="7607300" y="1195388"/>
          <p14:tracePt t="1749" x="7599363" y="1212850"/>
          <p14:tracePt t="1754" x="7591425" y="1228725"/>
          <p14:tracePt t="1762" x="7591425" y="1252538"/>
          <p14:tracePt t="1770" x="7583488" y="1268413"/>
          <p14:tracePt t="1778" x="7583488" y="1284288"/>
          <p14:tracePt t="1786" x="7583488" y="1300163"/>
          <p14:tracePt t="1794" x="7583488" y="1308100"/>
          <p14:tracePt t="1802" x="7575550" y="1323975"/>
          <p14:tracePt t="1810" x="7575550" y="1331913"/>
          <p14:tracePt t="1818" x="7575550" y="1339850"/>
          <p14:tracePt t="1826" x="7575550" y="1347788"/>
          <p14:tracePt t="1834" x="7575550" y="1363663"/>
          <p14:tracePt t="1842" x="7575550" y="1371600"/>
          <p14:tracePt t="1852" x="7575550" y="1379538"/>
          <p14:tracePt t="1858" x="7575550" y="1395413"/>
          <p14:tracePt t="1866" x="7575550" y="1411288"/>
          <p14:tracePt t="1874" x="7575550" y="1427163"/>
          <p14:tracePt t="1886" x="7575550" y="1443038"/>
          <p14:tracePt t="1890" x="7575550" y="1450975"/>
          <p14:tracePt t="1898" x="7575550" y="1466850"/>
          <p14:tracePt t="1906" x="7575550" y="1482725"/>
          <p14:tracePt t="1915" x="7575550" y="1498600"/>
          <p14:tracePt t="1922" x="7567613" y="1506538"/>
          <p14:tracePt t="1933" x="7567613" y="1514475"/>
          <p14:tracePt t="1938" x="7567613" y="1538288"/>
          <p14:tracePt t="1946" x="7567613" y="1547813"/>
          <p14:tracePt t="1954" x="7567613" y="1563688"/>
          <p14:tracePt t="1962" x="7559675" y="1571625"/>
          <p14:tracePt t="1970" x="7559675" y="1595438"/>
          <p14:tracePt t="1979" x="7559675" y="1611313"/>
          <p14:tracePt t="1986" x="7559675" y="1627188"/>
          <p14:tracePt t="1995" x="7559675" y="1643063"/>
          <p14:tracePt t="2003" x="7559675" y="1651000"/>
          <p14:tracePt t="2013" x="7559675" y="1658938"/>
          <p14:tracePt t="2018" x="7559675" y="1674813"/>
          <p14:tracePt t="2034" x="7559675" y="1682750"/>
          <p14:tracePt t="2043" x="7559675" y="1690688"/>
          <p14:tracePt t="2053" x="7559675" y="1698625"/>
          <p14:tracePt t="2066" x="7559675" y="1706563"/>
          <p14:tracePt t="2074" x="7559675" y="1714500"/>
          <p14:tracePt t="2082" x="7559675" y="1730375"/>
          <p14:tracePt t="2090" x="7559675" y="1738313"/>
          <p14:tracePt t="2107" x="7559675" y="1746250"/>
          <p14:tracePt t="2115" x="7559675" y="1754188"/>
          <p14:tracePt t="2124" x="7559675" y="1762125"/>
          <p14:tracePt t="2130" x="7559675" y="1770063"/>
          <p14:tracePt t="2138" x="7559675" y="1793875"/>
          <p14:tracePt t="2146" x="7567613" y="1817688"/>
          <p14:tracePt t="2154" x="7567613" y="1833563"/>
          <p14:tracePt t="2162" x="7575550" y="1857375"/>
          <p14:tracePt t="2170" x="7583488" y="1881188"/>
          <p14:tracePt t="2178" x="7591425" y="1890713"/>
          <p14:tracePt t="2186" x="7591425" y="1906588"/>
          <p14:tracePt t="2194" x="7599363" y="1930400"/>
          <p14:tracePt t="2202" x="7599363" y="1938338"/>
          <p14:tracePt t="2211" x="7607300" y="1946275"/>
          <p14:tracePt t="2219" x="7607300" y="1962150"/>
          <p14:tracePt t="2234" x="7607300" y="1970088"/>
          <p14:tracePt t="2243" x="7607300" y="1978025"/>
          <p14:tracePt t="2251" x="7607300" y="1985963"/>
          <p14:tracePt t="2266" x="7607300" y="1993900"/>
          <p14:tracePt t="2282" x="7607300" y="2001838"/>
          <p14:tracePt t="2307" x="7607300" y="2009775"/>
          <p14:tracePt t="2322" x="7607300" y="2017713"/>
          <p14:tracePt t="2330" x="7607300" y="2025650"/>
          <p14:tracePt t="2338" x="7615238" y="2041525"/>
          <p14:tracePt t="2346" x="7615238" y="2057400"/>
          <p14:tracePt t="2355" x="7623175" y="2081213"/>
          <p14:tracePt t="2363" x="7623175" y="2097088"/>
          <p14:tracePt t="2372" x="7623175" y="2112963"/>
          <p14:tracePt t="2378" x="7623175" y="2120900"/>
          <p14:tracePt t="2394" x="7631113" y="2128838"/>
          <p14:tracePt t="2426" x="7631113" y="2136775"/>
          <p14:tracePt t="2444" x="7631113" y="2144713"/>
          <p14:tracePt t="2450" x="7631113" y="2152650"/>
          <p14:tracePt t="2467" x="7631113" y="2160588"/>
          <p14:tracePt t="2475" x="7631113" y="2168525"/>
          <p14:tracePt t="2483" x="7631113" y="2176463"/>
          <p14:tracePt t="2491" x="7631113" y="2192338"/>
          <p14:tracePt t="2498" x="7631113" y="2200275"/>
          <p14:tracePt t="2506" x="7631113" y="2208213"/>
          <p14:tracePt t="2514" x="7631113" y="2216150"/>
          <p14:tracePt t="2522" x="7631113" y="2224088"/>
          <p14:tracePt t="2530" x="7631113" y="2233613"/>
          <p14:tracePt t="2538" x="7631113" y="2241550"/>
          <p14:tracePt t="2546" x="7631113" y="2249488"/>
          <p14:tracePt t="2554" x="7631113" y="2257425"/>
          <p14:tracePt t="2562" x="7631113" y="2273300"/>
          <p14:tracePt t="2570" x="7631113" y="2281238"/>
          <p14:tracePt t="2578" x="7631113" y="2289175"/>
          <p14:tracePt t="2587" x="7639050" y="2297113"/>
          <p14:tracePt t="2594" x="7639050" y="2305050"/>
          <p14:tracePt t="2602" x="7639050" y="2312988"/>
          <p14:tracePt t="2611" x="7639050" y="2320925"/>
          <p14:tracePt t="2620" x="7639050" y="2336800"/>
          <p14:tracePt t="2626" x="7639050" y="2352675"/>
          <p14:tracePt t="2634" x="7639050" y="2376488"/>
          <p14:tracePt t="2642" x="7646988" y="2400300"/>
          <p14:tracePt t="2652" x="7654925" y="2424113"/>
          <p14:tracePt t="2658" x="7662863" y="2455863"/>
          <p14:tracePt t="2667" x="7662863" y="2479675"/>
          <p14:tracePt t="2674" x="7670800" y="2503488"/>
          <p14:tracePt t="2682" x="7678738" y="2519363"/>
          <p14:tracePt t="2690" x="7678738" y="2527300"/>
          <p14:tracePt t="2698" x="7678738" y="2543175"/>
          <p14:tracePt t="2706" x="7686675" y="2559050"/>
          <p14:tracePt t="2714" x="7686675" y="2576513"/>
          <p14:tracePt t="2722" x="7686675" y="2584450"/>
          <p14:tracePt t="2730" x="7686675" y="2600325"/>
          <p14:tracePt t="2738" x="7686675" y="2616200"/>
          <p14:tracePt t="2746" x="7686675" y="2624138"/>
          <p14:tracePt t="2754" x="7686675" y="2632075"/>
          <p14:tracePt t="2762" x="7686675" y="2640013"/>
          <p14:tracePt t="2770" x="7686675" y="2647950"/>
          <p14:tracePt t="2778" x="7686675" y="2655888"/>
          <p14:tracePt t="2786" x="7686675" y="2671763"/>
          <p14:tracePt t="2794" x="7686675" y="2679700"/>
          <p14:tracePt t="2810" x="7686675" y="2695575"/>
          <p14:tracePt t="2820" x="7694613" y="2695575"/>
          <p14:tracePt t="2827" x="7694613" y="2703513"/>
          <p14:tracePt t="2836" x="7694613" y="2719388"/>
          <p14:tracePt t="2856" x="7694613" y="2727325"/>
          <p14:tracePt t="2859" x="7694613" y="2743200"/>
          <p14:tracePt t="2867" x="7694613" y="2751138"/>
          <p14:tracePt t="2874" x="7694613" y="2759075"/>
          <p14:tracePt t="2885" x="7694613" y="2767013"/>
          <p14:tracePt t="2898" x="7694613" y="2774950"/>
          <p14:tracePt t="2906" x="7694613" y="2782888"/>
          <p14:tracePt t="2914" x="7694613" y="2790825"/>
          <p14:tracePt t="2932" x="7694613" y="2798763"/>
          <p14:tracePt t="2954" x="7694613" y="2806700"/>
          <p14:tracePt t="4083" x="7726363" y="2806700"/>
          <p14:tracePt t="4090" x="7789863" y="2806700"/>
          <p14:tracePt t="4098" x="7870825" y="2806700"/>
          <p14:tracePt t="4106" x="7950200" y="2806700"/>
          <p14:tracePt t="4114" x="8037513" y="2814638"/>
          <p14:tracePt t="4122" x="8108950" y="2822575"/>
          <p14:tracePt t="4130" x="8189913" y="2822575"/>
          <p14:tracePt t="4138" x="8245475" y="2822575"/>
          <p14:tracePt t="4147" x="8277225" y="2822575"/>
          <p14:tracePt t="4155" x="8308975" y="2822575"/>
          <p14:tracePt t="4163" x="8348663" y="2822575"/>
          <p14:tracePt t="4171" x="8372475" y="2822575"/>
          <p14:tracePt t="4179" x="8404225" y="2822575"/>
          <p14:tracePt t="4187" x="8428038" y="2822575"/>
          <p14:tracePt t="4195" x="8451850" y="2822575"/>
          <p14:tracePt t="4203" x="8467725" y="2822575"/>
          <p14:tracePt t="4211" x="8491538" y="2822575"/>
          <p14:tracePt t="4219" x="8515350" y="2822575"/>
          <p14:tracePt t="4226" x="8548688" y="2822575"/>
          <p14:tracePt t="4235" x="8604250" y="2822575"/>
          <p14:tracePt t="4242" x="8699500" y="2822575"/>
          <p14:tracePt t="4250" x="8818563" y="2830513"/>
          <p14:tracePt t="4259" x="8963025" y="2854325"/>
          <p14:tracePt t="4266" x="9169400" y="2862263"/>
          <p14:tracePt t="4276" x="9393238" y="2886075"/>
          <p14:tracePt t="4282" x="9575800" y="2909888"/>
          <p14:tracePt t="4291" x="9775825" y="2927350"/>
          <p14:tracePt t="4299" x="9894888" y="2935288"/>
          <p14:tracePt t="4312" x="9991725" y="2943225"/>
          <p14:tracePt t="4314" x="10063163" y="2951163"/>
          <p14:tracePt t="4323" x="10094913" y="2951163"/>
          <p14:tracePt t="4331" x="10118725" y="2951163"/>
          <p14:tracePt t="4362" x="10126663" y="2951163"/>
          <p14:tracePt t="4371" x="10142538" y="2959100"/>
          <p14:tracePt t="4378" x="10190163" y="2974975"/>
          <p14:tracePt t="4386" x="10245725" y="2990850"/>
          <p14:tracePt t="4395" x="10302875" y="2998788"/>
          <p14:tracePt t="4403" x="10366375" y="3006725"/>
          <p14:tracePt t="4411" x="10421938" y="3014663"/>
          <p14:tracePt t="4419" x="10445750" y="3014663"/>
          <p14:tracePt t="4427" x="10469563" y="3014663"/>
          <p14:tracePt t="4434" x="10477500" y="3014663"/>
          <p14:tracePt t="4547" x="10485438" y="3014663"/>
          <p14:tracePt t="4559" x="10517188" y="3022600"/>
          <p14:tracePt t="4562" x="10572750" y="3030538"/>
          <p14:tracePt t="4570" x="10645775" y="3054350"/>
          <p14:tracePt t="4578" x="10709275" y="3062288"/>
          <p14:tracePt t="4586" x="10764838" y="3070225"/>
          <p14:tracePt t="4595" x="10796588" y="3078163"/>
          <p14:tracePt t="4606" x="10828338" y="3086100"/>
          <p14:tracePt t="4610" x="10844213" y="3086100"/>
          <p14:tracePt t="4899" x="10812463" y="3094038"/>
          <p14:tracePt t="4906" x="10764838" y="3109913"/>
          <p14:tracePt t="4914" x="10717213" y="3117850"/>
          <p14:tracePt t="4922" x="10677525" y="3125788"/>
          <p14:tracePt t="4930" x="10637838" y="3125788"/>
          <p14:tracePt t="4938" x="10604500" y="3133725"/>
          <p14:tracePt t="4947" x="10588625" y="3141663"/>
          <p14:tracePt t="4954" x="10580688" y="3141663"/>
          <p14:tracePt t="5323" x="10604500" y="3149600"/>
          <p14:tracePt t="5330" x="10637838" y="3157538"/>
          <p14:tracePt t="5338" x="10661650" y="3157538"/>
          <p14:tracePt t="5346" x="10677525" y="3157538"/>
          <p14:tracePt t="5355" x="10685463" y="3157538"/>
          <p14:tracePt t="5402" x="10693400" y="3157538"/>
          <p14:tracePt t="5411" x="10725150" y="3173413"/>
          <p14:tracePt t="5418" x="10780713" y="3189288"/>
          <p14:tracePt t="5426" x="10844213" y="3205163"/>
          <p14:tracePt t="5434" x="10915650" y="3213100"/>
          <p14:tracePt t="5442" x="10988675" y="3228975"/>
          <p14:tracePt t="5451" x="11052175" y="3236913"/>
          <p14:tracePt t="5458" x="11139488" y="3252788"/>
          <p14:tracePt t="5466" x="11202988" y="3262313"/>
          <p14:tracePt t="5474" x="11234738" y="3262313"/>
          <p14:tracePt t="5482" x="11282363" y="3270250"/>
          <p14:tracePt t="5490" x="11314113" y="3270250"/>
          <p14:tracePt t="5498" x="11331575" y="3270250"/>
          <p14:tracePt t="5506" x="11347450" y="3270250"/>
          <p14:tracePt t="5522" x="11355388" y="3270250"/>
          <p14:tracePt t="5634" x="11331575" y="3270250"/>
          <p14:tracePt t="5643" x="11258550" y="3252788"/>
          <p14:tracePt t="5651" x="11187113" y="3244850"/>
          <p14:tracePt t="5658" x="11131550" y="3236913"/>
          <p14:tracePt t="5666" x="11068050" y="3236913"/>
          <p14:tracePt t="5674" x="11012488" y="3236913"/>
          <p14:tracePt t="5682" x="10980738" y="3236913"/>
          <p14:tracePt t="5690" x="10947400" y="3236913"/>
          <p14:tracePt t="5698" x="10915650" y="3236913"/>
          <p14:tracePt t="5706" x="10891838" y="3236913"/>
          <p14:tracePt t="5714" x="10868025" y="3236913"/>
          <p14:tracePt t="5722" x="10852150" y="3236913"/>
          <p14:tracePt t="5730" x="10844213" y="3236913"/>
          <p14:tracePt t="5986" x="10836275" y="3236913"/>
          <p14:tracePt t="5995" x="10788650" y="3236913"/>
          <p14:tracePt t="6002" x="10733088" y="3236913"/>
          <p14:tracePt t="6010" x="10685463" y="3236913"/>
          <p14:tracePt t="6018" x="10620375" y="3236913"/>
          <p14:tracePt t="6028" x="10556875" y="3236913"/>
          <p14:tracePt t="6034" x="10509250" y="3236913"/>
          <p14:tracePt t="6042" x="10461625" y="3236913"/>
          <p14:tracePt t="6051" x="10429875" y="3236913"/>
          <p14:tracePt t="6058" x="10414000" y="3236913"/>
          <p14:tracePt t="6066" x="10406063" y="3236913"/>
          <p14:tracePt t="6075" x="10398125" y="3236913"/>
          <p14:tracePt t="7002" x="10390188" y="3236913"/>
          <p14:tracePt t="7010" x="10374313" y="3236913"/>
          <p14:tracePt t="7018" x="10358438" y="3236913"/>
          <p14:tracePt t="7027" x="10350500" y="3236913"/>
          <p14:tracePt t="7034" x="10334625" y="3228975"/>
          <p14:tracePt t="7051" x="10326688" y="3228975"/>
          <p14:tracePt t="7058" x="10318750" y="3228975"/>
          <p14:tracePt t="7066" x="10310813" y="3228975"/>
          <p14:tracePt t="7074" x="10302875" y="3221038"/>
          <p14:tracePt t="7082" x="10294938" y="3221038"/>
          <p14:tracePt t="7106" x="10287000" y="3221038"/>
          <p14:tracePt t="8770" x="10279063" y="3221038"/>
          <p14:tracePt t="8778" x="10261600" y="3221038"/>
          <p14:tracePt t="9083" x="10253663" y="3221038"/>
          <p14:tracePt t="9090" x="10245725" y="3221038"/>
          <p14:tracePt t="9106" x="10245725" y="3228975"/>
          <p14:tracePt t="9114" x="10237788" y="3228975"/>
          <p14:tracePt t="9178" x="10237788" y="3236913"/>
          <p14:tracePt t="9282" x="10237788" y="3244850"/>
          <p14:tracePt t="9290" x="10229850" y="3270250"/>
          <p14:tracePt t="9298" x="10229850" y="3286125"/>
          <p14:tracePt t="9314" x="10229850" y="3302000"/>
          <p14:tracePt t="9338" x="10229850" y="3309938"/>
          <p14:tracePt t="9435" x="10229850" y="3317875"/>
          <p14:tracePt t="9442" x="10221913" y="3333750"/>
          <p14:tracePt t="9452" x="10221913" y="3341688"/>
          <p14:tracePt t="9459" x="10213975" y="3357563"/>
          <p14:tracePt t="9468" x="10206038" y="3373438"/>
          <p14:tracePt t="9475" x="10198100" y="3397250"/>
          <p14:tracePt t="9483" x="10190163" y="3413125"/>
          <p14:tracePt t="9491" x="10182225" y="3436938"/>
          <p14:tracePt t="9498" x="10174288" y="3452813"/>
          <p14:tracePt t="9506" x="10174288" y="3468688"/>
          <p14:tracePt t="9514" x="10166350" y="3484563"/>
          <p14:tracePt t="9522" x="10158413" y="3492500"/>
          <p14:tracePt t="9530" x="10158413" y="3508375"/>
          <p14:tracePt t="9538" x="10158413" y="3516313"/>
          <p14:tracePt t="9546" x="10150475" y="3532188"/>
          <p14:tracePt t="9554" x="10134600" y="3548063"/>
          <p14:tracePt t="9562" x="10134600" y="3563938"/>
          <p14:tracePt t="9570" x="10126663" y="3587750"/>
          <p14:tracePt t="9578" x="10118725" y="3605213"/>
          <p14:tracePt t="9586" x="10110788" y="3621088"/>
          <p14:tracePt t="9594" x="10110788" y="3652838"/>
          <p14:tracePt t="9602" x="10102850" y="3676650"/>
          <p14:tracePt t="9610" x="10102850" y="3716338"/>
          <p14:tracePt t="9618" x="10086975" y="3748088"/>
          <p14:tracePt t="9626" x="10071100" y="3803650"/>
          <p14:tracePt t="9635" x="10055225" y="3867150"/>
          <p14:tracePt t="9642" x="10031413" y="3938588"/>
          <p14:tracePt t="9651" x="9991725" y="4019550"/>
          <p14:tracePt t="9658" x="9952038" y="4083050"/>
          <p14:tracePt t="9666" x="9894888" y="4162425"/>
          <p14:tracePt t="9674" x="9839325" y="4225925"/>
          <p14:tracePt t="9682" x="9752013" y="4281488"/>
          <p14:tracePt t="9690" x="9632950" y="4354513"/>
          <p14:tracePt t="9698" x="9472613" y="4425950"/>
          <p14:tracePt t="9706" x="9274175" y="4489450"/>
          <p14:tracePt t="9714" x="9058275" y="4552950"/>
          <p14:tracePt t="9722" x="8858250" y="4600575"/>
          <p14:tracePt t="9730" x="8651875" y="4633913"/>
          <p14:tracePt t="9738" x="8491538" y="4657725"/>
          <p14:tracePt t="9746" x="8348663" y="4665663"/>
          <p14:tracePt t="9754" x="8237538" y="4673600"/>
          <p14:tracePt t="9762" x="8132763" y="4673600"/>
          <p14:tracePt t="9770" x="8045450" y="4665663"/>
          <p14:tracePt t="9778" x="7974013" y="4649788"/>
          <p14:tracePt t="9786" x="7910513" y="4624388"/>
          <p14:tracePt t="9795" x="7847013" y="4600575"/>
          <p14:tracePt t="9803" x="7773988" y="4568825"/>
          <p14:tracePt t="9810" x="7718425" y="4529138"/>
          <p14:tracePt t="9818" x="7678738" y="4513263"/>
          <p14:tracePt t="9827" x="7646988" y="4489450"/>
          <p14:tracePt t="9834" x="7615238" y="4465638"/>
          <p14:tracePt t="9842" x="7599363" y="4457700"/>
          <p14:tracePt t="9851" x="7575550" y="4418013"/>
          <p14:tracePt t="9858" x="7543800" y="4362450"/>
          <p14:tracePt t="9866" x="7519988" y="4281488"/>
          <p14:tracePt t="9874" x="7478713" y="4194175"/>
          <p14:tracePt t="9883" x="7446963" y="4106863"/>
          <p14:tracePt t="9891" x="7399338" y="4011613"/>
          <p14:tracePt t="9902" x="7359650" y="3930650"/>
          <p14:tracePt t="9906" x="7327900" y="3875088"/>
          <p14:tracePt t="9914" x="7312025" y="3835400"/>
          <p14:tracePt t="9922" x="7304088" y="3819525"/>
          <p14:tracePt t="9930" x="7304088" y="3811588"/>
          <p14:tracePt t="9946" x="7304088" y="3803650"/>
          <p14:tracePt t="9970" x="7304088" y="3795713"/>
          <p14:tracePt t="9979" x="7304088" y="3787775"/>
          <p14:tracePt t="9987" x="7304088" y="3771900"/>
          <p14:tracePt t="9997" x="7319963" y="3748088"/>
          <p14:tracePt t="10002" x="7327900" y="3716338"/>
          <p14:tracePt t="10010" x="7351713" y="3692525"/>
          <p14:tracePt t="10018" x="7375525" y="3652838"/>
          <p14:tracePt t="10026" x="7407275" y="3621088"/>
          <p14:tracePt t="10034" x="7446963" y="3579813"/>
          <p14:tracePt t="10042" x="7519988" y="3532188"/>
          <p14:tracePt t="10051" x="7575550" y="3468688"/>
          <p14:tracePt t="10058" x="7646988" y="3421063"/>
          <p14:tracePt t="10066" x="7710488" y="3357563"/>
          <p14:tracePt t="10074" x="7742238" y="3325813"/>
          <p14:tracePt t="10082" x="7781925" y="3302000"/>
          <p14:tracePt t="10090" x="7805738" y="3286125"/>
          <p14:tracePt t="10098" x="7813675" y="3278188"/>
          <p14:tracePt t="10106" x="7821613" y="3262313"/>
          <p14:tracePt t="10114" x="7829550" y="3252788"/>
          <p14:tracePt t="10122" x="7839075" y="3244850"/>
          <p14:tracePt t="10138" x="7847013" y="3236913"/>
          <p14:tracePt t="10162" x="7847013" y="3228975"/>
          <p14:tracePt t="10227" x="7870825" y="3228975"/>
          <p14:tracePt t="10234" x="8045450" y="3317875"/>
          <p14:tracePt t="10242" x="8372475" y="3452813"/>
          <p14:tracePt t="10250" x="8763000" y="3587750"/>
          <p14:tracePt t="10258" x="9193213" y="3700463"/>
          <p14:tracePt t="10266" x="9625013" y="3795713"/>
          <p14:tracePt t="10275" x="9918700" y="3867150"/>
          <p14:tracePt t="10282" x="10182225" y="3938588"/>
          <p14:tracePt t="10290" x="10374313" y="3987800"/>
          <p14:tracePt t="10298" x="10469563" y="4011613"/>
          <p14:tracePt t="10306" x="10548938" y="4035425"/>
          <p14:tracePt t="10315" x="10596563" y="4051300"/>
          <p14:tracePt t="10323" x="10596563" y="4059238"/>
          <p14:tracePt t="10427" x="10533063" y="4067175"/>
          <p14:tracePt t="10435" x="10469563" y="4083050"/>
          <p14:tracePt t="10442" x="10390188" y="4106863"/>
          <p14:tracePt t="10452" x="10310813" y="4130675"/>
          <p14:tracePt t="10458" x="10206038" y="4154488"/>
          <p14:tracePt t="10466" x="10110788" y="4178300"/>
          <p14:tracePt t="10474" x="10007600" y="4210050"/>
          <p14:tracePt t="10482" x="9910763" y="4225925"/>
          <p14:tracePt t="10491" x="9807575" y="4249738"/>
          <p14:tracePt t="10498" x="9704388" y="4281488"/>
          <p14:tracePt t="10506" x="9575800" y="4306888"/>
          <p14:tracePt t="10515" x="9456738" y="4330700"/>
          <p14:tracePt t="10523" x="9329738" y="4354513"/>
          <p14:tracePt t="10530" x="9185275" y="4386263"/>
          <p14:tracePt t="10538" x="9074150" y="4410075"/>
          <p14:tracePt t="10546" x="8986838" y="4433888"/>
          <p14:tracePt t="10554" x="8931275" y="4449763"/>
          <p14:tracePt t="10562" x="8907463" y="4465638"/>
          <p14:tracePt t="10570" x="8891588" y="4465638"/>
          <p14:tracePt t="10578" x="8874125" y="4473575"/>
          <p14:tracePt t="10588" x="8866188" y="4481513"/>
          <p14:tracePt t="10595" x="8842375" y="4489450"/>
          <p14:tracePt t="10603" x="8802688" y="4505325"/>
          <p14:tracePt t="10610" x="8763000" y="4513263"/>
          <p14:tracePt t="10620" x="8723313" y="4521200"/>
          <p14:tracePt t="10627" x="8699500" y="4521200"/>
          <p14:tracePt t="10635" x="8691563" y="4521200"/>
          <p14:tracePt t="10642" x="8667750" y="4513263"/>
          <p14:tracePt t="10651" x="8643938" y="4497388"/>
          <p14:tracePt t="10659" x="8612188" y="4481513"/>
          <p14:tracePt t="10666" x="8588375" y="4449763"/>
          <p14:tracePt t="10674" x="8556625" y="4425950"/>
          <p14:tracePt t="10682" x="8531225" y="4394200"/>
          <p14:tracePt t="10690" x="8531225" y="4386263"/>
          <p14:tracePt t="10699" x="8523288" y="4378325"/>
          <p14:tracePt t="10762" x="8523288" y="4362450"/>
          <p14:tracePt t="10770" x="8523288" y="4322763"/>
          <p14:tracePt t="10778" x="8515350" y="4291013"/>
          <p14:tracePt t="10787" x="8515350" y="4249738"/>
          <p14:tracePt t="10795" x="8515350" y="4202113"/>
          <p14:tracePt t="10803" x="8507413" y="4162425"/>
          <p14:tracePt t="10810" x="8491538" y="4114800"/>
          <p14:tracePt t="10818" x="8475663" y="4067175"/>
          <p14:tracePt t="10827" x="8467725" y="4035425"/>
          <p14:tracePt t="10834" x="8467725" y="4011613"/>
          <p14:tracePt t="10843" x="8459788" y="3995738"/>
          <p14:tracePt t="10858" x="8459788" y="3987800"/>
          <p14:tracePt t="10906" x="8451850" y="3987800"/>
          <p14:tracePt t="10914" x="8451850" y="3979863"/>
          <p14:tracePt t="10922" x="8420100" y="3956050"/>
          <p14:tracePt t="10938" x="8412163" y="3956050"/>
          <p14:tracePt t="10970" x="8412163" y="3948113"/>
          <p14:tracePt t="11098" x="8475663" y="3995738"/>
          <p14:tracePt t="11106" x="8604250" y="4067175"/>
          <p14:tracePt t="11115" x="8802688" y="4146550"/>
          <p14:tracePt t="11124" x="9026525" y="4225925"/>
          <p14:tracePt t="11131" x="9282113" y="4273550"/>
          <p14:tracePt t="11139" x="9512300" y="4314825"/>
          <p14:tracePt t="11147" x="9696450" y="4338638"/>
          <p14:tracePt t="11154" x="9847263" y="4338638"/>
          <p14:tracePt t="11162" x="9952038" y="4338638"/>
          <p14:tracePt t="11170" x="10047288" y="4338638"/>
          <p14:tracePt t="11178" x="10126663" y="4338638"/>
          <p14:tracePt t="11186" x="10166350" y="4330700"/>
          <p14:tracePt t="11194" x="10190163" y="4322763"/>
          <p14:tracePt t="11202" x="10206038" y="4322763"/>
          <p14:tracePt t="11211" x="10229850" y="4314825"/>
          <p14:tracePt t="11218" x="10245725" y="4298950"/>
          <p14:tracePt t="11226" x="10287000" y="4281488"/>
          <p14:tracePt t="11236" x="10374313" y="4241800"/>
          <p14:tracePt t="11242" x="10556875" y="4210050"/>
          <p14:tracePt t="11251" x="10828338" y="4186238"/>
          <p14:tracePt t="11260" x="11195050" y="4170363"/>
          <p14:tracePt t="11266" x="11585575" y="4170363"/>
          <p14:tracePt t="11275" x="11984038" y="4138613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soft palate (velopharynx) and speech</a:t>
            </a:r>
          </a:p>
        </p:txBody>
      </p:sp>
      <p:graphicFrame>
        <p:nvGraphicFramePr>
          <p:cNvPr id="76804" name="Object 2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31170874"/>
              </p:ext>
            </p:extLst>
          </p:nvPr>
        </p:nvGraphicFramePr>
        <p:xfrm>
          <a:off x="7328689" y="1931459"/>
          <a:ext cx="2529686" cy="4307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3980952" imgH="6780952" progId="MS_ClipArt_Gallery.2">
                  <p:embed/>
                </p:oleObj>
              </mc:Choice>
              <mc:Fallback>
                <p:oleObj name="Clip" r:id="rId3" imgW="3980952" imgH="6780952" progId="MS_ClipArt_Gallery.2">
                  <p:embed/>
                  <p:pic>
                    <p:nvPicPr>
                      <p:cNvPr id="7680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8689" y="1931459"/>
                        <a:ext cx="2529686" cy="4307932"/>
                      </a:xfrm>
                      <a:prstGeom prst="rect">
                        <a:avLst/>
                      </a:prstGeom>
                      <a:noFill/>
                      <a:ln w="22225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3" name="Rectangle 10"/>
          <p:cNvSpPr>
            <a:spLocks noGrp="1" noChangeArrowheads="1"/>
          </p:cNvSpPr>
          <p:nvPr>
            <p:ph sz="half" idx="2"/>
          </p:nvPr>
        </p:nvSpPr>
        <p:spPr>
          <a:xfrm>
            <a:off x="1158240" y="2117197"/>
            <a:ext cx="4937760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Backing and raising closes nasal cavity for ORAL sounds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Lowering and fronting opens nasal cavity for NASAL sound</a:t>
            </a:r>
          </a:p>
          <a:p>
            <a:endParaRPr lang="en-US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11AFAB-0641-4653-80E8-DE0EF8D1F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46"/>
    </mc:Choice>
    <mc:Fallback xmlns="">
      <p:transition spd="slow" advTm="55746"/>
    </mc:Fallback>
  </mc:AlternateContent>
  <p:extLst>
    <p:ext uri="{3A86A75C-4F4B-4683-9AE1-C65F6400EC91}">
      <p14:laserTraceLst xmlns:p14="http://schemas.microsoft.com/office/powerpoint/2010/main">
        <p14:tracePtLst>
          <p14:tracePt t="18352" x="1881188" y="111125"/>
          <p14:tracePt t="18360" x="2057400" y="142875"/>
          <p14:tracePt t="18368" x="2160588" y="166688"/>
          <p14:tracePt t="18376" x="2224088" y="184150"/>
          <p14:tracePt t="18385" x="2265363" y="192088"/>
          <p14:tracePt t="18393" x="2273300" y="200025"/>
          <p14:tracePt t="18404" x="2281238" y="200025"/>
          <p14:tracePt t="18456" x="2305050" y="166688"/>
          <p14:tracePt t="18464" x="2352675" y="119063"/>
          <p14:tracePt t="18472" x="2408238" y="63500"/>
          <p14:tracePt t="18480" x="2471738" y="31750"/>
          <p14:tracePt t="18488" x="2527300" y="0"/>
          <p14:tracePt t="18601" x="2909888" y="111125"/>
          <p14:tracePt t="18609" x="3125788" y="247650"/>
          <p14:tracePt t="18617" x="3444875" y="430213"/>
          <p14:tracePt t="18624" x="3803650" y="622300"/>
          <p14:tracePt t="18632" x="4186238" y="788988"/>
          <p14:tracePt t="18640" x="4513263" y="925513"/>
          <p14:tracePt t="18648" x="4800600" y="1044575"/>
          <p14:tracePt t="18656" x="4999038" y="1100138"/>
          <p14:tracePt t="18664" x="5135563" y="1155700"/>
          <p14:tracePt t="18672" x="5222875" y="1179513"/>
          <p14:tracePt t="18680" x="5294313" y="1212850"/>
          <p14:tracePt t="18688" x="5326063" y="1228725"/>
          <p14:tracePt t="18696" x="5341938" y="1236663"/>
          <p14:tracePt t="18704" x="5341938" y="1244600"/>
          <p14:tracePt t="18720" x="5349875" y="1252538"/>
          <p14:tracePt t="18729" x="5349875" y="1268413"/>
          <p14:tracePt t="18737" x="5357813" y="1300163"/>
          <p14:tracePt t="18749" x="5365750" y="1331913"/>
          <p14:tracePt t="18752" x="5381625" y="1395413"/>
          <p14:tracePt t="18761" x="5407025" y="1466850"/>
          <p14:tracePt t="18768" x="5438775" y="1547813"/>
          <p14:tracePt t="18778" x="5486400" y="1619250"/>
          <p14:tracePt t="18784" x="5534025" y="1714500"/>
          <p14:tracePt t="18793" x="5589588" y="1809750"/>
          <p14:tracePt t="18800" x="5653088" y="1890713"/>
          <p14:tracePt t="18808" x="5700713" y="1962150"/>
          <p14:tracePt t="18817" x="5749925" y="2017713"/>
          <p14:tracePt t="18824" x="5789613" y="2065338"/>
          <p14:tracePt t="18832" x="5821363" y="2105025"/>
          <p14:tracePt t="18840" x="5845175" y="2144713"/>
          <p14:tracePt t="18848" x="5876925" y="2184400"/>
          <p14:tracePt t="18856" x="5916613" y="2233613"/>
          <p14:tracePt t="18864" x="5972175" y="2273300"/>
          <p14:tracePt t="18873" x="6043613" y="2320925"/>
          <p14:tracePt t="18880" x="6164263" y="2376488"/>
          <p14:tracePt t="18888" x="6299200" y="2424113"/>
          <p14:tracePt t="18896" x="6459538" y="2479675"/>
          <p14:tracePt t="18904" x="6634163" y="2527300"/>
          <p14:tracePt t="18913" x="6753225" y="2551113"/>
          <p14:tracePt t="18920" x="6850063" y="2559050"/>
          <p14:tracePt t="18928" x="6913563" y="2559050"/>
          <p14:tracePt t="18936" x="6953250" y="2559050"/>
          <p14:tracePt t="18946" x="6985000" y="2551113"/>
          <p14:tracePt t="18952" x="7008813" y="2535238"/>
          <p14:tracePt t="18960" x="7032625" y="2527300"/>
          <p14:tracePt t="18968" x="7064375" y="2511425"/>
          <p14:tracePt t="18976" x="7104063" y="2503488"/>
          <p14:tracePt t="18984" x="7135813" y="2495550"/>
          <p14:tracePt t="18992" x="7177088" y="2495550"/>
          <p14:tracePt t="19000" x="7208838" y="2495550"/>
          <p14:tracePt t="19008" x="7224713" y="2495550"/>
          <p14:tracePt t="19016" x="7232650" y="2495550"/>
          <p14:tracePt t="19026" x="7240588" y="2495550"/>
          <p14:tracePt t="19096" x="7264400" y="2511425"/>
          <p14:tracePt t="19105" x="7288213" y="2543175"/>
          <p14:tracePt t="19112" x="7319963" y="2584450"/>
          <p14:tracePt t="19120" x="7367588" y="2624138"/>
          <p14:tracePt t="19128" x="7415213" y="2663825"/>
          <p14:tracePt t="19136" x="7478713" y="2703513"/>
          <p14:tracePt t="19145" x="7527925" y="2743200"/>
          <p14:tracePt t="19153" x="7583488" y="2774950"/>
          <p14:tracePt t="19160" x="7631113" y="2798763"/>
          <p14:tracePt t="19168" x="7678738" y="2814638"/>
          <p14:tracePt t="19177" x="7702550" y="2830513"/>
          <p14:tracePt t="19184" x="7742238" y="2846388"/>
          <p14:tracePt t="19193" x="7766050" y="2854325"/>
          <p14:tracePt t="19200" x="7781925" y="2854325"/>
          <p14:tracePt t="19208" x="7797800" y="2870200"/>
          <p14:tracePt t="19216" x="7813675" y="2878138"/>
          <p14:tracePt t="19224" x="7829550" y="2909888"/>
          <p14:tracePt t="19232" x="7839075" y="2943225"/>
          <p14:tracePt t="19240" x="7847013" y="2974975"/>
          <p14:tracePt t="19248" x="7847013" y="2998788"/>
          <p14:tracePt t="19257" x="7847013" y="3006725"/>
          <p14:tracePt t="19265" x="7847013" y="3022600"/>
          <p14:tracePt t="19272" x="7854950" y="3046413"/>
          <p14:tracePt t="19280" x="7862888" y="3070225"/>
          <p14:tracePt t="19288" x="7886700" y="3101975"/>
          <p14:tracePt t="19297" x="7910513" y="3149600"/>
          <p14:tracePt t="19304" x="7942263" y="3205163"/>
          <p14:tracePt t="19312" x="7958138" y="3244850"/>
          <p14:tracePt t="19320" x="7981950" y="3294063"/>
          <p14:tracePt t="19328" x="7997825" y="3317875"/>
          <p14:tracePt t="19336" x="8021638" y="3357563"/>
          <p14:tracePt t="19344" x="8029575" y="3373438"/>
          <p14:tracePt t="19352" x="8029575" y="3389313"/>
          <p14:tracePt t="19360" x="8029575" y="3405188"/>
          <p14:tracePt t="19368" x="8029575" y="3413125"/>
          <p14:tracePt t="19377" x="8029575" y="3421063"/>
          <p14:tracePt t="19385" x="8029575" y="3429000"/>
          <p14:tracePt t="19408" x="8029575" y="3436938"/>
          <p14:tracePt t="19424" x="8029575" y="3444875"/>
          <p14:tracePt t="19472" x="8029575" y="3452813"/>
          <p14:tracePt t="19480" x="8005763" y="3468688"/>
          <p14:tracePt t="19488" x="7942263" y="3484563"/>
          <p14:tracePt t="19496" x="7862888" y="3492500"/>
          <p14:tracePt t="19504" x="7773988" y="3508375"/>
          <p14:tracePt t="19512" x="7718425" y="3524250"/>
          <p14:tracePt t="19520" x="7702550" y="3532188"/>
          <p14:tracePt t="19528" x="7702550" y="3540125"/>
          <p14:tracePt t="19609" x="7686675" y="3540125"/>
          <p14:tracePt t="19618" x="7678738" y="3556000"/>
          <p14:tracePt t="19633" x="7686675" y="3579813"/>
          <p14:tracePt t="19641" x="7710488" y="3621088"/>
          <p14:tracePt t="19649" x="7742238" y="3644900"/>
          <p14:tracePt t="19657" x="7750175" y="3676650"/>
          <p14:tracePt t="19665" x="7781925" y="3732213"/>
          <p14:tracePt t="19673" x="7805738" y="3795713"/>
          <p14:tracePt t="19681" x="7847013" y="3867150"/>
          <p14:tracePt t="19688" x="7878763" y="3956050"/>
          <p14:tracePt t="19696" x="7910513" y="4019550"/>
          <p14:tracePt t="19704" x="7950200" y="4083050"/>
          <p14:tracePt t="19712" x="7981950" y="4130675"/>
          <p14:tracePt t="19720" x="8005763" y="4162425"/>
          <p14:tracePt t="19729" x="8029575" y="4186238"/>
          <p14:tracePt t="19736" x="8037513" y="4202113"/>
          <p14:tracePt t="19768" x="8045450" y="4202113"/>
          <p14:tracePt t="19792" x="8045450" y="4210050"/>
          <p14:tracePt t="19800" x="8061325" y="4225925"/>
          <p14:tracePt t="19808" x="8061325" y="4233863"/>
          <p14:tracePt t="19817" x="8061325" y="4241800"/>
          <p14:tracePt t="19824" x="8069263" y="4241800"/>
          <p14:tracePt t="19832" x="8069263" y="4249738"/>
          <p14:tracePt t="19865" x="8069263" y="4257675"/>
          <p14:tracePt t="19896" x="8069263" y="4265613"/>
          <p14:tracePt t="19904" x="8069263" y="4298950"/>
          <p14:tracePt t="19912" x="8069263" y="4330700"/>
          <p14:tracePt t="19920" x="8069263" y="4354513"/>
          <p14:tracePt t="19928" x="8069263" y="4394200"/>
          <p14:tracePt t="19936" x="8069263" y="4433888"/>
          <p14:tracePt t="19945" x="8069263" y="4465638"/>
          <p14:tracePt t="19952" x="8069263" y="4505325"/>
          <p14:tracePt t="19960" x="8077200" y="4537075"/>
          <p14:tracePt t="19969" x="8077200" y="4568825"/>
          <p14:tracePt t="19979" x="8077200" y="4600575"/>
          <p14:tracePt t="19985" x="8077200" y="4624388"/>
          <p14:tracePt t="19992" x="8077200" y="4649788"/>
          <p14:tracePt t="20000" x="8085138" y="4673600"/>
          <p14:tracePt t="20009" x="8093075" y="4689475"/>
          <p14:tracePt t="20017" x="8093075" y="4705350"/>
          <p14:tracePt t="20025" x="8101013" y="4721225"/>
          <p14:tracePt t="20033" x="8101013" y="4729163"/>
          <p14:tracePt t="20041" x="8101013" y="4745038"/>
          <p14:tracePt t="20049" x="8101013" y="4760913"/>
          <p14:tracePt t="20064" x="8101013" y="4768850"/>
          <p14:tracePt t="20288" x="8116888" y="4784725"/>
          <p14:tracePt t="20296" x="8140700" y="4792663"/>
          <p14:tracePt t="20304" x="8156575" y="4800600"/>
          <p14:tracePt t="20312" x="8172450" y="4808538"/>
          <p14:tracePt t="20320" x="8180388" y="4816475"/>
          <p14:tracePt t="20336" x="8189913" y="4824413"/>
          <p14:tracePt t="20344" x="8197850" y="4840288"/>
          <p14:tracePt t="20352" x="8197850" y="4856163"/>
          <p14:tracePt t="20360" x="8213725" y="4887913"/>
          <p14:tracePt t="20368" x="8221663" y="4919663"/>
          <p14:tracePt t="20377" x="8237538" y="4959350"/>
          <p14:tracePt t="20387" x="8253413" y="4992688"/>
          <p14:tracePt t="20393" x="8269288" y="5040313"/>
          <p14:tracePt t="20403" x="8285163" y="5080000"/>
          <p14:tracePt t="20409" x="8308975" y="5127625"/>
          <p14:tracePt t="20419" x="8324850" y="5175250"/>
          <p14:tracePt t="20424" x="8348663" y="5207000"/>
          <p14:tracePt t="20433" x="8372475" y="5254625"/>
          <p14:tracePt t="20440" x="8388350" y="5294313"/>
          <p14:tracePt t="20448" x="8412163" y="5327650"/>
          <p14:tracePt t="20457" x="8420100" y="5351463"/>
          <p14:tracePt t="20464" x="8428038" y="5351463"/>
          <p14:tracePt t="20473" x="8428038" y="5359400"/>
          <p14:tracePt t="20528" x="8428038" y="5335588"/>
          <p14:tracePt t="20536" x="8428038" y="5327650"/>
          <p14:tracePt t="20552" x="8428038" y="5319713"/>
          <p14:tracePt t="20560" x="8428038" y="5310188"/>
          <p14:tracePt t="20568" x="8435975" y="5310188"/>
          <p14:tracePt t="20586" x="8451850" y="5310188"/>
          <p14:tracePt t="20592" x="8451850" y="5302250"/>
          <p14:tracePt t="20600" x="8459788" y="5302250"/>
          <p14:tracePt t="20608" x="8467725" y="5286375"/>
          <p14:tracePt t="20617" x="8475663" y="5286375"/>
          <p14:tracePt t="20624" x="8483600" y="5262563"/>
          <p14:tracePt t="20632" x="8499475" y="5254625"/>
          <p14:tracePt t="20640" x="8499475" y="5246688"/>
          <p14:tracePt t="20648" x="8523288" y="5222875"/>
          <p14:tracePt t="20657" x="8548688" y="5199063"/>
          <p14:tracePt t="20664" x="8580438" y="5175250"/>
          <p14:tracePt t="20672" x="8620125" y="5159375"/>
          <p14:tracePt t="20680" x="8659813" y="5135563"/>
          <p14:tracePt t="20688" x="8699500" y="5127625"/>
          <p14:tracePt t="20696" x="8723313" y="5119688"/>
          <p14:tracePt t="20704" x="8739188" y="5111750"/>
          <p14:tracePt t="20712" x="8747125" y="5111750"/>
          <p14:tracePt t="20720" x="8755063" y="5111750"/>
          <p14:tracePt t="21000" x="8770938" y="5127625"/>
          <p14:tracePt t="21008" x="8778875" y="5143500"/>
          <p14:tracePt t="21017" x="8778875" y="5159375"/>
          <p14:tracePt t="21024" x="8786813" y="5167313"/>
          <p14:tracePt t="21041" x="8786813" y="5175250"/>
          <p14:tracePt t="21048" x="8794750" y="5175250"/>
          <p14:tracePt t="21064" x="8794750" y="5183188"/>
          <p14:tracePt t="21080" x="8802688" y="5183188"/>
          <p14:tracePt t="21096" x="8802688" y="5191125"/>
          <p14:tracePt t="21112" x="8810625" y="5199063"/>
          <p14:tracePt t="21121" x="8818563" y="5207000"/>
          <p14:tracePt t="21128" x="8826500" y="5207000"/>
          <p14:tracePt t="21137" x="8826500" y="5214938"/>
          <p14:tracePt t="21152" x="8834438" y="5222875"/>
          <p14:tracePt t="21160" x="8842375" y="5230813"/>
          <p14:tracePt t="21168" x="8842375" y="5238750"/>
          <p14:tracePt t="21177" x="8850313" y="5238750"/>
          <p14:tracePt t="21256" x="8842375" y="5230813"/>
          <p14:tracePt t="21361" x="8834438" y="5214938"/>
          <p14:tracePt t="21369" x="8834438" y="5207000"/>
          <p14:tracePt t="21376" x="8842375" y="5183188"/>
          <p14:tracePt t="21384" x="8850313" y="5167313"/>
          <p14:tracePt t="21392" x="8874125" y="5143500"/>
          <p14:tracePt t="21401" x="8883650" y="5127625"/>
          <p14:tracePt t="21408" x="8891588" y="5119688"/>
          <p14:tracePt t="21417" x="8899525" y="5111750"/>
          <p14:tracePt t="21424" x="8907463" y="5111750"/>
          <p14:tracePt t="21465" x="8907463" y="5103813"/>
          <p14:tracePt t="21480" x="8907463" y="5095875"/>
          <p14:tracePt t="21488" x="8907463" y="5087938"/>
          <p14:tracePt t="21504" x="8907463" y="5080000"/>
          <p14:tracePt t="21520" x="8907463" y="5072063"/>
          <p14:tracePt t="21536" x="8915400" y="5064125"/>
          <p14:tracePt t="21553" x="8915400" y="5056188"/>
          <p14:tracePt t="21688" x="8915400" y="5048250"/>
          <p14:tracePt t="21696" x="8915400" y="5040313"/>
          <p14:tracePt t="21704" x="8931275" y="5032375"/>
          <p14:tracePt t="21720" x="8931275" y="5024438"/>
          <p14:tracePt t="21728" x="8939213" y="5016500"/>
          <p14:tracePt t="21736" x="8939213" y="5008563"/>
          <p14:tracePt t="21744" x="8939213" y="5000625"/>
          <p14:tracePt t="21752" x="8939213" y="4992688"/>
          <p14:tracePt t="21761" x="8947150" y="4976813"/>
          <p14:tracePt t="21768" x="8947150" y="4967288"/>
          <p14:tracePt t="21781" x="8947150" y="4959350"/>
          <p14:tracePt t="21785" x="8947150" y="4943475"/>
          <p14:tracePt t="21793" x="8947150" y="4935538"/>
          <p14:tracePt t="21801" x="8955088" y="4927600"/>
          <p14:tracePt t="21811" x="8955088" y="4919663"/>
          <p14:tracePt t="21826" x="8955088" y="4911725"/>
          <p14:tracePt t="21834" x="8955088" y="4903788"/>
          <p14:tracePt t="21841" x="8955088" y="4895850"/>
          <p14:tracePt t="21849" x="8955088" y="4887913"/>
          <p14:tracePt t="21857" x="8955088" y="4879975"/>
          <p14:tracePt t="21865" x="8955088" y="4872038"/>
          <p14:tracePt t="21888" x="8955088" y="4864100"/>
          <p14:tracePt t="22058" x="8955088" y="4856163"/>
          <p14:tracePt t="22073" x="8955088" y="4848225"/>
          <p14:tracePt t="22080" x="8955088" y="4840288"/>
          <p14:tracePt t="22096" x="8955088" y="4824413"/>
          <p14:tracePt t="22112" x="8955088" y="4816475"/>
          <p14:tracePt t="22153" x="8955088" y="4808538"/>
          <p14:tracePt t="22200" x="8955088" y="4792663"/>
          <p14:tracePt t="22281" x="8955088" y="4784725"/>
          <p14:tracePt t="22361" x="8955088" y="4776788"/>
          <p14:tracePt t="22392" x="8955088" y="4768850"/>
          <p14:tracePt t="22402" x="8955088" y="4760913"/>
          <p14:tracePt t="22408" x="8955088" y="4752975"/>
          <p14:tracePt t="22424" x="8955088" y="4745038"/>
          <p14:tracePt t="22512" x="8955088" y="4737100"/>
          <p14:tracePt t="22888" x="8955088" y="4729163"/>
          <p14:tracePt t="22912" x="8955088" y="4721225"/>
          <p14:tracePt t="23856" x="8970963" y="4713288"/>
          <p14:tracePt t="23864" x="8986838" y="4705350"/>
          <p14:tracePt t="23873" x="9002713" y="4697413"/>
          <p14:tracePt t="23880" x="9010650" y="4697413"/>
          <p14:tracePt t="23888" x="9026525" y="4689475"/>
          <p14:tracePt t="23905" x="9034463" y="4689475"/>
          <p14:tracePt t="23985" x="9042400" y="4689475"/>
          <p14:tracePt t="23992" x="9058275" y="4689475"/>
          <p14:tracePt t="24000" x="9097963" y="4697413"/>
          <p14:tracePt t="24009" x="9121775" y="4705350"/>
          <p14:tracePt t="24016" x="9137650" y="4705350"/>
          <p14:tracePt t="24024" x="9153525" y="4713288"/>
          <p14:tracePt t="24032" x="9161463" y="4713288"/>
          <p14:tracePt t="24041" x="9169400" y="4713288"/>
          <p14:tracePt t="24048" x="9177338" y="4713288"/>
          <p14:tracePt t="24297" x="9185275" y="4713288"/>
          <p14:tracePt t="24305" x="9201150" y="4697413"/>
          <p14:tracePt t="24312" x="9209088" y="4697413"/>
          <p14:tracePt t="24321" x="9224963" y="4689475"/>
          <p14:tracePt t="24352" x="9224963" y="4681538"/>
          <p14:tracePt t="24360" x="9234488" y="4681538"/>
          <p14:tracePt t="24376" x="9234488" y="4673600"/>
          <p14:tracePt t="24392" x="9234488" y="4665663"/>
          <p14:tracePt t="24402" x="9242425" y="4665663"/>
          <p14:tracePt t="24424" x="9242425" y="4657725"/>
          <p14:tracePt t="24440" x="9250363" y="4649788"/>
          <p14:tracePt t="24448" x="9258300" y="4641850"/>
          <p14:tracePt t="24472" x="9266238" y="4633913"/>
          <p14:tracePt t="24544" x="9266238" y="4624388"/>
          <p14:tracePt t="24715" x="9274175" y="4624388"/>
          <p14:tracePt t="24720" x="9274175" y="4616450"/>
          <p14:tracePt t="24729" x="9282113" y="4608513"/>
          <p14:tracePt t="24745" x="9290050" y="4608513"/>
          <p14:tracePt t="24752" x="9297988" y="4608513"/>
          <p14:tracePt t="24760" x="9305925" y="4600575"/>
          <p14:tracePt t="25000" x="9313863" y="4600575"/>
          <p14:tracePt t="25017" x="9321800" y="4608513"/>
          <p14:tracePt t="25024" x="9321800" y="4616450"/>
          <p14:tracePt t="25032" x="9321800" y="4624388"/>
          <p14:tracePt t="25040" x="9329738" y="4633913"/>
          <p14:tracePt t="25048" x="9329738" y="4641850"/>
          <p14:tracePt t="25064" x="9329738" y="4649788"/>
          <p14:tracePt t="25080" x="9329738" y="4657725"/>
          <p14:tracePt t="25185" x="9329738" y="4665663"/>
          <p14:tracePt t="25193" x="9329738" y="4673600"/>
          <p14:tracePt t="25200" x="9337675" y="4681538"/>
          <p14:tracePt t="25208" x="9337675" y="4689475"/>
          <p14:tracePt t="25216" x="9337675" y="4697413"/>
          <p14:tracePt t="25224" x="9345613" y="4697413"/>
          <p14:tracePt t="25256" x="9345613" y="4705350"/>
          <p14:tracePt t="25272" x="9345613" y="4713288"/>
          <p14:tracePt t="25288" x="9345613" y="4721225"/>
          <p14:tracePt t="25304" x="9345613" y="4729163"/>
          <p14:tracePt t="25336" x="9345613" y="4737100"/>
          <p14:tracePt t="25369" x="9345613" y="4745038"/>
          <p14:tracePt t="25385" x="9345613" y="4760913"/>
          <p14:tracePt t="25392" x="9345613" y="4776788"/>
          <p14:tracePt t="25401" x="9353550" y="4784725"/>
          <p14:tracePt t="25408" x="9353550" y="4792663"/>
          <p14:tracePt t="25417" x="9353550" y="4808538"/>
          <p14:tracePt t="25424" x="9353550" y="4816475"/>
          <p14:tracePt t="25434" x="9353550" y="4824413"/>
          <p14:tracePt t="25464" x="9353550" y="4832350"/>
          <p14:tracePt t="25488" x="9353550" y="4840288"/>
          <p14:tracePt t="25498" x="9353550" y="4848225"/>
          <p14:tracePt t="30736" x="9353550" y="4840288"/>
          <p14:tracePt t="30744" x="9345613" y="4832350"/>
          <p14:tracePt t="30752" x="9329738" y="4816475"/>
          <p14:tracePt t="30760" x="9329738" y="4800600"/>
          <p14:tracePt t="30769" x="9313863" y="4776788"/>
          <p14:tracePt t="30778" x="9297988" y="4745038"/>
          <p14:tracePt t="30784" x="9282113" y="4713288"/>
          <p14:tracePt t="30792" x="9258300" y="4673600"/>
          <p14:tracePt t="30800" x="9242425" y="4649788"/>
          <p14:tracePt t="30808" x="9234488" y="4616450"/>
          <p14:tracePt t="30816" x="9224963" y="4576763"/>
          <p14:tracePt t="30824" x="9224963" y="4552950"/>
          <p14:tracePt t="30833" x="9217025" y="4521200"/>
          <p14:tracePt t="30841" x="9209088" y="4497388"/>
          <p14:tracePt t="30848" x="9201150" y="4473575"/>
          <p14:tracePt t="30856" x="9193213" y="4441825"/>
          <p14:tracePt t="30864" x="9193213" y="4402138"/>
          <p14:tracePt t="30872" x="9177338" y="4362450"/>
          <p14:tracePt t="30881" x="9161463" y="4291013"/>
          <p14:tracePt t="30888" x="9145588" y="4233863"/>
          <p14:tracePt t="30896" x="9129713" y="4162425"/>
          <p14:tracePt t="30904" x="9113838" y="4090988"/>
          <p14:tracePt t="30912" x="9097963" y="4035425"/>
          <p14:tracePt t="30920" x="9097963" y="3971925"/>
          <p14:tracePt t="30929" x="9090025" y="3922713"/>
          <p14:tracePt t="30946" x="9090025" y="3859213"/>
          <p14:tracePt t="30952" x="9090025" y="3827463"/>
          <p14:tracePt t="30960" x="9090025" y="3819525"/>
          <p14:tracePt t="30968" x="9082088" y="3811588"/>
          <p14:tracePt t="30976" x="9082088" y="3795713"/>
          <p14:tracePt t="30992" x="9082088" y="3787775"/>
          <p14:tracePt t="31008" x="9074150" y="3787775"/>
          <p14:tracePt t="31016" x="9074150" y="3779838"/>
          <p14:tracePt t="31024" x="9074150" y="3763963"/>
          <p14:tracePt t="31032" x="9066213" y="3756025"/>
          <p14:tracePt t="31040" x="9058275" y="3740150"/>
          <p14:tracePt t="31056" x="9058275" y="3732213"/>
          <p14:tracePt t="31064" x="9058275" y="3724275"/>
          <p14:tracePt t="31080" x="9058275" y="3716338"/>
          <p14:tracePt t="31144" x="9058275" y="3708400"/>
          <p14:tracePt t="31152" x="9050338" y="3708400"/>
          <p14:tracePt t="31160" x="9050338" y="3700463"/>
          <p14:tracePt t="31168" x="9050338" y="3692525"/>
          <p14:tracePt t="31177" x="9050338" y="3684588"/>
          <p14:tracePt t="31193" x="9050338" y="3676650"/>
          <p14:tracePt t="31209" x="9050338" y="3668713"/>
          <p14:tracePt t="31224" x="9050338" y="3660775"/>
          <p14:tracePt t="31232" x="9050338" y="3652838"/>
          <p14:tracePt t="31240" x="9050338" y="3644900"/>
          <p14:tracePt t="31264" x="9050338" y="3636963"/>
          <p14:tracePt t="31272" x="9050338" y="3629025"/>
          <p14:tracePt t="31288" x="9050338" y="3621088"/>
          <p14:tracePt t="31296" x="9050338" y="3613150"/>
          <p14:tracePt t="31304" x="9050338" y="3595688"/>
          <p14:tracePt t="31312" x="9058275" y="3587750"/>
          <p14:tracePt t="31320" x="9066213" y="3571875"/>
          <p14:tracePt t="31329" x="9066213" y="3556000"/>
          <p14:tracePt t="31336" x="9066213" y="3548063"/>
          <p14:tracePt t="31344" x="9074150" y="3540125"/>
          <p14:tracePt t="31352" x="9082088" y="3532188"/>
          <p14:tracePt t="31360" x="9082088" y="3524250"/>
          <p14:tracePt t="31368" x="9082088" y="3516313"/>
          <p14:tracePt t="31392" x="9082088" y="3508375"/>
          <p14:tracePt t="31408" x="9082088" y="3500438"/>
          <p14:tracePt t="31424" x="9082088" y="3492500"/>
          <p14:tracePt t="31528" x="9082088" y="3484563"/>
          <p14:tracePt t="31536" x="9090025" y="3476625"/>
          <p14:tracePt t="31544" x="9090025" y="3468688"/>
          <p14:tracePt t="31553" x="9097963" y="3460750"/>
          <p14:tracePt t="31568" x="9105900" y="3444875"/>
          <p14:tracePt t="31584" x="9105900" y="3436938"/>
          <p14:tracePt t="31600" x="9105900" y="3429000"/>
          <p14:tracePt t="31617" x="9105900" y="3421063"/>
          <p14:tracePt t="31624" x="9105900" y="3413125"/>
          <p14:tracePt t="31632" x="9105900" y="3405188"/>
          <p14:tracePt t="31640" x="9105900" y="3397250"/>
          <p14:tracePt t="31648" x="9105900" y="3389313"/>
          <p14:tracePt t="31656" x="9105900" y="3365500"/>
          <p14:tracePt t="31664" x="9105900" y="3349625"/>
          <p14:tracePt t="31672" x="9105900" y="3333750"/>
          <p14:tracePt t="31680" x="9105900" y="3317875"/>
          <p14:tracePt t="31688" x="9105900" y="3309938"/>
          <p14:tracePt t="31697" x="9105900" y="3294063"/>
          <p14:tracePt t="31705" x="9105900" y="3286125"/>
          <p14:tracePt t="31720" x="9097963" y="3278188"/>
          <p14:tracePt t="31728" x="9097963" y="3270250"/>
          <p14:tracePt t="31745" x="9097963" y="3262313"/>
          <p14:tracePt t="32152" x="9105900" y="3262313"/>
          <p14:tracePt t="32168" x="9113838" y="3270250"/>
          <p14:tracePt t="32176" x="9121775" y="3270250"/>
          <p14:tracePt t="32184" x="9121775" y="3278188"/>
          <p14:tracePt t="32192" x="9129713" y="3278188"/>
          <p14:tracePt t="32300" x="9137650" y="3278188"/>
          <p14:tracePt t="32304" x="9137650" y="3286125"/>
          <p14:tracePt t="32312" x="9153525" y="3286125"/>
          <p14:tracePt t="32320" x="9153525" y="3294063"/>
          <p14:tracePt t="32328" x="9161463" y="3302000"/>
          <p14:tracePt t="32440" x="9161463" y="3309938"/>
          <p14:tracePt t="32448" x="9161463" y="3317875"/>
          <p14:tracePt t="32464" x="9169400" y="3333750"/>
          <p14:tracePt t="32481" x="9169400" y="3341688"/>
          <p14:tracePt t="32520" x="9169400" y="3349625"/>
          <p14:tracePt t="32569" x="9169400" y="3357563"/>
          <p14:tracePt t="32577" x="9169400" y="3365500"/>
          <p14:tracePt t="32592" x="9169400" y="3381375"/>
          <p14:tracePt t="32608" x="9169400" y="3389313"/>
          <p14:tracePt t="32617" x="9169400" y="3397250"/>
          <p14:tracePt t="32673" x="9169400" y="3405188"/>
          <p14:tracePt t="32696" x="9169400" y="3413125"/>
          <p14:tracePt t="32704" x="9169400" y="3429000"/>
          <p14:tracePt t="32714" x="9177338" y="3436938"/>
          <p14:tracePt t="32720" x="9193213" y="3444875"/>
          <p14:tracePt t="32728" x="9193213" y="3452813"/>
          <p14:tracePt t="32736" x="9193213" y="3460750"/>
          <p14:tracePt t="36106" x="9217025" y="3476625"/>
          <p14:tracePt t="36112" x="9290050" y="3516313"/>
          <p14:tracePt t="36121" x="9353550" y="3540125"/>
          <p14:tracePt t="36128" x="9432925" y="3579813"/>
          <p14:tracePt t="36136" x="9512300" y="3605213"/>
          <p14:tracePt t="36144" x="9585325" y="3629025"/>
          <p14:tracePt t="36152" x="9664700" y="3652838"/>
          <p14:tracePt t="36160" x="9696450" y="3660775"/>
          <p14:tracePt t="36168" x="9720263" y="3660775"/>
          <p14:tracePt t="36184" x="9728200" y="3660775"/>
          <p14:tracePt t="36225" x="9720263" y="3644900"/>
          <p14:tracePt t="36234" x="9720263" y="3636963"/>
          <p14:tracePt t="36256" x="9712325" y="3636963"/>
          <p14:tracePt t="36281" x="9712325" y="3629025"/>
          <p14:tracePt t="36289" x="9720263" y="3621088"/>
          <p14:tracePt t="36312" x="9720263" y="3613150"/>
          <p14:tracePt t="36337" x="9712325" y="3595688"/>
          <p14:tracePt t="36344" x="9704388" y="3595688"/>
          <p14:tracePt t="36352" x="9696450" y="3587750"/>
          <p14:tracePt t="36360" x="9680575" y="3579813"/>
          <p14:tracePt t="36368" x="9672638" y="3579813"/>
          <p14:tracePt t="36376" x="9664700" y="3571875"/>
          <p14:tracePt t="36385" x="9648825" y="3563938"/>
          <p14:tracePt t="36392" x="9640888" y="3563938"/>
          <p14:tracePt t="36424" x="9632950" y="3563938"/>
          <p14:tracePt t="36450" x="9632950" y="3556000"/>
          <p14:tracePt t="36457" x="9617075" y="3548063"/>
          <p14:tracePt t="36465" x="9609138" y="3548063"/>
          <p14:tracePt t="36472" x="9601200" y="3540125"/>
          <p14:tracePt t="36489" x="9593263" y="3540125"/>
          <p14:tracePt t="36498" x="9585325" y="3524250"/>
          <p14:tracePt t="36504" x="9567863" y="3516313"/>
          <p14:tracePt t="36512" x="9559925" y="3500438"/>
          <p14:tracePt t="36520" x="9551988" y="3492500"/>
          <p14:tracePt t="36528" x="9551988" y="3484563"/>
          <p14:tracePt t="36536" x="9544050" y="3476625"/>
          <p14:tracePt t="36544" x="9544050" y="3468688"/>
          <p14:tracePt t="36552" x="9544050" y="3460750"/>
          <p14:tracePt t="36560" x="9544050" y="3436938"/>
          <p14:tracePt t="36568" x="9544050" y="3429000"/>
          <p14:tracePt t="36584" x="9544050" y="3413125"/>
          <p14:tracePt t="36601" x="9544050" y="3405188"/>
          <p14:tracePt t="36608" x="9544050" y="3397250"/>
          <p14:tracePt t="36618" x="9544050" y="3389313"/>
          <p14:tracePt t="36632" x="9536113" y="3381375"/>
          <p14:tracePt t="36648" x="9528175" y="3365500"/>
          <p14:tracePt t="36664" x="9520238" y="3349625"/>
          <p14:tracePt t="36672" x="9512300" y="3341688"/>
          <p14:tracePt t="36680" x="9504363" y="3325813"/>
          <p14:tracePt t="36689" x="9496425" y="3309938"/>
          <p14:tracePt t="36697" x="9488488" y="3302000"/>
          <p14:tracePt t="36705" x="9472613" y="3286125"/>
          <p14:tracePt t="36716" x="9472613" y="3278188"/>
          <p14:tracePt t="36720" x="9456738" y="3262313"/>
          <p14:tracePt t="36729" x="9448800" y="3236913"/>
          <p14:tracePt t="36736" x="9432925" y="3205163"/>
          <p14:tracePt t="36744" x="9424988" y="3189288"/>
          <p14:tracePt t="36752" x="9417050" y="3165475"/>
          <p14:tracePt t="36761" x="9401175" y="3149600"/>
          <p14:tracePt t="36768" x="9401175" y="3117850"/>
          <p14:tracePt t="36777" x="9385300" y="3094038"/>
          <p14:tracePt t="36784" x="9369425" y="3070225"/>
          <p14:tracePt t="36793" x="9361488" y="3054350"/>
          <p14:tracePt t="36800" x="9337675" y="3030538"/>
          <p14:tracePt t="36809" x="9321800" y="3006725"/>
          <p14:tracePt t="36816" x="9305925" y="2982913"/>
          <p14:tracePt t="36824" x="9290050" y="2951163"/>
          <p14:tracePt t="36833" x="9274175" y="2935288"/>
          <p14:tracePt t="36840" x="9266238" y="2919413"/>
          <p14:tracePt t="36848" x="9242425" y="2901950"/>
          <p14:tracePt t="36856" x="9224963" y="2886075"/>
          <p14:tracePt t="36864" x="9201150" y="2862263"/>
          <p14:tracePt t="36872" x="9177338" y="2854325"/>
          <p14:tracePt t="36880" x="9169400" y="2846388"/>
          <p14:tracePt t="36888" x="9161463" y="2838450"/>
          <p14:tracePt t="37041" x="9153525" y="2838450"/>
          <p14:tracePt t="37048" x="9097963" y="2838450"/>
          <p14:tracePt t="37056" x="9058275" y="2838450"/>
          <p14:tracePt t="37064" x="9018588" y="2838450"/>
          <p14:tracePt t="37072" x="8963025" y="2838450"/>
          <p14:tracePt t="37080" x="8899525" y="2838450"/>
          <p14:tracePt t="37088" x="8834438" y="2838450"/>
          <p14:tracePt t="37096" x="8770938" y="2838450"/>
          <p14:tracePt t="37104" x="8707438" y="2838450"/>
          <p14:tracePt t="37112" x="8643938" y="2838450"/>
          <p14:tracePt t="37120" x="8596313" y="2838450"/>
          <p14:tracePt t="37128" x="8556625" y="2838450"/>
          <p14:tracePt t="37136" x="8531225" y="2838450"/>
          <p14:tracePt t="37144" x="8523288" y="2838450"/>
          <p14:tracePt t="37152" x="8515350" y="2838450"/>
          <p14:tracePt t="37224" x="8499475" y="2838450"/>
          <p14:tracePt t="37232" x="8459788" y="2846388"/>
          <p14:tracePt t="37240" x="8412163" y="2846388"/>
          <p14:tracePt t="37248" x="8364538" y="2846388"/>
          <p14:tracePt t="37257" x="8301038" y="2846388"/>
          <p14:tracePt t="37265" x="8237538" y="2846388"/>
          <p14:tracePt t="37273" x="8172450" y="2846388"/>
          <p14:tracePt t="37281" x="8108950" y="2846388"/>
          <p14:tracePt t="37289" x="8045450" y="2846388"/>
          <p14:tracePt t="37297" x="7989888" y="2846388"/>
          <p14:tracePt t="37305" x="7966075" y="2846388"/>
          <p14:tracePt t="37313" x="7934325" y="2846388"/>
          <p14:tracePt t="37321" x="7926388" y="2846388"/>
          <p14:tracePt t="37329" x="7918450" y="2846388"/>
          <p14:tracePt t="37400" x="7910513" y="2846388"/>
          <p14:tracePt t="37408" x="7886700" y="2870200"/>
          <p14:tracePt t="37416" x="7847013" y="2894013"/>
          <p14:tracePt t="37424" x="7821613" y="2909888"/>
          <p14:tracePt t="37432" x="7781925" y="2927350"/>
          <p14:tracePt t="37441" x="7758113" y="2951163"/>
          <p14:tracePt t="37449" x="7710488" y="2967038"/>
          <p14:tracePt t="37457" x="7670800" y="2990850"/>
          <p14:tracePt t="37466" x="7646988" y="2990850"/>
          <p14:tracePt t="37473" x="7623175" y="2998788"/>
          <p14:tracePt t="37482" x="7607300" y="3006725"/>
          <p14:tracePt t="37489" x="7599363" y="3006725"/>
          <p14:tracePt t="37778" x="7599363" y="3014663"/>
          <p14:tracePt t="37801" x="7599363" y="3022600"/>
          <p14:tracePt t="37824" x="7607300" y="3030538"/>
          <p14:tracePt t="37840" x="7615238" y="3046413"/>
          <p14:tracePt t="37856" x="7623175" y="3054350"/>
          <p14:tracePt t="37872" x="7631113" y="3062288"/>
          <p14:tracePt t="37888" x="7631113" y="3070225"/>
          <p14:tracePt t="37952" x="7639050" y="3070225"/>
          <p14:tracePt t="37984" x="7646988" y="3070225"/>
          <p14:tracePt t="44064" x="7710488" y="3070225"/>
          <p14:tracePt t="44072" x="7766050" y="3054350"/>
          <p14:tracePt t="44080" x="7821613" y="3046413"/>
          <p14:tracePt t="44090" x="7878763" y="3038475"/>
          <p14:tracePt t="44096" x="7942263" y="3030538"/>
          <p14:tracePt t="44104" x="7981950" y="3022600"/>
          <p14:tracePt t="44112" x="8021638" y="3022600"/>
          <p14:tracePt t="44120" x="8045450" y="3014663"/>
          <p14:tracePt t="44128" x="8061325" y="3006725"/>
          <p14:tracePt t="44144" x="8069263" y="3006725"/>
          <p14:tracePt t="44192" x="8132763" y="3006725"/>
          <p14:tracePt t="44200" x="8205788" y="2998788"/>
          <p14:tracePt t="44209" x="8277225" y="2998788"/>
          <p14:tracePt t="44216" x="8372475" y="2990850"/>
          <p14:tracePt t="44224" x="8467725" y="2982913"/>
          <p14:tracePt t="44233" x="8556625" y="2974975"/>
          <p14:tracePt t="44240" x="8667750" y="2967038"/>
          <p14:tracePt t="44248" x="8778875" y="2959100"/>
          <p14:tracePt t="44256" x="8915400" y="2943225"/>
          <p14:tracePt t="44264" x="9050338" y="2935288"/>
          <p14:tracePt t="44272" x="9153525" y="2927350"/>
          <p14:tracePt t="44280" x="9266238" y="2909888"/>
          <p14:tracePt t="44288" x="9345613" y="2901950"/>
          <p14:tracePt t="44296" x="9417050" y="2894013"/>
          <p14:tracePt t="44304" x="9448800" y="2886075"/>
          <p14:tracePt t="44312" x="9456738" y="2886075"/>
          <p14:tracePt t="44320" x="9464675" y="2886075"/>
          <p14:tracePt t="44344" x="9496425" y="2886075"/>
          <p14:tracePt t="44352" x="9551988" y="2886075"/>
          <p14:tracePt t="44360" x="9632950" y="2894013"/>
          <p14:tracePt t="44369" x="9775825" y="2927350"/>
          <p14:tracePt t="44376" x="9918700" y="2943225"/>
          <p14:tracePt t="44384" x="10063163" y="2967038"/>
          <p14:tracePt t="44392" x="10229850" y="2998788"/>
          <p14:tracePt t="44401" x="10374313" y="3014663"/>
          <p14:tracePt t="44408" x="10493375" y="3038475"/>
          <p14:tracePt t="44416" x="10588625" y="3046413"/>
          <p14:tracePt t="44424" x="10677525" y="3062288"/>
          <p14:tracePt t="44436" x="10725150" y="3062288"/>
          <p14:tracePt t="44440" x="10756900" y="3070225"/>
          <p14:tracePt t="44448" x="10764838" y="3078163"/>
          <p14:tracePt t="44504" x="10780713" y="3086100"/>
          <p14:tracePt t="44512" x="10844213" y="3141663"/>
          <p14:tracePt t="44520" x="10907713" y="3181350"/>
          <p14:tracePt t="44528" x="10971213" y="3244850"/>
          <p14:tracePt t="44536" x="11052175" y="3302000"/>
          <p14:tracePt t="44544" x="11131550" y="3389313"/>
          <p14:tracePt t="44552" x="11187113" y="3484563"/>
          <p14:tracePt t="44560" x="11210925" y="3629025"/>
          <p14:tracePt t="44568" x="11131550" y="3811588"/>
          <p14:tracePt t="44577" x="10899775" y="4138613"/>
          <p14:tracePt t="44584" x="10756900" y="4257675"/>
          <p14:tracePt t="45009" x="10756900" y="4225925"/>
          <p14:tracePt t="45016" x="10748963" y="4154488"/>
          <p14:tracePt t="45024" x="10725150" y="4083050"/>
          <p14:tracePt t="45032" x="10725150" y="4075113"/>
          <p14:tracePt t="45049" x="10685463" y="4043363"/>
          <p14:tracePt t="45057" x="10653713" y="4003675"/>
          <p14:tracePt t="45064" x="10637838" y="3987800"/>
          <p14:tracePt t="45072" x="10637838" y="3979863"/>
          <p14:tracePt t="45080" x="10637838" y="3971925"/>
          <p14:tracePt t="45105" x="10637838" y="3963988"/>
          <p14:tracePt t="45112" x="10637838" y="3956050"/>
          <p14:tracePt t="45122" x="10637838" y="3948113"/>
          <p14:tracePt t="45128" x="10637838" y="3930650"/>
          <p14:tracePt t="45136" x="10637838" y="3922713"/>
          <p14:tracePt t="45144" x="10620375" y="3914775"/>
          <p14:tracePt t="45153" x="10572750" y="3875088"/>
          <p14:tracePt t="45160" x="10533063" y="3851275"/>
          <p14:tracePt t="45168" x="10493375" y="3811588"/>
          <p14:tracePt t="45177" x="10437813" y="3771900"/>
          <p14:tracePt t="45184" x="10421938" y="3763963"/>
          <p14:tracePt t="45193" x="10406063" y="3740150"/>
          <p14:tracePt t="45232" x="10406063" y="3732213"/>
          <p14:tracePt t="45240" x="10374313" y="3716338"/>
          <p14:tracePt t="45248" x="10294938" y="3708400"/>
          <p14:tracePt t="45256" x="9975850" y="3692525"/>
          <p14:tracePt t="45264" x="9520238" y="3700463"/>
          <p14:tracePt t="45272" x="8963025" y="3700463"/>
          <p14:tracePt t="45280" x="8356600" y="3716338"/>
          <p14:tracePt t="45288" x="7839075" y="3716338"/>
          <p14:tracePt t="45296" x="7407275" y="3716338"/>
          <p14:tracePt t="45305" x="7080250" y="3716338"/>
          <p14:tracePt t="45313" x="6913563" y="3692525"/>
          <p14:tracePt t="45321" x="6905625" y="3684588"/>
          <p14:tracePt t="45337" x="6945313" y="3644900"/>
          <p14:tracePt t="45346" x="7127875" y="3556000"/>
          <p14:tracePt t="45353" x="7446963" y="3468688"/>
          <p14:tracePt t="45360" x="7894638" y="3405188"/>
          <p14:tracePt t="45368" x="8396288" y="3357563"/>
          <p14:tracePt t="45376" x="8850313" y="3341688"/>
          <p14:tracePt t="45384" x="9217025" y="3341688"/>
          <p14:tracePt t="45393" x="9496425" y="3341688"/>
          <p14:tracePt t="45403" x="9609138" y="3341688"/>
          <p14:tracePt t="45408" x="9680575" y="3341688"/>
          <p14:tracePt t="45417" x="9704388" y="3341688"/>
          <p14:tracePt t="45705" x="9696450" y="3341688"/>
          <p14:tracePt t="45716" x="9664700" y="3365500"/>
          <p14:tracePt t="45720" x="9640888" y="3389313"/>
          <p14:tracePt t="45729" x="9601200" y="3405188"/>
          <p14:tracePt t="45736" x="9559925" y="3429000"/>
          <p14:tracePt t="45744" x="9536113" y="3452813"/>
          <p14:tracePt t="45752" x="9520238" y="3460750"/>
          <p14:tracePt t="45761" x="9504363" y="3476625"/>
          <p14:tracePt t="45768" x="9496425" y="3484563"/>
          <p14:tracePt t="45778" x="9488488" y="3492500"/>
          <p14:tracePt t="45784" x="9480550" y="3508375"/>
          <p14:tracePt t="45794" x="9472613" y="3524250"/>
          <p14:tracePt t="45800" x="9472613" y="3532188"/>
          <p14:tracePt t="45809" x="9464675" y="3540125"/>
          <p14:tracePt t="45817" x="9464675" y="3548063"/>
          <p14:tracePt t="45827" x="9464675" y="3556000"/>
          <p14:tracePt t="45840" x="9456738" y="3571875"/>
          <p14:tracePt t="45848" x="9448800" y="3579813"/>
          <p14:tracePt t="45856" x="9417050" y="3605213"/>
          <p14:tracePt t="45864" x="9377363" y="3629025"/>
          <p14:tracePt t="45874" x="9345613" y="3652838"/>
          <p14:tracePt t="45880" x="9305925" y="3668713"/>
          <p14:tracePt t="45888" x="9297988" y="3676650"/>
          <p14:tracePt t="45896" x="9282113" y="3684588"/>
          <p14:tracePt t="45920" x="9282113" y="3692525"/>
          <p14:tracePt t="45945" x="9274175" y="3692525"/>
          <p14:tracePt t="46000" x="9274175" y="3684588"/>
          <p14:tracePt t="46008" x="9258300" y="3668713"/>
          <p14:tracePt t="46017" x="9258300" y="3652838"/>
          <p14:tracePt t="46025" x="9258300" y="3636963"/>
          <p14:tracePt t="46035" x="9258300" y="3613150"/>
          <p14:tracePt t="46041" x="9250363" y="3587750"/>
          <p14:tracePt t="46048" x="9242425" y="3563938"/>
          <p14:tracePt t="46058" x="9224963" y="3532188"/>
          <p14:tracePt t="46064" x="9217025" y="3492500"/>
          <p14:tracePt t="46072" x="9201150" y="3460750"/>
          <p14:tracePt t="46081" x="9201150" y="3421063"/>
          <p14:tracePt t="46091" x="9193213" y="3405188"/>
          <p14:tracePt t="46096" x="9185275" y="3381375"/>
          <p14:tracePt t="46105" x="9177338" y="3373438"/>
          <p14:tracePt t="46112" x="9177338" y="3365500"/>
          <p14:tracePt t="46136" x="9177338" y="3357563"/>
          <p14:tracePt t="46225" x="9209088" y="3421063"/>
          <p14:tracePt t="46232" x="9266238" y="3484563"/>
          <p14:tracePt t="46241" x="9337675" y="3563938"/>
          <p14:tracePt t="46248" x="9409113" y="3636963"/>
          <p14:tracePt t="46256" x="9472613" y="3700463"/>
          <p14:tracePt t="46264" x="9504363" y="3748088"/>
          <p14:tracePt t="46272" x="9520238" y="3771900"/>
          <p14:tracePt t="46280" x="9520238" y="3779838"/>
          <p14:tracePt t="46288" x="9528175" y="3803650"/>
          <p14:tracePt t="46296" x="9528175" y="3811588"/>
          <p14:tracePt t="46304" x="9528175" y="3819525"/>
          <p14:tracePt t="46312" x="9528175" y="3827463"/>
          <p14:tracePt t="46320" x="9528175" y="3835400"/>
          <p14:tracePt t="46328" x="9528175" y="3843338"/>
          <p14:tracePt t="46344" x="9528175" y="3851275"/>
          <p14:tracePt t="46376" x="9528175" y="3859213"/>
          <p14:tracePt t="46450" x="9520238" y="3859213"/>
          <p14:tracePt t="46466" x="9512300" y="3851275"/>
          <p14:tracePt t="46497" x="9512300" y="3843338"/>
          <p14:tracePt t="46504" x="9512300" y="3827463"/>
          <p14:tracePt t="46512" x="9512300" y="3819525"/>
          <p14:tracePt t="46520" x="9512300" y="3795713"/>
          <p14:tracePt t="46528" x="9520238" y="3779838"/>
          <p14:tracePt t="46536" x="9528175" y="3756025"/>
          <p14:tracePt t="46544" x="9528175" y="3740150"/>
          <p14:tracePt t="46552" x="9536113" y="3724275"/>
          <p14:tracePt t="46560" x="9536113" y="3700463"/>
          <p14:tracePt t="46568" x="9536113" y="3676650"/>
          <p14:tracePt t="46577" x="9544050" y="3652838"/>
          <p14:tracePt t="46584" x="9544050" y="3629025"/>
          <p14:tracePt t="46592" x="9544050" y="3595688"/>
          <p14:tracePt t="46600" x="9551988" y="3571875"/>
          <p14:tracePt t="46608" x="9551988" y="3540125"/>
          <p14:tracePt t="46616" x="9559925" y="3508375"/>
          <p14:tracePt t="46624" x="9559925" y="3476625"/>
          <p14:tracePt t="46632" x="9559925" y="3452813"/>
          <p14:tracePt t="46640" x="9559925" y="3444875"/>
          <p14:tracePt t="46649" x="9559925" y="3429000"/>
          <p14:tracePt t="46656" x="9559925" y="3421063"/>
          <p14:tracePt t="46672" x="9559925" y="3413125"/>
          <p14:tracePt t="46688" x="9559925" y="3397250"/>
          <p14:tracePt t="46704" x="9559925" y="3389313"/>
          <p14:tracePt t="46736" x="9559925" y="3381375"/>
          <p14:tracePt t="46833" x="9559925" y="3389313"/>
          <p14:tracePt t="46840" x="9559925" y="3429000"/>
          <p14:tracePt t="46848" x="9559925" y="3468688"/>
          <p14:tracePt t="46856" x="9559925" y="3508375"/>
          <p14:tracePt t="46864" x="9559925" y="3532188"/>
          <p14:tracePt t="46873" x="9559925" y="3556000"/>
          <p14:tracePt t="46880" x="9551988" y="3587750"/>
          <p14:tracePt t="46888" x="9551988" y="3613150"/>
          <p14:tracePt t="46896" x="9544050" y="3644900"/>
          <p14:tracePt t="46904" x="9544050" y="3684588"/>
          <p14:tracePt t="46913" x="9544050" y="3748088"/>
          <p14:tracePt t="46920" x="9559925" y="3827463"/>
          <p14:tracePt t="46929" x="9585325" y="3914775"/>
          <p14:tracePt t="46938" x="9617075" y="3995738"/>
          <p14:tracePt t="46945" x="9640888" y="4083050"/>
          <p14:tracePt t="46952" x="9656763" y="4146550"/>
          <p14:tracePt t="46960" x="9680575" y="4210050"/>
          <p14:tracePt t="46968" x="9696450" y="4265613"/>
          <p14:tracePt t="46977" x="9696450" y="4314825"/>
          <p14:tracePt t="46984" x="9704388" y="4354513"/>
          <p14:tracePt t="46992" x="9704388" y="4386263"/>
          <p14:tracePt t="47000" x="9704388" y="4410075"/>
          <p14:tracePt t="47009" x="9704388" y="4433888"/>
          <p14:tracePt t="47018" x="9696450" y="4465638"/>
          <p14:tracePt t="47025" x="9696450" y="4481513"/>
          <p14:tracePt t="47033" x="9696450" y="4497388"/>
          <p14:tracePt t="47043" x="9688513" y="4513263"/>
          <p14:tracePt t="47048" x="9688513" y="4529138"/>
          <p14:tracePt t="47056" x="9680575" y="4552950"/>
          <p14:tracePt t="47064" x="9680575" y="4576763"/>
          <p14:tracePt t="47072" x="9672638" y="4608513"/>
          <p14:tracePt t="47080" x="9664700" y="4657725"/>
          <p14:tracePt t="47089" x="9664700" y="4689475"/>
          <p14:tracePt t="47096" x="9648825" y="4760913"/>
          <p14:tracePt t="47104" x="9632950" y="4792663"/>
          <p14:tracePt t="47112" x="9617075" y="4856163"/>
          <p14:tracePt t="47121" x="9601200" y="4911725"/>
          <p14:tracePt t="47128" x="9601200" y="4967288"/>
          <p14:tracePt t="47136" x="9593263" y="5032375"/>
          <p14:tracePt t="47144" x="9585325" y="5087938"/>
          <p14:tracePt t="47153" x="9575800" y="5127625"/>
          <p14:tracePt t="47160" x="9575800" y="5143500"/>
          <p14:tracePt t="47168" x="9575800" y="5151438"/>
          <p14:tracePt t="47177" x="9567863" y="5151438"/>
          <p14:tracePt t="47200" x="9567863" y="5159375"/>
          <p14:tracePt t="47249" x="9567863" y="5167313"/>
          <p14:tracePt t="47256" x="9559925" y="5183188"/>
          <p14:tracePt t="47264" x="9559925" y="5191125"/>
          <p14:tracePt t="47281" x="9551988" y="5191125"/>
          <p14:tracePt t="47328" x="9551988" y="5199063"/>
          <p14:tracePt t="47408" x="9551988" y="5191125"/>
          <p14:tracePt t="47416" x="9551988" y="5167313"/>
          <p14:tracePt t="47424" x="9551988" y="5159375"/>
          <p14:tracePt t="47433" x="9559925" y="5143500"/>
          <p14:tracePt t="47443" x="9559925" y="5119688"/>
          <p14:tracePt t="47449" x="9559925" y="5103813"/>
          <p14:tracePt t="47456" x="9567863" y="5072063"/>
          <p14:tracePt t="47464" x="9567863" y="5056188"/>
          <p14:tracePt t="47472" x="9575800" y="5016500"/>
          <p14:tracePt t="47480" x="9575800" y="4992688"/>
          <p14:tracePt t="47488" x="9585325" y="4967288"/>
          <p14:tracePt t="47496" x="9585325" y="4943475"/>
          <p14:tracePt t="47504" x="9593263" y="4919663"/>
          <p14:tracePt t="47513" x="9593263" y="4903788"/>
          <p14:tracePt t="47520" x="9593263" y="4895850"/>
          <p14:tracePt t="47528" x="9593263" y="4887913"/>
          <p14:tracePt t="47544" x="9593263" y="4879975"/>
          <p14:tracePt t="47921" x="9593263" y="4872038"/>
          <p14:tracePt t="47929" x="9609138" y="4848225"/>
          <p14:tracePt t="47937" x="9617075" y="4824413"/>
          <p14:tracePt t="47946" x="9625013" y="4808538"/>
          <p14:tracePt t="47960" x="9640888" y="4784725"/>
          <p14:tracePt t="47962" x="9656763" y="4768850"/>
          <p14:tracePt t="47968" x="9664700" y="4752975"/>
          <p14:tracePt t="47977" x="9672638" y="4745038"/>
          <p14:tracePt t="47984" x="9680575" y="4721225"/>
          <p14:tracePt t="47992" x="9696450" y="4713288"/>
          <p14:tracePt t="48000" x="9696450" y="4705350"/>
          <p14:tracePt t="48008" x="9704388" y="4705350"/>
          <p14:tracePt t="48016" x="9712325" y="4705350"/>
          <p14:tracePt t="48024" x="9712325" y="4697413"/>
          <p14:tracePt t="48064" x="9720263" y="4681538"/>
          <p14:tracePt t="48072" x="9720263" y="4673600"/>
          <p14:tracePt t="48080" x="9728200" y="4657725"/>
          <p14:tracePt t="48089" x="9744075" y="4641850"/>
          <p14:tracePt t="48096" x="9744075" y="4616450"/>
          <p14:tracePt t="48104" x="9759950" y="4608513"/>
          <p14:tracePt t="48112" x="9767888" y="4592638"/>
          <p14:tracePt t="48120" x="9767888" y="4576763"/>
          <p14:tracePt t="48128" x="9775825" y="4560888"/>
          <p14:tracePt t="48137" x="9775825" y="4545013"/>
          <p14:tracePt t="48144" x="9783763" y="4537075"/>
          <p14:tracePt t="48153" x="9783763" y="4521200"/>
          <p14:tracePt t="48168" x="9791700" y="4513263"/>
          <p14:tracePt t="48177" x="9791700" y="4497388"/>
          <p14:tracePt t="48184" x="9799638" y="4497388"/>
          <p14:tracePt t="48193" x="9799638" y="4489450"/>
          <p14:tracePt t="48202" x="9807575" y="4481513"/>
          <p14:tracePt t="48209" x="9807575" y="4465638"/>
          <p14:tracePt t="48218" x="9815513" y="4465638"/>
          <p14:tracePt t="48224" x="9823450" y="4457700"/>
          <p14:tracePt t="48232" x="9831388" y="4433888"/>
          <p14:tracePt t="48240" x="9839325" y="4425950"/>
          <p14:tracePt t="48249" x="9839325" y="4418013"/>
          <p14:tracePt t="48256" x="9847263" y="4410075"/>
          <p14:tracePt t="48272" x="9847263" y="4402138"/>
          <p14:tracePt t="48296" x="9847263" y="4394200"/>
          <p14:tracePt t="48464" x="9863138" y="4362450"/>
          <p14:tracePt t="48472" x="9879013" y="4330700"/>
          <p14:tracePt t="48480" x="9894888" y="4314825"/>
          <p14:tracePt t="48488" x="9902825" y="4298950"/>
          <p14:tracePt t="48498" x="9918700" y="4281488"/>
          <p14:tracePt t="48504" x="9926638" y="4265613"/>
          <p14:tracePt t="48513" x="9936163" y="4257675"/>
          <p14:tracePt t="48520" x="9944100" y="4249738"/>
          <p14:tracePt t="48536" x="9952038" y="4241800"/>
          <p14:tracePt t="48976" x="9952038" y="4257675"/>
          <p14:tracePt t="48984" x="9959975" y="4322763"/>
          <p14:tracePt t="48992" x="9975850" y="4378325"/>
          <p14:tracePt t="49001" x="9983788" y="4418013"/>
          <p14:tracePt t="49008" x="9991725" y="4449763"/>
          <p14:tracePt t="49016" x="9999663" y="4465638"/>
          <p14:tracePt t="49024" x="9999663" y="4473575"/>
          <p14:tracePt t="49080" x="9999663" y="4386263"/>
          <p14:tracePt t="49090" x="9991725" y="4291013"/>
          <p14:tracePt t="49096" x="9975850" y="4202113"/>
          <p14:tracePt t="49104" x="9959975" y="4106863"/>
          <p14:tracePt t="49113" x="9936163" y="4019550"/>
          <p14:tracePt t="49121" x="9918700" y="3938588"/>
          <p14:tracePt t="49128" x="9902825" y="3898900"/>
          <p14:tracePt t="49137" x="9894888" y="3859213"/>
          <p14:tracePt t="49144" x="9886950" y="3851275"/>
          <p14:tracePt t="49160" x="9886950" y="3843338"/>
          <p14:tracePt t="49217" x="9879013" y="3843338"/>
          <p14:tracePt t="49226" x="9871075" y="3843338"/>
          <p14:tracePt t="49233" x="9863138" y="3843338"/>
          <p14:tracePt t="49241" x="9855200" y="3843338"/>
          <p14:tracePt t="49336" x="9839325" y="3827463"/>
          <p14:tracePt t="49344" x="9775825" y="3748088"/>
          <p14:tracePt t="49352" x="9728200" y="3692525"/>
          <p14:tracePt t="49360" x="9672638" y="3644900"/>
          <p14:tracePt t="49368" x="9632950" y="3595688"/>
          <p14:tracePt t="49379" x="9593263" y="3548063"/>
          <p14:tracePt t="49384" x="9551988" y="3500438"/>
          <p14:tracePt t="49392" x="9528175" y="3460750"/>
          <p14:tracePt t="49401" x="9512300" y="3421063"/>
          <p14:tracePt t="49408" x="9488488" y="3389313"/>
          <p14:tracePt t="49416" x="9464675" y="3357563"/>
          <p14:tracePt t="49424" x="9440863" y="3325813"/>
          <p14:tracePt t="49434" x="9424988" y="3286125"/>
          <p14:tracePt t="49440" x="9401175" y="3252788"/>
          <p14:tracePt t="49448" x="9385300" y="3236913"/>
          <p14:tracePt t="49456" x="9377363" y="3221038"/>
          <p14:tracePt t="49464" x="9361488" y="3205163"/>
          <p14:tracePt t="49472" x="9337675" y="3189288"/>
          <p14:tracePt t="49482" x="9329738" y="3173413"/>
          <p14:tracePt t="49488" x="9313863" y="3157538"/>
          <p14:tracePt t="49496" x="9290050" y="3141663"/>
          <p14:tracePt t="49504" x="9274175" y="3133725"/>
          <p14:tracePt t="49512" x="9266238" y="3125788"/>
          <p14:tracePt t="49520" x="9250363" y="3117850"/>
          <p14:tracePt t="49633" x="9250363" y="3125788"/>
          <p14:tracePt t="49640" x="9242425" y="3165475"/>
          <p14:tracePt t="49648" x="9234488" y="3189288"/>
          <p14:tracePt t="49657" x="9224963" y="3221038"/>
          <p14:tracePt t="49665" x="9217025" y="3244850"/>
          <p14:tracePt t="49672" x="9217025" y="3262313"/>
          <p14:tracePt t="49680" x="9217025" y="3278188"/>
          <p14:tracePt t="49688" x="9217025" y="3294063"/>
          <p14:tracePt t="49696" x="9217025" y="3302000"/>
          <p14:tracePt t="49704" x="9217025" y="3309938"/>
          <p14:tracePt t="49760" x="9217025" y="3325813"/>
          <p14:tracePt t="49768" x="9217025" y="3357563"/>
          <p14:tracePt t="49777" x="9217025" y="3397250"/>
          <p14:tracePt t="49784" x="9217025" y="3468688"/>
          <p14:tracePt t="49792" x="9217025" y="3540125"/>
          <p14:tracePt t="49801" x="9209088" y="3636963"/>
          <p14:tracePt t="49809" x="9201150" y="3740150"/>
          <p14:tracePt t="49816" x="9185275" y="3843338"/>
          <p14:tracePt t="49825" x="9185275" y="3938588"/>
          <p14:tracePt t="49834" x="9185275" y="4027488"/>
          <p14:tracePt t="49841" x="9185275" y="4090988"/>
          <p14:tracePt t="49849" x="9185275" y="4114800"/>
          <p14:tracePt t="49857" x="9185275" y="4130675"/>
          <p14:tracePt t="49865" x="9185275" y="4146550"/>
          <p14:tracePt t="49875" x="9185275" y="4154488"/>
          <p14:tracePt t="49888" x="9185275" y="4170363"/>
          <p14:tracePt t="49896" x="9185275" y="4210050"/>
          <p14:tracePt t="49904" x="9185275" y="4265613"/>
          <p14:tracePt t="49912" x="9193213" y="4346575"/>
          <p14:tracePt t="49920" x="9201150" y="4418013"/>
          <p14:tracePt t="49929" x="9209088" y="4481513"/>
          <p14:tracePt t="49936" x="9217025" y="4545013"/>
          <p14:tracePt t="49945" x="9224963" y="4616450"/>
          <p14:tracePt t="49952" x="9234488" y="4657725"/>
          <p14:tracePt t="49960" x="9234488" y="4689475"/>
          <p14:tracePt t="49969" x="9234488" y="4721225"/>
          <p14:tracePt t="49979" x="9242425" y="4760913"/>
          <p14:tracePt t="49984" x="9242425" y="4792663"/>
          <p14:tracePt t="49994" x="9242425" y="4816475"/>
          <p14:tracePt t="50000" x="9242425" y="4832350"/>
          <p14:tracePt t="50009" x="9242425" y="4864100"/>
          <p14:tracePt t="50018" x="9242425" y="4887913"/>
          <p14:tracePt t="50025" x="9242425" y="4911725"/>
          <p14:tracePt t="50034" x="9242425" y="4927600"/>
          <p14:tracePt t="50041" x="9242425" y="4943475"/>
          <p14:tracePt t="50052" x="9242425" y="4959350"/>
          <p14:tracePt t="50056" x="9250363" y="4959350"/>
          <p14:tracePt t="50208" x="9250363" y="4919663"/>
          <p14:tracePt t="50216" x="9242425" y="4856163"/>
          <p14:tracePt t="50225" x="9234488" y="4776788"/>
          <p14:tracePt t="50233" x="9217025" y="4713288"/>
          <p14:tracePt t="50241" x="9209088" y="4633913"/>
          <p14:tracePt t="50248" x="9193213" y="4568825"/>
          <p14:tracePt t="50256" x="9185275" y="4497388"/>
          <p14:tracePt t="50264" x="9169400" y="4418013"/>
          <p14:tracePt t="50272" x="9161463" y="4354513"/>
          <p14:tracePt t="50280" x="9145588" y="4281488"/>
          <p14:tracePt t="50288" x="9137650" y="4202113"/>
          <p14:tracePt t="50296" x="9129713" y="4138613"/>
          <p14:tracePt t="50304" x="9129713" y="4067175"/>
          <p14:tracePt t="50313" x="9121775" y="3995738"/>
          <p14:tracePt t="50321" x="9113838" y="3948113"/>
          <p14:tracePt t="50330" x="9105900" y="3875088"/>
          <p14:tracePt t="50337" x="9097963" y="3811588"/>
          <p14:tracePt t="50346" x="9090025" y="3756025"/>
          <p14:tracePt t="50353" x="9082088" y="3692525"/>
          <p14:tracePt t="50362" x="9082088" y="3629025"/>
          <p14:tracePt t="50369" x="9082088" y="3563938"/>
          <p14:tracePt t="50377" x="9082088" y="3508375"/>
          <p14:tracePt t="50384" x="9082088" y="3468688"/>
          <p14:tracePt t="50392" x="9082088" y="3413125"/>
          <p14:tracePt t="50400" x="9082088" y="3373438"/>
          <p14:tracePt t="50408" x="9082088" y="3317875"/>
          <p14:tracePt t="50416" x="9090025" y="3286125"/>
          <p14:tracePt t="50424" x="9090025" y="3244850"/>
          <p14:tracePt t="50434" x="9090025" y="3221038"/>
          <p14:tracePt t="50440" x="9090025" y="3197225"/>
          <p14:tracePt t="50448" x="9090025" y="3165475"/>
          <p14:tracePt t="50456" x="9090025" y="3157538"/>
          <p14:tracePt t="50464" x="9090025" y="3149600"/>
          <p14:tracePt t="50472" x="9090025" y="3141663"/>
          <p14:tracePt t="50480" x="9090025" y="3133725"/>
          <p14:tracePt t="50616" x="9097963" y="3157538"/>
          <p14:tracePt t="50624" x="9113838" y="3205163"/>
          <p14:tracePt t="50632" x="9145588" y="3262313"/>
          <p14:tracePt t="50640" x="9177338" y="3317875"/>
          <p14:tracePt t="50648" x="9217025" y="3365500"/>
          <p14:tracePt t="50656" x="9242425" y="3413125"/>
          <p14:tracePt t="50664" x="9266238" y="3444875"/>
          <p14:tracePt t="50672" x="9290050" y="3476625"/>
          <p14:tracePt t="50680" x="9305925" y="3516313"/>
          <p14:tracePt t="50688" x="9321800" y="3540125"/>
          <p14:tracePt t="50696" x="9329738" y="3571875"/>
          <p14:tracePt t="50704" x="9337675" y="3587750"/>
          <p14:tracePt t="50713" x="9345613" y="3605213"/>
          <p14:tracePt t="50720" x="9345613" y="3621088"/>
          <p14:tracePt t="50730" x="9353550" y="3644900"/>
          <p14:tracePt t="50736" x="9361488" y="3668713"/>
          <p14:tracePt t="50744" x="9361488" y="3716338"/>
          <p14:tracePt t="50752" x="9369425" y="3779838"/>
          <p14:tracePt t="50760" x="9377363" y="3867150"/>
          <p14:tracePt t="50768" x="9401175" y="3987800"/>
          <p14:tracePt t="50777" x="9432925" y="4114800"/>
          <p14:tracePt t="50784" x="9472613" y="4265613"/>
          <p14:tracePt t="50792" x="9520238" y="4402138"/>
          <p14:tracePt t="50800" x="9551988" y="4497388"/>
          <p14:tracePt t="50808" x="9585325" y="4552950"/>
          <p14:tracePt t="50816" x="9609138" y="4592638"/>
          <p14:tracePt t="50824" x="9609138" y="4600575"/>
          <p14:tracePt t="50944" x="9609138" y="4608513"/>
          <p14:tracePt t="50952" x="9601200" y="4657725"/>
          <p14:tracePt t="50960" x="9593263" y="4681538"/>
          <p14:tracePt t="50968" x="9585325" y="4697413"/>
          <p14:tracePt t="50976" x="9575800" y="4721225"/>
          <p14:tracePt t="50984" x="9567863" y="4729163"/>
          <p14:tracePt t="50992" x="9567863" y="4737100"/>
          <p14:tracePt t="51016" x="9559925" y="4737100"/>
          <p14:tracePt t="51089" x="9551988" y="4657725"/>
          <p14:tracePt t="51096" x="9551988" y="4608513"/>
          <p14:tracePt t="51104" x="9551988" y="4545013"/>
          <p14:tracePt t="51112" x="9544050" y="4481513"/>
          <p14:tracePt t="51121" x="9536113" y="4402138"/>
          <p14:tracePt t="51128" x="9520238" y="4306888"/>
          <p14:tracePt t="51136" x="9512300" y="4210050"/>
          <p14:tracePt t="51144" x="9496425" y="4106863"/>
          <p14:tracePt t="51153" x="9480550" y="4019550"/>
          <p14:tracePt t="51160" x="9456738" y="3930650"/>
          <p14:tracePt t="51168" x="9448800" y="3851275"/>
          <p14:tracePt t="51176" x="9440863" y="3787775"/>
          <p14:tracePt t="51184" x="9432925" y="3756025"/>
          <p14:tracePt t="51192" x="9432925" y="3724275"/>
          <p14:tracePt t="51200" x="9432925" y="3700463"/>
          <p14:tracePt t="51208" x="9432925" y="3684588"/>
          <p14:tracePt t="51216" x="9432925" y="3668713"/>
          <p14:tracePt t="51224" x="9432925" y="3660775"/>
          <p14:tracePt t="51232" x="9432925" y="3652838"/>
          <p14:tracePt t="51240" x="9432925" y="3644900"/>
          <p14:tracePt t="51248" x="9432925" y="3636963"/>
          <p14:tracePt t="51256" x="9432925" y="3629025"/>
          <p14:tracePt t="51272" x="9432925" y="3621088"/>
          <p14:tracePt t="51280" x="9432925" y="3613150"/>
          <p14:tracePt t="51296" x="9432925" y="3605213"/>
          <p14:tracePt t="51304" x="9432925" y="3595688"/>
          <p14:tracePt t="51320" x="9432925" y="3587750"/>
          <p14:tracePt t="51328" x="9432925" y="3579813"/>
          <p14:tracePt t="51336" x="9432925" y="3571875"/>
          <p14:tracePt t="51344" x="9432925" y="3556000"/>
          <p14:tracePt t="51352" x="9432925" y="3540125"/>
          <p14:tracePt t="51360" x="9432925" y="3524250"/>
          <p14:tracePt t="51368" x="9432925" y="3500438"/>
          <p14:tracePt t="51376" x="9432925" y="3484563"/>
          <p14:tracePt t="51384" x="9432925" y="3452813"/>
          <p14:tracePt t="51392" x="9432925" y="3436938"/>
          <p14:tracePt t="51400" x="9432925" y="3429000"/>
          <p14:tracePt t="51408" x="9432925" y="3405188"/>
          <p14:tracePt t="51416" x="9432925" y="3397250"/>
          <p14:tracePt t="51424" x="9432925" y="3389313"/>
          <p14:tracePt t="51433" x="9432925" y="3381375"/>
          <p14:tracePt t="51440" x="9424988" y="3373438"/>
          <p14:tracePt t="51449" x="9424988" y="3365500"/>
          <p14:tracePt t="51464" x="9424988" y="3357563"/>
          <p14:tracePt t="51480" x="9417050" y="3349625"/>
          <p14:tracePt t="51496" x="9417050" y="3341688"/>
          <p14:tracePt t="51504" x="9417050" y="3333750"/>
          <p14:tracePt t="51648" x="9417050" y="3349625"/>
          <p14:tracePt t="51656" x="9417050" y="3365500"/>
          <p14:tracePt t="51664" x="9409113" y="3389313"/>
          <p14:tracePt t="51672" x="9409113" y="3413125"/>
          <p14:tracePt t="51680" x="9401175" y="3436938"/>
          <p14:tracePt t="51688" x="9401175" y="3468688"/>
          <p14:tracePt t="51696" x="9401175" y="3500438"/>
          <p14:tracePt t="51704" x="9401175" y="3540125"/>
          <p14:tracePt t="51712" x="9401175" y="3587750"/>
          <p14:tracePt t="51720" x="9401175" y="3621088"/>
          <p14:tracePt t="51730" x="9401175" y="3652838"/>
          <p14:tracePt t="51736" x="9401175" y="3676650"/>
          <p14:tracePt t="51745" x="9401175" y="3692525"/>
          <p14:tracePt t="51752" x="9401175" y="3708400"/>
          <p14:tracePt t="51760" x="9401175" y="3716338"/>
          <p14:tracePt t="51768" x="9401175" y="3724275"/>
          <p14:tracePt t="51777" x="9401175" y="3732213"/>
          <p14:tracePt t="51784" x="9401175" y="3748088"/>
          <p14:tracePt t="51792" x="9401175" y="3779838"/>
          <p14:tracePt t="51800" x="9401175" y="3827463"/>
          <p14:tracePt t="51808" x="9409113" y="3890963"/>
          <p14:tracePt t="51816" x="9424988" y="3971925"/>
          <p14:tracePt t="51824" x="9432925" y="4043363"/>
          <p14:tracePt t="51832" x="9440863" y="4106863"/>
          <p14:tracePt t="51840" x="9464675" y="4186238"/>
          <p14:tracePt t="51849" x="9472613" y="4225925"/>
          <p14:tracePt t="51856" x="9472613" y="4257675"/>
          <p14:tracePt t="51864" x="9472613" y="4281488"/>
          <p14:tracePt t="51873" x="9472613" y="4291013"/>
          <p14:tracePt t="51880" x="9472613" y="4298950"/>
          <p14:tracePt t="51889" x="9472613" y="4306888"/>
          <p14:tracePt t="51905" x="9472613" y="4314825"/>
          <p14:tracePt t="51921" x="9472613" y="4330700"/>
          <p14:tracePt t="51928" x="9472613" y="4346575"/>
          <p14:tracePt t="51946" x="9472613" y="4394200"/>
          <p14:tracePt t="51952" x="9464675" y="4433888"/>
          <p14:tracePt t="51960" x="9456738" y="4489450"/>
          <p14:tracePt t="51968" x="9456738" y="4545013"/>
          <p14:tracePt t="51977" x="9448800" y="4592638"/>
          <p14:tracePt t="51984" x="9440863" y="4649788"/>
          <p14:tracePt t="51996" x="9432925" y="4681538"/>
          <p14:tracePt t="52000" x="9424988" y="4705350"/>
          <p14:tracePt t="52008" x="9424988" y="4713288"/>
          <p14:tracePt t="52016" x="9424988" y="4721225"/>
          <p14:tracePt t="52144" x="9424988" y="4745038"/>
          <p14:tracePt t="52152" x="9424988" y="4760913"/>
          <p14:tracePt t="52160" x="9417050" y="4776788"/>
          <p14:tracePt t="52176" x="9417050" y="4784725"/>
          <p14:tracePt t="52280" x="9401175" y="4752975"/>
          <p14:tracePt t="52288" x="9401175" y="4721225"/>
          <p14:tracePt t="52296" x="9385300" y="4697413"/>
          <p14:tracePt t="52304" x="9377363" y="4681538"/>
          <p14:tracePt t="52312" x="9377363" y="4657725"/>
          <p14:tracePt t="52320" x="9361488" y="4616450"/>
          <p14:tracePt t="52328" x="9345613" y="4576763"/>
          <p14:tracePt t="52336" x="9329738" y="4521200"/>
          <p14:tracePt t="52344" x="9305925" y="4473575"/>
          <p14:tracePt t="52352" x="9282113" y="4418013"/>
          <p14:tracePt t="52360" x="9266238" y="4378325"/>
          <p14:tracePt t="52368" x="9242425" y="4338638"/>
          <p14:tracePt t="52376" x="9234488" y="4314825"/>
          <p14:tracePt t="52385" x="9234488" y="4298950"/>
          <p14:tracePt t="52392" x="9217025" y="4281488"/>
          <p14:tracePt t="52400" x="9209088" y="4265613"/>
          <p14:tracePt t="52408" x="9209088" y="4249738"/>
          <p14:tracePt t="52416" x="9209088" y="4225925"/>
          <p14:tracePt t="52424" x="9201150" y="4202113"/>
          <p14:tracePt t="52433" x="9193213" y="4170363"/>
          <p14:tracePt t="52440" x="9177338" y="4114800"/>
          <p14:tracePt t="52448" x="9169400" y="4059238"/>
          <p14:tracePt t="52456" x="9161463" y="4003675"/>
          <p14:tracePt t="52464" x="9153525" y="3956050"/>
          <p14:tracePt t="52472" x="9137650" y="3898900"/>
          <p14:tracePt t="52480" x="9129713" y="3859213"/>
          <p14:tracePt t="52489" x="9121775" y="3811588"/>
          <p14:tracePt t="52499" x="9113838" y="3779838"/>
          <p14:tracePt t="52504" x="9113838" y="3756025"/>
          <p14:tracePt t="52512" x="9113838" y="3724275"/>
          <p14:tracePt t="52520" x="9113838" y="3700463"/>
          <p14:tracePt t="52528" x="9105900" y="3684588"/>
          <p14:tracePt t="52536" x="9105900" y="3668713"/>
          <p14:tracePt t="52544" x="9105900" y="3652838"/>
          <p14:tracePt t="52552" x="9105900" y="3629025"/>
          <p14:tracePt t="52560" x="9105900" y="3595688"/>
          <p14:tracePt t="52568" x="9105900" y="3571875"/>
          <p14:tracePt t="52576" x="9105900" y="3540125"/>
          <p14:tracePt t="52584" x="9105900" y="3500438"/>
          <p14:tracePt t="52592" x="9105900" y="3468688"/>
          <p14:tracePt t="52601" x="9105900" y="3436938"/>
          <p14:tracePt t="52609" x="9105900" y="3397250"/>
          <p14:tracePt t="52618" x="9105900" y="3373438"/>
          <p14:tracePt t="52624" x="9105900" y="3349625"/>
          <p14:tracePt t="52632" x="9105900" y="3333750"/>
          <p14:tracePt t="52641" x="9105900" y="3317875"/>
          <p14:tracePt t="52649" x="9105900" y="3309938"/>
          <p14:tracePt t="52656" x="9105900" y="3302000"/>
          <p14:tracePt t="52664" x="9105900" y="3286125"/>
          <p14:tracePt t="52672" x="9105900" y="3278188"/>
          <p14:tracePt t="52680" x="9105900" y="3270250"/>
          <p14:tracePt t="52816" x="9105900" y="3302000"/>
          <p14:tracePt t="52825" x="9105900" y="3317875"/>
          <p14:tracePt t="52833" x="9105900" y="3349625"/>
          <p14:tracePt t="52841" x="9105900" y="3373438"/>
          <p14:tracePt t="52849" x="9105900" y="3397250"/>
          <p14:tracePt t="52860" x="9113838" y="3429000"/>
          <p14:tracePt t="52864" x="9121775" y="3476625"/>
          <p14:tracePt t="52874" x="9129713" y="3524250"/>
          <p14:tracePt t="52880" x="9137650" y="3563938"/>
          <p14:tracePt t="52888" x="9145588" y="3613150"/>
          <p14:tracePt t="52896" x="9153525" y="3668713"/>
          <p14:tracePt t="52904" x="9161463" y="3724275"/>
          <p14:tracePt t="52912" x="9185275" y="3779838"/>
          <p14:tracePt t="52921" x="9209088" y="3875088"/>
          <p14:tracePt t="52929" x="9274175" y="3987800"/>
          <p14:tracePt t="52936" x="9353550" y="4178300"/>
          <p14:tracePt t="52946" x="9456738" y="4386263"/>
          <p14:tracePt t="52952" x="9585325" y="4616450"/>
          <p14:tracePt t="52960" x="9664700" y="4776788"/>
          <p14:tracePt t="52968" x="9744075" y="4927600"/>
          <p14:tracePt t="52977" x="9815513" y="5032375"/>
          <p14:tracePt t="52984" x="9847263" y="5087938"/>
          <p14:tracePt t="52993" x="9855200" y="5111750"/>
          <p14:tracePt t="53000" x="9863138" y="5119688"/>
          <p14:tracePt t="53008" x="9871075" y="5119688"/>
          <p14:tracePt t="53032" x="9871075" y="5127625"/>
          <p14:tracePt t="53041" x="9879013" y="5127625"/>
          <p14:tracePt t="53072" x="9886950" y="5127625"/>
          <p14:tracePt t="53080" x="9918700" y="5127625"/>
          <p14:tracePt t="53089" x="9991725" y="5127625"/>
          <p14:tracePt t="53096" x="10094913" y="5127625"/>
          <p14:tracePt t="53104" x="10245725" y="5127625"/>
          <p14:tracePt t="53113" x="10437813" y="5127625"/>
          <p14:tracePt t="53123" x="10685463" y="5119688"/>
          <p14:tracePt t="53128" x="10883900" y="5095875"/>
          <p14:tracePt t="53136" x="11099800" y="5056188"/>
          <p14:tracePt t="53144" x="11242675" y="5040313"/>
          <p14:tracePt t="53152" x="11339513" y="5008563"/>
          <p14:tracePt t="53160" x="11410950" y="5000625"/>
          <p14:tracePt t="53168" x="11450638" y="5000625"/>
          <p14:tracePt t="53177" x="11466513" y="5000625"/>
          <p14:tracePt t="53184" x="11466513" y="4992688"/>
          <p14:tracePt t="53208" x="11474450" y="4992688"/>
          <p14:tracePt t="53312" x="11482388" y="4919663"/>
          <p14:tracePt t="53320" x="11482388" y="4872038"/>
          <p14:tracePt t="53328" x="11474450" y="4832350"/>
          <p14:tracePt t="53336" x="11458575" y="4784725"/>
          <p14:tracePt t="53344" x="11434763" y="4729163"/>
          <p14:tracePt t="53352" x="11418888" y="4689475"/>
          <p14:tracePt t="53360" x="11403013" y="4657725"/>
          <p14:tracePt t="53368" x="11395075" y="4641850"/>
          <p14:tracePt t="53376" x="11395075" y="4624388"/>
          <p14:tracePt t="53400" x="11395075" y="4616450"/>
          <p14:tracePt t="53408" x="11395075" y="4608513"/>
          <p14:tracePt t="53416" x="11387138" y="4600575"/>
          <p14:tracePt t="53424" x="11387138" y="4592638"/>
          <p14:tracePt t="53433" x="11387138" y="4584700"/>
          <p14:tracePt t="53440" x="11387138" y="4560888"/>
          <p14:tracePt t="53449" x="11387138" y="4545013"/>
          <p14:tracePt t="53457" x="11387138" y="4529138"/>
          <p14:tracePt t="53468" x="11387138" y="4513263"/>
          <p14:tracePt t="53472" x="11387138" y="4505325"/>
          <p14:tracePt t="53480" x="11387138" y="4489450"/>
          <p14:tracePt t="53488" x="11387138" y="4473575"/>
          <p14:tracePt t="53504" x="11387138" y="4465638"/>
          <p14:tracePt t="53544" x="11387138" y="4457700"/>
          <p14:tracePt t="53872" x="11410950" y="4457700"/>
          <p14:tracePt t="53880" x="11514138" y="4513263"/>
          <p14:tracePt t="53888" x="11593513" y="4560888"/>
          <p14:tracePt t="53896" x="11641138" y="4592638"/>
          <p14:tracePt t="53904" x="11641138" y="4600575"/>
          <p14:tracePt t="53921" x="11641138" y="4608513"/>
          <p14:tracePt t="53928" x="11641138" y="4616450"/>
          <p14:tracePt t="53936" x="11633200" y="4624388"/>
          <p14:tracePt t="53944" x="11633200" y="4633913"/>
          <p14:tracePt t="53962" x="11625263" y="4633913"/>
          <p14:tracePt t="53984" x="11617325" y="4633913"/>
          <p14:tracePt t="53992" x="11593513" y="4592638"/>
          <p14:tracePt t="54000" x="11545888" y="4529138"/>
          <p14:tracePt t="54008" x="11490325" y="4457700"/>
          <p14:tracePt t="54016" x="11450638" y="4410075"/>
          <p14:tracePt t="54024" x="11418888" y="4370388"/>
          <p14:tracePt t="54032" x="11379200" y="4322763"/>
          <p14:tracePt t="54041" x="11347450" y="4273550"/>
          <p14:tracePt t="54049" x="11314113" y="4241800"/>
          <p14:tracePt t="54057" x="11298238" y="4210050"/>
          <p14:tracePt t="54064" x="11290300" y="4202113"/>
          <p14:tracePt t="54073" x="11290300" y="4194175"/>
          <p14:tracePt t="54096" x="11282363" y="4186238"/>
          <p14:tracePt t="54104" x="11282363" y="4178300"/>
          <p14:tracePt t="54112" x="11274425" y="4162425"/>
          <p14:tracePt t="54120" x="11274425" y="4154488"/>
          <p14:tracePt t="54136" x="11274425" y="4146550"/>
          <p14:tracePt t="54144" x="11274425" y="4138613"/>
          <p14:tracePt t="54160" x="11266488" y="4130675"/>
          <p14:tracePt t="54168" x="11266488" y="4122738"/>
          <p14:tracePt t="54177" x="11266488" y="4114800"/>
          <p14:tracePt t="54184" x="11258550" y="4106863"/>
          <p14:tracePt t="54192" x="11258550" y="4083050"/>
          <p14:tracePt t="54200" x="11250613" y="4067175"/>
          <p14:tracePt t="54208" x="11250613" y="4059238"/>
          <p14:tracePt t="54216" x="11242675" y="4043363"/>
          <p14:tracePt t="54224" x="11242675" y="4027488"/>
          <p14:tracePt t="54232" x="11242675" y="4003675"/>
          <p14:tracePt t="54240" x="11242675" y="3987800"/>
          <p14:tracePt t="54249" x="11242675" y="3963988"/>
          <p14:tracePt t="54256" x="11242675" y="3938588"/>
          <p14:tracePt t="54264" x="11242675" y="3914775"/>
          <p14:tracePt t="54272" x="11242675" y="3890963"/>
          <p14:tracePt t="54280" x="11242675" y="3867150"/>
          <p14:tracePt t="54289" x="11242675" y="3851275"/>
          <p14:tracePt t="54297" x="11242675" y="3835400"/>
          <p14:tracePt t="54305" x="11242675" y="3819525"/>
          <p14:tracePt t="54312" x="11242675" y="3803650"/>
          <p14:tracePt t="54320" x="11242675" y="3787775"/>
          <p14:tracePt t="54328" x="11242675" y="3771900"/>
          <p14:tracePt t="54336" x="11242675" y="3763963"/>
          <p14:tracePt t="54344" x="11242675" y="3756025"/>
          <p14:tracePt t="54352" x="11242675" y="3740150"/>
          <p14:tracePt t="54385" x="11242675" y="3732213"/>
          <p14:tracePt t="54392" x="11242675" y="3724275"/>
          <p14:tracePt t="54400" x="11250613" y="3716338"/>
          <p14:tracePt t="54834" x="11250613" y="3708400"/>
          <p14:tracePt t="55080" x="11290300" y="3692525"/>
          <p14:tracePt t="55088" x="11371263" y="3668713"/>
          <p14:tracePt t="55096" x="11458575" y="3652838"/>
          <p14:tracePt t="55106" x="11561763" y="3636963"/>
          <p14:tracePt t="55112" x="11706225" y="3605213"/>
          <p14:tracePt t="55120" x="11849100" y="3579813"/>
          <p14:tracePt t="55128" x="11984038" y="3563938"/>
          <p14:tracePt t="55136" x="12096750" y="3556000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94359"/>
            <a:ext cx="3200400" cy="1444166"/>
          </a:xfrm>
        </p:spPr>
        <p:txBody>
          <a:bodyPr/>
          <a:lstStyle/>
          <a:p>
            <a:pPr algn="ctr" eaLnBrk="1" hangingPunct="1"/>
            <a:r>
              <a:rPr lang="en-US" altLang="en-US" sz="2800" dirty="0"/>
              <a:t>Muscles of the soft palate - summary</a:t>
            </a:r>
          </a:p>
        </p:txBody>
      </p:sp>
      <p:graphicFrame>
        <p:nvGraphicFramePr>
          <p:cNvPr id="91140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8899911"/>
              </p:ext>
            </p:extLst>
          </p:nvPr>
        </p:nvGraphicFramePr>
        <p:xfrm>
          <a:off x="6828817" y="106911"/>
          <a:ext cx="2451369" cy="6547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3885714" imgH="10380952" progId="MS_ClipArt_Gallery.2">
                  <p:embed/>
                </p:oleObj>
              </mc:Choice>
              <mc:Fallback>
                <p:oleObj name="Clip" r:id="rId3" imgW="3885714" imgH="10380952" progId="MS_ClipArt_Gallery.2">
                  <p:embed/>
                  <p:pic>
                    <p:nvPicPr>
                      <p:cNvPr id="9114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8817" y="106911"/>
                        <a:ext cx="2451369" cy="65475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2416029"/>
            <a:ext cx="3200400" cy="3379124"/>
          </a:xfrm>
        </p:spPr>
        <p:txBody>
          <a:bodyPr>
            <a:norm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000" u="sng" dirty="0"/>
              <a:t>(#1) tensor </a:t>
            </a:r>
            <a:r>
              <a:rPr lang="en-US" altLang="en-US" sz="2000" u="sng" dirty="0" err="1"/>
              <a:t>veli</a:t>
            </a:r>
            <a:r>
              <a:rPr lang="en-US" altLang="en-US" sz="2000" u="sng" dirty="0"/>
              <a:t> palatini -</a:t>
            </a:r>
            <a:r>
              <a:rPr lang="en-US" altLang="en-US" sz="2000" dirty="0"/>
              <a:t> tenses and shortens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u="sng" dirty="0"/>
              <a:t>(#2) </a:t>
            </a:r>
            <a:r>
              <a:rPr lang="en-US" altLang="en-US" sz="2000" u="sng" dirty="0" err="1"/>
              <a:t>levator</a:t>
            </a:r>
            <a:r>
              <a:rPr lang="en-US" altLang="en-US" sz="2000" u="sng" dirty="0"/>
              <a:t> </a:t>
            </a:r>
            <a:r>
              <a:rPr lang="en-US" altLang="en-US" sz="2000" u="sng" dirty="0" err="1"/>
              <a:t>veli</a:t>
            </a:r>
            <a:r>
              <a:rPr lang="en-US" altLang="en-US" sz="2000" u="sng" dirty="0"/>
              <a:t> palatini</a:t>
            </a:r>
            <a:r>
              <a:rPr lang="en-US" altLang="en-US" sz="2000" dirty="0"/>
              <a:t> -elevates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000" u="sng" dirty="0"/>
              <a:t>(#3) palatoglossus</a:t>
            </a:r>
            <a:r>
              <a:rPr lang="en-US" altLang="en-US" sz="2000" dirty="0"/>
              <a:t> and (#4) </a:t>
            </a:r>
            <a:r>
              <a:rPr lang="en-US" altLang="en-US" sz="2000" u="sng" dirty="0" err="1"/>
              <a:t>palatopharyngeus</a:t>
            </a:r>
            <a:r>
              <a:rPr lang="en-US" altLang="en-US" sz="2000" dirty="0"/>
              <a:t> –depress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u="sng" dirty="0"/>
              <a:t>uvula</a:t>
            </a:r>
            <a:r>
              <a:rPr lang="en-US" altLang="en-US" sz="2000" dirty="0"/>
              <a:t> - bunches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FBCAB8-73A0-4AB2-8B89-A7B38B263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48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84"/>
    </mc:Choice>
    <mc:Fallback xmlns="">
      <p:transition spd="slow" advTm="63484"/>
    </mc:Fallback>
  </mc:AlternateContent>
  <p:extLst>
    <p:ext uri="{3A86A75C-4F4B-4683-9AE1-C65F6400EC91}">
      <p14:laserTraceLst xmlns:p14="http://schemas.microsoft.com/office/powerpoint/2010/main">
        <p14:tracePtLst>
          <p14:tracePt t="10864" x="11753850" y="2487613"/>
          <p14:tracePt t="11100" x="11730038" y="2487613"/>
          <p14:tracePt t="11108" x="11714163" y="2487613"/>
          <p14:tracePt t="11116" x="11706225" y="2487613"/>
          <p14:tracePt t="11124" x="11698288" y="2487613"/>
          <p14:tracePt t="11132" x="11690350" y="2487613"/>
          <p14:tracePt t="11148" x="11682413" y="2487613"/>
          <p14:tracePt t="11156" x="11674475" y="2487613"/>
          <p14:tracePt t="11172" x="11664950" y="2487613"/>
          <p14:tracePt t="11236" x="11649075" y="2487613"/>
          <p14:tracePt t="11244" x="11633200" y="2487613"/>
          <p14:tracePt t="11252" x="11625263" y="2487613"/>
          <p14:tracePt t="11260" x="11617325" y="2487613"/>
          <p14:tracePt t="11268" x="11609388" y="2487613"/>
          <p14:tracePt t="11276" x="11601450" y="2487613"/>
          <p14:tracePt t="11284" x="11593513" y="2487613"/>
          <p14:tracePt t="11300" x="11585575" y="2487613"/>
          <p14:tracePt t="11324" x="11577638" y="2487613"/>
          <p14:tracePt t="11356" x="11569700" y="2487613"/>
          <p14:tracePt t="11388" x="11561763" y="2487613"/>
          <p14:tracePt t="11468" x="11553825" y="2487613"/>
          <p14:tracePt t="12159" x="11537950" y="2487613"/>
          <p14:tracePt t="12180" x="11530013" y="2487613"/>
          <p14:tracePt t="12404" x="11530013" y="2479675"/>
          <p14:tracePt t="12420" x="11530013" y="2471738"/>
          <p14:tracePt t="12468" x="11530013" y="2463800"/>
          <p14:tracePt t="12500" x="11522075" y="2447925"/>
          <p14:tracePt t="12508" x="11514138" y="2439988"/>
          <p14:tracePt t="12516" x="11514138" y="2432050"/>
          <p14:tracePt t="12524" x="11514138" y="2424113"/>
          <p14:tracePt t="12532" x="11506200" y="2424113"/>
          <p14:tracePt t="12540" x="11506200" y="2416175"/>
          <p14:tracePt t="12572" x="11506200" y="2408238"/>
          <p14:tracePt t="12588" x="11498263" y="2408238"/>
          <p14:tracePt t="12604" x="11498263" y="2392363"/>
          <p14:tracePt t="12620" x="11482388" y="2384425"/>
          <p14:tracePt t="12629" x="11474450" y="2368550"/>
          <p14:tracePt t="12637" x="11458575" y="2352675"/>
          <p14:tracePt t="12644" x="11450638" y="2352675"/>
          <p14:tracePt t="12652" x="11442700" y="2344738"/>
          <p14:tracePt t="12693" x="11434763" y="2336800"/>
          <p14:tracePt t="12700" x="11434763" y="2328863"/>
          <p14:tracePt t="12716" x="11426825" y="2328863"/>
          <p14:tracePt t="12724" x="11426825" y="2320925"/>
          <p14:tracePt t="12732" x="11410950" y="2305050"/>
          <p14:tracePt t="12740" x="11395075" y="2297113"/>
          <p14:tracePt t="12748" x="11379200" y="2281238"/>
          <p14:tracePt t="12756" x="11371263" y="2265363"/>
          <p14:tracePt t="12764" x="11363325" y="2257425"/>
          <p14:tracePt t="12772" x="11347450" y="2249488"/>
          <p14:tracePt t="12781" x="11331575" y="2233613"/>
          <p14:tracePt t="12788" x="11323638" y="2233613"/>
          <p14:tracePt t="12796" x="11323638" y="2224088"/>
          <p14:tracePt t="12803" x="11314113" y="2224088"/>
          <p14:tracePt t="12812" x="11314113" y="2216150"/>
          <p14:tracePt t="12820" x="11306175" y="2216150"/>
          <p14:tracePt t="12828" x="11298238" y="2216150"/>
          <p14:tracePt t="12836" x="11290300" y="2200275"/>
          <p14:tracePt t="12844" x="11282363" y="2200275"/>
          <p14:tracePt t="12852" x="11274425" y="2184400"/>
          <p14:tracePt t="12860" x="11258550" y="2184400"/>
          <p14:tracePt t="12868" x="11250613" y="2176463"/>
          <p14:tracePt t="12876" x="11226800" y="2160588"/>
          <p14:tracePt t="12884" x="11202988" y="2152650"/>
          <p14:tracePt t="12892" x="11179175" y="2136775"/>
          <p14:tracePt t="12899" x="11131550" y="2120900"/>
          <p14:tracePt t="12907" x="11099800" y="2105025"/>
          <p14:tracePt t="12916" x="11060113" y="2097088"/>
          <p14:tracePt t="12924" x="11044238" y="2089150"/>
          <p14:tracePt t="12932" x="11028363" y="2081213"/>
          <p14:tracePt t="12940" x="11020425" y="2081213"/>
          <p14:tracePt t="12956" x="11012488" y="2081213"/>
          <p14:tracePt t="13820" x="11004550" y="2073275"/>
          <p14:tracePt t="13828" x="10996613" y="2073275"/>
          <p14:tracePt t="13836" x="10996613" y="2065338"/>
          <p14:tracePt t="13965" x="10988675" y="2065338"/>
          <p14:tracePt t="14444" x="10980738" y="2057400"/>
          <p14:tracePt t="14452" x="10980738" y="2041525"/>
          <p14:tracePt t="14460" x="10971213" y="2033588"/>
          <p14:tracePt t="14468" x="10963275" y="2017713"/>
          <p14:tracePt t="14485" x="10963275" y="2009775"/>
          <p14:tracePt t="14492" x="10955338" y="2001838"/>
          <p14:tracePt t="14500" x="10955338" y="1993900"/>
          <p14:tracePt t="14508" x="10955338" y="1985963"/>
          <p14:tracePt t="14549" x="10955338" y="1978025"/>
          <p14:tracePt t="14572" x="10947400" y="1978025"/>
          <p14:tracePt t="29876" x="10875963" y="1970088"/>
          <p14:tracePt t="29883" x="10796588" y="1938338"/>
          <p14:tracePt t="29892" x="10709275" y="1922463"/>
          <p14:tracePt t="29900" x="10645775" y="1914525"/>
          <p14:tracePt t="29908" x="10612438" y="1914525"/>
          <p14:tracePt t="29916" x="10588625" y="1914525"/>
          <p14:tracePt t="29924" x="10564813" y="1914525"/>
          <p14:tracePt t="29932" x="10541000" y="1914525"/>
          <p14:tracePt t="29940" x="10509250" y="1914525"/>
          <p14:tracePt t="29949" x="10485438" y="1906588"/>
          <p14:tracePt t="29957" x="10469563" y="1898650"/>
          <p14:tracePt t="29964" x="10445750" y="1898650"/>
          <p14:tracePt t="29977" x="10429875" y="1890713"/>
          <p14:tracePt t="29991" x="10421938" y="1890713"/>
          <p14:tracePt t="30021" x="10414000" y="1890713"/>
          <p14:tracePt t="30076" x="10382250" y="1890713"/>
          <p14:tracePt t="30084" x="10350500" y="1890713"/>
          <p14:tracePt t="30092" x="10318750" y="1881188"/>
          <p14:tracePt t="30099" x="10253663" y="1865313"/>
          <p14:tracePt t="30108" x="10166350" y="1849438"/>
          <p14:tracePt t="30115" x="10039350" y="1825625"/>
          <p14:tracePt t="30124" x="9894888" y="1793875"/>
          <p14:tracePt t="30132" x="9744075" y="1762125"/>
          <p14:tracePt t="30140" x="9601200" y="1738313"/>
          <p14:tracePt t="30148" x="9480550" y="1722438"/>
          <p14:tracePt t="30157" x="9385300" y="1706563"/>
          <p14:tracePt t="30163" x="9305925" y="1682750"/>
          <p14:tracePt t="30173" x="9266238" y="1682750"/>
          <p14:tracePt t="30180" x="9250363" y="1674813"/>
          <p14:tracePt t="30220" x="9274175" y="1674813"/>
          <p14:tracePt t="30228" x="9329738" y="1666875"/>
          <p14:tracePt t="30235" x="9385300" y="1666875"/>
          <p14:tracePt t="30244" x="9440863" y="1666875"/>
          <p14:tracePt t="30251" x="9480550" y="1666875"/>
          <p14:tracePt t="30260" x="9504363" y="1666875"/>
          <p14:tracePt t="30268" x="9520238" y="1666875"/>
          <p14:tracePt t="30276" x="9536113" y="1674813"/>
          <p14:tracePt t="30283" x="9544050" y="1674813"/>
          <p14:tracePt t="30292" x="9551988" y="1674813"/>
          <p14:tracePt t="30300" x="9575800" y="1674813"/>
          <p14:tracePt t="30308" x="9617075" y="1682750"/>
          <p14:tracePt t="30316" x="9680575" y="1690688"/>
          <p14:tracePt t="30324" x="9736138" y="1698625"/>
          <p14:tracePt t="30332" x="9775825" y="1706563"/>
          <p14:tracePt t="30340" x="9823450" y="1714500"/>
          <p14:tracePt t="30348" x="9847263" y="1722438"/>
          <p14:tracePt t="30356" x="9855200" y="1722438"/>
          <p14:tracePt t="30364" x="9863138" y="1722438"/>
          <p14:tracePt t="30372" x="9871075" y="1722438"/>
          <p14:tracePt t="34044" x="9863138" y="1722438"/>
          <p14:tracePt t="34097" x="9839325" y="1722438"/>
          <p14:tracePt t="34099" x="9815513" y="1714500"/>
          <p14:tracePt t="34108" x="9807575" y="1714500"/>
          <p14:tracePt t="34116" x="9791700" y="1714500"/>
          <p14:tracePt t="34124" x="9775825" y="1706563"/>
          <p14:tracePt t="34132" x="9759950" y="1706563"/>
          <p14:tracePt t="34140" x="9759950" y="1698625"/>
          <p14:tracePt t="34148" x="9744075" y="1698625"/>
          <p14:tracePt t="34163" x="9736138" y="1698625"/>
          <p14:tracePt t="34172" x="9728200" y="1698625"/>
          <p14:tracePt t="34180" x="9712325" y="1690688"/>
          <p14:tracePt t="34190" x="9688513" y="1682750"/>
          <p14:tracePt t="34196" x="9640888" y="1666875"/>
          <p14:tracePt t="34204" x="9585325" y="1643063"/>
          <p14:tracePt t="34212" x="9520238" y="1627188"/>
          <p14:tracePt t="34220" x="9440863" y="1603375"/>
          <p14:tracePt t="34228" x="9353550" y="1579563"/>
          <p14:tracePt t="34236" x="9258300" y="1563688"/>
          <p14:tracePt t="34244" x="9145588" y="1530350"/>
          <p14:tracePt t="34251" x="9050338" y="1498600"/>
          <p14:tracePt t="34260" x="8907463" y="1443038"/>
          <p14:tracePt t="34268" x="8723313" y="1371600"/>
          <p14:tracePt t="34276" x="8548688" y="1316038"/>
          <p14:tracePt t="34284" x="8348663" y="1236663"/>
          <p14:tracePt t="34292" x="8213725" y="1187450"/>
          <p14:tracePt t="34300" x="8124825" y="1139825"/>
          <p14:tracePt t="34308" x="8061325" y="1116013"/>
          <p14:tracePt t="34317" x="8029575" y="1092200"/>
          <p14:tracePt t="34324" x="8013700" y="1084263"/>
          <p14:tracePt t="34331" x="8013700" y="1076325"/>
          <p14:tracePt t="34340" x="8005763" y="1068388"/>
          <p14:tracePt t="34348" x="8005763" y="1060450"/>
          <p14:tracePt t="34356" x="7997825" y="1052513"/>
          <p14:tracePt t="34364" x="7997825" y="1036638"/>
          <p14:tracePt t="34380" x="7997825" y="1028700"/>
          <p14:tracePt t="34388" x="7997825" y="1020763"/>
          <p14:tracePt t="34404" x="7989888" y="1020763"/>
          <p14:tracePt t="34411" x="7989888" y="1012825"/>
          <p14:tracePt t="34428" x="7989888" y="1004888"/>
          <p14:tracePt t="34436" x="7989888" y="996950"/>
          <p14:tracePt t="34444" x="7989888" y="989013"/>
          <p14:tracePt t="34453" x="7989888" y="973138"/>
          <p14:tracePt t="34460" x="7989888" y="965200"/>
          <p14:tracePt t="34468" x="7989888" y="957263"/>
          <p14:tracePt t="34476" x="7989888" y="941388"/>
          <p14:tracePt t="34484" x="7989888" y="925513"/>
          <p14:tracePt t="34492" x="7997825" y="909638"/>
          <p14:tracePt t="34499" x="7997825" y="901700"/>
          <p14:tracePt t="34508" x="8005763" y="877888"/>
          <p14:tracePt t="34518" x="8013700" y="869950"/>
          <p14:tracePt t="34524" x="8021638" y="852488"/>
          <p14:tracePt t="34531" x="8021638" y="844550"/>
          <p14:tracePt t="34540" x="8029575" y="828675"/>
          <p14:tracePt t="34548" x="8037513" y="820738"/>
          <p14:tracePt t="34556" x="8045450" y="812800"/>
          <p14:tracePt t="34571" x="8053388" y="796925"/>
          <p14:tracePt t="34580" x="8061325" y="796925"/>
          <p14:tracePt t="34588" x="8069263" y="788988"/>
          <p14:tracePt t="34595" x="8077200" y="781050"/>
          <p14:tracePt t="34604" x="8093075" y="773113"/>
          <p14:tracePt t="34612" x="8101013" y="765175"/>
          <p14:tracePt t="34620" x="8108950" y="757238"/>
          <p14:tracePt t="34628" x="8124825" y="749300"/>
          <p14:tracePt t="34636" x="8140700" y="741363"/>
          <p14:tracePt t="34644" x="8148638" y="733425"/>
          <p14:tracePt t="34659" x="8156575" y="725488"/>
          <p14:tracePt t="34676" x="8156575" y="717550"/>
          <p14:tracePt t="34684" x="8164513" y="709613"/>
          <p14:tracePt t="34700" x="8180388" y="701675"/>
          <p14:tracePt t="34708" x="8189913" y="701675"/>
          <p14:tracePt t="34715" x="8205788" y="693738"/>
          <p14:tracePt t="34724" x="8221663" y="693738"/>
          <p14:tracePt t="34732" x="8237538" y="685800"/>
          <p14:tracePt t="34740" x="8261350" y="685800"/>
          <p14:tracePt t="34748" x="8277225" y="677863"/>
          <p14:tracePt t="34757" x="8293100" y="677863"/>
          <p14:tracePt t="34765" x="8316913" y="677863"/>
          <p14:tracePt t="34774" x="8324850" y="677863"/>
          <p14:tracePt t="34785" x="8332788" y="677863"/>
          <p14:tracePt t="34796" x="8340725" y="677863"/>
          <p14:tracePt t="34848" x="8348663" y="677863"/>
          <p14:tracePt t="34851" x="8372475" y="677863"/>
          <p14:tracePt t="34860" x="8380413" y="677863"/>
          <p14:tracePt t="34868" x="8388350" y="677863"/>
          <p14:tracePt t="34877" x="8404225" y="685800"/>
          <p14:tracePt t="34884" x="8420100" y="693738"/>
          <p14:tracePt t="34892" x="8435975" y="693738"/>
          <p14:tracePt t="34900" x="8443913" y="701675"/>
          <p14:tracePt t="34907" x="8459788" y="709613"/>
          <p14:tracePt t="34917" x="8467725" y="709613"/>
          <p14:tracePt t="35085" x="8467725" y="701675"/>
          <p14:tracePt t="35096" x="8467725" y="685800"/>
          <p14:tracePt t="35100" x="8467725" y="669925"/>
          <p14:tracePt t="35108" x="8467725" y="661988"/>
          <p14:tracePt t="35116" x="8467725" y="654050"/>
          <p14:tracePt t="35124" x="8467725" y="646113"/>
          <p14:tracePt t="35140" x="8467725" y="638175"/>
          <p14:tracePt t="35148" x="8467725" y="630238"/>
          <p14:tracePt t="35160" x="8475663" y="622300"/>
          <p14:tracePt t="35164" x="8475663" y="606425"/>
          <p14:tracePt t="35173" x="8483600" y="598488"/>
          <p14:tracePt t="35180" x="8483600" y="590550"/>
          <p14:tracePt t="35188" x="8483600" y="574675"/>
          <p14:tracePt t="35196" x="8491538" y="558800"/>
          <p14:tracePt t="35203" x="8499475" y="550863"/>
          <p14:tracePt t="35212" x="8507413" y="534988"/>
          <p14:tracePt t="35220" x="8515350" y="519113"/>
          <p14:tracePt t="35228" x="8523288" y="509588"/>
          <p14:tracePt t="35235" x="8523288" y="493713"/>
          <p14:tracePt t="35244" x="8523288" y="477838"/>
          <p14:tracePt t="35251" x="8531225" y="477838"/>
          <p14:tracePt t="35260" x="8540750" y="469900"/>
          <p14:tracePt t="35268" x="8540750" y="446088"/>
          <p14:tracePt t="35276" x="8548688" y="438150"/>
          <p14:tracePt t="35284" x="8548688" y="430213"/>
          <p14:tracePt t="35292" x="8556625" y="406400"/>
          <p14:tracePt t="35299" x="8556625" y="390525"/>
          <p14:tracePt t="35307" x="8556625" y="382588"/>
          <p14:tracePt t="35315" x="8564563" y="374650"/>
          <p14:tracePt t="35324" x="8564563" y="358775"/>
          <p14:tracePt t="35332" x="8564563" y="350838"/>
          <p14:tracePt t="35356" x="8564563" y="342900"/>
          <p14:tracePt t="35563" x="8564563" y="366713"/>
          <p14:tracePt t="35572" x="8548688" y="390525"/>
          <p14:tracePt t="35580" x="8548688" y="398463"/>
          <p14:tracePt t="35588" x="8531225" y="422275"/>
          <p14:tracePt t="35595" x="8523288" y="446088"/>
          <p14:tracePt t="35604" x="8523288" y="461963"/>
          <p14:tracePt t="35612" x="8515350" y="469900"/>
          <p14:tracePt t="35620" x="8507413" y="477838"/>
          <p14:tracePt t="35628" x="8507413" y="493713"/>
          <p14:tracePt t="35636" x="8507413" y="501650"/>
          <p14:tracePt t="35644" x="8499475" y="501650"/>
          <p14:tracePt t="35652" x="8499475" y="509588"/>
          <p14:tracePt t="35659" x="8491538" y="519113"/>
          <p14:tracePt t="35676" x="8491538" y="527050"/>
          <p14:tracePt t="35684" x="8483600" y="534988"/>
          <p14:tracePt t="35692" x="8475663" y="542925"/>
          <p14:tracePt t="35699" x="8467725" y="558800"/>
          <p14:tracePt t="35708" x="8459788" y="566738"/>
          <p14:tracePt t="35716" x="8451850" y="582613"/>
          <p14:tracePt t="35724" x="8443913" y="590550"/>
          <p14:tracePt t="35732" x="8443913" y="598488"/>
          <p14:tracePt t="35740" x="8435975" y="598488"/>
          <p14:tracePt t="35748" x="8435975" y="606425"/>
          <p14:tracePt t="35789" x="8428038" y="606425"/>
          <p14:tracePt t="35820" x="8428038" y="614363"/>
          <p14:tracePt t="35916" x="8428038" y="606425"/>
          <p14:tracePt t="35924" x="8428038" y="590550"/>
          <p14:tracePt t="35932" x="8428038" y="574675"/>
          <p14:tracePt t="35940" x="8435975" y="566738"/>
          <p14:tracePt t="35948" x="8435975" y="550863"/>
          <p14:tracePt t="35956" x="8443913" y="534988"/>
          <p14:tracePt t="35964" x="8443913" y="519113"/>
          <p14:tracePt t="35972" x="8443913" y="501650"/>
          <p14:tracePt t="35980" x="8451850" y="485775"/>
          <p14:tracePt t="35988" x="8451850" y="477838"/>
          <p14:tracePt t="35996" x="8459788" y="454025"/>
          <p14:tracePt t="36012" x="8459788" y="446088"/>
          <p14:tracePt t="36044" x="8459788" y="438150"/>
          <p14:tracePt t="36060" x="8459788" y="430213"/>
          <p14:tracePt t="36069" x="8467725" y="422275"/>
          <p14:tracePt t="36079" x="8467725" y="414338"/>
          <p14:tracePt t="36090" x="8475663" y="414338"/>
          <p14:tracePt t="36091" x="8475663" y="406400"/>
          <p14:tracePt t="36292" x="8475663" y="414338"/>
          <p14:tracePt t="36299" x="8475663" y="422275"/>
          <p14:tracePt t="36308" x="8467725" y="438150"/>
          <p14:tracePt t="36316" x="8467725" y="446088"/>
          <p14:tracePt t="36324" x="8459788" y="454025"/>
          <p14:tracePt t="36333" x="8451850" y="477838"/>
          <p14:tracePt t="36340" x="8443913" y="493713"/>
          <p14:tracePt t="36348" x="8443913" y="501650"/>
          <p14:tracePt t="36356" x="8428038" y="519113"/>
          <p14:tracePt t="36363" x="8428038" y="534988"/>
          <p14:tracePt t="36371" x="8428038" y="542925"/>
          <p14:tracePt t="36380" x="8428038" y="550863"/>
          <p14:tracePt t="36389" x="8420100" y="558800"/>
          <p14:tracePt t="36404" x="8420100" y="566738"/>
          <p14:tracePt t="36412" x="8412163" y="566738"/>
          <p14:tracePt t="36421" x="8412163" y="574675"/>
          <p14:tracePt t="36437" x="8412163" y="582613"/>
          <p14:tracePt t="36444" x="8412163" y="590550"/>
          <p14:tracePt t="36451" x="8404225" y="606425"/>
          <p14:tracePt t="36461" x="8396288" y="622300"/>
          <p14:tracePt t="36468" x="8396288" y="638175"/>
          <p14:tracePt t="36476" x="8396288" y="669925"/>
          <p14:tracePt t="36484" x="8388350" y="677863"/>
          <p14:tracePt t="36492" x="8388350" y="685800"/>
          <p14:tracePt t="36499" x="8380413" y="693738"/>
          <p14:tracePt t="36531" x="8380413" y="701675"/>
          <p14:tracePt t="37748" x="8380413" y="693738"/>
          <p14:tracePt t="37764" x="8380413" y="685800"/>
          <p14:tracePt t="37781" x="8380413" y="677863"/>
          <p14:tracePt t="37812" x="8380413" y="669925"/>
          <p14:tracePt t="38094" x="8388350" y="661988"/>
          <p14:tracePt t="38108" x="8396288" y="646113"/>
          <p14:tracePt t="38116" x="8404225" y="630238"/>
          <p14:tracePt t="38124" x="8404225" y="622300"/>
          <p14:tracePt t="38132" x="8412163" y="622300"/>
          <p14:tracePt t="38140" x="8412163" y="614363"/>
          <p14:tracePt t="38148" x="8420100" y="606425"/>
          <p14:tracePt t="38157" x="8420100" y="598488"/>
          <p14:tracePt t="38164" x="8428038" y="590550"/>
          <p14:tracePt t="38172" x="8435975" y="582613"/>
          <p14:tracePt t="38180" x="8435975" y="574675"/>
          <p14:tracePt t="38196" x="8443913" y="574675"/>
          <p14:tracePt t="38204" x="8443913" y="566738"/>
          <p14:tracePt t="38316" x="8467725" y="566738"/>
          <p14:tracePt t="38324" x="8515350" y="574675"/>
          <p14:tracePt t="38331" x="8548688" y="590550"/>
          <p14:tracePt t="38340" x="8588375" y="598488"/>
          <p14:tracePt t="38347" x="8620125" y="614363"/>
          <p14:tracePt t="38356" x="8659813" y="630238"/>
          <p14:tracePt t="38364" x="8683625" y="630238"/>
          <p14:tracePt t="38372" x="8699500" y="638175"/>
          <p14:tracePt t="38380" x="8707438" y="646113"/>
          <p14:tracePt t="38388" x="8715375" y="646113"/>
          <p14:tracePt t="38444" x="8723313" y="646113"/>
          <p14:tracePt t="38460" x="8739188" y="661988"/>
          <p14:tracePt t="38469" x="8770938" y="685800"/>
          <p14:tracePt t="38475" x="8802688" y="717550"/>
          <p14:tracePt t="38485" x="8826500" y="733425"/>
          <p14:tracePt t="38492" x="8850313" y="757238"/>
          <p14:tracePt t="38500" x="8866188" y="765175"/>
          <p14:tracePt t="38508" x="8883650" y="788988"/>
          <p14:tracePt t="38515" x="8899525" y="796925"/>
          <p14:tracePt t="38524" x="8915400" y="812800"/>
          <p14:tracePt t="38532" x="8931275" y="820738"/>
          <p14:tracePt t="38540" x="8939213" y="828675"/>
          <p14:tracePt t="38548" x="8955088" y="844550"/>
          <p14:tracePt t="38557" x="8963025" y="852488"/>
          <p14:tracePt t="38564" x="8978900" y="869950"/>
          <p14:tracePt t="38572" x="8994775" y="885825"/>
          <p14:tracePt t="38581" x="9002713" y="901700"/>
          <p14:tracePt t="38588" x="9018588" y="917575"/>
          <p14:tracePt t="38596" x="9026525" y="941388"/>
          <p14:tracePt t="38604" x="9034463" y="949325"/>
          <p14:tracePt t="38612" x="9042400" y="965200"/>
          <p14:tracePt t="38619" x="9050338" y="989013"/>
          <p14:tracePt t="38628" x="9058275" y="1012825"/>
          <p14:tracePt t="38636" x="9090025" y="1052513"/>
          <p14:tracePt t="38644" x="9121775" y="1123950"/>
          <p14:tracePt t="38652" x="9161463" y="1179513"/>
          <p14:tracePt t="38660" x="9193213" y="1220788"/>
          <p14:tracePt t="38668" x="9217025" y="1252538"/>
          <p14:tracePt t="38676" x="9234488" y="1284288"/>
          <p14:tracePt t="38684" x="9250363" y="1292225"/>
          <p14:tracePt t="38692" x="9258300" y="1308100"/>
          <p14:tracePt t="38699" x="9258300" y="1323975"/>
          <p14:tracePt t="38773" x="9258300" y="1331913"/>
          <p14:tracePt t="38783" x="9282113" y="1379538"/>
          <p14:tracePt t="38788" x="9297988" y="1403350"/>
          <p14:tracePt t="38796" x="9313863" y="1419225"/>
          <p14:tracePt t="38803" x="9321800" y="1435100"/>
          <p14:tracePt t="38812" x="9337675" y="1443038"/>
          <p14:tracePt t="38820" x="9345613" y="1450975"/>
          <p14:tracePt t="38827" x="9345613" y="1458913"/>
          <p14:tracePt t="38844" x="9353550" y="1458913"/>
          <p14:tracePt t="38996" x="9353550" y="1466850"/>
          <p14:tracePt t="39004" x="9353550" y="1474788"/>
          <p14:tracePt t="39012" x="9361488" y="1474788"/>
          <p14:tracePt t="39021" x="9361488" y="1482725"/>
          <p14:tracePt t="39084" x="9361488" y="1498600"/>
          <p14:tracePt t="39100" x="9361488" y="1506538"/>
          <p14:tracePt t="39109" x="9361488" y="1514475"/>
          <p14:tracePt t="39116" x="9361488" y="1522413"/>
          <p14:tracePt t="39124" x="9361488" y="1530350"/>
          <p14:tracePt t="39140" x="9361488" y="1538288"/>
          <p14:tracePt t="39148" x="9361488" y="1547813"/>
          <p14:tracePt t="39157" x="9361488" y="1555750"/>
          <p14:tracePt t="39173" x="9361488" y="1563688"/>
          <p14:tracePt t="39180" x="9361488" y="1579563"/>
          <p14:tracePt t="39196" x="9361488" y="1587500"/>
          <p14:tracePt t="39204" x="9361488" y="1603375"/>
          <p14:tracePt t="39212" x="9361488" y="1611313"/>
          <p14:tracePt t="39219" x="9361488" y="1619250"/>
          <p14:tracePt t="39227" x="9361488" y="1635125"/>
          <p14:tracePt t="39236" x="9361488" y="1658938"/>
          <p14:tracePt t="39244" x="9361488" y="1666875"/>
          <p14:tracePt t="39252" x="9369425" y="1682750"/>
          <p14:tracePt t="39260" x="9369425" y="1690688"/>
          <p14:tracePt t="39276" x="9369425" y="1698625"/>
          <p14:tracePt t="39340" x="9369425" y="1714500"/>
          <p14:tracePt t="39347" x="9369425" y="1730375"/>
          <p14:tracePt t="39356" x="9369425" y="1754188"/>
          <p14:tracePt t="39364" x="9369425" y="1778000"/>
          <p14:tracePt t="39377" x="9369425" y="1801813"/>
          <p14:tracePt t="39380" x="9369425" y="1825625"/>
          <p14:tracePt t="39388" x="9369425" y="1849438"/>
          <p14:tracePt t="39396" x="9369425" y="1865313"/>
          <p14:tracePt t="39404" x="9369425" y="1881188"/>
          <p14:tracePt t="39411" x="9369425" y="1890713"/>
          <p14:tracePt t="39420" x="9369425" y="1898650"/>
          <p14:tracePt t="39427" x="9369425" y="1914525"/>
          <p14:tracePt t="39436" x="9361488" y="1922463"/>
          <p14:tracePt t="39444" x="9361488" y="1946275"/>
          <p14:tracePt t="39452" x="9345613" y="1985963"/>
          <p14:tracePt t="39460" x="9337675" y="2049463"/>
          <p14:tracePt t="39469" x="9337675" y="2112963"/>
          <p14:tracePt t="39475" x="9329738" y="2184400"/>
          <p14:tracePt t="39484" x="9329738" y="2265363"/>
          <p14:tracePt t="39492" x="9329738" y="2328863"/>
          <p14:tracePt t="39499" x="9329738" y="2392363"/>
          <p14:tracePt t="39508" x="9329738" y="2447925"/>
          <p14:tracePt t="39515" x="9329738" y="2487613"/>
          <p14:tracePt t="39524" x="9329738" y="2519363"/>
          <p14:tracePt t="39531" x="9329738" y="2543175"/>
          <p14:tracePt t="39540" x="9329738" y="2566988"/>
          <p14:tracePt t="39548" x="9321800" y="2600325"/>
          <p14:tracePt t="39555" x="9305925" y="2632075"/>
          <p14:tracePt t="39564" x="9282113" y="2655888"/>
          <p14:tracePt t="39572" x="9242425" y="2695575"/>
          <p14:tracePt t="39580" x="9201150" y="2735263"/>
          <p14:tracePt t="39588" x="9121775" y="2798763"/>
          <p14:tracePt t="39596" x="9042400" y="2854325"/>
          <p14:tracePt t="39604" x="8931275" y="2909888"/>
          <p14:tracePt t="39612" x="8763000" y="2990850"/>
          <p14:tracePt t="39620" x="8556625" y="3078163"/>
          <p14:tracePt t="39628" x="8308975" y="3173413"/>
          <p14:tracePt t="39636" x="8045450" y="3278188"/>
          <p14:tracePt t="39644" x="7766050" y="3341688"/>
          <p14:tracePt t="39652" x="7486650" y="3429000"/>
          <p14:tracePt t="39660" x="7208838" y="3500438"/>
          <p14:tracePt t="39668" x="6969125" y="3563938"/>
          <p14:tracePt t="39676" x="6713538" y="3621088"/>
          <p14:tracePt t="39684" x="6499225" y="3668713"/>
          <p14:tracePt t="39692" x="6291263" y="3708400"/>
          <p14:tracePt t="39700" x="6083300" y="3732213"/>
          <p14:tracePt t="39708" x="5884863" y="3756025"/>
          <p14:tracePt t="39716" x="5661025" y="3763963"/>
          <p14:tracePt t="39724" x="5422900" y="3763963"/>
          <p14:tracePt t="39732" x="5199063" y="3779838"/>
          <p14:tracePt t="39740" x="4999038" y="3787775"/>
          <p14:tracePt t="39747" x="4800600" y="3803650"/>
          <p14:tracePt t="39756" x="4656138" y="3819525"/>
          <p14:tracePt t="39764" x="4497388" y="3835400"/>
          <p14:tracePt t="39772" x="4352925" y="3851275"/>
          <p14:tracePt t="39781" x="4210050" y="3875088"/>
          <p14:tracePt t="39788" x="4019550" y="3906838"/>
          <p14:tracePt t="39796" x="3819525" y="3930650"/>
          <p14:tracePt t="39803" x="3651250" y="3963988"/>
          <p14:tracePt t="39812" x="3492500" y="4019550"/>
          <p14:tracePt t="39820" x="3381375" y="4051300"/>
          <p14:tracePt t="39828" x="3284538" y="4090988"/>
          <p14:tracePt t="39837" x="3205163" y="4130675"/>
          <p14:tracePt t="39846" x="3141663" y="4170363"/>
          <p14:tracePt t="39852" x="3094038" y="4186238"/>
          <p14:tracePt t="39860" x="3054350" y="4210050"/>
          <p14:tracePt t="39867" x="3046413" y="4217988"/>
          <p14:tracePt t="39876" x="3038475" y="4217988"/>
          <p14:tracePt t="39924" x="3030538" y="4217988"/>
          <p14:tracePt t="39932" x="2990850" y="4225925"/>
          <p14:tracePt t="39939" x="2957513" y="4233863"/>
          <p14:tracePt t="39948" x="2933700" y="4233863"/>
          <p14:tracePt t="39956" x="2909888" y="4241800"/>
          <p14:tracePt t="39964" x="2886075" y="4241800"/>
          <p14:tracePt t="39971" x="2862263" y="4241800"/>
          <p14:tracePt t="39980" x="2846388" y="4249738"/>
          <p14:tracePt t="39988" x="2822575" y="4249738"/>
          <p14:tracePt t="39996" x="2806700" y="4257675"/>
          <p14:tracePt t="40076" x="2798763" y="4257675"/>
          <p14:tracePt t="40108" x="2774950" y="4257675"/>
          <p14:tracePt t="40116" x="2743200" y="4265613"/>
          <p14:tracePt t="40124" x="2719388" y="4273550"/>
          <p14:tracePt t="40132" x="2679700" y="4281488"/>
          <p14:tracePt t="40140" x="2655888" y="4291013"/>
          <p14:tracePt t="40148" x="2632075" y="4291013"/>
          <p14:tracePt t="40157" x="2616200" y="4291013"/>
          <p14:tracePt t="40164" x="2606675" y="4291013"/>
          <p14:tracePt t="40173" x="2598738" y="4291013"/>
          <p14:tracePt t="40188" x="2590800" y="4298950"/>
          <p14:tracePt t="40196" x="2582863" y="4298950"/>
          <p14:tracePt t="40212" x="2574925" y="4298950"/>
          <p14:tracePt t="40221" x="2566988" y="4298950"/>
          <p14:tracePt t="40228" x="2559050" y="4298950"/>
          <p14:tracePt t="40244" x="2551113" y="4298950"/>
          <p14:tracePt t="40268" x="2543175" y="4298950"/>
          <p14:tracePt t="40276" x="2527300" y="4298950"/>
          <p14:tracePt t="40284" x="2511425" y="4298950"/>
          <p14:tracePt t="40292" x="2503488" y="4298950"/>
          <p14:tracePt t="40300" x="2487613" y="4298950"/>
          <p14:tracePt t="40460" x="2479675" y="4298950"/>
          <p14:tracePt t="40470" x="2463800" y="4298950"/>
          <p14:tracePt t="40476" x="2439988" y="4298950"/>
          <p14:tracePt t="40484" x="2416175" y="4298950"/>
          <p14:tracePt t="40492" x="2392363" y="4298950"/>
          <p14:tracePt t="40499" x="2368550" y="4298950"/>
          <p14:tracePt t="40508" x="2360613" y="4298950"/>
          <p14:tracePt t="40516" x="2352675" y="4298950"/>
          <p14:tracePt t="40524" x="2344738" y="4298950"/>
          <p14:tracePt t="40564" x="2336800" y="4298950"/>
          <p14:tracePt t="40571" x="2328863" y="4298950"/>
          <p14:tracePt t="40579" x="2312988" y="4298950"/>
          <p14:tracePt t="40591" x="2297113" y="4291013"/>
          <p14:tracePt t="40595" x="2289175" y="4291013"/>
          <p14:tracePt t="40604" x="2273300" y="4281488"/>
          <p14:tracePt t="40612" x="2265363" y="4281488"/>
          <p14:tracePt t="40619" x="2255838" y="4281488"/>
          <p14:tracePt t="40628" x="2255838" y="4273550"/>
          <p14:tracePt t="40636" x="2247900" y="4273550"/>
          <p14:tracePt t="40644" x="2239963" y="4273550"/>
          <p14:tracePt t="40980" x="2239963" y="4265613"/>
          <p14:tracePt t="40988" x="2239963" y="4257675"/>
          <p14:tracePt t="40995" x="2239963" y="4241800"/>
          <p14:tracePt t="41012" x="2239963" y="4233863"/>
          <p14:tracePt t="41044" x="2239963" y="4225925"/>
          <p14:tracePt t="41110" x="2239963" y="4217988"/>
          <p14:tracePt t="41180" x="2239963" y="4210050"/>
          <p14:tracePt t="41436" x="2239963" y="4202113"/>
          <p14:tracePt t="41444" x="2239963" y="4194175"/>
          <p14:tracePt t="41460" x="2239963" y="4186238"/>
          <p14:tracePt t="41468" x="2239963" y="4178300"/>
          <p14:tracePt t="41556" x="2239963" y="4170363"/>
          <p14:tracePt t="41571" x="2239963" y="4162425"/>
          <p14:tracePt t="41797" x="2239963" y="4178300"/>
          <p14:tracePt t="41805" x="2239963" y="4202113"/>
          <p14:tracePt t="41815" x="2232025" y="4225925"/>
          <p14:tracePt t="41821" x="2216150" y="4257675"/>
          <p14:tracePt t="41828" x="2208213" y="4273550"/>
          <p14:tracePt t="41837" x="2208213" y="4291013"/>
          <p14:tracePt t="41849" x="2208213" y="4306888"/>
          <p14:tracePt t="41851" x="2208213" y="4314825"/>
          <p14:tracePt t="41860" x="2208213" y="4330700"/>
          <p14:tracePt t="41867" x="2208213" y="4338638"/>
          <p14:tracePt t="41876" x="2208213" y="4346575"/>
          <p14:tracePt t="41974" x="2208213" y="4354513"/>
          <p14:tracePt t="42222" x="2208213" y="4362450"/>
          <p14:tracePt t="42228" x="2208213" y="4386263"/>
          <p14:tracePt t="42236" x="2208213" y="4418013"/>
          <p14:tracePt t="42244" x="2224088" y="4457700"/>
          <p14:tracePt t="42252" x="2232025" y="4481513"/>
          <p14:tracePt t="42260" x="2239963" y="4521200"/>
          <p14:tracePt t="42268" x="2247900" y="4529138"/>
          <p14:tracePt t="42275" x="2255838" y="4537075"/>
          <p14:tracePt t="42916" x="2255838" y="4529138"/>
          <p14:tracePt t="42957" x="2255838" y="4521200"/>
          <p14:tracePt t="42965" x="2255838" y="4513263"/>
          <p14:tracePt t="42972" x="2255838" y="4505325"/>
          <p14:tracePt t="42995" x="2255838" y="4497388"/>
          <p14:tracePt t="43012" x="2265363" y="4497388"/>
          <p14:tracePt t="43941" x="2265363" y="4489450"/>
          <p14:tracePt t="43947" x="2281238" y="4473575"/>
          <p14:tracePt t="43965" x="2289175" y="4465638"/>
          <p14:tracePt t="43980" x="2289175" y="4457700"/>
          <p14:tracePt t="44243" x="2312988" y="4425950"/>
          <p14:tracePt t="44251" x="2344738" y="4402138"/>
          <p14:tracePt t="44260" x="2368550" y="4394200"/>
          <p14:tracePt t="44268" x="2400300" y="4362450"/>
          <p14:tracePt t="44276" x="2424113" y="4354513"/>
          <p14:tracePt t="44283" x="2447925" y="4338638"/>
          <p14:tracePt t="44292" x="2495550" y="4322763"/>
          <p14:tracePt t="44299" x="2559050" y="4306888"/>
          <p14:tracePt t="44309" x="2632075" y="4298950"/>
          <p14:tracePt t="44317" x="2703513" y="4281488"/>
          <p14:tracePt t="44324" x="2782888" y="4273550"/>
          <p14:tracePt t="44332" x="2862263" y="4257675"/>
          <p14:tracePt t="44341" x="2933700" y="4225925"/>
          <p14:tracePt t="44348" x="3006725" y="4210050"/>
          <p14:tracePt t="44356" x="3070225" y="4186238"/>
          <p14:tracePt t="44364" x="3125788" y="4162425"/>
          <p14:tracePt t="44372" x="3157538" y="4146550"/>
          <p14:tracePt t="44380" x="3197225" y="4130675"/>
          <p14:tracePt t="44388" x="3244850" y="4106863"/>
          <p14:tracePt t="44396" x="3292475" y="4075113"/>
          <p14:tracePt t="44406" x="3357563" y="4043363"/>
          <p14:tracePt t="44412" x="3436938" y="4019550"/>
          <p14:tracePt t="44420" x="3540125" y="3995738"/>
          <p14:tracePt t="44428" x="3651250" y="3963988"/>
          <p14:tracePt t="44437" x="3771900" y="3948113"/>
          <p14:tracePt t="44443" x="3914775" y="3914775"/>
          <p14:tracePt t="44452" x="4051300" y="3875088"/>
          <p14:tracePt t="44460" x="4202113" y="3835400"/>
          <p14:tracePt t="44469" x="4378325" y="3787775"/>
          <p14:tracePt t="44476" x="4521200" y="3756025"/>
          <p14:tracePt t="44484" x="4672013" y="3724275"/>
          <p14:tracePt t="44491" x="4864100" y="3676650"/>
          <p14:tracePt t="44500" x="5030788" y="3644900"/>
          <p14:tracePt t="44508" x="5246688" y="3605213"/>
          <p14:tracePt t="44516" x="5454650" y="3556000"/>
          <p14:tracePt t="44524" x="5645150" y="3516313"/>
          <p14:tracePt t="44533" x="5861050" y="3468688"/>
          <p14:tracePt t="44540" x="6075363" y="3421063"/>
          <p14:tracePt t="44548" x="6283325" y="3365500"/>
          <p14:tracePt t="44556" x="6483350" y="3317875"/>
          <p14:tracePt t="44565" x="6634163" y="3278188"/>
          <p14:tracePt t="44571" x="6737350" y="3262313"/>
          <p14:tracePt t="44580" x="6850063" y="3228975"/>
          <p14:tracePt t="44588" x="6921500" y="3213100"/>
          <p14:tracePt t="44595" x="7000875" y="3205163"/>
          <p14:tracePt t="44607" x="7072313" y="3189288"/>
          <p14:tracePt t="44613" x="7127875" y="3181350"/>
          <p14:tracePt t="44621" x="7177088" y="3173413"/>
          <p14:tracePt t="44628" x="7208838" y="3157538"/>
          <p14:tracePt t="44636" x="7248525" y="3141663"/>
          <p14:tracePt t="44644" x="7272338" y="3133725"/>
          <p14:tracePt t="44652" x="7288213" y="3117850"/>
          <p14:tracePt t="44660" x="7304088" y="3109913"/>
          <p14:tracePt t="44668" x="7312025" y="3101975"/>
          <p14:tracePt t="44676" x="7319963" y="3101975"/>
          <p14:tracePt t="44684" x="7319963" y="3094038"/>
          <p14:tracePt t="44692" x="7327900" y="3086100"/>
          <p14:tracePt t="44699" x="7343775" y="3086100"/>
          <p14:tracePt t="44708" x="7367588" y="3070225"/>
          <p14:tracePt t="44716" x="7415213" y="3054350"/>
          <p14:tracePt t="44724" x="7454900" y="3038475"/>
          <p14:tracePt t="44732" x="7512050" y="3022600"/>
          <p14:tracePt t="44740" x="7575550" y="2998788"/>
          <p14:tracePt t="44749" x="7607300" y="2982913"/>
          <p14:tracePt t="44757" x="7646988" y="2967038"/>
          <p14:tracePt t="44765" x="7662863" y="2951163"/>
          <p14:tracePt t="44776" x="7678738" y="2943225"/>
          <p14:tracePt t="44783" x="7678738" y="2927350"/>
          <p14:tracePt t="44788" x="7686675" y="2919413"/>
          <p14:tracePt t="44796" x="7686675" y="2901950"/>
          <p14:tracePt t="44804" x="7686675" y="2886075"/>
          <p14:tracePt t="44812" x="7686675" y="2870200"/>
          <p14:tracePt t="44820" x="7686675" y="2846388"/>
          <p14:tracePt t="44828" x="7686675" y="2830513"/>
          <p14:tracePt t="44836" x="7686675" y="2814638"/>
          <p14:tracePt t="44844" x="7686675" y="2798763"/>
          <p14:tracePt t="44851" x="7686675" y="2782888"/>
          <p14:tracePt t="44860" x="7694613" y="2767013"/>
          <p14:tracePt t="44868" x="7718425" y="2743200"/>
          <p14:tracePt t="44878" x="7734300" y="2735263"/>
          <p14:tracePt t="44885" x="7742238" y="2719388"/>
          <p14:tracePt t="44893" x="7758113" y="2703513"/>
          <p14:tracePt t="44900" x="7766050" y="2695575"/>
          <p14:tracePt t="44907" x="7773988" y="2695575"/>
          <p14:tracePt t="44916" x="7773988" y="2687638"/>
          <p14:tracePt t="44940" x="7781925" y="2679700"/>
          <p14:tracePt t="44956" x="7781925" y="2671763"/>
          <p14:tracePt t="44964" x="7781925" y="2663825"/>
          <p14:tracePt t="44980" x="7781925" y="2655888"/>
          <p14:tracePt t="44997" x="7781925" y="2647950"/>
          <p14:tracePt t="45004" x="7789863" y="2647950"/>
          <p14:tracePt t="45044" x="7797800" y="2640013"/>
          <p14:tracePt t="45052" x="7805738" y="2632075"/>
          <p14:tracePt t="45060" x="7805738" y="2624138"/>
          <p14:tracePt t="45068" x="7813675" y="2616200"/>
          <p14:tracePt t="45075" x="7821613" y="2608263"/>
          <p14:tracePt t="45097" x="7829550" y="2600325"/>
          <p14:tracePt t="45100" x="7839075" y="2600325"/>
          <p14:tracePt t="45112" x="7847013" y="2592388"/>
          <p14:tracePt t="45115" x="7847013" y="2584450"/>
          <p14:tracePt t="45125" x="7862888" y="2584450"/>
          <p14:tracePt t="45132" x="7878763" y="2576513"/>
          <p14:tracePt t="45140" x="7902575" y="2576513"/>
          <p14:tracePt t="45148" x="7918450" y="2576513"/>
          <p14:tracePt t="45164" x="7926388" y="2576513"/>
          <p14:tracePt t="45269" x="7934325" y="2576513"/>
          <p14:tracePt t="45284" x="7942263" y="2576513"/>
          <p14:tracePt t="45291" x="7942263" y="2584450"/>
          <p14:tracePt t="45299" x="7950200" y="2600325"/>
          <p14:tracePt t="45307" x="7950200" y="2624138"/>
          <p14:tracePt t="45315" x="7950200" y="2655888"/>
          <p14:tracePt t="45324" x="7958138" y="2679700"/>
          <p14:tracePt t="45331" x="7958138" y="2703513"/>
          <p14:tracePt t="45340" x="7958138" y="2711450"/>
          <p14:tracePt t="45348" x="7958138" y="2727325"/>
          <p14:tracePt t="45357" x="7958138" y="2735263"/>
          <p14:tracePt t="45381" x="7958138" y="2743200"/>
          <p14:tracePt t="45428" x="7958138" y="2751138"/>
          <p14:tracePt t="45435" x="7950200" y="2782888"/>
          <p14:tracePt t="45444" x="7942263" y="2798763"/>
          <p14:tracePt t="45452" x="7926388" y="2822575"/>
          <p14:tracePt t="45460" x="7918450" y="2838450"/>
          <p14:tracePt t="45473" x="7910513" y="2854325"/>
          <p14:tracePt t="45476" x="7902575" y="2862263"/>
          <p14:tracePt t="45492" x="7902575" y="2870200"/>
          <p14:tracePt t="45668" x="7910513" y="2870200"/>
          <p14:tracePt t="45675" x="7918450" y="2870200"/>
          <p14:tracePt t="45683" x="7934325" y="2862263"/>
          <p14:tracePt t="45692" x="7934325" y="2854325"/>
          <p14:tracePt t="45699" x="7942263" y="2854325"/>
          <p14:tracePt t="45724" x="7942263" y="2846388"/>
          <p14:tracePt t="46036" x="7950200" y="2798763"/>
          <p14:tracePt t="46044" x="7958138" y="2751138"/>
          <p14:tracePt t="46053" x="7958138" y="2711450"/>
          <p14:tracePt t="46061" x="7958138" y="2679700"/>
          <p14:tracePt t="46067" x="7958138" y="2632075"/>
          <p14:tracePt t="46076" x="7958138" y="2592388"/>
          <p14:tracePt t="46090" x="7958138" y="2559050"/>
          <p14:tracePt t="46093" x="7958138" y="2535238"/>
          <p14:tracePt t="46100" x="7958138" y="2511425"/>
          <p14:tracePt t="46112" x="7958138" y="2495550"/>
          <p14:tracePt t="46115" x="7958138" y="2479675"/>
          <p14:tracePt t="46125" x="7958138" y="2471738"/>
          <p14:tracePt t="46348" x="7950200" y="2487613"/>
          <p14:tracePt t="46356" x="7942263" y="2503488"/>
          <p14:tracePt t="46363" x="7934325" y="2527300"/>
          <p14:tracePt t="46372" x="7926388" y="2543175"/>
          <p14:tracePt t="46381" x="7918450" y="2559050"/>
          <p14:tracePt t="46388" x="7910513" y="2576513"/>
          <p14:tracePt t="46395" x="7902575" y="2584450"/>
          <p14:tracePt t="46420" x="7902575" y="2592388"/>
          <p14:tracePt t="46436" x="7902575" y="2600325"/>
          <p14:tracePt t="46444" x="7902575" y="2608263"/>
          <p14:tracePt t="46452" x="7910513" y="2616200"/>
          <p14:tracePt t="46459" x="7918450" y="2624138"/>
          <p14:tracePt t="46469" x="7934325" y="2632075"/>
          <p14:tracePt t="46476" x="7958138" y="2640013"/>
          <p14:tracePt t="46484" x="7989888" y="2655888"/>
          <p14:tracePt t="46492" x="8021638" y="2663825"/>
          <p14:tracePt t="46500" x="8061325" y="2671763"/>
          <p14:tracePt t="46508" x="8101013" y="2679700"/>
          <p14:tracePt t="46515" x="8148638" y="2679700"/>
          <p14:tracePt t="46524" x="8189913" y="2679700"/>
          <p14:tracePt t="46532" x="8229600" y="2679700"/>
          <p14:tracePt t="46540" x="8269288" y="2679700"/>
          <p14:tracePt t="46549" x="8293100" y="2679700"/>
          <p14:tracePt t="46557" x="8308975" y="2671763"/>
          <p14:tracePt t="46565" x="8324850" y="2663825"/>
          <p14:tracePt t="46573" x="8332788" y="2663825"/>
          <p14:tracePt t="46591" x="8340725" y="2663825"/>
          <p14:tracePt t="46597" x="8340725" y="2655888"/>
          <p14:tracePt t="46612" x="8348663" y="2640013"/>
          <p14:tracePt t="46620" x="8356600" y="2632075"/>
          <p14:tracePt t="46627" x="8356600" y="2624138"/>
          <p14:tracePt t="46636" x="8372475" y="2608263"/>
          <p14:tracePt t="46653" x="8380413" y="2600325"/>
          <p14:tracePt t="46661" x="8388350" y="2592388"/>
          <p14:tracePt t="46668" x="8396288" y="2592388"/>
          <p14:tracePt t="46676" x="8420100" y="2584450"/>
          <p14:tracePt t="46684" x="8435975" y="2566988"/>
          <p14:tracePt t="46692" x="8467725" y="2551113"/>
          <p14:tracePt t="46700" x="8483600" y="2535238"/>
          <p14:tracePt t="46708" x="8499475" y="2527300"/>
          <p14:tracePt t="46716" x="8515350" y="2511425"/>
          <p14:tracePt t="46724" x="8523288" y="2503488"/>
          <p14:tracePt t="46732" x="8531225" y="2495550"/>
          <p14:tracePt t="46749" x="8540750" y="2495550"/>
          <p14:tracePt t="46796" x="8540750" y="2487613"/>
          <p14:tracePt t="46803" x="8540750" y="2479675"/>
          <p14:tracePt t="46812" x="8540750" y="2447925"/>
          <p14:tracePt t="46820" x="8523288" y="2424113"/>
          <p14:tracePt t="46828" x="8515350" y="2392363"/>
          <p14:tracePt t="46835" x="8491538" y="2368550"/>
          <p14:tracePt t="46843" x="8475663" y="2328863"/>
          <p14:tracePt t="46852" x="8467725" y="2312988"/>
          <p14:tracePt t="46860" x="8459788" y="2305050"/>
          <p14:tracePt t="46868" x="8451850" y="2289175"/>
          <p14:tracePt t="46892" x="8451850" y="2281238"/>
          <p14:tracePt t="46940" x="8467725" y="2265363"/>
          <p14:tracePt t="46947" x="8491538" y="2241550"/>
          <p14:tracePt t="46956" x="8523288" y="2216150"/>
          <p14:tracePt t="46964" x="8556625" y="2208213"/>
          <p14:tracePt t="46971" x="8580438" y="2192338"/>
          <p14:tracePt t="46980" x="8604250" y="2176463"/>
          <p14:tracePt t="46988" x="8612188" y="2168525"/>
          <p14:tracePt t="46996" x="8628063" y="2160588"/>
          <p14:tracePt t="47003" x="8628063" y="2152650"/>
          <p14:tracePt t="47012" x="8628063" y="2144713"/>
          <p14:tracePt t="47020" x="8636000" y="2144713"/>
          <p14:tracePt t="47037" x="8651875" y="2136775"/>
          <p14:tracePt t="47045" x="8675688" y="2128838"/>
          <p14:tracePt t="47052" x="8707438" y="2112963"/>
          <p14:tracePt t="47060" x="8739188" y="2105025"/>
          <p14:tracePt t="47068" x="8770938" y="2097088"/>
          <p14:tracePt t="47076" x="8810625" y="2089150"/>
          <p14:tracePt t="47084" x="8842375" y="2081213"/>
          <p14:tracePt t="47091" x="8866188" y="2073275"/>
          <p14:tracePt t="47101" x="8883650" y="2065338"/>
          <p14:tracePt t="47110" x="8891588" y="2065338"/>
          <p14:tracePt t="47115" x="8899525" y="2065338"/>
          <p14:tracePt t="47124" x="8899525" y="2057400"/>
          <p14:tracePt t="47277" x="8899525" y="2049463"/>
          <p14:tracePt t="47293" x="8899525" y="2041525"/>
          <p14:tracePt t="47308" x="8899525" y="2033588"/>
          <p14:tracePt t="47332" x="8899525" y="2025650"/>
          <p14:tracePt t="47340" x="8899525" y="2017713"/>
          <p14:tracePt t="47348" x="8899525" y="2009775"/>
          <p14:tracePt t="47356" x="8899525" y="2001838"/>
          <p14:tracePt t="47364" x="8891588" y="1993900"/>
          <p14:tracePt t="47372" x="8891588" y="1985963"/>
          <p14:tracePt t="47404" x="8891588" y="1978025"/>
          <p14:tracePt t="47548" x="8883650" y="1946275"/>
          <p14:tracePt t="47556" x="8866188" y="1906588"/>
          <p14:tracePt t="47566" x="8858250" y="1890713"/>
          <p14:tracePt t="47572" x="8850313" y="1873250"/>
          <p14:tracePt t="47580" x="8842375" y="1849438"/>
          <p14:tracePt t="47588" x="8842375" y="1833563"/>
          <p14:tracePt t="47595" x="8834438" y="1817688"/>
          <p14:tracePt t="47605" x="8834438" y="1809750"/>
          <p14:tracePt t="47611" x="8826500" y="1793875"/>
          <p14:tracePt t="47628" x="8818563" y="1785938"/>
          <p14:tracePt t="47636" x="8818563" y="1778000"/>
          <p14:tracePt t="47644" x="8818563" y="1770063"/>
          <p14:tracePt t="47652" x="8818563" y="1754188"/>
          <p14:tracePt t="47659" x="8818563" y="1746250"/>
          <p14:tracePt t="47668" x="8818563" y="1738313"/>
          <p14:tracePt t="47676" x="8818563" y="1722438"/>
          <p14:tracePt t="47684" x="8818563" y="1706563"/>
          <p14:tracePt t="47692" x="8818563" y="1682750"/>
          <p14:tracePt t="47699" x="8818563" y="1666875"/>
          <p14:tracePt t="47708" x="8818563" y="1643063"/>
          <p14:tracePt t="47716" x="8818563" y="1635125"/>
          <p14:tracePt t="47724" x="8818563" y="1627188"/>
          <p14:tracePt t="47732" x="8818563" y="1611313"/>
          <p14:tracePt t="47740" x="8818563" y="1595438"/>
          <p14:tracePt t="47757" x="8818563" y="1587500"/>
          <p14:tracePt t="47774" x="8818563" y="1579563"/>
          <p14:tracePt t="47784" x="8818563" y="1571625"/>
          <p14:tracePt t="47788" x="8818563" y="1563688"/>
          <p14:tracePt t="47795" x="8818563" y="1555750"/>
          <p14:tracePt t="47804" x="8818563" y="1547813"/>
          <p14:tracePt t="47812" x="8818563" y="1530350"/>
          <p14:tracePt t="47819" x="8818563" y="1506538"/>
          <p14:tracePt t="47828" x="8818563" y="1490663"/>
          <p14:tracePt t="47836" x="8818563" y="1466850"/>
          <p14:tracePt t="47847" x="8818563" y="1443038"/>
          <p14:tracePt t="47851" x="8810625" y="1419225"/>
          <p14:tracePt t="47860" x="8802688" y="1403350"/>
          <p14:tracePt t="47868" x="8786813" y="1379538"/>
          <p14:tracePt t="47876" x="8778875" y="1347788"/>
          <p14:tracePt t="47884" x="8770938" y="1323975"/>
          <p14:tracePt t="47892" x="8763000" y="1316038"/>
          <p14:tracePt t="47900" x="8747125" y="1292225"/>
          <p14:tracePt t="47907" x="8739188" y="1276350"/>
          <p14:tracePt t="47916" x="8731250" y="1268413"/>
          <p14:tracePt t="47923" x="8715375" y="1252538"/>
          <p14:tracePt t="47932" x="8707438" y="1236663"/>
          <p14:tracePt t="47940" x="8699500" y="1228725"/>
          <p14:tracePt t="47949" x="8683625" y="1212850"/>
          <p14:tracePt t="47957" x="8675688" y="1187450"/>
          <p14:tracePt t="47964" x="8659813" y="1179513"/>
          <p14:tracePt t="47971" x="8651875" y="1163638"/>
          <p14:tracePt t="47980" x="8628063" y="1139825"/>
          <p14:tracePt t="47988" x="8620125" y="1131888"/>
          <p14:tracePt t="47995" x="8612188" y="1116013"/>
          <p14:tracePt t="48003" x="8596313" y="1100138"/>
          <p14:tracePt t="48012" x="8588375" y="1092200"/>
          <p14:tracePt t="48020" x="8588375" y="1084263"/>
          <p14:tracePt t="48028" x="8580438" y="1084263"/>
          <p14:tracePt t="48035" x="8580438" y="1076325"/>
          <p14:tracePt t="48044" x="8572500" y="1076325"/>
          <p14:tracePt t="48051" x="8572500" y="1068388"/>
          <p14:tracePt t="48060" x="8572500" y="1060450"/>
          <p14:tracePt t="48076" x="8564563" y="1060450"/>
          <p14:tracePt t="48090" x="8564563" y="1052513"/>
          <p14:tracePt t="48099" x="8556625" y="1052513"/>
          <p14:tracePt t="48108" x="8556625" y="1044575"/>
          <p14:tracePt t="48124" x="8548688" y="1036638"/>
          <p14:tracePt t="48132" x="8548688" y="1028700"/>
          <p14:tracePt t="48148" x="8548688" y="1020763"/>
          <p14:tracePt t="48180" x="8548688" y="1012825"/>
          <p14:tracePt t="48317" x="8548688" y="1028700"/>
          <p14:tracePt t="48324" x="8548688" y="1052513"/>
          <p14:tracePt t="48332" x="8540750" y="1068388"/>
          <p14:tracePt t="48340" x="8540750" y="1084263"/>
          <p14:tracePt t="48348" x="8531225" y="1108075"/>
          <p14:tracePt t="48356" x="8523288" y="1123950"/>
          <p14:tracePt t="48364" x="8523288" y="1139825"/>
          <p14:tracePt t="48372" x="8515350" y="1163638"/>
          <p14:tracePt t="48379" x="8507413" y="1187450"/>
          <p14:tracePt t="48390" x="8507413" y="1204913"/>
          <p14:tracePt t="48396" x="8507413" y="1220788"/>
          <p14:tracePt t="48409" x="8507413" y="1236663"/>
          <p14:tracePt t="48412" x="8507413" y="1252538"/>
          <p14:tracePt t="48420" x="8507413" y="1260475"/>
          <p14:tracePt t="48427" x="8507413" y="1276350"/>
          <p14:tracePt t="48444" x="8507413" y="1284288"/>
          <p14:tracePt t="48471" x="8507413" y="1292225"/>
          <p14:tracePt t="48604" x="8483600" y="1252538"/>
          <p14:tracePt t="48612" x="8459788" y="1220788"/>
          <p14:tracePt t="48620" x="8443913" y="1187450"/>
          <p14:tracePt t="48627" x="8428038" y="1155700"/>
          <p14:tracePt t="48636" x="8412163" y="1123950"/>
          <p14:tracePt t="48644" x="8388350" y="1092200"/>
          <p14:tracePt t="48652" x="8364538" y="1052513"/>
          <p14:tracePt t="48660" x="8356600" y="1028700"/>
          <p14:tracePt t="48668" x="8340725" y="996950"/>
          <p14:tracePt t="48676" x="8332788" y="989013"/>
          <p14:tracePt t="48684" x="8332788" y="973138"/>
          <p14:tracePt t="48692" x="8332788" y="965200"/>
          <p14:tracePt t="48700" x="8332788" y="941388"/>
          <p14:tracePt t="48708" x="8332788" y="933450"/>
          <p14:tracePt t="48716" x="8332788" y="925513"/>
          <p14:tracePt t="48724" x="8332788" y="917575"/>
          <p14:tracePt t="48731" x="8332788" y="901700"/>
          <p14:tracePt t="48748" x="8332788" y="893763"/>
          <p14:tracePt t="48763" x="8332788" y="885825"/>
          <p14:tracePt t="48772" x="8332788" y="877888"/>
          <p14:tracePt t="48780" x="8332788" y="869950"/>
          <p14:tracePt t="48788" x="8332788" y="862013"/>
          <p14:tracePt t="48796" x="8332788" y="852488"/>
          <p14:tracePt t="48844" x="8332788" y="844550"/>
          <p14:tracePt t="48948" x="8324850" y="869950"/>
          <p14:tracePt t="48956" x="8316913" y="877888"/>
          <p14:tracePt t="48964" x="8308975" y="893763"/>
          <p14:tracePt t="48971" x="8308975" y="909638"/>
          <p14:tracePt t="48980" x="8293100" y="917575"/>
          <p14:tracePt t="48988" x="8293100" y="925513"/>
          <p14:tracePt t="48995" x="8285163" y="941388"/>
          <p14:tracePt t="49004" x="8277225" y="949325"/>
          <p14:tracePt t="49012" x="8261350" y="965200"/>
          <p14:tracePt t="49020" x="8253413" y="973138"/>
          <p14:tracePt t="49028" x="8237538" y="981075"/>
          <p14:tracePt t="49035" x="8221663" y="996950"/>
          <p14:tracePt t="49052" x="8213725" y="1004888"/>
          <p14:tracePt t="49059" x="8205788" y="1012825"/>
          <p14:tracePt t="49220" x="8205788" y="1004888"/>
          <p14:tracePt t="49227" x="8205788" y="996950"/>
          <p14:tracePt t="49235" x="8205788" y="973138"/>
          <p14:tracePt t="49244" x="8213725" y="965200"/>
          <p14:tracePt t="49252" x="8221663" y="957263"/>
          <p14:tracePt t="49260" x="8229600" y="949325"/>
          <p14:tracePt t="49269" x="8245475" y="925513"/>
          <p14:tracePt t="49276" x="8293100" y="917575"/>
          <p14:tracePt t="49284" x="8356600" y="885825"/>
          <p14:tracePt t="49292" x="8428038" y="869950"/>
          <p14:tracePt t="49299" x="8491538" y="852488"/>
          <p14:tracePt t="49309" x="8548688" y="836613"/>
          <p14:tracePt t="49316" x="8596313" y="820738"/>
          <p14:tracePt t="49324" x="8620125" y="820738"/>
          <p14:tracePt t="49332" x="8620125" y="812800"/>
          <p14:tracePt t="49492" x="8620125" y="836613"/>
          <p14:tracePt t="49499" x="8612188" y="852488"/>
          <p14:tracePt t="49508" x="8604250" y="869950"/>
          <p14:tracePt t="49516" x="8588375" y="893763"/>
          <p14:tracePt t="49524" x="8572500" y="917575"/>
          <p14:tracePt t="49532" x="8572500" y="949325"/>
          <p14:tracePt t="49540" x="8556625" y="973138"/>
          <p14:tracePt t="49548" x="8540750" y="996950"/>
          <p14:tracePt t="49556" x="8531225" y="1036638"/>
          <p14:tracePt t="49564" x="8523288" y="1060450"/>
          <p14:tracePt t="49572" x="8515350" y="1084263"/>
          <p14:tracePt t="49580" x="8507413" y="1100138"/>
          <p14:tracePt t="49592" x="8507413" y="1108075"/>
          <p14:tracePt t="49599" x="8499475" y="1116013"/>
          <p14:tracePt t="49603" x="8499475" y="1123950"/>
          <p14:tracePt t="54868" x="8499475" y="1131888"/>
          <p14:tracePt t="54877" x="8499475" y="1155700"/>
          <p14:tracePt t="54884" x="8491538" y="1171575"/>
          <p14:tracePt t="54892" x="8491538" y="1187450"/>
          <p14:tracePt t="54900" x="8491538" y="1204913"/>
          <p14:tracePt t="54908" x="8483600" y="1228725"/>
          <p14:tracePt t="54916" x="8475663" y="1244600"/>
          <p14:tracePt t="54924" x="8475663" y="1268413"/>
          <p14:tracePt t="54932" x="8467725" y="1284288"/>
          <p14:tracePt t="54940" x="8467725" y="1300163"/>
          <p14:tracePt t="54956" x="8467725" y="1308100"/>
          <p14:tracePt t="54971" x="8459788" y="1308100"/>
          <p14:tracePt t="55028" x="8459788" y="1323975"/>
          <p14:tracePt t="55035" x="8459788" y="1363663"/>
          <p14:tracePt t="55044" x="8459788" y="1387475"/>
          <p14:tracePt t="55052" x="8467725" y="1403350"/>
          <p14:tracePt t="55060" x="8467725" y="1427163"/>
          <p14:tracePt t="55068" x="8475663" y="1443038"/>
          <p14:tracePt t="55080" x="8475663" y="1458913"/>
          <p14:tracePt t="55090" x="8475663" y="1474788"/>
          <p14:tracePt t="55093" x="8475663" y="1482725"/>
          <p14:tracePt t="55099" x="8475663" y="1490663"/>
          <p14:tracePt t="55109" x="8475663" y="1498600"/>
          <p14:tracePt t="55124" x="8459788" y="1506538"/>
          <p14:tracePt t="55132" x="8443913" y="1522413"/>
          <p14:tracePt t="55140" x="8420100" y="1530350"/>
          <p14:tracePt t="55147" x="8396288" y="1547813"/>
          <p14:tracePt t="55157" x="8372475" y="1555750"/>
          <p14:tracePt t="55163" x="8364538" y="1571625"/>
          <p14:tracePt t="55173" x="8340725" y="1595438"/>
          <p14:tracePt t="55179" x="8332788" y="1619250"/>
          <p14:tracePt t="55190" x="8316913" y="1666875"/>
          <p14:tracePt t="55196" x="8308975" y="1714500"/>
          <p14:tracePt t="55204" x="8293100" y="1778000"/>
          <p14:tracePt t="55212" x="8277225" y="1809750"/>
          <p14:tracePt t="55221" x="8261350" y="1857375"/>
          <p14:tracePt t="55228" x="8245475" y="1906588"/>
          <p14:tracePt t="55235" x="8221663" y="1954213"/>
          <p14:tracePt t="55244" x="8205788" y="1985963"/>
          <p14:tracePt t="55251" x="8180388" y="2033588"/>
          <p14:tracePt t="55259" x="8164513" y="2081213"/>
          <p14:tracePt t="55268" x="8116888" y="2144713"/>
          <p14:tracePt t="55277" x="8077200" y="2208213"/>
          <p14:tracePt t="55285" x="8021638" y="2289175"/>
          <p14:tracePt t="55292" x="7942263" y="2408238"/>
          <p14:tracePt t="55300" x="7854950" y="2543175"/>
          <p14:tracePt t="55308" x="7742238" y="2735263"/>
          <p14:tracePt t="55316" x="7615238" y="2909888"/>
          <p14:tracePt t="55324" x="7519988" y="3078163"/>
          <p14:tracePt t="55332" x="7446963" y="3262313"/>
          <p14:tracePt t="55341" x="7407275" y="3373438"/>
          <p14:tracePt t="55347" x="7399338" y="3476625"/>
          <p14:tracePt t="55356" x="7399338" y="3563938"/>
          <p14:tracePt t="55364" x="7407275" y="3636963"/>
          <p14:tracePt t="55372" x="7431088" y="3684588"/>
          <p14:tracePt t="55381" x="7454900" y="3716338"/>
          <p14:tracePt t="55391" x="7462838" y="3732213"/>
          <p14:tracePt t="55396" x="7470775" y="3732213"/>
          <p14:tracePt t="55492" x="7478713" y="3732213"/>
          <p14:tracePt t="55501" x="7512050" y="3684588"/>
          <p14:tracePt t="55508" x="7535863" y="3652838"/>
          <p14:tracePt t="55517" x="7567613" y="3587750"/>
          <p14:tracePt t="55524" x="7591425" y="3556000"/>
          <p14:tracePt t="55532" x="7607300" y="3508375"/>
          <p14:tracePt t="55540" x="7631113" y="3476625"/>
          <p14:tracePt t="55549" x="7646988" y="3452813"/>
          <p14:tracePt t="55556" x="7646988" y="3436938"/>
          <p14:tracePt t="55564" x="7654925" y="3421063"/>
          <p14:tracePt t="55571" x="7662863" y="3389313"/>
          <p14:tracePt t="55579" x="7678738" y="3357563"/>
          <p14:tracePt t="55588" x="7686675" y="3325813"/>
          <p14:tracePt t="55596" x="7702550" y="3286125"/>
          <p14:tracePt t="55604" x="7734300" y="3244850"/>
          <p14:tracePt t="55612" x="7766050" y="3197225"/>
          <p14:tracePt t="55620" x="7797800" y="3165475"/>
          <p14:tracePt t="55628" x="7829550" y="3133725"/>
          <p14:tracePt t="55636" x="7839075" y="3109913"/>
          <p14:tracePt t="55644" x="7862888" y="3086100"/>
          <p14:tracePt t="55652" x="7870825" y="3062288"/>
          <p14:tracePt t="55659" x="7886700" y="3046413"/>
          <p14:tracePt t="55669" x="7902575" y="3022600"/>
          <p14:tracePt t="55677" x="7918450" y="2998788"/>
          <p14:tracePt t="55685" x="7926388" y="2982913"/>
          <p14:tracePt t="55693" x="7942263" y="2974975"/>
          <p14:tracePt t="55700" x="7942263" y="2967038"/>
          <p14:tracePt t="55708" x="7942263" y="2959100"/>
          <p14:tracePt t="55731" x="7958138" y="2951163"/>
          <p14:tracePt t="55740" x="7989888" y="2943225"/>
          <p14:tracePt t="55748" x="8037513" y="2927350"/>
          <p14:tracePt t="55756" x="8069263" y="2919413"/>
          <p14:tracePt t="55764" x="8108950" y="2901950"/>
          <p14:tracePt t="55772" x="8140700" y="2886075"/>
          <p14:tracePt t="55781" x="8172450" y="2878138"/>
          <p14:tracePt t="55788" x="8189913" y="2862263"/>
          <p14:tracePt t="55795" x="8197850" y="2854325"/>
          <p14:tracePt t="55804" x="8221663" y="2838450"/>
          <p14:tracePt t="55812" x="8229600" y="2822575"/>
          <p14:tracePt t="55820" x="8245475" y="2814638"/>
          <p14:tracePt t="55828" x="8245475" y="2798763"/>
          <p14:tracePt t="55836" x="8253413" y="2790825"/>
          <p14:tracePt t="55844" x="8253413" y="2782888"/>
          <p14:tracePt t="55860" x="8269288" y="2767013"/>
          <p14:tracePt t="55868" x="8277225" y="2759075"/>
          <p14:tracePt t="55875" x="8293100" y="2751138"/>
          <p14:tracePt t="55884" x="8308975" y="2743200"/>
          <p14:tracePt t="55892" x="8316913" y="2735263"/>
          <p14:tracePt t="55900" x="8332788" y="2735263"/>
          <p14:tracePt t="55907" x="8332788" y="2727325"/>
          <p14:tracePt t="55916" x="8340725" y="2727325"/>
          <p14:tracePt t="55925" x="8340725" y="2719388"/>
          <p14:tracePt t="55932" x="8348663" y="2719388"/>
          <p14:tracePt t="55940" x="8356600" y="2711450"/>
          <p14:tracePt t="55948" x="8364538" y="2711450"/>
          <p14:tracePt t="55956" x="8372475" y="2703513"/>
          <p14:tracePt t="55964" x="8372475" y="2695575"/>
          <p14:tracePt t="55997" x="8372475" y="2687638"/>
          <p14:tracePt t="56012" x="8372475" y="2679700"/>
          <p14:tracePt t="56020" x="8372475" y="2663825"/>
          <p14:tracePt t="56028" x="8380413" y="2655888"/>
          <p14:tracePt t="56036" x="8380413" y="2640013"/>
          <p14:tracePt t="56044" x="8380413" y="2632075"/>
          <p14:tracePt t="56068" x="8380413" y="2624138"/>
          <p14:tracePt t="56088" x="8380413" y="2616200"/>
          <p14:tracePt t="56100" x="8380413" y="2608263"/>
          <p14:tracePt t="56196" x="8380413" y="2600325"/>
          <p14:tracePt t="56224" x="8380413" y="2592388"/>
          <p14:tracePt t="56269" x="8380413" y="2584450"/>
          <p14:tracePt t="56348" x="8380413" y="2608263"/>
          <p14:tracePt t="56356" x="8372475" y="2632075"/>
          <p14:tracePt t="56364" x="8364538" y="2655888"/>
          <p14:tracePt t="56373" x="8364538" y="2679700"/>
          <p14:tracePt t="56380" x="8364538" y="2695575"/>
          <p14:tracePt t="56389" x="8364538" y="2719388"/>
          <p14:tracePt t="56404" x="8364538" y="2727325"/>
          <p14:tracePt t="56420" x="8364538" y="2735263"/>
          <p14:tracePt t="56484" x="8364538" y="2743200"/>
          <p14:tracePt t="56492" x="8348663" y="2751138"/>
          <p14:tracePt t="56500" x="8340725" y="2767013"/>
          <p14:tracePt t="56508" x="8324850" y="2782888"/>
          <p14:tracePt t="56516" x="8301038" y="2798763"/>
          <p14:tracePt t="56524" x="8293100" y="2814638"/>
          <p14:tracePt t="56531" x="8277225" y="2822575"/>
          <p14:tracePt t="56540" x="8277225" y="2838450"/>
          <p14:tracePt t="56547" x="8277225" y="2846388"/>
          <p14:tracePt t="56556" x="8269288" y="2846388"/>
          <p14:tracePt t="56564" x="8269288" y="2854325"/>
          <p14:tracePt t="56572" x="8269288" y="2862263"/>
          <p14:tracePt t="56748" x="8269288" y="2846388"/>
          <p14:tracePt t="56756" x="8269288" y="2806700"/>
          <p14:tracePt t="56764" x="8269288" y="2759075"/>
          <p14:tracePt t="56771" x="8269288" y="2727325"/>
          <p14:tracePt t="56782" x="8269288" y="2711450"/>
          <p14:tracePt t="56788" x="8269288" y="2695575"/>
          <p14:tracePt t="56796" x="8269288" y="2679700"/>
          <p14:tracePt t="56803" x="8269288" y="2671763"/>
          <p14:tracePt t="56812" x="8277225" y="2647950"/>
          <p14:tracePt t="56820" x="8277225" y="2640013"/>
          <p14:tracePt t="56828" x="8277225" y="2632075"/>
          <p14:tracePt t="56836" x="8277225" y="2624138"/>
          <p14:tracePt t="56844" x="8277225" y="2608263"/>
          <p14:tracePt t="56860" x="8277225" y="2600325"/>
          <p14:tracePt t="57020" x="8285163" y="2655888"/>
          <p14:tracePt t="57028" x="8293100" y="2679700"/>
          <p14:tracePt t="57035" x="8301038" y="2703513"/>
          <p14:tracePt t="57043" x="8301038" y="2727325"/>
          <p14:tracePt t="57051" x="8301038" y="2743200"/>
          <p14:tracePt t="57059" x="8301038" y="2751138"/>
          <p14:tracePt t="57067" x="8301038" y="2767013"/>
          <p14:tracePt t="57076" x="8301038" y="2774950"/>
          <p14:tracePt t="57090" x="8301038" y="2782888"/>
          <p14:tracePt t="57093" x="8301038" y="2790825"/>
          <p14:tracePt t="57099" x="8308975" y="2822575"/>
          <p14:tracePt t="57107" x="8308975" y="2854325"/>
          <p14:tracePt t="57116" x="8316913" y="2886075"/>
          <p14:tracePt t="57124" x="8324850" y="2909888"/>
          <p14:tracePt t="57132" x="8324850" y="2927350"/>
          <p14:tracePt t="57140" x="8332788" y="2943225"/>
          <p14:tracePt t="57156" x="8332788" y="2951163"/>
          <p14:tracePt t="57252" x="8332788" y="2909888"/>
          <p14:tracePt t="57260" x="8332788" y="2886075"/>
          <p14:tracePt t="57268" x="8332788" y="2878138"/>
          <p14:tracePt t="57284" x="8332788" y="2870200"/>
          <p14:tracePt t="57324" x="8332788" y="2862263"/>
          <p14:tracePt t="57332" x="8332788" y="2846388"/>
          <p14:tracePt t="57340" x="8332788" y="2830513"/>
          <p14:tracePt t="57347" x="8332788" y="2822575"/>
          <p14:tracePt t="57356" x="8332788" y="2806700"/>
          <p14:tracePt t="57365" x="8332788" y="2790825"/>
          <p14:tracePt t="57374" x="8332788" y="2774950"/>
          <p14:tracePt t="57381" x="8332788" y="2751138"/>
          <p14:tracePt t="57390" x="8332788" y="2735263"/>
          <p14:tracePt t="57397" x="8340725" y="2719388"/>
          <p14:tracePt t="57411" x="8348663" y="2703513"/>
          <p14:tracePt t="57411" x="8356600" y="2695575"/>
          <p14:tracePt t="57419" x="8364538" y="2695575"/>
          <p14:tracePt t="57427" x="8364538" y="2687638"/>
          <p14:tracePt t="57605" x="8364538" y="2671763"/>
          <p14:tracePt t="57619" x="8364538" y="2663825"/>
          <p14:tracePt t="57676" x="8364538" y="2655888"/>
          <p14:tracePt t="57782" x="8364538" y="2735263"/>
          <p14:tracePt t="57788" x="8364538" y="2790825"/>
          <p14:tracePt t="57795" x="8364538" y="2862263"/>
          <p14:tracePt t="57804" x="8364538" y="2927350"/>
          <p14:tracePt t="57811" x="8364538" y="2990850"/>
          <p14:tracePt t="57819" x="8372475" y="3030538"/>
          <p14:tracePt t="57828" x="8380413" y="3054350"/>
          <p14:tracePt t="57837" x="8388350" y="3062288"/>
          <p14:tracePt t="57846" x="8388350" y="3070225"/>
          <p14:tracePt t="57916" x="8372475" y="3062288"/>
          <p14:tracePt t="57923" x="8356600" y="3054350"/>
          <p14:tracePt t="57931" x="8340725" y="3038475"/>
          <p14:tracePt t="57940" x="8332788" y="3022600"/>
          <p14:tracePt t="57948" x="8316913" y="3006725"/>
          <p14:tracePt t="57956" x="8316913" y="2998788"/>
          <p14:tracePt t="57963" x="8316913" y="2974975"/>
          <p14:tracePt t="57971" x="8308975" y="2951163"/>
          <p14:tracePt t="57979" x="8308975" y="2943225"/>
          <p14:tracePt t="57988" x="8308975" y="2935288"/>
          <p14:tracePt t="57995" x="8301038" y="2919413"/>
          <p14:tracePt t="58012" x="8301038" y="2909888"/>
          <p14:tracePt t="58020" x="8301038" y="2894013"/>
          <p14:tracePt t="58028" x="8301038" y="2886075"/>
          <p14:tracePt t="58036" x="8301038" y="2878138"/>
          <p14:tracePt t="58044" x="8301038" y="2862263"/>
          <p14:tracePt t="58052" x="8301038" y="2846388"/>
          <p14:tracePt t="58060" x="8301038" y="2830513"/>
          <p14:tracePt t="58068" x="8301038" y="2822575"/>
          <p14:tracePt t="58076" x="8301038" y="2806700"/>
          <p14:tracePt t="58095" x="8301038" y="2767013"/>
          <p14:tracePt t="58109" x="8301038" y="2759075"/>
          <p14:tracePt t="58116" x="8308975" y="2759075"/>
          <p14:tracePt t="58292" x="8308975" y="2774950"/>
          <p14:tracePt t="58300" x="8324850" y="2814638"/>
          <p14:tracePt t="58308" x="8340725" y="2838450"/>
          <p14:tracePt t="58316" x="8340725" y="2846388"/>
          <p14:tracePt t="58324" x="8348663" y="2854325"/>
          <p14:tracePt t="58332" x="8348663" y="2862263"/>
          <p14:tracePt t="58452" x="8356600" y="2854325"/>
          <p14:tracePt t="58460" x="8396288" y="2830513"/>
          <p14:tracePt t="58469" x="8428038" y="2806700"/>
          <p14:tracePt t="58476" x="8443913" y="2798763"/>
          <p14:tracePt t="58483" x="8451850" y="2782888"/>
          <p14:tracePt t="58492" x="8467725" y="2767013"/>
          <p14:tracePt t="58500" x="8475663" y="2751138"/>
          <p14:tracePt t="58508" x="8475663" y="2727325"/>
          <p14:tracePt t="58515" x="8475663" y="2695575"/>
          <p14:tracePt t="58524" x="8475663" y="2663825"/>
          <p14:tracePt t="58533" x="8475663" y="2624138"/>
          <p14:tracePt t="58540" x="8475663" y="2600325"/>
          <p14:tracePt t="58547" x="8467725" y="2566988"/>
          <p14:tracePt t="58556" x="8459788" y="2551113"/>
          <p14:tracePt t="58564" x="8451850" y="2551113"/>
          <p14:tracePt t="58572" x="8451850" y="2543175"/>
          <p14:tracePt t="58724" x="8451850" y="2551113"/>
          <p14:tracePt t="58731" x="8443913" y="2608263"/>
          <p14:tracePt t="58740" x="8428038" y="2655888"/>
          <p14:tracePt t="58749" x="8412163" y="2687638"/>
          <p14:tracePt t="58756" x="8404225" y="2727325"/>
          <p14:tracePt t="58764" x="8396288" y="2743200"/>
          <p14:tracePt t="58772" x="8396288" y="2751138"/>
          <p14:tracePt t="58781" x="8388350" y="2759075"/>
          <p14:tracePt t="58788" x="8388350" y="2767013"/>
          <p14:tracePt t="58940" x="8388350" y="2719388"/>
          <p14:tracePt t="58948" x="8388350" y="2695575"/>
          <p14:tracePt t="58956" x="8388350" y="2655888"/>
          <p14:tracePt t="58964" x="8388350" y="2624138"/>
          <p14:tracePt t="58971" x="8388350" y="2592388"/>
          <p14:tracePt t="58980" x="8388350" y="2576513"/>
          <p14:tracePt t="58988" x="8388350" y="2559050"/>
          <p14:tracePt t="59116" x="8388350" y="2592388"/>
          <p14:tracePt t="59125" x="8380413" y="2624138"/>
          <p14:tracePt t="59131" x="8364538" y="2663825"/>
          <p14:tracePt t="59140" x="8356600" y="2687638"/>
          <p14:tracePt t="59148" x="8340725" y="2703513"/>
          <p14:tracePt t="59157" x="8332788" y="2719388"/>
          <p14:tracePt t="59163" x="8332788" y="2735263"/>
          <p14:tracePt t="59180" x="8324850" y="2743200"/>
          <p14:tracePt t="59276" x="8324850" y="2735263"/>
          <p14:tracePt t="59283" x="8324850" y="2719388"/>
          <p14:tracePt t="59299" x="8324850" y="2703513"/>
          <p14:tracePt t="59316" x="8324850" y="2695575"/>
          <p14:tracePt t="59324" x="8324850" y="2687638"/>
          <p14:tracePt t="59331" x="8324850" y="2679700"/>
          <p14:tracePt t="59829" x="8308975" y="2679700"/>
          <p14:tracePt t="59835" x="8277225" y="2695575"/>
          <p14:tracePt t="59844" x="8261350" y="2711450"/>
          <p14:tracePt t="59851" x="8253413" y="2727325"/>
          <p14:tracePt t="59860" x="8229600" y="2735263"/>
          <p14:tracePt t="59868" x="8221663" y="2751138"/>
          <p14:tracePt t="59876" x="8213725" y="2759075"/>
          <p14:tracePt t="59884" x="8205788" y="2767013"/>
          <p14:tracePt t="60149" x="8221663" y="2767013"/>
          <p14:tracePt t="60164" x="8221663" y="2759075"/>
          <p14:tracePt t="60348" x="8221663" y="2767013"/>
          <p14:tracePt t="60355" x="8221663" y="2774950"/>
          <p14:tracePt t="60364" x="8221663" y="2790825"/>
          <p14:tracePt t="60372" x="8221663" y="2806700"/>
          <p14:tracePt t="60380" x="8221663" y="2814638"/>
          <p14:tracePt t="60389" x="8221663" y="2822575"/>
          <p14:tracePt t="60396" x="8221663" y="2830513"/>
          <p14:tracePt t="60588" x="8229600" y="2822575"/>
          <p14:tracePt t="60628" x="8229600" y="2814638"/>
          <p14:tracePt t="60652" x="8229600" y="2806700"/>
          <p14:tracePt t="60685" x="8229600" y="2798763"/>
          <p14:tracePt t="60732" x="8237538" y="2798763"/>
          <p14:tracePt t="60764" x="8245475" y="2798763"/>
          <p14:tracePt t="60924" x="8245475" y="2790825"/>
          <p14:tracePt t="61085" x="8237538" y="2790825"/>
          <p14:tracePt t="61095" x="8229600" y="2790825"/>
          <p14:tracePt t="61099" x="8221663" y="2790825"/>
          <p14:tracePt t="61109" x="8205788" y="2798763"/>
          <p14:tracePt t="61116" x="8197850" y="2806700"/>
          <p14:tracePt t="61124" x="8180388" y="2814638"/>
          <p14:tracePt t="61133" x="8156575" y="2830513"/>
          <p14:tracePt t="61141" x="8116888" y="2854325"/>
          <p14:tracePt t="61148" x="8077200" y="2870200"/>
          <p14:tracePt t="61157" x="8045450" y="2886075"/>
          <p14:tracePt t="61164" x="8005763" y="2901950"/>
          <p14:tracePt t="61173" x="7974013" y="2927350"/>
          <p14:tracePt t="61180" x="7926388" y="2951163"/>
          <p14:tracePt t="61189" x="7878763" y="2982913"/>
          <p14:tracePt t="61195" x="7813675" y="3014663"/>
          <p14:tracePt t="61205" x="7758113" y="3054350"/>
          <p14:tracePt t="61214" x="7678738" y="3101975"/>
          <p14:tracePt t="61221" x="7591425" y="3141663"/>
          <p14:tracePt t="61228" x="7496175" y="3189288"/>
          <p14:tracePt t="61235" x="7367588" y="3236913"/>
          <p14:tracePt t="61243" x="7224713" y="3294063"/>
          <p14:tracePt t="61251" x="7112000" y="3341688"/>
          <p14:tracePt t="61259" x="6992938" y="3389313"/>
          <p14:tracePt t="61269" x="6881813" y="3429000"/>
          <p14:tracePt t="61276" x="6794500" y="3468688"/>
          <p14:tracePt t="61283" x="6705600" y="3508375"/>
          <p14:tracePt t="61292" x="6634163" y="3532188"/>
          <p14:tracePt t="61299" x="6570663" y="3563938"/>
          <p14:tracePt t="61308" x="6499225" y="3595688"/>
          <p14:tracePt t="61315" x="6442075" y="3636963"/>
          <p14:tracePt t="61324" x="6402388" y="3660775"/>
          <p14:tracePt t="61332" x="6354763" y="3692525"/>
          <p14:tracePt t="61341" x="6307138" y="3724275"/>
          <p14:tracePt t="61347" x="6267450" y="3756025"/>
          <p14:tracePt t="61356" x="6227763" y="3795713"/>
          <p14:tracePt t="61364" x="6196013" y="3835400"/>
          <p14:tracePt t="61371" x="6156325" y="3875088"/>
          <p14:tracePt t="61380" x="6116638" y="3922713"/>
          <p14:tracePt t="61391" x="6067425" y="3971925"/>
          <p14:tracePt t="61397" x="6035675" y="4019550"/>
          <p14:tracePt t="61409" x="5988050" y="4083050"/>
          <p14:tracePt t="61411" x="5940425" y="4130675"/>
          <p14:tracePt t="61421" x="5900738" y="4186238"/>
          <p14:tracePt t="61427" x="5845175" y="4233863"/>
          <p14:tracePt t="61436" x="5805488" y="4291013"/>
          <p14:tracePt t="61443" x="5757863" y="4338638"/>
          <p14:tracePt t="61453" x="5700713" y="4394200"/>
          <p14:tracePt t="61460" x="5637213" y="4449763"/>
          <p14:tracePt t="61468" x="5597525" y="4497388"/>
          <p14:tracePt t="61476" x="5549900" y="4545013"/>
          <p14:tracePt t="61484" x="5518150" y="4584700"/>
          <p14:tracePt t="61492" x="5494338" y="4624388"/>
          <p14:tracePt t="61501" x="5486400" y="4649788"/>
          <p14:tracePt t="61507" x="5478463" y="4673600"/>
          <p14:tracePt t="61516" x="5478463" y="4689475"/>
          <p14:tracePt t="61524" x="5470525" y="4697413"/>
          <p14:tracePt t="61531" x="5470525" y="4721225"/>
          <p14:tracePt t="61540" x="5470525" y="4729163"/>
          <p14:tracePt t="61547" x="5462588" y="4737100"/>
          <p14:tracePt t="61556" x="5462588" y="4745038"/>
          <p14:tracePt t="61564" x="5462588" y="4752975"/>
          <p14:tracePt t="61571" x="5462588" y="4760913"/>
          <p14:tracePt t="61580" x="5462588" y="4784725"/>
          <p14:tracePt t="61588" x="5462588" y="4816475"/>
          <p14:tracePt t="61595" x="5462588" y="4864100"/>
          <p14:tracePt t="61603" x="5462588" y="4872038"/>
          <p14:tracePt t="61612" x="5462588" y="4887913"/>
          <p14:tracePt t="61620" x="5470525" y="4903788"/>
          <p14:tracePt t="61628" x="5470525" y="4919663"/>
          <p14:tracePt t="61636" x="5470525" y="4927600"/>
          <p14:tracePt t="61644" x="5470525" y="4935538"/>
          <p14:tracePt t="61669" x="5470525" y="4951413"/>
          <p14:tracePt t="61677" x="5438775" y="4984750"/>
          <p14:tracePt t="61685" x="5407025" y="5016500"/>
          <p14:tracePt t="61693" x="5373688" y="5064125"/>
          <p14:tracePt t="61701" x="5341938" y="5103813"/>
          <p14:tracePt t="61708" x="5286375" y="5159375"/>
          <p14:tracePt t="61716" x="5254625" y="5199063"/>
          <p14:tracePt t="61724" x="5214938" y="5238750"/>
          <p14:tracePt t="61732" x="5167313" y="5286375"/>
          <p14:tracePt t="61740" x="5127625" y="5319713"/>
          <p14:tracePt t="61749" x="5103813" y="5351463"/>
          <p14:tracePt t="61757" x="5064125" y="5383213"/>
          <p14:tracePt t="61764" x="5056188" y="5391150"/>
          <p14:tracePt t="61773" x="5038725" y="5407025"/>
          <p14:tracePt t="61940" x="5095875" y="5399088"/>
          <p14:tracePt t="61947" x="5183188" y="5375275"/>
          <p14:tracePt t="61956" x="5310188" y="5335588"/>
          <p14:tracePt t="61964" x="5438775" y="5310188"/>
          <p14:tracePt t="61972" x="5573713" y="5254625"/>
          <p14:tracePt t="61979" x="5692775" y="5207000"/>
          <p14:tracePt t="61988" x="5789613" y="5159375"/>
          <p14:tracePt t="61996" x="5892800" y="5103813"/>
          <p14:tracePt t="62004" x="5980113" y="5064125"/>
          <p14:tracePt t="62012" x="6059488" y="5024438"/>
          <p14:tracePt t="62020" x="6116638" y="4992688"/>
          <p14:tracePt t="62028" x="6156325" y="4976813"/>
          <p14:tracePt t="62036" x="6180138" y="4976813"/>
          <p14:tracePt t="62047" x="6188075" y="4967288"/>
          <p14:tracePt t="62223" x="6275388" y="4959350"/>
          <p14:tracePt t="62227" x="6378575" y="4951413"/>
          <p14:tracePt t="62236" x="6515100" y="4935538"/>
          <p14:tracePt t="62243" x="6634163" y="4911725"/>
          <p14:tracePt t="62252" x="6761163" y="4895850"/>
          <p14:tracePt t="62259" x="6865938" y="4879975"/>
          <p14:tracePt t="62268" x="7016750" y="4856163"/>
          <p14:tracePt t="62276" x="7240588" y="4832350"/>
          <p14:tracePt t="62284" x="7623175" y="4784725"/>
          <p14:tracePt t="62293" x="8101013" y="4737100"/>
          <p14:tracePt t="62301" x="8628063" y="4673600"/>
          <p14:tracePt t="62308" x="9217025" y="4600575"/>
          <p14:tracePt t="62317" x="9767888" y="4521200"/>
          <p14:tracePt t="62325" x="10279063" y="4441825"/>
          <p14:tracePt t="62333" x="10701338" y="4378325"/>
          <p14:tracePt t="62342" x="11020425" y="4322763"/>
          <p14:tracePt t="62348" x="11202988" y="4298950"/>
          <p14:tracePt t="62356" x="11331575" y="4265613"/>
          <p14:tracePt t="62364" x="11395075" y="4257675"/>
          <p14:tracePt t="62372" x="11410950" y="4249738"/>
          <p14:tracePt t="62380" x="11418888" y="4249738"/>
          <p14:tracePt t="62428" x="11426825" y="4233863"/>
          <p14:tracePt t="62439" x="11442700" y="4217988"/>
          <p14:tracePt t="62443" x="11466513" y="4202113"/>
          <p14:tracePt t="62452" x="11490325" y="4178300"/>
          <p14:tracePt t="62460" x="11522075" y="4154488"/>
          <p14:tracePt t="62467" x="11545888" y="4138613"/>
          <p14:tracePt t="62477" x="11585575" y="4106863"/>
          <p14:tracePt t="62485" x="11609388" y="4083050"/>
          <p14:tracePt t="62492" x="11641138" y="4075113"/>
          <p14:tracePt t="62500" x="11649075" y="4059238"/>
          <p14:tracePt t="62507" x="11664950" y="4043363"/>
          <p14:tracePt t="62516" x="11664950" y="4035425"/>
          <p14:tracePt t="62524" x="11674475" y="4027488"/>
          <p14:tracePt t="62540" x="11690350" y="4011613"/>
          <p14:tracePt t="62549" x="11714163" y="4003675"/>
          <p14:tracePt t="62556" x="11801475" y="3971925"/>
          <p14:tracePt t="62564" x="11920538" y="3948113"/>
          <p14:tracePt t="62571" x="12152313" y="3922713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600"/>
              <a:t>Velopharyngeal Valving</a:t>
            </a:r>
          </a:p>
        </p:txBody>
      </p:sp>
      <p:graphicFrame>
        <p:nvGraphicFramePr>
          <p:cNvPr id="93189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2460271"/>
              </p:ext>
            </p:extLst>
          </p:nvPr>
        </p:nvGraphicFramePr>
        <p:xfrm>
          <a:off x="6332538" y="731838"/>
          <a:ext cx="3429000" cy="525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057143" imgH="6219048" progId="PhotoDeluxeBusiness.Image.1">
                  <p:embed/>
                </p:oleObj>
              </mc:Choice>
              <mc:Fallback>
                <p:oleObj name="Image" r:id="rId3" imgW="4057143" imgH="6219048" progId="PhotoDeluxeBusiness.Image.1">
                  <p:embed/>
                  <p:pic>
                    <p:nvPicPr>
                      <p:cNvPr id="9318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2538" y="731838"/>
                        <a:ext cx="3429000" cy="5256212"/>
                      </a:xfrm>
                      <a:prstGeom prst="rect">
                        <a:avLst/>
                      </a:prstGeom>
                      <a:noFill/>
                      <a:ln w="222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87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000" dirty="0"/>
              <a:t>Differences between men, women and children (women have greater seal; children more adenoidal)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000" dirty="0"/>
              <a:t>Problems can lead to hyper- or hypo-nasality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D29E36-C898-4F0F-A596-33D37845A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05"/>
    </mc:Choice>
    <mc:Fallback xmlns="">
      <p:transition spd="slow" advTm="70405"/>
    </mc:Fallback>
  </mc:AlternateContent>
  <p:extLst>
    <p:ext uri="{3A86A75C-4F4B-4683-9AE1-C65F6400EC91}">
      <p14:laserTraceLst xmlns:p14="http://schemas.microsoft.com/office/powerpoint/2010/main">
        <p14:tracePtLst>
          <p14:tracePt t="621" x="12096750" y="3302000"/>
          <p14:tracePt t="629" x="12049125" y="3302000"/>
          <p14:tracePt t="637" x="12015788" y="3294063"/>
          <p14:tracePt t="646" x="11984038" y="3294063"/>
          <p14:tracePt t="658" x="11960225" y="3294063"/>
          <p14:tracePt t="661" x="11936413" y="3294063"/>
          <p14:tracePt t="672" x="11920538" y="3294063"/>
          <p14:tracePt t="677" x="11904663" y="3294063"/>
          <p14:tracePt t="689" x="11896725" y="3294063"/>
          <p14:tracePt t="693" x="11888788" y="3294063"/>
          <p14:tracePt t="702" x="11864975" y="3286125"/>
          <p14:tracePt t="710" x="11841163" y="3286125"/>
          <p14:tracePt t="721" x="11809413" y="3278188"/>
          <p14:tracePt t="725" x="11769725" y="3270250"/>
          <p14:tracePt t="732" x="11714163" y="3262313"/>
          <p14:tracePt t="741" x="11649075" y="3252788"/>
          <p14:tracePt t="749" x="11577638" y="3236913"/>
          <p14:tracePt t="757" x="11490325" y="3228975"/>
          <p14:tracePt t="765" x="11403013" y="3205163"/>
          <p14:tracePt t="773" x="11298238" y="3181350"/>
          <p14:tracePt t="781" x="11195050" y="3157538"/>
          <p14:tracePt t="789" x="11123613" y="3141663"/>
          <p14:tracePt t="797" x="11068050" y="3133725"/>
          <p14:tracePt t="806" x="11060113" y="3133725"/>
          <p14:tracePt t="918" x="11044238" y="3094038"/>
          <p14:tracePt t="925" x="11020425" y="3062288"/>
          <p14:tracePt t="933" x="11012488" y="3046413"/>
          <p14:tracePt t="941" x="10988675" y="3030538"/>
          <p14:tracePt t="950" x="10980738" y="3014663"/>
          <p14:tracePt t="957" x="10971213" y="3006725"/>
          <p14:tracePt t="997" x="10971213" y="2998788"/>
          <p14:tracePt t="1077" x="10971213" y="2959100"/>
          <p14:tracePt t="1085" x="10971213" y="2951163"/>
          <p14:tracePt t="5502" x="10955338" y="2951163"/>
          <p14:tracePt t="5510" x="10685463" y="2943225"/>
          <p14:tracePt t="5519" x="10245725" y="2909888"/>
          <p14:tracePt t="5526" x="9728200" y="2878138"/>
          <p14:tracePt t="5533" x="9121775" y="2854325"/>
          <p14:tracePt t="5542" x="8604250" y="2854325"/>
          <p14:tracePt t="5548" x="8324850" y="2854325"/>
          <p14:tracePt t="5557" x="8261350" y="2854325"/>
          <p14:tracePt t="5565" x="8245475" y="2854325"/>
          <p14:tracePt t="5590" x="8269288" y="2854325"/>
          <p14:tracePt t="5596" x="8301038" y="2854325"/>
          <p14:tracePt t="5606" x="8348663" y="2854325"/>
          <p14:tracePt t="5613" x="8404225" y="2854325"/>
          <p14:tracePt t="5621" x="8491538" y="2846388"/>
          <p14:tracePt t="5629" x="8572500" y="2838450"/>
          <p14:tracePt t="5639" x="8628063" y="2814638"/>
          <p14:tracePt t="5646" x="8651875" y="2790825"/>
          <p14:tracePt t="5657" x="8659813" y="2759075"/>
          <p14:tracePt t="5661" x="8659813" y="2671763"/>
          <p14:tracePt t="5672" x="8643938" y="2576513"/>
          <p14:tracePt t="5678" x="8596313" y="2479675"/>
          <p14:tracePt t="5689" x="8540750" y="2376488"/>
          <p14:tracePt t="5693" x="8475663" y="2297113"/>
          <p14:tracePt t="5702" x="8404225" y="2216150"/>
          <p14:tracePt t="5710" x="8348663" y="2136775"/>
          <p14:tracePt t="5722" x="8277225" y="2081213"/>
          <p14:tracePt t="5725" x="8229600" y="2017713"/>
          <p14:tracePt t="5733" x="8189913" y="1978025"/>
          <p14:tracePt t="5741" x="8156575" y="1954213"/>
          <p14:tracePt t="5749" x="8140700" y="1914525"/>
          <p14:tracePt t="5757" x="8132763" y="1890713"/>
          <p14:tracePt t="5765" x="8132763" y="1881188"/>
          <p14:tracePt t="5773" x="8132763" y="1857375"/>
          <p14:tracePt t="5781" x="8148638" y="1849438"/>
          <p14:tracePt t="5789" x="8180388" y="1825625"/>
          <p14:tracePt t="5797" x="8205788" y="1809750"/>
          <p14:tracePt t="5805" x="8221663" y="1793875"/>
          <p14:tracePt t="5813" x="8237538" y="1778000"/>
          <p14:tracePt t="5822" x="8253413" y="1762125"/>
          <p14:tracePt t="5829" x="8261350" y="1746250"/>
          <p14:tracePt t="5839" x="8269288" y="1722438"/>
          <p14:tracePt t="5845" x="8285163" y="1682750"/>
          <p14:tracePt t="5853" x="8293100" y="1658938"/>
          <p14:tracePt t="5861" x="8301038" y="1627188"/>
          <p14:tracePt t="5869" x="8316913" y="1595438"/>
          <p14:tracePt t="5887" x="8324850" y="1555750"/>
          <p14:tracePt t="5893" x="8332788" y="1547813"/>
          <p14:tracePt t="5904" x="8332788" y="1530350"/>
          <p14:tracePt t="5909" x="8348663" y="1522413"/>
          <p14:tracePt t="5921" x="8356600" y="1506538"/>
          <p14:tracePt t="5925" x="8372475" y="1498600"/>
          <p14:tracePt t="5933" x="8396288" y="1490663"/>
          <p14:tracePt t="5941" x="8420100" y="1482725"/>
          <p14:tracePt t="5952" x="8435975" y="1482725"/>
          <p14:tracePt t="5958" x="8451850" y="1474788"/>
          <p14:tracePt t="5967" x="8467725" y="1474788"/>
          <p14:tracePt t="5973" x="8483600" y="1466850"/>
          <p14:tracePt t="5983" x="8515350" y="1466850"/>
          <p14:tracePt t="5989" x="8540750" y="1466850"/>
          <p14:tracePt t="5998" x="8556625" y="1466850"/>
          <p14:tracePt t="6005" x="8572500" y="1466850"/>
          <p14:tracePt t="6014" x="8580438" y="1466850"/>
          <p14:tracePt t="6022" x="8588375" y="1466850"/>
          <p14:tracePt t="6173" x="8580438" y="1466850"/>
          <p14:tracePt t="6181" x="8491538" y="1490663"/>
          <p14:tracePt t="6189" x="8396288" y="1490663"/>
          <p14:tracePt t="6197" x="8364538" y="1490663"/>
          <p14:tracePt t="6205" x="8356600" y="1490663"/>
          <p14:tracePt t="6261" x="8348663" y="1482725"/>
          <p14:tracePt t="6277" x="8340725" y="1466850"/>
          <p14:tracePt t="6285" x="8332788" y="1450975"/>
          <p14:tracePt t="6293" x="8324850" y="1435100"/>
          <p14:tracePt t="6302" x="8308975" y="1419225"/>
          <p14:tracePt t="6311" x="8308975" y="1403350"/>
          <p14:tracePt t="6316" x="8301038" y="1387475"/>
          <p14:tracePt t="6326" x="8293100" y="1363663"/>
          <p14:tracePt t="6333" x="8285163" y="1331913"/>
          <p14:tracePt t="6341" x="8269288" y="1300163"/>
          <p14:tracePt t="6349" x="8253413" y="1260475"/>
          <p14:tracePt t="6357" x="8237538" y="1236663"/>
          <p14:tracePt t="6366" x="8221663" y="1212850"/>
          <p14:tracePt t="6376" x="8213725" y="1179513"/>
          <p14:tracePt t="6381" x="8197850" y="1163638"/>
          <p14:tracePt t="6389" x="8197850" y="1147763"/>
          <p14:tracePt t="6397" x="8189913" y="1139825"/>
          <p14:tracePt t="6405" x="8189913" y="1131888"/>
          <p14:tracePt t="6413" x="8180388" y="1131888"/>
          <p14:tracePt t="6429" x="8180388" y="1123950"/>
          <p14:tracePt t="6437" x="8180388" y="1116013"/>
          <p14:tracePt t="6445" x="8172450" y="1108075"/>
          <p14:tracePt t="6453" x="8164513" y="1092200"/>
          <p14:tracePt t="6462" x="8148638" y="1076325"/>
          <p14:tracePt t="6469" x="8140700" y="1068388"/>
          <p14:tracePt t="6477" x="8124825" y="1052513"/>
          <p14:tracePt t="6485" x="8124825" y="1036638"/>
          <p14:tracePt t="6502" x="8116888" y="1036638"/>
          <p14:tracePt t="6661" x="8116888" y="1028700"/>
          <p14:tracePt t="6669" x="8124825" y="1028700"/>
          <p14:tracePt t="6677" x="8132763" y="1012825"/>
          <p14:tracePt t="6693" x="8140700" y="1012825"/>
          <p14:tracePt t="6710" x="8148638" y="1012825"/>
          <p14:tracePt t="6718" x="8156575" y="1012825"/>
          <p14:tracePt t="6725" x="8164513" y="1012825"/>
          <p14:tracePt t="6733" x="8172450" y="1012825"/>
          <p14:tracePt t="6741" x="8180388" y="1012825"/>
          <p14:tracePt t="6749" x="8189913" y="1020763"/>
          <p14:tracePt t="6773" x="8197850" y="1020763"/>
          <p14:tracePt t="6789" x="8205788" y="1028700"/>
          <p14:tracePt t="6805" x="8213725" y="1028700"/>
          <p14:tracePt t="6813" x="8213725" y="1036638"/>
          <p14:tracePt t="6821" x="8221663" y="1036638"/>
          <p14:tracePt t="6829" x="8221663" y="1044575"/>
          <p14:tracePt t="6837" x="8229600" y="1052513"/>
          <p14:tracePt t="6853" x="8237538" y="1060450"/>
          <p14:tracePt t="7141" x="8245475" y="1068388"/>
          <p14:tracePt t="7149" x="8253413" y="1076325"/>
          <p14:tracePt t="7157" x="8261350" y="1076325"/>
          <p14:tracePt t="7173" x="8269288" y="1084263"/>
          <p14:tracePt t="7277" x="8277225" y="1084263"/>
          <p14:tracePt t="7285" x="8285163" y="1092200"/>
          <p14:tracePt t="7301" x="8285163" y="1100138"/>
          <p14:tracePt t="7309" x="8293100" y="1108075"/>
          <p14:tracePt t="7333" x="8293100" y="1116013"/>
          <p14:tracePt t="7429" x="8301038" y="1116013"/>
          <p14:tracePt t="7437" x="8301038" y="1123950"/>
          <p14:tracePt t="7509" x="8301038" y="1131888"/>
          <p14:tracePt t="7565" x="8308975" y="1131888"/>
          <p14:tracePt t="7573" x="8308975" y="1116013"/>
          <p14:tracePt t="7581" x="8316913" y="1092200"/>
          <p14:tracePt t="7591" x="8324850" y="1076325"/>
          <p14:tracePt t="7597" x="8324850" y="1060450"/>
          <p14:tracePt t="7606" x="8332788" y="1052513"/>
          <p14:tracePt t="7614" x="8340725" y="1036638"/>
          <p14:tracePt t="7630" x="8340725" y="1028700"/>
          <p14:tracePt t="7687" x="8340725" y="1020763"/>
          <p14:tracePt t="7701" x="8340725" y="1012825"/>
          <p14:tracePt t="7725" x="8340725" y="1004888"/>
          <p14:tracePt t="7765" x="8348663" y="1004888"/>
          <p14:tracePt t="7957" x="8348663" y="1012825"/>
          <p14:tracePt t="7968" x="8348663" y="1028700"/>
          <p14:tracePt t="7973" x="8356600" y="1052513"/>
          <p14:tracePt t="7981" x="8356600" y="1068388"/>
          <p14:tracePt t="7990" x="8356600" y="1076325"/>
          <p14:tracePt t="7997" x="8356600" y="1092200"/>
          <p14:tracePt t="8005" x="8356600" y="1100138"/>
          <p14:tracePt t="8037" x="8356600" y="1108075"/>
          <p14:tracePt t="8149" x="8348663" y="1108075"/>
          <p14:tracePt t="8279" x="8348663" y="1100138"/>
          <p14:tracePt t="8581" x="8372475" y="1100138"/>
          <p14:tracePt t="8591" x="8380413" y="1100138"/>
          <p14:tracePt t="8597" x="8388350" y="1100138"/>
          <p14:tracePt t="8606" x="8396288" y="1100138"/>
          <p14:tracePt t="8645" x="8404225" y="1100138"/>
          <p14:tracePt t="8710" x="8420100" y="1100138"/>
          <p14:tracePt t="8718" x="8451850" y="1100138"/>
          <p14:tracePt t="8725" x="8467725" y="1100138"/>
          <p14:tracePt t="8733" x="8499475" y="1100138"/>
          <p14:tracePt t="8741" x="8523288" y="1100138"/>
          <p14:tracePt t="8750" x="8548688" y="1100138"/>
          <p14:tracePt t="8757" x="8572500" y="1100138"/>
          <p14:tracePt t="8765" x="8588375" y="1100138"/>
          <p14:tracePt t="8773" x="8596313" y="1100138"/>
          <p14:tracePt t="8965" x="8580438" y="1100138"/>
          <p14:tracePt t="8973" x="8572500" y="1100138"/>
          <p14:tracePt t="8989" x="8564563" y="1100138"/>
          <p14:tracePt t="8997" x="8556625" y="1100138"/>
          <p14:tracePt t="9013" x="8548688" y="1100138"/>
          <p14:tracePt t="9037" x="8540750" y="1100138"/>
          <p14:tracePt t="9047" x="8540750" y="1092200"/>
          <p14:tracePt t="9053" x="8531225" y="1092200"/>
          <p14:tracePt t="9061" x="8523288" y="1092200"/>
          <p14:tracePt t="9069" x="8515350" y="1092200"/>
          <p14:tracePt t="9077" x="8499475" y="1092200"/>
          <p14:tracePt t="9093" x="8483600" y="1092200"/>
          <p14:tracePt t="9101" x="8475663" y="1092200"/>
          <p14:tracePt t="9109" x="8467725" y="1092200"/>
          <p14:tracePt t="9117" x="8459788" y="1092200"/>
          <p14:tracePt t="9125" x="8443913" y="1092200"/>
          <p14:tracePt t="9133" x="8435975" y="1092200"/>
          <p14:tracePt t="9141" x="8428038" y="1092200"/>
          <p14:tracePt t="9149" x="8420100" y="1092200"/>
          <p14:tracePt t="9157" x="8404225" y="1092200"/>
          <p14:tracePt t="9182" x="8396288" y="1092200"/>
          <p14:tracePt t="9206" x="8388350" y="1092200"/>
          <p14:tracePt t="9213" x="8380413" y="1092200"/>
          <p14:tracePt t="9237" x="8372475" y="1092200"/>
          <p14:tracePt t="9261" x="8364538" y="1092200"/>
          <p14:tracePt t="9277" x="8356600" y="1084263"/>
          <p14:tracePt t="9285" x="8348663" y="1084263"/>
          <p14:tracePt t="9294" x="8340725" y="1084263"/>
          <p14:tracePt t="9309" x="8332788" y="1084263"/>
          <p14:tracePt t="9317" x="8324850" y="1084263"/>
          <p14:tracePt t="9325" x="8308975" y="1076325"/>
          <p14:tracePt t="9333" x="8293100" y="1076325"/>
          <p14:tracePt t="9342" x="8269288" y="1076325"/>
          <p14:tracePt t="9349" x="8245475" y="1076325"/>
          <p14:tracePt t="9357" x="8229600" y="1076325"/>
          <p14:tracePt t="9364" x="8221663" y="1076325"/>
          <p14:tracePt t="9398" x="8213725" y="1076325"/>
          <p14:tracePt t="9549" x="8221663" y="1076325"/>
          <p14:tracePt t="9565" x="8229600" y="1076325"/>
          <p14:tracePt t="9589" x="8229600" y="1084263"/>
          <p14:tracePt t="9597" x="8229600" y="1092200"/>
          <p14:tracePt t="9607" x="8229600" y="1108075"/>
          <p14:tracePt t="9613" x="8221663" y="1123950"/>
          <p14:tracePt t="9622" x="8213725" y="1131888"/>
          <p14:tracePt t="9629" x="8213725" y="1139825"/>
          <p14:tracePt t="9637" x="8213725" y="1155700"/>
          <p14:tracePt t="9645" x="8205788" y="1155700"/>
          <p14:tracePt t="9654" x="8205788" y="1163638"/>
          <p14:tracePt t="9678" x="8197850" y="1171575"/>
          <p14:tracePt t="9702" x="8197850" y="1179513"/>
          <p14:tracePt t="9709" x="8189913" y="1179513"/>
          <p14:tracePt t="9869" x="8180388" y="1187450"/>
          <p14:tracePt t="9917" x="8172450" y="1195388"/>
          <p14:tracePt t="10053" x="8164513" y="1195388"/>
          <p14:tracePt t="10069" x="8164513" y="1187450"/>
          <p14:tracePt t="10085" x="8164513" y="1179513"/>
          <p14:tracePt t="10093" x="8180388" y="1163638"/>
          <p14:tracePt t="10101" x="8197850" y="1155700"/>
          <p14:tracePt t="10109" x="8213725" y="1131888"/>
          <p14:tracePt t="10117" x="8229600" y="1123950"/>
          <p14:tracePt t="10125" x="8253413" y="1108075"/>
          <p14:tracePt t="10133" x="8261350" y="1100138"/>
          <p14:tracePt t="10141" x="8277225" y="1084263"/>
          <p14:tracePt t="10148" x="8277225" y="1076325"/>
          <p14:tracePt t="10157" x="8285163" y="1068388"/>
          <p14:tracePt t="10173" x="8285163" y="1060450"/>
          <p14:tracePt t="10181" x="8293100" y="1060450"/>
          <p14:tracePt t="10189" x="8293100" y="1052513"/>
          <p14:tracePt t="10197" x="8293100" y="1044575"/>
          <p14:tracePt t="10205" x="8293100" y="1036638"/>
          <p14:tracePt t="10213" x="8301038" y="1036638"/>
          <p14:tracePt t="10221" x="8308975" y="1028700"/>
          <p14:tracePt t="10246" x="8308975" y="1020763"/>
          <p14:tracePt t="10262" x="8316913" y="1020763"/>
          <p14:tracePt t="10270" x="8316913" y="1012825"/>
          <p14:tracePt t="10277" x="8324850" y="1004888"/>
          <p14:tracePt t="10295" x="8332788" y="1004888"/>
          <p14:tracePt t="10301" x="8340725" y="996950"/>
          <p14:tracePt t="10309" x="8348663" y="996950"/>
          <p14:tracePt t="10325" x="8364538" y="989013"/>
          <p14:tracePt t="10333" x="8372475" y="981075"/>
          <p14:tracePt t="10342" x="8380413" y="981075"/>
          <p14:tracePt t="10349" x="8388350" y="973138"/>
          <p14:tracePt t="10549" x="8388350" y="981075"/>
          <p14:tracePt t="10557" x="8388350" y="989013"/>
          <p14:tracePt t="10566" x="8388350" y="1004888"/>
          <p14:tracePt t="10582" x="8388350" y="1012825"/>
          <p14:tracePt t="10592" x="8388350" y="1020763"/>
          <p14:tracePt t="10597" x="8388350" y="1028700"/>
          <p14:tracePt t="10657" x="8388350" y="1036638"/>
          <p14:tracePt t="11014" x="8380413" y="1036638"/>
          <p14:tracePt t="11021" x="8380413" y="1044575"/>
          <p14:tracePt t="11031" x="8372475" y="1052513"/>
          <p14:tracePt t="11037" x="8364538" y="1060450"/>
          <p14:tracePt t="11045" x="8364538" y="1068388"/>
          <p14:tracePt t="11053" x="8356600" y="1076325"/>
          <p14:tracePt t="11069" x="8356600" y="1084263"/>
          <p14:tracePt t="11085" x="8356600" y="1092200"/>
          <p14:tracePt t="11093" x="8348663" y="1092200"/>
          <p14:tracePt t="11101" x="8348663" y="1100138"/>
          <p14:tracePt t="11109" x="8348663" y="1108075"/>
          <p14:tracePt t="11125" x="8348663" y="1116013"/>
          <p14:tracePt t="11141" x="8340725" y="1131888"/>
          <p14:tracePt t="11149" x="8332788" y="1147763"/>
          <p14:tracePt t="11157" x="8332788" y="1171575"/>
          <p14:tracePt t="11165" x="8332788" y="1195388"/>
          <p14:tracePt t="11173" x="8324850" y="1236663"/>
          <p14:tracePt t="11181" x="8324850" y="1276350"/>
          <p14:tracePt t="11189" x="8316913" y="1316038"/>
          <p14:tracePt t="11197" x="8316913" y="1347788"/>
          <p14:tracePt t="11205" x="8316913" y="1363663"/>
          <p14:tracePt t="11213" x="8316913" y="1379538"/>
          <p14:tracePt t="11221" x="8316913" y="1387475"/>
          <p14:tracePt t="11229" x="8316913" y="1395413"/>
          <p14:tracePt t="11237" x="8316913" y="1403350"/>
          <p14:tracePt t="11253" x="8316913" y="1411288"/>
          <p14:tracePt t="11261" x="8308975" y="1411288"/>
          <p14:tracePt t="11269" x="8308975" y="1427163"/>
          <p14:tracePt t="11279" x="8308975" y="1450975"/>
          <p14:tracePt t="11285" x="8308975" y="1474788"/>
          <p14:tracePt t="11293" x="8308975" y="1498600"/>
          <p14:tracePt t="11301" x="8308975" y="1530350"/>
          <p14:tracePt t="11309" x="8308975" y="1571625"/>
          <p14:tracePt t="11317" x="8308975" y="1595438"/>
          <p14:tracePt t="11326" x="8308975" y="1611313"/>
          <p14:tracePt t="11333" x="8308975" y="1627188"/>
          <p14:tracePt t="11341" x="8308975" y="1635125"/>
          <p14:tracePt t="11357" x="8308975" y="1643063"/>
          <p14:tracePt t="11565" x="8301038" y="1635125"/>
          <p14:tracePt t="11573" x="8293100" y="1627188"/>
          <p14:tracePt t="11581" x="8293100" y="1619250"/>
          <p14:tracePt t="11589" x="8285163" y="1611313"/>
          <p14:tracePt t="11596" x="8285163" y="1603375"/>
          <p14:tracePt t="11606" x="8285163" y="1595438"/>
          <p14:tracePt t="11612" x="8277225" y="1579563"/>
          <p14:tracePt t="11623" x="8277225" y="1571625"/>
          <p14:tracePt t="11629" x="8269288" y="1547813"/>
          <p14:tracePt t="11640" x="8261350" y="1522413"/>
          <p14:tracePt t="11646" x="8261350" y="1482725"/>
          <p14:tracePt t="11659" x="8253413" y="1450975"/>
          <p14:tracePt t="11661" x="8253413" y="1411288"/>
          <p14:tracePt t="11668" x="8245475" y="1371600"/>
          <p14:tracePt t="11677" x="8245475" y="1339850"/>
          <p14:tracePt t="11686" x="8245475" y="1308100"/>
          <p14:tracePt t="11693" x="8245475" y="1268413"/>
          <p14:tracePt t="11702" x="8245475" y="1220788"/>
          <p14:tracePt t="11710" x="8245475" y="1179513"/>
          <p14:tracePt t="11718" x="8245475" y="1131888"/>
          <p14:tracePt t="11725" x="8245475" y="1092200"/>
          <p14:tracePt t="11733" x="8245475" y="1060450"/>
          <p14:tracePt t="11741" x="8245475" y="1036638"/>
          <p14:tracePt t="11750" x="8245475" y="1020763"/>
          <p14:tracePt t="11758" x="8245475" y="1004888"/>
          <p14:tracePt t="11765" x="8245475" y="989013"/>
          <p14:tracePt t="11774" x="8245475" y="981075"/>
          <p14:tracePt t="11781" x="8245475" y="973138"/>
          <p14:tracePt t="11789" x="8245475" y="965200"/>
          <p14:tracePt t="11806" x="8245475" y="949325"/>
          <p14:tracePt t="11814" x="8253413" y="949325"/>
          <p14:tracePt t="11822" x="8253413" y="933450"/>
          <p14:tracePt t="11830" x="8253413" y="925513"/>
          <p14:tracePt t="11846" x="8253413" y="917575"/>
          <p14:tracePt t="11853" x="8253413" y="909638"/>
          <p14:tracePt t="11861" x="8253413" y="901700"/>
          <p14:tracePt t="11869" x="8261350" y="901700"/>
          <p14:tracePt t="11893" x="8261350" y="893763"/>
          <p14:tracePt t="12053" x="8261350" y="925513"/>
          <p14:tracePt t="12061" x="8261350" y="949325"/>
          <p14:tracePt t="12069" x="8269288" y="981075"/>
          <p14:tracePt t="12077" x="8277225" y="1004888"/>
          <p14:tracePt t="12085" x="8285163" y="1020763"/>
          <p14:tracePt t="12093" x="8293100" y="1052513"/>
          <p14:tracePt t="12101" x="8293100" y="1068388"/>
          <p14:tracePt t="12109" x="8301038" y="1092200"/>
          <p14:tracePt t="12116" x="8301038" y="1123950"/>
          <p14:tracePt t="12125" x="8308975" y="1147763"/>
          <p14:tracePt t="12132" x="8316913" y="1179513"/>
          <p14:tracePt t="12141" x="8324850" y="1204913"/>
          <p14:tracePt t="12149" x="8324850" y="1244600"/>
          <p14:tracePt t="12157" x="8324850" y="1276350"/>
          <p14:tracePt t="12165" x="8324850" y="1300163"/>
          <p14:tracePt t="12173" x="8324850" y="1323975"/>
          <p14:tracePt t="12180" x="8324850" y="1331913"/>
          <p14:tracePt t="12189" x="8324850" y="1347788"/>
          <p14:tracePt t="12197" x="8324850" y="1363663"/>
          <p14:tracePt t="12205" x="8324850" y="1379538"/>
          <p14:tracePt t="12213" x="8324850" y="1395413"/>
          <p14:tracePt t="12221" x="8324850" y="1411288"/>
          <p14:tracePt t="12229" x="8324850" y="1427163"/>
          <p14:tracePt t="12238" x="8324850" y="1443038"/>
          <p14:tracePt t="12246" x="8324850" y="1466850"/>
          <p14:tracePt t="12253" x="8324850" y="1490663"/>
          <p14:tracePt t="12261" x="8324850" y="1506538"/>
          <p14:tracePt t="12269" x="8324850" y="1514475"/>
          <p14:tracePt t="12279" x="8324850" y="1538288"/>
          <p14:tracePt t="12285" x="8324850" y="1547813"/>
          <p14:tracePt t="12501" x="8316913" y="1522413"/>
          <p14:tracePt t="12509" x="8316913" y="1506538"/>
          <p14:tracePt t="12517" x="8308975" y="1482725"/>
          <p14:tracePt t="12525" x="8308975" y="1458913"/>
          <p14:tracePt t="12533" x="8308975" y="1435100"/>
          <p14:tracePt t="12543" x="8308975" y="1403350"/>
          <p14:tracePt t="12549" x="8308975" y="1371600"/>
          <p14:tracePt t="12557" x="8308975" y="1339850"/>
          <p14:tracePt t="12565" x="8316913" y="1292225"/>
          <p14:tracePt t="12575" x="8324850" y="1260475"/>
          <p14:tracePt t="12582" x="8332788" y="1220788"/>
          <p14:tracePt t="12593" x="8332788" y="1187450"/>
          <p14:tracePt t="12597" x="8340725" y="1155700"/>
          <p14:tracePt t="12606" x="8340725" y="1131888"/>
          <p14:tracePt t="12613" x="8348663" y="1092200"/>
          <p14:tracePt t="12622" x="8356600" y="1060450"/>
          <p14:tracePt t="12630" x="8356600" y="1036638"/>
          <p14:tracePt t="12639" x="8364538" y="1020763"/>
          <p14:tracePt t="12645" x="8364538" y="1004888"/>
          <p14:tracePt t="12654" x="8372475" y="989013"/>
          <p14:tracePt t="12661" x="8372475" y="973138"/>
          <p14:tracePt t="12669" x="8372475" y="957263"/>
          <p14:tracePt t="12677" x="8372475" y="949325"/>
          <p14:tracePt t="12685" x="8372475" y="933450"/>
          <p14:tracePt t="12701" x="8372475" y="925513"/>
          <p14:tracePt t="12709" x="8380413" y="925513"/>
          <p14:tracePt t="12718" x="8380413" y="917575"/>
          <p14:tracePt t="12725" x="8380413" y="909638"/>
          <p14:tracePt t="12733" x="8380413" y="901700"/>
          <p14:tracePt t="12741" x="8380413" y="893763"/>
          <p14:tracePt t="12765" x="8380413" y="885825"/>
          <p14:tracePt t="12861" x="8388350" y="901700"/>
          <p14:tracePt t="12869" x="8388350" y="917575"/>
          <p14:tracePt t="12877" x="8396288" y="933450"/>
          <p14:tracePt t="12885" x="8404225" y="957263"/>
          <p14:tracePt t="12893" x="8412163" y="973138"/>
          <p14:tracePt t="12902" x="8412163" y="996950"/>
          <p14:tracePt t="12909" x="8420100" y="1020763"/>
          <p14:tracePt t="12917" x="8420100" y="1052513"/>
          <p14:tracePt t="12925" x="8428038" y="1092200"/>
          <p14:tracePt t="12936" x="8428038" y="1131888"/>
          <p14:tracePt t="12941" x="8428038" y="1187450"/>
          <p14:tracePt t="12950" x="8428038" y="1228725"/>
          <p14:tracePt t="12957" x="8428038" y="1260475"/>
          <p14:tracePt t="12965" x="8428038" y="1292225"/>
          <p14:tracePt t="12973" x="8428038" y="1323975"/>
          <p14:tracePt t="12982" x="8428038" y="1347788"/>
          <p14:tracePt t="12989" x="8428038" y="1371600"/>
          <p14:tracePt t="12997" x="8428038" y="1395413"/>
          <p14:tracePt t="13006" x="8428038" y="1419225"/>
          <p14:tracePt t="13013" x="8428038" y="1443038"/>
          <p14:tracePt t="13022" x="8428038" y="1458913"/>
          <p14:tracePt t="13032" x="8428038" y="1474788"/>
          <p14:tracePt t="13037" x="8428038" y="1482725"/>
          <p14:tracePt t="13045" x="8428038" y="1498600"/>
          <p14:tracePt t="13061" x="8428038" y="1506538"/>
          <p14:tracePt t="13150" x="8420100" y="1514475"/>
          <p14:tracePt t="13165" x="8420100" y="1522413"/>
          <p14:tracePt t="13173" x="8412163" y="1522413"/>
          <p14:tracePt t="13213" x="8412163" y="1530350"/>
          <p14:tracePt t="13246" x="8404225" y="1506538"/>
          <p14:tracePt t="13254" x="8404225" y="1482725"/>
          <p14:tracePt t="13261" x="8396288" y="1458913"/>
          <p14:tracePt t="13269" x="8388350" y="1435100"/>
          <p14:tracePt t="13279" x="8388350" y="1419225"/>
          <p14:tracePt t="13285" x="8380413" y="1395413"/>
          <p14:tracePt t="13294" x="8380413" y="1371600"/>
          <p14:tracePt t="13301" x="8372475" y="1347788"/>
          <p14:tracePt t="13309" x="8372475" y="1323975"/>
          <p14:tracePt t="13317" x="8372475" y="1300163"/>
          <p14:tracePt t="13325" x="8372475" y="1268413"/>
          <p14:tracePt t="13333" x="8372475" y="1244600"/>
          <p14:tracePt t="13341" x="8372475" y="1220788"/>
          <p14:tracePt t="13349" x="8372475" y="1204913"/>
          <p14:tracePt t="13357" x="8372475" y="1179513"/>
          <p14:tracePt t="13365" x="8372475" y="1171575"/>
          <p14:tracePt t="13373" x="8372475" y="1147763"/>
          <p14:tracePt t="13380" x="8372475" y="1131888"/>
          <p14:tracePt t="13389" x="8372475" y="1123950"/>
          <p14:tracePt t="13397" x="8380413" y="1108075"/>
          <p14:tracePt t="13404" x="8380413" y="1100138"/>
          <p14:tracePt t="13412" x="8380413" y="1084263"/>
          <p14:tracePt t="13421" x="8388350" y="1076325"/>
          <p14:tracePt t="13429" x="8388350" y="1068388"/>
          <p14:tracePt t="13437" x="8388350" y="1060450"/>
          <p14:tracePt t="13454" x="8388350" y="1044575"/>
          <p14:tracePt t="13473" x="8388350" y="1036638"/>
          <p14:tracePt t="13573" x="8388350" y="1068388"/>
          <p14:tracePt t="13581" x="8388350" y="1092200"/>
          <p14:tracePt t="13591" x="8388350" y="1131888"/>
          <p14:tracePt t="13597" x="8388350" y="1163638"/>
          <p14:tracePt t="13605" x="8388350" y="1195388"/>
          <p14:tracePt t="13613" x="8380413" y="1236663"/>
          <p14:tracePt t="13622" x="8380413" y="1268413"/>
          <p14:tracePt t="13629" x="8372475" y="1300163"/>
          <p14:tracePt t="13637" x="8356600" y="1339850"/>
          <p14:tracePt t="13645" x="8348663" y="1371600"/>
          <p14:tracePt t="13654" x="8340725" y="1395413"/>
          <p14:tracePt t="13661" x="8332788" y="1411288"/>
          <p14:tracePt t="13670" x="8332788" y="1419225"/>
          <p14:tracePt t="13677" x="8324850" y="1427163"/>
          <p14:tracePt t="13686" x="8324850" y="1450975"/>
          <p14:tracePt t="13701" x="8324850" y="1458913"/>
          <p14:tracePt t="13717" x="8324850" y="1466850"/>
          <p14:tracePt t="13725" x="8324850" y="1474788"/>
          <p14:tracePt t="13733" x="8316913" y="1474788"/>
          <p14:tracePt t="13741" x="8316913" y="1482725"/>
          <p14:tracePt t="13917" x="8316913" y="1474788"/>
          <p14:tracePt t="14422" x="8316913" y="1482725"/>
          <p14:tracePt t="14429" x="8316913" y="1514475"/>
          <p14:tracePt t="14437" x="8316913" y="1530350"/>
          <p14:tracePt t="14445" x="8316913" y="1555750"/>
          <p14:tracePt t="14453" x="8316913" y="1579563"/>
          <p14:tracePt t="14461" x="8316913" y="1595438"/>
          <p14:tracePt t="14469" x="8316913" y="1619250"/>
          <p14:tracePt t="14477" x="8316913" y="1643063"/>
          <p14:tracePt t="14485" x="8324850" y="1674813"/>
          <p14:tracePt t="14493" x="8324850" y="1706563"/>
          <p14:tracePt t="14500" x="8332788" y="1754188"/>
          <p14:tracePt t="14509" x="8348663" y="1801813"/>
          <p14:tracePt t="14517" x="8356600" y="1833563"/>
          <p14:tracePt t="14525" x="8372475" y="1881188"/>
          <p14:tracePt t="14533" x="8388350" y="1922463"/>
          <p14:tracePt t="14541" x="8388350" y="1946275"/>
          <p14:tracePt t="14549" x="8396288" y="1978025"/>
          <p14:tracePt t="14557" x="8404225" y="1985963"/>
          <p14:tracePt t="14565" x="8404225" y="1993900"/>
          <p14:tracePt t="14573" x="8404225" y="2001838"/>
          <p14:tracePt t="14581" x="8404225" y="2009775"/>
          <p14:tracePt t="14591" x="8404225" y="2017713"/>
          <p14:tracePt t="14598" x="8404225" y="2033588"/>
          <p14:tracePt t="14608" x="8412163" y="2049463"/>
          <p14:tracePt t="14613" x="8412163" y="2057400"/>
          <p14:tracePt t="14621" x="8420100" y="2073275"/>
          <p14:tracePt t="14629" x="8428038" y="2089150"/>
          <p14:tracePt t="14637" x="8435975" y="2105025"/>
          <p14:tracePt t="14645" x="8451850" y="2112963"/>
          <p14:tracePt t="14653" x="8459788" y="2128838"/>
          <p14:tracePt t="14661" x="8467725" y="2136775"/>
          <p14:tracePt t="14669" x="8475663" y="2144713"/>
          <p14:tracePt t="14677" x="8483600" y="2152650"/>
          <p14:tracePt t="14693" x="8483600" y="2160588"/>
          <p14:tracePt t="14718" x="8491538" y="2160588"/>
          <p14:tracePt t="14725" x="8491538" y="2168525"/>
          <p14:tracePt t="14733" x="8499475" y="2184400"/>
          <p14:tracePt t="14741" x="8515350" y="2208213"/>
          <p14:tracePt t="14749" x="8523288" y="2249488"/>
          <p14:tracePt t="14757" x="8540750" y="2281238"/>
          <p14:tracePt t="14766" x="8564563" y="2328863"/>
          <p14:tracePt t="14774" x="8588375" y="2352675"/>
          <p14:tracePt t="14781" x="8604250" y="2384425"/>
          <p14:tracePt t="14789" x="8604250" y="2392363"/>
          <p14:tracePt t="14796" x="8612188" y="2400300"/>
          <p14:tracePt t="14805" x="8612188" y="2408238"/>
          <p14:tracePt t="14951" x="8620125" y="2408238"/>
          <p14:tracePt t="14957" x="8628063" y="2408238"/>
          <p14:tracePt t="14968" x="8628063" y="2392363"/>
          <p14:tracePt t="14972" x="8636000" y="2384425"/>
          <p14:tracePt t="14982" x="8643938" y="2376488"/>
          <p14:tracePt t="14990" x="8643938" y="2360613"/>
          <p14:tracePt t="15013" x="8651875" y="2352675"/>
          <p14:tracePt t="15029" x="8659813" y="2352675"/>
          <p14:tracePt t="15037" x="8667750" y="2352675"/>
          <p14:tracePt t="15045" x="8683625" y="2352675"/>
          <p14:tracePt t="15053" x="8699500" y="2352675"/>
          <p14:tracePt t="15061" x="8723313" y="2352675"/>
          <p14:tracePt t="15077" x="8731250" y="2352675"/>
          <p14:tracePt t="15109" x="8739188" y="2352675"/>
          <p14:tracePt t="15117" x="8739188" y="2344738"/>
          <p14:tracePt t="15125" x="8739188" y="2336800"/>
          <p14:tracePt t="15133" x="8739188" y="2328863"/>
          <p14:tracePt t="15390" x="8707438" y="2328863"/>
          <p14:tracePt t="15397" x="8683625" y="2328863"/>
          <p14:tracePt t="15408" x="8659813" y="2336800"/>
          <p14:tracePt t="15413" x="8628063" y="2336800"/>
          <p14:tracePt t="15421" x="8596313" y="2336800"/>
          <p14:tracePt t="15429" x="8531225" y="2336800"/>
          <p14:tracePt t="15437" x="8475663" y="2328863"/>
          <p14:tracePt t="15445" x="8420100" y="2320925"/>
          <p14:tracePt t="15453" x="8372475" y="2312988"/>
          <p14:tracePt t="15461" x="8340725" y="2305050"/>
          <p14:tracePt t="15469" x="8324850" y="2305050"/>
          <p14:tracePt t="15477" x="8308975" y="2305050"/>
          <p14:tracePt t="15485" x="8293100" y="2305050"/>
          <p14:tracePt t="15509" x="8285163" y="2305050"/>
          <p14:tracePt t="15525" x="8269288" y="2305050"/>
          <p14:tracePt t="15533" x="8253413" y="2297113"/>
          <p14:tracePt t="15541" x="8229600" y="2297113"/>
          <p14:tracePt t="15549" x="8205788" y="2297113"/>
          <p14:tracePt t="15557" x="8172450" y="2297113"/>
          <p14:tracePt t="15565" x="8132763" y="2297113"/>
          <p14:tracePt t="15573" x="8093075" y="2289175"/>
          <p14:tracePt t="15581" x="8061325" y="2289175"/>
          <p14:tracePt t="15589" x="8029575" y="2281238"/>
          <p14:tracePt t="15597" x="7997825" y="2281238"/>
          <p14:tracePt t="15606" x="7974013" y="2273300"/>
          <p14:tracePt t="15613" x="7942263" y="2273300"/>
          <p14:tracePt t="15621" x="7918450" y="2265363"/>
          <p14:tracePt t="15629" x="7894638" y="2265363"/>
          <p14:tracePt t="15637" x="7870825" y="2265363"/>
          <p14:tracePt t="15645" x="7854950" y="2265363"/>
          <p14:tracePt t="15654" x="7847013" y="2265363"/>
          <p14:tracePt t="15661" x="7829550" y="2265363"/>
          <p14:tracePt t="15669" x="7813675" y="2257425"/>
          <p14:tracePt t="15677" x="7797800" y="2249488"/>
          <p14:tracePt t="15686" x="7781925" y="2249488"/>
          <p14:tracePt t="15693" x="7773988" y="2249488"/>
          <p14:tracePt t="15701" x="7766050" y="2249488"/>
          <p14:tracePt t="15717" x="7758113" y="2249488"/>
          <p14:tracePt t="15837" x="7789863" y="2249488"/>
          <p14:tracePt t="15845" x="7813675" y="2249488"/>
          <p14:tracePt t="15853" x="7839075" y="2249488"/>
          <p14:tracePt t="15861" x="7854950" y="2249488"/>
          <p14:tracePt t="15869" x="7862888" y="2249488"/>
          <p14:tracePt t="15887" x="7894638" y="2249488"/>
          <p14:tracePt t="15901" x="7902575" y="2249488"/>
          <p14:tracePt t="15909" x="7910513" y="2249488"/>
          <p14:tracePt t="15922" x="7918450" y="2249488"/>
          <p14:tracePt t="15926" x="7942263" y="2241550"/>
          <p14:tracePt t="15934" x="7950200" y="2241550"/>
          <p14:tracePt t="15942" x="7966075" y="2241550"/>
          <p14:tracePt t="15952" x="7981950" y="2241550"/>
          <p14:tracePt t="15957" x="7997825" y="2241550"/>
          <p14:tracePt t="15965" x="8013700" y="2241550"/>
          <p14:tracePt t="15973" x="8021638" y="2241550"/>
          <p14:tracePt t="15983" x="8029575" y="2241550"/>
          <p14:tracePt t="15989" x="8037513" y="2241550"/>
          <p14:tracePt t="15997" x="8061325" y="2241550"/>
          <p14:tracePt t="16005" x="8093075" y="2233613"/>
          <p14:tracePt t="16013" x="8156575" y="2233613"/>
          <p14:tracePt t="16021" x="8229600" y="2233613"/>
          <p14:tracePt t="16029" x="8301038" y="2233613"/>
          <p14:tracePt t="16037" x="8372475" y="2224088"/>
          <p14:tracePt t="16046" x="8435975" y="2216150"/>
          <p14:tracePt t="16054" x="8467725" y="2216150"/>
          <p14:tracePt t="16063" x="8491538" y="2216150"/>
          <p14:tracePt t="16068" x="8507413" y="2208213"/>
          <p14:tracePt t="16077" x="8515350" y="2208213"/>
          <p14:tracePt t="16101" x="8523288" y="2208213"/>
          <p14:tracePt t="16117" x="8531225" y="2208213"/>
          <p14:tracePt t="16142" x="8540750" y="2208213"/>
          <p14:tracePt t="16237" x="8548688" y="2208213"/>
          <p14:tracePt t="16574" x="8556625" y="2208213"/>
          <p14:tracePt t="16581" x="8564563" y="2208213"/>
          <p14:tracePt t="16590" x="8572500" y="2216150"/>
          <p14:tracePt t="16597" x="8580438" y="2216150"/>
          <p14:tracePt t="16606" x="8588375" y="2216150"/>
          <p14:tracePt t="16613" x="8596313" y="2216150"/>
          <p14:tracePt t="16677" x="8596313" y="2224088"/>
          <p14:tracePt t="16694" x="8620125" y="2233613"/>
          <p14:tracePt t="16701" x="8628063" y="2233613"/>
          <p14:tracePt t="16869" x="8620125" y="2233613"/>
          <p14:tracePt t="16877" x="8612188" y="2233613"/>
          <p14:tracePt t="16885" x="8596313" y="2233613"/>
          <p14:tracePt t="16893" x="8572500" y="2233613"/>
          <p14:tracePt t="16901" x="8548688" y="2233613"/>
          <p14:tracePt t="16909" x="8515350" y="2233613"/>
          <p14:tracePt t="16920" x="8459788" y="2224088"/>
          <p14:tracePt t="16925" x="8412163" y="2216150"/>
          <p14:tracePt t="16933" x="8356600" y="2208213"/>
          <p14:tracePt t="16941" x="8332788" y="2208213"/>
          <p14:tracePt t="16949" x="8316913" y="2200275"/>
          <p14:tracePt t="16957" x="8301038" y="2200275"/>
          <p14:tracePt t="16966" x="8293100" y="2200275"/>
          <p14:tracePt t="16973" x="8285163" y="2200275"/>
          <p14:tracePt t="16989" x="8277225" y="2200275"/>
          <p14:tracePt t="16997" x="8269288" y="2200275"/>
          <p14:tracePt t="17021" x="8261350" y="2200275"/>
          <p14:tracePt t="17029" x="8245475" y="2200275"/>
          <p14:tracePt t="17037" x="8237538" y="2200275"/>
          <p14:tracePt t="17046" x="8221663" y="2200275"/>
          <p14:tracePt t="17055" x="8189913" y="2200275"/>
          <p14:tracePt t="17062" x="8172450" y="2200275"/>
          <p14:tracePt t="17069" x="8140700" y="2208213"/>
          <p14:tracePt t="17077" x="8116888" y="2208213"/>
          <p14:tracePt t="17085" x="8085138" y="2208213"/>
          <p14:tracePt t="17093" x="8061325" y="2208213"/>
          <p14:tracePt t="17101" x="8045450" y="2208213"/>
          <p14:tracePt t="17109" x="8013700" y="2208213"/>
          <p14:tracePt t="17117" x="7989888" y="2208213"/>
          <p14:tracePt t="17125" x="7974013" y="2208213"/>
          <p14:tracePt t="17133" x="7942263" y="2208213"/>
          <p14:tracePt t="17141" x="7926388" y="2208213"/>
          <p14:tracePt t="17149" x="7918450" y="2208213"/>
          <p14:tracePt t="17157" x="7910513" y="2208213"/>
          <p14:tracePt t="17182" x="7902575" y="2208213"/>
          <p14:tracePt t="17213" x="7894638" y="2208213"/>
          <p14:tracePt t="17221" x="7886700" y="2208213"/>
          <p14:tracePt t="17229" x="7870825" y="2208213"/>
          <p14:tracePt t="17245" x="7862888" y="2208213"/>
          <p14:tracePt t="17269" x="7854950" y="2208213"/>
          <p14:tracePt t="17397" x="7862888" y="2208213"/>
          <p14:tracePt t="17421" x="7870825" y="2208213"/>
          <p14:tracePt t="17445" x="7878763" y="2208213"/>
          <p14:tracePt t="17453" x="7878763" y="2216150"/>
          <p14:tracePt t="17461" x="7886700" y="2216150"/>
          <p14:tracePt t="17477" x="7894638" y="2216150"/>
          <p14:tracePt t="17485" x="7902575" y="2216150"/>
          <p14:tracePt t="17493" x="7910513" y="2216150"/>
          <p14:tracePt t="17509" x="7918450" y="2216150"/>
          <p14:tracePt t="17517" x="7926388" y="2216150"/>
          <p14:tracePt t="17525" x="7934325" y="2216150"/>
          <p14:tracePt t="17533" x="7950200" y="2216150"/>
          <p14:tracePt t="17542" x="7966075" y="2216150"/>
          <p14:tracePt t="17549" x="7981950" y="2216150"/>
          <p14:tracePt t="17557" x="8005763" y="2216150"/>
          <p14:tracePt t="17565" x="8029575" y="2216150"/>
          <p14:tracePt t="17573" x="8037513" y="2216150"/>
          <p14:tracePt t="17581" x="8045450" y="2216150"/>
          <p14:tracePt t="17597" x="8053388" y="2216150"/>
          <p14:tracePt t="17622" x="8069263" y="2216150"/>
          <p14:tracePt t="17629" x="8085138" y="2216150"/>
          <p14:tracePt t="17637" x="8108950" y="2216150"/>
          <p14:tracePt t="17645" x="8140700" y="2216150"/>
          <p14:tracePt t="17653" x="8180388" y="2216150"/>
          <p14:tracePt t="17661" x="8237538" y="2216150"/>
          <p14:tracePt t="17670" x="8308975" y="2224088"/>
          <p14:tracePt t="17677" x="8388350" y="2249488"/>
          <p14:tracePt t="17685" x="8475663" y="2257425"/>
          <p14:tracePt t="17694" x="8556625" y="2265363"/>
          <p14:tracePt t="17701" x="8612188" y="2273300"/>
          <p14:tracePt t="17709" x="8659813" y="2281238"/>
          <p14:tracePt t="17719" x="8675688" y="2281238"/>
          <p14:tracePt t="17724" x="8683625" y="2281238"/>
          <p14:tracePt t="17829" x="8739188" y="2281238"/>
          <p14:tracePt t="17838" x="8778875" y="2289175"/>
          <p14:tracePt t="17845" x="8842375" y="2297113"/>
          <p14:tracePt t="17853" x="8883650" y="2305050"/>
          <p14:tracePt t="17861" x="8907463" y="2305050"/>
          <p14:tracePt t="17887" x="8915400" y="2305050"/>
          <p14:tracePt t="18093" x="8907463" y="2305050"/>
          <p14:tracePt t="18101" x="8899525" y="2305050"/>
          <p14:tracePt t="18125" x="8891588" y="2305050"/>
          <p14:tracePt t="18165" x="8883650" y="2305050"/>
          <p14:tracePt t="18181" x="8866188" y="2305050"/>
          <p14:tracePt t="18197" x="8858250" y="2305050"/>
          <p14:tracePt t="18205" x="8842375" y="2305050"/>
          <p14:tracePt t="18213" x="8834438" y="2305050"/>
          <p14:tracePt t="18221" x="8826500" y="2312988"/>
          <p14:tracePt t="18229" x="8802688" y="2312988"/>
          <p14:tracePt t="18237" x="8770938" y="2320925"/>
          <p14:tracePt t="18245" x="8747125" y="2320925"/>
          <p14:tracePt t="18253" x="8723313" y="2328863"/>
          <p14:tracePt t="18261" x="8683625" y="2328863"/>
          <p14:tracePt t="18269" x="8651875" y="2328863"/>
          <p14:tracePt t="18277" x="8620125" y="2328863"/>
          <p14:tracePt t="18285" x="8596313" y="2328863"/>
          <p14:tracePt t="18294" x="8572500" y="2328863"/>
          <p14:tracePt t="18300" x="8548688" y="2328863"/>
          <p14:tracePt t="18309" x="8531225" y="2328863"/>
          <p14:tracePt t="18317" x="8507413" y="2328863"/>
          <p14:tracePt t="18325" x="8491538" y="2328863"/>
          <p14:tracePt t="18333" x="8475663" y="2328863"/>
          <p14:tracePt t="18341" x="8467725" y="2328863"/>
          <p14:tracePt t="18349" x="8451850" y="2328863"/>
          <p14:tracePt t="18357" x="8435975" y="2328863"/>
          <p14:tracePt t="18365" x="8420100" y="2328863"/>
          <p14:tracePt t="18373" x="8396288" y="2328863"/>
          <p14:tracePt t="18382" x="8372475" y="2328863"/>
          <p14:tracePt t="18390" x="8348663" y="2328863"/>
          <p14:tracePt t="18397" x="8316913" y="2328863"/>
          <p14:tracePt t="18406" x="8277225" y="2328863"/>
          <p14:tracePt t="18413" x="8245475" y="2328863"/>
          <p14:tracePt t="18421" x="8221663" y="2328863"/>
          <p14:tracePt t="18429" x="8197850" y="2328863"/>
          <p14:tracePt t="18437" x="8180388" y="2328863"/>
          <p14:tracePt t="18477" x="8172450" y="2328863"/>
          <p14:tracePt t="18517" x="8148638" y="2328863"/>
          <p14:tracePt t="18525" x="8124825" y="2328863"/>
          <p14:tracePt t="18533" x="8108950" y="2320925"/>
          <p14:tracePt t="18541" x="8085138" y="2312988"/>
          <p14:tracePt t="18549" x="8061325" y="2312988"/>
          <p14:tracePt t="18557" x="8053388" y="2312988"/>
          <p14:tracePt t="18565" x="8037513" y="2312988"/>
          <p14:tracePt t="18572" x="8029575" y="2312988"/>
          <p14:tracePt t="18581" x="8021638" y="2312988"/>
          <p14:tracePt t="18597" x="8005763" y="2305050"/>
          <p14:tracePt t="18622" x="7997825" y="2305050"/>
          <p14:tracePt t="18645" x="7981950" y="2305050"/>
          <p14:tracePt t="18658" x="7974013" y="2305050"/>
          <p14:tracePt t="18660" x="7950200" y="2305050"/>
          <p14:tracePt t="18669" x="7918450" y="2305050"/>
          <p14:tracePt t="18677" x="7902575" y="2305050"/>
          <p14:tracePt t="18685" x="7878763" y="2312988"/>
          <p14:tracePt t="18693" x="7862888" y="2312988"/>
          <p14:tracePt t="18701" x="7854950" y="2312988"/>
          <p14:tracePt t="19053" x="7878763" y="2312988"/>
          <p14:tracePt t="19061" x="7902575" y="2312988"/>
          <p14:tracePt t="19069" x="7918450" y="2320925"/>
          <p14:tracePt t="19077" x="7934325" y="2320925"/>
          <p14:tracePt t="19085" x="7950200" y="2320925"/>
          <p14:tracePt t="19094" x="7966075" y="2328863"/>
          <p14:tracePt t="19101" x="7981950" y="2328863"/>
          <p14:tracePt t="19109" x="8005763" y="2328863"/>
          <p14:tracePt t="19117" x="8029575" y="2336800"/>
          <p14:tracePt t="19125" x="8069263" y="2336800"/>
          <p14:tracePt t="19133" x="8116888" y="2336800"/>
          <p14:tracePt t="19141" x="8172450" y="2336800"/>
          <p14:tracePt t="19149" x="8237538" y="2336800"/>
          <p14:tracePt t="19156" x="8301038" y="2344738"/>
          <p14:tracePt t="19165" x="8364538" y="2344738"/>
          <p14:tracePt t="19172" x="8420100" y="2344738"/>
          <p14:tracePt t="19180" x="8451850" y="2344738"/>
          <p14:tracePt t="19189" x="8475663" y="2344738"/>
          <p14:tracePt t="19197" x="8483600" y="2344738"/>
          <p14:tracePt t="19205" x="8491538" y="2344738"/>
          <p14:tracePt t="19269" x="8499475" y="2344738"/>
          <p14:tracePt t="19277" x="8507413" y="2344738"/>
          <p14:tracePt t="19286" x="8523288" y="2344738"/>
          <p14:tracePt t="19293" x="8548688" y="2344738"/>
          <p14:tracePt t="19302" x="8572500" y="2344738"/>
          <p14:tracePt t="19309" x="8604250" y="2344738"/>
          <p14:tracePt t="19317" x="8636000" y="2344738"/>
          <p14:tracePt t="19325" x="8675688" y="2344738"/>
          <p14:tracePt t="19333" x="8699500" y="2344738"/>
          <p14:tracePt t="19341" x="8723313" y="2344738"/>
          <p14:tracePt t="19349" x="8731250" y="2344738"/>
          <p14:tracePt t="19638" x="8731250" y="2336800"/>
          <p14:tracePt t="19655" x="8723313" y="2336800"/>
          <p14:tracePt t="19660" x="8715375" y="2336800"/>
          <p14:tracePt t="19693" x="8715375" y="2328863"/>
          <p14:tracePt t="19718" x="8707438" y="2328863"/>
          <p14:tracePt t="20022" x="8699500" y="2328863"/>
          <p14:tracePt t="20031" x="8691563" y="2328863"/>
          <p14:tracePt t="20037" x="8683625" y="2328863"/>
          <p14:tracePt t="20045" x="8675688" y="2328863"/>
          <p14:tracePt t="20053" x="8667750" y="2328863"/>
          <p14:tracePt t="20061" x="8651875" y="2328863"/>
          <p14:tracePt t="20069" x="8643938" y="2328863"/>
          <p14:tracePt t="20077" x="8636000" y="2328863"/>
          <p14:tracePt t="20085" x="8620125" y="2328863"/>
          <p14:tracePt t="20093" x="8604250" y="2328863"/>
          <p14:tracePt t="20101" x="8596313" y="2328863"/>
          <p14:tracePt t="20110" x="8588375" y="2328863"/>
          <p14:tracePt t="20118" x="8572500" y="2336800"/>
          <p14:tracePt t="20126" x="8556625" y="2336800"/>
          <p14:tracePt t="20133" x="8540750" y="2336800"/>
          <p14:tracePt t="20141" x="8523288" y="2336800"/>
          <p14:tracePt t="20150" x="8507413" y="2336800"/>
          <p14:tracePt t="20159" x="8491538" y="2336800"/>
          <p14:tracePt t="20165" x="8475663" y="2336800"/>
          <p14:tracePt t="20173" x="8451850" y="2336800"/>
          <p14:tracePt t="20181" x="8435975" y="2336800"/>
          <p14:tracePt t="20189" x="8428038" y="2336800"/>
          <p14:tracePt t="20197" x="8412163" y="2336800"/>
          <p14:tracePt t="20205" x="8396288" y="2328863"/>
          <p14:tracePt t="20213" x="8356600" y="2320925"/>
          <p14:tracePt t="20221" x="8340725" y="2312988"/>
          <p14:tracePt t="20229" x="8308975" y="2312988"/>
          <p14:tracePt t="20237" x="8293100" y="2312988"/>
          <p14:tracePt t="20245" x="8285163" y="2312988"/>
          <p14:tracePt t="20253" x="8269288" y="2305050"/>
          <p14:tracePt t="20261" x="8253413" y="2305050"/>
          <p14:tracePt t="20269" x="8245475" y="2305050"/>
          <p14:tracePt t="20278" x="8237538" y="2305050"/>
          <p14:tracePt t="20285" x="8229600" y="2297113"/>
          <p14:tracePt t="20301" x="8213725" y="2297113"/>
          <p14:tracePt t="20309" x="8205788" y="2297113"/>
          <p14:tracePt t="20317" x="8189913" y="2297113"/>
          <p14:tracePt t="20325" x="8180388" y="2289175"/>
          <p14:tracePt t="20333" x="8164513" y="2289175"/>
          <p14:tracePt t="20341" x="8148638" y="2289175"/>
          <p14:tracePt t="20349" x="8132763" y="2289175"/>
          <p14:tracePt t="20357" x="8101013" y="2289175"/>
          <p14:tracePt t="20365" x="8077200" y="2281238"/>
          <p14:tracePt t="20373" x="8045450" y="2281238"/>
          <p14:tracePt t="20381" x="7997825" y="2281238"/>
          <p14:tracePt t="20389" x="7974013" y="2281238"/>
          <p14:tracePt t="20397" x="7942263" y="2281238"/>
          <p14:tracePt t="20405" x="7918450" y="2281238"/>
          <p14:tracePt t="20413" x="7910513" y="2281238"/>
          <p14:tracePt t="20421" x="7902575" y="2281238"/>
          <p14:tracePt t="20429" x="7894638" y="2281238"/>
          <p14:tracePt t="20477" x="7886700" y="2281238"/>
          <p14:tracePt t="21053" x="7886700" y="2273300"/>
          <p14:tracePt t="21157" x="7886700" y="2281238"/>
          <p14:tracePt t="21166" x="7886700" y="2289175"/>
          <p14:tracePt t="21175" x="7886700" y="2297113"/>
          <p14:tracePt t="21189" x="7886700" y="2305050"/>
          <p14:tracePt t="22061" x="7894638" y="2305050"/>
          <p14:tracePt t="22149" x="7902575" y="2305050"/>
          <p14:tracePt t="22157" x="7910513" y="2305050"/>
          <p14:tracePt t="22165" x="7926388" y="2305050"/>
          <p14:tracePt t="22181" x="7934325" y="2305050"/>
          <p14:tracePt t="22189" x="7934325" y="2312988"/>
          <p14:tracePt t="22197" x="7942263" y="2312988"/>
          <p14:tracePt t="22213" x="7950200" y="2312988"/>
          <p14:tracePt t="22229" x="7958138" y="2312988"/>
          <p14:tracePt t="22245" x="7966075" y="2312988"/>
          <p14:tracePt t="22261" x="7974013" y="2312988"/>
          <p14:tracePt t="22573" x="7981950" y="2312988"/>
          <p14:tracePt t="22581" x="7989888" y="2312988"/>
          <p14:tracePt t="22589" x="7997825" y="2312988"/>
          <p14:tracePt t="22606" x="8005763" y="2305050"/>
          <p14:tracePt t="22613" x="8013700" y="2305050"/>
          <p14:tracePt t="22621" x="8021638" y="2297113"/>
          <p14:tracePt t="22629" x="8021638" y="2289175"/>
          <p14:tracePt t="22645" x="8029575" y="2289175"/>
          <p14:tracePt t="22653" x="8029575" y="2281238"/>
          <p14:tracePt t="22661" x="8037513" y="2281238"/>
          <p14:tracePt t="23093" x="8101013" y="2305050"/>
          <p14:tracePt t="23101" x="8132763" y="2312988"/>
          <p14:tracePt t="23109" x="8164513" y="2320925"/>
          <p14:tracePt t="23117" x="8205788" y="2336800"/>
          <p14:tracePt t="23126" x="8253413" y="2344738"/>
          <p14:tracePt t="23134" x="8277225" y="2352675"/>
          <p14:tracePt t="23142" x="8301038" y="2352675"/>
          <p14:tracePt t="23150" x="8316913" y="2360613"/>
          <p14:tracePt t="23159" x="8340725" y="2360613"/>
          <p14:tracePt t="23166" x="8356600" y="2360613"/>
          <p14:tracePt t="23173" x="8364538" y="2360613"/>
          <p14:tracePt t="23181" x="8380413" y="2360613"/>
          <p14:tracePt t="23189" x="8396288" y="2360613"/>
          <p14:tracePt t="23197" x="8404225" y="2360613"/>
          <p14:tracePt t="23205" x="8435975" y="2360613"/>
          <p14:tracePt t="23213" x="8467725" y="2360613"/>
          <p14:tracePt t="23221" x="8491538" y="2368550"/>
          <p14:tracePt t="23229" x="8507413" y="2368550"/>
          <p14:tracePt t="23237" x="8523288" y="2368550"/>
          <p14:tracePt t="23245" x="8540750" y="2368550"/>
          <p14:tracePt t="23253" x="8556625" y="2368550"/>
          <p14:tracePt t="23261" x="8572500" y="2376488"/>
          <p14:tracePt t="23269" x="8596313" y="2376488"/>
          <p14:tracePt t="23282" x="8612188" y="2384425"/>
          <p14:tracePt t="23285" x="8620125" y="2384425"/>
          <p14:tracePt t="23372" x="8636000" y="2384425"/>
          <p14:tracePt t="23380" x="8683625" y="2400300"/>
          <p14:tracePt t="23389" x="8731250" y="2416175"/>
          <p14:tracePt t="23397" x="8770938" y="2424113"/>
          <p14:tracePt t="23405" x="8818563" y="2439988"/>
          <p14:tracePt t="23413" x="8850313" y="2447925"/>
          <p14:tracePt t="23421" x="8874125" y="2447925"/>
          <p14:tracePt t="23429" x="8883650" y="2455863"/>
          <p14:tracePt t="23437" x="8891588" y="2455863"/>
          <p14:tracePt t="23525" x="8891588" y="2432050"/>
          <p14:tracePt t="23541" x="8891588" y="2424113"/>
          <p14:tracePt t="23549" x="8891588" y="2408238"/>
          <p14:tracePt t="23557" x="8891588" y="2400300"/>
          <p14:tracePt t="23565" x="8891588" y="2392363"/>
          <p14:tracePt t="23591" x="8891588" y="2384425"/>
          <p14:tracePt t="23629" x="8891588" y="2376488"/>
          <p14:tracePt t="23637" x="8883650" y="2376488"/>
          <p14:tracePt t="23661" x="8874125" y="2368550"/>
          <p14:tracePt t="23677" x="8858250" y="2360613"/>
          <p14:tracePt t="23701" x="8850313" y="2360613"/>
          <p14:tracePt t="23717" x="8850313" y="2352675"/>
          <p14:tracePt t="23741" x="8842375" y="2352675"/>
          <p14:tracePt t="23773" x="8826500" y="2352675"/>
          <p14:tracePt t="23781" x="8818563" y="2352675"/>
          <p14:tracePt t="23797" x="8810625" y="2344738"/>
          <p14:tracePt t="23805" x="8802688" y="2344738"/>
          <p14:tracePt t="23821" x="8794750" y="2344738"/>
          <p14:tracePt t="23829" x="8786813" y="2344738"/>
          <p14:tracePt t="23837" x="8778875" y="2344738"/>
          <p14:tracePt t="23853" x="8770938" y="2344738"/>
          <p14:tracePt t="23861" x="8763000" y="2344738"/>
          <p14:tracePt t="23885" x="8747125" y="2344738"/>
          <p14:tracePt t="23893" x="8739188" y="2344738"/>
          <p14:tracePt t="23918" x="8731250" y="2344738"/>
          <p14:tracePt t="23934" x="8723313" y="2344738"/>
          <p14:tracePt t="23942" x="8715375" y="2344738"/>
          <p14:tracePt t="23971" x="8707438" y="2344738"/>
          <p14:tracePt t="23989" x="8699500" y="2344738"/>
          <p14:tracePt t="23998" x="8691563" y="2344738"/>
          <p14:tracePt t="24005" x="8683625" y="2344738"/>
          <p14:tracePt t="24014" x="8667750" y="2344738"/>
          <p14:tracePt t="24022" x="8659813" y="2344738"/>
          <p14:tracePt t="24031" x="8651875" y="2344738"/>
          <p14:tracePt t="24037" x="8636000" y="2344738"/>
          <p14:tracePt t="24045" x="8604250" y="2352675"/>
          <p14:tracePt t="24053" x="8580438" y="2352675"/>
          <p14:tracePt t="24063" x="8556625" y="2352675"/>
          <p14:tracePt t="24068" x="8515350" y="2352675"/>
          <p14:tracePt t="24077" x="8475663" y="2352675"/>
          <p14:tracePt t="24085" x="8451850" y="2352675"/>
          <p14:tracePt t="24093" x="8428038" y="2352675"/>
          <p14:tracePt t="24101" x="8420100" y="2352675"/>
          <p14:tracePt t="24109" x="8412163" y="2352675"/>
          <p14:tracePt t="24141" x="8404225" y="2352675"/>
          <p14:tracePt t="24157" x="8404225" y="2360613"/>
          <p14:tracePt t="24165" x="8396288" y="2360613"/>
          <p14:tracePt t="24181" x="8388350" y="2360613"/>
          <p14:tracePt t="24197" x="8380413" y="2360613"/>
          <p14:tracePt t="24221" x="8372475" y="2360613"/>
          <p14:tracePt t="24228" x="8364538" y="2368550"/>
          <p14:tracePt t="24237" x="8348663" y="2368550"/>
          <p14:tracePt t="24245" x="8332788" y="2368550"/>
          <p14:tracePt t="24253" x="8308975" y="2376488"/>
          <p14:tracePt t="24261" x="8293100" y="2376488"/>
          <p14:tracePt t="24269" x="8269288" y="2376488"/>
          <p14:tracePt t="24277" x="8245475" y="2376488"/>
          <p14:tracePt t="24285" x="8221663" y="2376488"/>
          <p14:tracePt t="24293" x="8189913" y="2376488"/>
          <p14:tracePt t="24301" x="8172450" y="2376488"/>
          <p14:tracePt t="24309" x="8156575" y="2376488"/>
          <p14:tracePt t="24317" x="8140700" y="2376488"/>
          <p14:tracePt t="24325" x="8124825" y="2376488"/>
          <p14:tracePt t="24333" x="8101013" y="2376488"/>
          <p14:tracePt t="24341" x="8085138" y="2376488"/>
          <p14:tracePt t="24349" x="8069263" y="2376488"/>
          <p14:tracePt t="24357" x="8061325" y="2376488"/>
          <p14:tracePt t="24365" x="8045450" y="2376488"/>
          <p14:tracePt t="24373" x="8029575" y="2376488"/>
          <p14:tracePt t="24382" x="8005763" y="2376488"/>
          <p14:tracePt t="24390" x="7989888" y="2376488"/>
          <p14:tracePt t="24398" x="7958138" y="2376488"/>
          <p14:tracePt t="24408" x="7942263" y="2376488"/>
          <p14:tracePt t="24412" x="7910513" y="2376488"/>
          <p14:tracePt t="24421" x="7878763" y="2376488"/>
          <p14:tracePt t="24429" x="7847013" y="2376488"/>
          <p14:tracePt t="24438" x="7805738" y="2376488"/>
          <p14:tracePt t="24445" x="7766050" y="2376488"/>
          <p14:tracePt t="24453" x="7734300" y="2376488"/>
          <p14:tracePt t="24461" x="7718425" y="2376488"/>
          <p14:tracePt t="24468" x="7710488" y="2376488"/>
          <p14:tracePt t="24477" x="7702550" y="2376488"/>
          <p14:tracePt t="24485" x="7694613" y="2376488"/>
          <p14:tracePt t="24517" x="7686675" y="2376488"/>
          <p14:tracePt t="24935" x="7694613" y="2376488"/>
          <p14:tracePt t="24941" x="7702550" y="2376488"/>
          <p14:tracePt t="24949" x="7718425" y="2376488"/>
          <p14:tracePt t="24967" x="7734300" y="2376488"/>
          <p14:tracePt t="24981" x="7742238" y="2376488"/>
          <p14:tracePt t="24989" x="7750175" y="2376488"/>
          <p14:tracePt t="25005" x="7766050" y="2376488"/>
          <p14:tracePt t="25029" x="7773988" y="2376488"/>
          <p14:tracePt t="25037" x="7781925" y="2376488"/>
          <p14:tracePt t="25045" x="7789863" y="2376488"/>
          <p14:tracePt t="25055" x="7797800" y="2376488"/>
          <p14:tracePt t="25068" x="7805738" y="2376488"/>
          <p14:tracePt t="25076" x="7813675" y="2376488"/>
          <p14:tracePt t="25085" x="7821613" y="2376488"/>
          <p14:tracePt t="25101" x="7839075" y="2376488"/>
          <p14:tracePt t="25109" x="7854950" y="2376488"/>
          <p14:tracePt t="25116" x="7878763" y="2376488"/>
          <p14:tracePt t="25125" x="7902575" y="2376488"/>
          <p14:tracePt t="25133" x="7942263" y="2384425"/>
          <p14:tracePt t="25141" x="7981950" y="2392363"/>
          <p14:tracePt t="25149" x="8013700" y="2400300"/>
          <p14:tracePt t="25157" x="8053388" y="2408238"/>
          <p14:tracePt t="25165" x="8069263" y="2416175"/>
          <p14:tracePt t="25173" x="8085138" y="2424113"/>
          <p14:tracePt t="25197" x="8093075" y="2424113"/>
          <p14:tracePt t="25293" x="8101013" y="2424113"/>
          <p14:tracePt t="25301" x="8116888" y="2416175"/>
          <p14:tracePt t="25312" x="8156575" y="2416175"/>
          <p14:tracePt t="25317" x="8189913" y="2408238"/>
          <p14:tracePt t="25325" x="8229600" y="2408238"/>
          <p14:tracePt t="25333" x="8285163" y="2408238"/>
          <p14:tracePt t="25341" x="8324850" y="2408238"/>
          <p14:tracePt t="25349" x="8364538" y="2408238"/>
          <p14:tracePt t="25357" x="8396288" y="2408238"/>
          <p14:tracePt t="25365" x="8412163" y="2408238"/>
          <p14:tracePt t="25373" x="8420100" y="2408238"/>
          <p14:tracePt t="25381" x="8428038" y="2408238"/>
          <p14:tracePt t="25405" x="8435975" y="2408238"/>
          <p14:tracePt t="25413" x="8467725" y="2416175"/>
          <p14:tracePt t="25421" x="8499475" y="2432050"/>
          <p14:tracePt t="25429" x="8540750" y="2439988"/>
          <p14:tracePt t="25437" x="8596313" y="2455863"/>
          <p14:tracePt t="25445" x="8628063" y="2463800"/>
          <p14:tracePt t="25453" x="8651875" y="2479675"/>
          <p14:tracePt t="25461" x="8667750" y="2487613"/>
          <p14:tracePt t="25469" x="8683625" y="2487613"/>
          <p14:tracePt t="25597" x="8683625" y="2495550"/>
          <p14:tracePt t="25606" x="8699500" y="2511425"/>
          <p14:tracePt t="25613" x="8699500" y="2519363"/>
          <p14:tracePt t="25622" x="8699500" y="2535238"/>
          <p14:tracePt t="25629" x="8707438" y="2559050"/>
          <p14:tracePt t="25637" x="8715375" y="2584450"/>
          <p14:tracePt t="25645" x="8715375" y="2624138"/>
          <p14:tracePt t="25654" x="8723313" y="2671763"/>
          <p14:tracePt t="25661" x="8739188" y="2719388"/>
          <p14:tracePt t="25669" x="8747125" y="2759075"/>
          <p14:tracePt t="25677" x="8747125" y="2806700"/>
          <p14:tracePt t="25687" x="8755063" y="2830513"/>
          <p14:tracePt t="25693" x="8755063" y="2862263"/>
          <p14:tracePt t="25701" x="8755063" y="2886075"/>
          <p14:tracePt t="25709" x="8755063" y="2909888"/>
          <p14:tracePt t="25718" x="8755063" y="2935288"/>
          <p14:tracePt t="25725" x="8755063" y="2959100"/>
          <p14:tracePt t="25733" x="8747125" y="2974975"/>
          <p14:tracePt t="25741" x="8747125" y="3006725"/>
          <p14:tracePt t="25749" x="8739188" y="3038475"/>
          <p14:tracePt t="25757" x="8739188" y="3101975"/>
          <p14:tracePt t="25766" x="8739188" y="3133725"/>
          <p14:tracePt t="25773" x="8739188" y="3189288"/>
          <p14:tracePt t="25781" x="8739188" y="3221038"/>
          <p14:tracePt t="25789" x="8739188" y="3270250"/>
          <p14:tracePt t="25797" x="8739188" y="3317875"/>
          <p14:tracePt t="25805" x="8739188" y="3373438"/>
          <p14:tracePt t="25813" x="8739188" y="3429000"/>
          <p14:tracePt t="25821" x="8739188" y="3492500"/>
          <p14:tracePt t="25829" x="8739188" y="3563938"/>
          <p14:tracePt t="25837" x="8739188" y="3652838"/>
          <p14:tracePt t="25845" x="8739188" y="3724275"/>
          <p14:tracePt t="25853" x="8747125" y="3795713"/>
          <p14:tracePt t="25862" x="8763000" y="3851275"/>
          <p14:tracePt t="25873" x="8770938" y="3890963"/>
          <p14:tracePt t="25887" x="8778875" y="3930650"/>
          <p14:tracePt t="25893" x="8778875" y="3948113"/>
          <p14:tracePt t="25901" x="8778875" y="3963988"/>
          <p14:tracePt t="25910" x="8778875" y="3987800"/>
          <p14:tracePt t="25918" x="8778875" y="4003675"/>
          <p14:tracePt t="25925" x="8778875" y="4019550"/>
          <p14:tracePt t="25936" x="8778875" y="4051300"/>
          <p14:tracePt t="25941" x="8770938" y="4067175"/>
          <p14:tracePt t="25950" x="8770938" y="4090988"/>
          <p14:tracePt t="25957" x="8755063" y="4122738"/>
          <p14:tracePt t="25965" x="8739188" y="4146550"/>
          <p14:tracePt t="25973" x="8723313" y="4194175"/>
          <p14:tracePt t="25981" x="8699500" y="4249738"/>
          <p14:tracePt t="25989" x="8675688" y="4306888"/>
          <p14:tracePt t="25997" x="8651875" y="4362450"/>
          <p14:tracePt t="26005" x="8612188" y="4410075"/>
          <p14:tracePt t="26013" x="8588375" y="4449763"/>
          <p14:tracePt t="26021" x="8572500" y="4489450"/>
          <p14:tracePt t="26029" x="8548688" y="4513263"/>
          <p14:tracePt t="26037" x="8540750" y="4529138"/>
          <p14:tracePt t="26045" x="8531225" y="4537075"/>
          <p14:tracePt t="26053" x="8531225" y="4545013"/>
          <p14:tracePt t="26061" x="8523288" y="4552950"/>
          <p14:tracePt t="26157" x="8531225" y="4552950"/>
          <p14:tracePt t="26165" x="8548688" y="4545013"/>
          <p14:tracePt t="26173" x="8556625" y="4537075"/>
          <p14:tracePt t="26269" x="8548688" y="4537075"/>
          <p14:tracePt t="26282" x="8540750" y="4545013"/>
          <p14:tracePt t="26284" x="8531225" y="4545013"/>
          <p14:tracePt t="26310" x="8515350" y="4545013"/>
          <p14:tracePt t="26316" x="8515350" y="4552950"/>
          <p14:tracePt t="26326" x="8499475" y="4552950"/>
          <p14:tracePt t="26333" x="8475663" y="4552950"/>
          <p14:tracePt t="26343" x="8467725" y="4552950"/>
          <p14:tracePt t="26349" x="8443913" y="4552950"/>
          <p14:tracePt t="26357" x="8435975" y="4545013"/>
          <p14:tracePt t="26365" x="8428038" y="4537075"/>
          <p14:tracePt t="26373" x="8412163" y="4537075"/>
          <p14:tracePt t="26389" x="8404225" y="4529138"/>
          <p14:tracePt t="26397" x="8396288" y="4529138"/>
          <p14:tracePt t="26405" x="8380413" y="4513263"/>
          <p14:tracePt t="26413" x="8348663" y="4481513"/>
          <p14:tracePt t="26421" x="8324850" y="4449763"/>
          <p14:tracePt t="26429" x="8301038" y="4402138"/>
          <p14:tracePt t="26437" x="8277225" y="4378325"/>
          <p14:tracePt t="26445" x="8269288" y="4354513"/>
          <p14:tracePt t="26453" x="8261350" y="4346575"/>
          <p14:tracePt t="26461" x="8253413" y="4338638"/>
          <p14:tracePt t="26469" x="8253413" y="4322763"/>
          <p14:tracePt t="26477" x="8245475" y="4314825"/>
          <p14:tracePt t="26485" x="8245475" y="4306888"/>
          <p14:tracePt t="26493" x="8237538" y="4298950"/>
          <p14:tracePt t="26501" x="8237538" y="4281488"/>
          <p14:tracePt t="26509" x="8229600" y="4273550"/>
          <p14:tracePt t="26518" x="8221663" y="4257675"/>
          <p14:tracePt t="26526" x="8221663" y="4249738"/>
          <p14:tracePt t="26533" x="8213725" y="4241800"/>
          <p14:tracePt t="26542" x="8205788" y="4233863"/>
          <p14:tracePt t="26549" x="8189913" y="4225925"/>
          <p14:tracePt t="26559" x="8164513" y="4210050"/>
          <p14:tracePt t="26565" x="8116888" y="4186238"/>
          <p14:tracePt t="26573" x="8085138" y="4170363"/>
          <p14:tracePt t="26581" x="8045450" y="4170363"/>
          <p14:tracePt t="26590" x="8029575" y="4162425"/>
          <p14:tracePt t="26596" x="8013700" y="4162425"/>
          <p14:tracePt t="26606" x="8005763" y="4154488"/>
          <p14:tracePt t="26645" x="7997825" y="4154488"/>
          <p14:tracePt t="26687" x="7997825" y="4138613"/>
          <p14:tracePt t="26694" x="7997825" y="4130675"/>
          <p14:tracePt t="26710" x="7997825" y="4114800"/>
          <p14:tracePt t="26718" x="7997825" y="4106863"/>
          <p14:tracePt t="26725" x="7997825" y="4098925"/>
          <p14:tracePt t="26741" x="7997825" y="4090988"/>
          <p14:tracePt t="26773" x="8005763" y="4083050"/>
          <p14:tracePt t="26789" x="8013700" y="4083050"/>
          <p14:tracePt t="26797" x="8021638" y="4075113"/>
          <p14:tracePt t="26805" x="8021638" y="4067175"/>
          <p14:tracePt t="26814" x="8029575" y="4067175"/>
          <p14:tracePt t="26838" x="8037513" y="4059238"/>
          <p14:tracePt t="26845" x="8061325" y="4059238"/>
          <p14:tracePt t="26853" x="8077200" y="4059238"/>
          <p14:tracePt t="26861" x="8101013" y="4043363"/>
          <p14:tracePt t="26869" x="8124825" y="4035425"/>
          <p14:tracePt t="26877" x="8172450" y="4027488"/>
          <p14:tracePt t="26894" x="8229600" y="4019550"/>
          <p14:tracePt t="26902" x="8253413" y="4019550"/>
          <p14:tracePt t="26908" x="8261350" y="4019550"/>
          <p14:tracePt t="27053" x="8269288" y="4019550"/>
          <p14:tracePt t="27061" x="8293100" y="4035425"/>
          <p14:tracePt t="27069" x="8316913" y="4059238"/>
          <p14:tracePt t="27076" x="8332788" y="4075113"/>
          <p14:tracePt t="27085" x="8348663" y="4083050"/>
          <p14:tracePt t="27092" x="8356600" y="4098925"/>
          <p14:tracePt t="27100" x="8372475" y="4106863"/>
          <p14:tracePt t="27109" x="8372475" y="4114800"/>
          <p14:tracePt t="27125" x="8380413" y="4114800"/>
          <p14:tracePt t="27173" x="8380413" y="4122738"/>
          <p14:tracePt t="27181" x="8412163" y="4146550"/>
          <p14:tracePt t="27189" x="8443913" y="4170363"/>
          <p14:tracePt t="27196" x="8459788" y="4178300"/>
          <p14:tracePt t="27205" x="8483600" y="4194175"/>
          <p14:tracePt t="27213" x="8491538" y="4194175"/>
          <p14:tracePt t="27221" x="8515350" y="4202113"/>
          <p14:tracePt t="27229" x="8515350" y="4210050"/>
          <p14:tracePt t="27237" x="8523288" y="4210050"/>
          <p14:tracePt t="27381" x="8523288" y="4225925"/>
          <p14:tracePt t="27389" x="8523288" y="4233863"/>
          <p14:tracePt t="27404" x="8523288" y="4241800"/>
          <p14:tracePt t="27413" x="8523288" y="4249738"/>
          <p14:tracePt t="27423" x="8523288" y="4257675"/>
          <p14:tracePt t="27438" x="8523288" y="4265613"/>
          <p14:tracePt t="27445" x="8523288" y="4273550"/>
          <p14:tracePt t="27454" x="8523288" y="4281488"/>
          <p14:tracePt t="27462" x="8523288" y="4298950"/>
          <p14:tracePt t="27470" x="8523288" y="4330700"/>
          <p14:tracePt t="27477" x="8523288" y="4354513"/>
          <p14:tracePt t="27485" x="8523288" y="4378325"/>
          <p14:tracePt t="27493" x="8523288" y="4402138"/>
          <p14:tracePt t="27500" x="8523288" y="4418013"/>
          <p14:tracePt t="27509" x="8523288" y="4425950"/>
          <p14:tracePt t="27517" x="8515350" y="4441825"/>
          <p14:tracePt t="27525" x="8515350" y="4449763"/>
          <p14:tracePt t="27533" x="8515350" y="4457700"/>
          <p14:tracePt t="27541" x="8499475" y="4473575"/>
          <p14:tracePt t="27549" x="8491538" y="4481513"/>
          <p14:tracePt t="27557" x="8491538" y="4489450"/>
          <p14:tracePt t="27565" x="8475663" y="4497388"/>
          <p14:tracePt t="27574" x="8475663" y="4505325"/>
          <p14:tracePt t="27583" x="8459788" y="4529138"/>
          <p14:tracePt t="27597" x="8451850" y="4537075"/>
          <p14:tracePt t="27613" x="8443913" y="4545013"/>
          <p14:tracePt t="27637" x="8435975" y="4545013"/>
          <p14:tracePt t="27661" x="8428038" y="4552950"/>
          <p14:tracePt t="27669" x="8428038" y="4560888"/>
          <p14:tracePt t="27677" x="8412163" y="4560888"/>
          <p14:tracePt t="27685" x="8412163" y="4568825"/>
          <p14:tracePt t="27692" x="8404225" y="4576763"/>
          <p14:tracePt t="27701" x="8388350" y="4592638"/>
          <p14:tracePt t="27709" x="8380413" y="4592638"/>
          <p14:tracePt t="27718" x="8364538" y="4608513"/>
          <p14:tracePt t="27725" x="8356600" y="4616450"/>
          <p14:tracePt t="27733" x="8332788" y="4633913"/>
          <p14:tracePt t="27741" x="8308975" y="4641850"/>
          <p14:tracePt t="27749" x="8293100" y="4657725"/>
          <p14:tracePt t="27757" x="8277225" y="4665663"/>
          <p14:tracePt t="27765" x="8261350" y="4673600"/>
          <p14:tracePt t="27773" x="8245475" y="4681538"/>
          <p14:tracePt t="27789" x="8237538" y="4681538"/>
          <p14:tracePt t="27797" x="8221663" y="4681538"/>
          <p14:tracePt t="27813" x="8213725" y="4681538"/>
          <p14:tracePt t="27877" x="8197850" y="4681538"/>
          <p14:tracePt t="27885" x="8172450" y="4673600"/>
          <p14:tracePt t="27893" x="8164513" y="4665663"/>
          <p14:tracePt t="27903" x="8148638" y="4657725"/>
          <p14:tracePt t="27909" x="8132763" y="4649788"/>
          <p14:tracePt t="27918" x="8124825" y="4649788"/>
          <p14:tracePt t="27925" x="8108950" y="4633913"/>
          <p14:tracePt t="27941" x="8101013" y="4624388"/>
          <p14:tracePt t="27949" x="8085138" y="4608513"/>
          <p14:tracePt t="27957" x="8069263" y="4584700"/>
          <p14:tracePt t="27966" x="8053388" y="4560888"/>
          <p14:tracePt t="27973" x="8029575" y="4521200"/>
          <p14:tracePt t="27981" x="8013700" y="4489450"/>
          <p14:tracePt t="27989" x="8005763" y="4481513"/>
          <p14:tracePt t="27998" x="7997825" y="4473575"/>
          <p14:tracePt t="28005" x="7989888" y="4449763"/>
          <p14:tracePt t="28013" x="7981950" y="4449763"/>
          <p14:tracePt t="28021" x="7981950" y="4441825"/>
          <p14:tracePt t="28037" x="7981950" y="4433888"/>
          <p14:tracePt t="28045" x="7974013" y="4433888"/>
          <p14:tracePt t="28053" x="7974013" y="4425950"/>
          <p14:tracePt t="28069" x="7974013" y="4418013"/>
          <p14:tracePt t="28086" x="7966075" y="4410075"/>
          <p14:tracePt t="28101" x="7958138" y="4394200"/>
          <p14:tracePt t="28109" x="7958138" y="4386263"/>
          <p14:tracePt t="28125" x="7958138" y="4378325"/>
          <p14:tracePt t="28133" x="7958138" y="4370388"/>
          <p14:tracePt t="28141" x="7958138" y="4362450"/>
          <p14:tracePt t="28149" x="7958138" y="4346575"/>
          <p14:tracePt t="28157" x="7958138" y="4338638"/>
          <p14:tracePt t="28165" x="7958138" y="4322763"/>
          <p14:tracePt t="28173" x="7958138" y="4306888"/>
          <p14:tracePt t="28181" x="7958138" y="4298950"/>
          <p14:tracePt t="28189" x="7958138" y="4291013"/>
          <p14:tracePt t="28197" x="7966075" y="4265613"/>
          <p14:tracePt t="28205" x="7974013" y="4241800"/>
          <p14:tracePt t="28212" x="7981950" y="4217988"/>
          <p14:tracePt t="28221" x="7989888" y="4186238"/>
          <p14:tracePt t="28229" x="8005763" y="4154488"/>
          <p14:tracePt t="28237" x="8005763" y="4138613"/>
          <p14:tracePt t="28246" x="8021638" y="4130675"/>
          <p14:tracePt t="28253" x="8021638" y="4122738"/>
          <p14:tracePt t="28261" x="8029575" y="4114800"/>
          <p14:tracePt t="28269" x="8029575" y="4106863"/>
          <p14:tracePt t="28278" x="8037513" y="4106863"/>
          <p14:tracePt t="28289" x="8037513" y="4098925"/>
          <p14:tracePt t="28301" x="8053388" y="4083050"/>
          <p14:tracePt t="28310" x="8053388" y="4075113"/>
          <p14:tracePt t="28317" x="8061325" y="4067175"/>
          <p14:tracePt t="28325" x="8069263" y="4051300"/>
          <p14:tracePt t="28332" x="8085138" y="4035425"/>
          <p14:tracePt t="28341" x="8093075" y="4019550"/>
          <p14:tracePt t="28349" x="8101013" y="4003675"/>
          <p14:tracePt t="28365" x="8108950" y="3995738"/>
          <p14:tracePt t="28469" x="8116888" y="3995738"/>
          <p14:tracePt t="28476" x="8132763" y="3995738"/>
          <p14:tracePt t="28485" x="8148638" y="3995738"/>
          <p14:tracePt t="28493" x="8164513" y="3995738"/>
          <p14:tracePt t="28509" x="8172450" y="3995738"/>
          <p14:tracePt t="28541" x="8180388" y="3995738"/>
          <p14:tracePt t="28549" x="8189913" y="3995738"/>
          <p14:tracePt t="28557" x="8205788" y="3995738"/>
          <p14:tracePt t="28565" x="8213725" y="3995738"/>
          <p14:tracePt t="28581" x="8221663" y="3995738"/>
          <p14:tracePt t="28593" x="8229600" y="3995738"/>
          <p14:tracePt t="28638" x="8237538" y="3995738"/>
          <p14:tracePt t="28661" x="8245475" y="3995738"/>
          <p14:tracePt t="28725" x="8253413" y="3995738"/>
          <p14:tracePt t="28741" x="8261350" y="3995738"/>
          <p14:tracePt t="28757" x="8269288" y="3995738"/>
          <p14:tracePt t="28773" x="8277225" y="3995738"/>
          <p14:tracePt t="28790" x="8285163" y="3995738"/>
          <p14:tracePt t="28821" x="8293100" y="3995738"/>
          <p14:tracePt t="28829" x="8301038" y="3995738"/>
          <p14:tracePt t="28845" x="8308975" y="4003675"/>
          <p14:tracePt t="28853" x="8316913" y="4003675"/>
          <p14:tracePt t="28861" x="8324850" y="4003675"/>
          <p14:tracePt t="28877" x="8332788" y="4003675"/>
          <p14:tracePt t="28917" x="8340725" y="4003675"/>
          <p14:tracePt t="28925" x="8348663" y="4019550"/>
          <p14:tracePt t="28933" x="8356600" y="4019550"/>
          <p14:tracePt t="28941" x="8380413" y="4027488"/>
          <p14:tracePt t="28949" x="8388350" y="4035425"/>
          <p14:tracePt t="28957" x="8396288" y="4035425"/>
          <p14:tracePt t="28965" x="8404225" y="4035425"/>
          <p14:tracePt t="28972" x="8404225" y="4043363"/>
          <p14:tracePt t="29053" x="8412163" y="4051300"/>
          <p14:tracePt t="29061" x="8428038" y="4051300"/>
          <p14:tracePt t="29069" x="8435975" y="4067175"/>
          <p14:tracePt t="29077" x="8451850" y="4067175"/>
          <p14:tracePt t="29085" x="8451850" y="4075113"/>
          <p14:tracePt t="29094" x="8459788" y="4075113"/>
          <p14:tracePt t="29213" x="8475663" y="4083050"/>
          <p14:tracePt t="29220" x="8491538" y="4106863"/>
          <p14:tracePt t="29229" x="8507413" y="4122738"/>
          <p14:tracePt t="29246" x="8515350" y="4122738"/>
          <p14:tracePt t="29365" x="8515350" y="4138613"/>
          <p14:tracePt t="29373" x="8523288" y="4162425"/>
          <p14:tracePt t="29381" x="8523288" y="4170363"/>
          <p14:tracePt t="29397" x="8523288" y="4186238"/>
          <p14:tracePt t="29404" x="8523288" y="4194175"/>
          <p14:tracePt t="29413" x="8523288" y="4202113"/>
          <p14:tracePt t="29420" x="8523288" y="4210050"/>
          <p14:tracePt t="29429" x="8523288" y="4233863"/>
          <p14:tracePt t="29437" x="8523288" y="4257675"/>
          <p14:tracePt t="29446" x="8523288" y="4281488"/>
          <p14:tracePt t="29454" x="8523288" y="4298950"/>
          <p14:tracePt t="29462" x="8523288" y="4314825"/>
          <p14:tracePt t="29472" x="8523288" y="4322763"/>
          <p14:tracePt t="29477" x="8523288" y="4338638"/>
          <p14:tracePt t="29485" x="8523288" y="4354513"/>
          <p14:tracePt t="29501" x="8523288" y="4362450"/>
          <p14:tracePt t="29517" x="8523288" y="4370388"/>
          <p14:tracePt t="29541" x="8515350" y="4370388"/>
          <p14:tracePt t="29549" x="8515350" y="4378325"/>
          <p14:tracePt t="29565" x="8515350" y="4386263"/>
          <p14:tracePt t="29581" x="8515350" y="4394200"/>
          <p14:tracePt t="29594" x="8507413" y="4402138"/>
          <p14:tracePt t="29606" x="8491538" y="4418013"/>
          <p14:tracePt t="29613" x="8491538" y="4425950"/>
          <p14:tracePt t="29622" x="8467725" y="4441825"/>
          <p14:tracePt t="29629" x="8459788" y="4449763"/>
          <p14:tracePt t="29637" x="8443913" y="4465638"/>
          <p14:tracePt t="29645" x="8420100" y="4473575"/>
          <p14:tracePt t="29654" x="8404225" y="4489450"/>
          <p14:tracePt t="29661" x="8388350" y="4497388"/>
          <p14:tracePt t="29670" x="8372475" y="4505325"/>
          <p14:tracePt t="29678" x="8356600" y="4513263"/>
          <p14:tracePt t="29688" x="8340725" y="4521200"/>
          <p14:tracePt t="29693" x="8332788" y="4529138"/>
          <p14:tracePt t="29701" x="8308975" y="4537075"/>
          <p14:tracePt t="29709" x="8301038" y="4537075"/>
          <p14:tracePt t="29717" x="8293100" y="4545013"/>
          <p14:tracePt t="29725" x="8285163" y="4545013"/>
          <p14:tracePt t="29733" x="8285163" y="4552950"/>
          <p14:tracePt t="29741" x="8277225" y="4552950"/>
          <p14:tracePt t="29750" x="8269288" y="4560888"/>
          <p14:tracePt t="29757" x="8261350" y="4560888"/>
          <p14:tracePt t="29765" x="8245475" y="4560888"/>
          <p14:tracePt t="29773" x="8229600" y="4568825"/>
          <p14:tracePt t="29781" x="8213725" y="4568825"/>
          <p14:tracePt t="29789" x="8189913" y="4576763"/>
          <p14:tracePt t="29797" x="8172450" y="4576763"/>
          <p14:tracePt t="29805" x="8140700" y="4576763"/>
          <p14:tracePt t="29814" x="8116888" y="4576763"/>
          <p14:tracePt t="29823" x="8085138" y="4576763"/>
          <p14:tracePt t="29830" x="8069263" y="4576763"/>
          <p14:tracePt t="29838" x="8045450" y="4576763"/>
          <p14:tracePt t="29853" x="8037513" y="4576763"/>
          <p14:tracePt t="29869" x="8029575" y="4576763"/>
          <p14:tracePt t="29933" x="8029575" y="4568825"/>
          <p14:tracePt t="29949" x="8021638" y="4568825"/>
          <p14:tracePt t="29957" x="8021638" y="4560888"/>
          <p14:tracePt t="29965" x="8013700" y="4545013"/>
          <p14:tracePt t="29973" x="8005763" y="4529138"/>
          <p14:tracePt t="29981" x="7989888" y="4505325"/>
          <p14:tracePt t="29989" x="7981950" y="4481513"/>
          <p14:tracePt t="29997" x="7958138" y="4441825"/>
          <p14:tracePt t="30005" x="7934325" y="4394200"/>
          <p14:tracePt t="30013" x="7910513" y="4354513"/>
          <p14:tracePt t="30021" x="7894638" y="4322763"/>
          <p14:tracePt t="30029" x="7886700" y="4306888"/>
          <p14:tracePt t="30037" x="7870825" y="4291013"/>
          <p14:tracePt t="30046" x="7870825" y="4281488"/>
          <p14:tracePt t="30053" x="7870825" y="4273550"/>
          <p14:tracePt t="30077" x="7862888" y="4265613"/>
          <p14:tracePt t="30085" x="7854950" y="4257675"/>
          <p14:tracePt t="30093" x="7854950" y="4249738"/>
          <p14:tracePt t="30108" x="7854950" y="4241800"/>
          <p14:tracePt t="30189" x="7854950" y="4257675"/>
          <p14:tracePt t="30197" x="7886700" y="4314825"/>
          <p14:tracePt t="30205" x="7918450" y="4362450"/>
          <p14:tracePt t="30213" x="7950200" y="4402138"/>
          <p14:tracePt t="30221" x="7981950" y="4441825"/>
          <p14:tracePt t="30229" x="7997825" y="4457700"/>
          <p14:tracePt t="30237" x="8013700" y="4473575"/>
          <p14:tracePt t="30253" x="8021638" y="4481513"/>
          <p14:tracePt t="30270" x="8029575" y="4481513"/>
          <p14:tracePt t="30285" x="8037513" y="4481513"/>
          <p14:tracePt t="30293" x="8037513" y="4489450"/>
          <p14:tracePt t="30301" x="8053388" y="4489450"/>
          <p14:tracePt t="30309" x="8069263" y="4497388"/>
          <p14:tracePt t="30317" x="8085138" y="4505325"/>
          <p14:tracePt t="30325" x="8116888" y="4513263"/>
          <p14:tracePt t="30333" x="8140700" y="4513263"/>
          <p14:tracePt t="30340" x="8172450" y="4521200"/>
          <p14:tracePt t="30349" x="8197850" y="4529138"/>
          <p14:tracePt t="30357" x="8213725" y="4529138"/>
          <p14:tracePt t="30365" x="8221663" y="4529138"/>
          <p14:tracePt t="30397" x="8229600" y="4529138"/>
          <p14:tracePt t="30431" x="8253413" y="4513263"/>
          <p14:tracePt t="30437" x="8285163" y="4489450"/>
          <p14:tracePt t="30445" x="8348663" y="4465638"/>
          <p14:tracePt t="30453" x="8428038" y="4441825"/>
          <p14:tracePt t="30461" x="8531225" y="4425950"/>
          <p14:tracePt t="30468" x="8651875" y="4418013"/>
          <p14:tracePt t="30477" x="8778875" y="4418013"/>
          <p14:tracePt t="30485" x="8899525" y="4410075"/>
          <p14:tracePt t="30493" x="9002713" y="4410075"/>
          <p14:tracePt t="30501" x="9058275" y="4402138"/>
          <p14:tracePt t="30509" x="9082088" y="4394200"/>
          <p14:tracePt t="30533" x="9090025" y="4394200"/>
          <p14:tracePt t="30557" x="9090025" y="4370388"/>
          <p14:tracePt t="30565" x="9066213" y="4322763"/>
          <p14:tracePt t="30573" x="9058275" y="4291013"/>
          <p14:tracePt t="30581" x="9034463" y="4241800"/>
          <p14:tracePt t="30591" x="9018588" y="4202113"/>
          <p14:tracePt t="30596" x="8994775" y="4178300"/>
          <p14:tracePt t="30605" x="8986838" y="4146550"/>
          <p14:tracePt t="30614" x="8970963" y="4122738"/>
          <p14:tracePt t="30627" x="8955088" y="4098925"/>
          <p14:tracePt t="30629" x="8947150" y="4083050"/>
          <p14:tracePt t="30639" x="8939213" y="4075113"/>
          <p14:tracePt t="30659" x="8931275" y="4059238"/>
          <p14:tracePt t="30661" x="8923338" y="4059238"/>
          <p14:tracePt t="30670" x="8915400" y="4059238"/>
          <p14:tracePt t="30677" x="8907463" y="4051300"/>
          <p14:tracePt t="30686" x="8899525" y="4043363"/>
          <p14:tracePt t="30693" x="8883650" y="4035425"/>
          <p14:tracePt t="30701" x="8866188" y="4019550"/>
          <p14:tracePt t="30709" x="8834438" y="4011613"/>
          <p14:tracePt t="30718" x="8786813" y="3987800"/>
          <p14:tracePt t="30725" x="8715375" y="3963988"/>
          <p14:tracePt t="30733" x="8651875" y="3948113"/>
          <p14:tracePt t="30741" x="8588375" y="3914775"/>
          <p14:tracePt t="30749" x="8531225" y="3906838"/>
          <p14:tracePt t="30757" x="8483600" y="3898900"/>
          <p14:tracePt t="30765" x="8451850" y="3890963"/>
          <p14:tracePt t="30773" x="8428038" y="3890963"/>
          <p14:tracePt t="30780" x="8396288" y="3883025"/>
          <p14:tracePt t="30789" x="8380413" y="3875088"/>
          <p14:tracePt t="30796" x="8364538" y="3875088"/>
          <p14:tracePt t="30805" x="8348663" y="3867150"/>
          <p14:tracePt t="30813" x="8324850" y="3867150"/>
          <p14:tracePt t="30821" x="8308975" y="3867150"/>
          <p14:tracePt t="30829" x="8285163" y="3867150"/>
          <p14:tracePt t="30837" x="8253413" y="3867150"/>
          <p14:tracePt t="30845" x="8205788" y="3867150"/>
          <p14:tracePt t="30853" x="8140700" y="3867150"/>
          <p14:tracePt t="30861" x="8077200" y="3867150"/>
          <p14:tracePt t="30869" x="8005763" y="3867150"/>
          <p14:tracePt t="30887" x="7910513" y="3867150"/>
          <p14:tracePt t="30893" x="7870825" y="3867150"/>
          <p14:tracePt t="30900" x="7862888" y="3867150"/>
          <p14:tracePt t="30933" x="7854950" y="3875088"/>
          <p14:tracePt t="30941" x="7847013" y="3890963"/>
          <p14:tracePt t="30949" x="7839075" y="3906838"/>
          <p14:tracePt t="30957" x="7829550" y="3922713"/>
          <p14:tracePt t="30965" x="7813675" y="3948113"/>
          <p14:tracePt t="30973" x="7805738" y="3971925"/>
          <p14:tracePt t="30981" x="7797800" y="4003675"/>
          <p14:tracePt t="30989" x="7789863" y="4027488"/>
          <p14:tracePt t="30997" x="7789863" y="4051300"/>
          <p14:tracePt t="31005" x="7781925" y="4083050"/>
          <p14:tracePt t="31013" x="7781925" y="4106863"/>
          <p14:tracePt t="31023" x="7773988" y="4130675"/>
          <p14:tracePt t="31032" x="7766050" y="4138613"/>
          <p14:tracePt t="31037" x="7766050" y="4162425"/>
          <p14:tracePt t="31045" x="7766050" y="4170363"/>
          <p14:tracePt t="31055" x="7758113" y="4178300"/>
          <p14:tracePt t="31062" x="7750175" y="4194175"/>
          <p14:tracePt t="31077" x="7742238" y="4202113"/>
          <p14:tracePt t="31087" x="7742238" y="4217988"/>
          <p14:tracePt t="31093" x="7734300" y="4233863"/>
          <p14:tracePt t="31100" x="7734300" y="4249738"/>
          <p14:tracePt t="31109" x="7734300" y="4273550"/>
          <p14:tracePt t="31116" x="7734300" y="4298950"/>
          <p14:tracePt t="31125" x="7734300" y="4322763"/>
          <p14:tracePt t="31133" x="7734300" y="4338638"/>
          <p14:tracePt t="31142" x="7734300" y="4354513"/>
          <p14:tracePt t="31150" x="7734300" y="4370388"/>
          <p14:tracePt t="31165" x="7734300" y="4378325"/>
          <p14:tracePt t="31173" x="7742238" y="4378325"/>
          <p14:tracePt t="31189" x="7742238" y="4386263"/>
          <p14:tracePt t="31205" x="7758113" y="4402138"/>
          <p14:tracePt t="31213" x="7773988" y="4425950"/>
          <p14:tracePt t="31221" x="7821613" y="4473575"/>
          <p14:tracePt t="31229" x="7878763" y="4513263"/>
          <p14:tracePt t="31237" x="7942263" y="4560888"/>
          <p14:tracePt t="31246" x="8013700" y="4592638"/>
          <p14:tracePt t="31253" x="8037513" y="4616450"/>
          <p14:tracePt t="31263" x="8077200" y="4641850"/>
          <p14:tracePt t="31271" x="8085138" y="4649788"/>
          <p14:tracePt t="31282" x="8101013" y="4649788"/>
          <p14:tracePt t="31293" x="8101013" y="4657725"/>
          <p14:tracePt t="31397" x="8116888" y="4657725"/>
          <p14:tracePt t="31404" x="8140700" y="4657725"/>
          <p14:tracePt t="31413" x="8148638" y="4657725"/>
          <p14:tracePt t="31421" x="8164513" y="4657725"/>
          <p14:tracePt t="31486" x="8172450" y="4657725"/>
          <p14:tracePt t="31493" x="8197850" y="4657725"/>
          <p14:tracePt t="31501" x="8221663" y="4657725"/>
          <p14:tracePt t="31509" x="8245475" y="4657725"/>
          <p14:tracePt t="31517" x="8261350" y="4657725"/>
          <p14:tracePt t="31525" x="8269288" y="4649788"/>
          <p14:tracePt t="31533" x="8277225" y="4649788"/>
          <p14:tracePt t="31661" x="8293100" y="4649788"/>
          <p14:tracePt t="31673" x="8324850" y="4649788"/>
          <p14:tracePt t="31677" x="8340725" y="4649788"/>
          <p14:tracePt t="31685" x="8356600" y="4649788"/>
          <p14:tracePt t="31725" x="8364538" y="4649788"/>
          <p14:tracePt t="31861" x="8364538" y="4657725"/>
          <p14:tracePt t="31881" x="8364538" y="4673600"/>
          <p14:tracePt t="31886" x="8364538" y="4681538"/>
          <p14:tracePt t="31894" x="8364538" y="4689475"/>
          <p14:tracePt t="31902" x="8372475" y="4697413"/>
          <p14:tracePt t="31909" x="8372475" y="4705350"/>
          <p14:tracePt t="31917" x="8372475" y="4713288"/>
          <p14:tracePt t="31925" x="8372475" y="4721225"/>
          <p14:tracePt t="31933" x="8380413" y="4721225"/>
          <p14:tracePt t="32037" x="8380413" y="4729163"/>
          <p14:tracePt t="32053" x="8380413" y="4737100"/>
          <p14:tracePt t="32181" x="8380413" y="4745038"/>
          <p14:tracePt t="32229" x="8372475" y="4752975"/>
          <p14:tracePt t="32237" x="8364538" y="4752975"/>
          <p14:tracePt t="32261" x="8356600" y="4752975"/>
          <p14:tracePt t="32278" x="8356600" y="4760913"/>
          <p14:tracePt t="32310" x="8348663" y="4760913"/>
          <p14:tracePt t="32358" x="8340725" y="4760913"/>
          <p14:tracePt t="32446" x="8332788" y="4760913"/>
          <p14:tracePt t="32606" x="8332788" y="4752975"/>
          <p14:tracePt t="32613" x="8324850" y="4745038"/>
          <p14:tracePt t="32622" x="8324850" y="4737100"/>
          <p14:tracePt t="32629" x="8324850" y="4729163"/>
          <p14:tracePt t="32637" x="8324850" y="4721225"/>
          <p14:tracePt t="32645" x="8324850" y="4713288"/>
          <p14:tracePt t="32661" x="8324850" y="4705350"/>
          <p14:tracePt t="32686" x="8332788" y="4705350"/>
          <p14:tracePt t="32709" x="8332788" y="4697413"/>
          <p14:tracePt t="32716" x="8340725" y="4689475"/>
          <p14:tracePt t="32724" x="8340725" y="4681538"/>
          <p14:tracePt t="32741" x="8348663" y="4681538"/>
          <p14:tracePt t="32789" x="8348663" y="4673600"/>
          <p14:tracePt t="32796" x="8356600" y="4665663"/>
          <p14:tracePt t="32805" x="8364538" y="4657725"/>
          <p14:tracePt t="32812" x="8372475" y="4657725"/>
          <p14:tracePt t="32829" x="8372475" y="4649788"/>
          <p14:tracePt t="32838" x="8380413" y="4649788"/>
          <p14:tracePt t="32845" x="8388350" y="4649788"/>
          <p14:tracePt t="32870" x="8396288" y="4641850"/>
          <p14:tracePt t="32885" x="8412163" y="4633913"/>
          <p14:tracePt t="32908" x="8420100" y="4624388"/>
          <p14:tracePt t="32925" x="8428038" y="4624388"/>
          <p14:tracePt t="32941" x="8435975" y="4616450"/>
          <p14:tracePt t="33125" x="8420100" y="4616450"/>
          <p14:tracePt t="33133" x="8412163" y="4616450"/>
          <p14:tracePt t="33141" x="8396288" y="4624388"/>
          <p14:tracePt t="33149" x="8388350" y="4624388"/>
          <p14:tracePt t="33165" x="8380413" y="4624388"/>
          <p14:tracePt t="33172" x="8372475" y="4624388"/>
          <p14:tracePt t="33221" x="8364538" y="4624388"/>
          <p14:tracePt t="33237" x="8356600" y="4624388"/>
          <p14:tracePt t="33253" x="8348663" y="4624388"/>
          <p14:tracePt t="33261" x="8340725" y="4624388"/>
          <p14:tracePt t="33269" x="8332788" y="4624388"/>
          <p14:tracePt t="33278" x="8324850" y="4624388"/>
          <p14:tracePt t="33285" x="8316913" y="4624388"/>
          <p14:tracePt t="33293" x="8293100" y="4624388"/>
          <p14:tracePt t="33300" x="8277225" y="4616450"/>
          <p14:tracePt t="33309" x="8269288" y="4608513"/>
          <p14:tracePt t="33317" x="8253413" y="4608513"/>
          <p14:tracePt t="33549" x="8261350" y="4608513"/>
          <p14:tracePt t="33557" x="8269288" y="4608513"/>
          <p14:tracePt t="33565" x="8277225" y="4608513"/>
          <p14:tracePt t="33573" x="8277225" y="4600575"/>
          <p14:tracePt t="33589" x="8285163" y="4600575"/>
          <p14:tracePt t="33597" x="8293100" y="4600575"/>
          <p14:tracePt t="33606" x="8301038" y="4600575"/>
          <p14:tracePt t="33613" x="8301038" y="4592638"/>
          <p14:tracePt t="33622" x="8308975" y="4592638"/>
          <p14:tracePt t="33629" x="8324850" y="4584700"/>
          <p14:tracePt t="33645" x="8332788" y="4584700"/>
          <p14:tracePt t="33654" x="8348663" y="4584700"/>
          <p14:tracePt t="33669" x="8364538" y="4584700"/>
          <p14:tracePt t="33686" x="8372475" y="4584700"/>
          <p14:tracePt t="33709" x="8380413" y="4584700"/>
          <p14:tracePt t="33765" x="8388350" y="4584700"/>
          <p14:tracePt t="33773" x="8396288" y="4584700"/>
          <p14:tracePt t="33780" x="8404225" y="4584700"/>
          <p14:tracePt t="33789" x="8420100" y="4584700"/>
          <p14:tracePt t="33805" x="8428038" y="4584700"/>
          <p14:tracePt t="33869" x="8435975" y="4584700"/>
          <p14:tracePt t="33990" x="8428038" y="4584700"/>
          <p14:tracePt t="34005" x="8420100" y="4592638"/>
          <p14:tracePt t="34021" x="8412163" y="4600575"/>
          <p14:tracePt t="34029" x="8404225" y="4600575"/>
          <p14:tracePt t="34045" x="8396288" y="4600575"/>
          <p14:tracePt t="34052" x="8388350" y="4600575"/>
          <p14:tracePt t="34061" x="8380413" y="4600575"/>
          <p14:tracePt t="34084" x="8380413" y="4608513"/>
          <p14:tracePt t="34093" x="8372475" y="4608513"/>
          <p14:tracePt t="34125" x="8364538" y="4608513"/>
          <p14:tracePt t="34132" x="8356600" y="4608513"/>
          <p14:tracePt t="34141" x="8348663" y="4616450"/>
          <p14:tracePt t="34156" x="8340725" y="4616450"/>
          <p14:tracePt t="34172" x="8332788" y="4616450"/>
          <p14:tracePt t="34181" x="8332788" y="4624388"/>
          <p14:tracePt t="34189" x="8324850" y="4624388"/>
          <p14:tracePt t="34198" x="8316913" y="4624388"/>
          <p14:tracePt t="34206" x="8316913" y="4633913"/>
          <p14:tracePt t="34214" x="8308975" y="4633913"/>
          <p14:tracePt t="34222" x="8301038" y="4633913"/>
          <p14:tracePt t="34239" x="8285163" y="4633913"/>
          <p14:tracePt t="34262" x="8277225" y="4633913"/>
          <p14:tracePt t="34278" x="8261350" y="4633913"/>
          <p14:tracePt t="34286" x="8245475" y="4633913"/>
          <p14:tracePt t="34296" x="8221663" y="4633913"/>
          <p14:tracePt t="34300" x="8213725" y="4633913"/>
          <p14:tracePt t="34325" x="8205788" y="4633913"/>
          <p14:tracePt t="34397" x="8197850" y="4633913"/>
          <p14:tracePt t="34661" x="8205788" y="4633913"/>
          <p14:tracePt t="34678" x="8213725" y="4633913"/>
          <p14:tracePt t="34701" x="8221663" y="4633913"/>
          <p14:tracePt t="34733" x="8221663" y="4624388"/>
          <p14:tracePt t="34742" x="8229600" y="4624388"/>
          <p14:tracePt t="34758" x="8237538" y="4624388"/>
          <p14:tracePt t="35031" x="8229600" y="4624388"/>
          <p14:tracePt t="35086" x="8229600" y="4633913"/>
          <p14:tracePt t="35101" x="8221663" y="4633913"/>
          <p14:tracePt t="36261" x="8213725" y="4641850"/>
          <p14:tracePt t="36286" x="8205788" y="4641850"/>
          <p14:tracePt t="36296" x="8205788" y="4649788"/>
          <p14:tracePt t="36581" x="8197850" y="4657725"/>
          <p14:tracePt t="36589" x="8189913" y="4681538"/>
          <p14:tracePt t="36598" x="8172450" y="4713288"/>
          <p14:tracePt t="36609" x="8156575" y="4737100"/>
          <p14:tracePt t="36612" x="8156575" y="4752975"/>
          <p14:tracePt t="36621" x="8140700" y="4776788"/>
          <p14:tracePt t="36629" x="8132763" y="4808538"/>
          <p14:tracePt t="36637" x="8124825" y="4816475"/>
          <p14:tracePt t="36645" x="8116888" y="4824413"/>
          <p14:tracePt t="36654" x="8108950" y="4840288"/>
          <p14:tracePt t="36677" x="8108950" y="4848225"/>
          <p14:tracePt t="36805" x="8116888" y="4848225"/>
          <p14:tracePt t="36830" x="8124825" y="4848225"/>
          <p14:tracePt t="36853" x="8132763" y="4848225"/>
          <p14:tracePt t="36869" x="8140700" y="4848225"/>
          <p14:tracePt t="36876" x="8148638" y="4848225"/>
          <p14:tracePt t="36885" x="8156575" y="4848225"/>
          <p14:tracePt t="36901" x="8172450" y="4848225"/>
          <p14:tracePt t="36909" x="8180388" y="4848225"/>
          <p14:tracePt t="36917" x="8189913" y="4848225"/>
          <p14:tracePt t="36925" x="8205788" y="4848225"/>
          <p14:tracePt t="36933" x="8221663" y="4848225"/>
          <p14:tracePt t="36949" x="8229600" y="4848225"/>
          <p14:tracePt t="36965" x="8229600" y="4840288"/>
          <p14:tracePt t="36989" x="8237538" y="4840288"/>
          <p14:tracePt t="36997" x="8245475" y="4832350"/>
          <p14:tracePt t="37005" x="8269288" y="4824413"/>
          <p14:tracePt t="37012" x="8293100" y="4816475"/>
          <p14:tracePt t="37021" x="8316913" y="4808538"/>
          <p14:tracePt t="37029" x="8340725" y="4808538"/>
          <p14:tracePt t="37037" x="8348663" y="4808538"/>
          <p14:tracePt t="37045" x="8356600" y="4808538"/>
          <p14:tracePt t="37053" x="8372475" y="4808538"/>
          <p14:tracePt t="37069" x="8380413" y="4808538"/>
          <p14:tracePt t="37078" x="8388350" y="4808538"/>
          <p14:tracePt t="37087" x="8396288" y="4808538"/>
          <p14:tracePt t="37093" x="8404225" y="4808538"/>
          <p14:tracePt t="37101" x="8428038" y="4800600"/>
          <p14:tracePt t="37109" x="8443913" y="4800600"/>
          <p14:tracePt t="37117" x="8451850" y="4800600"/>
          <p14:tracePt t="37125" x="8459788" y="4792663"/>
          <p14:tracePt t="37133" x="8467725" y="4792663"/>
          <p14:tracePt t="37150" x="8475663" y="4784725"/>
          <p14:tracePt t="37158" x="8483600" y="4784725"/>
          <p14:tracePt t="37165" x="8499475" y="4776788"/>
          <p14:tracePt t="37173" x="8507413" y="4760913"/>
          <p14:tracePt t="37181" x="8523288" y="4752975"/>
          <p14:tracePt t="37189" x="8540750" y="4737100"/>
          <p14:tracePt t="37197" x="8548688" y="4737100"/>
          <p14:tracePt t="37205" x="8556625" y="4737100"/>
          <p14:tracePt t="37213" x="8556625" y="4729163"/>
          <p14:tracePt t="37229" x="8564563" y="4729163"/>
          <p14:tracePt t="37326" x="8564563" y="4721225"/>
          <p14:tracePt t="37333" x="8548688" y="4721225"/>
          <p14:tracePt t="37341" x="8540750" y="4713288"/>
          <p14:tracePt t="37349" x="8531225" y="4705350"/>
          <p14:tracePt t="37357" x="8515350" y="4697413"/>
          <p14:tracePt t="37365" x="8507413" y="4689475"/>
          <p14:tracePt t="37373" x="8499475" y="4689475"/>
          <p14:tracePt t="37381" x="8499475" y="4681538"/>
          <p14:tracePt t="37405" x="8491538" y="4681538"/>
          <p14:tracePt t="37438" x="8483600" y="4681538"/>
          <p14:tracePt t="37453" x="8467725" y="4673600"/>
          <p14:tracePt t="37461" x="8459788" y="4665663"/>
          <p14:tracePt t="37468" x="8443913" y="4665663"/>
          <p14:tracePt t="37477" x="8428038" y="4665663"/>
          <p14:tracePt t="37485" x="8404225" y="4649788"/>
          <p14:tracePt t="37493" x="8372475" y="4641850"/>
          <p14:tracePt t="37501" x="8348663" y="4633913"/>
          <p14:tracePt t="37509" x="8316913" y="4624388"/>
          <p14:tracePt t="37517" x="8245475" y="4608513"/>
          <p14:tracePt t="37525" x="8197850" y="4608513"/>
          <p14:tracePt t="37534" x="8156575" y="4600575"/>
          <p14:tracePt t="37542" x="8124825" y="4600575"/>
          <p14:tracePt t="37550" x="8108950" y="4600575"/>
          <p14:tracePt t="37558" x="8093075" y="4600575"/>
          <p14:tracePt t="37566" x="8077200" y="4600575"/>
          <p14:tracePt t="37573" x="8069263" y="4608513"/>
          <p14:tracePt t="37581" x="8061325" y="4608513"/>
          <p14:tracePt t="37598" x="8061325" y="4616450"/>
          <p14:tracePt t="37608" x="8053388" y="4616450"/>
          <p14:tracePt t="37629" x="8045450" y="4624388"/>
          <p14:tracePt t="37637" x="8037513" y="4633913"/>
          <p14:tracePt t="37645" x="8029575" y="4633913"/>
          <p14:tracePt t="37661" x="8021638" y="4641850"/>
          <p14:tracePt t="37677" x="8013700" y="4641850"/>
          <p14:tracePt t="37689" x="8013700" y="4649788"/>
          <p14:tracePt t="37693" x="8005763" y="4649788"/>
          <p14:tracePt t="37702" x="8005763" y="4657725"/>
          <p14:tracePt t="37718" x="7997825" y="4657725"/>
          <p14:tracePt t="37733" x="7997825" y="4665663"/>
          <p14:tracePt t="37822" x="8005763" y="4673600"/>
          <p14:tracePt t="37839" x="8013700" y="4673600"/>
          <p14:tracePt t="37853" x="8021638" y="4673600"/>
          <p14:tracePt t="37862" x="8021638" y="4681538"/>
          <p14:tracePt t="37870" x="8029575" y="4681538"/>
          <p14:tracePt t="37878" x="8037513" y="4681538"/>
          <p14:tracePt t="37893" x="8045450" y="4681538"/>
          <p14:tracePt t="37901" x="8053388" y="4681538"/>
          <p14:tracePt t="37909" x="8061325" y="4681538"/>
          <p14:tracePt t="37917" x="8069263" y="4681538"/>
          <p14:tracePt t="37925" x="8085138" y="4681538"/>
          <p14:tracePt t="37933" x="8093075" y="4681538"/>
          <p14:tracePt t="37941" x="8101013" y="4681538"/>
          <p14:tracePt t="37958" x="8108950" y="4681538"/>
          <p14:tracePt t="37973" x="8116888" y="4681538"/>
          <p14:tracePt t="37990" x="8124825" y="4681538"/>
          <p14:tracePt t="38061" x="8132763" y="4681538"/>
          <p14:tracePt t="38069" x="8148638" y="4681538"/>
          <p14:tracePt t="38077" x="8172450" y="4681538"/>
          <p14:tracePt t="38085" x="8189913" y="4681538"/>
          <p14:tracePt t="38092" x="8221663" y="4681538"/>
          <p14:tracePt t="38101" x="8253413" y="4673600"/>
          <p14:tracePt t="38109" x="8285163" y="4665663"/>
          <p14:tracePt t="38117" x="8332788" y="4665663"/>
          <p14:tracePt t="38124" x="8372475" y="4657725"/>
          <p14:tracePt t="38133" x="8412163" y="4641850"/>
          <p14:tracePt t="38141" x="8435975" y="4633913"/>
          <p14:tracePt t="38149" x="8459788" y="4633913"/>
          <p14:tracePt t="38156" x="8475663" y="4616450"/>
          <p14:tracePt t="38165" x="8491538" y="4608513"/>
          <p14:tracePt t="38181" x="8499475" y="4608513"/>
          <p14:tracePt t="38205" x="8507413" y="4600575"/>
          <p14:tracePt t="38213" x="8515350" y="4600575"/>
          <p14:tracePt t="38229" x="8523288" y="4600575"/>
          <p14:tracePt t="38237" x="8523288" y="4592638"/>
          <p14:tracePt t="38245" x="8540750" y="4592638"/>
          <p14:tracePt t="38254" x="8548688" y="4592638"/>
          <p14:tracePt t="38270" x="8556625" y="4584700"/>
          <p14:tracePt t="38281" x="8564563" y="4584700"/>
          <p14:tracePt t="38293" x="8572500" y="4584700"/>
          <p14:tracePt t="38309" x="8572500" y="4576763"/>
          <p14:tracePt t="38437" x="8572500" y="4584700"/>
          <p14:tracePt t="38445" x="8556625" y="4584700"/>
          <p14:tracePt t="38453" x="8548688" y="4592638"/>
          <p14:tracePt t="38461" x="8540750" y="4600575"/>
          <p14:tracePt t="38469" x="8523288" y="4608513"/>
          <p14:tracePt t="38477" x="8507413" y="4616450"/>
          <p14:tracePt t="38485" x="8491538" y="4633913"/>
          <p14:tracePt t="38493" x="8483600" y="4641850"/>
          <p14:tracePt t="39014" x="8491538" y="4641850"/>
          <p14:tracePt t="39061" x="8499475" y="4641850"/>
          <p14:tracePt t="39070" x="8507413" y="4641850"/>
          <p14:tracePt t="39077" x="8515350" y="4641850"/>
          <p14:tracePt t="39086" x="8515350" y="4633913"/>
          <p14:tracePt t="39101" x="8523288" y="4633913"/>
          <p14:tracePt t="39117" x="8531225" y="4624388"/>
          <p14:tracePt t="39141" x="8540750" y="4624388"/>
          <p14:tracePt t="42989" x="8540750" y="4608513"/>
          <p14:tracePt t="42997" x="8580438" y="4552950"/>
          <p14:tracePt t="43005" x="8604250" y="4529138"/>
          <p14:tracePt t="43013" x="8628063" y="4505325"/>
          <p14:tracePt t="43021" x="8643938" y="4473575"/>
          <p14:tracePt t="43029" x="8667750" y="4457700"/>
          <p14:tracePt t="43037" x="8675688" y="4441825"/>
          <p14:tracePt t="43045" x="8683625" y="4441825"/>
          <p14:tracePt t="43085" x="8675688" y="4433888"/>
          <p14:tracePt t="43093" x="8643938" y="4433888"/>
          <p14:tracePt t="43101" x="8620125" y="4433888"/>
          <p14:tracePt t="43109" x="8572500" y="4433888"/>
          <p14:tracePt t="43117" x="8499475" y="4433888"/>
          <p14:tracePt t="43124" x="8404225" y="4441825"/>
          <p14:tracePt t="43133" x="8261350" y="4473575"/>
          <p14:tracePt t="43141" x="8085138" y="4481513"/>
          <p14:tracePt t="43149" x="7886700" y="4497388"/>
          <p14:tracePt t="43157" x="7710488" y="4497388"/>
          <p14:tracePt t="43165" x="7535863" y="4497388"/>
          <p14:tracePt t="43172" x="7431088" y="4489450"/>
          <p14:tracePt t="43181" x="7343775" y="4457700"/>
          <p14:tracePt t="43188" x="7296150" y="4433888"/>
          <p14:tracePt t="43197" x="7272338" y="4425950"/>
          <p14:tracePt t="43205" x="7272338" y="4418013"/>
          <p14:tracePt t="43213" x="7272338" y="4410075"/>
          <p14:tracePt t="43221" x="7272338" y="4386263"/>
          <p14:tracePt t="43230" x="7296150" y="4370388"/>
          <p14:tracePt t="43237" x="7319963" y="4346575"/>
          <p14:tracePt t="43245" x="7359650" y="4322763"/>
          <p14:tracePt t="43254" x="7407275" y="4298950"/>
          <p14:tracePt t="43262" x="7462838" y="4281488"/>
          <p14:tracePt t="43272" x="7496175" y="4273550"/>
          <p14:tracePt t="43279" x="7527925" y="4265613"/>
          <p14:tracePt t="43285" x="7551738" y="4265613"/>
          <p14:tracePt t="43293" x="7575550" y="4265613"/>
          <p14:tracePt t="43301" x="7583488" y="4265613"/>
          <p14:tracePt t="43310" x="7591425" y="4265613"/>
          <p14:tracePt t="43316" x="7599363" y="4265613"/>
          <p14:tracePt t="43333" x="7607300" y="4265613"/>
          <p14:tracePt t="43349" x="7623175" y="4265613"/>
          <p14:tracePt t="43357" x="7646988" y="4273550"/>
          <p14:tracePt t="43364" x="7694613" y="4291013"/>
          <p14:tracePt t="43373" x="7766050" y="4314825"/>
          <p14:tracePt t="43381" x="7829550" y="4330700"/>
          <p14:tracePt t="43389" x="7902575" y="4338638"/>
          <p14:tracePt t="43397" x="7942263" y="4338638"/>
          <p14:tracePt t="43404" x="7966075" y="4338638"/>
          <p14:tracePt t="43412" x="7974013" y="4338638"/>
          <p14:tracePt t="43420" x="7981950" y="4338638"/>
          <p14:tracePt t="43558" x="7989888" y="4338638"/>
          <p14:tracePt t="43573" x="7997825" y="4346575"/>
          <p14:tracePt t="43677" x="8005763" y="4346575"/>
          <p14:tracePt t="43686" x="8005763" y="4354513"/>
          <p14:tracePt t="43694" x="8021638" y="4362450"/>
          <p14:tracePt t="43702" x="8053388" y="4370388"/>
          <p14:tracePt t="43710" x="8077200" y="4386263"/>
          <p14:tracePt t="43718" x="8101013" y="4402138"/>
          <p14:tracePt t="43725" x="8116888" y="4402138"/>
          <p14:tracePt t="43732" x="8132763" y="4410075"/>
          <p14:tracePt t="43741" x="8132763" y="4418013"/>
          <p14:tracePt t="43797" x="8140700" y="4418013"/>
          <p14:tracePt t="43805" x="8172450" y="4394200"/>
          <p14:tracePt t="43813" x="8229600" y="4354513"/>
          <p14:tracePt t="43821" x="8285163" y="4322763"/>
          <p14:tracePt t="43829" x="8332788" y="4291013"/>
          <p14:tracePt t="43837" x="8396288" y="4249738"/>
          <p14:tracePt t="43845" x="8435975" y="4217988"/>
          <p14:tracePt t="43853" x="8467725" y="4194175"/>
          <p14:tracePt t="43861" x="8499475" y="4178300"/>
          <p14:tracePt t="43870" x="8507413" y="4162425"/>
          <p14:tracePt t="43878" x="8515350" y="4162425"/>
          <p14:tracePt t="43890" x="8515350" y="4154488"/>
          <p14:tracePt t="43957" x="8507413" y="4170363"/>
          <p14:tracePt t="43966" x="8499475" y="4194175"/>
          <p14:tracePt t="43972" x="8491538" y="4202113"/>
          <p14:tracePt t="43981" x="8491538" y="4210050"/>
          <p14:tracePt t="43989" x="8483600" y="4217988"/>
          <p14:tracePt t="44061" x="8483600" y="4225925"/>
          <p14:tracePt t="44069" x="8483600" y="4233863"/>
          <p14:tracePt t="44077" x="8483600" y="4241800"/>
          <p14:tracePt t="44086" x="8475663" y="4249738"/>
          <p14:tracePt t="44097" x="8475663" y="4257675"/>
          <p14:tracePt t="44100" x="8467725" y="4257675"/>
          <p14:tracePt t="44109" x="8459788" y="4273550"/>
          <p14:tracePt t="44141" x="8459788" y="4281488"/>
          <p14:tracePt t="44166" x="8459788" y="4291013"/>
          <p14:tracePt t="44328" x="8459788" y="4298950"/>
          <p14:tracePt t="44333" x="8443913" y="4322763"/>
          <p14:tracePt t="44341" x="8428038" y="4346575"/>
          <p14:tracePt t="44349" x="8412163" y="4378325"/>
          <p14:tracePt t="44357" x="8396288" y="4394200"/>
          <p14:tracePt t="44366" x="8388350" y="4418013"/>
          <p14:tracePt t="44374" x="8372475" y="4433888"/>
          <p14:tracePt t="44382" x="8364538" y="4449763"/>
          <p14:tracePt t="44389" x="8348663" y="4481513"/>
          <p14:tracePt t="44397" x="8340725" y="4489450"/>
          <p14:tracePt t="44404" x="8324850" y="4505325"/>
          <p14:tracePt t="44413" x="8308975" y="4521200"/>
          <p14:tracePt t="44420" x="8301038" y="4537075"/>
          <p14:tracePt t="44429" x="8285163" y="4552950"/>
          <p14:tracePt t="44437" x="8285163" y="4560888"/>
          <p14:tracePt t="44445" x="8277225" y="4560888"/>
          <p14:tracePt t="44453" x="8269288" y="4568825"/>
          <p14:tracePt t="44477" x="8269288" y="4576763"/>
          <p14:tracePt t="44517" x="8269288" y="4592638"/>
          <p14:tracePt t="44525" x="8285163" y="4608513"/>
          <p14:tracePt t="44532" x="8301038" y="4616450"/>
          <p14:tracePt t="44541" x="8316913" y="4633913"/>
          <p14:tracePt t="44549" x="8324850" y="4649788"/>
          <p14:tracePt t="44557" x="8324850" y="4657725"/>
          <p14:tracePt t="44565" x="8340725" y="4665663"/>
          <p14:tracePt t="44572" x="8348663" y="4689475"/>
          <p14:tracePt t="44581" x="8356600" y="4697413"/>
          <p14:tracePt t="44589" x="8364538" y="4705350"/>
          <p14:tracePt t="44597" x="8364538" y="4721225"/>
          <p14:tracePt t="44605" x="8372475" y="4721225"/>
          <p14:tracePt t="44614" x="8380413" y="4721225"/>
          <p14:tracePt t="44678" x="8388350" y="4729163"/>
          <p14:tracePt t="44688" x="8412163" y="4737100"/>
          <p14:tracePt t="44692" x="8451850" y="4745038"/>
          <p14:tracePt t="44701" x="8491538" y="4752975"/>
          <p14:tracePt t="44709" x="8548688" y="4768850"/>
          <p14:tracePt t="44718" x="8572500" y="4768850"/>
          <p14:tracePt t="44725" x="8588375" y="4768850"/>
          <p14:tracePt t="44733" x="8596313" y="4768850"/>
          <p14:tracePt t="44950" x="8612188" y="4776788"/>
          <p14:tracePt t="44956" x="8659813" y="4800600"/>
          <p14:tracePt t="44965" x="8683625" y="4808538"/>
          <p14:tracePt t="44973" x="8699500" y="4808538"/>
          <p14:tracePt t="44981" x="8723313" y="4808538"/>
          <p14:tracePt t="44997" x="8731250" y="4808538"/>
          <p14:tracePt t="45101" x="8747125" y="4808538"/>
          <p14:tracePt t="45109" x="8763000" y="4808538"/>
          <p14:tracePt t="45117" x="8770938" y="4808538"/>
          <p14:tracePt t="45124" x="8778875" y="4808538"/>
          <p14:tracePt t="45429" x="8778875" y="4816475"/>
          <p14:tracePt t="45437" x="8778875" y="4824413"/>
          <p14:tracePt t="45453" x="8778875" y="4832350"/>
          <p14:tracePt t="46069" x="8770938" y="4832350"/>
          <p14:tracePt t="46117" x="8763000" y="4832350"/>
          <p14:tracePt t="46373" x="8755063" y="4832350"/>
          <p14:tracePt t="54613" x="8770938" y="4832350"/>
          <p14:tracePt t="54621" x="8786813" y="4832350"/>
          <p14:tracePt t="54629" x="8802688" y="4832350"/>
          <p14:tracePt t="54640" x="8810625" y="4832350"/>
          <p14:tracePt t="54644" x="8826500" y="4832350"/>
          <p14:tracePt t="54657" x="8842375" y="4832350"/>
          <p14:tracePt t="54661" x="8850313" y="4832350"/>
          <p14:tracePt t="54668" x="8858250" y="4832350"/>
          <p14:tracePt t="54677" x="8874125" y="4832350"/>
          <p14:tracePt t="54686" x="8883650" y="4832350"/>
          <p14:tracePt t="54693" x="8891588" y="4832350"/>
          <p14:tracePt t="54700" x="8899525" y="4832350"/>
          <p14:tracePt t="54709" x="8907463" y="4832350"/>
          <p14:tracePt t="54716" x="8915400" y="4832350"/>
          <p14:tracePt t="54724" x="8923338" y="4832350"/>
          <p14:tracePt t="54741" x="8939213" y="4832350"/>
          <p14:tracePt t="54757" x="8947150" y="4832350"/>
          <p14:tracePt t="54765" x="8955088" y="4832350"/>
          <p14:tracePt t="54773" x="8963025" y="4832350"/>
          <p14:tracePt t="54780" x="8978900" y="4832350"/>
          <p14:tracePt t="54789" x="8986838" y="4832350"/>
          <p14:tracePt t="54796" x="8994775" y="4832350"/>
          <p14:tracePt t="54805" x="9010650" y="4832350"/>
          <p14:tracePt t="54813" x="9026525" y="4832350"/>
          <p14:tracePt t="54821" x="9050338" y="4832350"/>
          <p14:tracePt t="54829" x="9074150" y="4832350"/>
          <p14:tracePt t="54837" x="9105900" y="4832350"/>
          <p14:tracePt t="54844" x="9121775" y="4832350"/>
          <p14:tracePt t="54853" x="9137650" y="4832350"/>
          <p14:tracePt t="54861" x="9153525" y="4832350"/>
          <p14:tracePt t="54869" x="9161463" y="4832350"/>
          <p14:tracePt t="54887" x="9185275" y="4832350"/>
          <p14:tracePt t="54901" x="9193213" y="4832350"/>
          <p14:tracePt t="54908" x="9201150" y="4832350"/>
          <p14:tracePt t="54933" x="9209088" y="4832350"/>
          <p14:tracePt t="55005" x="9217025" y="4832350"/>
          <p14:tracePt t="55045" x="9224963" y="4832350"/>
          <p14:tracePt t="55054" x="9234488" y="4832350"/>
          <p14:tracePt t="55068" x="9242425" y="4832350"/>
          <p14:tracePt t="55085" x="9250363" y="4832350"/>
          <p14:tracePt t="55125" x="9258300" y="4832350"/>
          <p14:tracePt t="55253" x="9266238" y="4832350"/>
          <p14:tracePt t="68453" x="9464675" y="4959350"/>
          <p14:tracePt t="68461" x="9775825" y="5222875"/>
          <p14:tracePt t="68469" x="10150475" y="5581650"/>
          <p14:tracePt t="68477" x="10493375" y="5964238"/>
          <p14:tracePt t="68485" x="10812463" y="6396038"/>
          <p14:tracePt t="68493" x="11020425" y="6794500"/>
          <p14:tracePt t="69069" x="31750" y="6242050"/>
          <p14:tracePt t="69085" x="57150" y="6223000"/>
          <p14:tracePt t="69101" x="152400" y="6140450"/>
          <p14:tracePt t="69118" x="203200" y="6083300"/>
          <p14:tracePt t="69135" x="330200" y="5937250"/>
          <p14:tracePt t="69154" x="628650" y="5626100"/>
          <p14:tracePt t="69168" x="984250" y="5359400"/>
          <p14:tracePt t="69184" x="1244600" y="5219700"/>
          <p14:tracePt t="69201" x="1403350" y="5168900"/>
          <p14:tracePt t="69218" x="1593850" y="5073650"/>
          <p14:tracePt t="69234" x="1720850" y="5029200"/>
          <p14:tracePt t="69438" x="1708150" y="5022850"/>
          <p14:tracePt t="69446" x="1587500" y="4953000"/>
          <p14:tracePt t="69455" x="1536700" y="4908550"/>
          <p14:tracePt t="69467" x="1517650" y="4845050"/>
          <p14:tracePt t="69485" x="1479550" y="4648200"/>
          <p14:tracePt t="69501" x="1441450" y="4514850"/>
          <p14:tracePt t="69518" x="1428750" y="4413250"/>
          <p14:tracePt t="69535" x="1428750" y="4349750"/>
          <p14:tracePt t="69551" x="1435100" y="4318000"/>
          <p14:tracePt t="69568" x="1441450" y="4298950"/>
          <p14:tracePt t="69584" x="1441450" y="4292600"/>
          <p14:tracePt t="69601" x="1441450" y="4267200"/>
          <p14:tracePt t="69618" x="1435100" y="4235450"/>
          <p14:tracePt t="69634" x="1403350" y="4191000"/>
          <p14:tracePt t="69653" x="1181100" y="4083050"/>
          <p14:tracePt t="69668" x="965200" y="3987800"/>
          <p14:tracePt t="69684" x="546100" y="3848100"/>
          <p14:tracePt t="69685" x="406400" y="3797300"/>
          <p14:tracePt t="69701" x="241300" y="3733800"/>
          <p14:tracePt t="69719" x="107950" y="36766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89FC01-D0CF-4899-A184-1F0070363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E5A9FF-C93F-4A6D-ABDE-2533C3017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0A4124-979D-4376-AA58-6501D58B6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3EC9C-9C89-4CE8-BF9E-0D20BE986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dirty="0"/>
              <a:t>Tonsils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B2260-821C-481F-A598-C21CD7B7D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2371" y="2653800"/>
            <a:ext cx="3084844" cy="3335519"/>
          </a:xfrm>
        </p:spPr>
        <p:txBody>
          <a:bodyPr vert="horz" lIns="0" tIns="45720" rIns="0" bIns="45720" rtlCol="0">
            <a:normAutofit fontScale="92500" lnSpcReduction="10000"/>
          </a:bodyPr>
          <a:lstStyle/>
          <a:p>
            <a:pPr marL="285750" indent="-285750">
              <a:buFont typeface="Calibri" panose="020F0502020204030204" pitchFamily="34" charset="0"/>
              <a:buChar char="•"/>
            </a:pPr>
            <a:r>
              <a:rPr lang="en-US" altLang="en-US" sz="2000" dirty="0"/>
              <a:t>PALATINE* (laterally – seen in oral </a:t>
            </a:r>
            <a:r>
              <a:rPr lang="en-US" altLang="en-US" sz="2000" dirty="0" err="1"/>
              <a:t>periph</a:t>
            </a:r>
            <a:endParaRPr lang="en-US" altLang="en-US" sz="2000" dirty="0"/>
          </a:p>
          <a:p>
            <a:pPr marL="285750" indent="-285750">
              <a:buFont typeface="Calibri" panose="020F0502020204030204" pitchFamily="34" charset="0"/>
              <a:buChar char="•"/>
            </a:pPr>
            <a:r>
              <a:rPr lang="en-US" altLang="en-US" sz="2000" dirty="0"/>
              <a:t>LINGUAL (inf.- root of tongue)</a:t>
            </a:r>
          </a:p>
          <a:p>
            <a:pPr marL="285750" indent="-285750">
              <a:buFont typeface="Calibri" panose="020F0502020204030204" pitchFamily="34" charset="0"/>
              <a:buChar char="•"/>
            </a:pPr>
            <a:r>
              <a:rPr lang="en-US" altLang="en-US" sz="2000" dirty="0"/>
              <a:t>ADENOIDS (sup.) [= pharyngeal]</a:t>
            </a:r>
          </a:p>
          <a:p>
            <a:pPr marL="285750" indent="-285750">
              <a:buFont typeface="Calibri" panose="020F0502020204030204" pitchFamily="34" charset="0"/>
              <a:buChar char="•"/>
            </a:pPr>
            <a:r>
              <a:rPr lang="en-US" altLang="en-US" sz="2000" dirty="0"/>
              <a:t>Palatine, lingual tonsils are larger in children</a:t>
            </a:r>
          </a:p>
          <a:p>
            <a:pPr marL="285750" indent="-285750">
              <a:buFont typeface="Calibri" panose="020F0502020204030204" pitchFamily="34" charset="0"/>
              <a:buChar char="•"/>
            </a:pPr>
            <a:endParaRPr lang="en-US" altLang="en-US" sz="2000" dirty="0"/>
          </a:p>
          <a:p>
            <a:pPr marL="285750" indent="-285750">
              <a:buFont typeface="Calibri" panose="020F0502020204030204" pitchFamily="34" charset="0"/>
              <a:buChar char="•"/>
            </a:pPr>
            <a:r>
              <a:rPr lang="en-US" altLang="en-US" sz="2000" dirty="0"/>
              <a:t>*removed in </a:t>
            </a:r>
            <a:r>
              <a:rPr lang="en-US" altLang="en-US" sz="2000" i="1" dirty="0"/>
              <a:t>tonsillectomy</a:t>
            </a:r>
          </a:p>
          <a:p>
            <a:pPr marL="285750" indent="-285750">
              <a:buFont typeface="Calibri" panose="020F0502020204030204" pitchFamily="34" charset="0"/>
              <a:buChar char="•"/>
            </a:pPr>
            <a:endParaRPr lang="en-US" altLang="en-US" sz="2000" dirty="0"/>
          </a:p>
          <a:p>
            <a:endParaRPr lang="en-US" sz="20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6C66F600-8D1E-431D-8A5B-D200B4C516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546" y="1591207"/>
            <a:ext cx="5720754" cy="3675585"/>
          </a:xfrm>
          <a:prstGeom prst="rect">
            <a:avLst/>
          </a:prstGeom>
          <a:ln w="2222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CFE57-0F6C-4865-80B0-49E5BACD8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2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30"/>
    </mc:Choice>
    <mc:Fallback xmlns="">
      <p:transition spd="slow" advTm="97830"/>
    </mc:Fallback>
  </mc:AlternateContent>
  <p:extLst>
    <p:ext uri="{3A86A75C-4F4B-4683-9AE1-C65F6400EC91}">
      <p14:laserTraceLst xmlns:p14="http://schemas.microsoft.com/office/powerpoint/2010/main">
        <p14:tracePtLst>
          <p14:tracePt t="29877" x="12065000" y="3197225"/>
          <p14:tracePt t="29886" x="11960225" y="3181350"/>
          <p14:tracePt t="29893" x="11888788" y="3165475"/>
          <p14:tracePt t="29902" x="11801475" y="3149600"/>
          <p14:tracePt t="29909" x="11722100" y="3125788"/>
          <p14:tracePt t="29917" x="11674475" y="3117850"/>
          <p14:tracePt t="29925" x="11649075" y="3117850"/>
          <p14:tracePt t="29933" x="11625263" y="3109913"/>
          <p14:tracePt t="29941" x="11625263" y="3101975"/>
          <p14:tracePt t="29950" x="11617325" y="3101975"/>
          <p14:tracePt t="29966" x="11609388" y="3101975"/>
          <p14:tracePt t="29973" x="11601450" y="3094038"/>
          <p14:tracePt t="29989" x="11593513" y="3094038"/>
          <p14:tracePt t="29997" x="11593513" y="3086100"/>
          <p14:tracePt t="30013" x="11585575" y="3086100"/>
          <p14:tracePt t="30021" x="11577638" y="3078163"/>
          <p14:tracePt t="30029" x="11561763" y="3070225"/>
          <p14:tracePt t="30037" x="11537950" y="3062288"/>
          <p14:tracePt t="30045" x="11498263" y="3054350"/>
          <p14:tracePt t="30053" x="11474450" y="3046413"/>
          <p14:tracePt t="30061" x="11458575" y="3038475"/>
          <p14:tracePt t="30069" x="11434763" y="3030538"/>
          <p14:tracePt t="30077" x="11410950" y="3022600"/>
          <p14:tracePt t="30086" x="11395075" y="3006725"/>
          <p14:tracePt t="30093" x="11371263" y="2998788"/>
          <p14:tracePt t="30103" x="11347450" y="2990850"/>
          <p14:tracePt t="30110" x="11323638" y="2974975"/>
          <p14:tracePt t="30119" x="11298238" y="2974975"/>
          <p14:tracePt t="30126" x="11266488" y="2967038"/>
          <p14:tracePt t="30133" x="11250613" y="2959100"/>
          <p14:tracePt t="30142" x="11242675" y="2951163"/>
          <p14:tracePt t="30149" x="11226800" y="2951163"/>
          <p14:tracePt t="30157" x="11218863" y="2943225"/>
          <p14:tracePt t="30165" x="11210925" y="2943225"/>
          <p14:tracePt t="30173" x="11195050" y="2935288"/>
          <p14:tracePt t="30181" x="11163300" y="2935288"/>
          <p14:tracePt t="30190" x="11139488" y="2935288"/>
          <p14:tracePt t="30197" x="11107738" y="2935288"/>
          <p14:tracePt t="30205" x="11068050" y="2927350"/>
          <p14:tracePt t="30213" x="11036300" y="2919413"/>
          <p14:tracePt t="30221" x="11012488" y="2919413"/>
          <p14:tracePt t="30229" x="10971213" y="2909888"/>
          <p14:tracePt t="30237" x="10915650" y="2901950"/>
          <p14:tracePt t="30245" x="10860088" y="2886075"/>
          <p14:tracePt t="30253" x="10796588" y="2870200"/>
          <p14:tracePt t="30262" x="10725150" y="2854325"/>
          <p14:tracePt t="30270" x="10669588" y="2838450"/>
          <p14:tracePt t="30278" x="10637838" y="2822575"/>
          <p14:tracePt t="30289" x="10596563" y="2806700"/>
          <p14:tracePt t="30294" x="10580688" y="2798763"/>
          <p14:tracePt t="30303" x="10572750" y="2798763"/>
          <p14:tracePt t="30310" x="10564813" y="2790825"/>
          <p14:tracePt t="30318" x="10548938" y="2782888"/>
          <p14:tracePt t="30325" x="10525125" y="2767013"/>
          <p14:tracePt t="30333" x="10485438" y="2743200"/>
          <p14:tracePt t="30341" x="10453688" y="2735263"/>
          <p14:tracePt t="30349" x="10414000" y="2719388"/>
          <p14:tracePt t="30357" x="10398125" y="2703513"/>
          <p14:tracePt t="30365" x="10382250" y="2703513"/>
          <p14:tracePt t="30373" x="10374313" y="2695575"/>
          <p14:tracePt t="30389" x="10366375" y="2687638"/>
          <p14:tracePt t="30405" x="10358438" y="2687638"/>
          <p14:tracePt t="30413" x="10342563" y="2687638"/>
          <p14:tracePt t="30422" x="10318750" y="2671763"/>
          <p14:tracePt t="30429" x="10287000" y="2663825"/>
          <p14:tracePt t="30438" x="10237788" y="2655888"/>
          <p14:tracePt t="30445" x="10206038" y="2655888"/>
          <p14:tracePt t="30453" x="10190163" y="2655888"/>
          <p14:tracePt t="30461" x="10174288" y="2655888"/>
          <p14:tracePt t="30470" x="10158413" y="2655888"/>
          <p14:tracePt t="30478" x="10142538" y="2647950"/>
          <p14:tracePt t="30486" x="10110788" y="2647950"/>
          <p14:tracePt t="30493" x="10055225" y="2647950"/>
          <p14:tracePt t="30503" x="9983788" y="2647950"/>
          <p14:tracePt t="30509" x="9902825" y="2647950"/>
          <p14:tracePt t="30518" x="9839325" y="2647950"/>
          <p14:tracePt t="30526" x="9807575" y="2647950"/>
          <p14:tracePt t="30534" x="9759950" y="2647950"/>
          <p14:tracePt t="30541" x="9720263" y="2655888"/>
          <p14:tracePt t="30550" x="9696450" y="2663825"/>
          <p14:tracePt t="30557" x="9680575" y="2663825"/>
          <p14:tracePt t="30565" x="9672638" y="2663825"/>
          <p14:tracePt t="30573" x="9648825" y="2671763"/>
          <p14:tracePt t="30581" x="9625013" y="2687638"/>
          <p14:tracePt t="30589" x="9585325" y="2711450"/>
          <p14:tracePt t="30597" x="9536113" y="2727325"/>
          <p14:tracePt t="30605" x="9496425" y="2759075"/>
          <p14:tracePt t="30613" x="9472613" y="2798763"/>
          <p14:tracePt t="30622" x="9464675" y="2830513"/>
          <p14:tracePt t="30629" x="9456738" y="2862263"/>
          <p14:tracePt t="30637" x="9456738" y="2886075"/>
          <p14:tracePt t="30646" x="9448800" y="2909888"/>
          <p14:tracePt t="30653" x="9448800" y="2919413"/>
          <p14:tracePt t="30661" x="9440863" y="2927350"/>
          <p14:tracePt t="30669" x="9440863" y="2935288"/>
          <p14:tracePt t="30677" x="9432925" y="2935288"/>
          <p14:tracePt t="30685" x="9432925" y="2943225"/>
          <p14:tracePt t="30701" x="9424988" y="2951163"/>
          <p14:tracePt t="30725" x="9424988" y="2959100"/>
          <p14:tracePt t="30733" x="9417050" y="2959100"/>
          <p14:tracePt t="30741" x="9409113" y="2974975"/>
          <p14:tracePt t="30757" x="9401175" y="2982913"/>
          <p14:tracePt t="30774" x="9401175" y="2990850"/>
          <p14:tracePt t="30829" x="9393238" y="2982913"/>
          <p14:tracePt t="30837" x="9385300" y="2967038"/>
          <p14:tracePt t="30846" x="9385300" y="2951163"/>
          <p14:tracePt t="30853" x="9385300" y="2943225"/>
          <p14:tracePt t="30861" x="9377363" y="2935288"/>
          <p14:tracePt t="30869" x="9369425" y="2919413"/>
          <p14:tracePt t="30878" x="9369425" y="2909888"/>
          <p14:tracePt t="30886" x="9361488" y="2901950"/>
          <p14:tracePt t="30893" x="9361488" y="2894013"/>
          <p14:tracePt t="30925" x="9353550" y="2894013"/>
          <p14:tracePt t="31197" x="9353550" y="2935288"/>
          <p14:tracePt t="31206" x="9353550" y="2959100"/>
          <p14:tracePt t="31213" x="9353550" y="2982913"/>
          <p14:tracePt t="31221" x="9353550" y="3006725"/>
          <p14:tracePt t="31229" x="9353550" y="3038475"/>
          <p14:tracePt t="31237" x="9353550" y="3078163"/>
          <p14:tracePt t="31245" x="9353550" y="3109913"/>
          <p14:tracePt t="31255" x="9353550" y="3157538"/>
          <p14:tracePt t="31261" x="9345613" y="3197225"/>
          <p14:tracePt t="31269" x="9345613" y="3228975"/>
          <p14:tracePt t="31278" x="9337675" y="3278188"/>
          <p14:tracePt t="31286" x="9337675" y="3302000"/>
          <p14:tracePt t="31293" x="9337675" y="3333750"/>
          <p14:tracePt t="31302" x="9337675" y="3365500"/>
          <p14:tracePt t="31309" x="9337675" y="3397250"/>
          <p14:tracePt t="31318" x="9337675" y="3444875"/>
          <p14:tracePt t="31326" x="9337675" y="3468688"/>
          <p14:tracePt t="31334" x="9337675" y="3500438"/>
          <p14:tracePt t="31342" x="9345613" y="3524250"/>
          <p14:tracePt t="31350" x="9345613" y="3556000"/>
          <p14:tracePt t="31358" x="9361488" y="3579813"/>
          <p14:tracePt t="31365" x="9369425" y="3613150"/>
          <p14:tracePt t="31373" x="9369425" y="3644900"/>
          <p14:tracePt t="31381" x="9377363" y="3652838"/>
          <p14:tracePt t="31389" x="9377363" y="3668713"/>
          <p14:tracePt t="31397" x="9377363" y="3684588"/>
          <p14:tracePt t="31413" x="9377363" y="3692525"/>
          <p14:tracePt t="31430" x="9377363" y="3708400"/>
          <p14:tracePt t="31437" x="9385300" y="3724275"/>
          <p14:tracePt t="31445" x="9393238" y="3756025"/>
          <p14:tracePt t="31454" x="9401175" y="3787775"/>
          <p14:tracePt t="31461" x="9417050" y="3843338"/>
          <p14:tracePt t="31469" x="9440863" y="3890963"/>
          <p14:tracePt t="31477" x="9440863" y="3938588"/>
          <p14:tracePt t="31486" x="9456738" y="3987800"/>
          <p14:tracePt t="31493" x="9464675" y="4019550"/>
          <p14:tracePt t="31503" x="9472613" y="4051300"/>
          <p14:tracePt t="31509" x="9480550" y="4075113"/>
          <p14:tracePt t="31518" x="9488488" y="4098925"/>
          <p14:tracePt t="31525" x="9496425" y="4138613"/>
          <p14:tracePt t="31533" x="9496425" y="4162425"/>
          <p14:tracePt t="31541" x="9504363" y="4186238"/>
          <p14:tracePt t="31549" x="9512300" y="4217988"/>
          <p14:tracePt t="31557" x="9520238" y="4233863"/>
          <p14:tracePt t="31565" x="9520238" y="4257675"/>
          <p14:tracePt t="31573" x="9520238" y="4265613"/>
          <p14:tracePt t="31581" x="9520238" y="4273550"/>
          <p14:tracePt t="31597" x="9520238" y="4281488"/>
          <p14:tracePt t="31661" x="9512300" y="4281488"/>
          <p14:tracePt t="31669" x="9504363" y="4281488"/>
          <p14:tracePt t="31677" x="9504363" y="4273550"/>
          <p14:tracePt t="31685" x="9496425" y="4265613"/>
          <p14:tracePt t="31701" x="9488488" y="4257675"/>
          <p14:tracePt t="31717" x="9472613" y="4249738"/>
          <p14:tracePt t="31725" x="9472613" y="4241800"/>
          <p14:tracePt t="31733" x="9464675" y="4225925"/>
          <p14:tracePt t="31741" x="9456738" y="4217988"/>
          <p14:tracePt t="31749" x="9456738" y="4202113"/>
          <p14:tracePt t="31757" x="9456738" y="4194175"/>
          <p14:tracePt t="31765" x="9456738" y="4178300"/>
          <p14:tracePt t="31773" x="9448800" y="4170363"/>
          <p14:tracePt t="31782" x="9440863" y="4154488"/>
          <p14:tracePt t="31790" x="9440863" y="4138613"/>
          <p14:tracePt t="31798" x="9432925" y="4122738"/>
          <p14:tracePt t="31806" x="9432925" y="4114800"/>
          <p14:tracePt t="31818" x="9417050" y="4090988"/>
          <p14:tracePt t="31821" x="9417050" y="4067175"/>
          <p14:tracePt t="31830" x="9409113" y="4051300"/>
          <p14:tracePt t="31838" x="9409113" y="4035425"/>
          <p14:tracePt t="31847" x="9409113" y="4011613"/>
          <p14:tracePt t="31853" x="9409113" y="3987800"/>
          <p14:tracePt t="31863" x="9409113" y="3963988"/>
          <p14:tracePt t="31869" x="9409113" y="3930650"/>
          <p14:tracePt t="31878" x="9401175" y="3906838"/>
          <p14:tracePt t="31886" x="9393238" y="3875088"/>
          <p14:tracePt t="31893" x="9393238" y="3851275"/>
          <p14:tracePt t="31901" x="9385300" y="3811588"/>
          <p14:tracePt t="31909" x="9377363" y="3779838"/>
          <p14:tracePt t="31917" x="9377363" y="3756025"/>
          <p14:tracePt t="31925" x="9377363" y="3740150"/>
          <p14:tracePt t="31933" x="9369425" y="3708400"/>
          <p14:tracePt t="31941" x="9369425" y="3684588"/>
          <p14:tracePt t="31949" x="9361488" y="3652838"/>
          <p14:tracePt t="31957" x="9353550" y="3629025"/>
          <p14:tracePt t="31965" x="9345613" y="3587750"/>
          <p14:tracePt t="31973" x="9337675" y="3556000"/>
          <p14:tracePt t="31981" x="9337675" y="3524250"/>
          <p14:tracePt t="31989" x="9329738" y="3484563"/>
          <p14:tracePt t="31997" x="9329738" y="3452813"/>
          <p14:tracePt t="32005" x="9329738" y="3444875"/>
          <p14:tracePt t="32013" x="9321800" y="3429000"/>
          <p14:tracePt t="32021" x="9321800" y="3413125"/>
          <p14:tracePt t="32029" x="9313863" y="3397250"/>
          <p14:tracePt t="32045" x="9313863" y="3381375"/>
          <p14:tracePt t="32053" x="9305925" y="3373438"/>
          <p14:tracePt t="32062" x="9305925" y="3365500"/>
          <p14:tracePt t="32069" x="9305925" y="3357563"/>
          <p14:tracePt t="32078" x="9305925" y="3341688"/>
          <p14:tracePt t="32086" x="9305925" y="3317875"/>
          <p14:tracePt t="32096" x="9297988" y="3302000"/>
          <p14:tracePt t="32102" x="9282113" y="3270250"/>
          <p14:tracePt t="32110" x="9282113" y="3244850"/>
          <p14:tracePt t="32118" x="9274175" y="3221038"/>
          <p14:tracePt t="32128" x="9266238" y="3197225"/>
          <p14:tracePt t="32133" x="9258300" y="3189288"/>
          <p14:tracePt t="32141" x="9258300" y="3165475"/>
          <p14:tracePt t="32149" x="9250363" y="3157538"/>
          <p14:tracePt t="32157" x="9242425" y="3133725"/>
          <p14:tracePt t="32165" x="9242425" y="3117850"/>
          <p14:tracePt t="32174" x="9234488" y="3101975"/>
          <p14:tracePt t="32181" x="9224963" y="3078163"/>
          <p14:tracePt t="32190" x="9217025" y="3054350"/>
          <p14:tracePt t="32198" x="9209088" y="3030538"/>
          <p14:tracePt t="32206" x="9209088" y="3006725"/>
          <p14:tracePt t="32214" x="9209088" y="2990850"/>
          <p14:tracePt t="32223" x="9209088" y="2967038"/>
          <p14:tracePt t="32229" x="9209088" y="2959100"/>
          <p14:tracePt t="32237" x="9201150" y="2951163"/>
          <p14:tracePt t="32245" x="9201150" y="2943225"/>
          <p14:tracePt t="32366" x="9201150" y="2935288"/>
          <p14:tracePt t="32374" x="9201150" y="2927350"/>
          <p14:tracePt t="32381" x="9201150" y="2919413"/>
          <p14:tracePt t="32503" x="9201150" y="2943225"/>
          <p14:tracePt t="32509" x="9201150" y="2959100"/>
          <p14:tracePt t="32517" x="9193213" y="2982913"/>
          <p14:tracePt t="32525" x="9185275" y="2998788"/>
          <p14:tracePt t="32534" x="9185275" y="3030538"/>
          <p14:tracePt t="32541" x="9185275" y="3070225"/>
          <p14:tracePt t="32549" x="9177338" y="3094038"/>
          <p14:tracePt t="32557" x="9169400" y="3133725"/>
          <p14:tracePt t="32565" x="9169400" y="3165475"/>
          <p14:tracePt t="32573" x="9161463" y="3205163"/>
          <p14:tracePt t="32581" x="9153525" y="3236913"/>
          <p14:tracePt t="32589" x="9145588" y="3286125"/>
          <p14:tracePt t="32597" x="9137650" y="3317875"/>
          <p14:tracePt t="32605" x="9129713" y="3349625"/>
          <p14:tracePt t="32613" x="9129713" y="3389313"/>
          <p14:tracePt t="32621" x="9121775" y="3421063"/>
          <p14:tracePt t="32629" x="9121775" y="3444875"/>
          <p14:tracePt t="32637" x="9121775" y="3476625"/>
          <p14:tracePt t="32645" x="9121775" y="3500438"/>
          <p14:tracePt t="32653" x="9121775" y="3532188"/>
          <p14:tracePt t="32661" x="9129713" y="3579813"/>
          <p14:tracePt t="32669" x="9145588" y="3629025"/>
          <p14:tracePt t="32677" x="9161463" y="3668713"/>
          <p14:tracePt t="32686" x="9177338" y="3716338"/>
          <p14:tracePt t="32693" x="9193213" y="3756025"/>
          <p14:tracePt t="32701" x="9209088" y="3803650"/>
          <p14:tracePt t="32709" x="9224963" y="3827463"/>
          <p14:tracePt t="32717" x="9242425" y="3859213"/>
          <p14:tracePt t="32725" x="9250363" y="3890963"/>
          <p14:tracePt t="32734" x="9258300" y="3906838"/>
          <p14:tracePt t="32741" x="9266238" y="3922713"/>
          <p14:tracePt t="32750" x="9274175" y="3948113"/>
          <p14:tracePt t="32757" x="9290050" y="3987800"/>
          <p14:tracePt t="32765" x="9329738" y="4043363"/>
          <p14:tracePt t="32773" x="9361488" y="4090988"/>
          <p14:tracePt t="32781" x="9417050" y="4162425"/>
          <p14:tracePt t="32789" x="9456738" y="4225925"/>
          <p14:tracePt t="32797" x="9504363" y="4298950"/>
          <p14:tracePt t="32805" x="9536113" y="4346575"/>
          <p14:tracePt t="32813" x="9544050" y="4378325"/>
          <p14:tracePt t="32821" x="9559925" y="4410075"/>
          <p14:tracePt t="32829" x="9567863" y="4441825"/>
          <p14:tracePt t="32837" x="9567863" y="4457700"/>
          <p14:tracePt t="32845" x="9575800" y="4473575"/>
          <p14:tracePt t="32854" x="9575800" y="4481513"/>
          <p14:tracePt t="32869" x="9575800" y="4489450"/>
          <p14:tracePt t="32878" x="9575800" y="4497388"/>
          <p14:tracePt t="32893" x="9575800" y="4505325"/>
          <p14:tracePt t="32949" x="9567863" y="4505325"/>
          <p14:tracePt t="32957" x="9559925" y="4497388"/>
          <p14:tracePt t="32965" x="9551988" y="4481513"/>
          <p14:tracePt t="32973" x="9544050" y="4465638"/>
          <p14:tracePt t="32981" x="9544050" y="4441825"/>
          <p14:tracePt t="32989" x="9536113" y="4418013"/>
          <p14:tracePt t="32997" x="9528175" y="4394200"/>
          <p14:tracePt t="33005" x="9528175" y="4370388"/>
          <p14:tracePt t="33013" x="9520238" y="4338638"/>
          <p14:tracePt t="33021" x="9512300" y="4306888"/>
          <p14:tracePt t="33029" x="9504363" y="4273550"/>
          <p14:tracePt t="33037" x="9496425" y="4241800"/>
          <p14:tracePt t="33045" x="9480550" y="4186238"/>
          <p14:tracePt t="33054" x="9472613" y="4138613"/>
          <p14:tracePt t="33061" x="9464675" y="4083050"/>
          <p14:tracePt t="33069" x="9448800" y="4035425"/>
          <p14:tracePt t="33077" x="9448800" y="3995738"/>
          <p14:tracePt t="33086" x="9440863" y="3948113"/>
          <p14:tracePt t="33093" x="9440863" y="3906838"/>
          <p14:tracePt t="33101" x="9440863" y="3851275"/>
          <p14:tracePt t="33109" x="9440863" y="3811588"/>
          <p14:tracePt t="33118" x="9440863" y="3756025"/>
          <p14:tracePt t="33125" x="9440863" y="3700463"/>
          <p14:tracePt t="33133" x="9440863" y="3652838"/>
          <p14:tracePt t="33141" x="9440863" y="3613150"/>
          <p14:tracePt t="33149" x="9440863" y="3571875"/>
          <p14:tracePt t="33157" x="9440863" y="3540125"/>
          <p14:tracePt t="33165" x="9440863" y="3492500"/>
          <p14:tracePt t="33173" x="9440863" y="3444875"/>
          <p14:tracePt t="33181" x="9440863" y="3389313"/>
          <p14:tracePt t="33189" x="9432925" y="3333750"/>
          <p14:tracePt t="33197" x="9432925" y="3278188"/>
          <p14:tracePt t="33205" x="9424988" y="3221038"/>
          <p14:tracePt t="33213" x="9424988" y="3173413"/>
          <p14:tracePt t="33221" x="9417050" y="3125788"/>
          <p14:tracePt t="33229" x="9417050" y="3070225"/>
          <p14:tracePt t="33237" x="9417050" y="3038475"/>
          <p14:tracePt t="33246" x="9417050" y="2998788"/>
          <p14:tracePt t="33256" x="9417050" y="2951163"/>
          <p14:tracePt t="33261" x="9409113" y="2927350"/>
          <p14:tracePt t="33270" x="9409113" y="2919413"/>
          <p14:tracePt t="33277" x="9409113" y="2909888"/>
          <p14:tracePt t="33285" x="9409113" y="2901950"/>
          <p14:tracePt t="33477" x="9393238" y="2927350"/>
          <p14:tracePt t="33485" x="9385300" y="2951163"/>
          <p14:tracePt t="33493" x="9369425" y="2982913"/>
          <p14:tracePt t="33502" x="9361488" y="3006725"/>
          <p14:tracePt t="33509" x="9353550" y="3030538"/>
          <p14:tracePt t="33518" x="9345613" y="3054350"/>
          <p14:tracePt t="33526" x="9329738" y="3094038"/>
          <p14:tracePt t="33536" x="9313863" y="3117850"/>
          <p14:tracePt t="33541" x="9313863" y="3149600"/>
          <p14:tracePt t="33549" x="9297988" y="3189288"/>
          <p14:tracePt t="33557" x="9290050" y="3236913"/>
          <p14:tracePt t="33565" x="9274175" y="3278188"/>
          <p14:tracePt t="33573" x="9266238" y="3325813"/>
          <p14:tracePt t="33581" x="9258300" y="3365500"/>
          <p14:tracePt t="33589" x="9242425" y="3429000"/>
          <p14:tracePt t="33597" x="9224963" y="3484563"/>
          <p14:tracePt t="33605" x="9217025" y="3532188"/>
          <p14:tracePt t="33614" x="9217025" y="3579813"/>
          <p14:tracePt t="33621" x="9217025" y="3621088"/>
          <p14:tracePt t="33629" x="9224963" y="3668713"/>
          <p14:tracePt t="33637" x="9242425" y="3692525"/>
          <p14:tracePt t="33645" x="9250363" y="3732213"/>
          <p14:tracePt t="33653" x="9250363" y="3748088"/>
          <p14:tracePt t="33661" x="9250363" y="3756025"/>
          <p14:tracePt t="33669" x="9258300" y="3771900"/>
          <p14:tracePt t="33685" x="9258300" y="3779838"/>
          <p14:tracePt t="33710" x="9266238" y="3787775"/>
          <p14:tracePt t="33719" x="9266238" y="3803650"/>
          <p14:tracePt t="33725" x="9266238" y="3811588"/>
          <p14:tracePt t="33733" x="9274175" y="3835400"/>
          <p14:tracePt t="33741" x="9282113" y="3859213"/>
          <p14:tracePt t="33749" x="9290050" y="3898900"/>
          <p14:tracePt t="33757" x="9297988" y="3930650"/>
          <p14:tracePt t="33765" x="9305925" y="3956050"/>
          <p14:tracePt t="33773" x="9321800" y="3987800"/>
          <p14:tracePt t="33781" x="9337675" y="4011613"/>
          <p14:tracePt t="33789" x="9337675" y="4019550"/>
          <p14:tracePt t="33797" x="9337675" y="4027488"/>
          <p14:tracePt t="33805" x="9337675" y="4043363"/>
          <p14:tracePt t="33815" x="9337675" y="4059238"/>
          <p14:tracePt t="33821" x="9345613" y="4075113"/>
          <p14:tracePt t="33830" x="9345613" y="4090988"/>
          <p14:tracePt t="33840" x="9353550" y="4106863"/>
          <p14:tracePt t="33845" x="9353550" y="4130675"/>
          <p14:tracePt t="33853" x="9361488" y="4146550"/>
          <p14:tracePt t="33862" x="9369425" y="4154488"/>
          <p14:tracePt t="33870" x="9377363" y="4170363"/>
          <p14:tracePt t="33965" x="9377363" y="4162425"/>
          <p14:tracePt t="33973" x="9377363" y="4154488"/>
          <p14:tracePt t="33981" x="9377363" y="4146550"/>
          <p14:tracePt t="34133" x="9377363" y="4138613"/>
          <p14:tracePt t="34309" x="9369425" y="4138613"/>
          <p14:tracePt t="34389" x="9361488" y="4138613"/>
          <p14:tracePt t="34638" x="9361488" y="4130675"/>
          <p14:tracePt t="35349" x="9361488" y="4122738"/>
          <p14:tracePt t="35357" x="9361488" y="4114800"/>
          <p14:tracePt t="35374" x="9361488" y="4106863"/>
          <p14:tracePt t="35389" x="9361488" y="4098925"/>
          <p14:tracePt t="35405" x="9361488" y="4083050"/>
          <p14:tracePt t="35413" x="9361488" y="4075113"/>
          <p14:tracePt t="35421" x="9361488" y="4067175"/>
          <p14:tracePt t="35429" x="9361488" y="4051300"/>
          <p14:tracePt t="35437" x="9361488" y="4027488"/>
          <p14:tracePt t="35445" x="9361488" y="3987800"/>
          <p14:tracePt t="35453" x="9361488" y="3938588"/>
          <p14:tracePt t="35462" x="9369425" y="3875088"/>
          <p14:tracePt t="35469" x="9377363" y="3819525"/>
          <p14:tracePt t="35477" x="9385300" y="3763963"/>
          <p14:tracePt t="35485" x="9393238" y="3708400"/>
          <p14:tracePt t="35493" x="9401175" y="3652838"/>
          <p14:tracePt t="35503" x="9409113" y="3587750"/>
          <p14:tracePt t="35509" x="9417050" y="3532188"/>
          <p14:tracePt t="35517" x="9417050" y="3484563"/>
          <p14:tracePt t="35525" x="9417050" y="3436938"/>
          <p14:tracePt t="35533" x="9417050" y="3397250"/>
          <p14:tracePt t="35541" x="9417050" y="3349625"/>
          <p14:tracePt t="35550" x="9417050" y="3317875"/>
          <p14:tracePt t="35557" x="9417050" y="3294063"/>
          <p14:tracePt t="35566" x="9417050" y="3270250"/>
          <p14:tracePt t="35573" x="9417050" y="3252788"/>
          <p14:tracePt t="35581" x="9417050" y="3244850"/>
          <p14:tracePt t="35589" x="9417050" y="3236913"/>
          <p14:tracePt t="35597" x="9417050" y="3228975"/>
          <p14:tracePt t="35645" x="9417050" y="3221038"/>
          <p14:tracePt t="35653" x="9417050" y="3213100"/>
          <p14:tracePt t="35669" x="9417050" y="3197225"/>
          <p14:tracePt t="35677" x="9417050" y="3181350"/>
          <p14:tracePt t="35685" x="9417050" y="3165475"/>
          <p14:tracePt t="35693" x="9417050" y="3157538"/>
          <p14:tracePt t="35702" x="9409113" y="3149600"/>
          <p14:tracePt t="35709" x="9409113" y="3141663"/>
          <p14:tracePt t="35718" x="9409113" y="3133725"/>
          <p14:tracePt t="35733" x="9409113" y="3125788"/>
          <p14:tracePt t="35893" x="9409113" y="3117850"/>
          <p14:tracePt t="35909" x="9409113" y="3101975"/>
          <p14:tracePt t="35917" x="9401175" y="3101975"/>
          <p14:tracePt t="35925" x="9393238" y="3086100"/>
          <p14:tracePt t="35933" x="9393238" y="3078163"/>
          <p14:tracePt t="35941" x="9393238" y="3062288"/>
          <p14:tracePt t="35958" x="9385300" y="3054350"/>
          <p14:tracePt t="36093" x="9377363" y="3078163"/>
          <p14:tracePt t="36101" x="9369425" y="3109913"/>
          <p14:tracePt t="36109" x="9369425" y="3149600"/>
          <p14:tracePt t="36117" x="9369425" y="3189288"/>
          <p14:tracePt t="36125" x="9369425" y="3244850"/>
          <p14:tracePt t="36134" x="9369425" y="3278188"/>
          <p14:tracePt t="36143" x="9369425" y="3309938"/>
          <p14:tracePt t="36149" x="9369425" y="3341688"/>
          <p14:tracePt t="36157" x="9369425" y="3365500"/>
          <p14:tracePt t="36165" x="9369425" y="3373438"/>
          <p14:tracePt t="36173" x="9369425" y="3381375"/>
          <p14:tracePt t="36181" x="9369425" y="3389313"/>
          <p14:tracePt t="36190" x="9369425" y="3397250"/>
          <p14:tracePt t="36198" x="9369425" y="3405188"/>
          <p14:tracePt t="36206" x="9369425" y="3421063"/>
          <p14:tracePt t="36214" x="9369425" y="3436938"/>
          <p14:tracePt t="36223" x="9369425" y="3452813"/>
          <p14:tracePt t="36229" x="9361488" y="3484563"/>
          <p14:tracePt t="36237" x="9361488" y="3516313"/>
          <p14:tracePt t="36245" x="9353550" y="3563938"/>
          <p14:tracePt t="36253" x="9353550" y="3629025"/>
          <p14:tracePt t="36261" x="9353550" y="3668713"/>
          <p14:tracePt t="36269" x="9353550" y="3724275"/>
          <p14:tracePt t="36277" x="9353550" y="3779838"/>
          <p14:tracePt t="36286" x="9353550" y="3811588"/>
          <p14:tracePt t="36294" x="9353550" y="3851275"/>
          <p14:tracePt t="36303" x="9353550" y="3883025"/>
          <p14:tracePt t="36311" x="9353550" y="3914775"/>
          <p14:tracePt t="36318" x="9345613" y="3938588"/>
          <p14:tracePt t="36325" x="9345613" y="3979863"/>
          <p14:tracePt t="36334" x="9345613" y="4003675"/>
          <p14:tracePt t="36342" x="9345613" y="4043363"/>
          <p14:tracePt t="36349" x="9385300" y="4106863"/>
          <p14:tracePt t="36357" x="9440863" y="4170363"/>
          <p14:tracePt t="36365" x="9480550" y="4210050"/>
          <p14:tracePt t="36373" x="9520238" y="4249738"/>
          <p14:tracePt t="36382" x="9544050" y="4265613"/>
          <p14:tracePt t="36390" x="9551988" y="4273550"/>
          <p14:tracePt t="36470" x="9551988" y="4281488"/>
          <p14:tracePt t="36477" x="9559925" y="4281488"/>
          <p14:tracePt t="36486" x="9567863" y="4291013"/>
          <p14:tracePt t="36503" x="9575800" y="4291013"/>
          <p14:tracePt t="36573" x="9575800" y="4281488"/>
          <p14:tracePt t="36638" x="9575800" y="4273550"/>
          <p14:tracePt t="36645" x="9575800" y="4265613"/>
          <p14:tracePt t="36661" x="9575800" y="4257675"/>
          <p14:tracePt t="36677" x="9567863" y="4249738"/>
          <p14:tracePt t="36877" x="9567863" y="4241800"/>
          <p14:tracePt t="36893" x="9567863" y="4233863"/>
          <p14:tracePt t="36901" x="9567863" y="4225925"/>
          <p14:tracePt t="36909" x="9585325" y="4210050"/>
          <p14:tracePt t="36917" x="9593263" y="4202113"/>
          <p14:tracePt t="36925" x="9601200" y="4194175"/>
          <p14:tracePt t="36933" x="9601200" y="4186238"/>
          <p14:tracePt t="36941" x="9609138" y="4178300"/>
          <p14:tracePt t="36949" x="9609138" y="4170363"/>
          <p14:tracePt t="36957" x="9617075" y="4170363"/>
          <p14:tracePt t="36973" x="9617075" y="4162425"/>
          <p14:tracePt t="37045" x="9625013" y="4162425"/>
          <p14:tracePt t="37061" x="9625013" y="4154488"/>
          <p14:tracePt t="37070" x="9640888" y="4146550"/>
          <p14:tracePt t="37085" x="9648825" y="4146550"/>
          <p14:tracePt t="37101" x="9664700" y="4146550"/>
          <p14:tracePt t="37110" x="9672638" y="4146550"/>
          <p14:tracePt t="37118" x="9680575" y="4146550"/>
          <p14:tracePt t="37129" x="9696450" y="4146550"/>
          <p14:tracePt t="37149" x="9704388" y="4146550"/>
          <p14:tracePt t="37174" x="9712325" y="4146550"/>
          <p14:tracePt t="37181" x="9720263" y="4146550"/>
          <p14:tracePt t="37189" x="9728200" y="4146550"/>
          <p14:tracePt t="37197" x="9736138" y="4146550"/>
          <p14:tracePt t="37205" x="9736138" y="4138613"/>
          <p14:tracePt t="37222" x="9736138" y="4130675"/>
          <p14:tracePt t="37229" x="9744075" y="4122738"/>
          <p14:tracePt t="37237" x="9752013" y="4114800"/>
          <p14:tracePt t="37245" x="9767888" y="4114800"/>
          <p14:tracePt t="37253" x="9863138" y="4106863"/>
          <p14:tracePt t="37261" x="10039350" y="4106863"/>
          <p14:tracePt t="37269" x="10310813" y="4106863"/>
          <p14:tracePt t="37277" x="10596563" y="4138613"/>
          <p14:tracePt t="37285" x="10804525" y="4162425"/>
          <p14:tracePt t="37293" x="10939463" y="4170363"/>
          <p14:tracePt t="37302" x="10996613" y="4170363"/>
          <p14:tracePt t="37309" x="11004550" y="4170363"/>
          <p14:tracePt t="37349" x="11004550" y="4154488"/>
          <p14:tracePt t="37357" x="10988675" y="4138613"/>
          <p14:tracePt t="37365" x="10955338" y="4098925"/>
          <p14:tracePt t="37373" x="10915650" y="4067175"/>
          <p14:tracePt t="37381" x="10860088" y="4027488"/>
          <p14:tracePt t="37389" x="10812463" y="3987800"/>
          <p14:tracePt t="37397" x="10748963" y="3956050"/>
          <p14:tracePt t="37405" x="10717213" y="3930650"/>
          <p14:tracePt t="37413" x="10685463" y="3906838"/>
          <p14:tracePt t="37421" x="10677525" y="3898900"/>
          <p14:tracePt t="37429" x="10669588" y="3890963"/>
          <p14:tracePt t="37445" x="10669588" y="3883025"/>
          <p14:tracePt t="37453" x="10661650" y="3875088"/>
          <p14:tracePt t="37461" x="10653713" y="3867150"/>
          <p14:tracePt t="37470" x="10645775" y="3867150"/>
          <p14:tracePt t="37477" x="10637838" y="3851275"/>
          <p14:tracePt t="37486" x="10629900" y="3835400"/>
          <p14:tracePt t="37493" x="10612438" y="3827463"/>
          <p14:tracePt t="37503" x="10604500" y="3803650"/>
          <p14:tracePt t="37509" x="10572750" y="3779838"/>
          <p14:tracePt t="37520" x="10556875" y="3756025"/>
          <p14:tracePt t="37526" x="10525125" y="3724275"/>
          <p14:tracePt t="37534" x="10485438" y="3692525"/>
          <p14:tracePt t="37541" x="10461625" y="3660775"/>
          <p14:tracePt t="37549" x="10437813" y="3629025"/>
          <p14:tracePt t="37557" x="10421938" y="3587750"/>
          <p14:tracePt t="37565" x="10406063" y="3563938"/>
          <p14:tracePt t="37574" x="10398125" y="3532188"/>
          <p14:tracePt t="37582" x="10398125" y="3508375"/>
          <p14:tracePt t="37590" x="10398125" y="3492500"/>
          <p14:tracePt t="37598" x="10398125" y="3468688"/>
          <p14:tracePt t="37606" x="10390188" y="3436938"/>
          <p14:tracePt t="37614" x="10390188" y="3421063"/>
          <p14:tracePt t="37622" x="10382250" y="3405188"/>
          <p14:tracePt t="37631" x="10374313" y="3389313"/>
          <p14:tracePt t="37638" x="10374313" y="3381375"/>
          <p14:tracePt t="37645" x="10374313" y="3365500"/>
          <p14:tracePt t="37653" x="10374313" y="3357563"/>
          <p14:tracePt t="37661" x="10374313" y="3349625"/>
          <p14:tracePt t="37669" x="10374313" y="3325813"/>
          <p14:tracePt t="37677" x="10374313" y="3309938"/>
          <p14:tracePt t="37685" x="10374313" y="3286125"/>
          <p14:tracePt t="37693" x="10374313" y="3252788"/>
          <p14:tracePt t="37701" x="10374313" y="3221038"/>
          <p14:tracePt t="37709" x="10374313" y="3181350"/>
          <p14:tracePt t="37717" x="10358438" y="3157538"/>
          <p14:tracePt t="37725" x="10342563" y="3125788"/>
          <p14:tracePt t="37734" x="10326688" y="3086100"/>
          <p14:tracePt t="37741" x="10310813" y="3046413"/>
          <p14:tracePt t="37749" x="10287000" y="3022600"/>
          <p14:tracePt t="37757" x="10269538" y="2982913"/>
          <p14:tracePt t="37765" x="10261600" y="2959100"/>
          <p14:tracePt t="37773" x="10237788" y="2935288"/>
          <p14:tracePt t="37781" x="10221913" y="2901950"/>
          <p14:tracePt t="37789" x="10221913" y="2886075"/>
          <p14:tracePt t="37797" x="10213975" y="2878138"/>
          <p14:tracePt t="37805" x="10213975" y="2870200"/>
          <p14:tracePt t="37848" x="10206038" y="2870200"/>
          <p14:tracePt t="37853" x="10126663" y="2870200"/>
          <p14:tracePt t="37861" x="10063163" y="2870200"/>
          <p14:tracePt t="37869" x="10023475" y="2870200"/>
          <p14:tracePt t="37877" x="9991725" y="2870200"/>
          <p14:tracePt t="37886" x="9983788" y="2870200"/>
          <p14:tracePt t="37893" x="9975850" y="2870200"/>
          <p14:tracePt t="38141" x="9983788" y="2870200"/>
          <p14:tracePt t="38149" x="9991725" y="2870200"/>
          <p14:tracePt t="38157" x="9999663" y="2870200"/>
          <p14:tracePt t="38165" x="10015538" y="2870200"/>
          <p14:tracePt t="38174" x="10047288" y="2878138"/>
          <p14:tracePt t="38182" x="10102850" y="2894013"/>
          <p14:tracePt t="38189" x="10166350" y="2919413"/>
          <p14:tracePt t="38197" x="10245725" y="2943225"/>
          <p14:tracePt t="38205" x="10302875" y="2951163"/>
          <p14:tracePt t="38213" x="10334625" y="2967038"/>
          <p14:tracePt t="38222" x="10366375" y="2974975"/>
          <p14:tracePt t="38237" x="10366375" y="2982913"/>
          <p14:tracePt t="38253" x="10366375" y="2990850"/>
          <p14:tracePt t="38262" x="10366375" y="2998788"/>
          <p14:tracePt t="38271" x="10366375" y="3006725"/>
          <p14:tracePt t="38277" x="10366375" y="3014663"/>
          <p14:tracePt t="38287" x="10358438" y="3030538"/>
          <p14:tracePt t="38294" x="10350500" y="3038475"/>
          <p14:tracePt t="38303" x="10350500" y="3046413"/>
          <p14:tracePt t="38310" x="10350500" y="3070225"/>
          <p14:tracePt t="38318" x="10350500" y="3101975"/>
          <p14:tracePt t="38325" x="10358438" y="3149600"/>
          <p14:tracePt t="38333" x="10366375" y="3205163"/>
          <p14:tracePt t="38341" x="10366375" y="3244850"/>
          <p14:tracePt t="38349" x="10366375" y="3302000"/>
          <p14:tracePt t="38357" x="10366375" y="3333750"/>
          <p14:tracePt t="38365" x="10366375" y="3357563"/>
          <p14:tracePt t="38373" x="10366375" y="3389313"/>
          <p14:tracePt t="38381" x="10366375" y="3405188"/>
          <p14:tracePt t="38389" x="10358438" y="3429000"/>
          <p14:tracePt t="38398" x="10350500" y="3444875"/>
          <p14:tracePt t="38406" x="10342563" y="3460750"/>
          <p14:tracePt t="38413" x="10342563" y="3468688"/>
          <p14:tracePt t="38421" x="10334625" y="3484563"/>
          <p14:tracePt t="38429" x="10326688" y="3500438"/>
          <p14:tracePt t="38438" x="10326688" y="3516313"/>
          <p14:tracePt t="38445" x="10326688" y="3548063"/>
          <p14:tracePt t="38453" x="10326688" y="3563938"/>
          <p14:tracePt t="38461" x="10326688" y="3587750"/>
          <p14:tracePt t="38469" x="10318750" y="3613150"/>
          <p14:tracePt t="38478" x="10310813" y="3636963"/>
          <p14:tracePt t="38486" x="10302875" y="3660775"/>
          <p14:tracePt t="38493" x="10302875" y="3676650"/>
          <p14:tracePt t="38503" x="10287000" y="3684588"/>
          <p14:tracePt t="38510" x="10279063" y="3700463"/>
          <p14:tracePt t="38521" x="10279063" y="3708400"/>
          <p14:tracePt t="38525" x="10269538" y="3708400"/>
          <p14:tracePt t="38535" x="10269538" y="3724275"/>
          <p14:tracePt t="38541" x="10261600" y="3732213"/>
          <p14:tracePt t="38549" x="10261600" y="3748088"/>
          <p14:tracePt t="38557" x="10253663" y="3771900"/>
          <p14:tracePt t="38565" x="10245725" y="3811588"/>
          <p14:tracePt t="38573" x="10237788" y="3851275"/>
          <p14:tracePt t="38581" x="10221913" y="3906838"/>
          <p14:tracePt t="38589" x="10206038" y="3948113"/>
          <p14:tracePt t="38597" x="10198100" y="3995738"/>
          <p14:tracePt t="38605" x="10182225" y="4027488"/>
          <p14:tracePt t="38613" x="10174288" y="4043363"/>
          <p14:tracePt t="38621" x="10166350" y="4059238"/>
          <p14:tracePt t="38629" x="10158413" y="4075113"/>
          <p14:tracePt t="38637" x="10150475" y="4083050"/>
          <p14:tracePt t="38645" x="10142538" y="4098925"/>
          <p14:tracePt t="38654" x="10134600" y="4106863"/>
          <p14:tracePt t="38662" x="10126663" y="4114800"/>
          <p14:tracePt t="38670" x="10126663" y="4122738"/>
          <p14:tracePt t="38678" x="10126663" y="4130675"/>
          <p14:tracePt t="38687" x="10118725" y="4138613"/>
          <p14:tracePt t="38701" x="10118725" y="4146550"/>
          <p14:tracePt t="38741" x="10110788" y="4154488"/>
          <p14:tracePt t="38797" x="10102850" y="4154488"/>
          <p14:tracePt t="38816" x="10094913" y="4154488"/>
          <p14:tracePt t="38846" x="10086975" y="4154488"/>
          <p14:tracePt t="38853" x="10079038" y="4154488"/>
          <p14:tracePt t="38861" x="10063163" y="4138613"/>
          <p14:tracePt t="38869" x="10055225" y="4138613"/>
          <p14:tracePt t="38877" x="10047288" y="4122738"/>
          <p14:tracePt t="38893" x="10039350" y="4122738"/>
          <p14:tracePt t="38934" x="10039350" y="4114800"/>
          <p14:tracePt t="38965" x="10031413" y="4114800"/>
          <p14:tracePt t="38997" x="10023475" y="4098925"/>
          <p14:tracePt t="39005" x="9983788" y="4067175"/>
          <p14:tracePt t="39013" x="9967913" y="4027488"/>
          <p14:tracePt t="39021" x="9944100" y="4003675"/>
          <p14:tracePt t="39029" x="9926638" y="3963988"/>
          <p14:tracePt t="39037" x="9918700" y="3938588"/>
          <p14:tracePt t="39045" x="9902825" y="3890963"/>
          <p14:tracePt t="39053" x="9886950" y="3835400"/>
          <p14:tracePt t="39061" x="9871075" y="3795713"/>
          <p14:tracePt t="39069" x="9863138" y="3732213"/>
          <p14:tracePt t="39078" x="9847263" y="3700463"/>
          <p14:tracePt t="39085" x="9823450" y="3652838"/>
          <p14:tracePt t="39093" x="9799638" y="3613150"/>
          <p14:tracePt t="39101" x="9783763" y="3579813"/>
          <p14:tracePt t="39109" x="9775825" y="3540125"/>
          <p14:tracePt t="39117" x="9759950" y="3516313"/>
          <p14:tracePt t="39127" x="9744075" y="3492500"/>
          <p14:tracePt t="39133" x="9744075" y="3460750"/>
          <p14:tracePt t="39142" x="9744075" y="3452813"/>
          <p14:tracePt t="39149" x="9736138" y="3436938"/>
          <p14:tracePt t="39157" x="9736138" y="3429000"/>
          <p14:tracePt t="39165" x="9728200" y="3429000"/>
          <p14:tracePt t="39173" x="9728200" y="3421063"/>
          <p14:tracePt t="39213" x="9728200" y="3413125"/>
          <p14:tracePt t="39221" x="9720263" y="3397250"/>
          <p14:tracePt t="39229" x="9704388" y="3373438"/>
          <p14:tracePt t="39237" x="9688513" y="3333750"/>
          <p14:tracePt t="39245" x="9680575" y="3302000"/>
          <p14:tracePt t="39253" x="9664700" y="3270250"/>
          <p14:tracePt t="39261" x="9648825" y="3236913"/>
          <p14:tracePt t="39269" x="9632950" y="3205163"/>
          <p14:tracePt t="39277" x="9632950" y="3181350"/>
          <p14:tracePt t="39285" x="9617075" y="3165475"/>
          <p14:tracePt t="39294" x="9617075" y="3149600"/>
          <p14:tracePt t="39302" x="9609138" y="3125788"/>
          <p14:tracePt t="39309" x="9609138" y="3109913"/>
          <p14:tracePt t="39317" x="9601200" y="3086100"/>
          <p14:tracePt t="39325" x="9585325" y="3054350"/>
          <p14:tracePt t="39333" x="9575800" y="3030538"/>
          <p14:tracePt t="39341" x="9559925" y="3014663"/>
          <p14:tracePt t="39350" x="9551988" y="2998788"/>
          <p14:tracePt t="39358" x="9536113" y="2982913"/>
          <p14:tracePt t="39365" x="9528175" y="2974975"/>
          <p14:tracePt t="39373" x="9512300" y="2959100"/>
          <p14:tracePt t="39573" x="9496425" y="2967038"/>
          <p14:tracePt t="39581" x="9480550" y="2990850"/>
          <p14:tracePt t="39589" x="9480550" y="2998788"/>
          <p14:tracePt t="39597" x="9472613" y="3006725"/>
          <p14:tracePt t="39606" x="9464675" y="3022600"/>
          <p14:tracePt t="39614" x="9464675" y="3030538"/>
          <p14:tracePt t="39621" x="9464675" y="3038475"/>
          <p14:tracePt t="39629" x="9456738" y="3054350"/>
          <p14:tracePt t="39638" x="9448800" y="3062288"/>
          <p14:tracePt t="39645" x="9448800" y="3070225"/>
          <p14:tracePt t="39661" x="9448800" y="3078163"/>
          <p14:tracePt t="39853" x="9448800" y="3086100"/>
          <p14:tracePt t="39861" x="9440863" y="3094038"/>
          <p14:tracePt t="39870" x="9432925" y="3109913"/>
          <p14:tracePt t="39881" x="9432925" y="3117850"/>
          <p14:tracePt t="39885" x="9424988" y="3125788"/>
          <p14:tracePt t="39903" x="9417050" y="3141663"/>
          <p14:tracePt t="39909" x="9417050" y="3157538"/>
          <p14:tracePt t="39917" x="9409113" y="3157538"/>
          <p14:tracePt t="39925" x="9401175" y="3173413"/>
          <p14:tracePt t="39933" x="9401175" y="3181350"/>
          <p14:tracePt t="39941" x="9401175" y="3189288"/>
          <p14:tracePt t="39959" x="9401175" y="3197225"/>
          <p14:tracePt t="39965" x="9393238" y="3197225"/>
          <p14:tracePt t="40022" x="9393238" y="3205163"/>
          <p14:tracePt t="40037" x="9393238" y="3213100"/>
          <p14:tracePt t="40045" x="9393238" y="3221038"/>
          <p14:tracePt t="40053" x="9393238" y="3228975"/>
          <p14:tracePt t="40061" x="9393238" y="3236913"/>
          <p14:tracePt t="40077" x="9393238" y="3252788"/>
          <p14:tracePt t="40085" x="9393238" y="3262313"/>
          <p14:tracePt t="40101" x="9393238" y="3270250"/>
          <p14:tracePt t="40109" x="9393238" y="3278188"/>
          <p14:tracePt t="40182" x="9393238" y="3286125"/>
          <p14:tracePt t="40192" x="9393238" y="3294063"/>
          <p14:tracePt t="40197" x="9401175" y="3309938"/>
          <p14:tracePt t="40205" x="9401175" y="3317875"/>
          <p14:tracePt t="40213" x="9401175" y="3341688"/>
          <p14:tracePt t="40221" x="9401175" y="3349625"/>
          <p14:tracePt t="40229" x="9401175" y="3365500"/>
          <p14:tracePt t="40237" x="9409113" y="3381375"/>
          <p14:tracePt t="40245" x="9409113" y="3397250"/>
          <p14:tracePt t="40253" x="9409113" y="3413125"/>
          <p14:tracePt t="40261" x="9409113" y="3436938"/>
          <p14:tracePt t="40269" x="9409113" y="3460750"/>
          <p14:tracePt t="40277" x="9409113" y="3484563"/>
          <p14:tracePt t="40285" x="9409113" y="3500438"/>
          <p14:tracePt t="40293" x="9409113" y="3508375"/>
          <p14:tracePt t="40301" x="9409113" y="3516313"/>
          <p14:tracePt t="40326" x="9409113" y="3524250"/>
          <p14:tracePt t="40334" x="9417050" y="3524250"/>
          <p14:tracePt t="40342" x="9417050" y="3532188"/>
          <p14:tracePt t="40358" x="9417050" y="3548063"/>
          <p14:tracePt t="40366" x="9424988" y="3548063"/>
          <p14:tracePt t="40374" x="9424988" y="3556000"/>
          <p14:tracePt t="40389" x="9432925" y="3563938"/>
          <p14:tracePt t="40397" x="9432925" y="3571875"/>
          <p14:tracePt t="40413" x="9432925" y="3579813"/>
          <p14:tracePt t="40421" x="9440863" y="3587750"/>
          <p14:tracePt t="40429" x="9448800" y="3595688"/>
          <p14:tracePt t="40445" x="9448800" y="3605213"/>
          <p14:tracePt t="40494" x="9456738" y="3605213"/>
          <p14:tracePt t="40505" x="9464675" y="3613150"/>
          <p14:tracePt t="40509" x="9488488" y="3636963"/>
          <p14:tracePt t="40517" x="9504363" y="3644900"/>
          <p14:tracePt t="40525" x="9520238" y="3660775"/>
          <p14:tracePt t="40533" x="9528175" y="3668713"/>
          <p14:tracePt t="40541" x="9528175" y="3676650"/>
          <p14:tracePt t="40550" x="9536113" y="3676650"/>
          <p14:tracePt t="40557" x="9544050" y="3684588"/>
          <p14:tracePt t="40566" x="9551988" y="3692525"/>
          <p14:tracePt t="40597" x="9551988" y="3700463"/>
          <p14:tracePt t="40605" x="9559925" y="3700463"/>
          <p14:tracePt t="40677" x="9559925" y="3708400"/>
          <p14:tracePt t="40782" x="9551988" y="3684588"/>
          <p14:tracePt t="40790" x="9544050" y="3668713"/>
          <p14:tracePt t="40797" x="9528175" y="3652838"/>
          <p14:tracePt t="40806" x="9528175" y="3629025"/>
          <p14:tracePt t="40816" x="9512300" y="3613150"/>
          <p14:tracePt t="40821" x="9504363" y="3587750"/>
          <p14:tracePt t="40829" x="9504363" y="3563938"/>
          <p14:tracePt t="40837" x="9488488" y="3556000"/>
          <p14:tracePt t="40845" x="9480550" y="3540125"/>
          <p14:tracePt t="40853" x="9472613" y="3524250"/>
          <p14:tracePt t="40863" x="9464675" y="3500438"/>
          <p14:tracePt t="40869" x="9456738" y="3484563"/>
          <p14:tracePt t="40878" x="9440863" y="3468688"/>
          <p14:tracePt t="40885" x="9432925" y="3444875"/>
          <p14:tracePt t="40893" x="9417050" y="3413125"/>
          <p14:tracePt t="40901" x="9409113" y="3397250"/>
          <p14:tracePt t="40909" x="9401175" y="3373438"/>
          <p14:tracePt t="40918" x="9401175" y="3349625"/>
          <p14:tracePt t="40925" x="9401175" y="3333750"/>
          <p14:tracePt t="40933" x="9393238" y="3317875"/>
          <p14:tracePt t="40942" x="9385300" y="3294063"/>
          <p14:tracePt t="40950" x="9385300" y="3278188"/>
          <p14:tracePt t="40958" x="9385300" y="3270250"/>
          <p14:tracePt t="40966" x="9385300" y="3262313"/>
          <p14:tracePt t="40974" x="9377363" y="3244850"/>
          <p14:tracePt t="40981" x="9377363" y="3228975"/>
          <p14:tracePt t="40989" x="9377363" y="3221038"/>
          <p14:tracePt t="41005" x="9377363" y="3213100"/>
          <p14:tracePt t="41061" x="9377363" y="3205163"/>
          <p14:tracePt t="41069" x="9385300" y="3189288"/>
          <p14:tracePt t="41077" x="9401175" y="3173413"/>
          <p14:tracePt t="41085" x="9409113" y="3165475"/>
          <p14:tracePt t="41093" x="9417050" y="3149600"/>
          <p14:tracePt t="41101" x="9424988" y="3133725"/>
          <p14:tracePt t="41109" x="9424988" y="3117850"/>
          <p14:tracePt t="41117" x="9432925" y="3101975"/>
          <p14:tracePt t="41126" x="9440863" y="3086100"/>
          <p14:tracePt t="41133" x="9448800" y="3062288"/>
          <p14:tracePt t="41141" x="9448800" y="3054350"/>
          <p14:tracePt t="41149" x="9456738" y="3046413"/>
          <p14:tracePt t="41157" x="9464675" y="3038475"/>
          <p14:tracePt t="41166" x="9464675" y="3030538"/>
          <p14:tracePt t="41309" x="9464675" y="3038475"/>
          <p14:tracePt t="41317" x="9464675" y="3054350"/>
          <p14:tracePt t="41325" x="9464675" y="3078163"/>
          <p14:tracePt t="41333" x="9464675" y="3094038"/>
          <p14:tracePt t="41341" x="9456738" y="3109913"/>
          <p14:tracePt t="41349" x="9440863" y="3125788"/>
          <p14:tracePt t="41358" x="9432925" y="3141663"/>
          <p14:tracePt t="41365" x="9424988" y="3157538"/>
          <p14:tracePt t="41382" x="9417050" y="3165475"/>
          <p14:tracePt t="41568" x="9417050" y="3173413"/>
          <p14:tracePt t="41581" x="9417050" y="3181350"/>
          <p14:tracePt t="41589" x="9417050" y="3197225"/>
          <p14:tracePt t="41597" x="9409113" y="3205163"/>
          <p14:tracePt t="41605" x="9409113" y="3221038"/>
          <p14:tracePt t="41613" x="9409113" y="3228975"/>
          <p14:tracePt t="41621" x="9409113" y="3244850"/>
          <p14:tracePt t="41630" x="9401175" y="3252788"/>
          <p14:tracePt t="41637" x="9401175" y="3262313"/>
          <p14:tracePt t="41645" x="9401175" y="3278188"/>
          <p14:tracePt t="41661" x="9401175" y="3286125"/>
          <p14:tracePt t="41669" x="9401175" y="3302000"/>
          <p14:tracePt t="41677" x="9401175" y="3309938"/>
          <p14:tracePt t="41685" x="9401175" y="3317875"/>
          <p14:tracePt t="41693" x="9401175" y="3333750"/>
          <p14:tracePt t="41701" x="9401175" y="3341688"/>
          <p14:tracePt t="41709" x="9401175" y="3349625"/>
          <p14:tracePt t="41717" x="9401175" y="3373438"/>
          <p14:tracePt t="41725" x="9401175" y="3397250"/>
          <p14:tracePt t="41733" x="9409113" y="3429000"/>
          <p14:tracePt t="41741" x="9424988" y="3468688"/>
          <p14:tracePt t="41749" x="9424988" y="3492500"/>
          <p14:tracePt t="41757" x="9440863" y="3532188"/>
          <p14:tracePt t="41773" x="9448800" y="3540125"/>
          <p14:tracePt t="41782" x="9448800" y="3548063"/>
          <p14:tracePt t="41837" x="9448800" y="3556000"/>
          <p14:tracePt t="41846" x="9456738" y="3571875"/>
          <p14:tracePt t="41853" x="9464675" y="3587750"/>
          <p14:tracePt t="41861" x="9472613" y="3613150"/>
          <p14:tracePt t="41870" x="9472613" y="3621088"/>
          <p14:tracePt t="41881" x="9480550" y="3629025"/>
          <p14:tracePt t="41887" x="9496425" y="3644900"/>
          <p14:tracePt t="41893" x="9496425" y="3652838"/>
          <p14:tracePt t="41903" x="9504363" y="3668713"/>
          <p14:tracePt t="41910" x="9504363" y="3684588"/>
          <p14:tracePt t="41919" x="9512300" y="3692525"/>
          <p14:tracePt t="41926" x="9512300" y="3700463"/>
          <p14:tracePt t="41944" x="9512300" y="3708400"/>
          <p14:tracePt t="41949" x="9512300" y="3716338"/>
          <p14:tracePt t="41966" x="9512300" y="3724275"/>
          <p14:tracePt t="42029" x="9512300" y="3732213"/>
          <p14:tracePt t="42157" x="9512300" y="3740150"/>
          <p14:tracePt t="42205" x="9520238" y="3740150"/>
          <p14:tracePt t="42301" x="9520238" y="3724275"/>
          <p14:tracePt t="42309" x="9520238" y="3708400"/>
          <p14:tracePt t="42317" x="9520238" y="3692525"/>
          <p14:tracePt t="42325" x="9520238" y="3676650"/>
          <p14:tracePt t="42333" x="9520238" y="3652838"/>
          <p14:tracePt t="42341" x="9520238" y="3636963"/>
          <p14:tracePt t="42350" x="9512300" y="3629025"/>
          <p14:tracePt t="42358" x="9512300" y="3613150"/>
          <p14:tracePt t="42365" x="9512300" y="3595688"/>
          <p14:tracePt t="42373" x="9512300" y="3579813"/>
          <p14:tracePt t="42381" x="9512300" y="3556000"/>
          <p14:tracePt t="42389" x="9512300" y="3540125"/>
          <p14:tracePt t="42397" x="9512300" y="3516313"/>
          <p14:tracePt t="42405" x="9512300" y="3500438"/>
          <p14:tracePt t="42413" x="9512300" y="3476625"/>
          <p14:tracePt t="42421" x="9512300" y="3468688"/>
          <p14:tracePt t="42429" x="9512300" y="3452813"/>
          <p14:tracePt t="42437" x="9512300" y="3429000"/>
          <p14:tracePt t="42445" x="9512300" y="3413125"/>
          <p14:tracePt t="42453" x="9512300" y="3397250"/>
          <p14:tracePt t="42461" x="9512300" y="3381375"/>
          <p14:tracePt t="42471" x="9512300" y="3365500"/>
          <p14:tracePt t="42477" x="9512300" y="3349625"/>
          <p14:tracePt t="42486" x="9512300" y="3333750"/>
          <p14:tracePt t="42493" x="9512300" y="3317875"/>
          <p14:tracePt t="42503" x="9512300" y="3294063"/>
          <p14:tracePt t="42509" x="9512300" y="3278188"/>
          <p14:tracePt t="42518" x="9512300" y="3270250"/>
          <p14:tracePt t="42526" x="9512300" y="3252788"/>
          <p14:tracePt t="42534" x="9520238" y="3236913"/>
          <p14:tracePt t="42542" x="9520238" y="3221038"/>
          <p14:tracePt t="42549" x="9520238" y="3213100"/>
          <p14:tracePt t="42558" x="9520238" y="3197225"/>
          <p14:tracePt t="42568" x="9528175" y="3189288"/>
          <p14:tracePt t="42573" x="9528175" y="3173413"/>
          <p14:tracePt t="42605" x="9528175" y="3165475"/>
          <p14:tracePt t="42629" x="9528175" y="3149600"/>
          <p14:tracePt t="42637" x="9536113" y="3141663"/>
          <p14:tracePt t="42645" x="9536113" y="3125788"/>
          <p14:tracePt t="42653" x="9544050" y="3109913"/>
          <p14:tracePt t="42661" x="9544050" y="3094038"/>
          <p14:tracePt t="42669" x="9544050" y="3070225"/>
          <p14:tracePt t="42677" x="9544050" y="3062288"/>
          <p14:tracePt t="42685" x="9544050" y="3046413"/>
          <p14:tracePt t="42693" x="9544050" y="3038475"/>
          <p14:tracePt t="42702" x="9544050" y="3030538"/>
          <p14:tracePt t="42726" x="9536113" y="3030538"/>
          <p14:tracePt t="42880" x="9528175" y="3030538"/>
          <p14:tracePt t="42885" x="9504363" y="3030538"/>
          <p14:tracePt t="42893" x="9488488" y="3038475"/>
          <p14:tracePt t="42901" x="9472613" y="3046413"/>
          <p14:tracePt t="42909" x="9456738" y="3062288"/>
          <p14:tracePt t="42917" x="9448800" y="3062288"/>
          <p14:tracePt t="42925" x="9440863" y="3078163"/>
          <p14:tracePt t="42933" x="9424988" y="3078163"/>
          <p14:tracePt t="42941" x="9417050" y="3094038"/>
          <p14:tracePt t="42957" x="9409113" y="3101975"/>
          <p14:tracePt t="42965" x="9401175" y="3101975"/>
          <p14:tracePt t="42973" x="9401175" y="3109913"/>
          <p14:tracePt t="42982" x="9393238" y="3117850"/>
          <p14:tracePt t="42997" x="9385300" y="3125788"/>
          <p14:tracePt t="43005" x="9385300" y="3133725"/>
          <p14:tracePt t="43013" x="9385300" y="3141663"/>
          <p14:tracePt t="43021" x="9377363" y="3141663"/>
          <p14:tracePt t="43029" x="9369425" y="3149600"/>
          <p14:tracePt t="43053" x="9369425" y="3157538"/>
          <p14:tracePt t="43061" x="9369425" y="3165475"/>
          <p14:tracePt t="43069" x="9361488" y="3173413"/>
          <p14:tracePt t="43077" x="9361488" y="3181350"/>
          <p14:tracePt t="43085" x="9361488" y="3189288"/>
          <p14:tracePt t="43093" x="9353550" y="3197225"/>
          <p14:tracePt t="43101" x="9353550" y="3205163"/>
          <p14:tracePt t="43110" x="9353550" y="3213100"/>
          <p14:tracePt t="43118" x="9345613" y="3221038"/>
          <p14:tracePt t="43126" x="9345613" y="3236913"/>
          <p14:tracePt t="43133" x="9345613" y="3244850"/>
          <p14:tracePt t="43141" x="9345613" y="3252788"/>
          <p14:tracePt t="43149" x="9345613" y="3270250"/>
          <p14:tracePt t="43157" x="9345613" y="3278188"/>
          <p14:tracePt t="43165" x="9345613" y="3286125"/>
          <p14:tracePt t="43174" x="9345613" y="3302000"/>
          <p14:tracePt t="43181" x="9345613" y="3317875"/>
          <p14:tracePt t="43189" x="9345613" y="3333750"/>
          <p14:tracePt t="43197" x="9345613" y="3357563"/>
          <p14:tracePt t="43205" x="9353550" y="3373438"/>
          <p14:tracePt t="43213" x="9361488" y="3389313"/>
          <p14:tracePt t="43221" x="9361488" y="3405188"/>
          <p14:tracePt t="43229" x="9361488" y="3413125"/>
          <p14:tracePt t="43237" x="9361488" y="3429000"/>
          <p14:tracePt t="43245" x="9369425" y="3436938"/>
          <p14:tracePt t="43253" x="9369425" y="3452813"/>
          <p14:tracePt t="43261" x="9377363" y="3460750"/>
          <p14:tracePt t="43269" x="9377363" y="3476625"/>
          <p14:tracePt t="43277" x="9377363" y="3484563"/>
          <p14:tracePt t="43285" x="9385300" y="3508375"/>
          <p14:tracePt t="43293" x="9393238" y="3524250"/>
          <p14:tracePt t="43301" x="9393238" y="3540125"/>
          <p14:tracePt t="43309" x="9409113" y="3548063"/>
          <p14:tracePt t="43317" x="9417050" y="3571875"/>
          <p14:tracePt t="43325" x="9417050" y="3579813"/>
          <p14:tracePt t="43333" x="9424988" y="3587750"/>
          <p14:tracePt t="43341" x="9432925" y="3605213"/>
          <p14:tracePt t="43349" x="9432925" y="3613150"/>
          <p14:tracePt t="43357" x="9432925" y="3621088"/>
          <p14:tracePt t="43365" x="9440863" y="3621088"/>
          <p14:tracePt t="43373" x="9440863" y="3629025"/>
          <p14:tracePt t="43381" x="9448800" y="3644900"/>
          <p14:tracePt t="43389" x="9456738" y="3652838"/>
          <p14:tracePt t="43397" x="9464675" y="3668713"/>
          <p14:tracePt t="43405" x="9464675" y="3684588"/>
          <p14:tracePt t="43413" x="9464675" y="3700463"/>
          <p14:tracePt t="43421" x="9480550" y="3708400"/>
          <p14:tracePt t="43430" x="9488488" y="3724275"/>
          <p14:tracePt t="43442" x="9488488" y="3748088"/>
          <p14:tracePt t="43445" x="9496425" y="3756025"/>
          <p14:tracePt t="43453" x="9504363" y="3763963"/>
          <p14:tracePt t="43461" x="9504363" y="3771900"/>
          <p14:tracePt t="43470" x="9504363" y="3779838"/>
          <p14:tracePt t="43741" x="9504363" y="3763963"/>
          <p14:tracePt t="43749" x="9504363" y="3756025"/>
          <p14:tracePt t="43765" x="9496425" y="3748088"/>
          <p14:tracePt t="43773" x="9496425" y="3740150"/>
          <p14:tracePt t="43782" x="9496425" y="3732213"/>
          <p14:tracePt t="43790" x="9496425" y="3724275"/>
          <p14:tracePt t="43797" x="9496425" y="3708400"/>
          <p14:tracePt t="43815" x="9496425" y="3692525"/>
          <p14:tracePt t="43821" x="9488488" y="3676650"/>
          <p14:tracePt t="43829" x="9488488" y="3668713"/>
          <p14:tracePt t="43837" x="9488488" y="3660775"/>
          <p14:tracePt t="43845" x="9488488" y="3652838"/>
          <p14:tracePt t="43861" x="9488488" y="3644900"/>
          <p14:tracePt t="43869" x="9488488" y="3636963"/>
          <p14:tracePt t="43886" x="9480550" y="3629025"/>
          <p14:tracePt t="43903" x="9480550" y="3621088"/>
          <p14:tracePt t="43921" x="9480550" y="3605213"/>
          <p14:tracePt t="43926" x="9480550" y="3595688"/>
          <p14:tracePt t="43934" x="9480550" y="3587750"/>
          <p14:tracePt t="43943" x="9480550" y="3571875"/>
          <p14:tracePt t="43949" x="9480550" y="3556000"/>
          <p14:tracePt t="43958" x="9472613" y="3540125"/>
          <p14:tracePt t="43966" x="9472613" y="3524250"/>
          <p14:tracePt t="43973" x="9464675" y="3492500"/>
          <p14:tracePt t="43981" x="9456738" y="3468688"/>
          <p14:tracePt t="43989" x="9456738" y="3444875"/>
          <p14:tracePt t="43997" x="9456738" y="3421063"/>
          <p14:tracePt t="44005" x="9456738" y="3389313"/>
          <p14:tracePt t="44013" x="9456738" y="3365500"/>
          <p14:tracePt t="44021" x="9456738" y="3333750"/>
          <p14:tracePt t="44029" x="9448800" y="3302000"/>
          <p14:tracePt t="44037" x="9448800" y="3294063"/>
          <p14:tracePt t="44045" x="9448800" y="3278188"/>
          <p14:tracePt t="44053" x="9448800" y="3270250"/>
          <p14:tracePt t="44061" x="9448800" y="3262313"/>
          <p14:tracePt t="44069" x="9448800" y="3252788"/>
          <p14:tracePt t="44077" x="9448800" y="3244850"/>
          <p14:tracePt t="44085" x="9448800" y="3236913"/>
          <p14:tracePt t="44093" x="9448800" y="3228975"/>
          <p14:tracePt t="44101" x="9448800" y="3221038"/>
          <p14:tracePt t="44109" x="9448800" y="3213100"/>
          <p14:tracePt t="44119" x="9448800" y="3205163"/>
          <p14:tracePt t="44126" x="9456738" y="3197225"/>
          <p14:tracePt t="44141" x="9472613" y="3181350"/>
          <p14:tracePt t="44150" x="9472613" y="3173413"/>
          <p14:tracePt t="44158" x="9480550" y="3165475"/>
          <p14:tracePt t="44166" x="9488488" y="3157538"/>
          <p14:tracePt t="44175" x="9488488" y="3149600"/>
          <p14:tracePt t="44193" x="9488488" y="3141663"/>
          <p14:tracePt t="44253" x="9488488" y="3133725"/>
          <p14:tracePt t="44261" x="9496425" y="3133725"/>
          <p14:tracePt t="44269" x="9496425" y="3125788"/>
          <p14:tracePt t="44285" x="9496425" y="3117850"/>
          <p14:tracePt t="44301" x="9496425" y="3109913"/>
          <p14:tracePt t="44445" x="9488488" y="3117850"/>
          <p14:tracePt t="44453" x="9480550" y="3117850"/>
          <p14:tracePt t="44461" x="9472613" y="3133725"/>
          <p14:tracePt t="44469" x="9464675" y="3141663"/>
          <p14:tracePt t="44478" x="9456738" y="3149600"/>
          <p14:tracePt t="44485" x="9448800" y="3149600"/>
          <p14:tracePt t="44493" x="9440863" y="3157538"/>
          <p14:tracePt t="44518" x="9440863" y="3165475"/>
          <p14:tracePt t="44525" x="9432925" y="3165475"/>
          <p14:tracePt t="44533" x="9432925" y="3173413"/>
          <p14:tracePt t="44549" x="9432925" y="3181350"/>
          <p14:tracePt t="44557" x="9424988" y="3181350"/>
          <p14:tracePt t="44565" x="9424988" y="3189288"/>
          <p14:tracePt t="44581" x="9417050" y="3205163"/>
          <p14:tracePt t="44589" x="9417050" y="3228975"/>
          <p14:tracePt t="44597" x="9409113" y="3244850"/>
          <p14:tracePt t="44605" x="9401175" y="3270250"/>
          <p14:tracePt t="44613" x="9401175" y="3286125"/>
          <p14:tracePt t="44621" x="9401175" y="3302000"/>
          <p14:tracePt t="44630" x="9393238" y="3317875"/>
          <p14:tracePt t="44637" x="9393238" y="3333750"/>
          <p14:tracePt t="44645" x="9393238" y="3349625"/>
          <p14:tracePt t="44653" x="9393238" y="3357563"/>
          <p14:tracePt t="44661" x="9385300" y="3365500"/>
          <p14:tracePt t="44671" x="9385300" y="3381375"/>
          <p14:tracePt t="44678" x="9385300" y="3389313"/>
          <p14:tracePt t="44687" x="9385300" y="3405188"/>
          <p14:tracePt t="44693" x="9385300" y="3413125"/>
          <p14:tracePt t="44701" x="9385300" y="3429000"/>
          <p14:tracePt t="44709" x="9385300" y="3444875"/>
          <p14:tracePt t="44717" x="9385300" y="3452813"/>
          <p14:tracePt t="44725" x="9385300" y="3468688"/>
          <p14:tracePt t="44733" x="9385300" y="3484563"/>
          <p14:tracePt t="44741" x="9385300" y="3492500"/>
          <p14:tracePt t="44749" x="9385300" y="3500438"/>
          <p14:tracePt t="44757" x="9385300" y="3508375"/>
          <p14:tracePt t="44773" x="9385300" y="3516313"/>
          <p14:tracePt t="44781" x="9385300" y="3532188"/>
          <p14:tracePt t="44789" x="9385300" y="3548063"/>
          <p14:tracePt t="44798" x="9385300" y="3563938"/>
          <p14:tracePt t="44806" x="9385300" y="3571875"/>
          <p14:tracePt t="44818" x="9385300" y="3587750"/>
          <p14:tracePt t="44821" x="9385300" y="3595688"/>
          <p14:tracePt t="44829" x="9385300" y="3605213"/>
          <p14:tracePt t="44837" x="9385300" y="3613150"/>
          <p14:tracePt t="44853" x="9385300" y="3629025"/>
          <p14:tracePt t="44869" x="9385300" y="3636963"/>
          <p14:tracePt t="44886" x="9385300" y="3644900"/>
          <p14:tracePt t="44910" x="9393238" y="3644900"/>
          <p14:tracePt t="44933" x="9393238" y="3652838"/>
          <p14:tracePt t="46213" x="9393238" y="3644900"/>
          <p14:tracePt t="46221" x="9393238" y="3629025"/>
          <p14:tracePt t="46229" x="9401175" y="3621088"/>
          <p14:tracePt t="46237" x="9401175" y="3613150"/>
          <p14:tracePt t="46253" x="9401175" y="3605213"/>
          <p14:tracePt t="46269" x="9409113" y="3605213"/>
          <p14:tracePt t="46294" x="9409113" y="3595688"/>
          <p14:tracePt t="46302" x="9417050" y="3595688"/>
          <p14:tracePt t="46309" x="9417050" y="3587750"/>
          <p14:tracePt t="46317" x="9432925" y="3579813"/>
          <p14:tracePt t="46325" x="9464675" y="3571875"/>
          <p14:tracePt t="46333" x="9488488" y="3563938"/>
          <p14:tracePt t="46341" x="9528175" y="3563938"/>
          <p14:tracePt t="46349" x="9585325" y="3563938"/>
          <p14:tracePt t="46357" x="9640888" y="3556000"/>
          <p14:tracePt t="46365" x="9664700" y="3548063"/>
          <p14:tracePt t="46373" x="9680575" y="3540125"/>
          <p14:tracePt t="46381" x="9688513" y="3540125"/>
          <p14:tracePt t="46831" x="9664700" y="3516313"/>
          <p14:tracePt t="46838" x="9593263" y="3460750"/>
          <p14:tracePt t="46847" x="9536113" y="3413125"/>
          <p14:tracePt t="46853" x="9464675" y="3365500"/>
          <p14:tracePt t="46861" x="9345613" y="3294063"/>
          <p14:tracePt t="46869" x="9234488" y="3213100"/>
          <p14:tracePt t="46879" x="9129713" y="3141663"/>
          <p14:tracePt t="46885" x="9050338" y="3078163"/>
          <p14:tracePt t="46906" x="8947150" y="2998788"/>
          <p14:tracePt t="46909" x="8931275" y="2974975"/>
          <p14:tracePt t="46918" x="8915400" y="2967038"/>
          <p14:tracePt t="46925" x="8915400" y="2959100"/>
          <p14:tracePt t="47005" x="8907463" y="2959100"/>
          <p14:tracePt t="47021" x="8891588" y="2959100"/>
          <p14:tracePt t="47029" x="8874125" y="2959100"/>
          <p14:tracePt t="47037" x="8858250" y="2959100"/>
          <p14:tracePt t="47045" x="8842375" y="2951163"/>
          <p14:tracePt t="47053" x="8810625" y="2951163"/>
          <p14:tracePt t="47061" x="8770938" y="2951163"/>
          <p14:tracePt t="47069" x="8707438" y="2951163"/>
          <p14:tracePt t="47077" x="8643938" y="2951163"/>
          <p14:tracePt t="47085" x="8556625" y="2951163"/>
          <p14:tracePt t="47093" x="8467725" y="2951163"/>
          <p14:tracePt t="47101" x="8396288" y="2959100"/>
          <p14:tracePt t="47109" x="8340725" y="2959100"/>
          <p14:tracePt t="47117" x="8308975" y="2959100"/>
          <p14:tracePt t="47125" x="8285163" y="2959100"/>
          <p14:tracePt t="47133" x="8269288" y="2959100"/>
          <p14:tracePt t="47141" x="8245475" y="2967038"/>
          <p14:tracePt t="47149" x="8221663" y="2967038"/>
          <p14:tracePt t="47157" x="8189913" y="2967038"/>
          <p14:tracePt t="47165" x="8172450" y="2974975"/>
          <p14:tracePt t="47174" x="8164513" y="2974975"/>
          <p14:tracePt t="47421" x="8164513" y="2967038"/>
          <p14:tracePt t="47429" x="8164513" y="2959100"/>
          <p14:tracePt t="47437" x="8180388" y="2951163"/>
          <p14:tracePt t="47445" x="8189913" y="2943225"/>
          <p14:tracePt t="47453" x="8205788" y="2943225"/>
          <p14:tracePt t="47461" x="8221663" y="2935288"/>
          <p14:tracePt t="47469" x="8237538" y="2935288"/>
          <p14:tracePt t="47477" x="8245475" y="2927350"/>
          <p14:tracePt t="47486" x="8253413" y="2927350"/>
          <p14:tracePt t="48261" x="8245475" y="2927350"/>
          <p14:tracePt t="48269" x="8237538" y="2935288"/>
          <p14:tracePt t="48285" x="8229600" y="2935288"/>
          <p14:tracePt t="48309" x="8229600" y="2943225"/>
          <p14:tracePt t="48373" x="8221663" y="2943225"/>
          <p14:tracePt t="48398" x="8205788" y="2943225"/>
          <p14:tracePt t="48406" x="8172450" y="2951163"/>
          <p14:tracePt t="48414" x="8148638" y="2959100"/>
          <p14:tracePt t="48424" x="8140700" y="2959100"/>
          <p14:tracePt t="48429" x="8132763" y="2967038"/>
          <p14:tracePt t="48438" x="8124825" y="2967038"/>
          <p14:tracePt t="48461" x="8116888" y="2967038"/>
          <p14:tracePt t="48477" x="8108950" y="2967038"/>
          <p14:tracePt t="48486" x="8101013" y="2967038"/>
          <p14:tracePt t="48517" x="8093075" y="2967038"/>
          <p14:tracePt t="48541" x="8077200" y="2967038"/>
          <p14:tracePt t="48550" x="8045450" y="2974975"/>
          <p14:tracePt t="48557" x="8029575" y="2974975"/>
          <p14:tracePt t="48565" x="8021638" y="2974975"/>
          <p14:tracePt t="48573" x="8013700" y="2982913"/>
          <p14:tracePt t="48637" x="8005763" y="2982913"/>
          <p14:tracePt t="48645" x="7997825" y="2982913"/>
          <p14:tracePt t="48653" x="7981950" y="2990850"/>
          <p14:tracePt t="48661" x="7966075" y="2998788"/>
          <p14:tracePt t="48669" x="7950200" y="2998788"/>
          <p14:tracePt t="48677" x="7910513" y="3014663"/>
          <p14:tracePt t="48685" x="7886700" y="3022600"/>
          <p14:tracePt t="48693" x="7870825" y="3030538"/>
          <p14:tracePt t="48701" x="7862888" y="3030538"/>
          <p14:tracePt t="48709" x="7854950" y="3030538"/>
          <p14:tracePt t="48719" x="7854950" y="3038475"/>
          <p14:tracePt t="48734" x="7847013" y="3046413"/>
          <p14:tracePt t="48749" x="7839075" y="3046413"/>
          <p14:tracePt t="48757" x="7839075" y="3054350"/>
          <p14:tracePt t="48773" x="7839075" y="3062288"/>
          <p14:tracePt t="48781" x="7829550" y="3062288"/>
          <p14:tracePt t="48797" x="7821613" y="3062288"/>
          <p14:tracePt t="48805" x="7813675" y="3070225"/>
          <p14:tracePt t="48815" x="7805738" y="3078163"/>
          <p14:tracePt t="48821" x="7789863" y="3078163"/>
          <p14:tracePt t="48829" x="7781925" y="3086100"/>
          <p14:tracePt t="48845" x="7773988" y="3086100"/>
          <p14:tracePt t="48957" x="7758113" y="3086100"/>
          <p14:tracePt t="48965" x="7734300" y="3094038"/>
          <p14:tracePt t="48973" x="7678738" y="3109913"/>
          <p14:tracePt t="48981" x="7654925" y="3109913"/>
          <p14:tracePt t="48989" x="7631113" y="3109913"/>
          <p14:tracePt t="48997" x="7623175" y="3117850"/>
          <p14:tracePt t="49045" x="7615238" y="3117850"/>
          <p14:tracePt t="49053" x="7615238" y="3109913"/>
          <p14:tracePt t="49061" x="7615238" y="3101975"/>
          <p14:tracePt t="49093" x="7615238" y="3094038"/>
          <p14:tracePt t="49127" x="7615238" y="3086100"/>
          <p14:tracePt t="49142" x="7615238" y="3070225"/>
          <p14:tracePt t="49157" x="7615238" y="3062288"/>
          <p14:tracePt t="49173" x="7615238" y="3054350"/>
          <p14:tracePt t="49181" x="7623175" y="3054350"/>
          <p14:tracePt t="49190" x="7623175" y="3046413"/>
          <p14:tracePt t="49205" x="7623175" y="3038475"/>
          <p14:tracePt t="49229" x="7623175" y="3030538"/>
          <p14:tracePt t="49277" x="7599363" y="3030538"/>
          <p14:tracePt t="49286" x="7575550" y="3030538"/>
          <p14:tracePt t="49293" x="7559675" y="3038475"/>
          <p14:tracePt t="49301" x="7551738" y="3046413"/>
          <p14:tracePt t="49309" x="7535863" y="3046413"/>
          <p14:tracePt t="49317" x="7527925" y="3046413"/>
          <p14:tracePt t="49334" x="7519988" y="3054350"/>
          <p14:tracePt t="49349" x="7512050" y="3054350"/>
          <p14:tracePt t="49357" x="7504113" y="3054350"/>
          <p14:tracePt t="49421" x="7496175" y="3054350"/>
          <p14:tracePt t="49429" x="7470775" y="3054350"/>
          <p14:tracePt t="49439" x="7439025" y="3046413"/>
          <p14:tracePt t="49445" x="7431088" y="3046413"/>
          <p14:tracePt t="49453" x="7415213" y="3046413"/>
          <p14:tracePt t="49461" x="7407275" y="3046413"/>
          <p14:tracePt t="49469" x="7391400" y="3038475"/>
          <p14:tracePt t="49477" x="7367588" y="3038475"/>
          <p14:tracePt t="49485" x="7359650" y="3038475"/>
          <p14:tracePt t="49493" x="7343775" y="3030538"/>
          <p14:tracePt t="49501" x="7335838" y="3030538"/>
          <p14:tracePt t="49557" x="7391400" y="3030538"/>
          <p14:tracePt t="49565" x="7454900" y="3030538"/>
          <p14:tracePt t="49573" x="7512050" y="3030538"/>
          <p14:tracePt t="49581" x="7535863" y="3038475"/>
          <p14:tracePt t="49589" x="7543800" y="3046413"/>
          <p14:tracePt t="49662" x="7551738" y="3046413"/>
          <p14:tracePt t="49670" x="7559675" y="3046413"/>
          <p14:tracePt t="49686" x="7559675" y="3038475"/>
          <p14:tracePt t="49701" x="7567613" y="3038475"/>
          <p14:tracePt t="49717" x="7583488" y="3030538"/>
          <p14:tracePt t="49725" x="7591425" y="3014663"/>
          <p14:tracePt t="49733" x="7607300" y="3006725"/>
          <p14:tracePt t="49741" x="7607300" y="2998788"/>
          <p14:tracePt t="49749" x="7615238" y="2990850"/>
          <p14:tracePt t="49757" x="7615238" y="2974975"/>
          <p14:tracePt t="49774" x="7615238" y="2967038"/>
          <p14:tracePt t="49790" x="7615238" y="2959100"/>
          <p14:tracePt t="49869" x="7615238" y="2951163"/>
          <p14:tracePt t="49877" x="7615238" y="2935288"/>
          <p14:tracePt t="49885" x="7615238" y="2927350"/>
          <p14:tracePt t="49893" x="7615238" y="2919413"/>
          <p14:tracePt t="49904" x="7615238" y="2894013"/>
          <p14:tracePt t="49910" x="7623175" y="2886075"/>
          <p14:tracePt t="49918" x="7631113" y="2878138"/>
          <p14:tracePt t="49926" x="7639050" y="2870200"/>
          <p14:tracePt t="49934" x="7646988" y="2862263"/>
          <p14:tracePt t="49944" x="7654925" y="2854325"/>
          <p14:tracePt t="49949" x="7670800" y="2846388"/>
          <p14:tracePt t="49957" x="7678738" y="2838450"/>
          <p14:tracePt t="49965" x="7686675" y="2838450"/>
          <p14:tracePt t="49973" x="7686675" y="2830513"/>
          <p14:tracePt t="49981" x="7694613" y="2830513"/>
          <p14:tracePt t="49997" x="7702550" y="2822575"/>
          <p14:tracePt t="50013" x="7710488" y="2822575"/>
          <p14:tracePt t="50021" x="7718425" y="2822575"/>
          <p14:tracePt t="50037" x="7726363" y="2822575"/>
          <p14:tracePt t="50061" x="7686675" y="2838450"/>
          <p14:tracePt t="50069" x="7654925" y="2870200"/>
          <p14:tracePt t="50078" x="7623175" y="2901950"/>
          <p14:tracePt t="50086" x="7615238" y="2935288"/>
          <p14:tracePt t="50094" x="7615238" y="2974975"/>
          <p14:tracePt t="50103" x="7646988" y="3022600"/>
          <p14:tracePt t="50109" x="7702550" y="3078163"/>
          <p14:tracePt t="50117" x="7766050" y="3125788"/>
          <p14:tracePt t="50125" x="7821613" y="3189288"/>
          <p14:tracePt t="50133" x="7870825" y="3205163"/>
          <p14:tracePt t="50142" x="7918450" y="3236913"/>
          <p14:tracePt t="50149" x="7958138" y="3252788"/>
          <p14:tracePt t="50461" x="7958138" y="3244850"/>
          <p14:tracePt t="50469" x="7934325" y="3086100"/>
          <p14:tracePt t="50477" x="7934325" y="3006725"/>
          <p14:tracePt t="50486" x="7942263" y="2901950"/>
          <p14:tracePt t="50493" x="7974013" y="2806700"/>
          <p14:tracePt t="50504" x="8005763" y="2695575"/>
          <p14:tracePt t="50509" x="8045450" y="2566988"/>
          <p14:tracePt t="50518" x="8093075" y="2487613"/>
          <p14:tracePt t="50525" x="8101013" y="2455863"/>
          <p14:tracePt t="50534" x="8116888" y="2408238"/>
          <p14:tracePt t="50541" x="8124825" y="2368550"/>
          <p14:tracePt t="50549" x="8124825" y="2336800"/>
          <p14:tracePt t="50557" x="8132763" y="2312988"/>
          <p14:tracePt t="50565" x="8140700" y="2281238"/>
          <p14:tracePt t="50573" x="8156575" y="2249488"/>
          <p14:tracePt t="50582" x="8164513" y="2233613"/>
          <p14:tracePt t="50589" x="8180388" y="2216150"/>
          <p14:tracePt t="50597" x="8189913" y="2200275"/>
          <p14:tracePt t="50605" x="8205788" y="2184400"/>
          <p14:tracePt t="50622" x="8205788" y="2168525"/>
          <p14:tracePt t="50630" x="8213725" y="2168525"/>
          <p14:tracePt t="50637" x="8213725" y="2144713"/>
          <p14:tracePt t="50645" x="8213725" y="2136775"/>
          <p14:tracePt t="50653" x="8213725" y="2128838"/>
          <p14:tracePt t="50661" x="8213725" y="2120900"/>
          <p14:tracePt t="50669" x="8213725" y="2112963"/>
          <p14:tracePt t="50934" x="8101013" y="2105025"/>
          <p14:tracePt t="50942" x="8013700" y="2089150"/>
          <p14:tracePt t="50949" x="7974013" y="2081213"/>
          <p14:tracePt t="50981" x="7950200" y="2112963"/>
          <p14:tracePt t="50989" x="7902575" y="2168525"/>
          <p14:tracePt t="50997" x="7886700" y="2192338"/>
          <p14:tracePt t="51005" x="7870825" y="2216150"/>
          <p14:tracePt t="51013" x="7854950" y="2241550"/>
          <p14:tracePt t="51021" x="7821613" y="2265363"/>
          <p14:tracePt t="51029" x="7805738" y="2289175"/>
          <p14:tracePt t="51037" x="7773988" y="2320925"/>
          <p14:tracePt t="51045" x="7758113" y="2344738"/>
          <p14:tracePt t="51053" x="7726363" y="2384425"/>
          <p14:tracePt t="51061" x="7694613" y="2416175"/>
          <p14:tracePt t="51069" x="7646988" y="2455863"/>
          <p14:tracePt t="51077" x="7575550" y="2487613"/>
          <p14:tracePt t="51085" x="7512050" y="2503488"/>
          <p14:tracePt t="51093" x="7446963" y="2519363"/>
          <p14:tracePt t="51101" x="7367588" y="2535238"/>
          <p14:tracePt t="51109" x="7312025" y="2543175"/>
          <p14:tracePt t="51117" x="7280275" y="2566988"/>
          <p14:tracePt t="51125" x="7264400" y="2576513"/>
          <p14:tracePt t="51133" x="7256463" y="2600325"/>
          <p14:tracePt t="51142" x="7256463" y="2624138"/>
          <p14:tracePt t="51149" x="7256463" y="2663825"/>
          <p14:tracePt t="51157" x="7256463" y="2695575"/>
          <p14:tracePt t="51165" x="7256463" y="2719388"/>
          <p14:tracePt t="51173" x="7256463" y="2743200"/>
          <p14:tracePt t="51181" x="7256463" y="2751138"/>
          <p14:tracePt t="51189" x="7248525" y="2767013"/>
          <p14:tracePt t="51214" x="7248525" y="2774950"/>
          <p14:tracePt t="51286" x="7248525" y="2806700"/>
          <p14:tracePt t="51294" x="7248525" y="2814638"/>
          <p14:tracePt t="51302" x="7248525" y="2830513"/>
          <p14:tracePt t="51309" x="7248525" y="2838450"/>
          <p14:tracePt t="51438" x="7272338" y="2846388"/>
          <p14:tracePt t="51445" x="7304088" y="2862263"/>
          <p14:tracePt t="51453" x="7327900" y="2862263"/>
          <p14:tracePt t="51461" x="7343775" y="2870200"/>
          <p14:tracePt t="51471" x="7359650" y="2878138"/>
          <p14:tracePt t="51533" x="7351713" y="2878138"/>
          <p14:tracePt t="51541" x="7335838" y="2878138"/>
          <p14:tracePt t="51549" x="7288213" y="2870200"/>
          <p14:tracePt t="51557" x="7224713" y="2846388"/>
          <p14:tracePt t="51565" x="7135813" y="2830513"/>
          <p14:tracePt t="51573" x="7040563" y="2806700"/>
          <p14:tracePt t="51581" x="6953250" y="2798763"/>
          <p14:tracePt t="51589" x="6873875" y="2798763"/>
          <p14:tracePt t="51597" x="6784975" y="2798763"/>
          <p14:tracePt t="51605" x="6705600" y="2798763"/>
          <p14:tracePt t="51613" x="6626225" y="2798763"/>
          <p14:tracePt t="51621" x="6554788" y="2798763"/>
          <p14:tracePt t="51629" x="6499225" y="2798763"/>
          <p14:tracePt t="51637" x="6442075" y="2798763"/>
          <p14:tracePt t="51645" x="6402388" y="2798763"/>
          <p14:tracePt t="51654" x="6354763" y="2798763"/>
          <p14:tracePt t="51661" x="6315075" y="2798763"/>
          <p14:tracePt t="51669" x="6291263" y="2798763"/>
          <p14:tracePt t="51677" x="6267450" y="2798763"/>
          <p14:tracePt t="51686" x="6259513" y="2798763"/>
          <p14:tracePt t="51693" x="6243638" y="2798763"/>
          <p14:tracePt t="51733" x="6235700" y="2798763"/>
          <p14:tracePt t="51781" x="6235700" y="2806700"/>
          <p14:tracePt t="51789" x="6235700" y="2814638"/>
          <p14:tracePt t="51799" x="6235700" y="2822575"/>
          <p14:tracePt t="51805" x="6235700" y="2830513"/>
          <p14:tracePt t="51814" x="6235700" y="2846388"/>
          <p14:tracePt t="51831" x="6235700" y="2854325"/>
          <p14:tracePt t="51855" x="6235700" y="2862263"/>
          <p14:tracePt t="51870" x="6235700" y="2870200"/>
          <p14:tracePt t="51887" x="6251575" y="2886075"/>
          <p14:tracePt t="51893" x="6267450" y="2901950"/>
          <p14:tracePt t="51901" x="6283325" y="2909888"/>
          <p14:tracePt t="51909" x="6307138" y="2927350"/>
          <p14:tracePt t="51917" x="6323013" y="2935288"/>
          <p14:tracePt t="51925" x="6338888" y="2943225"/>
          <p14:tracePt t="51933" x="6354763" y="2959100"/>
          <p14:tracePt t="51941" x="6378575" y="2967038"/>
          <p14:tracePt t="51949" x="6386513" y="2974975"/>
          <p14:tracePt t="51966" x="6394450" y="2982913"/>
          <p14:tracePt t="51973" x="6402388" y="2982913"/>
          <p14:tracePt t="51981" x="6410325" y="2982913"/>
          <p14:tracePt t="51997" x="6418263" y="2990850"/>
          <p14:tracePt t="52005" x="6426200" y="2990850"/>
          <p14:tracePt t="52077" x="6434138" y="2998788"/>
          <p14:tracePt t="52085" x="6475413" y="2998788"/>
          <p14:tracePt t="52093" x="6538913" y="3006725"/>
          <p14:tracePt t="52101" x="6594475" y="3006725"/>
          <p14:tracePt t="52109" x="6650038" y="3006725"/>
          <p14:tracePt t="52117" x="6697663" y="3006725"/>
          <p14:tracePt t="52125" x="6761163" y="3006725"/>
          <p14:tracePt t="52133" x="6810375" y="3006725"/>
          <p14:tracePt t="52144" x="6850063" y="3006725"/>
          <p14:tracePt t="52149" x="6873875" y="3006725"/>
          <p14:tracePt t="52157" x="6889750" y="3006725"/>
          <p14:tracePt t="52165" x="6897688" y="3006725"/>
          <p14:tracePt t="52221" x="6905625" y="3006725"/>
          <p14:tracePt t="52285" x="6921500" y="2990850"/>
          <p14:tracePt t="52293" x="6929438" y="2982913"/>
          <p14:tracePt t="52301" x="6945313" y="2967038"/>
          <p14:tracePt t="52317" x="6961188" y="2951163"/>
          <p14:tracePt t="52325" x="6985000" y="2951163"/>
          <p14:tracePt t="52333" x="7032625" y="2951163"/>
          <p14:tracePt t="52341" x="7104063" y="2951163"/>
          <p14:tracePt t="52349" x="7177088" y="2951163"/>
          <p14:tracePt t="52357" x="7232650" y="2959100"/>
          <p14:tracePt t="52365" x="7272338" y="2967038"/>
          <p14:tracePt t="52381" x="7280275" y="2967038"/>
          <p14:tracePt t="52502" x="7288213" y="2967038"/>
          <p14:tracePt t="52509" x="7304088" y="2967038"/>
          <p14:tracePt t="52517" x="7312025" y="2967038"/>
          <p14:tracePt t="52549" x="7312025" y="2959100"/>
          <p14:tracePt t="52581" x="7312025" y="2951163"/>
          <p14:tracePt t="52613" x="7312025" y="2943225"/>
          <p14:tracePt t="52621" x="7304088" y="2935288"/>
          <p14:tracePt t="52629" x="7296150" y="2919413"/>
          <p14:tracePt t="52645" x="7288213" y="2909888"/>
          <p14:tracePt t="52653" x="7280275" y="2901950"/>
          <p14:tracePt t="52661" x="7280275" y="2894013"/>
          <p14:tracePt t="52669" x="7272338" y="2894013"/>
          <p14:tracePt t="52685" x="7264400" y="2894013"/>
          <p14:tracePt t="52694" x="7264400" y="2886075"/>
          <p14:tracePt t="52703" x="7256463" y="2886075"/>
          <p14:tracePt t="52709" x="7248525" y="2886075"/>
          <p14:tracePt t="52717" x="7240588" y="2886075"/>
          <p14:tracePt t="52725" x="7224713" y="2886075"/>
          <p14:tracePt t="52733" x="7216775" y="2886075"/>
          <p14:tracePt t="52741" x="7200900" y="2886075"/>
          <p14:tracePt t="52749" x="7177088" y="2886075"/>
          <p14:tracePt t="52757" x="7145338" y="2894013"/>
          <p14:tracePt t="52765" x="7104063" y="2894013"/>
          <p14:tracePt t="52773" x="7072313" y="2894013"/>
          <p14:tracePt t="52781" x="7040563" y="2894013"/>
          <p14:tracePt t="52789" x="6992938" y="2894013"/>
          <p14:tracePt t="52797" x="6969125" y="2894013"/>
          <p14:tracePt t="52805" x="6937375" y="2894013"/>
          <p14:tracePt t="52818" x="6929438" y="2901950"/>
          <p14:tracePt t="52821" x="6921500" y="2901950"/>
          <p14:tracePt t="52829" x="6897688" y="2909888"/>
          <p14:tracePt t="52838" x="6881813" y="2919413"/>
          <p14:tracePt t="52845" x="6865938" y="2927350"/>
          <p14:tracePt t="52853" x="6858000" y="2935288"/>
          <p14:tracePt t="52861" x="6834188" y="2943225"/>
          <p14:tracePt t="52869" x="6810375" y="2959100"/>
          <p14:tracePt t="52878" x="6794500" y="2974975"/>
          <p14:tracePt t="52886" x="6769100" y="2982913"/>
          <p14:tracePt t="52893" x="6737350" y="2998788"/>
          <p14:tracePt t="52901" x="6721475" y="2998788"/>
          <p14:tracePt t="52909" x="6713538" y="3006725"/>
          <p14:tracePt t="52918" x="6705600" y="3014663"/>
          <p14:tracePt t="52925" x="6697663" y="3014663"/>
          <p14:tracePt t="52933" x="6689725" y="3022600"/>
          <p14:tracePt t="52941" x="6681788" y="3030538"/>
          <p14:tracePt t="52958" x="6681788" y="3038475"/>
          <p14:tracePt t="53021" x="6681788" y="3046413"/>
          <p14:tracePt t="53029" x="6681788" y="3054350"/>
          <p14:tracePt t="53045" x="6681788" y="3062288"/>
          <p14:tracePt t="53069" x="6681788" y="3070225"/>
          <p14:tracePt t="53125" x="6681788" y="3078163"/>
          <p14:tracePt t="53133" x="6681788" y="3086100"/>
          <p14:tracePt t="53141" x="6689725" y="3086100"/>
          <p14:tracePt t="53149" x="6689725" y="3094038"/>
          <p14:tracePt t="53157" x="6689725" y="3101975"/>
          <p14:tracePt t="53165" x="6689725" y="3109913"/>
          <p14:tracePt t="53174" x="6689725" y="3117850"/>
          <p14:tracePt t="53181" x="6689725" y="3125788"/>
          <p14:tracePt t="53197" x="6689725" y="3133725"/>
          <p14:tracePt t="53206" x="6681788" y="3141663"/>
          <p14:tracePt t="53213" x="6681788" y="3149600"/>
          <p14:tracePt t="53229" x="6681788" y="3157538"/>
          <p14:tracePt t="53237" x="6673850" y="3165475"/>
          <p14:tracePt t="53245" x="6673850" y="3181350"/>
          <p14:tracePt t="53258" x="6673850" y="3205163"/>
          <p14:tracePt t="53261" x="6673850" y="3236913"/>
          <p14:tracePt t="53269" x="6673850" y="3262313"/>
          <p14:tracePt t="53277" x="6673850" y="3286125"/>
          <p14:tracePt t="53285" x="6673850" y="3309938"/>
          <p14:tracePt t="53293" x="6673850" y="3317875"/>
          <p14:tracePt t="53301" x="6673850" y="3325813"/>
          <p14:tracePt t="53309" x="6673850" y="3333750"/>
          <p14:tracePt t="53333" x="6665913" y="3333750"/>
          <p14:tracePt t="53413" x="6665913" y="3341688"/>
          <p14:tracePt t="53438" x="6657975" y="3349625"/>
          <p14:tracePt t="53445" x="6650038" y="3357563"/>
          <p14:tracePt t="53453" x="6642100" y="3365500"/>
          <p14:tracePt t="53461" x="6634163" y="3365500"/>
          <p14:tracePt t="53471" x="6634163" y="3373438"/>
          <p14:tracePt t="53477" x="6618288" y="3373438"/>
          <p14:tracePt t="53486" x="6618288" y="3381375"/>
          <p14:tracePt t="53493" x="6610350" y="3381375"/>
          <p14:tracePt t="53749" x="6610350" y="3389313"/>
          <p14:tracePt t="53757" x="6618288" y="3389313"/>
          <p14:tracePt t="53773" x="6626225" y="3389313"/>
          <p14:tracePt t="53815" x="6626225" y="3397250"/>
          <p14:tracePt t="53830" x="6634163" y="3397250"/>
          <p14:tracePt t="53846" x="6634163" y="3405188"/>
          <p14:tracePt t="53853" x="6642100" y="3405188"/>
          <p14:tracePt t="53957" x="6642100" y="3413125"/>
          <p14:tracePt t="53973" x="6657975" y="3413125"/>
          <p14:tracePt t="53981" x="6665913" y="3421063"/>
          <p14:tracePt t="53989" x="6673850" y="3421063"/>
          <p14:tracePt t="54085" x="6673850" y="3413125"/>
          <p14:tracePt t="54094" x="6673850" y="3389313"/>
          <p14:tracePt t="54104" x="6665913" y="3365500"/>
          <p14:tracePt t="54110" x="6657975" y="3349625"/>
          <p14:tracePt t="54118" x="6657975" y="3341688"/>
          <p14:tracePt t="54137" x="6657975" y="3333750"/>
          <p14:tracePt t="54373" x="6650038" y="3325813"/>
          <p14:tracePt t="54389" x="6650038" y="3309938"/>
          <p14:tracePt t="54397" x="6642100" y="3294063"/>
          <p14:tracePt t="54405" x="6642100" y="3286125"/>
          <p14:tracePt t="54424" x="6642100" y="3278188"/>
          <p14:tracePt t="54470" x="6642100" y="3270250"/>
          <p14:tracePt t="54486" x="6642100" y="3262313"/>
          <p14:tracePt t="54494" x="6642100" y="3244850"/>
          <p14:tracePt t="54509" x="6642100" y="3228975"/>
          <p14:tracePt t="54525" x="6642100" y="3221038"/>
          <p14:tracePt t="54533" x="6642100" y="3205163"/>
          <p14:tracePt t="54541" x="6642100" y="3197225"/>
          <p14:tracePt t="54549" x="6642100" y="3189288"/>
          <p14:tracePt t="54557" x="6642100" y="3181350"/>
          <p14:tracePt t="54573" x="6642100" y="3173413"/>
          <p14:tracePt t="54581" x="6642100" y="3165475"/>
          <p14:tracePt t="54590" x="6642100" y="3157538"/>
          <p14:tracePt t="54606" x="6650038" y="3149600"/>
          <p14:tracePt t="54613" x="6665913" y="3133725"/>
          <p14:tracePt t="54621" x="6689725" y="3117850"/>
          <p14:tracePt t="54629" x="6713538" y="3117850"/>
          <p14:tracePt t="54637" x="6713538" y="3109913"/>
          <p14:tracePt t="54645" x="6721475" y="3109913"/>
          <p14:tracePt t="54957" x="6705600" y="3117850"/>
          <p14:tracePt t="54965" x="6697663" y="3117850"/>
          <p14:tracePt t="54973" x="6689725" y="3125788"/>
          <p14:tracePt t="54981" x="6681788" y="3125788"/>
          <p14:tracePt t="54989" x="6673850" y="3133725"/>
          <p14:tracePt t="54997" x="6665913" y="3141663"/>
          <p14:tracePt t="55013" x="6657975" y="3149600"/>
          <p14:tracePt t="55021" x="6650038" y="3149600"/>
          <p14:tracePt t="55197" x="6642100" y="3157538"/>
          <p14:tracePt t="55205" x="6626225" y="3165475"/>
          <p14:tracePt t="55213" x="6618288" y="3165475"/>
          <p14:tracePt t="55221" x="6602413" y="3173413"/>
          <p14:tracePt t="55229" x="6602413" y="3181350"/>
          <p14:tracePt t="55238" x="6594475" y="3181350"/>
          <p14:tracePt t="55245" x="6578600" y="3189288"/>
          <p14:tracePt t="55253" x="6562725" y="3205163"/>
          <p14:tracePt t="55261" x="6554788" y="3205163"/>
          <p14:tracePt t="55269" x="6538913" y="3213100"/>
          <p14:tracePt t="55277" x="6530975" y="3213100"/>
          <p14:tracePt t="55285" x="6530975" y="3221038"/>
          <p14:tracePt t="55293" x="6523038" y="3221038"/>
          <p14:tracePt t="55454" x="6515100" y="3228975"/>
          <p14:tracePt t="55470" x="6507163" y="3236913"/>
          <p14:tracePt t="55478" x="6507163" y="3244850"/>
          <p14:tracePt t="55486" x="6499225" y="3252788"/>
          <p14:tracePt t="55493" x="6491288" y="3262313"/>
          <p14:tracePt t="55502" x="6491288" y="3270250"/>
          <p14:tracePt t="55509" x="6483350" y="3278188"/>
          <p14:tracePt t="55527" x="6483350" y="3286125"/>
          <p14:tracePt t="55534" x="6475413" y="3286125"/>
          <p14:tracePt t="55541" x="6467475" y="3294063"/>
          <p14:tracePt t="55551" x="6467475" y="3302000"/>
          <p14:tracePt t="55583" x="6467475" y="3309938"/>
          <p14:tracePt t="55589" x="6459538" y="3309938"/>
          <p14:tracePt t="55597" x="6459538" y="3317875"/>
          <p14:tracePt t="55621" x="6459538" y="3325813"/>
          <p14:tracePt t="55661" x="6459538" y="3333750"/>
          <p14:tracePt t="55701" x="6451600" y="3333750"/>
          <p14:tracePt t="55710" x="6451600" y="3341688"/>
          <p14:tracePt t="55718" x="6442075" y="3357563"/>
          <p14:tracePt t="55725" x="6434138" y="3357563"/>
          <p14:tracePt t="55734" x="6434138" y="3365500"/>
          <p14:tracePt t="55741" x="6434138" y="3373438"/>
          <p14:tracePt t="55749" x="6426200" y="3381375"/>
          <p14:tracePt t="55765" x="6426200" y="3389313"/>
          <p14:tracePt t="57477" x="6426200" y="3381375"/>
          <p14:tracePt t="57486" x="6426200" y="3373438"/>
          <p14:tracePt t="57493" x="6426200" y="3365500"/>
          <p14:tracePt t="57503" x="6426200" y="3357563"/>
          <p14:tracePt t="57509" x="6426200" y="3349625"/>
          <p14:tracePt t="57518" x="6426200" y="3333750"/>
          <p14:tracePt t="57525" x="6426200" y="3317875"/>
          <p14:tracePt t="57533" x="6426200" y="3309938"/>
          <p14:tracePt t="57541" x="6434138" y="3302000"/>
          <p14:tracePt t="57550" x="6434138" y="3294063"/>
          <p14:tracePt t="57557" x="6434138" y="3286125"/>
          <p14:tracePt t="57750" x="6442075" y="3278188"/>
          <p14:tracePt t="57757" x="6467475" y="3262313"/>
          <p14:tracePt t="57767" x="6475413" y="3252788"/>
          <p14:tracePt t="57774" x="6491288" y="3244850"/>
          <p14:tracePt t="57782" x="6499225" y="3236913"/>
          <p14:tracePt t="57797" x="6507163" y="3236913"/>
          <p14:tracePt t="57816" x="6507163" y="3228975"/>
          <p14:tracePt t="57845" x="6515100" y="3228975"/>
          <p14:tracePt t="57853" x="6515100" y="3221038"/>
          <p14:tracePt t="57864" x="6523038" y="3213100"/>
          <p14:tracePt t="57869" x="6530975" y="3213100"/>
          <p14:tracePt t="57878" x="6538913" y="3197225"/>
          <p14:tracePt t="57885" x="6554788" y="3197225"/>
          <p14:tracePt t="57910" x="6594475" y="3173413"/>
          <p14:tracePt t="57919" x="6602413" y="3165475"/>
          <p14:tracePt t="57927" x="6610350" y="3165475"/>
          <p14:tracePt t="58085" x="6618288" y="3165475"/>
          <p14:tracePt t="58101" x="6626225" y="3165475"/>
          <p14:tracePt t="58118" x="6634163" y="3165475"/>
          <p14:tracePt t="58174" x="6642100" y="3165475"/>
          <p14:tracePt t="58192" x="6650038" y="3165475"/>
          <p14:tracePt t="58197" x="6657975" y="3157538"/>
          <p14:tracePt t="58205" x="6665913" y="3149600"/>
          <p14:tracePt t="58213" x="6673850" y="3149600"/>
          <p14:tracePt t="58221" x="6681788" y="3141663"/>
          <p14:tracePt t="58245" x="6689725" y="3141663"/>
          <p14:tracePt t="59255" x="6681788" y="3149600"/>
          <p14:tracePt t="59261" x="6681788" y="3165475"/>
          <p14:tracePt t="59271" x="6673850" y="3165475"/>
          <p14:tracePt t="59277" x="6665913" y="3173413"/>
          <p14:tracePt t="59288" x="6657975" y="3173413"/>
          <p14:tracePt t="59293" x="6657975" y="3181350"/>
          <p14:tracePt t="59301" x="6650038" y="3181350"/>
          <p14:tracePt t="59309" x="6650038" y="3189288"/>
          <p14:tracePt t="59317" x="6642100" y="3197225"/>
          <p14:tracePt t="59325" x="6634163" y="3197225"/>
          <p14:tracePt t="59341" x="6634163" y="3205163"/>
          <p14:tracePt t="59414" x="6626225" y="3205163"/>
          <p14:tracePt t="59423" x="6618288" y="3213100"/>
          <p14:tracePt t="59430" x="6594475" y="3228975"/>
          <p14:tracePt t="59442" x="6578600" y="3244850"/>
          <p14:tracePt t="59445" x="6570663" y="3252788"/>
          <p14:tracePt t="59453" x="6562725" y="3262313"/>
          <p14:tracePt t="59461" x="6546850" y="3270250"/>
          <p14:tracePt t="59470" x="6538913" y="3286125"/>
          <p14:tracePt t="59477" x="6523038" y="3294063"/>
          <p14:tracePt t="59486" x="6523038" y="3302000"/>
          <p14:tracePt t="59502" x="6515100" y="3309938"/>
          <p14:tracePt t="59509" x="6515100" y="3317875"/>
          <p14:tracePt t="59518" x="6507163" y="3325813"/>
          <p14:tracePt t="59525" x="6507163" y="3333750"/>
          <p14:tracePt t="59534" x="6515100" y="3349625"/>
          <p14:tracePt t="59542" x="6523038" y="3373438"/>
          <p14:tracePt t="59550" x="6530975" y="3381375"/>
          <p14:tracePt t="59558" x="6538913" y="3389313"/>
          <p14:tracePt t="59566" x="6538913" y="3397250"/>
          <p14:tracePt t="60127" x="6546850" y="3397250"/>
          <p14:tracePt t="60197" x="6554788" y="3397250"/>
          <p14:tracePt t="60285" x="6562725" y="3397250"/>
          <p14:tracePt t="60381" x="6570663" y="3397250"/>
          <p14:tracePt t="60397" x="6578600" y="3397250"/>
          <p14:tracePt t="60405" x="6578600" y="3389313"/>
          <p14:tracePt t="60429" x="6586538" y="3389313"/>
          <p14:tracePt t="60454" x="6586538" y="3381375"/>
          <p14:tracePt t="60470" x="6594475" y="3373438"/>
          <p14:tracePt t="60486" x="6602413" y="3365500"/>
          <p14:tracePt t="60534" x="6610350" y="3365500"/>
          <p14:tracePt t="60677" x="6618288" y="3365500"/>
          <p14:tracePt t="60693" x="6626225" y="3365500"/>
          <p14:tracePt t="60806" x="6634163" y="3365500"/>
          <p14:tracePt t="61174" x="6634163" y="3357563"/>
          <p14:tracePt t="61181" x="6634163" y="3349625"/>
          <p14:tracePt t="61197" x="6634163" y="3341688"/>
          <p14:tracePt t="62925" x="6634163" y="3333750"/>
          <p14:tracePt t="62949" x="6634163" y="3325813"/>
          <p14:tracePt t="70293" x="7056438" y="3181350"/>
          <p14:tracePt t="70301" x="8148638" y="2838450"/>
          <p14:tracePt t="70309" x="9496425" y="2551113"/>
          <p14:tracePt t="70317" x="10820400" y="2320925"/>
          <p14:tracePt t="70325" x="11833225" y="2289175"/>
          <p14:tracePt t="70367" x="863600" y="3067050"/>
          <p14:tracePt t="70384" x="1168400" y="3124200"/>
          <p14:tracePt t="70400" x="1181100" y="3130550"/>
          <p14:tracePt t="70550" x="1168400" y="3136900"/>
          <p14:tracePt t="70558" x="1136650" y="3143250"/>
          <p14:tracePt t="70567" x="1123950" y="3143250"/>
          <p14:tracePt t="70584" x="1104900" y="3143250"/>
          <p14:tracePt t="70600" x="1098550" y="3143250"/>
          <p14:tracePt t="71094" x="1092200" y="3143250"/>
          <p14:tracePt t="71101" x="1085850" y="3143250"/>
          <p14:tracePt t="71141" x="1079500" y="3143250"/>
          <p14:tracePt t="71173" x="1066800" y="3143250"/>
          <p14:tracePt t="71181" x="1028700" y="3143250"/>
          <p14:tracePt t="71191" x="1003300" y="3143250"/>
          <p14:tracePt t="71200" x="965200" y="3143250"/>
          <p14:tracePt t="71217" x="920750" y="3143250"/>
          <p14:tracePt t="71234" x="889000" y="3143250"/>
          <p14:tracePt t="71253" x="882650" y="3143250"/>
          <p14:tracePt t="71267" x="876300" y="3143250"/>
          <p14:tracePt t="71301" x="850900" y="3149600"/>
          <p14:tracePt t="71309" x="819150" y="3155950"/>
          <p14:tracePt t="71317" x="762000" y="3162300"/>
          <p14:tracePt t="71334" x="641350" y="3162300"/>
          <p14:tracePt t="71350" x="520700" y="3162300"/>
          <p14:tracePt t="71367" x="431800" y="3162300"/>
          <p14:tracePt t="71384" x="355600" y="3155950"/>
          <p14:tracePt t="71401" x="298450" y="3143250"/>
          <p14:tracePt t="71417" x="247650" y="3143250"/>
          <p14:tracePt t="71434" x="222250" y="3136900"/>
          <p14:tracePt t="71451" x="196850" y="3136900"/>
          <p14:tracePt t="71467" x="184150" y="3130550"/>
          <p14:tracePt t="71484" x="158750" y="3130550"/>
          <p14:tracePt t="71500" x="120650" y="3124200"/>
          <p14:tracePt t="71503" x="101600" y="3124200"/>
          <p14:tracePt t="71517" x="57150" y="3111500"/>
          <p14:tracePt t="71829" x="12049125" y="2679700"/>
          <p14:tracePt t="71837" x="11991975" y="2671763"/>
          <p14:tracePt t="71845" x="11960225" y="2655888"/>
          <p14:tracePt t="71853" x="11936413" y="2647950"/>
          <p14:tracePt t="71861" x="11912600" y="2640013"/>
          <p14:tracePt t="71869" x="11888788" y="2632075"/>
          <p14:tracePt t="71891" x="11801475" y="2616200"/>
          <p14:tracePt t="71893" x="11769725" y="2616200"/>
          <p14:tracePt t="71902" x="11745913" y="2616200"/>
          <p14:tracePt t="71909" x="11730038" y="2616200"/>
          <p14:tracePt t="71917" x="11722100" y="2616200"/>
          <p14:tracePt t="71925" x="11714163" y="2616200"/>
          <p14:tracePt t="71933" x="11706225" y="2616200"/>
          <p14:tracePt t="71957" x="11698288" y="2616200"/>
          <p14:tracePt t="71965" x="11690350" y="2616200"/>
          <p14:tracePt t="72021" x="11682413" y="2616200"/>
          <p14:tracePt t="72029" x="11657013" y="2616200"/>
          <p14:tracePt t="72037" x="11625263" y="2616200"/>
          <p14:tracePt t="72045" x="11601450" y="2616200"/>
          <p14:tracePt t="72054" x="11569700" y="2608263"/>
          <p14:tracePt t="72061" x="11530013" y="2608263"/>
          <p14:tracePt t="72069" x="11506200" y="2608263"/>
          <p14:tracePt t="72077" x="11490325" y="2608263"/>
          <p14:tracePt t="72085" x="11466513" y="2608263"/>
          <p14:tracePt t="72093" x="11458575" y="2608263"/>
          <p14:tracePt t="72101" x="11450638" y="2608263"/>
          <p14:tracePt t="72117" x="11442700" y="2608263"/>
          <p14:tracePt t="72157" x="11410950" y="2608263"/>
          <p14:tracePt t="72165" x="11355388" y="2608263"/>
          <p14:tracePt t="72173" x="11298238" y="2608263"/>
          <p14:tracePt t="72181" x="11234738" y="2608263"/>
          <p14:tracePt t="72189" x="11163300" y="2608263"/>
          <p14:tracePt t="72197" x="11075988" y="2608263"/>
          <p14:tracePt t="72205" x="11004550" y="2608263"/>
          <p14:tracePt t="72213" x="10939463" y="2608263"/>
          <p14:tracePt t="72221" x="10883900" y="2608263"/>
          <p14:tracePt t="72229" x="10852150" y="2600325"/>
          <p14:tracePt t="72237" x="10820400" y="2600325"/>
          <p14:tracePt t="72245" x="10796588" y="2600325"/>
          <p14:tracePt t="72253" x="10780713" y="2600325"/>
          <p14:tracePt t="72277" x="10772775" y="2600325"/>
          <p14:tracePt t="72317" x="10756900" y="2600325"/>
          <p14:tracePt t="72325" x="10725150" y="2600325"/>
          <p14:tracePt t="72333" x="10701338" y="2600325"/>
          <p14:tracePt t="72341" x="10693400" y="2608263"/>
          <p14:tracePt t="72349" x="10685463" y="2608263"/>
          <p14:tracePt t="72437" x="10677525" y="2608263"/>
          <p14:tracePt t="72453" x="10669588" y="2608263"/>
          <p14:tracePt t="72461" x="10669588" y="2600325"/>
          <p14:tracePt t="72469" x="10661650" y="2600325"/>
          <p14:tracePt t="72629" x="10661650" y="2584450"/>
          <p14:tracePt t="72637" x="10661650" y="2576513"/>
          <p14:tracePt t="72645" x="10661650" y="2559050"/>
          <p14:tracePt t="72653" x="10653713" y="2551113"/>
          <p14:tracePt t="72661" x="10653713" y="2535238"/>
          <p14:tracePt t="72669" x="10645775" y="2527300"/>
          <p14:tracePt t="72677" x="10645775" y="2519363"/>
          <p14:tracePt t="72685" x="10645775" y="2511425"/>
          <p14:tracePt t="72693" x="10645775" y="2503488"/>
          <p14:tracePt t="72709" x="10645775" y="2495550"/>
          <p14:tracePt t="72725" x="10645775" y="2487613"/>
          <p14:tracePt t="72765" x="10645775" y="2479675"/>
          <p14:tracePt t="72773" x="10637838" y="2479675"/>
          <p14:tracePt t="72821" x="10637838" y="2471738"/>
          <p14:tracePt t="72854" x="10629900" y="2471738"/>
          <p14:tracePt t="72869" x="10629900" y="2463800"/>
          <p14:tracePt t="72877" x="10620375" y="2463800"/>
          <p14:tracePt t="72919" x="10612438" y="2463800"/>
          <p14:tracePt t="72934" x="10604500" y="2463800"/>
          <p14:tracePt t="72965" x="10596563" y="2463800"/>
          <p14:tracePt t="72981" x="10580688" y="2463800"/>
          <p14:tracePt t="72989" x="10572750" y="2463800"/>
          <p14:tracePt t="73005" x="10564813" y="2463800"/>
          <p14:tracePt t="73013" x="10556875" y="2463800"/>
          <p14:tracePt t="73021" x="10548938" y="2463800"/>
          <p14:tracePt t="73029" x="10541000" y="2463800"/>
          <p14:tracePt t="73037" x="10533063" y="2463800"/>
          <p14:tracePt t="73045" x="10517188" y="2463800"/>
          <p14:tracePt t="73061" x="10509250" y="2463800"/>
          <p14:tracePt t="73117" x="10501313" y="2455863"/>
          <p14:tracePt t="73127" x="10493375" y="2455863"/>
          <p14:tracePt t="73133" x="10477500" y="2447925"/>
          <p14:tracePt t="73173" x="10469563" y="2447925"/>
          <p14:tracePt t="73192" x="10453688" y="2447925"/>
          <p14:tracePt t="73197" x="10421938" y="2439988"/>
          <p14:tracePt t="73205" x="10382250" y="2439988"/>
          <p14:tracePt t="73213" x="10358438" y="2439988"/>
          <p14:tracePt t="73221" x="10334625" y="2432050"/>
          <p14:tracePt t="73230" x="10326688" y="2432050"/>
          <p14:tracePt t="73239" x="10318750" y="2432050"/>
          <p14:tracePt t="73245" x="10302875" y="2432050"/>
          <p14:tracePt t="73253" x="10287000" y="2432050"/>
          <p14:tracePt t="73269" x="10269538" y="2424113"/>
          <p14:tracePt t="73277" x="10269538" y="2416175"/>
          <p14:tracePt t="73286" x="10253663" y="2416175"/>
          <p14:tracePt t="73293" x="10245725" y="2408238"/>
          <p14:tracePt t="73302" x="10229850" y="2408238"/>
          <p14:tracePt t="73317" x="10221913" y="2408238"/>
          <p14:tracePt t="73325" x="10221913" y="2400300"/>
          <p14:tracePt t="73501" x="10213975" y="2400300"/>
          <p14:tracePt t="73517" x="10206038" y="2400300"/>
          <p14:tracePt t="73525" x="10182225" y="2400300"/>
          <p14:tracePt t="73533" x="10166350" y="2400300"/>
          <p14:tracePt t="73541" x="10158413" y="2400300"/>
          <p14:tracePt t="73589" x="10150475" y="2400300"/>
          <p14:tracePt t="73597" x="10142538" y="2400300"/>
          <p14:tracePt t="73621" x="10134600" y="2400300"/>
          <p14:tracePt t="73663" x="10126663" y="2408238"/>
          <p14:tracePt t="73670" x="10110788" y="2408238"/>
          <p14:tracePt t="73677" x="10102850" y="2408238"/>
          <p14:tracePt t="73686" x="10094913" y="2408238"/>
          <p14:tracePt t="77325" x="10086975" y="2408238"/>
          <p14:tracePt t="77333" x="10086975" y="2416175"/>
          <p14:tracePt t="77357" x="10079038" y="2424113"/>
          <p14:tracePt t="77382" x="10071100" y="2432050"/>
          <p14:tracePt t="77389" x="10063163" y="2439988"/>
          <p14:tracePt t="77397" x="10055225" y="2447925"/>
          <p14:tracePt t="77406" x="10047288" y="2447925"/>
          <p14:tracePt t="77414" x="10039350" y="2455863"/>
          <p14:tracePt t="77422" x="10015538" y="2487613"/>
          <p14:tracePt t="77430" x="9983788" y="2511425"/>
          <p14:tracePt t="77441" x="9952038" y="2551113"/>
          <p14:tracePt t="77445" x="9910763" y="2624138"/>
          <p14:tracePt t="77453" x="9902825" y="2695575"/>
          <p14:tracePt t="77461" x="9894888" y="2759075"/>
          <p14:tracePt t="77470" x="9894888" y="2814638"/>
          <p14:tracePt t="77477" x="9894888" y="2870200"/>
          <p14:tracePt t="77486" x="9894888" y="2894013"/>
          <p14:tracePt t="77493" x="9894888" y="2909888"/>
          <p14:tracePt t="77502" x="9894888" y="2927350"/>
          <p14:tracePt t="77509" x="9894888" y="2935288"/>
          <p14:tracePt t="77517" x="9886950" y="2935288"/>
          <p14:tracePt t="77533" x="9886950" y="2943225"/>
          <p14:tracePt t="77541" x="9879013" y="2943225"/>
          <p14:tracePt t="77621" x="9863138" y="2943225"/>
          <p14:tracePt t="77637" x="9847263" y="2943225"/>
          <p14:tracePt t="77645" x="9831388" y="2943225"/>
          <p14:tracePt t="77653" x="9791700" y="2927350"/>
          <p14:tracePt t="77661" x="9767888" y="2919413"/>
          <p14:tracePt t="77669" x="9736138" y="2901950"/>
          <p14:tracePt t="77677" x="9712325" y="2894013"/>
          <p14:tracePt t="77685" x="9680575" y="2878138"/>
          <p14:tracePt t="77693" x="9656763" y="2870200"/>
          <p14:tracePt t="77701" x="9640888" y="2862263"/>
          <p14:tracePt t="77709" x="9632950" y="2862263"/>
          <p14:tracePt t="77718" x="9609138" y="2846388"/>
          <p14:tracePt t="77725" x="9585325" y="2838450"/>
          <p14:tracePt t="77733" x="9559925" y="2830513"/>
          <p14:tracePt t="77741" x="9544050" y="2822575"/>
          <p14:tracePt t="77749" x="9520238" y="2814638"/>
          <p14:tracePt t="77757" x="9504363" y="2814638"/>
          <p14:tracePt t="77765" x="9496425" y="2806700"/>
          <p14:tracePt t="77773" x="9488488" y="2798763"/>
          <p14:tracePt t="77781" x="9480550" y="2790825"/>
          <p14:tracePt t="77789" x="9464675" y="2774950"/>
          <p14:tracePt t="77797" x="9456738" y="2767013"/>
          <p14:tracePt t="77805" x="9448800" y="2759075"/>
          <p14:tracePt t="77815" x="9432925" y="2743200"/>
          <p14:tracePt t="77821" x="9424988" y="2743200"/>
          <p14:tracePt t="77831" x="9417050" y="2735263"/>
          <p14:tracePt t="77837" x="9417050" y="2727325"/>
          <p14:tracePt t="78773" x="9417050" y="2719388"/>
          <p14:tracePt t="78781" x="9401175" y="2711450"/>
          <p14:tracePt t="78789" x="9369425" y="2687638"/>
          <p14:tracePt t="78798" x="9353550" y="2671763"/>
          <p14:tracePt t="78816" x="9345613" y="2671763"/>
          <p14:tracePt t="78845" x="9345613" y="2655888"/>
          <p14:tracePt t="78863" x="9345613" y="2647950"/>
          <p14:tracePt t="78879" x="9345613" y="2640013"/>
          <p14:tracePt t="78887" x="9345613" y="2632075"/>
          <p14:tracePt t="78893" x="9337675" y="2624138"/>
          <p14:tracePt t="78901" x="9337675" y="2616200"/>
          <p14:tracePt t="78909" x="9337675" y="2608263"/>
          <p14:tracePt t="78918" x="9337675" y="2600325"/>
          <p14:tracePt t="78925" x="9329738" y="2584450"/>
          <p14:tracePt t="78941" x="9329738" y="2576513"/>
          <p14:tracePt t="78949" x="9329738" y="2566988"/>
          <p14:tracePt t="78957" x="9329738" y="2559050"/>
          <p14:tracePt t="78973" x="9329738" y="2551113"/>
          <p14:tracePt t="79192" x="9321800" y="2592388"/>
          <p14:tracePt t="79197" x="9321800" y="2616200"/>
          <p14:tracePt t="79205" x="9321800" y="2647950"/>
          <p14:tracePt t="79213" x="9313863" y="2679700"/>
          <p14:tracePt t="79221" x="9313863" y="2719388"/>
          <p14:tracePt t="79229" x="9313863" y="2751138"/>
          <p14:tracePt t="79237" x="9313863" y="2798763"/>
          <p14:tracePt t="79245" x="9313863" y="2838450"/>
          <p14:tracePt t="79253" x="9305925" y="2878138"/>
          <p14:tracePt t="79261" x="9305925" y="2909888"/>
          <p14:tracePt t="79269" x="9297988" y="2943225"/>
          <p14:tracePt t="79278" x="9297988" y="2974975"/>
          <p14:tracePt t="79290" x="9297988" y="3022600"/>
          <p14:tracePt t="79293" x="9297988" y="3054350"/>
          <p14:tracePt t="79301" x="9297988" y="3094038"/>
          <p14:tracePt t="79309" x="9297988" y="3157538"/>
          <p14:tracePt t="79318" x="9297988" y="3213100"/>
          <p14:tracePt t="79325" x="9297988" y="3262313"/>
          <p14:tracePt t="79333" x="9297988" y="3325813"/>
          <p14:tracePt t="79341" x="9290050" y="3389313"/>
          <p14:tracePt t="79349" x="9274175" y="3452813"/>
          <p14:tracePt t="79357" x="9258300" y="3516313"/>
          <p14:tracePt t="79365" x="9242425" y="3571875"/>
          <p14:tracePt t="79373" x="9224963" y="3629025"/>
          <p14:tracePt t="79381" x="9209088" y="3676650"/>
          <p14:tracePt t="79389" x="9201150" y="3716338"/>
          <p14:tracePt t="79397" x="9193213" y="3748088"/>
          <p14:tracePt t="79405" x="9185275" y="3771900"/>
          <p14:tracePt t="79414" x="9185275" y="3779838"/>
          <p14:tracePt t="79421" x="9177338" y="3803650"/>
          <p14:tracePt t="79429" x="9177338" y="3819525"/>
          <p14:tracePt t="79437" x="9177338" y="3827463"/>
          <p14:tracePt t="79446" x="9177338" y="3843338"/>
          <p14:tracePt t="79455" x="9177338" y="3859213"/>
          <p14:tracePt t="79462" x="9177338" y="3883025"/>
          <p14:tracePt t="79473" x="9177338" y="3898900"/>
          <p14:tracePt t="79477" x="9177338" y="3906838"/>
          <p14:tracePt t="79486" x="9177338" y="3914775"/>
          <p14:tracePt t="79493" x="9185275" y="3914775"/>
          <p14:tracePt t="79509" x="9185275" y="3922713"/>
          <p14:tracePt t="79558" x="9193213" y="3956050"/>
          <p14:tracePt t="79567" x="9209088" y="3979863"/>
          <p14:tracePt t="79573" x="9224963" y="4003675"/>
          <p14:tracePt t="79581" x="9234488" y="4027488"/>
          <p14:tracePt t="79589" x="9258300" y="4059238"/>
          <p14:tracePt t="79597" x="9266238" y="4059238"/>
          <p14:tracePt t="79605" x="9266238" y="4067175"/>
          <p14:tracePt t="79613" x="9266238" y="4075113"/>
          <p14:tracePt t="79621" x="9274175" y="4075113"/>
          <p14:tracePt t="79749" x="9274175" y="4067175"/>
          <p14:tracePt t="79757" x="9274175" y="4035425"/>
          <p14:tracePt t="79765" x="9274175" y="4003675"/>
          <p14:tracePt t="79773" x="9266238" y="3971925"/>
          <p14:tracePt t="79782" x="9258300" y="3914775"/>
          <p14:tracePt t="79789" x="9250363" y="3867150"/>
          <p14:tracePt t="79797" x="9242425" y="3811588"/>
          <p14:tracePt t="79805" x="9234488" y="3771900"/>
          <p14:tracePt t="79815" x="9224963" y="3716338"/>
          <p14:tracePt t="79821" x="9224963" y="3684588"/>
          <p14:tracePt t="79829" x="9217025" y="3636963"/>
          <p14:tracePt t="79837" x="9217025" y="3605213"/>
          <p14:tracePt t="79845" x="9209088" y="3556000"/>
          <p14:tracePt t="79853" x="9201150" y="3524250"/>
          <p14:tracePt t="79862" x="9201150" y="3468688"/>
          <p14:tracePt t="79869" x="9185275" y="3413125"/>
          <p14:tracePt t="79877" x="9169400" y="3357563"/>
          <p14:tracePt t="79886" x="9161463" y="3309938"/>
          <p14:tracePt t="79893" x="9153525" y="3270250"/>
          <p14:tracePt t="79901" x="9145588" y="3213100"/>
          <p14:tracePt t="79909" x="9137650" y="3165475"/>
          <p14:tracePt t="79917" x="9137650" y="3125788"/>
          <p14:tracePt t="79925" x="9137650" y="3094038"/>
          <p14:tracePt t="79933" x="9137650" y="3054350"/>
          <p14:tracePt t="79941" x="9137650" y="3014663"/>
          <p14:tracePt t="79949" x="9137650" y="2982913"/>
          <p14:tracePt t="79957" x="9137650" y="2959100"/>
          <p14:tracePt t="79965" x="9137650" y="2935288"/>
          <p14:tracePt t="79973" x="9137650" y="2927350"/>
          <p14:tracePt t="79981" x="9137650" y="2919413"/>
          <p14:tracePt t="79989" x="9137650" y="2901950"/>
          <p14:tracePt t="79997" x="9137650" y="2894013"/>
          <p14:tracePt t="80005" x="9137650" y="2886075"/>
          <p14:tracePt t="80021" x="9137650" y="2878138"/>
          <p14:tracePt t="80029" x="9137650" y="2862263"/>
          <p14:tracePt t="80037" x="9137650" y="2838450"/>
          <p14:tracePt t="80045" x="9129713" y="2814638"/>
          <p14:tracePt t="80053" x="9129713" y="2790825"/>
          <p14:tracePt t="80061" x="9129713" y="2767013"/>
          <p14:tracePt t="80070" x="9129713" y="2751138"/>
          <p14:tracePt t="80077" x="9121775" y="2743200"/>
          <p14:tracePt t="80085" x="9121775" y="2735263"/>
          <p14:tracePt t="80101" x="9121775" y="2727325"/>
          <p14:tracePt t="80157" x="9121775" y="2719388"/>
          <p14:tracePt t="80238" x="9121775" y="2727325"/>
          <p14:tracePt t="80246" x="9121775" y="2782888"/>
          <p14:tracePt t="80255" x="9121775" y="2806700"/>
          <p14:tracePt t="80261" x="9129713" y="2830513"/>
          <p14:tracePt t="80269" x="9129713" y="2854325"/>
          <p14:tracePt t="80277" x="9137650" y="2878138"/>
          <p14:tracePt t="80285" x="9137650" y="2909888"/>
          <p14:tracePt t="80293" x="9137650" y="2943225"/>
          <p14:tracePt t="80302" x="9145588" y="2998788"/>
          <p14:tracePt t="80309" x="9145588" y="3030538"/>
          <p14:tracePt t="80317" x="9145588" y="3070225"/>
          <p14:tracePt t="80325" x="9145588" y="3125788"/>
          <p14:tracePt t="80333" x="9145588" y="3189288"/>
          <p14:tracePt t="80341" x="9145588" y="3252788"/>
          <p14:tracePt t="80349" x="9145588" y="3317875"/>
          <p14:tracePt t="80357" x="9153525" y="3381375"/>
          <p14:tracePt t="80365" x="9161463" y="3460750"/>
          <p14:tracePt t="80373" x="9177338" y="3516313"/>
          <p14:tracePt t="80381" x="9193213" y="3571875"/>
          <p14:tracePt t="80390" x="9201150" y="3629025"/>
          <p14:tracePt t="80397" x="9209088" y="3660775"/>
          <p14:tracePt t="80406" x="9217025" y="3700463"/>
          <p14:tracePt t="80417" x="9224963" y="3724275"/>
          <p14:tracePt t="80421" x="9224963" y="3732213"/>
          <p14:tracePt t="80429" x="9234488" y="3748088"/>
          <p14:tracePt t="80445" x="9234488" y="3756025"/>
          <p14:tracePt t="80477" x="9234488" y="3771900"/>
          <p14:tracePt t="80485" x="9250363" y="3787775"/>
          <p14:tracePt t="80493" x="9258300" y="3803650"/>
          <p14:tracePt t="80503" x="9266238" y="3827463"/>
          <p14:tracePt t="80509" x="9274175" y="3859213"/>
          <p14:tracePt t="80517" x="9290050" y="3898900"/>
          <p14:tracePt t="80525" x="9305925" y="3922713"/>
          <p14:tracePt t="80533" x="9313863" y="3963988"/>
          <p14:tracePt t="80541" x="9321800" y="3979863"/>
          <p14:tracePt t="80550" x="9329738" y="4003675"/>
          <p14:tracePt t="80557" x="9337675" y="4011613"/>
          <p14:tracePt t="80565" x="9337675" y="4035425"/>
          <p14:tracePt t="80573" x="9345613" y="4043363"/>
          <p14:tracePt t="80581" x="9345613" y="4059238"/>
          <p14:tracePt t="80589" x="9353550" y="4075113"/>
          <p14:tracePt t="80597" x="9353550" y="4083050"/>
          <p14:tracePt t="80605" x="9361488" y="4098925"/>
          <p14:tracePt t="80613" x="9369425" y="4106863"/>
          <p14:tracePt t="80621" x="9369425" y="4114800"/>
          <p14:tracePt t="80693" x="9369425" y="4130675"/>
          <p14:tracePt t="80701" x="9385300" y="4186238"/>
          <p14:tracePt t="80709" x="9409113" y="4241800"/>
          <p14:tracePt t="80717" x="9440863" y="4322763"/>
          <p14:tracePt t="80725" x="9488488" y="4386263"/>
          <p14:tracePt t="80733" x="9520238" y="4433888"/>
          <p14:tracePt t="80741" x="9544050" y="4473575"/>
          <p14:tracePt t="80749" x="9544050" y="4489450"/>
          <p14:tracePt t="80757" x="9551988" y="4497388"/>
          <p14:tracePt t="81357" x="9544050" y="4497388"/>
          <p14:tracePt t="81365" x="9544050" y="4505325"/>
          <p14:tracePt t="81373" x="9536113" y="4505325"/>
          <p14:tracePt t="81381" x="9528175" y="4505325"/>
          <p14:tracePt t="81389" x="9528175" y="4513263"/>
          <p14:tracePt t="81397" x="9520238" y="4513263"/>
          <p14:tracePt t="81405" x="9520238" y="4521200"/>
          <p14:tracePt t="81413" x="9504363" y="4521200"/>
          <p14:tracePt t="81421" x="9504363" y="4529138"/>
          <p14:tracePt t="81429" x="9496425" y="4529138"/>
          <p14:tracePt t="81445" x="9488488" y="4529138"/>
          <p14:tracePt t="81453" x="9488488" y="4537075"/>
          <p14:tracePt t="81781" x="9480550" y="4537075"/>
          <p14:tracePt t="81821" x="9472613" y="4537075"/>
          <p14:tracePt t="83053" x="9464675" y="4537075"/>
          <p14:tracePt t="83365" x="9464675" y="4529138"/>
          <p14:tracePt t="87782" x="9456738" y="4529138"/>
          <p14:tracePt t="87815" x="9448800" y="4529138"/>
          <p14:tracePt t="88534" x="9448800" y="4505325"/>
          <p14:tracePt t="88541" x="9448800" y="4489450"/>
          <p14:tracePt t="88550" x="9440863" y="4449763"/>
          <p14:tracePt t="88557" x="9432925" y="4425950"/>
          <p14:tracePt t="88565" x="9417050" y="4394200"/>
          <p14:tracePt t="88573" x="9409113" y="4378325"/>
          <p14:tracePt t="88581" x="9409113" y="4338638"/>
          <p14:tracePt t="88589" x="9401175" y="4306888"/>
          <p14:tracePt t="88597" x="9385300" y="4241800"/>
          <p14:tracePt t="88605" x="9377363" y="4178300"/>
          <p14:tracePt t="88613" x="9369425" y="4114800"/>
          <p14:tracePt t="88621" x="9361488" y="4035425"/>
          <p14:tracePt t="88629" x="9361488" y="3979863"/>
          <p14:tracePt t="88637" x="9361488" y="3914775"/>
          <p14:tracePt t="88645" x="9361488" y="3851275"/>
          <p14:tracePt t="88653" x="9353550" y="3787775"/>
          <p14:tracePt t="88661" x="9353550" y="3732213"/>
          <p14:tracePt t="88669" x="9337675" y="3668713"/>
          <p14:tracePt t="88677" x="9321800" y="3605213"/>
          <p14:tracePt t="88686" x="9305925" y="3540125"/>
          <p14:tracePt t="88693" x="9290050" y="3468688"/>
          <p14:tracePt t="88701" x="9282113" y="3397250"/>
          <p14:tracePt t="88709" x="9266238" y="3317875"/>
          <p14:tracePt t="88717" x="9258300" y="3252788"/>
          <p14:tracePt t="88725" x="9250363" y="3197225"/>
          <p14:tracePt t="88733" x="9234488" y="3133725"/>
          <p14:tracePt t="88741" x="9224963" y="3078163"/>
          <p14:tracePt t="88749" x="9217025" y="3038475"/>
          <p14:tracePt t="88757" x="9209088" y="2998788"/>
          <p14:tracePt t="88765" x="9201150" y="2959100"/>
          <p14:tracePt t="88773" x="9201150" y="2919413"/>
          <p14:tracePt t="88782" x="9193213" y="2878138"/>
          <p14:tracePt t="88789" x="9185275" y="2846388"/>
          <p14:tracePt t="88797" x="9185275" y="2798763"/>
          <p14:tracePt t="88805" x="9177338" y="2767013"/>
          <p14:tracePt t="88815" x="9169400" y="2719388"/>
          <p14:tracePt t="88821" x="9161463" y="2695575"/>
          <p14:tracePt t="88829" x="9153525" y="2663825"/>
          <p14:tracePt t="88839" x="9145588" y="2632075"/>
          <p14:tracePt t="88848" x="9145588" y="2616200"/>
          <p14:tracePt t="88853" x="9145588" y="2608263"/>
          <p14:tracePt t="88861" x="9145588" y="2600325"/>
          <p14:tracePt t="88869" x="9145588" y="2592388"/>
          <p14:tracePt t="88942" x="9145588" y="2584450"/>
          <p14:tracePt t="89013" x="9145588" y="2600325"/>
          <p14:tracePt t="89021" x="9145588" y="2632075"/>
          <p14:tracePt t="89029" x="9145588" y="2655888"/>
          <p14:tracePt t="89037" x="9145588" y="2695575"/>
          <p14:tracePt t="89045" x="9137650" y="2735263"/>
          <p14:tracePt t="89053" x="9137650" y="2767013"/>
          <p14:tracePt t="89061" x="9129713" y="2822575"/>
          <p14:tracePt t="89069" x="9121775" y="2878138"/>
          <p14:tracePt t="89077" x="9113838" y="2935288"/>
          <p14:tracePt t="89085" x="9105900" y="2990850"/>
          <p14:tracePt t="89093" x="9097963" y="3046413"/>
          <p14:tracePt t="89101" x="9097963" y="3078163"/>
          <p14:tracePt t="89109" x="9090025" y="3133725"/>
          <p14:tracePt t="89117" x="9082088" y="3165475"/>
          <p14:tracePt t="89125" x="9074150" y="3213100"/>
          <p14:tracePt t="89133" x="9074150" y="3244850"/>
          <p14:tracePt t="89141" x="9066213" y="3278188"/>
          <p14:tracePt t="89149" x="9066213" y="3325813"/>
          <p14:tracePt t="89157" x="9058275" y="3365500"/>
          <p14:tracePt t="89165" x="9058275" y="3421063"/>
          <p14:tracePt t="89174" x="9058275" y="3460750"/>
          <p14:tracePt t="89181" x="9058275" y="3516313"/>
          <p14:tracePt t="89190" x="9058275" y="3571875"/>
          <p14:tracePt t="89197" x="9058275" y="3629025"/>
          <p14:tracePt t="89205" x="9058275" y="3668713"/>
          <p14:tracePt t="89213" x="9058275" y="3724275"/>
          <p14:tracePt t="89221" x="9066213" y="3763963"/>
          <p14:tracePt t="89229" x="9074150" y="3811588"/>
          <p14:tracePt t="89237" x="9082088" y="3859213"/>
          <p14:tracePt t="89245" x="9090025" y="3898900"/>
          <p14:tracePt t="89253" x="9090025" y="3930650"/>
          <p14:tracePt t="89262" x="9090025" y="3956050"/>
          <p14:tracePt t="89271" x="9097963" y="3979863"/>
          <p14:tracePt t="89277" x="9097963" y="3995738"/>
          <p14:tracePt t="89287" x="9097963" y="4011613"/>
          <p14:tracePt t="89293" x="9097963" y="4019550"/>
          <p14:tracePt t="89301" x="9097963" y="4035425"/>
          <p14:tracePt t="89309" x="9097963" y="4051300"/>
          <p14:tracePt t="89318" x="9105900" y="4059238"/>
          <p14:tracePt t="89326" x="9105900" y="4067175"/>
          <p14:tracePt t="89334" x="9113838" y="4090988"/>
          <p14:tracePt t="89341" x="9129713" y="4130675"/>
          <p14:tracePt t="89349" x="9145588" y="4178300"/>
          <p14:tracePt t="89357" x="9169400" y="4233863"/>
          <p14:tracePt t="89365" x="9193213" y="4281488"/>
          <p14:tracePt t="89373" x="9201150" y="4322763"/>
          <p14:tracePt t="89381" x="9217025" y="4354513"/>
          <p14:tracePt t="89389" x="9224963" y="4370388"/>
          <p14:tracePt t="89439" x="9242425" y="4362450"/>
          <p14:tracePt t="89445" x="9242425" y="4346575"/>
          <p14:tracePt t="89453" x="9242425" y="4338638"/>
          <p14:tracePt t="89461" x="9250363" y="4306888"/>
          <p14:tracePt t="89470" x="9250363" y="4291013"/>
          <p14:tracePt t="89477" x="9250363" y="4265613"/>
          <p14:tracePt t="89490" x="9250363" y="4233863"/>
          <p14:tracePt t="89493" x="9250363" y="4194175"/>
          <p14:tracePt t="89503" x="9250363" y="4162425"/>
          <p14:tracePt t="89509" x="9250363" y="4114800"/>
          <p14:tracePt t="89518" x="9250363" y="4075113"/>
          <p14:tracePt t="89525" x="9242425" y="4011613"/>
          <p14:tracePt t="89533" x="9234488" y="3956050"/>
          <p14:tracePt t="89541" x="9224963" y="3890963"/>
          <p14:tracePt t="89549" x="9209088" y="3811588"/>
          <p14:tracePt t="89557" x="9193213" y="3724275"/>
          <p14:tracePt t="89565" x="9185275" y="3652838"/>
          <p14:tracePt t="89573" x="9177338" y="3571875"/>
          <p14:tracePt t="89581" x="9169400" y="3508375"/>
          <p14:tracePt t="89589" x="9169400" y="3452813"/>
          <p14:tracePt t="89597" x="9169400" y="3413125"/>
          <p14:tracePt t="89605" x="9169400" y="3365500"/>
          <p14:tracePt t="89612" x="9169400" y="3325813"/>
          <p14:tracePt t="89621" x="9169400" y="3294063"/>
          <p14:tracePt t="89629" x="9169400" y="3270250"/>
          <p14:tracePt t="89637" x="9169400" y="3236913"/>
          <p14:tracePt t="89645" x="9169400" y="3205163"/>
          <p14:tracePt t="89653" x="9169400" y="3181350"/>
          <p14:tracePt t="89661" x="9169400" y="3141663"/>
          <p14:tracePt t="89669" x="9169400" y="3086100"/>
          <p14:tracePt t="89678" x="9177338" y="3054350"/>
          <p14:tracePt t="89687" x="9185275" y="3006725"/>
          <p14:tracePt t="89693" x="9185275" y="2974975"/>
          <p14:tracePt t="89701" x="9193213" y="2935288"/>
          <p14:tracePt t="89709" x="9193213" y="2909888"/>
          <p14:tracePt t="89717" x="9193213" y="2901950"/>
          <p14:tracePt t="89726" x="9193213" y="2878138"/>
          <p14:tracePt t="89734" x="9193213" y="2870200"/>
          <p14:tracePt t="89741" x="9193213" y="2854325"/>
          <p14:tracePt t="89750" x="9201150" y="2846388"/>
          <p14:tracePt t="89765" x="9201150" y="2838450"/>
          <p14:tracePt t="89781" x="9201150" y="2830513"/>
          <p14:tracePt t="89797" x="9201150" y="2822575"/>
          <p14:tracePt t="89805" x="9201150" y="2814638"/>
          <p14:tracePt t="89814" x="9201150" y="2806700"/>
          <p14:tracePt t="89821" x="9201150" y="2790825"/>
          <p14:tracePt t="89837" x="9201150" y="2782888"/>
          <p14:tracePt t="89854" x="9201150" y="2774950"/>
          <p14:tracePt t="89869" x="9201150" y="2767013"/>
          <p14:tracePt t="89878" x="9201150" y="2759075"/>
          <p14:tracePt t="89901" x="9201150" y="2751138"/>
          <p14:tracePt t="89957" x="9209088" y="2774950"/>
          <p14:tracePt t="89965" x="9209088" y="2798763"/>
          <p14:tracePt t="89973" x="9209088" y="2822575"/>
          <p14:tracePt t="89981" x="9209088" y="2854325"/>
          <p14:tracePt t="89989" x="9217025" y="2878138"/>
          <p14:tracePt t="89999" x="9224963" y="2894013"/>
          <p14:tracePt t="90006" x="9224963" y="2909888"/>
          <p14:tracePt t="90021" x="9224963" y="2919413"/>
          <p14:tracePt t="90029" x="9224963" y="2927350"/>
          <p14:tracePt t="90037" x="9224963" y="2935288"/>
          <p14:tracePt t="90045" x="9224963" y="2959100"/>
          <p14:tracePt t="90053" x="9224963" y="2982913"/>
          <p14:tracePt t="90061" x="9224963" y="3006725"/>
          <p14:tracePt t="90069" x="9224963" y="3038475"/>
          <p14:tracePt t="90077" x="9224963" y="3101975"/>
          <p14:tracePt t="90085" x="9209088" y="3173413"/>
          <p14:tracePt t="90093" x="9201150" y="3252788"/>
          <p14:tracePt t="90101" x="9193213" y="3325813"/>
          <p14:tracePt t="90109" x="9185275" y="3413125"/>
          <p14:tracePt t="90117" x="9185275" y="3476625"/>
          <p14:tracePt t="90125" x="9185275" y="3540125"/>
          <p14:tracePt t="90133" x="9185275" y="3579813"/>
          <p14:tracePt t="90142" x="9185275" y="3629025"/>
          <p14:tracePt t="90149" x="9185275" y="3644900"/>
          <p14:tracePt t="90157" x="9185275" y="3660775"/>
          <p14:tracePt t="90165" x="9185275" y="3684588"/>
          <p14:tracePt t="90173" x="9185275" y="3700463"/>
          <p14:tracePt t="90181" x="9185275" y="3716338"/>
          <p14:tracePt t="90191" x="9185275" y="3740150"/>
          <p14:tracePt t="90197" x="9185275" y="3763963"/>
          <p14:tracePt t="90205" x="9185275" y="3803650"/>
          <p14:tracePt t="90213" x="9185275" y="3851275"/>
          <p14:tracePt t="90221" x="9185275" y="3898900"/>
          <p14:tracePt t="90229" x="9185275" y="3938588"/>
          <p14:tracePt t="90237" x="9193213" y="3995738"/>
          <p14:tracePt t="90245" x="9201150" y="4019550"/>
          <p14:tracePt t="90253" x="9201150" y="4067175"/>
          <p14:tracePt t="90261" x="9209088" y="4090988"/>
          <p14:tracePt t="90269" x="9209088" y="4114800"/>
          <p14:tracePt t="90277" x="9209088" y="4122738"/>
          <p14:tracePt t="90285" x="9217025" y="4122738"/>
          <p14:tracePt t="90293" x="9217025" y="4130675"/>
          <p14:tracePt t="90373" x="9217025" y="4138613"/>
          <p14:tracePt t="90381" x="9234488" y="4154488"/>
          <p14:tracePt t="90389" x="9234488" y="4162425"/>
          <p14:tracePt t="90397" x="9242425" y="4170363"/>
          <p14:tracePt t="90413" x="9242425" y="4178300"/>
          <p14:tracePt t="90429" x="9242425" y="4186238"/>
          <p14:tracePt t="90632" x="9234488" y="4186238"/>
          <p14:tracePt t="90653" x="9224963" y="4186238"/>
          <p14:tracePt t="90669" x="9217025" y="4186238"/>
          <p14:tracePt t="90733" x="9209088" y="4186238"/>
          <p14:tracePt t="90749" x="9193213" y="4186238"/>
          <p14:tracePt t="90757" x="9193213" y="4194175"/>
          <p14:tracePt t="90765" x="9185275" y="4202113"/>
          <p14:tracePt t="90830" x="9177338" y="4202113"/>
          <p14:tracePt t="90847" x="9177338" y="4210050"/>
          <p14:tracePt t="90917" x="9169400" y="4210050"/>
          <p14:tracePt t="90933" x="9161463" y="4225925"/>
          <p14:tracePt t="90941" x="9153525" y="4249738"/>
          <p14:tracePt t="90949" x="9145588" y="4257675"/>
          <p14:tracePt t="90957" x="9129713" y="4281488"/>
          <p14:tracePt t="90965" x="9105900" y="4306888"/>
          <p14:tracePt t="90973" x="9097963" y="4314825"/>
          <p14:tracePt t="90981" x="9082088" y="4330700"/>
          <p14:tracePt t="90989" x="9066213" y="4338638"/>
          <p14:tracePt t="91013" x="9066213" y="4346575"/>
          <p14:tracePt t="91029" x="9050338" y="4354513"/>
          <p14:tracePt t="91037" x="9042400" y="4354513"/>
          <p14:tracePt t="91061" x="9050338" y="4354513"/>
          <p14:tracePt t="91069" x="9121775" y="4322763"/>
          <p14:tracePt t="91077" x="9217025" y="4291013"/>
          <p14:tracePt t="91085" x="9385300" y="4265613"/>
          <p14:tracePt t="91093" x="9585325" y="4257675"/>
          <p14:tracePt t="91101" x="9831388" y="4241800"/>
          <p14:tracePt t="91109" x="9983788" y="4241800"/>
          <p14:tracePt t="91117" x="10007600" y="4241800"/>
          <p14:tracePt t="91485" x="9952038" y="4217988"/>
          <p14:tracePt t="91493" x="9926638" y="4178300"/>
          <p14:tracePt t="91504" x="9910763" y="4138613"/>
          <p14:tracePt t="91509" x="9855200" y="4075113"/>
          <p14:tracePt t="91518" x="9783763" y="4019550"/>
          <p14:tracePt t="91525" x="9712325" y="3938588"/>
          <p14:tracePt t="91534" x="9625013" y="3867150"/>
          <p14:tracePt t="91542" x="9512300" y="3779838"/>
          <p14:tracePt t="91550" x="9401175" y="3716338"/>
          <p14:tracePt t="91558" x="9313863" y="3660775"/>
          <p14:tracePt t="91568" x="9185275" y="3595688"/>
          <p14:tracePt t="91573" x="9066213" y="3548063"/>
          <p14:tracePt t="91582" x="8947150" y="3492500"/>
          <p14:tracePt t="91590" x="8834438" y="3452813"/>
          <p14:tracePt t="91598" x="8731250" y="3405188"/>
          <p14:tracePt t="91606" x="8643938" y="3373438"/>
          <p14:tracePt t="91614" x="8564563" y="3333750"/>
          <p14:tracePt t="91621" x="8523288" y="3325813"/>
          <p14:tracePt t="91629" x="8475663" y="3302000"/>
          <p14:tracePt t="91637" x="8435975" y="3286125"/>
          <p14:tracePt t="91645" x="8420100" y="3270250"/>
          <p14:tracePt t="91653" x="8404225" y="3262313"/>
          <p14:tracePt t="91661" x="8388350" y="3244850"/>
          <p14:tracePt t="91670" x="8380413" y="3236913"/>
          <p14:tracePt t="91677" x="8364538" y="3221038"/>
          <p14:tracePt t="91686" x="8332788" y="3197225"/>
          <p14:tracePt t="91693" x="8301038" y="3173413"/>
          <p14:tracePt t="91701" x="8261350" y="3141663"/>
          <p14:tracePt t="91709" x="8213725" y="3109913"/>
          <p14:tracePt t="91717" x="8140700" y="3078163"/>
          <p14:tracePt t="91725" x="8093075" y="3054350"/>
          <p14:tracePt t="91733" x="8045450" y="3030538"/>
          <p14:tracePt t="91741" x="8005763" y="3006725"/>
          <p14:tracePt t="91749" x="7958138" y="2990850"/>
          <p14:tracePt t="91757" x="7926388" y="2974975"/>
          <p14:tracePt t="91765" x="7910513" y="2959100"/>
          <p14:tracePt t="91773" x="7894638" y="2959100"/>
          <p14:tracePt t="91781" x="7870825" y="2935288"/>
          <p14:tracePt t="91789" x="7839075" y="2919413"/>
          <p14:tracePt t="91797" x="7813675" y="2919413"/>
          <p14:tracePt t="91805" x="7789863" y="2901950"/>
          <p14:tracePt t="91816" x="7750175" y="2886075"/>
          <p14:tracePt t="91821" x="7742238" y="2886075"/>
          <p14:tracePt t="91829" x="7726363" y="2878138"/>
          <p14:tracePt t="91837" x="7702550" y="2870200"/>
          <p14:tracePt t="91845" x="7678738" y="2862263"/>
          <p14:tracePt t="91853" x="7654925" y="2862263"/>
          <p14:tracePt t="91862" x="7623175" y="2854325"/>
          <p14:tracePt t="91869" x="7607300" y="2854325"/>
          <p14:tracePt t="91877" x="7599363" y="2846388"/>
          <p14:tracePt t="91888" x="7591425" y="2846388"/>
          <p14:tracePt t="91949" x="7583488" y="2846388"/>
          <p14:tracePt t="91957" x="7551738" y="2862263"/>
          <p14:tracePt t="91965" x="7519988" y="2901950"/>
          <p14:tracePt t="91973" x="7470775" y="2935288"/>
          <p14:tracePt t="91981" x="7431088" y="2974975"/>
          <p14:tracePt t="91989" x="7391400" y="3006725"/>
          <p14:tracePt t="91997" x="7351713" y="3030538"/>
          <p14:tracePt t="92005" x="7327900" y="3046413"/>
          <p14:tracePt t="92013" x="7304088" y="3062288"/>
          <p14:tracePt t="92021" x="7288213" y="3070225"/>
          <p14:tracePt t="92029" x="7280275" y="3078163"/>
          <p14:tracePt t="92037" x="7272338" y="3078163"/>
          <p14:tracePt t="92045" x="7264400" y="3078163"/>
          <p14:tracePt t="92117" x="7256463" y="3078163"/>
          <p14:tracePt t="92126" x="7232650" y="3101975"/>
          <p14:tracePt t="92133" x="7208838" y="3117850"/>
          <p14:tracePt t="92142" x="7192963" y="3133725"/>
          <p14:tracePt t="92149" x="7169150" y="3149600"/>
          <p14:tracePt t="92157" x="7135813" y="3165475"/>
          <p14:tracePt t="92165" x="7119938" y="3173413"/>
          <p14:tracePt t="92174" x="7104063" y="3189288"/>
          <p14:tracePt t="92181" x="7088188" y="3205163"/>
          <p14:tracePt t="92189" x="7048500" y="3228975"/>
          <p14:tracePt t="92197" x="7024688" y="3252788"/>
          <p14:tracePt t="92206" x="6992938" y="3278188"/>
          <p14:tracePt t="92213" x="6977063" y="3286125"/>
          <p14:tracePt t="92221" x="6969125" y="3302000"/>
          <p14:tracePt t="92229" x="6953250" y="3317875"/>
          <p14:tracePt t="92245" x="6937375" y="3333750"/>
          <p14:tracePt t="92253" x="6937375" y="3341688"/>
          <p14:tracePt t="92261" x="6929438" y="3349625"/>
          <p14:tracePt t="92269" x="6913563" y="3373438"/>
          <p14:tracePt t="92277" x="6897688" y="3389313"/>
          <p14:tracePt t="92286" x="6889750" y="3405188"/>
          <p14:tracePt t="92293" x="6865938" y="3421063"/>
          <p14:tracePt t="92301" x="6858000" y="3429000"/>
          <p14:tracePt t="92309" x="6850063" y="3444875"/>
          <p14:tracePt t="92317" x="6834188" y="3444875"/>
          <p14:tracePt t="92325" x="6826250" y="3460750"/>
          <p14:tracePt t="92333" x="6818313" y="3460750"/>
          <p14:tracePt t="92349" x="6810375" y="3468688"/>
          <p14:tracePt t="92357" x="6802438" y="3468688"/>
          <p14:tracePt t="92381" x="6794500" y="3468688"/>
          <p14:tracePt t="92397" x="6784975" y="3468688"/>
          <p14:tracePt t="92414" x="6769100" y="3476625"/>
          <p14:tracePt t="92430" x="6761163" y="3476625"/>
          <p14:tracePt t="92445" x="6745288" y="3476625"/>
          <p14:tracePt t="92461" x="6737350" y="3476625"/>
          <p14:tracePt t="92469" x="6729413" y="3476625"/>
          <p14:tracePt t="92477" x="6721475" y="3476625"/>
          <p14:tracePt t="92485" x="6721475" y="3468688"/>
          <p14:tracePt t="92509" x="6721475" y="3460750"/>
          <p14:tracePt t="92525" x="6721475" y="3444875"/>
          <p14:tracePt t="92533" x="6721475" y="3429000"/>
          <p14:tracePt t="92541" x="6721475" y="3413125"/>
          <p14:tracePt t="92549" x="6721475" y="3405188"/>
          <p14:tracePt t="92557" x="6721475" y="3389313"/>
          <p14:tracePt t="92565" x="6721475" y="3373438"/>
          <p14:tracePt t="92573" x="6721475" y="3357563"/>
          <p14:tracePt t="92582" x="6721475" y="3325813"/>
          <p14:tracePt t="92589" x="6729413" y="3302000"/>
          <p14:tracePt t="92597" x="6745288" y="3286125"/>
          <p14:tracePt t="92605" x="6753225" y="3278188"/>
          <p14:tracePt t="92613" x="6753225" y="3252788"/>
          <p14:tracePt t="92621" x="6761163" y="3244850"/>
          <p14:tracePt t="92629" x="6769100" y="3236913"/>
          <p14:tracePt t="92637" x="6784975" y="3221038"/>
          <p14:tracePt t="92645" x="6794500" y="3213100"/>
          <p14:tracePt t="92654" x="6810375" y="3197225"/>
          <p14:tracePt t="92662" x="6834188" y="3173413"/>
          <p14:tracePt t="92670" x="6858000" y="3141663"/>
          <p14:tracePt t="92678" x="6881813" y="3117850"/>
          <p14:tracePt t="92686" x="6897688" y="3094038"/>
          <p14:tracePt t="92693" x="6905625" y="3070225"/>
          <p14:tracePt t="92701" x="6913563" y="3054350"/>
          <p14:tracePt t="92709" x="6921500" y="3046413"/>
          <p14:tracePt t="92717" x="6921500" y="3030538"/>
          <p14:tracePt t="92725" x="6929438" y="3022600"/>
          <p14:tracePt t="92733" x="6937375" y="3014663"/>
          <p14:tracePt t="92741" x="6937375" y="3006725"/>
          <p14:tracePt t="92766" x="6937375" y="2998788"/>
          <p14:tracePt t="92782" x="6945313" y="2998788"/>
          <p14:tracePt t="92829" x="6945313" y="2990850"/>
          <p14:tracePt t="92997" x="6937375" y="3014663"/>
          <p14:tracePt t="93005" x="6921500" y="3030538"/>
          <p14:tracePt t="93013" x="6905625" y="3046413"/>
          <p14:tracePt t="93021" x="6889750" y="3062288"/>
          <p14:tracePt t="93029" x="6881813" y="3070225"/>
          <p14:tracePt t="93037" x="6873875" y="3078163"/>
          <p14:tracePt t="93045" x="6858000" y="3086100"/>
          <p14:tracePt t="93053" x="6850063" y="3094038"/>
          <p14:tracePt t="93061" x="6834188" y="3109913"/>
          <p14:tracePt t="93069" x="6818313" y="3117850"/>
          <p14:tracePt t="93077" x="6810375" y="3133725"/>
          <p14:tracePt t="93086" x="6794500" y="3141663"/>
          <p14:tracePt t="93093" x="6794500" y="3149600"/>
          <p14:tracePt t="93101" x="6777038" y="3157538"/>
          <p14:tracePt t="93109" x="6777038" y="3165475"/>
          <p14:tracePt t="93117" x="6769100" y="3173413"/>
          <p14:tracePt t="93125" x="6769100" y="3181350"/>
          <p14:tracePt t="93133" x="6761163" y="3181350"/>
          <p14:tracePt t="93149" x="6761163" y="3189288"/>
          <p14:tracePt t="93157" x="6753225" y="3197225"/>
          <p14:tracePt t="93165" x="6745288" y="3205163"/>
          <p14:tracePt t="93173" x="6737350" y="3221038"/>
          <p14:tracePt t="93181" x="6729413" y="3228975"/>
          <p14:tracePt t="93191" x="6721475" y="3244850"/>
          <p14:tracePt t="93197" x="6721475" y="3252788"/>
          <p14:tracePt t="93205" x="6713538" y="3270250"/>
          <p14:tracePt t="93213" x="6705600" y="3286125"/>
          <p14:tracePt t="93221" x="6705600" y="3309938"/>
          <p14:tracePt t="93229" x="6705600" y="3325813"/>
          <p14:tracePt t="93237" x="6697663" y="3341688"/>
          <p14:tracePt t="93245" x="6697663" y="3349625"/>
          <p14:tracePt t="93253" x="6697663" y="3365500"/>
          <p14:tracePt t="93261" x="6697663" y="3381375"/>
          <p14:tracePt t="93269" x="6697663" y="3389313"/>
          <p14:tracePt t="93278" x="6697663" y="3397250"/>
          <p14:tracePt t="93286" x="6697663" y="3413125"/>
          <p14:tracePt t="93293" x="6697663" y="3421063"/>
          <p14:tracePt t="93301" x="6697663" y="3436938"/>
          <p14:tracePt t="93309" x="6697663" y="3444875"/>
          <p14:tracePt t="93317" x="6697663" y="3452813"/>
          <p14:tracePt t="93325" x="6697663" y="3460750"/>
          <p14:tracePt t="93357" x="6697663" y="3468688"/>
          <p14:tracePt t="93373" x="6697663" y="3476625"/>
          <p14:tracePt t="93470" x="6697663" y="3452813"/>
          <p14:tracePt t="93477" x="6697663" y="3413125"/>
          <p14:tracePt t="93485" x="6697663" y="3389313"/>
          <p14:tracePt t="93493" x="6705600" y="3357563"/>
          <p14:tracePt t="93503" x="6713538" y="3325813"/>
          <p14:tracePt t="93509" x="6721475" y="3278188"/>
          <p14:tracePt t="93519" x="6745288" y="3228975"/>
          <p14:tracePt t="93525" x="6761163" y="3189288"/>
          <p14:tracePt t="93533" x="6784975" y="3149600"/>
          <p14:tracePt t="93541" x="6810375" y="3109913"/>
          <p14:tracePt t="93550" x="6826250" y="3078163"/>
          <p14:tracePt t="93557" x="6842125" y="3038475"/>
          <p14:tracePt t="93565" x="6865938" y="3014663"/>
          <p14:tracePt t="93573" x="6873875" y="2982913"/>
          <p14:tracePt t="93581" x="6889750" y="2967038"/>
          <p14:tracePt t="93589" x="6897688" y="2951163"/>
          <p14:tracePt t="93597" x="6905625" y="2935288"/>
          <p14:tracePt t="93604" x="6913563" y="2919413"/>
          <p14:tracePt t="93613" x="6921500" y="2901950"/>
          <p14:tracePt t="93621" x="6937375" y="2886075"/>
          <p14:tracePt t="93629" x="6953250" y="2870200"/>
          <p14:tracePt t="93637" x="6961188" y="2862263"/>
          <p14:tracePt t="93644" x="6969125" y="2846388"/>
          <p14:tracePt t="93653" x="6977063" y="2830513"/>
          <p14:tracePt t="93669" x="6977063" y="2814638"/>
          <p14:tracePt t="93687" x="6977063" y="2806700"/>
          <p14:tracePt t="93758" x="6977063" y="2814638"/>
          <p14:tracePt t="93767" x="6977063" y="2830513"/>
          <p14:tracePt t="93773" x="6969125" y="2846388"/>
          <p14:tracePt t="93781" x="6961188" y="2870200"/>
          <p14:tracePt t="93789" x="6937375" y="2901950"/>
          <p14:tracePt t="93797" x="6921500" y="2927350"/>
          <p14:tracePt t="93805" x="6897688" y="2959100"/>
          <p14:tracePt t="93813" x="6865938" y="3006725"/>
          <p14:tracePt t="93821" x="6818313" y="3054350"/>
          <p14:tracePt t="93830" x="6784975" y="3086100"/>
          <p14:tracePt t="93839" x="6745288" y="3117850"/>
          <p14:tracePt t="93847" x="6729413" y="3141663"/>
          <p14:tracePt t="93853" x="6713538" y="3149600"/>
          <p14:tracePt t="93861" x="6705600" y="3165475"/>
          <p14:tracePt t="93879" x="6697663" y="3173413"/>
          <p14:tracePt t="93886" x="6697663" y="3181350"/>
          <p14:tracePt t="93893" x="6697663" y="3197225"/>
          <p14:tracePt t="93901" x="6697663" y="3221038"/>
          <p14:tracePt t="93909" x="6697663" y="3252788"/>
          <p14:tracePt t="93917" x="6697663" y="3286125"/>
          <p14:tracePt t="93925" x="6721475" y="3341688"/>
          <p14:tracePt t="93934" x="6729413" y="3397250"/>
          <p14:tracePt t="93943" x="6737350" y="3444875"/>
          <p14:tracePt t="93949" x="6737350" y="3468688"/>
          <p14:tracePt t="93958" x="6737350" y="3484563"/>
          <p14:tracePt t="93966" x="6737350" y="3492500"/>
          <p14:tracePt t="93974" x="6737350" y="3500438"/>
          <p14:tracePt t="94101" x="6737350" y="3508375"/>
          <p14:tracePt t="94109" x="6737350" y="3516313"/>
          <p14:tracePt t="94189" x="6745288" y="3508375"/>
          <p14:tracePt t="94196" x="6745288" y="3476625"/>
          <p14:tracePt t="94206" x="6753225" y="3452813"/>
          <p14:tracePt t="94213" x="6753225" y="3429000"/>
          <p14:tracePt t="94221" x="6753225" y="3405188"/>
          <p14:tracePt t="94230" x="6761163" y="3373438"/>
          <p14:tracePt t="94238" x="6761163" y="3341688"/>
          <p14:tracePt t="94246" x="6761163" y="3302000"/>
          <p14:tracePt t="94259" x="6761163" y="3252788"/>
          <p14:tracePt t="94261" x="6761163" y="3213100"/>
          <p14:tracePt t="94270" x="6761163" y="3157538"/>
          <p14:tracePt t="94278" x="6761163" y="3117850"/>
          <p14:tracePt t="94290" x="6769100" y="3070225"/>
          <p14:tracePt t="94293" x="6794500" y="3006725"/>
          <p14:tracePt t="94301" x="6810375" y="2967038"/>
          <p14:tracePt t="94309" x="6826250" y="2919413"/>
          <p14:tracePt t="94317" x="6858000" y="2870200"/>
          <p14:tracePt t="94327" x="6881813" y="2822575"/>
          <p14:tracePt t="94333" x="6905625" y="2774950"/>
          <p14:tracePt t="94341" x="6929438" y="2751138"/>
          <p14:tracePt t="94349" x="6937375" y="2711450"/>
          <p14:tracePt t="94357" x="6961188" y="2687638"/>
          <p14:tracePt t="94365" x="6985000" y="2647950"/>
          <p14:tracePt t="94373" x="7000875" y="2624138"/>
          <p14:tracePt t="94381" x="7024688" y="2592388"/>
          <p14:tracePt t="94389" x="7048500" y="2566988"/>
          <p14:tracePt t="94397" x="7056438" y="2551113"/>
          <p14:tracePt t="94405" x="7064375" y="2535238"/>
          <p14:tracePt t="94421" x="7072313" y="2535238"/>
          <p14:tracePt t="94509" x="7072313" y="2559050"/>
          <p14:tracePt t="94517" x="7048500" y="2608263"/>
          <p14:tracePt t="94526" x="7032625" y="2655888"/>
          <p14:tracePt t="94536" x="6992938" y="2711450"/>
          <p14:tracePt t="94542" x="6969125" y="2767013"/>
          <p14:tracePt t="94550" x="6945313" y="2814638"/>
          <p14:tracePt t="94558" x="6913563" y="2870200"/>
          <p14:tracePt t="94567" x="6881813" y="2909888"/>
          <p14:tracePt t="94573" x="6865938" y="2943225"/>
          <p14:tracePt t="94581" x="6842125" y="2974975"/>
          <p14:tracePt t="94589" x="6818313" y="3006725"/>
          <p14:tracePt t="94597" x="6810375" y="3030538"/>
          <p14:tracePt t="94606" x="6802438" y="3046413"/>
          <p14:tracePt t="94613" x="6794500" y="3062288"/>
          <p14:tracePt t="94631" x="6784975" y="3070225"/>
          <p14:tracePt t="94637" x="6784975" y="3078163"/>
          <p14:tracePt t="94646" x="6777038" y="3094038"/>
          <p14:tracePt t="94655" x="6769100" y="3109913"/>
          <p14:tracePt t="94662" x="6761163" y="3117850"/>
          <p14:tracePt t="94670" x="6753225" y="3133725"/>
          <p14:tracePt t="94677" x="6745288" y="3157538"/>
          <p14:tracePt t="94687" x="6745288" y="3181350"/>
          <p14:tracePt t="94693" x="6737350" y="3197225"/>
          <p14:tracePt t="94701" x="6737350" y="3213100"/>
          <p14:tracePt t="94710" x="6737350" y="3236913"/>
          <p14:tracePt t="94723" x="6737350" y="3252788"/>
          <p14:tracePt t="94725" x="6737350" y="3262313"/>
          <p14:tracePt t="94733" x="6737350" y="3270250"/>
          <p14:tracePt t="94741" x="6737350" y="3278188"/>
          <p14:tracePt t="94829" x="6802438" y="3302000"/>
          <p14:tracePt t="94837" x="6858000" y="3341688"/>
          <p14:tracePt t="94845" x="6913563" y="3381375"/>
          <p14:tracePt t="94853" x="6985000" y="3421063"/>
          <p14:tracePt t="94861" x="7064375" y="3484563"/>
          <p14:tracePt t="94870" x="7185025" y="3571875"/>
          <p14:tracePt t="94878" x="7359650" y="3684588"/>
          <p14:tracePt t="94886" x="7535863" y="3795713"/>
          <p14:tracePt t="94895" x="7702550" y="3906838"/>
          <p14:tracePt t="94903" x="7829550" y="3979863"/>
          <p14:tracePt t="94909" x="7918450" y="4043363"/>
          <p14:tracePt t="94917" x="7997825" y="4098925"/>
          <p14:tracePt t="94925" x="8045450" y="4146550"/>
          <p14:tracePt t="94933" x="8108950" y="4202113"/>
          <p14:tracePt t="94941" x="8189913" y="4257675"/>
          <p14:tracePt t="94949" x="8301038" y="4322763"/>
          <p14:tracePt t="94957" x="8483600" y="4394200"/>
          <p14:tracePt t="94965" x="8683625" y="4465638"/>
          <p14:tracePt t="94973" x="8883650" y="4529138"/>
          <p14:tracePt t="94981" x="8994775" y="4552950"/>
          <p14:tracePt t="94989" x="9090025" y="4584700"/>
          <p14:tracePt t="94997" x="9145588" y="4600575"/>
          <p14:tracePt t="95005" x="9177338" y="4608513"/>
          <p14:tracePt t="95013" x="9209088" y="4624388"/>
          <p14:tracePt t="95021" x="9217025" y="4633913"/>
          <p14:tracePt t="95053" x="9224963" y="4633913"/>
          <p14:tracePt t="95069" x="9242425" y="4649788"/>
          <p14:tracePt t="95079" x="9290050" y="4729163"/>
          <p14:tracePt t="95087" x="9369425" y="4848225"/>
          <p14:tracePt t="95094" x="9488488" y="4992688"/>
          <p14:tracePt t="95102" x="9656763" y="5159375"/>
          <p14:tracePt t="95109" x="9807575" y="5278438"/>
          <p14:tracePt t="95117" x="9944100" y="5375275"/>
          <p14:tracePt t="95125" x="10039350" y="5454650"/>
          <p14:tracePt t="95133" x="10102850" y="5494338"/>
          <p14:tracePt t="95141" x="10150475" y="5526088"/>
          <p14:tracePt t="95149" x="10158413" y="5534025"/>
          <p14:tracePt t="95157" x="10166350" y="5534025"/>
          <p14:tracePt t="95213" x="10182225" y="5534025"/>
          <p14:tracePt t="95221" x="10269538" y="5573713"/>
          <p14:tracePt t="95229" x="10501313" y="5645150"/>
          <p14:tracePt t="95238" x="10980738" y="5773738"/>
          <p14:tracePt t="95245" x="11490325" y="5876925"/>
          <p14:tracePt t="95253" x="12015788" y="5956300"/>
          <p14:tracePt t="95333" x="11841163" y="5494338"/>
          <p14:tracePt t="95341" x="11617325" y="5383213"/>
          <p14:tracePt t="95349" x="11561763" y="5351463"/>
          <p14:tracePt t="95381" x="11569700" y="5351463"/>
          <p14:tracePt t="95389" x="11633200" y="5367338"/>
          <p14:tracePt t="95398" x="11706225" y="5399088"/>
          <p14:tracePt t="95406" x="11761788" y="5438775"/>
          <p14:tracePt t="95414" x="11785600" y="5454650"/>
          <p14:tracePt t="95422" x="11793538" y="5470525"/>
          <p14:tracePt t="95477" x="11785600" y="5470525"/>
          <p14:tracePt t="95485" x="11769725" y="5470525"/>
          <p14:tracePt t="95493" x="11714163" y="5430838"/>
          <p14:tracePt t="95503" x="11664950" y="5399088"/>
          <p14:tracePt t="95509" x="11625263" y="5375275"/>
          <p14:tracePt t="95517" x="11601450" y="5367338"/>
          <p14:tracePt t="95525" x="11601450" y="5359400"/>
          <p14:tracePt t="95582" x="11593513" y="5359400"/>
          <p14:tracePt t="95589" x="11561763" y="5359400"/>
          <p14:tracePt t="95597" x="11553825" y="5359400"/>
          <p14:tracePt t="95605" x="11537950" y="5359400"/>
          <p14:tracePt t="95613" x="11522075" y="5351463"/>
          <p14:tracePt t="95622" x="11514138" y="5343525"/>
          <p14:tracePt t="95629" x="11506200" y="5343525"/>
          <p14:tracePt t="95637" x="11506200" y="5335588"/>
          <p14:tracePt t="95654" x="11498263" y="5335588"/>
          <p14:tracePt t="95672" x="11498263" y="5327650"/>
          <p14:tracePt t="95678" x="11490325" y="5327650"/>
          <p14:tracePt t="95687" x="11490325" y="5319713"/>
          <p14:tracePt t="95749" x="11474450" y="5319713"/>
          <p14:tracePt t="95757" x="11442700" y="5335588"/>
          <p14:tracePt t="95764" x="11434763" y="5343525"/>
          <p14:tracePt t="95773" x="11426825" y="5351463"/>
          <p14:tracePt t="95782" x="11410950" y="5367338"/>
          <p14:tracePt t="95789" x="11403013" y="5375275"/>
          <p14:tracePt t="95797" x="11403013" y="5391150"/>
          <p14:tracePt t="95805" x="11395075" y="5391150"/>
          <p14:tracePt t="95829" x="11395075" y="5399088"/>
          <p14:tracePt t="95909" x="11323638" y="5391150"/>
          <p14:tracePt t="95917" x="11250613" y="5367338"/>
          <p14:tracePt t="95925" x="11202988" y="5351463"/>
          <p14:tracePt t="95933" x="11155363" y="5335588"/>
          <p14:tracePt t="95941" x="11123613" y="5327650"/>
          <p14:tracePt t="95949" x="11099800" y="5319713"/>
          <p14:tracePt t="95957" x="11060113" y="5319713"/>
          <p14:tracePt t="95965" x="11036300" y="5310188"/>
          <p14:tracePt t="95973" x="11028363" y="5302250"/>
          <p14:tracePt t="95982" x="11020425" y="5294313"/>
          <p14:tracePt t="95997" x="11012488" y="5294313"/>
          <p14:tracePt t="96005" x="11012488" y="5286375"/>
          <p14:tracePt t="97061" x="11020425" y="5294313"/>
          <p14:tracePt t="97069" x="11036300" y="5327650"/>
          <p14:tracePt t="97077" x="11036300" y="5335588"/>
          <p14:tracePt t="97117" x="11044238" y="5343525"/>
          <p14:tracePt t="97125" x="11060113" y="5367338"/>
          <p14:tracePt t="97133" x="11068050" y="5383213"/>
          <p14:tracePt t="97141" x="11075988" y="5391150"/>
          <p14:tracePt t="97149" x="11075988" y="5399088"/>
          <p14:tracePt t="97238" x="11091863" y="5407025"/>
          <p14:tracePt t="97245" x="11139488" y="5470525"/>
          <p14:tracePt t="97257" x="11171238" y="5510213"/>
          <p14:tracePt t="97261" x="11179175" y="5510213"/>
          <p14:tracePt t="97269" x="11179175" y="5518150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Endoscopy 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A0CDD-93E4-4734-AE2B-59DCAD786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altLang="en-US" sz="2000" dirty="0"/>
              <a:t>Full </a:t>
            </a:r>
            <a:r>
              <a:rPr lang="en-US" altLang="en-US" sz="2000" dirty="0" err="1"/>
              <a:t>velic</a:t>
            </a:r>
            <a:r>
              <a:rPr lang="en-US" altLang="en-US" sz="2000" dirty="0"/>
              <a:t> closure, but submucous cleft palate</a:t>
            </a:r>
          </a:p>
          <a:p>
            <a:endParaRPr lang="en-US" sz="20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1842845-81AF-49C6-A98E-4951046C99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" t="6168" r="13008" b="4401"/>
          <a:stretch>
            <a:fillRect/>
          </a:stretch>
        </p:blipFill>
        <p:spPr bwMode="auto">
          <a:xfrm>
            <a:off x="5126412" y="1057275"/>
            <a:ext cx="5819277" cy="462438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0F535-6D2A-47C9-9C2C-07037572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50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90"/>
    </mc:Choice>
    <mc:Fallback xmlns="">
      <p:transition spd="slow" advTm="14490"/>
    </mc:Fallback>
  </mc:AlternateContent>
  <p:extLst>
    <p:ext uri="{3A86A75C-4F4B-4683-9AE1-C65F6400EC91}">
      <p14:laserTraceLst xmlns:p14="http://schemas.microsoft.com/office/powerpoint/2010/main">
        <p14:tracePtLst>
          <p14:tracePt t="7210" x="12057063" y="2743200"/>
          <p14:tracePt t="7218" x="11952288" y="2743200"/>
          <p14:tracePt t="7226" x="11801475" y="2727325"/>
          <p14:tracePt t="7235" x="11657013" y="2711450"/>
          <p14:tracePt t="7242" x="11474450" y="2687638"/>
          <p14:tracePt t="7251" x="11266488" y="2663825"/>
          <p14:tracePt t="7258" x="11083925" y="2640013"/>
          <p14:tracePt t="7267" x="10963275" y="2624138"/>
          <p14:tracePt t="7274" x="10868025" y="2616200"/>
          <p14:tracePt t="7282" x="10796588" y="2608263"/>
          <p14:tracePt t="7290" x="10756900" y="2600325"/>
          <p14:tracePt t="7298" x="10748963" y="2600325"/>
          <p14:tracePt t="7315" x="10741025" y="2600325"/>
          <p14:tracePt t="7339" x="10685463" y="2608263"/>
          <p14:tracePt t="7347" x="10588625" y="2640013"/>
          <p14:tracePt t="7354" x="10398125" y="2687638"/>
          <p14:tracePt t="7362" x="10350500" y="2695575"/>
          <p14:tracePt t="7370" x="10350500" y="2703513"/>
          <p14:tracePt t="7394" x="10350500" y="2711450"/>
          <p14:tracePt t="7402" x="10350500" y="2759075"/>
          <p14:tracePt t="7411" x="10350500" y="2806700"/>
          <p14:tracePt t="7418" x="10350500" y="2846388"/>
          <p14:tracePt t="7428" x="10358438" y="2901950"/>
          <p14:tracePt t="7434" x="10366375" y="2943225"/>
          <p14:tracePt t="7442" x="10366375" y="2967038"/>
          <p14:tracePt t="7451" x="10374313" y="2982913"/>
          <p14:tracePt t="7458" x="10374313" y="2990850"/>
          <p14:tracePt t="7550" x="10374313" y="3038475"/>
          <p14:tracePt t="7554" x="10382250" y="3189288"/>
          <p14:tracePt t="7563" x="10421938" y="3317875"/>
          <p14:tracePt t="7570" x="10477500" y="3413125"/>
          <p14:tracePt t="7578" x="10629900" y="3492500"/>
          <p14:tracePt t="7586" x="10963275" y="3660775"/>
          <p14:tracePt t="7594" x="11323638" y="3835400"/>
          <p14:tracePt t="7602" x="11801475" y="4019550"/>
          <p14:tracePt t="8026" x="12160250" y="4083050"/>
          <p14:tracePt t="8034" x="12120563" y="4075113"/>
          <p14:tracePt t="8042" x="12088813" y="4075113"/>
          <p14:tracePt t="8058" x="12080875" y="4075113"/>
          <p14:tracePt t="8067" x="12072938" y="4075113"/>
          <p14:tracePt t="8082" x="12065000" y="4075113"/>
          <p14:tracePt t="8090" x="12057063" y="4075113"/>
          <p14:tracePt t="8098" x="12049125" y="4075113"/>
          <p14:tracePt t="8106" x="12041188" y="4075113"/>
          <p14:tracePt t="8114" x="12041188" y="4083050"/>
          <p14:tracePt t="8122" x="12033250" y="4083050"/>
          <p14:tracePt t="8138" x="12015788" y="4083050"/>
          <p14:tracePt t="8146" x="11999913" y="4083050"/>
          <p14:tracePt t="8298" x="11984038" y="4083050"/>
          <p14:tracePt t="8306" x="11960225" y="4059238"/>
          <p14:tracePt t="8314" x="11936413" y="4051300"/>
          <p14:tracePt t="8322" x="11928475" y="4043363"/>
          <p14:tracePt t="8330" x="11920538" y="4035425"/>
          <p14:tracePt t="8338" x="11888788" y="4019550"/>
          <p14:tracePt t="8346" x="11864975" y="4011613"/>
          <p14:tracePt t="8354" x="11817350" y="3979863"/>
          <p14:tracePt t="8362" x="11761788" y="3938588"/>
          <p14:tracePt t="8370" x="11698288" y="3898900"/>
          <p14:tracePt t="8378" x="11649075" y="3859213"/>
          <p14:tracePt t="8386" x="11601450" y="3827463"/>
          <p14:tracePt t="8394" x="11569700" y="3803650"/>
          <p14:tracePt t="8402" x="11545888" y="3787775"/>
          <p14:tracePt t="8410" x="11537950" y="3771900"/>
          <p14:tracePt t="8418" x="11522075" y="3771900"/>
          <p14:tracePt t="8426" x="11522075" y="3763963"/>
          <p14:tracePt t="8434" x="11514138" y="3763963"/>
          <p14:tracePt t="8442" x="11506200" y="3756025"/>
          <p14:tracePt t="8450" x="11506200" y="3748088"/>
          <p14:tracePt t="8458" x="11490325" y="3740150"/>
          <p14:tracePt t="8467" x="11466513" y="3732213"/>
          <p14:tracePt t="8474" x="11442700" y="3716338"/>
          <p14:tracePt t="8482" x="11426825" y="3708400"/>
          <p14:tracePt t="8490" x="11410950" y="3692525"/>
          <p14:tracePt t="8500" x="11403013" y="3684588"/>
          <p14:tracePt t="8506" x="11387138" y="3668713"/>
          <p14:tracePt t="8514" x="11371263" y="3660775"/>
          <p14:tracePt t="8522" x="11323638" y="3621088"/>
          <p14:tracePt t="8530" x="11250613" y="3579813"/>
          <p14:tracePt t="8538" x="11187113" y="3532188"/>
          <p14:tracePt t="8546" x="11147425" y="3516313"/>
          <p14:tracePt t="8554" x="11123613" y="3508375"/>
          <p14:tracePt t="8562" x="11123613" y="3500438"/>
          <p14:tracePt t="8706" x="11091863" y="3484563"/>
          <p14:tracePt t="8714" x="11060113" y="3460750"/>
          <p14:tracePt t="8722" x="11052175" y="3460750"/>
          <p14:tracePt t="8730" x="11044238" y="3452813"/>
          <p14:tracePt t="8746" x="11036300" y="3452813"/>
          <p14:tracePt t="8754" x="11036300" y="3436938"/>
          <p14:tracePt t="8762" x="11020425" y="3436938"/>
          <p14:tracePt t="8770" x="11012488" y="3421063"/>
          <p14:tracePt t="8778" x="10996613" y="3413125"/>
          <p14:tracePt t="8786" x="10980738" y="3397250"/>
          <p14:tracePt t="8795" x="10971213" y="3389313"/>
          <p14:tracePt t="8802" x="10955338" y="3381375"/>
          <p14:tracePt t="8810" x="10939463" y="3373438"/>
          <p14:tracePt t="8826" x="10931525" y="3365500"/>
          <p14:tracePt t="8834" x="10923588" y="3365500"/>
          <p14:tracePt t="8907" x="10915650" y="3365500"/>
          <p14:tracePt t="8914" x="10915650" y="3357563"/>
          <p14:tracePt t="8923" x="10812463" y="3302000"/>
          <p14:tracePt t="8930" x="10693400" y="3252788"/>
          <p14:tracePt t="8938" x="10564813" y="3213100"/>
          <p14:tracePt t="8946" x="10429875" y="3173413"/>
          <p14:tracePt t="8955" x="10334625" y="3157538"/>
          <p14:tracePt t="8962" x="10253663" y="3149600"/>
          <p14:tracePt t="8970" x="10206038" y="3149600"/>
          <p14:tracePt t="8978" x="10166350" y="3141663"/>
          <p14:tracePt t="8986" x="10134600" y="3141663"/>
          <p14:tracePt t="8994" x="10110788" y="3141663"/>
          <p14:tracePt t="9002" x="10086975" y="3141663"/>
          <p14:tracePt t="9011" x="10055225" y="3133725"/>
          <p14:tracePt t="9018" x="10015538" y="3133725"/>
          <p14:tracePt t="9026" x="9975850" y="3133725"/>
          <p14:tracePt t="9035" x="9952038" y="3133725"/>
          <p14:tracePt t="9043" x="9936163" y="3133725"/>
          <p14:tracePt t="9050" x="9926638" y="3133725"/>
          <p14:tracePt t="9059" x="9918700" y="3133725"/>
          <p14:tracePt t="9069" x="9910763" y="3133725"/>
          <p14:tracePt t="9146" x="9902825" y="3133725"/>
          <p14:tracePt t="9154" x="9879013" y="3141663"/>
          <p14:tracePt t="9162" x="9863138" y="3141663"/>
          <p14:tracePt t="9170" x="9847263" y="3141663"/>
          <p14:tracePt t="9178" x="9839325" y="3141663"/>
          <p14:tracePt t="9195" x="9839325" y="3149600"/>
          <p14:tracePt t="9299" x="9831388" y="3141663"/>
          <p14:tracePt t="9306" x="9807575" y="3117850"/>
          <p14:tracePt t="9314" x="9799638" y="3109913"/>
          <p14:tracePt t="9322" x="9791700" y="3094038"/>
          <p14:tracePt t="9330" x="9775825" y="3078163"/>
          <p14:tracePt t="9338" x="9775825" y="3070225"/>
          <p14:tracePt t="9346" x="9767888" y="3054350"/>
          <p14:tracePt t="9362" x="9767888" y="3046413"/>
          <p14:tracePt t="9378" x="9759950" y="3046413"/>
          <p14:tracePt t="9386" x="9759950" y="3038475"/>
          <p14:tracePt t="9394" x="9759950" y="3030538"/>
          <p14:tracePt t="9402" x="9759950" y="3022600"/>
          <p14:tracePt t="9410" x="9759950" y="3014663"/>
          <p14:tracePt t="9418" x="9759950" y="3006725"/>
          <p14:tracePt t="9434" x="9752013" y="3006725"/>
          <p14:tracePt t="9458" x="9752013" y="2998788"/>
          <p14:tracePt t="9514" x="9752013" y="2990850"/>
          <p14:tracePt t="9522" x="9752013" y="2982913"/>
          <p14:tracePt t="9530" x="9744075" y="2974975"/>
          <p14:tracePt t="9538" x="9744075" y="2967038"/>
          <p14:tracePt t="9548" x="9744075" y="2959100"/>
          <p14:tracePt t="9554" x="9736138" y="2951163"/>
          <p14:tracePt t="9563" x="9728200" y="2935288"/>
          <p14:tracePt t="9570" x="9720263" y="2919413"/>
          <p14:tracePt t="9579" x="9704388" y="2894013"/>
          <p14:tracePt t="9586" x="9664700" y="2862263"/>
          <p14:tracePt t="9594" x="9632950" y="2838450"/>
          <p14:tracePt t="9602" x="9593263" y="2814638"/>
          <p14:tracePt t="9610" x="9567863" y="2790825"/>
          <p14:tracePt t="9618" x="9544050" y="2782888"/>
          <p14:tracePt t="9626" x="9536113" y="2782888"/>
          <p14:tracePt t="9634" x="9528175" y="2782888"/>
          <p14:tracePt t="9698" x="9512300" y="2782888"/>
          <p14:tracePt t="9706" x="9472613" y="2774950"/>
          <p14:tracePt t="9714" x="9440863" y="2774950"/>
          <p14:tracePt t="9722" x="9409113" y="2774950"/>
          <p14:tracePt t="9730" x="9377363" y="2774950"/>
          <p14:tracePt t="9738" x="9329738" y="2774950"/>
          <p14:tracePt t="9746" x="9274175" y="2767013"/>
          <p14:tracePt t="9754" x="9224963" y="2767013"/>
          <p14:tracePt t="9762" x="9177338" y="2767013"/>
          <p14:tracePt t="9770" x="9129713" y="2767013"/>
          <p14:tracePt t="9778" x="9066213" y="2767013"/>
          <p14:tracePt t="9786" x="9002713" y="2767013"/>
          <p14:tracePt t="9794" x="8955088" y="2767013"/>
          <p14:tracePt t="9802" x="8915400" y="2767013"/>
          <p14:tracePt t="9810" x="8866188" y="2767013"/>
          <p14:tracePt t="9818" x="8842375" y="2767013"/>
          <p14:tracePt t="9828" x="8834438" y="2767013"/>
          <p14:tracePt t="9834" x="8818563" y="2767013"/>
          <p14:tracePt t="9842" x="8810625" y="2767013"/>
          <p14:tracePt t="9850" x="8794750" y="2767013"/>
          <p14:tracePt t="9860" x="8778875" y="2767013"/>
          <p14:tracePt t="9866" x="8770938" y="2767013"/>
          <p14:tracePt t="9874" x="8763000" y="2767013"/>
          <p14:tracePt t="9882" x="8739188" y="2767013"/>
          <p14:tracePt t="9891" x="8707438" y="2767013"/>
          <p14:tracePt t="9898" x="8667750" y="2774950"/>
          <p14:tracePt t="9907" x="8643938" y="2774950"/>
          <p14:tracePt t="9914" x="8612188" y="2782888"/>
          <p14:tracePt t="9922" x="8572500" y="2790825"/>
          <p14:tracePt t="9930" x="8548688" y="2806700"/>
          <p14:tracePt t="9938" x="8531225" y="2814638"/>
          <p14:tracePt t="9946" x="8515350" y="2814638"/>
          <p14:tracePt t="9955" x="8515350" y="2822575"/>
          <p14:tracePt t="9962" x="8507413" y="2822575"/>
          <p14:tracePt t="9970" x="8507413" y="2830513"/>
          <p14:tracePt t="10021" x="8499475" y="2838450"/>
          <p14:tracePt t="10026" x="8467725" y="2846388"/>
          <p14:tracePt t="10034" x="8435975" y="2862263"/>
          <p14:tracePt t="10042" x="8412163" y="2878138"/>
          <p14:tracePt t="10050" x="8388350" y="2894013"/>
          <p14:tracePt t="10058" x="8348663" y="2909888"/>
          <p14:tracePt t="10066" x="8316913" y="2927350"/>
          <p14:tracePt t="10074" x="8277225" y="2951163"/>
          <p14:tracePt t="10082" x="8253413" y="2967038"/>
          <p14:tracePt t="10090" x="8229600" y="2982913"/>
          <p14:tracePt t="10098" x="8221663" y="2998788"/>
          <p14:tracePt t="10107" x="8205788" y="3014663"/>
          <p14:tracePt t="10117" x="8205788" y="3038475"/>
          <p14:tracePt t="10122" x="8205788" y="3062288"/>
          <p14:tracePt t="10130" x="8197850" y="3078163"/>
          <p14:tracePt t="10138" x="8197850" y="3086100"/>
          <p14:tracePt t="10146" x="8189913" y="3094038"/>
          <p14:tracePt t="10154" x="8189913" y="3101975"/>
          <p14:tracePt t="10168" x="8189913" y="3109913"/>
          <p14:tracePt t="10235" x="8156575" y="3117850"/>
          <p14:tracePt t="10242" x="8116888" y="3133725"/>
          <p14:tracePt t="10251" x="8093075" y="3141663"/>
          <p14:tracePt t="10258" x="8077200" y="3149600"/>
          <p14:tracePt t="10266" x="8069263" y="3157538"/>
          <p14:tracePt t="10274" x="8061325" y="3157538"/>
          <p14:tracePt t="10282" x="8053388" y="3157538"/>
          <p14:tracePt t="10290" x="8053388" y="3165475"/>
          <p14:tracePt t="10306" x="8053388" y="3173413"/>
          <p14:tracePt t="10314" x="8045450" y="3173413"/>
          <p14:tracePt t="10346" x="8029575" y="3173413"/>
          <p14:tracePt t="10354" x="8005763" y="3173413"/>
          <p14:tracePt t="10362" x="7974013" y="3173413"/>
          <p14:tracePt t="10370" x="7918450" y="3165475"/>
          <p14:tracePt t="10377" x="7839075" y="3157538"/>
          <p14:tracePt t="10386" x="7766050" y="3149600"/>
          <p14:tracePt t="10394" x="7710488" y="3141663"/>
          <p14:tracePt t="10402" x="7662863" y="3133725"/>
          <p14:tracePt t="10410" x="7639050" y="3133725"/>
          <p14:tracePt t="10466" x="7631113" y="3133725"/>
          <p14:tracePt t="10474" x="7631113" y="3125788"/>
          <p14:tracePt t="10482" x="7623175" y="3125788"/>
          <p14:tracePt t="10490" x="7615238" y="3117850"/>
          <p14:tracePt t="10498" x="7591425" y="3109913"/>
          <p14:tracePt t="10506" x="7575550" y="3094038"/>
          <p14:tracePt t="10514" x="7551738" y="3078163"/>
          <p14:tracePt t="10522" x="7519988" y="3054350"/>
          <p14:tracePt t="10531" x="7496175" y="3030538"/>
          <p14:tracePt t="10538" x="7454900" y="3022600"/>
          <p14:tracePt t="10550" x="7439025" y="3006725"/>
          <p14:tracePt t="10554" x="7431088" y="2998788"/>
          <p14:tracePt t="10563" x="7415213" y="2998788"/>
          <p14:tracePt t="10570" x="7415213" y="2990850"/>
          <p14:tracePt t="10578" x="7407275" y="2990850"/>
          <p14:tracePt t="10594" x="7399338" y="2982913"/>
          <p14:tracePt t="10602" x="7399338" y="2974975"/>
          <p14:tracePt t="10611" x="7391400" y="2974975"/>
          <p14:tracePt t="10618" x="7375525" y="2967038"/>
          <p14:tracePt t="10627" x="7367588" y="2967038"/>
          <p14:tracePt t="10635" x="7351713" y="2951163"/>
          <p14:tracePt t="10643" x="7335838" y="2943225"/>
          <p14:tracePt t="10652" x="7304088" y="2927350"/>
          <p14:tracePt t="10658" x="7264400" y="2901950"/>
          <p14:tracePt t="10668" x="7216775" y="2878138"/>
          <p14:tracePt t="10677" x="7161213" y="2854325"/>
          <p14:tracePt t="10682" x="7127875" y="2838450"/>
          <p14:tracePt t="10690" x="7088188" y="2830513"/>
          <p14:tracePt t="10698" x="7080250" y="2830513"/>
          <p14:tracePt t="10714" x="7080250" y="2822575"/>
          <p14:tracePt t="10786" x="7072313" y="2822575"/>
          <p14:tracePt t="10794" x="7072313" y="2814638"/>
          <p14:tracePt t="10802" x="7040563" y="2790825"/>
          <p14:tracePt t="10810" x="7032625" y="2767013"/>
          <p14:tracePt t="10818" x="7008813" y="2751138"/>
          <p14:tracePt t="10828" x="6985000" y="2735263"/>
          <p14:tracePt t="10834" x="6977063" y="2719388"/>
          <p14:tracePt t="10842" x="6961188" y="2711450"/>
          <p14:tracePt t="10850" x="6961188" y="2703513"/>
          <p14:tracePt t="10915" x="6953250" y="2695575"/>
          <p14:tracePt t="10922" x="6945313" y="2671763"/>
          <p14:tracePt t="10930" x="6929438" y="2663825"/>
          <p14:tracePt t="10938" x="6929438" y="2647950"/>
          <p14:tracePt t="10946" x="6921500" y="2647950"/>
          <p14:tracePt t="10954" x="6921500" y="2640013"/>
          <p14:tracePt t="10978" x="6921500" y="2632075"/>
          <p14:tracePt t="11162" x="6945313" y="2632075"/>
          <p14:tracePt t="11170" x="6953250" y="2647950"/>
          <p14:tracePt t="11178" x="6969125" y="2647950"/>
          <p14:tracePt t="11186" x="6977063" y="2655888"/>
          <p14:tracePt t="11194" x="6985000" y="2655888"/>
          <p14:tracePt t="11314" x="6992938" y="2655888"/>
          <p14:tracePt t="11322" x="7072313" y="2671763"/>
          <p14:tracePt t="11330" x="7169150" y="2679700"/>
          <p14:tracePt t="11338" x="7264400" y="2679700"/>
          <p14:tracePt t="11346" x="7343775" y="2679700"/>
          <p14:tracePt t="11354" x="7407275" y="2679700"/>
          <p14:tracePt t="11362" x="7439025" y="2679700"/>
          <p14:tracePt t="11370" x="7462838" y="2679700"/>
          <p14:tracePt t="11482" x="7470775" y="2679700"/>
          <p14:tracePt t="11500" x="7478713" y="2679700"/>
          <p14:tracePt t="11506" x="7486650" y="2687638"/>
          <p14:tracePt t="11515" x="7512050" y="2687638"/>
          <p14:tracePt t="11523" x="7535863" y="2687638"/>
          <p14:tracePt t="11532" x="7559675" y="2695575"/>
          <p14:tracePt t="11538" x="7575550" y="2695575"/>
          <p14:tracePt t="11548" x="7599363" y="2695575"/>
          <p14:tracePt t="11554" x="7631113" y="2695575"/>
          <p14:tracePt t="11563" x="7654925" y="2695575"/>
          <p14:tracePt t="11570" x="7678738" y="2695575"/>
          <p14:tracePt t="11578" x="7694613" y="2695575"/>
          <p14:tracePt t="11586" x="7710488" y="2695575"/>
          <p14:tracePt t="11594" x="7718425" y="2695575"/>
          <p14:tracePt t="11602" x="7734300" y="2695575"/>
          <p14:tracePt t="11613" x="7734300" y="2703513"/>
          <p14:tracePt t="11651" x="7742238" y="2703513"/>
          <p14:tracePt t="11659" x="7758113" y="2703513"/>
          <p14:tracePt t="11668" x="7797800" y="2703513"/>
          <p14:tracePt t="11677" x="7854950" y="2703513"/>
          <p14:tracePt t="11682" x="7926388" y="2703513"/>
          <p14:tracePt t="11690" x="8013700" y="2703513"/>
          <p14:tracePt t="11698" x="8085138" y="2703513"/>
          <p14:tracePt t="11706" x="8164513" y="2703513"/>
          <p14:tracePt t="11714" x="8229600" y="2695575"/>
          <p14:tracePt t="11723" x="8277225" y="2687638"/>
          <p14:tracePt t="11731" x="8301038" y="2687638"/>
          <p14:tracePt t="11739" x="8308975" y="2679700"/>
          <p14:tracePt t="11746" x="8316913" y="2679700"/>
          <p14:tracePt t="11794" x="8332788" y="2679700"/>
          <p14:tracePt t="11802" x="8364538" y="2679700"/>
          <p14:tracePt t="11810" x="8420100" y="2695575"/>
          <p14:tracePt t="11818" x="8475663" y="2703513"/>
          <p14:tracePt t="11826" x="8531225" y="2719388"/>
          <p14:tracePt t="11834" x="8564563" y="2719388"/>
          <p14:tracePt t="11842" x="8620125" y="2719388"/>
          <p14:tracePt t="11850" x="8659813" y="2719388"/>
          <p14:tracePt t="11859" x="8699500" y="2719388"/>
          <p14:tracePt t="11866" x="8723313" y="2719388"/>
          <p14:tracePt t="11874" x="8731250" y="2719388"/>
          <p14:tracePt t="11962" x="8770938" y="2719388"/>
          <p14:tracePt t="11970" x="8866188" y="2743200"/>
          <p14:tracePt t="11978" x="8955088" y="2759075"/>
          <p14:tracePt t="11986" x="9018588" y="2767013"/>
          <p14:tracePt t="11994" x="9050338" y="2767013"/>
          <p14:tracePt t="12002" x="9066213" y="2767013"/>
          <p14:tracePt t="12010" x="9074150" y="2767013"/>
          <p14:tracePt t="12354" x="9066213" y="2782888"/>
          <p14:tracePt t="12362" x="9042400" y="2806700"/>
          <p14:tracePt t="12370" x="9026525" y="2814638"/>
          <p14:tracePt t="12378" x="9010650" y="2830513"/>
          <p14:tracePt t="12386" x="8994775" y="2838450"/>
          <p14:tracePt t="12394" x="8970963" y="2854325"/>
          <p14:tracePt t="12402" x="8955088" y="2862263"/>
          <p14:tracePt t="12410" x="8931275" y="2878138"/>
          <p14:tracePt t="12418" x="8915400" y="2886075"/>
          <p14:tracePt t="12426" x="8899525" y="2901950"/>
          <p14:tracePt t="12435" x="8883650" y="2909888"/>
          <p14:tracePt t="12442" x="8866188" y="2909888"/>
          <p14:tracePt t="12456" x="8842375" y="2919413"/>
          <p14:tracePt t="12458" x="8818563" y="2935288"/>
          <p14:tracePt t="12468" x="8794750" y="2935288"/>
          <p14:tracePt t="12475" x="8778875" y="2943225"/>
          <p14:tracePt t="12488" x="8770938" y="2951163"/>
          <p14:tracePt t="12489" x="8763000" y="2951163"/>
          <p14:tracePt t="12498" x="8755063" y="2959100"/>
          <p14:tracePt t="12506" x="8747125" y="2967038"/>
          <p14:tracePt t="12514" x="8723313" y="2982913"/>
          <p14:tracePt t="12522" x="8699500" y="2998788"/>
          <p14:tracePt t="12531" x="8675688" y="3006725"/>
          <p14:tracePt t="12539" x="8643938" y="3030538"/>
          <p14:tracePt t="12547" x="8620125" y="3046413"/>
          <p14:tracePt t="12555" x="8580438" y="3062288"/>
          <p14:tracePt t="12565" x="8556625" y="3086100"/>
          <p14:tracePt t="12570" x="8515350" y="3101975"/>
          <p14:tracePt t="12578" x="8491538" y="3117850"/>
          <p14:tracePt t="12586" x="8467725" y="3133725"/>
          <p14:tracePt t="12594" x="8443913" y="3141663"/>
          <p14:tracePt t="12602" x="8428038" y="3157538"/>
          <p14:tracePt t="12610" x="8404225" y="3165475"/>
          <p14:tracePt t="12618" x="8380413" y="3173413"/>
          <p14:tracePt t="12626" x="8356600" y="3181350"/>
          <p14:tracePt t="12634" x="8316913" y="3197225"/>
          <p14:tracePt t="12642" x="8285163" y="3213100"/>
          <p14:tracePt t="12650" x="8261350" y="3221038"/>
          <p14:tracePt t="12658" x="8245475" y="3228975"/>
          <p14:tracePt t="12666" x="8237538" y="3236913"/>
          <p14:tracePt t="12674" x="8221663" y="3252788"/>
          <p14:tracePt t="12682" x="8213725" y="3252788"/>
          <p14:tracePt t="12690" x="8205788" y="3262313"/>
          <p14:tracePt t="12698" x="8197850" y="3270250"/>
          <p14:tracePt t="12722" x="8180388" y="3270250"/>
          <p14:tracePt t="12738" x="8172450" y="3270250"/>
          <p14:tracePt t="12747" x="8140700" y="3270250"/>
          <p14:tracePt t="12754" x="8085138" y="3270250"/>
          <p14:tracePt t="12762" x="8021638" y="3270250"/>
          <p14:tracePt t="12770" x="7989888" y="3270250"/>
          <p14:tracePt t="12778" x="7966075" y="3270250"/>
          <p14:tracePt t="12866" x="7950200" y="3252788"/>
          <p14:tracePt t="12875" x="7910513" y="3228975"/>
          <p14:tracePt t="12883" x="7870825" y="3213100"/>
          <p14:tracePt t="12892" x="7821613" y="3181350"/>
          <p14:tracePt t="12899" x="7773988" y="3149600"/>
          <p14:tracePt t="12907" x="7726363" y="3109913"/>
          <p14:tracePt t="12914" x="7694613" y="3086100"/>
          <p14:tracePt t="12923" x="7654925" y="3054350"/>
          <p14:tracePt t="12930" x="7615238" y="3030538"/>
          <p14:tracePt t="12938" x="7607300" y="3022600"/>
          <p14:tracePt t="12946" x="7591425" y="3006725"/>
          <p14:tracePt t="12954" x="7583488" y="3006725"/>
          <p14:tracePt t="12962" x="7575550" y="2998788"/>
          <p14:tracePt t="12970" x="7575550" y="2990850"/>
          <p14:tracePt t="12978" x="7567613" y="2990850"/>
          <p14:tracePt t="12986" x="7559675" y="2982913"/>
          <p14:tracePt t="12994" x="7551738" y="2974975"/>
          <p14:tracePt t="13002" x="7527925" y="2959100"/>
          <p14:tracePt t="13010" x="7504113" y="2943225"/>
          <p14:tracePt t="13018" x="7478713" y="2919413"/>
          <p14:tracePt t="13026" x="7446963" y="2909888"/>
          <p14:tracePt t="13034" x="7431088" y="2886075"/>
          <p14:tracePt t="13042" x="7407275" y="2878138"/>
          <p14:tracePt t="13050" x="7391400" y="2870200"/>
          <p14:tracePt t="13058" x="7383463" y="2862263"/>
          <p14:tracePt t="13066" x="7375525" y="2862263"/>
          <p14:tracePt t="13074" x="7359650" y="2854325"/>
          <p14:tracePt t="13082" x="7359650" y="2846388"/>
          <p14:tracePt t="13090" x="7343775" y="2846388"/>
          <p14:tracePt t="13099" x="7319963" y="2838450"/>
          <p14:tracePt t="13107" x="7296150" y="2830513"/>
          <p14:tracePt t="13116" x="7280275" y="2822575"/>
          <p14:tracePt t="13122" x="7272338" y="2822575"/>
          <p14:tracePt t="13130" x="7264400" y="2822575"/>
          <p14:tracePt t="13170" x="7256463" y="2814638"/>
          <p14:tracePt t="13178" x="7248525" y="2814638"/>
          <p14:tracePt t="13186" x="7232650" y="2798763"/>
          <p14:tracePt t="13194" x="7224713" y="2782888"/>
          <p14:tracePt t="13202" x="7216775" y="2774950"/>
          <p14:tracePt t="13210" x="7200900" y="2759075"/>
          <p14:tracePt t="13219" x="7192963" y="2751138"/>
          <p14:tracePt t="13235" x="7185025" y="2743200"/>
          <p14:tracePt t="13378" x="7200900" y="2751138"/>
          <p14:tracePt t="13386" x="7240588" y="2806700"/>
          <p14:tracePt t="13394" x="7319963" y="2862263"/>
          <p14:tracePt t="13402" x="7486650" y="2951163"/>
          <p14:tracePt t="13410" x="7758113" y="3078163"/>
          <p14:tracePt t="13418" x="8061325" y="3197225"/>
          <p14:tracePt t="13426" x="8372475" y="3302000"/>
          <p14:tracePt t="13434" x="8651875" y="3389313"/>
          <p14:tracePt t="13442" x="8866188" y="3452813"/>
          <p14:tracePt t="13450" x="8994775" y="3476625"/>
          <p14:tracePt t="13458" x="9082088" y="3508375"/>
          <p14:tracePt t="13466" x="9121775" y="3508375"/>
          <p14:tracePt t="13474" x="9129713" y="3516313"/>
          <p14:tracePt t="13507" x="9137650" y="3516313"/>
          <p14:tracePt t="13530" x="9145588" y="3524250"/>
          <p14:tracePt t="13538" x="9169400" y="3563938"/>
          <p14:tracePt t="13547" x="9209088" y="3605213"/>
          <p14:tracePt t="13554" x="9250363" y="3644900"/>
          <p14:tracePt t="13563" x="9297988" y="3692525"/>
          <p14:tracePt t="13570" x="9353550" y="3740150"/>
          <p14:tracePt t="13579" x="9409113" y="3779838"/>
          <p14:tracePt t="13586" x="9456738" y="3819525"/>
          <p14:tracePt t="13594" x="9536113" y="3867150"/>
          <p14:tracePt t="13602" x="9632950" y="3906838"/>
          <p14:tracePt t="13610" x="9744075" y="3948113"/>
          <p14:tracePt t="13618" x="9863138" y="3963988"/>
          <p14:tracePt t="13627" x="9999663" y="3963988"/>
          <p14:tracePt t="13634" x="10094913" y="3963988"/>
          <p14:tracePt t="13642" x="10190163" y="3956050"/>
          <p14:tracePt t="13650" x="10269538" y="3930650"/>
          <p14:tracePt t="13658" x="10334625" y="3890963"/>
          <p14:tracePt t="13668" x="10398125" y="3843338"/>
          <p14:tracePt t="13676" x="10453688" y="3795713"/>
          <p14:tracePt t="13682" x="10493375" y="3763963"/>
          <p14:tracePt t="13690" x="10556875" y="3724275"/>
          <p14:tracePt t="13698" x="10645775" y="3684588"/>
          <p14:tracePt t="13706" x="10804525" y="3660775"/>
          <p14:tracePt t="13714" x="11036300" y="3621088"/>
          <p14:tracePt t="13722" x="11282363" y="3587750"/>
          <p14:tracePt t="13730" x="11482388" y="3563938"/>
          <p14:tracePt t="13738" x="11641138" y="3556000"/>
          <p14:tracePt t="13746" x="11737975" y="3548063"/>
          <p14:tracePt t="13754" x="11785600" y="3540125"/>
          <p14:tracePt t="13762" x="11801475" y="3532188"/>
          <p14:tracePt t="13770" x="11809413" y="3532188"/>
          <p14:tracePt t="13778" x="11817350" y="3532188"/>
          <p14:tracePt t="13786" x="11825288" y="3532188"/>
          <p14:tracePt t="13794" x="11849100" y="3532188"/>
          <p14:tracePt t="13802" x="11912600" y="3532188"/>
          <p14:tracePt t="13810" x="12007850" y="3532188"/>
          <p14:tracePt t="13818" x="12120563" y="3532188"/>
        </p14:tracePtLst>
      </p14:laserTrace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A9D068DB-E7E7-4102-9402-EAA049E13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6C8906C-CCD9-4F71-B3DD-BC1331E1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A0D6F13-628B-4FC4-AD48-A2B64677D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4E61256A-F2A9-4A05-9B10-4C9062B44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5F69F48-6554-43F3-B353-63A9E80070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t="9584" r="13187" b="1845"/>
          <a:stretch>
            <a:fillRect/>
          </a:stretch>
        </p:blipFill>
        <p:spPr bwMode="auto">
          <a:xfrm>
            <a:off x="633999" y="689182"/>
            <a:ext cx="6275667" cy="547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8B263507-3AEE-4000-B76D-C3E1320C3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283" name="Rectangle 3"/>
          <p:cNvSpPr>
            <a:spLocks noGrp="1" noChangeArrowheads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4400"/>
              <a:t>Incompetent velic closure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5FF26C9-F144-4874-B745-B27A21191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CF7D3-771B-4BD2-AF20-F0AE8E87A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51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36"/>
    </mc:Choice>
    <mc:Fallback xmlns="">
      <p:transition spd="slow" advTm="24336"/>
    </mc:Fallback>
  </mc:AlternateContent>
  <p:extLst>
    <p:ext uri="{3A86A75C-4F4B-4683-9AE1-C65F6400EC91}">
      <p14:laserTraceLst xmlns:p14="http://schemas.microsoft.com/office/powerpoint/2010/main">
        <p14:tracePtLst>
          <p14:tracePt t="672" x="12144375" y="3579813"/>
          <p14:tracePt t="681" x="12088813" y="3595688"/>
          <p14:tracePt t="688" x="12015788" y="3613150"/>
          <p14:tracePt t="697" x="11976100" y="3629025"/>
          <p14:tracePt t="705" x="11928475" y="3644900"/>
          <p14:tracePt t="713" x="11904663" y="3652838"/>
          <p14:tracePt t="720" x="11888788" y="3652838"/>
          <p14:tracePt t="732" x="11888788" y="3660775"/>
          <p14:tracePt t="736" x="11880850" y="3660775"/>
          <p14:tracePt t="824" x="11857038" y="3668713"/>
          <p14:tracePt t="832" x="11801475" y="3676650"/>
          <p14:tracePt t="840" x="11769725" y="3676650"/>
          <p14:tracePt t="848" x="11737975" y="3684588"/>
          <p14:tracePt t="856" x="11698288" y="3692525"/>
          <p14:tracePt t="864" x="11674475" y="3700463"/>
          <p14:tracePt t="882" x="11625263" y="3708400"/>
          <p14:tracePt t="888" x="11609388" y="3716338"/>
          <p14:tracePt t="896" x="11585575" y="3724275"/>
          <p14:tracePt t="904" x="11561763" y="3724275"/>
          <p14:tracePt t="912" x="11522075" y="3740150"/>
          <p14:tracePt t="920" x="11498263" y="3748088"/>
          <p14:tracePt t="928" x="11474450" y="3763963"/>
          <p14:tracePt t="936" x="11458575" y="3763963"/>
          <p14:tracePt t="945" x="11442700" y="3771900"/>
          <p14:tracePt t="952" x="11426825" y="3779838"/>
          <p14:tracePt t="960" x="11418888" y="3779838"/>
          <p14:tracePt t="968" x="11410950" y="3779838"/>
          <p14:tracePt t="984" x="11395075" y="3787775"/>
          <p14:tracePt t="1000" x="11387138" y="3795713"/>
          <p14:tracePt t="1009" x="11379200" y="3795713"/>
          <p14:tracePt t="1016" x="11363325" y="3803650"/>
          <p14:tracePt t="1024" x="11339513" y="3811588"/>
          <p14:tracePt t="1032" x="11290300" y="3827463"/>
          <p14:tracePt t="1042" x="11210925" y="3851275"/>
          <p14:tracePt t="1048" x="11139488" y="3867150"/>
          <p14:tracePt t="1057" x="11044238" y="3883025"/>
          <p14:tracePt t="1065" x="10931525" y="3914775"/>
          <p14:tracePt t="1075" x="10796588" y="3930650"/>
          <p14:tracePt t="1080" x="10637838" y="3938588"/>
          <p14:tracePt t="1089" x="10477500" y="3963988"/>
          <p14:tracePt t="1097" x="10302875" y="3963988"/>
          <p14:tracePt t="1106" x="10102850" y="3963988"/>
          <p14:tracePt t="1112" x="9936163" y="3963988"/>
          <p14:tracePt t="1120" x="9775825" y="3963988"/>
          <p14:tracePt t="1128" x="9664700" y="3963988"/>
          <p14:tracePt t="1137" x="9567863" y="3963988"/>
          <p14:tracePt t="1145" x="9512300" y="3963988"/>
          <p14:tracePt t="1153" x="9488488" y="3963988"/>
          <p14:tracePt t="1162" x="9472613" y="3963988"/>
          <p14:tracePt t="1193" x="9464675" y="3963988"/>
          <p14:tracePt t="1217" x="9464675" y="3956050"/>
          <p14:tracePt t="1240" x="9440863" y="3956050"/>
          <p14:tracePt t="1248" x="9401175" y="3956050"/>
          <p14:tracePt t="1256" x="9361488" y="3948113"/>
          <p14:tracePt t="1264" x="9313863" y="3948113"/>
          <p14:tracePt t="1271" x="9274175" y="3948113"/>
          <p14:tracePt t="1280" x="9234488" y="3948113"/>
          <p14:tracePt t="1288" x="9193213" y="3948113"/>
          <p14:tracePt t="1296" x="9153525" y="3948113"/>
          <p14:tracePt t="1304" x="9113838" y="3948113"/>
          <p14:tracePt t="1312" x="9074150" y="3948113"/>
          <p14:tracePt t="1322" x="9034463" y="3938588"/>
          <p14:tracePt t="1328" x="9002713" y="3938588"/>
          <p14:tracePt t="1336" x="8970963" y="3930650"/>
          <p14:tracePt t="1344" x="8947150" y="3930650"/>
          <p14:tracePt t="1354" x="8907463" y="3922713"/>
          <p14:tracePt t="1360" x="8874125" y="3922713"/>
          <p14:tracePt t="1369" x="8834438" y="3922713"/>
          <p14:tracePt t="1376" x="8794750" y="3922713"/>
          <p14:tracePt t="1385" x="8739188" y="3922713"/>
          <p14:tracePt t="1392" x="8691563" y="3922713"/>
          <p14:tracePt t="1401" x="8636000" y="3922713"/>
          <p14:tracePt t="1408" x="8572500" y="3922713"/>
          <p14:tracePt t="1416" x="8515350" y="3922713"/>
          <p14:tracePt t="1424" x="8459788" y="3922713"/>
          <p14:tracePt t="1432" x="8396288" y="3922713"/>
          <p14:tracePt t="1441" x="8332788" y="3930650"/>
          <p14:tracePt t="1450" x="8261350" y="3938588"/>
          <p14:tracePt t="1456" x="8172450" y="3948113"/>
          <p14:tracePt t="1464" x="8077200" y="3971925"/>
          <p14:tracePt t="1472" x="7981950" y="3979863"/>
          <p14:tracePt t="1479" x="7886700" y="3995738"/>
          <p14:tracePt t="1488" x="7789863" y="4003675"/>
          <p14:tracePt t="1496" x="7686675" y="4011613"/>
          <p14:tracePt t="1504" x="7607300" y="4019550"/>
          <p14:tracePt t="1512" x="7519988" y="4027488"/>
          <p14:tracePt t="1520" x="7446963" y="4027488"/>
          <p14:tracePt t="1528" x="7383463" y="4027488"/>
          <p14:tracePt t="1536" x="7327900" y="4035425"/>
          <p14:tracePt t="1544" x="7280275" y="4035425"/>
          <p14:tracePt t="1552" x="7256463" y="4035425"/>
          <p14:tracePt t="1560" x="7240588" y="4035425"/>
          <p14:tracePt t="1569" x="7232650" y="4035425"/>
          <p14:tracePt t="1584" x="7224713" y="4043363"/>
          <p14:tracePt t="1640" x="7216775" y="4043363"/>
          <p14:tracePt t="1648" x="7192963" y="4043363"/>
          <p14:tracePt t="1656" x="7169150" y="4043363"/>
          <p14:tracePt t="1664" x="7127875" y="4043363"/>
          <p14:tracePt t="1672" x="7096125" y="4035425"/>
          <p14:tracePt t="1681" x="7048500" y="4019550"/>
          <p14:tracePt t="1689" x="7008813" y="4003675"/>
          <p14:tracePt t="1699" x="6937375" y="3987800"/>
          <p14:tracePt t="1704" x="6889750" y="3963988"/>
          <p14:tracePt t="1714" x="6834188" y="3938588"/>
          <p14:tracePt t="1720" x="6784975" y="3914775"/>
          <p14:tracePt t="1728" x="6753225" y="3906838"/>
          <p14:tracePt t="1736" x="6713538" y="3898900"/>
          <p14:tracePt t="1745" x="6689725" y="3890963"/>
          <p14:tracePt t="1752" x="6681788" y="3890963"/>
          <p14:tracePt t="1761" x="6673850" y="3883025"/>
          <p14:tracePt t="1768" x="6657975" y="3883025"/>
          <p14:tracePt t="1776" x="6634163" y="3883025"/>
          <p14:tracePt t="1784" x="6618288" y="3883025"/>
          <p14:tracePt t="1794" x="6594475" y="3883025"/>
          <p14:tracePt t="1800" x="6570663" y="3883025"/>
          <p14:tracePt t="1808" x="6546850" y="3875088"/>
          <p14:tracePt t="1816" x="6523038" y="3875088"/>
          <p14:tracePt t="1824" x="6499225" y="3875088"/>
          <p14:tracePt t="1832" x="6475413" y="3875088"/>
          <p14:tracePt t="1840" x="6451600" y="3875088"/>
          <p14:tracePt t="1848" x="6434138" y="3875088"/>
          <p14:tracePt t="1856" x="6426200" y="3875088"/>
          <p14:tracePt t="1864" x="6418263" y="3875088"/>
          <p14:tracePt t="1928" x="6410325" y="3875088"/>
          <p14:tracePt t="1984" x="6402388" y="3875088"/>
          <p14:tracePt t="1993" x="6386513" y="3875088"/>
          <p14:tracePt t="2000" x="6354763" y="3875088"/>
          <p14:tracePt t="2008" x="6330950" y="3875088"/>
          <p14:tracePt t="2016" x="6299200" y="3883025"/>
          <p14:tracePt t="2025" x="6251575" y="3890963"/>
          <p14:tracePt t="2032" x="6211888" y="3898900"/>
          <p14:tracePt t="2042" x="6148388" y="3906838"/>
          <p14:tracePt t="2048" x="6091238" y="3914775"/>
          <p14:tracePt t="2056" x="6027738" y="3914775"/>
          <p14:tracePt t="2064" x="5964238" y="3914775"/>
          <p14:tracePt t="2073" x="5884863" y="3914775"/>
          <p14:tracePt t="2080" x="5805488" y="3914775"/>
          <p14:tracePt t="2089" x="5716588" y="3914775"/>
          <p14:tracePt t="2097" x="5629275" y="3914775"/>
          <p14:tracePt t="2106" x="5549900" y="3914775"/>
          <p14:tracePt t="2112" x="5470525" y="3914775"/>
          <p14:tracePt t="2120" x="5397500" y="3914775"/>
          <p14:tracePt t="2129" x="5326063" y="3922713"/>
          <p14:tracePt t="2137" x="5262563" y="3922713"/>
          <p14:tracePt t="2145" x="5199063" y="3922713"/>
          <p14:tracePt t="2152" x="5143500" y="3922713"/>
          <p14:tracePt t="2162" x="5087938" y="3922713"/>
          <p14:tracePt t="2169" x="5030788" y="3922713"/>
          <p14:tracePt t="2176" x="5006975" y="3922713"/>
          <p14:tracePt t="2184" x="4967288" y="3922713"/>
          <p14:tracePt t="2192" x="4943475" y="3922713"/>
          <p14:tracePt t="2200" x="4919663" y="3922713"/>
          <p14:tracePt t="2208" x="4903788" y="3922713"/>
          <p14:tracePt t="2216" x="4879975" y="3922713"/>
          <p14:tracePt t="2224" x="4864100" y="3922713"/>
          <p14:tracePt t="2232" x="4840288" y="3922713"/>
          <p14:tracePt t="2240" x="4808538" y="3922713"/>
          <p14:tracePt t="2248" x="4784725" y="3922713"/>
          <p14:tracePt t="2256" x="4760913" y="3922713"/>
          <p14:tracePt t="2264" x="4729163" y="3922713"/>
          <p14:tracePt t="2272" x="4695825" y="3922713"/>
          <p14:tracePt t="2280" x="4640263" y="3922713"/>
          <p14:tracePt t="2288" x="4568825" y="3922713"/>
          <p14:tracePt t="2296" x="4425950" y="3922713"/>
          <p14:tracePt t="2304" x="4225925" y="3922713"/>
          <p14:tracePt t="2312" x="3970338" y="3922713"/>
          <p14:tracePt t="2320" x="3643313" y="3922713"/>
          <p14:tracePt t="2328" x="3300413" y="3922713"/>
          <p14:tracePt t="2336" x="2998788" y="3922713"/>
          <p14:tracePt t="2344" x="2671763" y="3914775"/>
          <p14:tracePt t="2353" x="2408238" y="3914775"/>
          <p14:tracePt t="2360" x="2168525" y="3914775"/>
          <p14:tracePt t="2371" x="1993900" y="3914775"/>
          <p14:tracePt t="2375" x="1865313" y="3914775"/>
          <p14:tracePt t="2384" x="1754188" y="3914775"/>
          <p14:tracePt t="2392" x="1682750" y="3914775"/>
          <p14:tracePt t="2400" x="1635125" y="3914775"/>
          <p14:tracePt t="2408" x="1611313" y="3914775"/>
          <p14:tracePt t="2417" x="1603375" y="3914775"/>
          <p14:tracePt t="2424" x="1595438" y="3914775"/>
          <p14:tracePt t="2432" x="1587500" y="3914775"/>
          <p14:tracePt t="2456" x="1579563" y="3922713"/>
          <p14:tracePt t="2464" x="1571625" y="3922713"/>
          <p14:tracePt t="2472" x="1562100" y="3922713"/>
          <p14:tracePt t="2479" x="1554163" y="3922713"/>
          <p14:tracePt t="2488" x="1546225" y="3922713"/>
          <p14:tracePt t="2496" x="1538288" y="3922713"/>
          <p14:tracePt t="2528" x="1530350" y="3922713"/>
          <p14:tracePt t="2992" x="1546225" y="3922713"/>
          <p14:tracePt t="3000" x="1579563" y="3922713"/>
          <p14:tracePt t="3008" x="1603375" y="3922713"/>
          <p14:tracePt t="3016" x="1651000" y="3922713"/>
          <p14:tracePt t="3024" x="1682750" y="3922713"/>
          <p14:tracePt t="3032" x="1722438" y="3922713"/>
          <p14:tracePt t="3040" x="1762125" y="3922713"/>
          <p14:tracePt t="3048" x="1801813" y="3922713"/>
          <p14:tracePt t="3056" x="1825625" y="3922713"/>
          <p14:tracePt t="3064" x="1833563" y="3922713"/>
          <p14:tracePt t="3072" x="1841500" y="3922713"/>
          <p14:tracePt t="3088" x="1849438" y="3914775"/>
          <p14:tracePt t="3168" x="1905000" y="3914775"/>
          <p14:tracePt t="3176" x="1978025" y="3914775"/>
          <p14:tracePt t="3184" x="2089150" y="3922713"/>
          <p14:tracePt t="3192" x="2192338" y="3922713"/>
          <p14:tracePt t="3200" x="2289175" y="3922713"/>
          <p14:tracePt t="3208" x="2416175" y="3922713"/>
          <p14:tracePt t="3216" x="2535238" y="3922713"/>
          <p14:tracePt t="3224" x="2640013" y="3922713"/>
          <p14:tracePt t="3232" x="2743200" y="3914775"/>
          <p14:tracePt t="3240" x="2838450" y="3906838"/>
          <p14:tracePt t="3248" x="2917825" y="3906838"/>
          <p14:tracePt t="3256" x="2982913" y="3890963"/>
          <p14:tracePt t="3264" x="3022600" y="3890963"/>
          <p14:tracePt t="3272" x="3038475" y="3890963"/>
          <p14:tracePt t="3280" x="3054350" y="3883025"/>
          <p14:tracePt t="3288" x="3062288" y="3883025"/>
          <p14:tracePt t="3304" x="3070225" y="3883025"/>
          <p14:tracePt t="3312" x="3125788" y="3875088"/>
          <p14:tracePt t="3320" x="3205163" y="3875088"/>
          <p14:tracePt t="3328" x="3349625" y="3875088"/>
          <p14:tracePt t="3337" x="3571875" y="3883025"/>
          <p14:tracePt t="3345" x="3835400" y="3883025"/>
          <p14:tracePt t="3356" x="4138613" y="3883025"/>
          <p14:tracePt t="3360" x="4378325" y="3883025"/>
          <p14:tracePt t="3368" x="4592638" y="3883025"/>
          <p14:tracePt t="3376" x="4752975" y="3875088"/>
          <p14:tracePt t="3384" x="4848225" y="3867150"/>
          <p14:tracePt t="3392" x="4919663" y="3859213"/>
          <p14:tracePt t="3400" x="4967288" y="3851275"/>
          <p14:tracePt t="3408" x="4983163" y="3851275"/>
          <p14:tracePt t="3416" x="4991100" y="3851275"/>
          <p14:tracePt t="3576" x="5046663" y="3851275"/>
          <p14:tracePt t="3584" x="5143500" y="3851275"/>
          <p14:tracePt t="3592" x="5270500" y="3859213"/>
          <p14:tracePt t="3600" x="5414963" y="3875088"/>
          <p14:tracePt t="3608" x="5589588" y="3875088"/>
          <p14:tracePt t="3616" x="5781675" y="3875088"/>
          <p14:tracePt t="3624" x="5932488" y="3875088"/>
          <p14:tracePt t="3632" x="6043613" y="3875088"/>
          <p14:tracePt t="3640" x="6140450" y="3875088"/>
          <p14:tracePt t="3648" x="6180138" y="3875088"/>
          <p14:tracePt t="3656" x="6188075" y="3875088"/>
          <p14:tracePt t="3664" x="6196013" y="3867150"/>
          <p14:tracePt t="3984" x="6188075" y="3867150"/>
          <p14:tracePt t="4000" x="6180138" y="3867150"/>
          <p14:tracePt t="4008" x="6172200" y="3875088"/>
          <p14:tracePt t="4016" x="6164263" y="3875088"/>
          <p14:tracePt t="4024" x="6148388" y="3875088"/>
          <p14:tracePt t="4032" x="6132513" y="3875088"/>
          <p14:tracePt t="4041" x="6124575" y="3875088"/>
          <p14:tracePt t="4048" x="6116638" y="3875088"/>
          <p14:tracePt t="4056" x="6108700" y="3875088"/>
          <p14:tracePt t="4064" x="6100763" y="3875088"/>
          <p14:tracePt t="4080" x="6091238" y="3875088"/>
          <p14:tracePt t="4088" x="6075363" y="3875088"/>
          <p14:tracePt t="4096" x="6059488" y="3875088"/>
          <p14:tracePt t="4104" x="6035675" y="3875088"/>
          <p14:tracePt t="4112" x="6011863" y="3875088"/>
          <p14:tracePt t="4120" x="5988050" y="3875088"/>
          <p14:tracePt t="4128" x="5956300" y="3875088"/>
          <p14:tracePt t="4136" x="5924550" y="3875088"/>
          <p14:tracePt t="4144" x="5892800" y="3875088"/>
          <p14:tracePt t="4152" x="5861050" y="3875088"/>
          <p14:tracePt t="4161" x="5829300" y="3883025"/>
          <p14:tracePt t="4167" x="5789613" y="3883025"/>
          <p14:tracePt t="4176" x="5757863" y="3883025"/>
          <p14:tracePt t="4184" x="5740400" y="3883025"/>
          <p14:tracePt t="4192" x="5724525" y="3890963"/>
          <p14:tracePt t="4200" x="5708650" y="3890963"/>
          <p14:tracePt t="4208" x="5700713" y="3890963"/>
          <p14:tracePt t="4216" x="5684838" y="3890963"/>
          <p14:tracePt t="4224" x="5668963" y="3890963"/>
          <p14:tracePt t="4232" x="5661025" y="3890963"/>
          <p14:tracePt t="4240" x="5637213" y="3890963"/>
          <p14:tracePt t="4248" x="5613400" y="3890963"/>
          <p14:tracePt t="4256" x="5589588" y="3890963"/>
          <p14:tracePt t="4264" x="5565775" y="3890963"/>
          <p14:tracePt t="4272" x="5541963" y="3890963"/>
          <p14:tracePt t="4279" x="5534025" y="3890963"/>
          <p14:tracePt t="4287" x="5510213" y="3890963"/>
          <p14:tracePt t="4296" x="5494338" y="3890963"/>
          <p14:tracePt t="4305" x="5486400" y="3890963"/>
          <p14:tracePt t="4314" x="5478463" y="3890963"/>
          <p14:tracePt t="4320" x="5470525" y="3890963"/>
          <p14:tracePt t="4328" x="5462588" y="3890963"/>
          <p14:tracePt t="4336" x="5454650" y="3890963"/>
          <p14:tracePt t="4344" x="5430838" y="3890963"/>
          <p14:tracePt t="4353" x="5422900" y="3898900"/>
          <p14:tracePt t="4377" x="5414963" y="3898900"/>
          <p14:tracePt t="4393" x="5407025" y="3898900"/>
          <p14:tracePt t="4402" x="5389563" y="3906838"/>
          <p14:tracePt t="4408" x="5373688" y="3906838"/>
          <p14:tracePt t="4416" x="5357813" y="3906838"/>
          <p14:tracePt t="4425" x="5349875" y="3914775"/>
          <p14:tracePt t="4432" x="5318125" y="3914775"/>
          <p14:tracePt t="4441" x="5302250" y="3914775"/>
          <p14:tracePt t="4449" x="5278438" y="3914775"/>
          <p14:tracePt t="4456" x="5238750" y="3914775"/>
          <p14:tracePt t="4464" x="5214938" y="3914775"/>
          <p14:tracePt t="4472" x="5183188" y="3914775"/>
          <p14:tracePt t="4480" x="5167313" y="3914775"/>
          <p14:tracePt t="4488" x="5159375" y="3914775"/>
          <p14:tracePt t="4496" x="5143500" y="3914775"/>
          <p14:tracePt t="4504" x="5127625" y="3914775"/>
          <p14:tracePt t="4512" x="5111750" y="3914775"/>
          <p14:tracePt t="4520" x="5095875" y="3914775"/>
          <p14:tracePt t="4528" x="5087938" y="3914775"/>
          <p14:tracePt t="4536" x="5080000" y="3922713"/>
          <p14:tracePt t="4543" x="5072063" y="3922713"/>
          <p14:tracePt t="4585" x="5064125" y="3930650"/>
          <p14:tracePt t="4616" x="5046663" y="3930650"/>
          <p14:tracePt t="4624" x="5022850" y="3930650"/>
          <p14:tracePt t="4633" x="5006975" y="3930650"/>
          <p14:tracePt t="4641" x="4991100" y="3930650"/>
          <p14:tracePt t="4651" x="4967288" y="3930650"/>
          <p14:tracePt t="4656" x="4943475" y="3938588"/>
          <p14:tracePt t="4664" x="4927600" y="3938588"/>
          <p14:tracePt t="4671" x="4911725" y="3948113"/>
          <p14:tracePt t="4681" x="4895850" y="3948113"/>
          <p14:tracePt t="4688" x="4872038" y="3956050"/>
          <p14:tracePt t="4696" x="4864100" y="3956050"/>
          <p14:tracePt t="4704" x="4856163" y="3956050"/>
          <p14:tracePt t="4712" x="4848225" y="3956050"/>
          <p14:tracePt t="4800" x="4840288" y="3963988"/>
          <p14:tracePt t="4808" x="4840288" y="3987800"/>
          <p14:tracePt t="4816" x="4840288" y="4019550"/>
          <p14:tracePt t="4824" x="4848225" y="4051300"/>
          <p14:tracePt t="4832" x="4856163" y="4075113"/>
          <p14:tracePt t="4840" x="4872038" y="4090988"/>
          <p14:tracePt t="4848" x="4879975" y="4106863"/>
          <p14:tracePt t="4856" x="4887913" y="4106863"/>
          <p14:tracePt t="4864" x="4887913" y="4114800"/>
          <p14:tracePt t="4944" x="4895850" y="4114800"/>
          <p14:tracePt t="4952" x="4903788" y="4114800"/>
          <p14:tracePt t="4960" x="4911725" y="4114800"/>
          <p14:tracePt t="4968" x="4927600" y="4114800"/>
          <p14:tracePt t="4978" x="4943475" y="4114800"/>
          <p14:tracePt t="4984" x="4983163" y="4114800"/>
          <p14:tracePt t="4993" x="5080000" y="4114800"/>
          <p14:tracePt t="5001" x="5222875" y="4114800"/>
          <p14:tracePt t="5009" x="5422900" y="4114800"/>
          <p14:tracePt t="5017" x="5613400" y="4114800"/>
          <p14:tracePt t="5026" x="5773738" y="4114800"/>
          <p14:tracePt t="5033" x="5868988" y="4114800"/>
          <p14:tracePt t="5041" x="5908675" y="4106863"/>
          <p14:tracePt t="5049" x="5916613" y="4098925"/>
          <p14:tracePt t="5088" x="5924550" y="4098925"/>
          <p14:tracePt t="5106" x="5932488" y="4090988"/>
          <p14:tracePt t="5120" x="5932488" y="4083050"/>
          <p14:tracePt t="5136" x="5940425" y="4083050"/>
          <p14:tracePt t="5272" x="5940425" y="4090988"/>
          <p14:tracePt t="5280" x="5940425" y="4114800"/>
          <p14:tracePt t="5288" x="5940425" y="4130675"/>
          <p14:tracePt t="5296" x="5940425" y="4146550"/>
          <p14:tracePt t="5304" x="5940425" y="4170363"/>
          <p14:tracePt t="5312" x="5940425" y="4194175"/>
          <p14:tracePt t="5320" x="5940425" y="4202113"/>
          <p14:tracePt t="5328" x="5940425" y="4217988"/>
          <p14:tracePt t="5336" x="5940425" y="4233863"/>
          <p14:tracePt t="5344" x="5940425" y="4241800"/>
          <p14:tracePt t="5552" x="5932488" y="4241800"/>
          <p14:tracePt t="5560" x="5900738" y="4241800"/>
          <p14:tracePt t="5568" x="5861050" y="4241800"/>
          <p14:tracePt t="5576" x="5805488" y="4241800"/>
          <p14:tracePt t="5584" x="5732463" y="4241800"/>
          <p14:tracePt t="5592" x="5645150" y="4241800"/>
          <p14:tracePt t="5600" x="5549900" y="4241800"/>
          <p14:tracePt t="5608" x="5438775" y="4241800"/>
          <p14:tracePt t="5616" x="5326063" y="4241800"/>
          <p14:tracePt t="5625" x="5167313" y="4241800"/>
          <p14:tracePt t="5633" x="5014913" y="4241800"/>
          <p14:tracePt t="5640" x="4816475" y="4241800"/>
          <p14:tracePt t="5648" x="4576763" y="4249738"/>
          <p14:tracePt t="5656" x="4337050" y="4249738"/>
          <p14:tracePt t="5664" x="4098925" y="4249738"/>
          <p14:tracePt t="5672" x="3835400" y="4249738"/>
          <p14:tracePt t="5680" x="3579813" y="4249738"/>
          <p14:tracePt t="5688" x="3341688" y="4249738"/>
          <p14:tracePt t="5696" x="3125788" y="4249738"/>
          <p14:tracePt t="5704" x="2925763" y="4265613"/>
          <p14:tracePt t="5712" x="2767013" y="4265613"/>
          <p14:tracePt t="5720" x="2655888" y="4273550"/>
          <p14:tracePt t="5729" x="2566988" y="4273550"/>
          <p14:tracePt t="5736" x="2511425" y="4281488"/>
          <p14:tracePt t="5744" x="2479675" y="4291013"/>
          <p14:tracePt t="5752" x="2471738" y="4291013"/>
          <p14:tracePt t="5784" x="2463800" y="4291013"/>
          <p14:tracePt t="5897" x="2455863" y="4291013"/>
          <p14:tracePt t="5904" x="2455863" y="4306888"/>
          <p14:tracePt t="5913" x="2439988" y="4314825"/>
          <p14:tracePt t="5928" x="2439988" y="4322763"/>
          <p14:tracePt t="5952" x="2439988" y="4330700"/>
          <p14:tracePt t="5968" x="2424113" y="4330700"/>
          <p14:tracePt t="5976" x="2384425" y="4338638"/>
          <p14:tracePt t="5983" x="2328863" y="4346575"/>
          <p14:tracePt t="5992" x="2281238" y="4354513"/>
          <p14:tracePt t="6000" x="2255838" y="4362450"/>
          <p14:tracePt t="6008" x="2239963" y="4362450"/>
          <p14:tracePt t="6016" x="2232025" y="4370388"/>
          <p14:tracePt t="6025" x="2216150" y="4370388"/>
          <p14:tracePt t="6048" x="2208213" y="4370388"/>
          <p14:tracePt t="6057" x="2192338" y="4370388"/>
          <p14:tracePt t="6064" x="2168525" y="4370388"/>
          <p14:tracePt t="6075" x="2144713" y="4370388"/>
          <p14:tracePt t="6080" x="2120900" y="4354513"/>
          <p14:tracePt t="6089" x="2081213" y="4338638"/>
          <p14:tracePt t="6098" x="2049463" y="4322763"/>
          <p14:tracePt t="6107" x="2025650" y="4322763"/>
          <p14:tracePt t="6112" x="2001838" y="4314825"/>
          <p14:tracePt t="6121" x="1978025" y="4306888"/>
          <p14:tracePt t="6128" x="1954213" y="4298950"/>
          <p14:tracePt t="6136" x="1930400" y="4298950"/>
          <p14:tracePt t="6144" x="1922463" y="4298950"/>
          <p14:tracePt t="6152" x="1912938" y="4298950"/>
          <p14:tracePt t="6256" x="1912938" y="4306888"/>
          <p14:tracePt t="6264" x="1912938" y="4330700"/>
          <p14:tracePt t="6272" x="1912938" y="4354513"/>
          <p14:tracePt t="6280" x="1912938" y="4378325"/>
          <p14:tracePt t="6288" x="1912938" y="4402138"/>
          <p14:tracePt t="6296" x="1912938" y="4425950"/>
          <p14:tracePt t="6304" x="1912938" y="4457700"/>
          <p14:tracePt t="6312" x="1912938" y="4481513"/>
          <p14:tracePt t="6320" x="1922463" y="4513263"/>
          <p14:tracePt t="6328" x="1930400" y="4529138"/>
          <p14:tracePt t="6336" x="1938338" y="4537075"/>
          <p14:tracePt t="6497" x="1946275" y="4537075"/>
          <p14:tracePt t="6504" x="1954213" y="4529138"/>
          <p14:tracePt t="6512" x="1970088" y="4513263"/>
          <p14:tracePt t="6520" x="2001838" y="4513263"/>
          <p14:tracePt t="6528" x="2081213" y="4505325"/>
          <p14:tracePt t="6536" x="2176463" y="4481513"/>
          <p14:tracePt t="6544" x="2281238" y="4481513"/>
          <p14:tracePt t="6552" x="2392363" y="4465638"/>
          <p14:tracePt t="6560" x="2463800" y="4449763"/>
          <p14:tracePt t="6568" x="2535238" y="4425950"/>
          <p14:tracePt t="6576" x="2566988" y="4410075"/>
          <p14:tracePt t="6584" x="2590800" y="4394200"/>
          <p14:tracePt t="6592" x="2606675" y="4394200"/>
          <p14:tracePt t="6600" x="2606675" y="4386263"/>
          <p14:tracePt t="6608" x="2616200" y="4386263"/>
          <p14:tracePt t="6624" x="2616200" y="4378325"/>
          <p14:tracePt t="6666" x="2624138" y="4378325"/>
          <p14:tracePt t="6671" x="2640013" y="4370388"/>
          <p14:tracePt t="6680" x="2679700" y="4346575"/>
          <p14:tracePt t="6688" x="2719388" y="4330700"/>
          <p14:tracePt t="6696" x="2751138" y="4314825"/>
          <p14:tracePt t="6704" x="2767013" y="4306888"/>
          <p14:tracePt t="6737" x="2774950" y="4298950"/>
          <p14:tracePt t="6840" x="2822575" y="4273550"/>
          <p14:tracePt t="6848" x="2854325" y="4249738"/>
          <p14:tracePt t="6856" x="2886075" y="4241800"/>
          <p14:tracePt t="6864" x="2909888" y="4225925"/>
          <p14:tracePt t="6880" x="2917825" y="4217988"/>
          <p14:tracePt t="6894" x="2917825" y="4210050"/>
          <p14:tracePt t="6896" x="2917825" y="4202113"/>
          <p14:tracePt t="6904" x="2917825" y="4194175"/>
          <p14:tracePt t="6912" x="2917825" y="4178300"/>
          <p14:tracePt t="6920" x="2917825" y="4154488"/>
          <p14:tracePt t="6928" x="2901950" y="4130675"/>
          <p14:tracePt t="6936" x="2878138" y="4098925"/>
          <p14:tracePt t="6945" x="2862263" y="4067175"/>
          <p14:tracePt t="6952" x="2830513" y="4043363"/>
          <p14:tracePt t="6960" x="2798763" y="4011613"/>
          <p14:tracePt t="6968" x="2774950" y="3979863"/>
          <p14:tracePt t="6976" x="2743200" y="3956050"/>
          <p14:tracePt t="6984" x="2719388" y="3930650"/>
          <p14:tracePt t="6992" x="2679700" y="3898900"/>
          <p14:tracePt t="7000" x="2624138" y="3875088"/>
          <p14:tracePt t="7008" x="2574925" y="3851275"/>
          <p14:tracePt t="7016" x="2503488" y="3827463"/>
          <p14:tracePt t="7024" x="2447925" y="3811588"/>
          <p14:tracePt t="7032" x="2392363" y="3795713"/>
          <p14:tracePt t="7040" x="2352675" y="3787775"/>
          <p14:tracePt t="7048" x="2305050" y="3771900"/>
          <p14:tracePt t="7056" x="2255838" y="3771900"/>
          <p14:tracePt t="7064" x="2224088" y="3763963"/>
          <p14:tracePt t="7072" x="2192338" y="3756025"/>
          <p14:tracePt t="7080" x="2160588" y="3756025"/>
          <p14:tracePt t="7088" x="2128838" y="3756025"/>
          <p14:tracePt t="7096" x="2105025" y="3756025"/>
          <p14:tracePt t="7108" x="2073275" y="3756025"/>
          <p14:tracePt t="7112" x="2065338" y="3756025"/>
          <p14:tracePt t="7192" x="2057400" y="3756025"/>
          <p14:tracePt t="7200" x="2049463" y="3756025"/>
          <p14:tracePt t="7208" x="2041525" y="3756025"/>
          <p14:tracePt t="7216" x="2025650" y="3756025"/>
          <p14:tracePt t="7224" x="2025650" y="3748088"/>
          <p14:tracePt t="7232" x="2017713" y="3748088"/>
          <p14:tracePt t="7417" x="2025650" y="3763963"/>
          <p14:tracePt t="7424" x="2033588" y="3763963"/>
          <p14:tracePt t="7432" x="2041525" y="3771900"/>
          <p14:tracePt t="7440" x="2049463" y="3779838"/>
          <p14:tracePt t="7464" x="2057400" y="3787775"/>
          <p14:tracePt t="7480" x="2065338" y="3787775"/>
          <p14:tracePt t="7520" x="2081213" y="3803650"/>
          <p14:tracePt t="7528" x="2160588" y="3843338"/>
          <p14:tracePt t="7536" x="2320925" y="3890963"/>
          <p14:tracePt t="7543" x="2590800" y="3948113"/>
          <p14:tracePt t="7552" x="2933700" y="4003675"/>
          <p14:tracePt t="7560" x="3308350" y="4051300"/>
          <p14:tracePt t="7568" x="3635375" y="4067175"/>
          <p14:tracePt t="7577" x="3787775" y="4067175"/>
          <p14:tracePt t="7585" x="3835400" y="4067175"/>
          <p14:tracePt t="7624" x="3803650" y="4051300"/>
          <p14:tracePt t="7632" x="3756025" y="4035425"/>
          <p14:tracePt t="7640" x="3732213" y="4019550"/>
          <p14:tracePt t="7648" x="3692525" y="4019550"/>
          <p14:tracePt t="7656" x="3676650" y="4011613"/>
          <p14:tracePt t="7672" x="3668713" y="4003675"/>
          <p14:tracePt t="7776" x="3651250" y="4011613"/>
          <p14:tracePt t="7785" x="3643313" y="4035425"/>
          <p14:tracePt t="7793" x="3619500" y="4059238"/>
          <p14:tracePt t="7800" x="3595688" y="4083050"/>
          <p14:tracePt t="7808" x="3556000" y="4114800"/>
          <p14:tracePt t="7816" x="3508375" y="4154488"/>
          <p14:tracePt t="7823" x="3436938" y="4202113"/>
          <p14:tracePt t="7832" x="3381375" y="4241800"/>
          <p14:tracePt t="7840" x="3300413" y="4281488"/>
          <p14:tracePt t="7848" x="3221038" y="4330700"/>
          <p14:tracePt t="7856" x="3157538" y="4370388"/>
          <p14:tracePt t="7864" x="3078163" y="4394200"/>
          <p14:tracePt t="7872" x="2990850" y="4425950"/>
          <p14:tracePt t="7880" x="2909888" y="4441825"/>
          <p14:tracePt t="7896" x="2774950" y="4465638"/>
          <p14:tracePt t="7904" x="2719388" y="4465638"/>
          <p14:tracePt t="7912" x="2671763" y="4473575"/>
          <p14:tracePt t="7920" x="2632075" y="4481513"/>
          <p14:tracePt t="7928" x="2590800" y="4489450"/>
          <p14:tracePt t="7936" x="2566988" y="4489450"/>
          <p14:tracePt t="7945" x="2551113" y="4497388"/>
          <p14:tracePt t="7952" x="2543175" y="4505325"/>
          <p14:tracePt t="7960" x="2535238" y="4505325"/>
          <p14:tracePt t="8104" x="2703513" y="4505325"/>
          <p14:tracePt t="8112" x="2917825" y="4505325"/>
          <p14:tracePt t="8121" x="3181350" y="4505325"/>
          <p14:tracePt t="8129" x="3397250" y="4505325"/>
          <p14:tracePt t="8137" x="3556000" y="4505325"/>
          <p14:tracePt t="8144" x="3708400" y="4505325"/>
          <p14:tracePt t="8152" x="3859213" y="4505325"/>
          <p14:tracePt t="8160" x="3986213" y="4505325"/>
          <p14:tracePt t="8168" x="4083050" y="4505325"/>
          <p14:tracePt t="8175" x="4146550" y="4505325"/>
          <p14:tracePt t="8184" x="4186238" y="4505325"/>
          <p14:tracePt t="8200" x="4194175" y="4505325"/>
          <p14:tracePt t="8209" x="4194175" y="4497388"/>
          <p14:tracePt t="8225" x="4202113" y="4489450"/>
          <p14:tracePt t="8233" x="4210050" y="4481513"/>
          <p14:tracePt t="8240" x="4210050" y="4457700"/>
          <p14:tracePt t="8248" x="4225925" y="4449763"/>
          <p14:tracePt t="8256" x="4233863" y="4433888"/>
          <p14:tracePt t="8264" x="4281488" y="4410075"/>
          <p14:tracePt t="8272" x="4352925" y="4378325"/>
          <p14:tracePt t="8280" x="4465638" y="4346575"/>
          <p14:tracePt t="8287" x="4576763" y="4314825"/>
          <p14:tracePt t="8296" x="4672013" y="4281488"/>
          <p14:tracePt t="8304" x="4729163" y="4265613"/>
          <p14:tracePt t="8312" x="4760913" y="4257675"/>
          <p14:tracePt t="8320" x="4792663" y="4233863"/>
          <p14:tracePt t="8328" x="4800600" y="4225925"/>
          <p14:tracePt t="8336" x="4808538" y="4225925"/>
          <p14:tracePt t="8344" x="4808538" y="4217988"/>
          <p14:tracePt t="8369" x="4816475" y="4210050"/>
          <p14:tracePt t="8378" x="4840288" y="4202113"/>
          <p14:tracePt t="8386" x="4887913" y="4178300"/>
          <p14:tracePt t="8391" x="4943475" y="4162425"/>
          <p14:tracePt t="8400" x="5038725" y="4130675"/>
          <p14:tracePt t="8408" x="5135563" y="4106863"/>
          <p14:tracePt t="8416" x="5230813" y="4083050"/>
          <p14:tracePt t="8424" x="5318125" y="4051300"/>
          <p14:tracePt t="8432" x="5365750" y="4051300"/>
          <p14:tracePt t="8441" x="5389563" y="4043363"/>
          <p14:tracePt t="8449" x="5397500" y="4043363"/>
          <p14:tracePt t="8713" x="5478463" y="4051300"/>
          <p14:tracePt t="8720" x="5661025" y="4075113"/>
          <p14:tracePt t="8732" x="6011863" y="4106863"/>
          <p14:tracePt t="8736" x="6491288" y="4122738"/>
          <p14:tracePt t="8745" x="7008813" y="4138613"/>
          <p14:tracePt t="8752" x="7504113" y="4138613"/>
          <p14:tracePt t="8761" x="7918450" y="4114800"/>
          <p14:tracePt t="8768" x="8172450" y="4059238"/>
          <p14:tracePt t="8776" x="8301038" y="4027488"/>
          <p14:tracePt t="8784" x="8364538" y="4011613"/>
          <p14:tracePt t="8795" x="8388350" y="4011613"/>
          <p14:tracePt t="8800" x="8388350" y="4003675"/>
          <p14:tracePt t="8968" x="8396288" y="4019550"/>
          <p14:tracePt t="8977" x="8467725" y="4090988"/>
          <p14:tracePt t="8984" x="8548688" y="4130675"/>
          <p14:tracePt t="8992" x="8628063" y="4178300"/>
          <p14:tracePt t="9000" x="8691563" y="4210050"/>
          <p14:tracePt t="9008" x="8770938" y="4233863"/>
          <p14:tracePt t="9016" x="8810625" y="4249738"/>
          <p14:tracePt t="9028" x="8842375" y="4257675"/>
          <p14:tracePt t="9033" x="8874125" y="4265613"/>
          <p14:tracePt t="9041" x="8955088" y="4273550"/>
          <p14:tracePt t="9048" x="9097963" y="4281488"/>
          <p14:tracePt t="9056" x="9409113" y="4306888"/>
          <p14:tracePt t="9064" x="9823450" y="4306888"/>
          <p14:tracePt t="9072" x="10318750" y="4306888"/>
          <p14:tracePt t="9080" x="10852150" y="4306888"/>
          <p14:tracePt t="9089" x="11355388" y="4281488"/>
          <p14:tracePt t="9097" x="11841163" y="4217988"/>
          <p14:tracePt t="9248" x="31750" y="3625850"/>
          <p14:tracePt t="9260" x="69850" y="3606800"/>
          <p14:tracePt t="9276" x="177800" y="3549650"/>
          <p14:tracePt t="9293" x="254000" y="3517900"/>
          <p14:tracePt t="9309" x="260350" y="3511550"/>
          <p14:tracePt t="9326" x="260350" y="3505200"/>
          <p14:tracePt t="9424" x="241300" y="3505200"/>
          <p14:tracePt t="9432" x="228600" y="3505200"/>
          <p14:tracePt t="9440" x="215900" y="3511550"/>
          <p14:tracePt t="9449" x="203200" y="3511550"/>
          <p14:tracePt t="9460" x="184150" y="3517900"/>
          <p14:tracePt t="9477" x="139700" y="3524250"/>
          <p14:tracePt t="9494" x="82550" y="3536950"/>
          <p14:tracePt t="9510" x="31750" y="3543300"/>
          <p14:tracePt t="9526" x="12700" y="3549650"/>
          <p14:tracePt t="9543" x="0" y="3549650"/>
        </p14:tracePtLst>
      </p14:laserTrace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Cleft lip and palate</a:t>
            </a:r>
          </a:p>
        </p:txBody>
      </p:sp>
      <p:pic>
        <p:nvPicPr>
          <p:cNvPr id="99332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850" y="860076"/>
            <a:ext cx="3572374" cy="5001323"/>
          </a:xfrm>
          <a:noFill/>
          <a:ln w="57150">
            <a:noFill/>
            <a:miter lim="800000"/>
            <a:headEnd/>
            <a:tailEnd/>
          </a:ln>
        </p:spPr>
      </p:pic>
      <p:sp>
        <p:nvSpPr>
          <p:cNvPr id="993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26572" y="4964218"/>
            <a:ext cx="3200400" cy="8536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Photo thanks to Diane </a:t>
            </a:r>
            <a:r>
              <a:rPr lang="en-US" altLang="en-US" sz="2000" dirty="0" err="1"/>
              <a:t>Altuna</a:t>
            </a:r>
            <a:endParaRPr lang="en-US" alt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6872D2-9DF2-433F-84FB-841629F41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52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12"/>
    </mc:Choice>
    <mc:Fallback xmlns="">
      <p:transition spd="slow" advTm="57712"/>
    </mc:Fallback>
  </mc:AlternateContent>
  <p:extLst>
    <p:ext uri="{3A86A75C-4F4B-4683-9AE1-C65F6400EC91}">
      <p14:laserTraceLst xmlns:p14="http://schemas.microsoft.com/office/powerpoint/2010/main">
        <p14:tracePtLst>
          <p14:tracePt t="1856" x="11984038" y="3605213"/>
          <p14:tracePt t="1865" x="11849100" y="3613150"/>
          <p14:tracePt t="1873" x="11761788" y="3629025"/>
          <p14:tracePt t="1880" x="11682413" y="3636963"/>
          <p14:tracePt t="1894" x="11625263" y="3644900"/>
          <p14:tracePt t="1897" x="11601450" y="3652838"/>
          <p14:tracePt t="1905" x="11593513" y="3660775"/>
          <p14:tracePt t="1912" x="11585575" y="3660775"/>
          <p14:tracePt t="2113" x="11577638" y="3660775"/>
          <p14:tracePt t="2121" x="11561763" y="3668713"/>
          <p14:tracePt t="2132" x="11545888" y="3684588"/>
          <p14:tracePt t="2138" x="11530013" y="3692525"/>
          <p14:tracePt t="2146" x="11514138" y="3700463"/>
          <p14:tracePt t="2153" x="11498263" y="3716338"/>
          <p14:tracePt t="2161" x="11490325" y="3724275"/>
          <p14:tracePt t="2169" x="11482388" y="3724275"/>
          <p14:tracePt t="2177" x="11482388" y="3732213"/>
          <p14:tracePt t="2185" x="11474450" y="3740150"/>
          <p14:tracePt t="2194" x="11466513" y="3756025"/>
          <p14:tracePt t="2201" x="11450638" y="3763963"/>
          <p14:tracePt t="2209" x="11450638" y="3779838"/>
          <p14:tracePt t="2216" x="11442700" y="3787775"/>
          <p14:tracePt t="2224" x="11434763" y="3803650"/>
          <p14:tracePt t="2232" x="11434763" y="3811588"/>
          <p14:tracePt t="2240" x="11434763" y="3827463"/>
          <p14:tracePt t="2256" x="11426825" y="3835400"/>
          <p14:tracePt t="2264" x="11426825" y="3843338"/>
          <p14:tracePt t="2289" x="11426825" y="3851275"/>
          <p14:tracePt t="2352" x="11418888" y="3875088"/>
          <p14:tracePt t="2360" x="11410950" y="3883025"/>
          <p14:tracePt t="2369" x="11410950" y="3898900"/>
          <p14:tracePt t="2377" x="11403013" y="3906838"/>
          <p14:tracePt t="2385" x="11403013" y="3922713"/>
          <p14:tracePt t="2392" x="11403013" y="3930650"/>
          <p14:tracePt t="2400" x="11403013" y="3938588"/>
          <p14:tracePt t="2409" x="11403013" y="3948113"/>
          <p14:tracePt t="2416" x="11403013" y="3963988"/>
          <p14:tracePt t="2425" x="11403013" y="3979863"/>
          <p14:tracePt t="2432" x="11403013" y="3987800"/>
          <p14:tracePt t="2441" x="11403013" y="3995738"/>
          <p14:tracePt t="2449" x="11403013" y="4003675"/>
          <p14:tracePt t="2456" x="11403013" y="4011613"/>
          <p14:tracePt t="2465" x="11403013" y="4019550"/>
          <p14:tracePt t="2473" x="11403013" y="4027488"/>
          <p14:tracePt t="2489" x="11403013" y="4035425"/>
          <p14:tracePt t="2496" x="11403013" y="4043363"/>
          <p14:tracePt t="2520" x="11403013" y="4051300"/>
          <p14:tracePt t="2553" x="11403013" y="4059238"/>
          <p14:tracePt t="2568" x="11410950" y="4075113"/>
          <p14:tracePt t="2577" x="11410950" y="4083050"/>
          <p14:tracePt t="2584" x="11418888" y="4083050"/>
          <p14:tracePt t="2593" x="11418888" y="4090988"/>
          <p14:tracePt t="2600" x="11418888" y="4098925"/>
          <p14:tracePt t="2609" x="11426825" y="4098925"/>
          <p14:tracePt t="2680" x="11426825" y="4106863"/>
          <p14:tracePt t="2688" x="11434763" y="4106863"/>
          <p14:tracePt t="2728" x="11442700" y="4106863"/>
          <p14:tracePt t="2737" x="11450638" y="4114800"/>
          <p14:tracePt t="2753" x="11458575" y="4114800"/>
          <p14:tracePt t="2776" x="11466513" y="4114800"/>
          <p14:tracePt t="2784" x="11466513" y="4122738"/>
          <p14:tracePt t="2800" x="11474450" y="4122738"/>
          <p14:tracePt t="2816" x="11482388" y="4122738"/>
          <p14:tracePt t="2825" x="11490325" y="4122738"/>
          <p14:tracePt t="2841" x="11498263" y="4122738"/>
          <p14:tracePt t="2849" x="11506200" y="4122738"/>
          <p14:tracePt t="2865" x="11514138" y="4122738"/>
          <p14:tracePt t="2905" x="11514138" y="4114800"/>
          <p14:tracePt t="3017" x="11514138" y="4106863"/>
          <p14:tracePt t="7497" x="11585575" y="4067175"/>
          <p14:tracePt t="7504" x="11641138" y="4035425"/>
          <p14:tracePt t="7512" x="11664950" y="4019550"/>
          <p14:tracePt t="7520" x="11682413" y="4019550"/>
          <p14:tracePt t="7824" x="11674475" y="4027488"/>
          <p14:tracePt t="7833" x="11664950" y="4027488"/>
          <p14:tracePt t="7840" x="11657013" y="4035425"/>
          <p14:tracePt t="7848" x="11657013" y="4043363"/>
          <p14:tracePt t="7864" x="11649075" y="4043363"/>
          <p14:tracePt t="8568" x="11649075" y="4035425"/>
          <p14:tracePt t="8576" x="11664950" y="4035425"/>
          <p14:tracePt t="8585" x="11674475" y="4019550"/>
          <p14:tracePt t="8592" x="11690350" y="4003675"/>
          <p14:tracePt t="8600" x="11706225" y="3987800"/>
          <p14:tracePt t="8609" x="11730038" y="3971925"/>
          <p14:tracePt t="8617" x="11737975" y="3963988"/>
          <p14:tracePt t="8626" x="11761788" y="3948113"/>
          <p14:tracePt t="8912" x="11761788" y="3938588"/>
          <p14:tracePt t="8920" x="11761788" y="3930650"/>
          <p14:tracePt t="8929" x="11761788" y="3922713"/>
          <p14:tracePt t="8968" x="11761788" y="3914775"/>
          <p14:tracePt t="8992" x="11761788" y="3906838"/>
          <p14:tracePt t="9005" x="11753850" y="3898900"/>
          <p14:tracePt t="9008" x="11753850" y="3883025"/>
          <p14:tracePt t="9024" x="11745913" y="3867150"/>
          <p14:tracePt t="9041" x="11745913" y="3859213"/>
          <p14:tracePt t="9049" x="11737975" y="3859213"/>
          <p14:tracePt t="9066" x="11730038" y="3851275"/>
          <p14:tracePt t="9080" x="11730038" y="3843338"/>
          <p14:tracePt t="9089" x="11722100" y="3835400"/>
          <p14:tracePt t="9096" x="11722100" y="3827463"/>
          <p14:tracePt t="9104" x="11714163" y="3827463"/>
          <p14:tracePt t="9112" x="11714163" y="3819525"/>
          <p14:tracePt t="9120" x="11706225" y="3811588"/>
          <p14:tracePt t="9152" x="11698288" y="3811588"/>
          <p14:tracePt t="9248" x="11698288" y="3803650"/>
          <p14:tracePt t="10633" x="11698288" y="3795713"/>
          <p14:tracePt t="11553" x="11690350" y="3779838"/>
          <p14:tracePt t="11560" x="11682413" y="3763963"/>
          <p14:tracePt t="11568" x="11682413" y="3748088"/>
          <p14:tracePt t="11576" x="11674475" y="3732213"/>
          <p14:tracePt t="11584" x="11674475" y="3716338"/>
          <p14:tracePt t="11593" x="11664950" y="3700463"/>
          <p14:tracePt t="11600" x="11664950" y="3692525"/>
          <p14:tracePt t="11610" x="11664950" y="3684588"/>
          <p14:tracePt t="11617" x="11664950" y="3668713"/>
          <p14:tracePt t="11632" x="11664950" y="3660775"/>
          <p14:tracePt t="11641" x="11657013" y="3660775"/>
          <p14:tracePt t="11648" x="11657013" y="3652838"/>
          <p14:tracePt t="11656" x="11657013" y="3644900"/>
          <p14:tracePt t="12176" x="11657013" y="3636963"/>
          <p14:tracePt t="12185" x="11657013" y="3629025"/>
          <p14:tracePt t="12200" x="11664950" y="3613150"/>
          <p14:tracePt t="12217" x="11664950" y="3605213"/>
          <p14:tracePt t="12232" x="11674475" y="3595688"/>
          <p14:tracePt t="12248" x="11674475" y="3587750"/>
          <p14:tracePt t="12280" x="11682413" y="3587750"/>
          <p14:tracePt t="55976" x="11682413" y="3579813"/>
          <p14:tracePt t="55985" x="11682413" y="3532188"/>
          <p14:tracePt t="55992" x="11682413" y="3500438"/>
          <p14:tracePt t="56003" x="11682413" y="3484563"/>
          <p14:tracePt t="56008" x="11682413" y="3468688"/>
          <p14:tracePt t="56016" x="11682413" y="3444875"/>
          <p14:tracePt t="56024" x="11682413" y="3436938"/>
          <p14:tracePt t="56040" x="11682413" y="3429000"/>
          <p14:tracePt t="56048" x="11682413" y="3421063"/>
          <p14:tracePt t="56121" x="11698288" y="3413125"/>
          <p14:tracePt t="56128" x="11706225" y="3405188"/>
          <p14:tracePt t="56136" x="11722100" y="3397250"/>
          <p14:tracePt t="56152" x="11730038" y="3389313"/>
          <p14:tracePt t="56168" x="11737975" y="3389313"/>
          <p14:tracePt t="56216" x="11745913" y="3389313"/>
          <p14:tracePt t="56224" x="11753850" y="3389313"/>
          <p14:tracePt t="56232" x="11761788" y="3389313"/>
          <p14:tracePt t="56240" x="11769725" y="3389313"/>
          <p14:tracePt t="56248" x="11777663" y="3389313"/>
          <p14:tracePt t="56256" x="11785600" y="3389313"/>
          <p14:tracePt t="56264" x="11793538" y="3389313"/>
          <p14:tracePt t="56273" x="11801475" y="3389313"/>
          <p14:tracePt t="56281" x="11809413" y="3389313"/>
          <p14:tracePt t="56297" x="11817350" y="3389313"/>
          <p14:tracePt t="56313" x="11825288" y="3389313"/>
          <p14:tracePt t="56320" x="11841163" y="3389313"/>
          <p14:tracePt t="56329" x="11872913" y="3389313"/>
          <p14:tracePt t="56337" x="11912600" y="3389313"/>
          <p14:tracePt t="56349" x="11968163" y="3381375"/>
          <p14:tracePt t="56352" x="12041188" y="3365500"/>
          <p14:tracePt t="56360" x="12104688" y="3341688"/>
          <p14:tracePt t="56369" x="12160250" y="3333750"/>
        </p14:tracePtLst>
      </p14:laserTrace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7280" y="702734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Speech Production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I. </a:t>
            </a:r>
            <a:r>
              <a:rPr lang="en-US" altLang="en-US" u="sng" dirty="0"/>
              <a:t>Segmental</a:t>
            </a:r>
            <a:r>
              <a:rPr lang="en-US" altLang="en-US" dirty="0"/>
              <a:t>: Phonemes</a:t>
            </a:r>
          </a:p>
          <a:p>
            <a:pPr lvl="1" eaLnBrk="1" hangingPunct="1"/>
            <a:r>
              <a:rPr lang="en-US" altLang="en-US" sz="2000" dirty="0"/>
              <a:t>Consonants</a:t>
            </a:r>
          </a:p>
          <a:p>
            <a:pPr lvl="2" eaLnBrk="1" hangingPunct="1"/>
            <a:r>
              <a:rPr lang="en-US" altLang="en-US" sz="2000" dirty="0"/>
              <a:t>Voiced</a:t>
            </a:r>
          </a:p>
          <a:p>
            <a:pPr lvl="2" eaLnBrk="1" hangingPunct="1"/>
            <a:r>
              <a:rPr lang="en-US" altLang="en-US" sz="2000" dirty="0"/>
              <a:t>Unvoiced</a:t>
            </a:r>
          </a:p>
          <a:p>
            <a:pPr lvl="1" eaLnBrk="1" hangingPunct="1"/>
            <a:r>
              <a:rPr lang="en-US" altLang="en-US" sz="2000" dirty="0"/>
              <a:t>Vowels / Diphthongs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000" dirty="0"/>
              <a:t> </a:t>
            </a:r>
          </a:p>
          <a:p>
            <a:pPr eaLnBrk="1" hangingPunct="1"/>
            <a:r>
              <a:rPr lang="en-US" altLang="en-US" dirty="0"/>
              <a:t>II. </a:t>
            </a:r>
            <a:r>
              <a:rPr lang="en-US" altLang="en-US" u="sng" dirty="0"/>
              <a:t>Suprasegmental</a:t>
            </a:r>
            <a:r>
              <a:rPr lang="en-US" altLang="en-US" dirty="0"/>
              <a:t> – Prosody, sentence-level intonation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D83A57-0EB0-4DBA-9A69-59ECC1A83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53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45"/>
    </mc:Choice>
    <mc:Fallback xmlns="">
      <p:transition spd="slow" advTm="74945"/>
    </mc:Fallback>
  </mc:AlternateContent>
  <p:extLst>
    <p:ext uri="{3A86A75C-4F4B-4683-9AE1-C65F6400EC91}">
      <p14:laserTraceLst xmlns:p14="http://schemas.microsoft.com/office/powerpoint/2010/main">
        <p14:tracePtLst>
          <p14:tracePt t="1001" x="12144375" y="3413125"/>
          <p14:tracePt t="1008" x="12096750" y="3413125"/>
          <p14:tracePt t="1016" x="12065000" y="3421063"/>
          <p14:tracePt t="1024" x="12033250" y="3429000"/>
          <p14:tracePt t="1032" x="11991975" y="3429000"/>
          <p14:tracePt t="1040" x="11960225" y="3436938"/>
          <p14:tracePt t="1051" x="11928475" y="3444875"/>
          <p14:tracePt t="1057" x="11888788" y="3452813"/>
          <p14:tracePt t="1064" x="11857038" y="3452813"/>
          <p14:tracePt t="1073" x="11833225" y="3460750"/>
          <p14:tracePt t="1080" x="11801475" y="3468688"/>
          <p14:tracePt t="1089" x="11777663" y="3468688"/>
          <p14:tracePt t="1096" x="11753850" y="3476625"/>
          <p14:tracePt t="1105" x="11730038" y="3476625"/>
          <p14:tracePt t="1112" x="11714163" y="3476625"/>
          <p14:tracePt t="1120" x="11698288" y="3484563"/>
          <p14:tracePt t="1129" x="11682413" y="3484563"/>
          <p14:tracePt t="1137" x="11664950" y="3492500"/>
          <p14:tracePt t="1146" x="11649075" y="3492500"/>
          <p14:tracePt t="1152" x="11617325" y="3500438"/>
          <p14:tracePt t="1160" x="11593513" y="3500438"/>
          <p14:tracePt t="1169" x="11569700" y="3508375"/>
          <p14:tracePt t="1176" x="11553825" y="3516313"/>
          <p14:tracePt t="1185" x="11530013" y="3516313"/>
          <p14:tracePt t="1193" x="11514138" y="3516313"/>
          <p14:tracePt t="1201" x="11498263" y="3524250"/>
          <p14:tracePt t="1209" x="11482388" y="3532188"/>
          <p14:tracePt t="1217" x="11474450" y="3532188"/>
          <p14:tracePt t="1233" x="11466513" y="3532188"/>
          <p14:tracePt t="1257" x="11458575" y="3532188"/>
          <p14:tracePt t="1377" x="11458575" y="3540125"/>
          <p14:tracePt t="1384" x="11450638" y="3548063"/>
          <p14:tracePt t="1392" x="11434763" y="3556000"/>
          <p14:tracePt t="1401" x="11434763" y="3563938"/>
          <p14:tracePt t="1410" x="11418888" y="3571875"/>
          <p14:tracePt t="1417" x="11410950" y="3587750"/>
          <p14:tracePt t="1424" x="11395075" y="3595688"/>
          <p14:tracePt t="1432" x="11387138" y="3605213"/>
          <p14:tracePt t="1441" x="11379200" y="3613150"/>
          <p14:tracePt t="1449" x="11363325" y="3621088"/>
          <p14:tracePt t="1457" x="11355388" y="3629025"/>
          <p14:tracePt t="1465" x="11347450" y="3636963"/>
          <p14:tracePt t="1481" x="11339513" y="3644900"/>
          <p14:tracePt t="1488" x="11331575" y="3644900"/>
          <p14:tracePt t="1504" x="11331575" y="3652838"/>
          <p14:tracePt t="1513" x="11323638" y="3660775"/>
          <p14:tracePt t="1529" x="11314113" y="3668713"/>
          <p14:tracePt t="1544" x="11306175" y="3668713"/>
          <p14:tracePt t="1553" x="11298238" y="3684588"/>
          <p14:tracePt t="1569" x="11290300" y="3684588"/>
          <p14:tracePt t="1577" x="11290300" y="3692525"/>
          <p14:tracePt t="1585" x="11282363" y="3692525"/>
          <p14:tracePt t="1592" x="11274425" y="3708400"/>
          <p14:tracePt t="1601" x="11258550" y="3716338"/>
          <p14:tracePt t="1609" x="11250613" y="3724275"/>
          <p14:tracePt t="1616" x="11242675" y="3732213"/>
          <p14:tracePt t="1624" x="11226800" y="3740150"/>
          <p14:tracePt t="1633" x="11218863" y="3740150"/>
          <p14:tracePt t="1642" x="11210925" y="3748088"/>
          <p14:tracePt t="1648" x="11210925" y="3756025"/>
          <p14:tracePt t="1657" x="11202988" y="3756025"/>
          <p14:tracePt t="1673" x="11195050" y="3763963"/>
          <p14:tracePt t="1688" x="11187113" y="3763963"/>
          <p14:tracePt t="1709" x="11187113" y="3771900"/>
          <p14:tracePt t="1745" x="11179175" y="3771900"/>
          <p14:tracePt t="1800" x="11179175" y="3779838"/>
          <p14:tracePt t="1825" x="11171238" y="3779838"/>
          <p14:tracePt t="1833" x="11171238" y="3787775"/>
          <p14:tracePt t="6425" x="11202988" y="3787775"/>
          <p14:tracePt t="6432" x="11226800" y="3787775"/>
          <p14:tracePt t="6441" x="11290300" y="3795713"/>
          <p14:tracePt t="6449" x="11314113" y="3795713"/>
          <p14:tracePt t="6456" x="11347450" y="3795713"/>
          <p14:tracePt t="6465" x="11379200" y="3795713"/>
          <p14:tracePt t="6473" x="11410950" y="3795713"/>
          <p14:tracePt t="6480" x="11442700" y="3795713"/>
          <p14:tracePt t="6488" x="11490325" y="3795713"/>
          <p14:tracePt t="6497" x="11522075" y="3795713"/>
          <p14:tracePt t="6505" x="11553825" y="3795713"/>
          <p14:tracePt t="6513" x="11585575" y="3795713"/>
          <p14:tracePt t="6520" x="11609388" y="3795713"/>
          <p14:tracePt t="6528" x="11633200" y="3795713"/>
          <p14:tracePt t="6536" x="11649075" y="3795713"/>
          <p14:tracePt t="6544" x="11657013" y="3795713"/>
          <p14:tracePt t="6553" x="11674475" y="3795713"/>
          <p14:tracePt t="6585" x="11682413" y="3795713"/>
          <p14:tracePt t="6600" x="11690350" y="3795713"/>
          <p14:tracePt t="6616" x="11698288" y="3795713"/>
          <p14:tracePt t="6633" x="11706225" y="3795713"/>
          <p14:tracePt t="6642" x="11714163" y="3795713"/>
          <p14:tracePt t="6649" x="11722100" y="3795713"/>
          <p14:tracePt t="6657" x="11730038" y="3795713"/>
          <p14:tracePt t="7088" x="11801475" y="3851275"/>
          <p14:tracePt t="7097" x="11880850" y="3898900"/>
          <p14:tracePt t="7105" x="12025313" y="3963988"/>
          <p14:tracePt t="7289" x="120650" y="4298950"/>
          <p14:tracePt t="7306" x="177800" y="4279900"/>
          <p14:tracePt t="7322" x="190500" y="4273550"/>
          <p14:tracePt t="22104" x="177800" y="4267200"/>
          <p14:tracePt t="22113" x="165100" y="4260850"/>
          <p14:tracePt t="22122" x="158750" y="4260850"/>
          <p14:tracePt t="22224" x="152400" y="4260850"/>
          <p14:tracePt t="22267" x="139700" y="4260850"/>
          <p14:tracePt t="22273" x="133350" y="4248150"/>
          <p14:tracePt t="22282" x="114300" y="4241800"/>
          <p14:tracePt t="22289" x="101600" y="4241800"/>
          <p14:tracePt t="22306" x="57150" y="4222750"/>
          <p14:tracePt t="22323" x="25400" y="4210050"/>
          <p14:tracePt t="40864" x="11888788" y="3883025"/>
          <p14:tracePt t="40872" x="11625263" y="3906838"/>
          <p14:tracePt t="40892" x="11004550" y="3956050"/>
          <p14:tracePt t="40896" x="10923588" y="3956050"/>
          <p14:tracePt t="40904" x="10931525" y="3995738"/>
          <p14:tracePt t="40913" x="10931525" y="4003675"/>
          <p14:tracePt t="41185" x="10971213" y="3979863"/>
          <p14:tracePt t="41192" x="11044238" y="3922713"/>
          <p14:tracePt t="41201" x="11131550" y="3890963"/>
          <p14:tracePt t="41208" x="11187113" y="3875088"/>
          <p14:tracePt t="41217" x="11250613" y="3867150"/>
          <p14:tracePt t="41224" x="11363325" y="3843338"/>
          <p14:tracePt t="41232" x="11482388" y="3819525"/>
          <p14:tracePt t="41240" x="11577638" y="3811588"/>
          <p14:tracePt t="41249" x="11641138" y="3795713"/>
          <p14:tracePt t="41259" x="11664950" y="3787775"/>
          <p14:tracePt t="41269" x="11674475" y="3787775"/>
          <p14:tracePt t="41272" x="11682413" y="3787775"/>
          <p14:tracePt t="41344" x="11657013" y="3779838"/>
          <p14:tracePt t="41352" x="11561763" y="3763963"/>
          <p14:tracePt t="41360" x="11442700" y="3748088"/>
          <p14:tracePt t="41370" x="11339513" y="3716338"/>
          <p14:tracePt t="41377" x="11187113" y="3700463"/>
          <p14:tracePt t="41385" x="11044238" y="3676650"/>
          <p14:tracePt t="41394" x="10931525" y="3652838"/>
          <p14:tracePt t="41400" x="10796588" y="3621088"/>
          <p14:tracePt t="41408" x="10629900" y="3587750"/>
          <p14:tracePt t="41416" x="10398125" y="3548063"/>
          <p14:tracePt t="41424" x="10086975" y="3508375"/>
          <p14:tracePt t="41433" x="9736138" y="3492500"/>
          <p14:tracePt t="41440" x="9369425" y="3476625"/>
          <p14:tracePt t="41448" x="9018588" y="3460750"/>
          <p14:tracePt t="41456" x="8986838" y="3492500"/>
          <p14:tracePt t="41465" x="8963025" y="3540125"/>
          <p14:tracePt t="41473" x="8963025" y="3579813"/>
          <p14:tracePt t="41481" x="8978900" y="3660775"/>
          <p14:tracePt t="41488" x="8994775" y="3724275"/>
          <p14:tracePt t="41832" x="8891588" y="3676650"/>
          <p14:tracePt t="41841" x="8770938" y="3595688"/>
          <p14:tracePt t="41848" x="8707438" y="3548063"/>
          <p14:tracePt t="41856" x="8691563" y="3548063"/>
          <p14:tracePt t="41864" x="8691563" y="3540125"/>
          <p14:tracePt t="41873" x="8683625" y="3540125"/>
          <p14:tracePt t="41929" x="8675688" y="3540125"/>
          <p14:tracePt t="41936" x="8675688" y="3532188"/>
          <p14:tracePt t="41945" x="8667750" y="3532188"/>
          <p14:tracePt t="41960" x="8667750" y="3524250"/>
          <p14:tracePt t="41994" x="8659813" y="3524250"/>
          <p14:tracePt t="42001" x="8636000" y="3508375"/>
          <p14:tracePt t="42008" x="8572500" y="3476625"/>
          <p14:tracePt t="42017" x="8507413" y="3452813"/>
          <p14:tracePt t="42024" x="8428038" y="3413125"/>
          <p14:tracePt t="42032" x="8332788" y="3389313"/>
          <p14:tracePt t="42040" x="8253413" y="3365500"/>
          <p14:tracePt t="42051" x="8205788" y="3341688"/>
          <p14:tracePt t="42057" x="8148638" y="3317875"/>
          <p14:tracePt t="42064" x="8101013" y="3294063"/>
          <p14:tracePt t="42073" x="8053388" y="3270250"/>
          <p14:tracePt t="42080" x="8021638" y="3252788"/>
          <p14:tracePt t="42089" x="7989888" y="3236913"/>
          <p14:tracePt t="42096" x="7974013" y="3221038"/>
          <p14:tracePt t="42104" x="7958138" y="3213100"/>
          <p14:tracePt t="42112" x="7926388" y="3205163"/>
          <p14:tracePt t="42120" x="7886700" y="3197225"/>
          <p14:tracePt t="42128" x="7829550" y="3173413"/>
          <p14:tracePt t="42136" x="7766050" y="3157538"/>
          <p14:tracePt t="42144" x="7686675" y="3125788"/>
          <p14:tracePt t="42152" x="7615238" y="3101975"/>
          <p14:tracePt t="42160" x="7504113" y="3070225"/>
          <p14:tracePt t="42169" x="7343775" y="3014663"/>
          <p14:tracePt t="42176" x="7096125" y="2919413"/>
          <p14:tracePt t="42185" x="6777038" y="2814638"/>
          <p14:tracePt t="42193" x="6467475" y="2695575"/>
          <p14:tracePt t="42201" x="6124575" y="2608263"/>
          <p14:tracePt t="42208" x="5805488" y="2535238"/>
          <p14:tracePt t="42217" x="5557838" y="2503488"/>
          <p14:tracePt t="42224" x="5397500" y="2495550"/>
          <p14:tracePt t="42233" x="5286375" y="2495550"/>
          <p14:tracePt t="42240" x="5222875" y="2495550"/>
          <p14:tracePt t="42249" x="5183188" y="2495550"/>
          <p14:tracePt t="42257" x="5167313" y="2495550"/>
          <p14:tracePt t="42264" x="5159375" y="2495550"/>
          <p14:tracePt t="42282" x="5151438" y="2495550"/>
          <p14:tracePt t="42288" x="5119688" y="2495550"/>
          <p14:tracePt t="42297" x="5103813" y="2511425"/>
          <p14:tracePt t="42305" x="5072063" y="2519363"/>
          <p14:tracePt t="42313" x="5046663" y="2519363"/>
          <p14:tracePt t="42320" x="5030788" y="2535238"/>
          <p14:tracePt t="42330" x="5006975" y="2543175"/>
          <p14:tracePt t="42336" x="4975225" y="2551113"/>
          <p14:tracePt t="42344" x="4951413" y="2566988"/>
          <p14:tracePt t="42352" x="4911725" y="2592388"/>
          <p14:tracePt t="42360" x="4887913" y="2608263"/>
          <p14:tracePt t="42369" x="4848225" y="2640013"/>
          <p14:tracePt t="42377" x="4824413" y="2671763"/>
          <p14:tracePt t="42385" x="4800600" y="2695575"/>
          <p14:tracePt t="42392" x="4784725" y="2727325"/>
          <p14:tracePt t="42400" x="4776788" y="2751138"/>
          <p14:tracePt t="42408" x="4768850" y="2774950"/>
          <p14:tracePt t="42416" x="4768850" y="2798763"/>
          <p14:tracePt t="42425" x="4768850" y="2822575"/>
          <p14:tracePt t="42433" x="4768850" y="2846388"/>
          <p14:tracePt t="42442" x="4792663" y="2886075"/>
          <p14:tracePt t="42449" x="4824413" y="2935288"/>
          <p14:tracePt t="42459" x="4879975" y="2982913"/>
          <p14:tracePt t="42464" x="4967288" y="3038475"/>
          <p14:tracePt t="42473" x="5087938" y="3101975"/>
          <p14:tracePt t="42481" x="5191125" y="3165475"/>
          <p14:tracePt t="42488" x="5199063" y="3165475"/>
          <p14:tracePt t="42793" x="5151438" y="3046413"/>
          <p14:tracePt t="42800" x="5072063" y="2974975"/>
          <p14:tracePt t="42808" x="4983163" y="2935288"/>
          <p14:tracePt t="42816" x="4927600" y="2901950"/>
          <p14:tracePt t="42825" x="4919663" y="2901950"/>
          <p14:tracePt t="42840" x="4911725" y="2894013"/>
          <p14:tracePt t="42857" x="4911725" y="2886075"/>
          <p14:tracePt t="42864" x="4903788" y="2886075"/>
          <p14:tracePt t="42873" x="4903788" y="2878138"/>
          <p14:tracePt t="42894" x="4895850" y="2862263"/>
          <p14:tracePt t="42896" x="4895850" y="2854325"/>
          <p14:tracePt t="42904" x="4872038" y="2838450"/>
          <p14:tracePt t="42913" x="4840288" y="2814638"/>
          <p14:tracePt t="42920" x="4776788" y="2774950"/>
          <p14:tracePt t="42929" x="4695825" y="2727325"/>
          <p14:tracePt t="42937" x="4624388" y="2687638"/>
          <p14:tracePt t="42944" x="4545013" y="2640013"/>
          <p14:tracePt t="42957" x="4449763" y="2592388"/>
          <p14:tracePt t="42960" x="4362450" y="2543175"/>
          <p14:tracePt t="42969" x="4273550" y="2495550"/>
          <p14:tracePt t="42977" x="4202113" y="2463800"/>
          <p14:tracePt t="42986" x="4138613" y="2439988"/>
          <p14:tracePt t="42992" x="4114800" y="2432050"/>
          <p14:tracePt t="43000" x="4106863" y="2432050"/>
          <p14:tracePt t="43008" x="4098925" y="2424113"/>
          <p14:tracePt t="43017" x="4098925" y="2416175"/>
          <p14:tracePt t="43026" x="4090988" y="2416175"/>
          <p14:tracePt t="43035" x="4075113" y="2408238"/>
          <p14:tracePt t="43040" x="4059238" y="2400300"/>
          <p14:tracePt t="43049" x="4035425" y="2384425"/>
          <p14:tracePt t="43056" x="4002088" y="2368550"/>
          <p14:tracePt t="43065" x="3970338" y="2360613"/>
          <p14:tracePt t="43073" x="3946525" y="2352675"/>
          <p14:tracePt t="43081" x="3914775" y="2336800"/>
          <p14:tracePt t="43088" x="3890963" y="2328863"/>
          <p14:tracePt t="43105" x="3883025" y="2328863"/>
          <p14:tracePt t="43297" x="3890963" y="2320925"/>
          <p14:tracePt t="43304" x="3898900" y="2312988"/>
          <p14:tracePt t="43312" x="3914775" y="2312988"/>
          <p14:tracePt t="43328" x="3922713" y="2305050"/>
          <p14:tracePt t="43361" x="3922713" y="2297113"/>
          <p14:tracePt t="43368" x="3922713" y="2289175"/>
          <p14:tracePt t="43385" x="3922713" y="2281238"/>
          <p14:tracePt t="43416" x="3922713" y="2273300"/>
          <p14:tracePt t="43456" x="3922713" y="2265363"/>
          <p14:tracePt t="43473" x="3922713" y="2257425"/>
          <p14:tracePt t="43480" x="3922713" y="2249488"/>
          <p14:tracePt t="43497" x="3922713" y="2233613"/>
          <p14:tracePt t="43513" x="3914775" y="2224088"/>
          <p14:tracePt t="43520" x="3906838" y="2224088"/>
          <p14:tracePt t="43529" x="3906838" y="2216150"/>
          <p14:tracePt t="43536" x="3898900" y="2216150"/>
          <p14:tracePt t="43544" x="3890963" y="2216150"/>
          <p14:tracePt t="43552" x="3890963" y="2208213"/>
          <p14:tracePt t="43562" x="3883025" y="2200275"/>
          <p14:tracePt t="43569" x="3875088" y="2200275"/>
          <p14:tracePt t="43579" x="3867150" y="2200275"/>
          <p14:tracePt t="43593" x="3859213" y="2192338"/>
          <p14:tracePt t="43957" x="3851275" y="2192338"/>
          <p14:tracePt t="44272" x="3843338" y="2192338"/>
          <p14:tracePt t="44314" x="3835400" y="2192338"/>
          <p14:tracePt t="46088" x="3827463" y="2192338"/>
          <p14:tracePt t="49929" x="3819525" y="2184400"/>
          <p14:tracePt t="49960" x="3819525" y="2176463"/>
          <p14:tracePt t="50688" x="3811588" y="2176463"/>
          <p14:tracePt t="50696" x="3811588" y="2184400"/>
          <p14:tracePt t="50704" x="3811588" y="2192338"/>
          <p14:tracePt t="50712" x="3811588" y="2200275"/>
          <p14:tracePt t="50736" x="3811588" y="2208213"/>
          <p14:tracePt t="50760" x="3811588" y="2216150"/>
          <p14:tracePt t="50785" x="3811588" y="2224088"/>
          <p14:tracePt t="50792" x="3803650" y="2233613"/>
          <p14:tracePt t="50808" x="3803650" y="2241550"/>
          <p14:tracePt t="50825" x="3803650" y="2249488"/>
          <p14:tracePt t="50840" x="3803650" y="2257425"/>
          <p14:tracePt t="50849" x="3803650" y="2265363"/>
          <p14:tracePt t="50873" x="3803650" y="2273300"/>
          <p14:tracePt t="50888" x="3803650" y="2281238"/>
          <p14:tracePt t="50908" x="3803650" y="2297113"/>
          <p14:tracePt t="50913" x="3803650" y="2305050"/>
          <p14:tracePt t="50921" x="3803650" y="2312988"/>
          <p14:tracePt t="50929" x="3811588" y="2320925"/>
          <p14:tracePt t="50939" x="3811588" y="2328863"/>
          <p14:tracePt t="50945" x="3811588" y="2336800"/>
          <p14:tracePt t="50953" x="3811588" y="2344738"/>
          <p14:tracePt t="50960" x="3819525" y="2344738"/>
          <p14:tracePt t="50969" x="3819525" y="2352675"/>
          <p14:tracePt t="50977" x="3827463" y="2352675"/>
          <p14:tracePt t="50993" x="3827463" y="2360613"/>
          <p14:tracePt t="51009" x="3827463" y="2368550"/>
          <p14:tracePt t="51021" x="3835400" y="2376488"/>
          <p14:tracePt t="51024" x="3843338" y="2384425"/>
          <p14:tracePt t="51032" x="3859213" y="2400300"/>
          <p14:tracePt t="51040" x="3859213" y="2416175"/>
          <p14:tracePt t="51050" x="3875088" y="2424113"/>
          <p14:tracePt t="51058" x="3875088" y="2432050"/>
          <p14:tracePt t="51065" x="3883025" y="2439988"/>
          <p14:tracePt t="51074" x="3890963" y="2447925"/>
          <p14:tracePt t="51083" x="3890963" y="2455863"/>
          <p14:tracePt t="51088" x="3898900" y="2463800"/>
          <p14:tracePt t="51104" x="3898900" y="2471738"/>
          <p14:tracePt t="51113" x="3906838" y="2471738"/>
          <p14:tracePt t="51129" x="3906838" y="2479675"/>
          <p14:tracePt t="51137" x="3914775" y="2479675"/>
          <p14:tracePt t="51144" x="3914775" y="2487613"/>
          <p14:tracePt t="51289" x="3914775" y="2495550"/>
          <p14:tracePt t="51609" x="3906838" y="2495550"/>
          <p14:tracePt t="51680" x="3898900" y="2495550"/>
          <p14:tracePt t="51808" x="3890963" y="2495550"/>
          <p14:tracePt t="51920" x="3883025" y="2495550"/>
          <p14:tracePt t="51952" x="3875088" y="2495550"/>
          <p14:tracePt t="52088" x="3867150" y="2495550"/>
          <p14:tracePt t="52113" x="3859213" y="2495550"/>
          <p14:tracePt t="52192" x="3851275" y="2495550"/>
          <p14:tracePt t="52248" x="3843338" y="2495550"/>
          <p14:tracePt t="52282" x="3835400" y="2495550"/>
          <p14:tracePt t="52288" x="3827463" y="2495550"/>
          <p14:tracePt t="52304" x="3819525" y="2495550"/>
          <p14:tracePt t="52313" x="3811588" y="2495550"/>
          <p14:tracePt t="52400" x="3803650" y="2495550"/>
          <p14:tracePt t="52416" x="3795713" y="2495550"/>
          <p14:tracePt t="52432" x="3787775" y="2495550"/>
          <p14:tracePt t="52441" x="3779838" y="2495550"/>
          <p14:tracePt t="53202" x="3763963" y="2503488"/>
          <p14:tracePt t="53208" x="3740150" y="2511425"/>
          <p14:tracePt t="53217" x="3724275" y="2519363"/>
          <p14:tracePt t="53224" x="3708400" y="2527300"/>
          <p14:tracePt t="53240" x="3700463" y="2527300"/>
          <p14:tracePt t="53249" x="3692525" y="2527300"/>
          <p14:tracePt t="53466" x="3692525" y="2535238"/>
          <p14:tracePt t="53474" x="3684588" y="2543175"/>
          <p14:tracePt t="53481" x="3668713" y="2543175"/>
          <p14:tracePt t="53496" x="3660775" y="2543175"/>
          <p14:tracePt t="53504" x="3660775" y="2551113"/>
          <p14:tracePt t="53594" x="3651250" y="2551113"/>
          <p14:tracePt t="53608" x="3635375" y="2566988"/>
          <p14:tracePt t="53624" x="3619500" y="2576513"/>
          <p14:tracePt t="53648" x="3619500" y="2584450"/>
          <p14:tracePt t="53657" x="3611563" y="2584450"/>
          <p14:tracePt t="53664" x="3611563" y="2592388"/>
          <p14:tracePt t="53681" x="3603625" y="2600325"/>
          <p14:tracePt t="53690" x="3603625" y="2608263"/>
          <p14:tracePt t="53696" x="3595688" y="2624138"/>
          <p14:tracePt t="53704" x="3579813" y="2640013"/>
          <p14:tracePt t="53712" x="3579813" y="2655888"/>
          <p14:tracePt t="53720" x="3571875" y="2671763"/>
          <p14:tracePt t="53728" x="3563938" y="2679700"/>
          <p14:tracePt t="53736" x="3563938" y="2695575"/>
          <p14:tracePt t="53752" x="3563938" y="2703513"/>
          <p14:tracePt t="53760" x="3556000" y="2703513"/>
          <p14:tracePt t="53768" x="3556000" y="2711450"/>
          <p14:tracePt t="53784" x="3556000" y="2719388"/>
          <p14:tracePt t="53801" x="3548063" y="2719388"/>
          <p14:tracePt t="53808" x="3548063" y="2727325"/>
          <p14:tracePt t="53864" x="3540125" y="2735263"/>
          <p14:tracePt t="53873" x="3532188" y="2759075"/>
          <p14:tracePt t="53881" x="3532188" y="2767013"/>
          <p14:tracePt t="53889" x="3524250" y="2774950"/>
          <p14:tracePt t="53896" x="3516313" y="2790825"/>
          <p14:tracePt t="53905" x="3516313" y="2806700"/>
          <p14:tracePt t="53913" x="3508375" y="2814638"/>
          <p14:tracePt t="53920" x="3500438" y="2830513"/>
          <p14:tracePt t="53929" x="3500438" y="2838450"/>
          <p14:tracePt t="53936" x="3500438" y="2846388"/>
          <p14:tracePt t="53945" x="3492500" y="2846388"/>
          <p14:tracePt t="54009" x="3492500" y="2854325"/>
          <p14:tracePt t="54024" x="3484563" y="2854325"/>
          <p14:tracePt t="54032" x="3476625" y="2870200"/>
          <p14:tracePt t="54040" x="3476625" y="2878138"/>
          <p14:tracePt t="54049" x="3468688" y="2878138"/>
          <p14:tracePt t="54056" x="3460750" y="2894013"/>
          <p14:tracePt t="54075" x="3452813" y="2909888"/>
          <p14:tracePt t="54088" x="3452813" y="2919413"/>
          <p14:tracePt t="54105" x="3444875" y="2919413"/>
          <p14:tracePt t="54120" x="3444875" y="2927350"/>
          <p14:tracePt t="54298" x="3436938" y="2927350"/>
          <p14:tracePt t="54304" x="3429000" y="2927350"/>
          <p14:tracePt t="54312" x="3413125" y="2919413"/>
          <p14:tracePt t="54320" x="3397250" y="2919413"/>
          <p14:tracePt t="54329" x="3389313" y="2909888"/>
          <p14:tracePt t="54345" x="3381375" y="2909888"/>
          <p14:tracePt t="54704" x="3381375" y="2927350"/>
          <p14:tracePt t="54713" x="3381375" y="2935288"/>
          <p14:tracePt t="54720" x="3381375" y="2943225"/>
          <p14:tracePt t="54728" x="3381375" y="2951163"/>
          <p14:tracePt t="54744" x="3381375" y="2967038"/>
          <p14:tracePt t="54760" x="3381375" y="2974975"/>
          <p14:tracePt t="54784" x="3381375" y="2982913"/>
          <p14:tracePt t="54800" x="3381375" y="2990850"/>
          <p14:tracePt t="54832" x="3381375" y="2998788"/>
          <p14:tracePt t="54840" x="3381375" y="3006725"/>
          <p14:tracePt t="54858" x="3381375" y="3014663"/>
          <p14:tracePt t="54865" x="3381375" y="3022600"/>
          <p14:tracePt t="54874" x="3381375" y="3030538"/>
          <p14:tracePt t="54892" x="3381375" y="3038475"/>
          <p14:tracePt t="54905" x="3381375" y="3046413"/>
          <p14:tracePt t="54912" x="3381375" y="3054350"/>
          <p14:tracePt t="54928" x="3381375" y="3062288"/>
          <p14:tracePt t="54937" x="3389313" y="3062288"/>
          <p14:tracePt t="54960" x="3397250" y="3070225"/>
          <p14:tracePt t="54970" x="3405188" y="3078163"/>
          <p14:tracePt t="54976" x="3421063" y="3078163"/>
          <p14:tracePt t="54985" x="3421063" y="3086100"/>
          <p14:tracePt t="54992" x="3436938" y="3086100"/>
          <p14:tracePt t="55008" x="3436938" y="3094038"/>
          <p14:tracePt t="55016" x="3444875" y="3094038"/>
          <p14:tracePt t="55024" x="3444875" y="3101975"/>
          <p14:tracePt t="55040" x="3452813" y="3101975"/>
          <p14:tracePt t="55048" x="3460750" y="3101975"/>
          <p14:tracePt t="55056" x="3468688" y="3101975"/>
          <p14:tracePt t="55064" x="3468688" y="3109913"/>
          <p14:tracePt t="55080" x="3476625" y="3109913"/>
          <p14:tracePt t="55098" x="3484563" y="3109913"/>
          <p14:tracePt t="55113" x="3484563" y="3117850"/>
          <p14:tracePt t="55121" x="3492500" y="3117850"/>
          <p14:tracePt t="55130" x="3500438" y="3117850"/>
          <p14:tracePt t="55138" x="3516313" y="3125788"/>
          <p14:tracePt t="55144" x="3524250" y="3133725"/>
          <p14:tracePt t="55152" x="3532188" y="3141663"/>
          <p14:tracePt t="55161" x="3556000" y="3149600"/>
          <p14:tracePt t="55177" x="3563938" y="3149600"/>
          <p14:tracePt t="55267" x="3563938" y="3157538"/>
          <p14:tracePt t="55281" x="3571875" y="3157538"/>
          <p14:tracePt t="55298" x="3579813" y="3157538"/>
          <p14:tracePt t="55304" x="3587750" y="3165475"/>
          <p14:tracePt t="55320" x="3587750" y="3173413"/>
          <p14:tracePt t="55336" x="3595688" y="3173413"/>
          <p14:tracePt t="55440" x="3595688" y="3189288"/>
          <p14:tracePt t="55448" x="3611563" y="3205163"/>
          <p14:tracePt t="55456" x="3619500" y="3213100"/>
          <p14:tracePt t="55464" x="3635375" y="3228975"/>
          <p14:tracePt t="55473" x="3635375" y="3236913"/>
          <p14:tracePt t="55480" x="3651250" y="3252788"/>
          <p14:tracePt t="55497" x="3660775" y="3262313"/>
          <p14:tracePt t="55504" x="3668713" y="3270250"/>
          <p14:tracePt t="55513" x="3668713" y="3278188"/>
          <p14:tracePt t="55520" x="3676650" y="3278188"/>
          <p14:tracePt t="55536" x="3676650" y="3286125"/>
          <p14:tracePt t="55576" x="3684588" y="3294063"/>
          <p14:tracePt t="55585" x="3692525" y="3309938"/>
          <p14:tracePt t="55594" x="3700463" y="3317875"/>
          <p14:tracePt t="55600" x="3700463" y="3333750"/>
          <p14:tracePt t="55608" x="3708400" y="3341688"/>
          <p14:tracePt t="55617" x="3708400" y="3349625"/>
          <p14:tracePt t="55625" x="3708400" y="3357563"/>
          <p14:tracePt t="55633" x="3716338" y="3357563"/>
          <p14:tracePt t="55643" x="3716338" y="3373438"/>
          <p14:tracePt t="55649" x="3724275" y="3373438"/>
          <p14:tracePt t="55658" x="3724275" y="3381375"/>
          <p14:tracePt t="55664" x="3724275" y="3389313"/>
          <p14:tracePt t="55674" x="3732213" y="3397250"/>
          <p14:tracePt t="55696" x="3732213" y="3405188"/>
          <p14:tracePt t="55720" x="3732213" y="3413125"/>
          <p14:tracePt t="55729" x="3740150" y="3421063"/>
          <p14:tracePt t="55736" x="3740150" y="3429000"/>
          <p14:tracePt t="55752" x="3740150" y="3436938"/>
          <p14:tracePt t="55760" x="3748088" y="3436938"/>
          <p14:tracePt t="55768" x="3748088" y="3444875"/>
          <p14:tracePt t="58785" x="3763963" y="3492500"/>
          <p14:tracePt t="58792" x="3779838" y="3516313"/>
          <p14:tracePt t="58800" x="3787775" y="3532188"/>
          <p14:tracePt t="58816" x="3787775" y="3540125"/>
          <p14:tracePt t="58824" x="3795713" y="3556000"/>
          <p14:tracePt t="58832" x="3803650" y="3563938"/>
          <p14:tracePt t="58840" x="3803650" y="3579813"/>
          <p14:tracePt t="58849" x="3811588" y="3605213"/>
          <p14:tracePt t="58857" x="3827463" y="3621088"/>
          <p14:tracePt t="58865" x="3827463" y="3629025"/>
          <p14:tracePt t="58873" x="3827463" y="3636963"/>
          <p14:tracePt t="58894" x="3835400" y="3644900"/>
          <p14:tracePt t="58896" x="3835400" y="3652838"/>
          <p14:tracePt t="58995" x="3843338" y="3660775"/>
          <p14:tracePt t="59008" x="3843338" y="3668713"/>
          <p14:tracePt t="59040" x="3851275" y="3668713"/>
          <p14:tracePt t="59088" x="3851275" y="3676650"/>
          <p14:tracePt t="59104" x="3859213" y="3684588"/>
          <p14:tracePt t="59120" x="3859213" y="3692525"/>
          <p14:tracePt t="59129" x="3867150" y="3700463"/>
          <p14:tracePt t="59137" x="3867150" y="3708400"/>
          <p14:tracePt t="59144" x="3875088" y="3708400"/>
          <p14:tracePt t="59152" x="3875088" y="3716338"/>
          <p14:tracePt t="59160" x="3883025" y="3716338"/>
          <p14:tracePt t="59169" x="3883025" y="3724275"/>
          <p14:tracePt t="59177" x="3890963" y="3724275"/>
          <p14:tracePt t="59192" x="3890963" y="3732213"/>
          <p14:tracePt t="59201" x="3898900" y="3740150"/>
          <p14:tracePt t="59217" x="3898900" y="3748088"/>
          <p14:tracePt t="59224" x="3906838" y="3748088"/>
          <p14:tracePt t="59288" x="3914775" y="3763963"/>
          <p14:tracePt t="59298" x="3938588" y="3803650"/>
          <p14:tracePt t="59304" x="3946525" y="3811588"/>
          <p14:tracePt t="59312" x="3954463" y="3827463"/>
          <p14:tracePt t="59320" x="3962400" y="3835400"/>
          <p14:tracePt t="59328" x="3970338" y="3851275"/>
          <p14:tracePt t="59345" x="3978275" y="3851275"/>
          <p14:tracePt t="59352" x="3978275" y="3859213"/>
          <p14:tracePt t="73217" x="3994150" y="3859213"/>
          <p14:tracePt t="73224" x="4083050" y="3851275"/>
          <p14:tracePt t="73232" x="4130675" y="3843338"/>
          <p14:tracePt t="73240" x="4170363" y="3835400"/>
          <p14:tracePt t="73249" x="4194175" y="3827463"/>
          <p14:tracePt t="73257" x="4225925" y="3827463"/>
          <p14:tracePt t="73266" x="4265613" y="3819525"/>
          <p14:tracePt t="73275" x="4281488" y="3819525"/>
          <p14:tracePt t="73283" x="4289425" y="3819525"/>
          <p14:tracePt t="73289" x="4297363" y="3819525"/>
          <p14:tracePt t="73299" x="4321175" y="3811588"/>
          <p14:tracePt t="73304" x="4344988" y="3803650"/>
          <p14:tracePt t="73313" x="4370388" y="3795713"/>
          <p14:tracePt t="73320" x="4386263" y="3795713"/>
          <p14:tracePt t="73329" x="4402138" y="3795713"/>
          <p14:tracePt t="73336" x="4418013" y="3787775"/>
          <p14:tracePt t="73344" x="4465638" y="3787775"/>
          <p14:tracePt t="73353" x="4521200" y="3787775"/>
          <p14:tracePt t="73360" x="4608513" y="3851275"/>
          <p14:tracePt t="73370" x="4687888" y="3948113"/>
          <p14:tracePt t="73377" x="4887913" y="4146550"/>
          <p14:tracePt t="73386" x="5080000" y="4281488"/>
          <p14:tracePt t="73396" x="5159375" y="4306888"/>
          <p14:tracePt t="73656" x="5175250" y="4281488"/>
          <p14:tracePt t="73664" x="5183188" y="4273550"/>
          <p14:tracePt t="73673" x="5175250" y="4265613"/>
          <p14:tracePt t="73680" x="5135563" y="4249738"/>
          <p14:tracePt t="73688" x="5095875" y="4233863"/>
          <p14:tracePt t="73696" x="5030788" y="4210050"/>
          <p14:tracePt t="73704" x="4983163" y="4170363"/>
          <p14:tracePt t="73712" x="4959350" y="4114800"/>
          <p14:tracePt t="73720" x="4959350" y="4083050"/>
          <p14:tracePt t="73728" x="4959350" y="4059238"/>
          <p14:tracePt t="73736" x="4983163" y="4019550"/>
          <p14:tracePt t="73744" x="5080000" y="3948113"/>
          <p14:tracePt t="73752" x="5246688" y="3851275"/>
          <p14:tracePt t="73761" x="5541963" y="3684588"/>
          <p14:tracePt t="73768" x="5916613" y="3532188"/>
          <p14:tracePt t="73776" x="6370638" y="3389313"/>
          <p14:tracePt t="73785" x="6913563" y="3213100"/>
          <p14:tracePt t="73792" x="7512050" y="3078163"/>
          <p14:tracePt t="73800" x="8085138" y="2959100"/>
          <p14:tracePt t="73809" x="8683625" y="2862263"/>
          <p14:tracePt t="73817" x="9217025" y="2759075"/>
          <p14:tracePt t="73824" x="9593263" y="2695575"/>
          <p14:tracePt t="73832" x="9823450" y="2671763"/>
          <p14:tracePt t="73840" x="9918700" y="2663825"/>
          <p14:tracePt t="73849" x="9991725" y="2663825"/>
          <p14:tracePt t="73856" x="10023475" y="2663825"/>
          <p14:tracePt t="73864" x="10047288" y="2663825"/>
          <p14:tracePt t="73873" x="10086975" y="2663825"/>
          <p14:tracePt t="73893" x="10269538" y="2663825"/>
          <p14:tracePt t="73897" x="10477500" y="2663825"/>
          <p14:tracePt t="73905" x="10820400" y="2663825"/>
          <p14:tracePt t="73913" x="11147425" y="2663825"/>
          <p14:tracePt t="73922" x="11450638" y="2663825"/>
          <p14:tracePt t="73929" x="11641138" y="2663825"/>
          <p14:tracePt t="73937" x="11730038" y="2663825"/>
          <p14:tracePt t="73945" x="11753850" y="2655888"/>
          <p14:tracePt t="73953" x="11761788" y="2655888"/>
          <p14:tracePt t="74048" x="11777663" y="2655888"/>
          <p14:tracePt t="74056" x="11928475" y="2774950"/>
          <p14:tracePt t="74064" x="12184063" y="2967038"/>
        </p14:tracePtLst>
      </p14:laserTrace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7280" y="702734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Production of Consonants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Place of articulation</a:t>
            </a:r>
          </a:p>
          <a:p>
            <a:pPr lvl="1" eaLnBrk="1" hangingPunct="1"/>
            <a:r>
              <a:rPr lang="en-US" altLang="en-US" sz="2000" u="sng" dirty="0"/>
              <a:t>Where</a:t>
            </a:r>
            <a:r>
              <a:rPr lang="en-US" altLang="en-US" sz="2000" dirty="0"/>
              <a:t> major constriction occurs in vocal tract</a:t>
            </a:r>
          </a:p>
          <a:p>
            <a:pPr eaLnBrk="1" hangingPunct="1"/>
            <a:r>
              <a:rPr lang="en-US" altLang="en-US" dirty="0"/>
              <a:t>Manner</a:t>
            </a:r>
          </a:p>
          <a:p>
            <a:pPr lvl="1" eaLnBrk="1" hangingPunct="1"/>
            <a:r>
              <a:rPr lang="en-US" altLang="en-US" sz="2000" u="sng" dirty="0"/>
              <a:t>How</a:t>
            </a:r>
            <a:r>
              <a:rPr lang="en-US" altLang="en-US" sz="2000" dirty="0"/>
              <a:t> consonant is produced</a:t>
            </a:r>
          </a:p>
          <a:p>
            <a:pPr eaLnBrk="1" hangingPunct="1"/>
            <a:r>
              <a:rPr lang="en-US" altLang="en-US" dirty="0"/>
              <a:t>Voicing</a:t>
            </a:r>
          </a:p>
          <a:p>
            <a:pPr lvl="1" eaLnBrk="1" hangingPunct="1"/>
            <a:r>
              <a:rPr lang="en-US" altLang="en-US" sz="2000" dirty="0"/>
              <a:t>Voiced or unvoiced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B6B3B7-6181-43A6-847B-C879808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54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06"/>
    </mc:Choice>
    <mc:Fallback xmlns="">
      <p:transition spd="slow" advTm="51606"/>
    </mc:Fallback>
  </mc:AlternateContent>
  <p:extLst>
    <p:ext uri="{3A86A75C-4F4B-4683-9AE1-C65F6400EC91}">
      <p14:laserTraceLst xmlns:p14="http://schemas.microsoft.com/office/powerpoint/2010/main">
        <p14:tracePtLst>
          <p14:tracePt t="479" x="12128500" y="3563938"/>
          <p14:tracePt t="487" x="12080875" y="3571875"/>
          <p14:tracePt t="494" x="12049125" y="3571875"/>
          <p14:tracePt t="502" x="11984038" y="3579813"/>
          <p14:tracePt t="511" x="11952288" y="3579813"/>
          <p14:tracePt t="518" x="11896725" y="3587750"/>
          <p14:tracePt t="526" x="11857038" y="3595688"/>
          <p14:tracePt t="534" x="11809413" y="3595688"/>
          <p14:tracePt t="543" x="11777663" y="3605213"/>
          <p14:tracePt t="551" x="11730038" y="3613150"/>
          <p14:tracePt t="558" x="11698288" y="3621088"/>
          <p14:tracePt t="567" x="11664950" y="3621088"/>
          <p14:tracePt t="574" x="11625263" y="3629025"/>
          <p14:tracePt t="583" x="11585575" y="3636963"/>
          <p14:tracePt t="591" x="11537950" y="3636963"/>
          <p14:tracePt t="599" x="11506200" y="3644900"/>
          <p14:tracePt t="606" x="11458575" y="3652838"/>
          <p14:tracePt t="615" x="11418888" y="3652838"/>
          <p14:tracePt t="622" x="11363325" y="3652838"/>
          <p14:tracePt t="632" x="11306175" y="3660775"/>
          <p14:tracePt t="638" x="11266488" y="3660775"/>
          <p14:tracePt t="646" x="11218863" y="3660775"/>
          <p14:tracePt t="655" x="11179175" y="3660775"/>
          <p14:tracePt t="663" x="11147425" y="3660775"/>
          <p14:tracePt t="670" x="11091863" y="3660775"/>
          <p14:tracePt t="680" x="11060113" y="3660775"/>
          <p14:tracePt t="686" x="11020425" y="3660775"/>
          <p14:tracePt t="696" x="10971213" y="3660775"/>
          <p14:tracePt t="703" x="10931525" y="3660775"/>
          <p14:tracePt t="712" x="10899775" y="3660775"/>
          <p14:tracePt t="718" x="10860088" y="3660775"/>
          <p14:tracePt t="726" x="10836275" y="3660775"/>
          <p14:tracePt t="735" x="10804525" y="3660775"/>
          <p14:tracePt t="743" x="10780713" y="3668713"/>
          <p14:tracePt t="750" x="10756900" y="3668713"/>
          <p14:tracePt t="758" x="10741025" y="3676650"/>
          <p14:tracePt t="766" x="10725150" y="3676650"/>
          <p14:tracePt t="774" x="10717213" y="3684588"/>
          <p14:tracePt t="783" x="10693400" y="3684588"/>
          <p14:tracePt t="799" x="10685463" y="3684588"/>
          <p14:tracePt t="806" x="10677525" y="3684588"/>
          <p14:tracePt t="815" x="10669588" y="3684588"/>
          <p14:tracePt t="823" x="10661650" y="3692525"/>
          <p14:tracePt t="830" x="10645775" y="3692525"/>
          <p14:tracePt t="839" x="10637838" y="3700463"/>
          <p14:tracePt t="847" x="10620375" y="3700463"/>
          <p14:tracePt t="854" x="10596563" y="3700463"/>
          <p14:tracePt t="864" x="10580688" y="3708400"/>
          <p14:tracePt t="871" x="10564813" y="3708400"/>
          <p14:tracePt t="878" x="10556875" y="3716338"/>
          <p14:tracePt t="896" x="10525125" y="3724275"/>
          <p14:tracePt t="903" x="10509250" y="3724275"/>
          <p14:tracePt t="911" x="10501313" y="3732213"/>
          <p14:tracePt t="919" x="10485438" y="3732213"/>
          <p14:tracePt t="926" x="10477500" y="3732213"/>
          <p14:tracePt t="934" x="10469563" y="3740150"/>
          <p14:tracePt t="943" x="10453688" y="3748088"/>
          <p14:tracePt t="959" x="10445750" y="3748088"/>
          <p14:tracePt t="975" x="10429875" y="3748088"/>
          <p14:tracePt t="999" x="10421938" y="3748088"/>
          <p14:tracePt t="1025" x="10414000" y="3748088"/>
          <p14:tracePt t="1030" x="10406063" y="3748088"/>
          <p14:tracePt t="1046" x="10398125" y="3748088"/>
          <p14:tracePt t="1054" x="10382250" y="3748088"/>
          <p14:tracePt t="1063" x="10374313" y="3748088"/>
          <p14:tracePt t="1071" x="10366375" y="3748088"/>
          <p14:tracePt t="1078" x="10358438" y="3748088"/>
          <p14:tracePt t="1088" x="10342563" y="3748088"/>
          <p14:tracePt t="1094" x="10342563" y="3756025"/>
          <p14:tracePt t="1102" x="10334625" y="3756025"/>
          <p14:tracePt t="1111" x="10326688" y="3756025"/>
          <p14:tracePt t="1118" x="10318750" y="3756025"/>
          <p14:tracePt t="1134" x="10310813" y="3756025"/>
          <p14:tracePt t="1182" x="10310813" y="3763963"/>
          <p14:tracePt t="1214" x="10302875" y="3763963"/>
          <p14:tracePt t="1223" x="10287000" y="3763963"/>
          <p14:tracePt t="1231" x="10269538" y="3763963"/>
          <p14:tracePt t="1240" x="10261600" y="3771900"/>
          <p14:tracePt t="1247" x="10237788" y="3771900"/>
          <p14:tracePt t="1254" x="10229850" y="3771900"/>
          <p14:tracePt t="1262" x="10213975" y="3779838"/>
          <p14:tracePt t="1271" x="10206038" y="3779838"/>
          <p14:tracePt t="1279" x="10190163" y="3779838"/>
          <p14:tracePt t="1287" x="10174288" y="3779838"/>
          <p14:tracePt t="1303" x="10166350" y="3779838"/>
          <p14:tracePt t="1313" x="10158413" y="3787775"/>
          <p14:tracePt t="1322" x="10150475" y="3787775"/>
          <p14:tracePt t="1358" x="10142538" y="3787775"/>
          <p14:tracePt t="1383" x="10142538" y="3795713"/>
          <p14:tracePt t="1399" x="10134600" y="3795713"/>
          <p14:tracePt t="1407" x="10126663" y="3795713"/>
          <p14:tracePt t="1423" x="10118725" y="3795713"/>
          <p14:tracePt t="1463" x="10110788" y="3795713"/>
          <p14:tracePt t="1682" x="10102850" y="3795713"/>
          <p14:tracePt t="1686" x="10102850" y="3803650"/>
          <p14:tracePt t="1703" x="10094913" y="3803650"/>
          <p14:tracePt t="29472" x="10094913" y="3779838"/>
          <p14:tracePt t="29478" x="10094913" y="3763963"/>
          <p14:tracePt t="29486" x="10094913" y="3756025"/>
          <p14:tracePt t="29511" x="10094913" y="3748088"/>
          <p14:tracePt t="29983" x="10094913" y="3779838"/>
          <p14:tracePt t="29991" x="10094913" y="3787775"/>
          <p14:tracePt t="29999" x="10094913" y="3811588"/>
          <p14:tracePt t="30007" x="10094913" y="3843338"/>
          <p14:tracePt t="30015" x="10086975" y="3875088"/>
          <p14:tracePt t="30023" x="10071100" y="3906838"/>
          <p14:tracePt t="30031" x="10055225" y="3956050"/>
          <p14:tracePt t="30039" x="10047288" y="4003675"/>
          <p14:tracePt t="30047" x="10039350" y="4059238"/>
          <p14:tracePt t="30055" x="10039350" y="4083050"/>
          <p14:tracePt t="30062" x="10047288" y="4106863"/>
          <p14:tracePt t="30400" x="10047288" y="4075113"/>
          <p14:tracePt t="30407" x="10047288" y="4011613"/>
          <p14:tracePt t="30414" x="10063163" y="3963988"/>
          <p14:tracePt t="30422" x="10079038" y="3938588"/>
          <p14:tracePt t="30439" x="10079038" y="3930650"/>
          <p14:tracePt t="30503" x="10079038" y="3922713"/>
          <p14:tracePt t="30918" x="10079038" y="3914775"/>
          <p14:tracePt t="30927" x="10079038" y="3906838"/>
          <p14:tracePt t="30934" x="10079038" y="3898900"/>
          <p14:tracePt t="49806" x="10174288" y="3898900"/>
          <p14:tracePt t="49815" x="10261600" y="3898900"/>
          <p14:tracePt t="49823" x="10342563" y="3898900"/>
          <p14:tracePt t="49830" x="10406063" y="3898900"/>
          <p14:tracePt t="49838" x="10453688" y="3898900"/>
          <p14:tracePt t="49846" x="10469563" y="3898900"/>
          <p14:tracePt t="49879" x="10477500" y="3898900"/>
          <p14:tracePt t="50487" x="10525125" y="3867150"/>
          <p14:tracePt t="50494" x="10588625" y="3835400"/>
          <p14:tracePt t="50502" x="10661650" y="3803650"/>
          <p14:tracePt t="50511" x="10725150" y="3763963"/>
          <p14:tracePt t="50519" x="10804525" y="3724275"/>
          <p14:tracePt t="50526" x="10883900" y="3692525"/>
          <p14:tracePt t="50534" x="10939463" y="3668713"/>
          <p14:tracePt t="50542" x="10988675" y="3644900"/>
          <p14:tracePt t="50551" x="11036300" y="3629025"/>
          <p14:tracePt t="50558" x="11091863" y="3595688"/>
          <p14:tracePt t="50567" x="11147425" y="3571875"/>
          <p14:tracePt t="50574" x="11210925" y="3540125"/>
          <p14:tracePt t="50582" x="11274425" y="3516313"/>
          <p14:tracePt t="50590" x="11314113" y="3500438"/>
          <p14:tracePt t="50598" x="11355388" y="3492500"/>
          <p14:tracePt t="50606" x="11387138" y="3476625"/>
          <p14:tracePt t="50614" x="11426825" y="3460750"/>
          <p14:tracePt t="50622" x="11490325" y="3436938"/>
          <p14:tracePt t="50630" x="11561763" y="3413125"/>
          <p14:tracePt t="50638" x="11664950" y="3381375"/>
          <p14:tracePt t="50648" x="11801475" y="3357563"/>
          <p14:tracePt t="50654" x="11928475" y="3333750"/>
          <p14:tracePt t="50662" x="12033250" y="3317875"/>
          <p14:tracePt t="50670" x="12096750" y="3309938"/>
          <p14:tracePt t="50680" x="12144375" y="3302000"/>
          <p14:tracePt t="50687" x="12152313" y="3294063"/>
          <p14:tracePt t="50696" x="12160250" y="3294063"/>
          <p14:tracePt t="50767" x="12176125" y="3294063"/>
        </p14:tracePtLst>
      </p14:laserTrace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Places of articulation - GAE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Bilabial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Labiodental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Dental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Alveolar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 err="1"/>
              <a:t>Palatoalveolar</a:t>
            </a: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Palatal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Velar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Glottal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34A121-B1F2-4F77-B960-C20079832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AFB2C6-87FF-4CB0-8ABE-E7464C1AD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2181014"/>
            <a:ext cx="3657600" cy="3352800"/>
          </a:xfrm>
          <a:prstGeom prst="rect">
            <a:avLst/>
          </a:prstGeom>
          <a:ln w="22225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95"/>
    </mc:Choice>
    <mc:Fallback xmlns="">
      <p:transition spd="slow" advTm="73395"/>
    </mc:Fallback>
  </mc:AlternateContent>
  <p:extLst>
    <p:ext uri="{3A86A75C-4F4B-4683-9AE1-C65F6400EC91}">
      <p14:laserTraceLst xmlns:p14="http://schemas.microsoft.com/office/powerpoint/2010/main">
        <p14:tracePtLst>
          <p14:tracePt t="508" x="12065000" y="3413125"/>
          <p14:tracePt t="515" x="11999913" y="3405188"/>
          <p14:tracePt t="523" x="11920538" y="3405188"/>
          <p14:tracePt t="531" x="11857038" y="3405188"/>
          <p14:tracePt t="538" x="11825288" y="3397250"/>
          <p14:tracePt t="546" x="11785600" y="3397250"/>
          <p14:tracePt t="554" x="11737975" y="3389313"/>
          <p14:tracePt t="562" x="11706225" y="3389313"/>
          <p14:tracePt t="571" x="11649075" y="3381375"/>
          <p14:tracePt t="578" x="11577638" y="3373438"/>
          <p14:tracePt t="586" x="11490325" y="3365500"/>
          <p14:tracePt t="594" x="11355388" y="3333750"/>
          <p14:tracePt t="603" x="11163300" y="3302000"/>
          <p14:tracePt t="612" x="10907713" y="3262313"/>
          <p14:tracePt t="622" x="10637838" y="3221038"/>
          <p14:tracePt t="626" x="10437813" y="3197225"/>
          <p14:tracePt t="634" x="10253663" y="3181350"/>
          <p14:tracePt t="643" x="10150475" y="3181350"/>
          <p14:tracePt t="652" x="10079038" y="3181350"/>
          <p14:tracePt t="659" x="10039350" y="3181350"/>
          <p14:tracePt t="667" x="10023475" y="3181350"/>
          <p14:tracePt t="674" x="10015538" y="3181350"/>
          <p14:tracePt t="682" x="10007600" y="3181350"/>
          <p14:tracePt t="763" x="10007600" y="3189288"/>
          <p14:tracePt t="771" x="9991725" y="3189288"/>
          <p14:tracePt t="781" x="9975850" y="3197225"/>
          <p14:tracePt t="786" x="9959975" y="3213100"/>
          <p14:tracePt t="794" x="9944100" y="3213100"/>
          <p14:tracePt t="803" x="9936163" y="3221038"/>
          <p14:tracePt t="810" x="9910763" y="3228975"/>
          <p14:tracePt t="818" x="9902825" y="3228975"/>
          <p14:tracePt t="826" x="9886950" y="3244850"/>
          <p14:tracePt t="835" x="9871075" y="3252788"/>
          <p14:tracePt t="842" x="9855200" y="3252788"/>
          <p14:tracePt t="859" x="9847263" y="3262313"/>
          <p14:tracePt t="891" x="9839325" y="3262313"/>
          <p14:tracePt t="906" x="9831388" y="3262313"/>
          <p14:tracePt t="914" x="9831388" y="3270250"/>
          <p14:tracePt t="2106" x="9823450" y="3270250"/>
          <p14:tracePt t="2122" x="9815513" y="3270250"/>
          <p14:tracePt t="3154" x="9807575" y="3270250"/>
          <p14:tracePt t="3162" x="9799638" y="3270250"/>
          <p14:tracePt t="3195" x="9791700" y="3270250"/>
          <p14:tracePt t="3227" x="9783763" y="3262313"/>
          <p14:tracePt t="3235" x="9775825" y="3262313"/>
          <p14:tracePt t="3243" x="9767888" y="3262313"/>
          <p14:tracePt t="3836" x="9759950" y="3252788"/>
          <p14:tracePt t="3850" x="9752013" y="3252788"/>
          <p14:tracePt t="3866" x="9752013" y="3244850"/>
          <p14:tracePt t="3874" x="9744075" y="3244850"/>
          <p14:tracePt t="5186" x="9744075" y="3252788"/>
          <p14:tracePt t="5194" x="9744075" y="3278188"/>
          <p14:tracePt t="5203" x="9744075" y="3286125"/>
          <p14:tracePt t="5211" x="9744075" y="3294063"/>
          <p14:tracePt t="6379" x="9744075" y="3325813"/>
          <p14:tracePt t="6386" x="9736138" y="3333750"/>
          <p14:tracePt t="6395" x="9736138" y="3341688"/>
          <p14:tracePt t="6426" x="9736138" y="3349625"/>
          <p14:tracePt t="12722" x="9728200" y="3349625"/>
          <p14:tracePt t="12731" x="9704388" y="3349625"/>
          <p14:tracePt t="12738" x="9680575" y="3349625"/>
          <p14:tracePt t="12746" x="9664700" y="3341688"/>
          <p14:tracePt t="12755" x="9640888" y="3341688"/>
          <p14:tracePt t="12763" x="9617075" y="3341688"/>
          <p14:tracePt t="12771" x="9601200" y="3341688"/>
          <p14:tracePt t="12780" x="9567863" y="3341688"/>
          <p14:tracePt t="12786" x="9544050" y="3341688"/>
          <p14:tracePt t="12794" x="9520238" y="3341688"/>
          <p14:tracePt t="12802" x="9496425" y="3341688"/>
          <p14:tracePt t="12810" x="9480550" y="3341688"/>
          <p14:tracePt t="12819" x="9464675" y="3341688"/>
          <p14:tracePt t="12826" x="9448800" y="3341688"/>
          <p14:tracePt t="12835" x="9432925" y="3341688"/>
          <p14:tracePt t="12842" x="9424988" y="3341688"/>
          <p14:tracePt t="12861" x="9409113" y="3341688"/>
          <p14:tracePt t="12874" x="9401175" y="3341688"/>
          <p14:tracePt t="12883" x="9377363" y="3341688"/>
          <p14:tracePt t="12891" x="9313863" y="3341688"/>
          <p14:tracePt t="12899" x="9250363" y="3333750"/>
          <p14:tracePt t="12907" x="9177338" y="3333750"/>
          <p14:tracePt t="12915" x="9090025" y="3325813"/>
          <p14:tracePt t="12922" x="9010650" y="3325813"/>
          <p14:tracePt t="12931" x="8923338" y="3325813"/>
          <p14:tracePt t="12938" x="8850313" y="3325813"/>
          <p14:tracePt t="12947" x="8770938" y="3317875"/>
          <p14:tracePt t="12955" x="8699500" y="3317875"/>
          <p14:tracePt t="12976" x="8540750" y="3309938"/>
          <p14:tracePt t="12980" x="8428038" y="3302000"/>
          <p14:tracePt t="12986" x="8293100" y="3278188"/>
          <p14:tracePt t="12994" x="8132763" y="3262313"/>
          <p14:tracePt t="13002" x="7878763" y="3221038"/>
          <p14:tracePt t="13011" x="7631113" y="3181350"/>
          <p14:tracePt t="13018" x="7335838" y="3125788"/>
          <p14:tracePt t="13033" x="7040563" y="3078163"/>
          <p14:tracePt t="13034" x="6794500" y="3046413"/>
          <p14:tracePt t="13044" x="6538913" y="3006725"/>
          <p14:tracePt t="13051" x="6291263" y="2967038"/>
          <p14:tracePt t="13063" x="6059488" y="2927350"/>
          <p14:tracePt t="13066" x="5805488" y="2886075"/>
          <p14:tracePt t="13076" x="5740400" y="2862263"/>
          <p14:tracePt t="13082" x="5724525" y="2862263"/>
          <p14:tracePt t="13171" x="5716588" y="2862263"/>
          <p14:tracePt t="13226" x="5708650" y="2862263"/>
          <p14:tracePt t="13235" x="5716588" y="2862263"/>
          <p14:tracePt t="13242" x="5732463" y="2862263"/>
          <p14:tracePt t="13250" x="5749925" y="2862263"/>
          <p14:tracePt t="13261" x="5765800" y="2862263"/>
          <p14:tracePt t="13269" x="5789613" y="2862263"/>
          <p14:tracePt t="13275" x="5845175" y="2854325"/>
          <p14:tracePt t="13282" x="5908675" y="2846388"/>
          <p14:tracePt t="13290" x="5956300" y="2830513"/>
          <p14:tracePt t="13298" x="6003925" y="2790825"/>
          <p14:tracePt t="13306" x="6043613" y="2767013"/>
          <p14:tracePt t="13314" x="6083300" y="2782888"/>
          <p14:tracePt t="13324" x="6172200" y="2862263"/>
          <p14:tracePt t="13331" x="6299200" y="3006725"/>
          <p14:tracePt t="13338" x="6346825" y="3030538"/>
          <p14:tracePt t="13346" x="6378575" y="3030538"/>
          <p14:tracePt t="13571" x="6362700" y="3038475"/>
          <p14:tracePt t="13580" x="6354763" y="3054350"/>
          <p14:tracePt t="13587" x="6330950" y="3078163"/>
          <p14:tracePt t="13594" x="6251575" y="3101975"/>
          <p14:tracePt t="13602" x="6156325" y="3109913"/>
          <p14:tracePt t="13610" x="6124575" y="3109913"/>
          <p14:tracePt t="13618" x="6100763" y="3109913"/>
          <p14:tracePt t="13626" x="6083300" y="3109913"/>
          <p14:tracePt t="13634" x="6059488" y="3109913"/>
          <p14:tracePt t="13643" x="6003925" y="3101975"/>
          <p14:tracePt t="13653" x="5940425" y="3094038"/>
          <p14:tracePt t="13659" x="5853113" y="3078163"/>
          <p14:tracePt t="13668" x="5740400" y="3062288"/>
          <p14:tracePt t="13675" x="5581650" y="3038475"/>
          <p14:tracePt t="13682" x="5349875" y="2998788"/>
          <p14:tracePt t="13690" x="5080000" y="2959100"/>
          <p14:tracePt t="13699" x="4808538" y="2943225"/>
          <p14:tracePt t="13706" x="4632325" y="2935288"/>
          <p14:tracePt t="13715" x="4497388" y="2935288"/>
          <p14:tracePt t="13722" x="4402138" y="2935288"/>
          <p14:tracePt t="13731" x="4362450" y="2935288"/>
          <p14:tracePt t="13738" x="4337050" y="2935288"/>
          <p14:tracePt t="13779" x="4329113" y="2935288"/>
          <p14:tracePt t="13794" x="4281488" y="2935288"/>
          <p14:tracePt t="13802" x="4217988" y="2935288"/>
          <p14:tracePt t="13810" x="4162425" y="2943225"/>
          <p14:tracePt t="13818" x="4098925" y="2943225"/>
          <p14:tracePt t="13826" x="4019550" y="2943225"/>
          <p14:tracePt t="13835" x="3954463" y="2943225"/>
          <p14:tracePt t="13842" x="3890963" y="2943225"/>
          <p14:tracePt t="13850" x="3811588" y="2943225"/>
          <p14:tracePt t="13858" x="3732213" y="2943225"/>
          <p14:tracePt t="13866" x="3660775" y="2943225"/>
          <p14:tracePt t="13874" x="3579813" y="2935288"/>
          <p14:tracePt t="13883" x="3548063" y="2935288"/>
          <p14:tracePt t="13891" x="3516313" y="2927350"/>
          <p14:tracePt t="13899" x="3508375" y="2927350"/>
          <p14:tracePt t="13970" x="3492500" y="2909888"/>
          <p14:tracePt t="13978" x="3468688" y="2894013"/>
          <p14:tracePt t="13986" x="3444875" y="2878138"/>
          <p14:tracePt t="13996" x="3436938" y="2878138"/>
          <p14:tracePt t="14002" x="3429000" y="2870200"/>
          <p14:tracePt t="14050" x="3413125" y="2854325"/>
          <p14:tracePt t="14061" x="3413125" y="2830513"/>
          <p14:tracePt t="14066" x="3389313" y="2814638"/>
          <p14:tracePt t="14074" x="3381375" y="2790825"/>
          <p14:tracePt t="14082" x="3349625" y="2767013"/>
          <p14:tracePt t="14090" x="3308350" y="2735263"/>
          <p14:tracePt t="14098" x="3260725" y="2687638"/>
          <p14:tracePt t="14106" x="3213100" y="2655888"/>
          <p14:tracePt t="14114" x="3173413" y="2624138"/>
          <p14:tracePt t="14122" x="3149600" y="2608263"/>
          <p14:tracePt t="14130" x="3141663" y="2592388"/>
          <p14:tracePt t="14138" x="3133725" y="2592388"/>
          <p14:tracePt t="14146" x="3125788" y="2584450"/>
          <p14:tracePt t="14218" x="3117850" y="2576513"/>
          <p14:tracePt t="14227" x="3094038" y="2551113"/>
          <p14:tracePt t="14237" x="3062288" y="2511425"/>
          <p14:tracePt t="14244" x="3038475" y="2495550"/>
          <p14:tracePt t="14250" x="3030538" y="2487613"/>
          <p14:tracePt t="14259" x="3014663" y="2479675"/>
          <p14:tracePt t="14275" x="3014663" y="2471738"/>
          <p14:tracePt t="14323" x="3006725" y="2463800"/>
          <p14:tracePt t="14330" x="2998788" y="2447925"/>
          <p14:tracePt t="14340" x="2982913" y="2432050"/>
          <p14:tracePt t="14347" x="2974975" y="2424113"/>
          <p14:tracePt t="14356" x="2974975" y="2416175"/>
          <p14:tracePt t="14363" x="2967038" y="2416175"/>
          <p14:tracePt t="14370" x="2967038" y="2408238"/>
          <p14:tracePt t="14378" x="2967038" y="2400300"/>
          <p14:tracePt t="14395" x="2967038" y="2392363"/>
          <p14:tracePt t="14402" x="2957513" y="2384425"/>
          <p14:tracePt t="14410" x="2957513" y="2376488"/>
          <p14:tracePt t="14419" x="2949575" y="2368550"/>
          <p14:tracePt t="14427" x="2949575" y="2360613"/>
          <p14:tracePt t="14434" x="2949575" y="2352675"/>
          <p14:tracePt t="14451" x="2941638" y="2344738"/>
          <p14:tracePt t="14459" x="2933700" y="2328863"/>
          <p14:tracePt t="14467" x="2925763" y="2320925"/>
          <p14:tracePt t="14474" x="2909888" y="2305050"/>
          <p14:tracePt t="14483" x="2894013" y="2281238"/>
          <p14:tracePt t="14490" x="2870200" y="2265363"/>
          <p14:tracePt t="14498" x="2854325" y="2249488"/>
          <p14:tracePt t="14506" x="2846388" y="2241550"/>
          <p14:tracePt t="14523" x="2838450" y="2233613"/>
          <p14:tracePt t="14530" x="2838450" y="2224088"/>
          <p14:tracePt t="14538" x="2830513" y="2224088"/>
          <p14:tracePt t="14546" x="2822575" y="2216150"/>
          <p14:tracePt t="14563" x="2822575" y="2208213"/>
          <p14:tracePt t="14570" x="2814638" y="2200275"/>
          <p14:tracePt t="14578" x="2806700" y="2184400"/>
          <p14:tracePt t="14587" x="2798763" y="2184400"/>
          <p14:tracePt t="14594" x="2790825" y="2176463"/>
          <p14:tracePt t="14602" x="2782888" y="2160588"/>
          <p14:tracePt t="14611" x="2767013" y="2152650"/>
          <p14:tracePt t="14618" x="2759075" y="2136775"/>
          <p14:tracePt t="14626" x="2727325" y="2120900"/>
          <p14:tracePt t="14634" x="2703513" y="2105025"/>
          <p14:tracePt t="14642" x="2687638" y="2097088"/>
          <p14:tracePt t="14650" x="2671763" y="2081213"/>
          <p14:tracePt t="14659" x="2655888" y="2081213"/>
          <p14:tracePt t="14667" x="2655888" y="2073275"/>
          <p14:tracePt t="14682" x="2647950" y="2073275"/>
          <p14:tracePt t="14923" x="2655888" y="2073275"/>
          <p14:tracePt t="15035" x="2655888" y="2081213"/>
          <p14:tracePt t="15107" x="2663825" y="2081213"/>
          <p14:tracePt t="15114" x="2663825" y="2089150"/>
          <p14:tracePt t="15123" x="2671763" y="2089150"/>
          <p14:tracePt t="15130" x="2687638" y="2105025"/>
          <p14:tracePt t="15146" x="2695575" y="2120900"/>
          <p14:tracePt t="15226" x="2695575" y="2128838"/>
          <p14:tracePt t="15235" x="2703513" y="2136775"/>
          <p14:tracePt t="15243" x="2711450" y="2176463"/>
          <p14:tracePt t="15251" x="2727325" y="2208213"/>
          <p14:tracePt t="15259" x="2743200" y="2241550"/>
          <p14:tracePt t="15266" x="2759075" y="2281238"/>
          <p14:tracePt t="15275" x="2782888" y="2305050"/>
          <p14:tracePt t="15282" x="2790825" y="2320925"/>
          <p14:tracePt t="15292" x="2798763" y="2336800"/>
          <p14:tracePt t="15299" x="2814638" y="2352675"/>
          <p14:tracePt t="15306" x="2814638" y="2360613"/>
          <p14:tracePt t="15323" x="2814638" y="2368550"/>
          <p14:tracePt t="15346" x="2822575" y="2368550"/>
          <p14:tracePt t="15356" x="2822575" y="2376488"/>
          <p14:tracePt t="15363" x="2822575" y="2384425"/>
          <p14:tracePt t="15371" x="2822575" y="2392363"/>
          <p14:tracePt t="15378" x="2822575" y="2408238"/>
          <p14:tracePt t="15386" x="2830513" y="2424113"/>
          <p14:tracePt t="15395" x="2846388" y="2455863"/>
          <p14:tracePt t="15405" x="2854325" y="2487613"/>
          <p14:tracePt t="15411" x="2870200" y="2503488"/>
          <p14:tracePt t="15419" x="2878138" y="2519363"/>
          <p14:tracePt t="15427" x="2886075" y="2527300"/>
          <p14:tracePt t="15435" x="2894013" y="2543175"/>
          <p14:tracePt t="15444" x="2894013" y="2551113"/>
          <p14:tracePt t="15460" x="2901950" y="2566988"/>
          <p14:tracePt t="15474" x="2901950" y="2576513"/>
          <p14:tracePt t="15482" x="2901950" y="2592388"/>
          <p14:tracePt t="15490" x="2917825" y="2616200"/>
          <p14:tracePt t="15498" x="2917825" y="2640013"/>
          <p14:tracePt t="15508" x="2933700" y="2663825"/>
          <p14:tracePt t="15517" x="2949575" y="2687638"/>
          <p14:tracePt t="15524" x="2957513" y="2719388"/>
          <p14:tracePt t="15532" x="2967038" y="2727325"/>
          <p14:tracePt t="15539" x="2982913" y="2743200"/>
          <p14:tracePt t="15546" x="2982913" y="2759075"/>
          <p14:tracePt t="15554" x="2998788" y="2782888"/>
          <p14:tracePt t="15562" x="3006725" y="2806700"/>
          <p14:tracePt t="15571" x="3022600" y="2830513"/>
          <p14:tracePt t="15579" x="3038475" y="2862263"/>
          <p14:tracePt t="15586" x="3046413" y="2878138"/>
          <p14:tracePt t="15594" x="3062288" y="2901950"/>
          <p14:tracePt t="15602" x="3070225" y="2927350"/>
          <p14:tracePt t="15610" x="3086100" y="2967038"/>
          <p14:tracePt t="15618" x="3101975" y="2990850"/>
          <p14:tracePt t="15626" x="3109913" y="3014663"/>
          <p14:tracePt t="15634" x="3125788" y="3046413"/>
          <p14:tracePt t="15643" x="3141663" y="3070225"/>
          <p14:tracePt t="15652" x="3149600" y="3094038"/>
          <p14:tracePt t="15659" x="3165475" y="3117850"/>
          <p14:tracePt t="15668" x="3173413" y="3133725"/>
          <p14:tracePt t="15674" x="3173413" y="3149600"/>
          <p14:tracePt t="15684" x="3181350" y="3157538"/>
          <p14:tracePt t="15690" x="3189288" y="3173413"/>
          <p14:tracePt t="15701" x="3189288" y="3181350"/>
          <p14:tracePt t="15706" x="3189288" y="3189288"/>
          <p14:tracePt t="15715" x="3197225" y="3205163"/>
          <p14:tracePt t="15730" x="3197225" y="3221038"/>
          <p14:tracePt t="15739" x="3197225" y="3228975"/>
          <p14:tracePt t="15746" x="3205163" y="3252788"/>
          <p14:tracePt t="15754" x="3205163" y="3278188"/>
          <p14:tracePt t="15763" x="3213100" y="3309938"/>
          <p14:tracePt t="15771" x="3213100" y="3333750"/>
          <p14:tracePt t="15778" x="3221038" y="3365500"/>
          <p14:tracePt t="15786" x="3228975" y="3381375"/>
          <p14:tracePt t="15794" x="3236913" y="3397250"/>
          <p14:tracePt t="15803" x="3244850" y="3421063"/>
          <p14:tracePt t="15810" x="3244850" y="3436938"/>
          <p14:tracePt t="15819" x="3244850" y="3444875"/>
          <p14:tracePt t="15826" x="3260725" y="3468688"/>
          <p14:tracePt t="15834" x="3268663" y="3492500"/>
          <p14:tracePt t="15842" x="3276600" y="3524250"/>
          <p14:tracePt t="15852" x="3284538" y="3548063"/>
          <p14:tracePt t="15861" x="3300413" y="3579813"/>
          <p14:tracePt t="15867" x="3325813" y="3621088"/>
          <p14:tracePt t="15875" x="3341688" y="3660775"/>
          <p14:tracePt t="15884" x="3349625" y="3684588"/>
          <p14:tracePt t="15891" x="3365500" y="3700463"/>
          <p14:tracePt t="15899" x="3365500" y="3724275"/>
          <p14:tracePt t="15906" x="3373438" y="3740150"/>
          <p14:tracePt t="15915" x="3373438" y="3748088"/>
          <p14:tracePt t="15923" x="3373438" y="3771900"/>
          <p14:tracePt t="15931" x="3373438" y="3779838"/>
          <p14:tracePt t="15939" x="3373438" y="3795713"/>
          <p14:tracePt t="15948" x="3373438" y="3827463"/>
          <p14:tracePt t="15967" x="3373438" y="3883025"/>
          <p14:tracePt t="15970" x="3373438" y="3922713"/>
          <p14:tracePt t="15978" x="3365500" y="3963988"/>
          <p14:tracePt t="15986" x="3357563" y="4011613"/>
          <p14:tracePt t="15994" x="3333750" y="4067175"/>
          <p14:tracePt t="16002" x="3317875" y="4106863"/>
          <p14:tracePt t="16010" x="3300413" y="4178300"/>
          <p14:tracePt t="16018" x="3292475" y="4210050"/>
          <p14:tracePt t="16027" x="3276600" y="4265613"/>
          <p14:tracePt t="16035" x="3260725" y="4314825"/>
          <p14:tracePt t="16043" x="3244850" y="4354513"/>
          <p14:tracePt t="16051" x="3236913" y="4386263"/>
          <p14:tracePt t="16062" x="3228975" y="4410075"/>
          <p14:tracePt t="16068" x="3221038" y="4418013"/>
          <p14:tracePt t="16076" x="3221038" y="4441825"/>
          <p14:tracePt t="16083" x="3213100" y="4457700"/>
          <p14:tracePt t="16093" x="3213100" y="4473575"/>
          <p14:tracePt t="16098" x="3205163" y="4481513"/>
          <p14:tracePt t="16106" x="3205163" y="4497388"/>
          <p14:tracePt t="16115" x="3205163" y="4513263"/>
          <p14:tracePt t="16127" x="3197225" y="4529138"/>
          <p14:tracePt t="16131" x="3197225" y="4552950"/>
          <p14:tracePt t="16139" x="3197225" y="4584700"/>
          <p14:tracePt t="16147" x="3197225" y="4616450"/>
          <p14:tracePt t="16157" x="3197225" y="4657725"/>
          <p14:tracePt t="16162" x="3197225" y="4697413"/>
          <p14:tracePt t="16170" x="3197225" y="4729163"/>
          <p14:tracePt t="16178" x="3197225" y="4768850"/>
          <p14:tracePt t="16186" x="3197225" y="4816475"/>
          <p14:tracePt t="16194" x="3197225" y="4856163"/>
          <p14:tracePt t="16202" x="3197225" y="4911725"/>
          <p14:tracePt t="16211" x="3189288" y="4951413"/>
          <p14:tracePt t="16218" x="3189288" y="5000625"/>
          <p14:tracePt t="16226" x="3181350" y="5024438"/>
          <p14:tracePt t="16234" x="3181350" y="5056188"/>
          <p14:tracePt t="16243" x="3173413" y="5072063"/>
          <p14:tracePt t="16250" x="3173413" y="5087938"/>
          <p14:tracePt t="16259" x="3173413" y="5103813"/>
          <p14:tracePt t="16267" x="3165475" y="5111750"/>
          <p14:tracePt t="16274" x="3157538" y="5119688"/>
          <p14:tracePt t="16282" x="3157538" y="5143500"/>
          <p14:tracePt t="16290" x="3149600" y="5151438"/>
          <p14:tracePt t="16299" x="3141663" y="5159375"/>
          <p14:tracePt t="16306" x="3141663" y="5167313"/>
          <p14:tracePt t="16314" x="3133725" y="5175250"/>
          <p14:tracePt t="16323" x="3125788" y="5191125"/>
          <p14:tracePt t="16331" x="3117850" y="5207000"/>
          <p14:tracePt t="16338" x="3101975" y="5222875"/>
          <p14:tracePt t="16347" x="3101975" y="5230813"/>
          <p14:tracePt t="16355" x="3086100" y="5254625"/>
          <p14:tracePt t="16362" x="3086100" y="5262563"/>
          <p14:tracePt t="16371" x="3078163" y="5270500"/>
          <p14:tracePt t="16378" x="3070225" y="5286375"/>
          <p14:tracePt t="16387" x="3070225" y="5294313"/>
          <p14:tracePt t="16394" x="3062288" y="5302250"/>
          <p14:tracePt t="16403" x="3054350" y="5310188"/>
          <p14:tracePt t="16411" x="3054350" y="5327650"/>
          <p14:tracePt t="16418" x="3046413" y="5335588"/>
          <p14:tracePt t="16426" x="3046413" y="5343525"/>
          <p14:tracePt t="16435" x="3038475" y="5351463"/>
          <p14:tracePt t="16443" x="3038475" y="5359400"/>
          <p14:tracePt t="16451" x="3030538" y="5367338"/>
          <p14:tracePt t="16460" x="3030538" y="5375275"/>
          <p14:tracePt t="16470" x="3022600" y="5391150"/>
          <p14:tracePt t="16474" x="3006725" y="5399088"/>
          <p14:tracePt t="16482" x="2998788" y="5414963"/>
          <p14:tracePt t="16490" x="2982913" y="5438775"/>
          <p14:tracePt t="16498" x="2974975" y="5446713"/>
          <p14:tracePt t="16506" x="2974975" y="5454650"/>
          <p14:tracePt t="16514" x="2967038" y="5462588"/>
          <p14:tracePt t="16563" x="2957513" y="5462588"/>
          <p14:tracePt t="16586" x="2957513" y="5470525"/>
          <p14:tracePt t="16643" x="2949575" y="5470525"/>
          <p14:tracePt t="16667" x="2949575" y="5478463"/>
          <p14:tracePt t="16684" x="2941638" y="5478463"/>
          <p14:tracePt t="16739" x="2933700" y="5478463"/>
          <p14:tracePt t="16946" x="2933700" y="5470525"/>
          <p14:tracePt t="16954" x="2941638" y="5454650"/>
          <p14:tracePt t="16963" x="2957513" y="5446713"/>
          <p14:tracePt t="16970" x="2967038" y="5438775"/>
          <p14:tracePt t="16978" x="2990850" y="5422900"/>
          <p14:tracePt t="16986" x="3006725" y="5407025"/>
          <p14:tracePt t="16994" x="3014663" y="5383213"/>
          <p14:tracePt t="17002" x="3030538" y="5367338"/>
          <p14:tracePt t="17010" x="3038475" y="5359400"/>
          <p14:tracePt t="17018" x="3046413" y="5343525"/>
          <p14:tracePt t="17028" x="3054350" y="5327650"/>
          <p14:tracePt t="17035" x="3054350" y="5319713"/>
          <p14:tracePt t="17044" x="3062288" y="5310188"/>
          <p14:tracePt t="17050" x="3078163" y="5286375"/>
          <p14:tracePt t="17059" x="3078163" y="5270500"/>
          <p14:tracePt t="17067" x="3094038" y="5262563"/>
          <p14:tracePt t="17074" x="3101975" y="5238750"/>
          <p14:tracePt t="17083" x="3109913" y="5222875"/>
          <p14:tracePt t="17091" x="3117850" y="5214938"/>
          <p14:tracePt t="17098" x="3117850" y="5199063"/>
          <p14:tracePt t="17106" x="3125788" y="5183188"/>
          <p14:tracePt t="17114" x="3133725" y="5167313"/>
          <p14:tracePt t="17122" x="3141663" y="5151438"/>
          <p14:tracePt t="17130" x="3141663" y="5127625"/>
          <p14:tracePt t="17138" x="3141663" y="5111750"/>
          <p14:tracePt t="17146" x="3149600" y="5087938"/>
          <p14:tracePt t="17154" x="3149600" y="5064125"/>
          <p14:tracePt t="17163" x="3149600" y="5048250"/>
          <p14:tracePt t="17171" x="3149600" y="5016500"/>
          <p14:tracePt t="17179" x="3149600" y="4992688"/>
          <p14:tracePt t="17187" x="3157538" y="4943475"/>
          <p14:tracePt t="17195" x="3157538" y="4895850"/>
          <p14:tracePt t="17203" x="3165475" y="4840288"/>
          <p14:tracePt t="17212" x="3173413" y="4776788"/>
          <p14:tracePt t="17219" x="3181350" y="4705350"/>
          <p14:tracePt t="17226" x="3189288" y="4657725"/>
          <p14:tracePt t="17234" x="3197225" y="4584700"/>
          <p14:tracePt t="17243" x="3213100" y="4529138"/>
          <p14:tracePt t="17250" x="3221038" y="4473575"/>
          <p14:tracePt t="17260" x="3236913" y="4433888"/>
          <p14:tracePt t="17268" x="3252788" y="4394200"/>
          <p14:tracePt t="17274" x="3268663" y="4346575"/>
          <p14:tracePt t="17282" x="3276600" y="4314825"/>
          <p14:tracePt t="17290" x="3284538" y="4281488"/>
          <p14:tracePt t="17299" x="3300413" y="4241800"/>
          <p14:tracePt t="17306" x="3308350" y="4210050"/>
          <p14:tracePt t="17315" x="3317875" y="4186238"/>
          <p14:tracePt t="17323" x="3317875" y="4162425"/>
          <p14:tracePt t="17331" x="3317875" y="4138613"/>
          <p14:tracePt t="17339" x="3317875" y="4114800"/>
          <p14:tracePt t="17346" x="3317875" y="4083050"/>
          <p14:tracePt t="17354" x="3325813" y="4043363"/>
          <p14:tracePt t="17362" x="3325813" y="4003675"/>
          <p14:tracePt t="17371" x="3333750" y="3956050"/>
          <p14:tracePt t="17378" x="3333750" y="3914775"/>
          <p14:tracePt t="17386" x="3333750" y="3867150"/>
          <p14:tracePt t="17394" x="3333750" y="3835400"/>
          <p14:tracePt t="17403" x="3333750" y="3803650"/>
          <p14:tracePt t="17410" x="3333750" y="3771900"/>
          <p14:tracePt t="17418" x="3333750" y="3724275"/>
          <p14:tracePt t="17428" x="3333750" y="3684588"/>
          <p14:tracePt t="17435" x="3333750" y="3644900"/>
          <p14:tracePt t="17443" x="3333750" y="3605213"/>
          <p14:tracePt t="17451" x="3333750" y="3563938"/>
          <p14:tracePt t="17459" x="3333750" y="3516313"/>
          <p14:tracePt t="17466" x="3333750" y="3476625"/>
          <p14:tracePt t="17475" x="3333750" y="3429000"/>
          <p14:tracePt t="17482" x="3333750" y="3381375"/>
          <p14:tracePt t="17490" x="3333750" y="3325813"/>
          <p14:tracePt t="17498" x="3333750" y="3270250"/>
          <p14:tracePt t="17506" x="3333750" y="3205163"/>
          <p14:tracePt t="17514" x="3333750" y="3149600"/>
          <p14:tracePt t="17523" x="3333750" y="3101975"/>
          <p14:tracePt t="17530" x="3333750" y="3070225"/>
          <p14:tracePt t="17538" x="3333750" y="3022600"/>
          <p14:tracePt t="17546" x="3333750" y="2990850"/>
          <p14:tracePt t="17555" x="3333750" y="2959100"/>
          <p14:tracePt t="17563" x="3333750" y="2927350"/>
          <p14:tracePt t="17570" x="3333750" y="2901950"/>
          <p14:tracePt t="17578" x="3333750" y="2878138"/>
          <p14:tracePt t="17586" x="3333750" y="2846388"/>
          <p14:tracePt t="17594" x="3317875" y="2806700"/>
          <p14:tracePt t="17602" x="3300413" y="2767013"/>
          <p14:tracePt t="17610" x="3268663" y="2703513"/>
          <p14:tracePt t="17618" x="3236913" y="2647950"/>
          <p14:tracePt t="17626" x="3205163" y="2600325"/>
          <p14:tracePt t="17635" x="3173413" y="2551113"/>
          <p14:tracePt t="17642" x="3149600" y="2511425"/>
          <p14:tracePt t="17650" x="3133725" y="2487613"/>
          <p14:tracePt t="17659" x="3109913" y="2439988"/>
          <p14:tracePt t="17667" x="3086100" y="2400300"/>
          <p14:tracePt t="17675" x="3078163" y="2368550"/>
          <p14:tracePt t="17683" x="3054350" y="2328863"/>
          <p14:tracePt t="17690" x="3046413" y="2305050"/>
          <p14:tracePt t="17700" x="3038475" y="2297113"/>
          <p14:tracePt t="17706" x="3022600" y="2273300"/>
          <p14:tracePt t="17715" x="3014663" y="2257425"/>
          <p14:tracePt t="17722" x="3006725" y="2249488"/>
          <p14:tracePt t="17731" x="2998788" y="2241550"/>
          <p14:tracePt t="17749" x="2998788" y="2233613"/>
          <p14:tracePt t="17754" x="2990850" y="2233613"/>
          <p14:tracePt t="17763" x="2990850" y="2224088"/>
          <p14:tracePt t="17770" x="2974975" y="2208213"/>
          <p14:tracePt t="17778" x="2949575" y="2176463"/>
          <p14:tracePt t="17787" x="2941638" y="2168525"/>
          <p14:tracePt t="17795" x="2925763" y="2160588"/>
          <p14:tracePt t="17802" x="2925763" y="2152650"/>
          <p14:tracePt t="17810" x="2917825" y="2144713"/>
          <p14:tracePt t="17835" x="2909888" y="2136775"/>
          <p14:tracePt t="19274" x="2886075" y="2144713"/>
          <p14:tracePt t="19282" x="2878138" y="2144713"/>
          <p14:tracePt t="19290" x="2870200" y="2144713"/>
          <p14:tracePt t="19314" x="2862263" y="2152650"/>
          <p14:tracePt t="19435" x="2854325" y="2152650"/>
          <p14:tracePt t="19459" x="2854325" y="2160588"/>
          <p14:tracePt t="19483" x="2846388" y="2160588"/>
          <p14:tracePt t="19610" x="2846388" y="2168525"/>
          <p14:tracePt t="19618" x="2846388" y="2184400"/>
          <p14:tracePt t="19668" x="2846388" y="2192338"/>
          <p14:tracePt t="19683" x="2838450" y="2192338"/>
          <p14:tracePt t="19691" x="2838450" y="2200275"/>
          <p14:tracePt t="19702" x="2830513" y="2200275"/>
          <p14:tracePt t="19707" x="2822575" y="2200275"/>
          <p14:tracePt t="19718" x="2814638" y="2200275"/>
          <p14:tracePt t="19730" x="2806700" y="2200275"/>
          <p14:tracePt t="22539" x="2774950" y="2241550"/>
          <p14:tracePt t="22547" x="2759075" y="2273300"/>
          <p14:tracePt t="22556" x="2735263" y="2305050"/>
          <p14:tracePt t="22562" x="2719388" y="2320925"/>
          <p14:tracePt t="22570" x="2711450" y="2336800"/>
          <p14:tracePt t="22578" x="2695575" y="2368550"/>
          <p14:tracePt t="22587" x="2687638" y="2392363"/>
          <p14:tracePt t="22595" x="2671763" y="2416175"/>
          <p14:tracePt t="22602" x="2663825" y="2432050"/>
          <p14:tracePt t="22610" x="2663825" y="2447925"/>
          <p14:tracePt t="22618" x="2663825" y="2463800"/>
          <p14:tracePt t="22626" x="2663825" y="2471738"/>
          <p14:tracePt t="22635" x="2663825" y="2495550"/>
          <p14:tracePt t="22643" x="2663825" y="2511425"/>
          <p14:tracePt t="22651" x="2663825" y="2519363"/>
          <p14:tracePt t="22659" x="2663825" y="2535238"/>
          <p14:tracePt t="22674" x="2663825" y="2543175"/>
          <p14:tracePt t="22690" x="2663825" y="2559050"/>
          <p14:tracePt t="22699" x="2663825" y="2576513"/>
          <p14:tracePt t="22706" x="2663825" y="2584450"/>
          <p14:tracePt t="22715" x="2663825" y="2592388"/>
          <p14:tracePt t="22723" x="2671763" y="2600325"/>
          <p14:tracePt t="22748" x="2671763" y="2608263"/>
          <p14:tracePt t="27491" x="2671763" y="2663825"/>
          <p14:tracePt t="27498" x="2671763" y="2687638"/>
          <p14:tracePt t="27506" x="2663825" y="2703513"/>
          <p14:tracePt t="27515" x="2647950" y="2727325"/>
          <p14:tracePt t="27523" x="2640013" y="2743200"/>
          <p14:tracePt t="27530" x="2624138" y="2759075"/>
          <p14:tracePt t="27538" x="2624138" y="2767013"/>
          <p14:tracePt t="27546" x="2606675" y="2774950"/>
          <p14:tracePt t="27554" x="2606675" y="2782888"/>
          <p14:tracePt t="27562" x="2598738" y="2782888"/>
          <p14:tracePt t="27571" x="2598738" y="2790825"/>
          <p14:tracePt t="27602" x="2590800" y="2790825"/>
          <p14:tracePt t="27626" x="2590800" y="2798763"/>
          <p14:tracePt t="27667" x="2582863" y="2798763"/>
          <p14:tracePt t="27675" x="2566988" y="2806700"/>
          <p14:tracePt t="27683" x="2566988" y="2814638"/>
          <p14:tracePt t="27691" x="2559050" y="2814638"/>
          <p14:tracePt t="27715" x="2551113" y="2814638"/>
          <p14:tracePt t="27723" x="2543175" y="2814638"/>
          <p14:tracePt t="27731" x="2535238" y="2814638"/>
          <p14:tracePt t="27738" x="2511425" y="2814638"/>
          <p14:tracePt t="27746" x="2503488" y="2806700"/>
          <p14:tracePt t="27754" x="2495550" y="2806700"/>
          <p14:tracePt t="27811" x="2479675" y="2806700"/>
          <p14:tracePt t="27819" x="2471738" y="2806700"/>
          <p14:tracePt t="27827" x="2455863" y="2798763"/>
          <p14:tracePt t="27875" x="2447925" y="2798763"/>
          <p14:tracePt t="27890" x="2432050" y="2798763"/>
          <p14:tracePt t="27898" x="2424113" y="2798763"/>
          <p14:tracePt t="27946" x="2416175" y="2798763"/>
          <p14:tracePt t="27955" x="2400300" y="2798763"/>
          <p14:tracePt t="27964" x="2384425" y="2798763"/>
          <p14:tracePt t="27970" x="2368550" y="2798763"/>
          <p14:tracePt t="27978" x="2352675" y="2806700"/>
          <p14:tracePt t="27986" x="2336800" y="2814638"/>
          <p14:tracePt t="27995" x="2320925" y="2814638"/>
          <p14:tracePt t="28002" x="2312988" y="2822575"/>
          <p14:tracePt t="28010" x="2297113" y="2830513"/>
          <p14:tracePt t="28018" x="2281238" y="2830513"/>
          <p14:tracePt t="28026" x="2273300" y="2838450"/>
          <p14:tracePt t="28035" x="2255838" y="2838450"/>
          <p14:tracePt t="28043" x="2247900" y="2838450"/>
          <p14:tracePt t="28060" x="2239963" y="2838450"/>
          <p14:tracePt t="28067" x="2232025" y="2838450"/>
          <p14:tracePt t="28186" x="2224088" y="2838450"/>
          <p14:tracePt t="28194" x="2208213" y="2846388"/>
          <p14:tracePt t="28202" x="2184400" y="2854325"/>
          <p14:tracePt t="28211" x="2168525" y="2870200"/>
          <p14:tracePt t="28219" x="2152650" y="2870200"/>
          <p14:tracePt t="28226" x="2136775" y="2886075"/>
          <p14:tracePt t="28234" x="2128838" y="2886075"/>
          <p14:tracePt t="28243" x="2128838" y="2894013"/>
          <p14:tracePt t="28250" x="2120900" y="2894013"/>
          <p14:tracePt t="28906" x="2120900" y="2901950"/>
          <p14:tracePt t="28923" x="2120900" y="2909888"/>
          <p14:tracePt t="28931" x="2120900" y="2919413"/>
          <p14:tracePt t="28938" x="2120900" y="2927350"/>
          <p14:tracePt t="28986" x="2120900" y="2935288"/>
          <p14:tracePt t="29042" x="2128838" y="2943225"/>
          <p14:tracePt t="29050" x="2136775" y="2959100"/>
          <p14:tracePt t="29059" x="2144713" y="2974975"/>
          <p14:tracePt t="29067" x="2144713" y="2990850"/>
          <p14:tracePt t="29074" x="2160588" y="3006725"/>
          <p14:tracePt t="29083" x="2168525" y="3014663"/>
          <p14:tracePt t="29092" x="2176463" y="3022600"/>
          <p14:tracePt t="29099" x="2176463" y="3030538"/>
          <p14:tracePt t="29106" x="2176463" y="3038475"/>
          <p14:tracePt t="29122" x="2184400" y="3038475"/>
          <p14:tracePt t="29131" x="2192338" y="3054350"/>
          <p14:tracePt t="29138" x="2192338" y="3062288"/>
          <p14:tracePt t="29147" x="2208213" y="3078163"/>
          <p14:tracePt t="29154" x="2216150" y="3086100"/>
          <p14:tracePt t="29162" x="2239963" y="3101975"/>
          <p14:tracePt t="29170" x="2273300" y="3117850"/>
          <p14:tracePt t="29178" x="2297113" y="3125788"/>
          <p14:tracePt t="29187" x="2305050" y="3141663"/>
          <p14:tracePt t="29194" x="2328863" y="3149600"/>
          <p14:tracePt t="29202" x="2328863" y="3157538"/>
          <p14:tracePt t="29211" x="2336800" y="3157538"/>
          <p14:tracePt t="29227" x="2336800" y="3165475"/>
          <p14:tracePt t="29346" x="2305050" y="3205163"/>
          <p14:tracePt t="29356" x="2265363" y="3228975"/>
          <p14:tracePt t="29362" x="2232025" y="3252788"/>
          <p14:tracePt t="29372" x="2192338" y="3278188"/>
          <p14:tracePt t="29379" x="2152650" y="3286125"/>
          <p14:tracePt t="29386" x="2144713" y="3302000"/>
          <p14:tracePt t="29395" x="2136775" y="3309938"/>
          <p14:tracePt t="29404" x="2128838" y="3309938"/>
          <p14:tracePt t="29579" x="2128838" y="3317875"/>
          <p14:tracePt t="29610" x="2128838" y="3357563"/>
          <p14:tracePt t="29618" x="2136775" y="3381375"/>
          <p14:tracePt t="29626" x="2136775" y="3405188"/>
          <p14:tracePt t="29634" x="2152650" y="3421063"/>
          <p14:tracePt t="29643" x="2160588" y="3436938"/>
          <p14:tracePt t="29778" x="2152650" y="3429000"/>
          <p14:tracePt t="29787" x="2152650" y="3405188"/>
          <p14:tracePt t="29794" x="2144713" y="3397250"/>
          <p14:tracePt t="29802" x="2128838" y="3389313"/>
          <p14:tracePt t="29810" x="2128838" y="3373438"/>
          <p14:tracePt t="29819" x="2120900" y="3365500"/>
          <p14:tracePt t="29826" x="2120900" y="3357563"/>
          <p14:tracePt t="29835" x="2112963" y="3349625"/>
          <p14:tracePt t="29843" x="2112963" y="3341688"/>
          <p14:tracePt t="29970" x="2120900" y="3341688"/>
          <p14:tracePt t="29978" x="2128838" y="3341688"/>
          <p14:tracePt t="29986" x="2152650" y="3341688"/>
          <p14:tracePt t="29994" x="2176463" y="3341688"/>
          <p14:tracePt t="30002" x="2208213" y="3341688"/>
          <p14:tracePt t="30010" x="2281238" y="3349625"/>
          <p14:tracePt t="30018" x="2344738" y="3365500"/>
          <p14:tracePt t="30032" x="2424113" y="3373438"/>
          <p14:tracePt t="30034" x="2487613" y="3373438"/>
          <p14:tracePt t="30043" x="2551113" y="3373438"/>
          <p14:tracePt t="30051" x="2590800" y="3373438"/>
          <p14:tracePt t="30060" x="2616200" y="3373438"/>
          <p14:tracePt t="30066" x="2640013" y="3373438"/>
          <p14:tracePt t="30076" x="2647950" y="3365500"/>
          <p14:tracePt t="30083" x="2663825" y="3365500"/>
          <p14:tracePt t="30090" x="2679700" y="3365500"/>
          <p14:tracePt t="30098" x="2695575" y="3365500"/>
          <p14:tracePt t="30106" x="2719388" y="3365500"/>
          <p14:tracePt t="30115" x="2774950" y="3365500"/>
          <p14:tracePt t="30122" x="2822575" y="3365500"/>
          <p14:tracePt t="30130" x="2886075" y="3365500"/>
          <p14:tracePt t="30138" x="2949575" y="3365500"/>
          <p14:tracePt t="30147" x="3030538" y="3365500"/>
          <p14:tracePt t="30154" x="3094038" y="3373438"/>
          <p14:tracePt t="30162" x="3165475" y="3373438"/>
          <p14:tracePt t="30170" x="3228975" y="3373438"/>
          <p14:tracePt t="30178" x="3292475" y="3373438"/>
          <p14:tracePt t="30187" x="3357563" y="3373438"/>
          <p14:tracePt t="30195" x="3413125" y="3373438"/>
          <p14:tracePt t="30203" x="3444875" y="3381375"/>
          <p14:tracePt t="30211" x="3484563" y="3381375"/>
          <p14:tracePt t="30218" x="3508375" y="3389313"/>
          <p14:tracePt t="30226" x="3540125" y="3397250"/>
          <p14:tracePt t="30234" x="3563938" y="3397250"/>
          <p14:tracePt t="30243" x="3587750" y="3405188"/>
          <p14:tracePt t="30250" x="3627438" y="3413125"/>
          <p14:tracePt t="30259" x="3660775" y="3421063"/>
          <p14:tracePt t="30266" x="3692525" y="3429000"/>
          <p14:tracePt t="30275" x="3732213" y="3436938"/>
          <p14:tracePt t="30282" x="3771900" y="3444875"/>
          <p14:tracePt t="30290" x="3803650" y="3444875"/>
          <p14:tracePt t="30298" x="3859213" y="3452813"/>
          <p14:tracePt t="30306" x="3922713" y="3452813"/>
          <p14:tracePt t="30314" x="3994150" y="3468688"/>
          <p14:tracePt t="30324" x="4083050" y="3468688"/>
          <p14:tracePt t="30330" x="4170363" y="3476625"/>
          <p14:tracePt t="30339" x="4249738" y="3476625"/>
          <p14:tracePt t="30346" x="4297363" y="3484563"/>
          <p14:tracePt t="30355" x="4321175" y="3484563"/>
          <p14:tracePt t="30362" x="4329113" y="3484563"/>
          <p14:tracePt t="30426" x="4337050" y="3484563"/>
          <p14:tracePt t="30434" x="4378325" y="3484563"/>
          <p14:tracePt t="30442" x="4449763" y="3492500"/>
          <p14:tracePt t="30451" x="4513263" y="3492500"/>
          <p14:tracePt t="30459" x="4592638" y="3492500"/>
          <p14:tracePt t="30469" x="4656138" y="3492500"/>
          <p14:tracePt t="30475" x="4687888" y="3492500"/>
          <p14:tracePt t="30482" x="4721225" y="3492500"/>
          <p14:tracePt t="30490" x="4729163" y="3492500"/>
          <p14:tracePt t="30506" x="4729163" y="3484563"/>
          <p14:tracePt t="30546" x="4737100" y="3484563"/>
          <p14:tracePt t="30571" x="4760913" y="3476625"/>
          <p14:tracePt t="30578" x="4800600" y="3468688"/>
          <p14:tracePt t="30587" x="4832350" y="3460750"/>
          <p14:tracePt t="30594" x="4856163" y="3460750"/>
          <p14:tracePt t="30602" x="4872038" y="3452813"/>
          <p14:tracePt t="30611" x="4879975" y="3444875"/>
          <p14:tracePt t="30618" x="4887913" y="3444875"/>
          <p14:tracePt t="30684" x="4895850" y="3444875"/>
          <p14:tracePt t="30690" x="4943475" y="3444875"/>
          <p14:tracePt t="30698" x="4983163" y="3468688"/>
          <p14:tracePt t="30707" x="5038725" y="3508375"/>
          <p14:tracePt t="30715" x="5087938" y="3548063"/>
          <p14:tracePt t="30722" x="5119688" y="3571875"/>
          <p14:tracePt t="30731" x="5159375" y="3605213"/>
          <p14:tracePt t="30738" x="5183188" y="3621088"/>
          <p14:tracePt t="30747" x="5199063" y="3629025"/>
          <p14:tracePt t="30819" x="5207000" y="3636963"/>
          <p14:tracePt t="30827" x="5246688" y="3644900"/>
          <p14:tracePt t="30836" x="5294313" y="3660775"/>
          <p14:tracePt t="30842" x="5334000" y="3684588"/>
          <p14:tracePt t="30850" x="5365750" y="3700463"/>
          <p14:tracePt t="30859" x="5389563" y="3708400"/>
          <p14:tracePt t="30866" x="5407025" y="3708400"/>
          <p14:tracePt t="30954" x="5438775" y="3692525"/>
          <p14:tracePt t="30964" x="5462588" y="3676650"/>
          <p14:tracePt t="30970" x="5502275" y="3668713"/>
          <p14:tracePt t="30979" x="5534025" y="3660775"/>
          <p14:tracePt t="30986" x="5549900" y="3652838"/>
          <p14:tracePt t="30996" x="5573713" y="3652838"/>
          <p14:tracePt t="31002" x="5589588" y="3652838"/>
          <p14:tracePt t="31083" x="5597525" y="3652838"/>
          <p14:tracePt t="31094" x="5621338" y="3644900"/>
          <p14:tracePt t="31098" x="5645150" y="3644900"/>
          <p14:tracePt t="31106" x="5661025" y="3636963"/>
          <p14:tracePt t="31115" x="5668963" y="3636963"/>
          <p14:tracePt t="31123" x="5676900" y="3636963"/>
          <p14:tracePt t="31147" x="5684838" y="3636963"/>
          <p14:tracePt t="31243" x="5684838" y="3629025"/>
          <p14:tracePt t="31259" x="5684838" y="3621088"/>
          <p14:tracePt t="31338" x="5684838" y="3613150"/>
          <p14:tracePt t="31346" x="5684838" y="3595688"/>
          <p14:tracePt t="31355" x="5692775" y="3579813"/>
          <p14:tracePt t="31362" x="5692775" y="3571875"/>
          <p14:tracePt t="31370" x="5700713" y="3563938"/>
          <p14:tracePt t="31378" x="5716588" y="3540125"/>
          <p14:tracePt t="31386" x="5716588" y="3532188"/>
          <p14:tracePt t="31394" x="5724525" y="3524250"/>
          <p14:tracePt t="31404" x="5724525" y="3516313"/>
          <p14:tracePt t="31410" x="5732463" y="3508375"/>
          <p14:tracePt t="31419" x="5732463" y="3500438"/>
          <p14:tracePt t="31435" x="5732463" y="3492500"/>
          <p14:tracePt t="31443" x="5732463" y="3484563"/>
          <p14:tracePt t="31506" x="5740400" y="3484563"/>
          <p14:tracePt t="31514" x="5765800" y="3460750"/>
          <p14:tracePt t="31522" x="5805488" y="3452813"/>
          <p14:tracePt t="31531" x="5821363" y="3444875"/>
          <p14:tracePt t="31538" x="5837238" y="3429000"/>
          <p14:tracePt t="31546" x="5845175" y="3421063"/>
          <p14:tracePt t="31555" x="5845175" y="3413125"/>
          <p14:tracePt t="31562" x="5853113" y="3413125"/>
          <p14:tracePt t="31810" x="5845175" y="3413125"/>
          <p14:tracePt t="31818" x="5837238" y="3413125"/>
          <p14:tracePt t="31835" x="5829300" y="3413125"/>
          <p14:tracePt t="31842" x="5821363" y="3421063"/>
          <p14:tracePt t="31850" x="5805488" y="3429000"/>
          <p14:tracePt t="31859" x="5797550" y="3436938"/>
          <p14:tracePt t="31867" x="5789613" y="3444875"/>
          <p14:tracePt t="31874" x="5765800" y="3460750"/>
          <p14:tracePt t="31883" x="5757863" y="3468688"/>
          <p14:tracePt t="31890" x="5740400" y="3476625"/>
          <p14:tracePt t="31899" x="5724525" y="3484563"/>
          <p14:tracePt t="31906" x="5708650" y="3500438"/>
          <p14:tracePt t="31914" x="5700713" y="3500438"/>
          <p14:tracePt t="31923" x="5684838" y="3508375"/>
          <p14:tracePt t="31930" x="5676900" y="3508375"/>
          <p14:tracePt t="31938" x="5676900" y="3516313"/>
          <p14:tracePt t="31987" x="5629275" y="3516313"/>
          <p14:tracePt t="31994" x="5605463" y="3516313"/>
          <p14:tracePt t="32002" x="5597525" y="3516313"/>
          <p14:tracePt t="32010" x="5589588" y="3516313"/>
          <p14:tracePt t="32018" x="5573713" y="3516313"/>
          <p14:tracePt t="32130" x="5565775" y="3516313"/>
          <p14:tracePt t="32346" x="5597525" y="3508375"/>
          <p14:tracePt t="32354" x="5605463" y="3500438"/>
          <p14:tracePt t="32362" x="5613400" y="3492500"/>
          <p14:tracePt t="32370" x="5629275" y="3484563"/>
          <p14:tracePt t="32387" x="5637213" y="3468688"/>
          <p14:tracePt t="32394" x="5645150" y="3468688"/>
          <p14:tracePt t="32410" x="5645150" y="3460750"/>
          <p14:tracePt t="32428" x="5645150" y="3452813"/>
          <p14:tracePt t="32442" x="5645150" y="3444875"/>
          <p14:tracePt t="32459" x="5653088" y="3436938"/>
          <p14:tracePt t="32474" x="5653088" y="3429000"/>
          <p14:tracePt t="32491" x="5653088" y="3421063"/>
          <p14:tracePt t="32499" x="5661025" y="3421063"/>
          <p14:tracePt t="32891" x="5629275" y="3421063"/>
          <p14:tracePt t="32899" x="5581650" y="3421063"/>
          <p14:tracePt t="32906" x="5518150" y="3436938"/>
          <p14:tracePt t="32915" x="5486400" y="3444875"/>
          <p14:tracePt t="32922" x="5454650" y="3444875"/>
          <p14:tracePt t="32931" x="5422900" y="3444875"/>
          <p14:tracePt t="32938" x="5381625" y="3452813"/>
          <p14:tracePt t="32946" x="5357813" y="3460750"/>
          <p14:tracePt t="32961" x="5341938" y="3460750"/>
          <p14:tracePt t="32970" x="5334000" y="3468688"/>
          <p14:tracePt t="33034" x="5326063" y="3468688"/>
          <p14:tracePt t="33043" x="5310188" y="3468688"/>
          <p14:tracePt t="33050" x="5294313" y="3468688"/>
          <p14:tracePt t="33059" x="5270500" y="3468688"/>
          <p14:tracePt t="33067" x="5262563" y="3476625"/>
          <p14:tracePt t="33075" x="5254625" y="3476625"/>
          <p14:tracePt t="33084" x="5254625" y="3484563"/>
          <p14:tracePt t="33092" x="5246688" y="3484563"/>
          <p14:tracePt t="33099" x="5230813" y="3484563"/>
          <p14:tracePt t="33106" x="5222875" y="3484563"/>
          <p14:tracePt t="33115" x="5214938" y="3492500"/>
          <p14:tracePt t="33123" x="5199063" y="3492500"/>
          <p14:tracePt t="33131" x="5183188" y="3492500"/>
          <p14:tracePt t="33138" x="5167313" y="3492500"/>
          <p14:tracePt t="33147" x="5151438" y="3492500"/>
          <p14:tracePt t="33154" x="5143500" y="3500438"/>
          <p14:tracePt t="33163" x="5127625" y="3500438"/>
          <p14:tracePt t="33170" x="5119688" y="3500438"/>
          <p14:tracePt t="33178" x="5103813" y="3500438"/>
          <p14:tracePt t="33186" x="5087938" y="3500438"/>
          <p14:tracePt t="33194" x="5064125" y="3508375"/>
          <p14:tracePt t="33202" x="5038725" y="3508375"/>
          <p14:tracePt t="33210" x="4999038" y="3516313"/>
          <p14:tracePt t="33218" x="4951413" y="3516313"/>
          <p14:tracePt t="33226" x="4887913" y="3516313"/>
          <p14:tracePt t="33234" x="4800600" y="3516313"/>
          <p14:tracePt t="33242" x="4705350" y="3516313"/>
          <p14:tracePt t="33250" x="4576763" y="3516313"/>
          <p14:tracePt t="33259" x="4418013" y="3516313"/>
          <p14:tracePt t="33267" x="4170363" y="3484563"/>
          <p14:tracePt t="33275" x="3883025" y="3460750"/>
          <p14:tracePt t="33283" x="3524250" y="3413125"/>
          <p14:tracePt t="33291" x="3086100" y="3365500"/>
          <p14:tracePt t="33298" x="2582863" y="3317875"/>
          <p14:tracePt t="33306" x="2081213" y="3286125"/>
          <p14:tracePt t="33315" x="1538288" y="3252788"/>
          <p14:tracePt t="33324" x="1084263" y="3252788"/>
          <p14:tracePt t="33330" x="717550" y="3252788"/>
          <p14:tracePt t="33338" x="446088" y="3278188"/>
          <p14:tracePt t="33346" x="263525" y="3309938"/>
          <p14:tracePt t="33354" x="184150" y="3333750"/>
          <p14:tracePt t="33362" x="142875" y="3349625"/>
          <p14:tracePt t="33372" x="127000" y="3357563"/>
          <p14:tracePt t="33514" x="127000" y="3373438"/>
          <p14:tracePt t="33523" x="134938" y="3389313"/>
          <p14:tracePt t="33530" x="150813" y="3397250"/>
          <p14:tracePt t="33538" x="158750" y="3413125"/>
          <p14:tracePt t="33546" x="192088" y="3429000"/>
          <p14:tracePt t="33554" x="223838" y="3444875"/>
          <p14:tracePt t="33562" x="271463" y="3468688"/>
          <p14:tracePt t="33571" x="334963" y="3484563"/>
          <p14:tracePt t="33578" x="406400" y="3500438"/>
          <p14:tracePt t="33587" x="477838" y="3516313"/>
          <p14:tracePt t="33594" x="558800" y="3524250"/>
          <p14:tracePt t="33602" x="630238" y="3532188"/>
          <p14:tracePt t="33610" x="685800" y="3532188"/>
          <p14:tracePt t="33618" x="725488" y="3532188"/>
          <p14:tracePt t="33626" x="757238" y="3532188"/>
          <p14:tracePt t="33635" x="796925" y="3540125"/>
          <p14:tracePt t="33643" x="828675" y="3548063"/>
          <p14:tracePt t="33652" x="852488" y="3548063"/>
          <p14:tracePt t="33659" x="885825" y="3563938"/>
          <p14:tracePt t="33667" x="925513" y="3579813"/>
          <p14:tracePt t="33674" x="981075" y="3595688"/>
          <p14:tracePt t="33684" x="1020763" y="3613150"/>
          <p14:tracePt t="33690" x="1060450" y="3621088"/>
          <p14:tracePt t="33699" x="1084263" y="3629025"/>
          <p14:tracePt t="33706" x="1100138" y="3629025"/>
          <p14:tracePt t="33714" x="1108075" y="3629025"/>
          <p14:tracePt t="33819" x="1108075" y="3636963"/>
          <p14:tracePt t="33827" x="1116013" y="3636963"/>
          <p14:tracePt t="33836" x="1123950" y="3636963"/>
          <p14:tracePt t="33843" x="1147763" y="3652838"/>
          <p14:tracePt t="33852" x="1187450" y="3684588"/>
          <p14:tracePt t="33859" x="1236663" y="3708400"/>
          <p14:tracePt t="33866" x="1300163" y="3732213"/>
          <p14:tracePt t="33874" x="1347788" y="3740150"/>
          <p14:tracePt t="33882" x="1379538" y="3748088"/>
          <p14:tracePt t="33891" x="1403350" y="3763963"/>
          <p14:tracePt t="33899" x="1411288" y="3763963"/>
          <p14:tracePt t="33914" x="1419225" y="3763963"/>
          <p14:tracePt t="33947" x="1419225" y="3771900"/>
          <p14:tracePt t="33955" x="1419225" y="3779838"/>
          <p14:tracePt t="33962" x="1419225" y="3803650"/>
          <p14:tracePt t="33970" x="1419225" y="3819525"/>
          <p14:tracePt t="33978" x="1419225" y="3835400"/>
          <p14:tracePt t="33986" x="1419225" y="3843338"/>
          <p14:tracePt t="33995" x="1427163" y="3867150"/>
          <p14:tracePt t="34002" x="1435100" y="3883025"/>
          <p14:tracePt t="34010" x="1435100" y="3890963"/>
          <p14:tracePt t="34018" x="1435100" y="3898900"/>
          <p14:tracePt t="34027" x="1435100" y="3914775"/>
          <p14:tracePt t="34034" x="1435100" y="3922713"/>
          <p14:tracePt t="34050" x="1435100" y="3930650"/>
          <p14:tracePt t="34123" x="1435100" y="3938588"/>
          <p14:tracePt t="34130" x="1435100" y="3948113"/>
          <p14:tracePt t="34138" x="1435100" y="3963988"/>
          <p14:tracePt t="34146" x="1435100" y="3971925"/>
          <p14:tracePt t="34154" x="1435100" y="3987800"/>
          <p14:tracePt t="34162" x="1435100" y="3995738"/>
          <p14:tracePt t="34170" x="1435100" y="4003675"/>
          <p14:tracePt t="34178" x="1450975" y="4011613"/>
          <p14:tracePt t="34187" x="1450975" y="4019550"/>
          <p14:tracePt t="34218" x="1458913" y="4019550"/>
          <p14:tracePt t="34290" x="1474788" y="4019550"/>
          <p14:tracePt t="34299" x="1538288" y="3987800"/>
          <p14:tracePt t="34307" x="1587500" y="3971925"/>
          <p14:tracePt t="34314" x="1627188" y="3956050"/>
          <p14:tracePt t="34323" x="1666875" y="3938588"/>
          <p14:tracePt t="34330" x="1698625" y="3930650"/>
          <p14:tracePt t="34339" x="1722438" y="3922713"/>
          <p14:tracePt t="34346" x="1738313" y="3914775"/>
          <p14:tracePt t="34356" x="1738313" y="3906838"/>
          <p14:tracePt t="34362" x="1746250" y="3906838"/>
          <p14:tracePt t="34386" x="1746250" y="3898900"/>
          <p14:tracePt t="34403" x="1746250" y="3883025"/>
          <p14:tracePt t="34435" x="1770063" y="3867150"/>
          <p14:tracePt t="34443" x="1793875" y="3867150"/>
          <p14:tracePt t="34450" x="1857375" y="3859213"/>
          <p14:tracePt t="34459" x="1930400" y="3859213"/>
          <p14:tracePt t="34467" x="1993900" y="3859213"/>
          <p14:tracePt t="34475" x="2057400" y="3859213"/>
          <p14:tracePt t="34483" x="2112963" y="3851275"/>
          <p14:tracePt t="34490" x="2136775" y="3851275"/>
          <p14:tracePt t="34502" x="2152650" y="3843338"/>
          <p14:tracePt t="34594" x="2216150" y="3851275"/>
          <p14:tracePt t="34603" x="2281238" y="3875088"/>
          <p14:tracePt t="34610" x="2352675" y="3898900"/>
          <p14:tracePt t="34618" x="2400300" y="3906838"/>
          <p14:tracePt t="34626" x="2432050" y="3906838"/>
          <p14:tracePt t="34635" x="2455863" y="3906838"/>
          <p14:tracePt t="34651" x="2463800" y="3906838"/>
          <p14:tracePt t="34739" x="2471738" y="3906838"/>
          <p14:tracePt t="34747" x="2503488" y="3890963"/>
          <p14:tracePt t="34754" x="2551113" y="3875088"/>
          <p14:tracePt t="34763" x="2606675" y="3867150"/>
          <p14:tracePt t="34770" x="2663825" y="3843338"/>
          <p14:tracePt t="34778" x="2719388" y="3827463"/>
          <p14:tracePt t="34787" x="2782888" y="3803650"/>
          <p14:tracePt t="34794" x="2862263" y="3787775"/>
          <p14:tracePt t="34803" x="2949575" y="3763963"/>
          <p14:tracePt t="34810" x="3054350" y="3740150"/>
          <p14:tracePt t="34818" x="3173413" y="3724275"/>
          <p14:tracePt t="34826" x="3292475" y="3716338"/>
          <p14:tracePt t="34835" x="3429000" y="3700463"/>
          <p14:tracePt t="34844" x="3563938" y="3684588"/>
          <p14:tracePt t="34850" x="3692525" y="3668713"/>
          <p14:tracePt t="34858" x="3827463" y="3660775"/>
          <p14:tracePt t="34866" x="3922713" y="3644900"/>
          <p14:tracePt t="34874" x="4027488" y="3629025"/>
          <p14:tracePt t="34883" x="4122738" y="3621088"/>
          <p14:tracePt t="34891" x="4217988" y="3613150"/>
          <p14:tracePt t="34899" x="4297363" y="3605213"/>
          <p14:tracePt t="34907" x="4352925" y="3595688"/>
          <p14:tracePt t="34915" x="4386263" y="3587750"/>
          <p14:tracePt t="34922" x="4402138" y="3587750"/>
          <p14:tracePt t="34931" x="4418013" y="3587750"/>
          <p14:tracePt t="34938" x="4433888" y="3587750"/>
          <p14:tracePt t="34947" x="4449763" y="3587750"/>
          <p14:tracePt t="34954" x="4465638" y="3587750"/>
          <p14:tracePt t="34962" x="4481513" y="3587750"/>
          <p14:tracePt t="34970" x="4497388" y="3579813"/>
          <p14:tracePt t="34978" x="4513263" y="3579813"/>
          <p14:tracePt t="34986" x="4529138" y="3579813"/>
          <p14:tracePt t="34994" x="4560888" y="3579813"/>
          <p14:tracePt t="35002" x="4600575" y="3579813"/>
          <p14:tracePt t="35010" x="4672013" y="3579813"/>
          <p14:tracePt t="35018" x="4768850" y="3579813"/>
          <p14:tracePt t="35028" x="4887913" y="3579813"/>
          <p14:tracePt t="35034" x="4999038" y="3579813"/>
          <p14:tracePt t="35044" x="5119688" y="3579813"/>
          <p14:tracePt t="35050" x="5199063" y="3579813"/>
          <p14:tracePt t="35059" x="5278438" y="3563938"/>
          <p14:tracePt t="35067" x="5326063" y="3548063"/>
          <p14:tracePt t="35075" x="5341938" y="3540125"/>
          <p14:tracePt t="35083" x="5349875" y="3532188"/>
          <p14:tracePt t="35115" x="5357813" y="3532188"/>
          <p14:tracePt t="35124" x="5407025" y="3516313"/>
          <p14:tracePt t="35132" x="5462588" y="3508375"/>
          <p14:tracePt t="35139" x="5549900" y="3492500"/>
          <p14:tracePt t="35147" x="5637213" y="3484563"/>
          <p14:tracePt t="35155" x="5724525" y="3468688"/>
          <p14:tracePt t="35162" x="5773738" y="3460750"/>
          <p14:tracePt t="35170" x="5805488" y="3444875"/>
          <p14:tracePt t="35178" x="5821363" y="3444875"/>
          <p14:tracePt t="35186" x="5829300" y="3444875"/>
          <p14:tracePt t="35578" x="5868988" y="3436938"/>
          <p14:tracePt t="35587" x="5892800" y="3436938"/>
          <p14:tracePt t="35594" x="5908675" y="3429000"/>
          <p14:tracePt t="35602" x="5916613" y="3429000"/>
          <p14:tracePt t="35611" x="5924550" y="3429000"/>
          <p14:tracePt t="35618" x="5932488" y="3429000"/>
          <p14:tracePt t="35882" x="5924550" y="3421063"/>
          <p14:tracePt t="35931" x="5916613" y="3421063"/>
          <p14:tracePt t="35946" x="5908675" y="3421063"/>
          <p14:tracePt t="35970" x="5900738" y="3421063"/>
          <p14:tracePt t="36067" x="5892800" y="3421063"/>
          <p14:tracePt t="36370" x="5837238" y="3452813"/>
          <p14:tracePt t="36379" x="5797550" y="3476625"/>
          <p14:tracePt t="36386" x="5740400" y="3524250"/>
          <p14:tracePt t="36394" x="5692775" y="3556000"/>
          <p14:tracePt t="36403" x="5637213" y="3587750"/>
          <p14:tracePt t="36410" x="5565775" y="3621088"/>
          <p14:tracePt t="36418" x="5502275" y="3660775"/>
          <p14:tracePt t="36426" x="5422900" y="3700463"/>
          <p14:tracePt t="36434" x="5310188" y="3732213"/>
          <p14:tracePt t="36443" x="5214938" y="3763963"/>
          <p14:tracePt t="36450" x="5087938" y="3811588"/>
          <p14:tracePt t="36458" x="4991100" y="3843338"/>
          <p14:tracePt t="36466" x="4887913" y="3890963"/>
          <p14:tracePt t="36474" x="4800600" y="3922713"/>
          <p14:tracePt t="36483" x="4737100" y="3963988"/>
          <p14:tracePt t="36491" x="4664075" y="4003675"/>
          <p14:tracePt t="36498" x="4608513" y="4027488"/>
          <p14:tracePt t="36506" x="4545013" y="4043363"/>
          <p14:tracePt t="36515" x="4473575" y="4059238"/>
          <p14:tracePt t="36523" x="4394200" y="4067175"/>
          <p14:tracePt t="36530" x="4281488" y="4075113"/>
          <p14:tracePt t="36538" x="4154488" y="4090988"/>
          <p14:tracePt t="36546" x="4035425" y="4098925"/>
          <p14:tracePt t="36555" x="3930650" y="4114800"/>
          <p14:tracePt t="36562" x="3835400" y="4122738"/>
          <p14:tracePt t="36570" x="3748088" y="4130675"/>
          <p14:tracePt t="36578" x="3684588" y="4138613"/>
          <p14:tracePt t="36586" x="3603625" y="4146550"/>
          <p14:tracePt t="36594" x="3532188" y="4146550"/>
          <p14:tracePt t="36602" x="3476625" y="4146550"/>
          <p14:tracePt t="36610" x="3452813" y="4146550"/>
          <p14:tracePt t="36619" x="3436938" y="4146550"/>
          <p14:tracePt t="36626" x="3436938" y="4154488"/>
          <p14:tracePt t="36683" x="3429000" y="4154488"/>
          <p14:tracePt t="36691" x="3365500" y="4170363"/>
          <p14:tracePt t="36699" x="3284538" y="4178300"/>
          <p14:tracePt t="36707" x="3189288" y="4194175"/>
          <p14:tracePt t="36715" x="3070225" y="4217988"/>
          <p14:tracePt t="36723" x="2967038" y="4233863"/>
          <p14:tracePt t="36731" x="2854325" y="4257675"/>
          <p14:tracePt t="36738" x="2759075" y="4281488"/>
          <p14:tracePt t="36746" x="2671763" y="4306888"/>
          <p14:tracePt t="36754" x="2582863" y="4330700"/>
          <p14:tracePt t="36763" x="2519363" y="4346575"/>
          <p14:tracePt t="36770" x="2487613" y="4354513"/>
          <p14:tracePt t="36778" x="2447925" y="4370388"/>
          <p14:tracePt t="36786" x="2432050" y="4378325"/>
          <p14:tracePt t="36794" x="2424113" y="4378325"/>
          <p14:tracePt t="36802" x="2408238" y="4378325"/>
          <p14:tracePt t="36810" x="2392363" y="4378325"/>
          <p14:tracePt t="36818" x="2376488" y="4378325"/>
          <p14:tracePt t="36828" x="2336800" y="4378325"/>
          <p14:tracePt t="36835" x="2265363" y="4378325"/>
          <p14:tracePt t="36843" x="2176463" y="4378325"/>
          <p14:tracePt t="36850" x="2073275" y="4378325"/>
          <p14:tracePt t="36859" x="1962150" y="4386263"/>
          <p14:tracePt t="36866" x="1881188" y="4386263"/>
          <p14:tracePt t="36874" x="1801813" y="4410075"/>
          <p14:tracePt t="36883" x="1762125" y="4418013"/>
          <p14:tracePt t="36890" x="1722438" y="4418013"/>
          <p14:tracePt t="36899" x="1714500" y="4425950"/>
          <p14:tracePt t="36906" x="1706563" y="4425950"/>
          <p14:tracePt t="36954" x="1738313" y="4425950"/>
          <p14:tracePt t="36962" x="1770063" y="4418013"/>
          <p14:tracePt t="36970" x="1801813" y="4402138"/>
          <p14:tracePt t="36978" x="1817688" y="4394200"/>
          <p14:tracePt t="36986" x="1825625" y="4394200"/>
          <p14:tracePt t="36996" x="1833563" y="4386263"/>
          <p14:tracePt t="37011" x="1833563" y="4378325"/>
          <p14:tracePt t="37122" x="1841500" y="4378325"/>
          <p14:tracePt t="37130" x="1857375" y="4378325"/>
          <p14:tracePt t="37139" x="1873250" y="4378325"/>
          <p14:tracePt t="37146" x="1889125" y="4378325"/>
          <p14:tracePt t="37154" x="1905000" y="4370388"/>
          <p14:tracePt t="37162" x="1938338" y="4354513"/>
          <p14:tracePt t="37170" x="1978025" y="4346575"/>
          <p14:tracePt t="37178" x="2073275" y="4338638"/>
          <p14:tracePt t="37186" x="2192338" y="4322763"/>
          <p14:tracePt t="37194" x="2360613" y="4298950"/>
          <p14:tracePt t="37202" x="2582863" y="4273550"/>
          <p14:tracePt t="37210" x="2814638" y="4233863"/>
          <p14:tracePt t="37218" x="3030538" y="4186238"/>
          <p14:tracePt t="37227" x="3236913" y="4146550"/>
          <p14:tracePt t="37235" x="3389313" y="4106863"/>
          <p14:tracePt t="37242" x="3500438" y="4090988"/>
          <p14:tracePt t="37250" x="3595688" y="4059238"/>
          <p14:tracePt t="37259" x="3700463" y="4035425"/>
          <p14:tracePt t="37267" x="3811588" y="4019550"/>
          <p14:tracePt t="37274" x="3946525" y="3987800"/>
          <p14:tracePt t="37282" x="4106863" y="3963988"/>
          <p14:tracePt t="37290" x="4265613" y="3922713"/>
          <p14:tracePt t="37298" x="4418013" y="3875088"/>
          <p14:tracePt t="37306" x="4552950" y="3827463"/>
          <p14:tracePt t="37315" x="4648200" y="3795713"/>
          <p14:tracePt t="37324" x="4760913" y="3756025"/>
          <p14:tracePt t="37331" x="4903788" y="3700463"/>
          <p14:tracePt t="37338" x="5022850" y="3636963"/>
          <p14:tracePt t="37346" x="5119688" y="3595688"/>
          <p14:tracePt t="37356" x="5207000" y="3540125"/>
          <p14:tracePt t="37363" x="5254625" y="3516313"/>
          <p14:tracePt t="37370" x="5286375" y="3492500"/>
          <p14:tracePt t="37378" x="5294313" y="3484563"/>
          <p14:tracePt t="37386" x="5302250" y="3476625"/>
          <p14:tracePt t="37443" x="5357813" y="3476625"/>
          <p14:tracePt t="37451" x="5454650" y="3476625"/>
          <p14:tracePt t="37462" x="5581650" y="3476625"/>
          <p14:tracePt t="37467" x="5732463" y="3476625"/>
          <p14:tracePt t="37474" x="5845175" y="3476625"/>
          <p14:tracePt t="37482" x="5948363" y="3476625"/>
          <p14:tracePt t="37490" x="6027738" y="3476625"/>
          <p14:tracePt t="37498" x="6067425" y="3468688"/>
          <p14:tracePt t="37506" x="6083300" y="3460750"/>
          <p14:tracePt t="37546" x="6059488" y="3436938"/>
          <p14:tracePt t="37554" x="5995988" y="3413125"/>
          <p14:tracePt t="37563" x="5948363" y="3397250"/>
          <p14:tracePt t="37570" x="5940425" y="3397250"/>
          <p14:tracePt t="37627" x="5956300" y="3397250"/>
          <p14:tracePt t="37635" x="5980113" y="3397250"/>
          <p14:tracePt t="37643" x="5988050" y="3397250"/>
          <p14:tracePt t="37653" x="5995988" y="3397250"/>
          <p14:tracePt t="37883" x="6043613" y="3397250"/>
          <p14:tracePt t="37890" x="6091238" y="3405188"/>
          <p14:tracePt t="37899" x="6116638" y="3405188"/>
          <p14:tracePt t="37906" x="6124575" y="3405188"/>
          <p14:tracePt t="38611" x="6091238" y="3389313"/>
          <p14:tracePt t="38619" x="6083300" y="3381375"/>
          <p14:tracePt t="38627" x="6075363" y="3381375"/>
          <p14:tracePt t="38634" x="6075363" y="3373438"/>
          <p14:tracePt t="38795" x="6108700" y="3373438"/>
          <p14:tracePt t="38802" x="6132513" y="3373438"/>
          <p14:tracePt t="38810" x="6140450" y="3373438"/>
          <p14:tracePt t="38867" x="6148388" y="3373438"/>
          <p14:tracePt t="38874" x="6164263" y="3373438"/>
          <p14:tracePt t="38883" x="6172200" y="3373438"/>
          <p14:tracePt t="38891" x="6180138" y="3373438"/>
          <p14:tracePt t="38899" x="6188075" y="3373438"/>
          <p14:tracePt t="40226" x="6227763" y="3389313"/>
          <p14:tracePt t="40234" x="6235700" y="3389313"/>
          <p14:tracePt t="40250" x="6243638" y="3389313"/>
          <p14:tracePt t="40307" x="6251575" y="3389313"/>
          <p14:tracePt t="40315" x="6251575" y="3397250"/>
          <p14:tracePt t="40362" x="6267450" y="3405188"/>
          <p14:tracePt t="40370" x="6315075" y="3436938"/>
          <p14:tracePt t="40378" x="6338888" y="3444875"/>
          <p14:tracePt t="40387" x="6354763" y="3452813"/>
          <p14:tracePt t="40394" x="6370638" y="3460750"/>
          <p14:tracePt t="40403" x="6378575" y="3460750"/>
          <p14:tracePt t="40410" x="6386513" y="3468688"/>
          <p14:tracePt t="40867" x="6434138" y="3484563"/>
          <p14:tracePt t="40875" x="6475413" y="3500438"/>
          <p14:tracePt t="40883" x="6491288" y="3508375"/>
          <p14:tracePt t="40890" x="6499225" y="3508375"/>
          <p14:tracePt t="41147" x="6499225" y="3500438"/>
          <p14:tracePt t="41157" x="6491288" y="3492500"/>
          <p14:tracePt t="41162" x="6483350" y="3484563"/>
          <p14:tracePt t="41170" x="6475413" y="3476625"/>
          <p14:tracePt t="41178" x="6467475" y="3468688"/>
          <p14:tracePt t="41186" x="6459538" y="3460750"/>
          <p14:tracePt t="41220" x="6451600" y="3460750"/>
          <p14:tracePt t="41227" x="6451600" y="3452813"/>
          <p14:tracePt t="41243" x="6442075" y="3444875"/>
          <p14:tracePt t="41266" x="6434138" y="3444875"/>
          <p14:tracePt t="41275" x="6426200" y="3436938"/>
          <p14:tracePt t="41282" x="6410325" y="3429000"/>
          <p14:tracePt t="41290" x="6394450" y="3421063"/>
          <p14:tracePt t="41298" x="6378575" y="3413125"/>
          <p14:tracePt t="41306" x="6370638" y="3405188"/>
          <p14:tracePt t="41315" x="6362700" y="3405188"/>
          <p14:tracePt t="41467" x="6402388" y="3413125"/>
          <p14:tracePt t="41474" x="6467475" y="3429000"/>
          <p14:tracePt t="41483" x="6538913" y="3444875"/>
          <p14:tracePt t="41490" x="6610350" y="3468688"/>
          <p14:tracePt t="41498" x="6657975" y="3484563"/>
          <p14:tracePt t="41506" x="6681788" y="3492500"/>
          <p14:tracePt t="41515" x="6689725" y="3500438"/>
          <p14:tracePt t="41522" x="6697663" y="3508375"/>
          <p14:tracePt t="41546" x="6705600" y="3508375"/>
          <p14:tracePt t="41747" x="6634163" y="3500438"/>
          <p14:tracePt t="41754" x="6594475" y="3484563"/>
          <p14:tracePt t="41763" x="6578600" y="3484563"/>
          <p14:tracePt t="41786" x="6570663" y="3484563"/>
          <p14:tracePt t="41794" x="6570663" y="3476625"/>
          <p14:tracePt t="41803" x="6562725" y="3476625"/>
          <p14:tracePt t="41811" x="6554788" y="3476625"/>
          <p14:tracePt t="41819" x="6546850" y="3468688"/>
          <p14:tracePt t="41859" x="6538913" y="3468688"/>
          <p14:tracePt t="41970" x="6530975" y="3460750"/>
          <p14:tracePt t="41978" x="6523038" y="3452813"/>
          <p14:tracePt t="41987" x="6507163" y="3452813"/>
          <p14:tracePt t="41995" x="6491288" y="3436938"/>
          <p14:tracePt t="42002" x="6467475" y="3429000"/>
          <p14:tracePt t="42011" x="6434138" y="3421063"/>
          <p14:tracePt t="42018" x="6402388" y="3405188"/>
          <p14:tracePt t="42027" x="6378575" y="3389313"/>
          <p14:tracePt t="42034" x="6370638" y="3389313"/>
          <p14:tracePt t="42043" x="6362700" y="3389313"/>
          <p14:tracePt t="42051" x="6354763" y="3389313"/>
          <p14:tracePt t="42124" x="6346825" y="3389313"/>
          <p14:tracePt t="42154" x="6338888" y="3389313"/>
          <p14:tracePt t="42234" x="6378575" y="3405188"/>
          <p14:tracePt t="42243" x="6394450" y="3421063"/>
          <p14:tracePt t="42250" x="6410325" y="3429000"/>
          <p14:tracePt t="42259" x="6434138" y="3444875"/>
          <p14:tracePt t="42266" x="6451600" y="3452813"/>
          <p14:tracePt t="42274" x="6459538" y="3452813"/>
          <p14:tracePt t="42282" x="6475413" y="3460750"/>
          <p14:tracePt t="42290" x="6491288" y="3468688"/>
          <p14:tracePt t="42307" x="6499225" y="3468688"/>
          <p14:tracePt t="42314" x="6499225" y="3476625"/>
          <p14:tracePt t="42331" x="6515100" y="3476625"/>
          <p14:tracePt t="42346" x="6515100" y="3484563"/>
          <p14:tracePt t="42378" x="6523038" y="3484563"/>
          <p14:tracePt t="42386" x="6523038" y="3492500"/>
          <p14:tracePt t="42394" x="6554788" y="3492500"/>
          <p14:tracePt t="42403" x="6602413" y="3508375"/>
          <p14:tracePt t="42410" x="6657975" y="3516313"/>
          <p14:tracePt t="42418" x="6713538" y="3524250"/>
          <p14:tracePt t="42427" x="6753225" y="3532188"/>
          <p14:tracePt t="42434" x="6769100" y="3532188"/>
          <p14:tracePt t="42443" x="6784975" y="3532188"/>
          <p14:tracePt t="42450" x="6784975" y="3540125"/>
          <p14:tracePt t="42502" x="6777038" y="3540125"/>
          <p14:tracePt t="42506" x="6689725" y="3508375"/>
          <p14:tracePt t="42514" x="6578600" y="3476625"/>
          <p14:tracePt t="42522" x="6483350" y="3452813"/>
          <p14:tracePt t="42530" x="6451600" y="3444875"/>
          <p14:tracePt t="42538" x="6426200" y="3444875"/>
          <p14:tracePt t="42562" x="6418263" y="3444875"/>
          <p14:tracePt t="42596" x="6410325" y="3444875"/>
          <p14:tracePt t="42612" x="6402388" y="3444875"/>
          <p14:tracePt t="42619" x="6394450" y="3444875"/>
          <p14:tracePt t="42643" x="6386513" y="3444875"/>
          <p14:tracePt t="42778" x="6459538" y="3444875"/>
          <p14:tracePt t="42786" x="6515100" y="3444875"/>
          <p14:tracePt t="42794" x="6554788" y="3444875"/>
          <p14:tracePt t="42802" x="6602413" y="3444875"/>
          <p14:tracePt t="42811" x="6634163" y="3444875"/>
          <p14:tracePt t="42818" x="6642100" y="3444875"/>
          <p14:tracePt t="42828" x="6650038" y="3444875"/>
          <p14:tracePt t="43012" x="6642100" y="3444875"/>
          <p14:tracePt t="43018" x="6634163" y="3444875"/>
          <p14:tracePt t="43042" x="6626225" y="3444875"/>
          <p14:tracePt t="43067" x="6626225" y="3452813"/>
          <p14:tracePt t="43092" x="6618288" y="3452813"/>
          <p14:tracePt t="43115" x="6618288" y="3460750"/>
          <p14:tracePt t="43130" x="6610350" y="3468688"/>
          <p14:tracePt t="43139" x="6602413" y="3484563"/>
          <p14:tracePt t="43154" x="6602413" y="3492500"/>
          <p14:tracePt t="43802" x="6586538" y="3508375"/>
          <p14:tracePt t="43811" x="6554788" y="3516313"/>
          <p14:tracePt t="43819" x="6523038" y="3524250"/>
          <p14:tracePt t="43827" x="6483350" y="3532188"/>
          <p14:tracePt t="43835" x="6459538" y="3540125"/>
          <p14:tracePt t="43842" x="6434138" y="3548063"/>
          <p14:tracePt t="43850" x="6418263" y="3548063"/>
          <p14:tracePt t="43859" x="6410325" y="3548063"/>
          <p14:tracePt t="43866" x="6410325" y="3556000"/>
          <p14:tracePt t="43874" x="6394450" y="3556000"/>
          <p14:tracePt t="43882" x="6362700" y="3563938"/>
          <p14:tracePt t="43890" x="6307138" y="3579813"/>
          <p14:tracePt t="43899" x="6227763" y="3587750"/>
          <p14:tracePt t="43906" x="6116638" y="3587750"/>
          <p14:tracePt t="43915" x="5908675" y="3556000"/>
          <p14:tracePt t="43922" x="5661025" y="3500438"/>
          <p14:tracePt t="43931" x="5318125" y="3429000"/>
          <p14:tracePt t="43938" x="5030788" y="3413125"/>
          <p14:tracePt t="43946" x="4887913" y="3389313"/>
          <p14:tracePt t="44170" x="4887913" y="3397250"/>
          <p14:tracePt t="44178" x="4895850" y="3405188"/>
          <p14:tracePt t="44186" x="4927600" y="3421063"/>
          <p14:tracePt t="44194" x="4975225" y="3429000"/>
          <p14:tracePt t="44202" x="5006975" y="3436938"/>
          <p14:tracePt t="44210" x="5072063" y="3444875"/>
          <p14:tracePt t="44218" x="5127625" y="3444875"/>
          <p14:tracePt t="44228" x="5199063" y="3444875"/>
          <p14:tracePt t="44235" x="5294313" y="3452813"/>
          <p14:tracePt t="44244" x="5389563" y="3476625"/>
          <p14:tracePt t="44251" x="5470525" y="3500438"/>
          <p14:tracePt t="44260" x="5549900" y="3532188"/>
          <p14:tracePt t="44268" x="5613400" y="3548063"/>
          <p14:tracePt t="44275" x="5692775" y="3571875"/>
          <p14:tracePt t="44282" x="5765800" y="3595688"/>
          <p14:tracePt t="44291" x="5845175" y="3621088"/>
          <p14:tracePt t="44299" x="5892800" y="3629025"/>
          <p14:tracePt t="44306" x="5924550" y="3644900"/>
          <p14:tracePt t="44315" x="5956300" y="3652838"/>
          <p14:tracePt t="44322" x="5980113" y="3660775"/>
          <p14:tracePt t="44330" x="5995988" y="3676650"/>
          <p14:tracePt t="44338" x="6027738" y="3692525"/>
          <p14:tracePt t="44347" x="6100763" y="3724275"/>
          <p14:tracePt t="44355" x="6164263" y="3756025"/>
          <p14:tracePt t="44362" x="6235700" y="3787775"/>
          <p14:tracePt t="44371" x="6299200" y="3827463"/>
          <p14:tracePt t="44378" x="6354763" y="3859213"/>
          <p14:tracePt t="44386" x="6418263" y="3883025"/>
          <p14:tracePt t="44394" x="6467475" y="3914775"/>
          <p14:tracePt t="44403" x="6515100" y="3948113"/>
          <p14:tracePt t="44410" x="6554788" y="3987800"/>
          <p14:tracePt t="44418" x="6586538" y="4027488"/>
          <p14:tracePt t="44427" x="6618288" y="4059238"/>
          <p14:tracePt t="44434" x="6650038" y="4083050"/>
          <p14:tracePt t="44442" x="6665913" y="4098925"/>
          <p14:tracePt t="44450" x="6673850" y="4106863"/>
          <p14:tracePt t="44562" x="6681788" y="4130675"/>
          <p14:tracePt t="44570" x="6697663" y="4154488"/>
          <p14:tracePt t="44578" x="6705600" y="4162425"/>
          <p14:tracePt t="44586" x="6713538" y="4178300"/>
          <p14:tracePt t="44594" x="6721475" y="4186238"/>
          <p14:tracePt t="44602" x="6721475" y="4202113"/>
          <p14:tracePt t="44610" x="6729413" y="4210050"/>
          <p14:tracePt t="44618" x="6737350" y="4217988"/>
          <p14:tracePt t="44626" x="6745288" y="4241800"/>
          <p14:tracePt t="44634" x="6761163" y="4265613"/>
          <p14:tracePt t="44642" x="6769100" y="4291013"/>
          <p14:tracePt t="44651" x="6794500" y="4306888"/>
          <p14:tracePt t="44659" x="6794500" y="4322763"/>
          <p14:tracePt t="44666" x="6802438" y="4338638"/>
          <p14:tracePt t="44674" x="6802438" y="4346575"/>
          <p14:tracePt t="44683" x="6810375" y="4362450"/>
          <p14:tracePt t="44698" x="6826250" y="4370388"/>
          <p14:tracePt t="44706" x="6834188" y="4386263"/>
          <p14:tracePt t="44714" x="6842125" y="4394200"/>
          <p14:tracePt t="44723" x="6858000" y="4394200"/>
          <p14:tracePt t="44732" x="6858000" y="4402138"/>
          <p14:tracePt t="44738" x="6865938" y="4402138"/>
          <p14:tracePt t="44746" x="6873875" y="4410075"/>
          <p14:tracePt t="44754" x="6889750" y="4425950"/>
          <p14:tracePt t="44763" x="6913563" y="4433888"/>
          <p14:tracePt t="44770" x="6929438" y="4449763"/>
          <p14:tracePt t="44779" x="6937375" y="4473575"/>
          <p14:tracePt t="44786" x="6961188" y="4489450"/>
          <p14:tracePt t="44794" x="6977063" y="4513263"/>
          <p14:tracePt t="44802" x="6992938" y="4529138"/>
          <p14:tracePt t="44810" x="7000875" y="4537075"/>
          <p14:tracePt t="44818" x="7008813" y="4545013"/>
          <p14:tracePt t="44883" x="7008813" y="4560888"/>
          <p14:tracePt t="44890" x="7016750" y="4600575"/>
          <p14:tracePt t="44899" x="7016750" y="4624388"/>
          <p14:tracePt t="44906" x="7016750" y="4657725"/>
          <p14:tracePt t="44915" x="7016750" y="4681538"/>
          <p14:tracePt t="44923" x="7008813" y="4713288"/>
          <p14:tracePt t="44931" x="7000875" y="4737100"/>
          <p14:tracePt t="44939" x="6992938" y="4760913"/>
          <p14:tracePt t="44947" x="6992938" y="4784725"/>
          <p14:tracePt t="44955" x="6985000" y="4800600"/>
          <p14:tracePt t="44977" x="6977063" y="4824413"/>
          <p14:tracePt t="44984" x="6977063" y="4832350"/>
          <p14:tracePt t="45154" x="6937375" y="4816475"/>
          <p14:tracePt t="45162" x="6889750" y="4800600"/>
          <p14:tracePt t="45170" x="6865938" y="4800600"/>
          <p14:tracePt t="45178" x="6858000" y="4800600"/>
          <p14:tracePt t="45194" x="6850063" y="4800600"/>
          <p14:tracePt t="45218" x="6842125" y="4800600"/>
          <p14:tracePt t="45411" x="6842125" y="4808538"/>
          <p14:tracePt t="45474" x="6850063" y="4808538"/>
          <p14:tracePt t="45482" x="6865938" y="4808538"/>
          <p14:tracePt t="45490" x="6897688" y="4808538"/>
          <p14:tracePt t="45499" x="6937375" y="4808538"/>
          <p14:tracePt t="45506" x="6977063" y="4816475"/>
          <p14:tracePt t="45515" x="7024688" y="4816475"/>
          <p14:tracePt t="45523" x="7048500" y="4816475"/>
          <p14:tracePt t="45530" x="7056438" y="4816475"/>
          <p14:tracePt t="45554" x="7064375" y="4816475"/>
          <p14:tracePt t="45587" x="7064375" y="4808538"/>
          <p14:tracePt t="45594" x="7064375" y="4792663"/>
          <p14:tracePt t="45610" x="7056438" y="4784725"/>
          <p14:tracePt t="45643" x="7048500" y="4784725"/>
          <p14:tracePt t="45698" x="7040563" y="4784725"/>
          <p14:tracePt t="45716" x="7024688" y="4784725"/>
          <p14:tracePt t="45722" x="7000875" y="4784725"/>
          <p14:tracePt t="45730" x="6977063" y="4784725"/>
          <p14:tracePt t="45738" x="6953250" y="4784725"/>
          <p14:tracePt t="45747" x="6937375" y="4792663"/>
          <p14:tracePt t="45754" x="6929438" y="4792663"/>
          <p14:tracePt t="45763" x="6921500" y="4800600"/>
          <p14:tracePt t="45770" x="6913563" y="4800600"/>
          <p14:tracePt t="45778" x="6897688" y="4800600"/>
          <p14:tracePt t="45803" x="6889750" y="4800600"/>
          <p14:tracePt t="45867" x="6881813" y="4800600"/>
          <p14:tracePt t="45874" x="6858000" y="4800600"/>
          <p14:tracePt t="45882" x="6826250" y="4800600"/>
          <p14:tracePt t="45891" x="6769100" y="4800600"/>
          <p14:tracePt t="45899" x="6713538" y="4800600"/>
          <p14:tracePt t="45906" x="6673850" y="4800600"/>
          <p14:tracePt t="45914" x="6657975" y="4800600"/>
          <p14:tracePt t="45922" x="6650038" y="4800600"/>
          <p14:tracePt t="46075" x="6697663" y="4800600"/>
          <p14:tracePt t="46082" x="6729413" y="4808538"/>
          <p14:tracePt t="46090" x="6784975" y="4808538"/>
          <p14:tracePt t="46099" x="6810375" y="4808538"/>
          <p14:tracePt t="46106" x="6834188" y="4808538"/>
          <p14:tracePt t="46114" x="6842125" y="4808538"/>
          <p14:tracePt t="46122" x="6850063" y="4808538"/>
          <p14:tracePt t="46194" x="6850063" y="4800600"/>
          <p14:tracePt t="46250" x="6850063" y="4792663"/>
          <p14:tracePt t="46259" x="6842125" y="4784725"/>
          <p14:tracePt t="46266" x="6802438" y="4768850"/>
          <p14:tracePt t="46275" x="6784975" y="4768850"/>
          <p14:tracePt t="46282" x="6777038" y="4760913"/>
          <p14:tracePt t="46290" x="6761163" y="4760913"/>
          <p14:tracePt t="46299" x="6745288" y="4760913"/>
          <p14:tracePt t="46315" x="6737350" y="4760913"/>
          <p14:tracePt t="46323" x="6729413" y="4760913"/>
          <p14:tracePt t="46331" x="6721475" y="4760913"/>
          <p14:tracePt t="46690" x="6729413" y="4760913"/>
          <p14:tracePt t="46706" x="6729413" y="4752975"/>
          <p14:tracePt t="46715" x="6737350" y="4752975"/>
          <p14:tracePt t="46722" x="6745288" y="4752975"/>
          <p14:tracePt t="46730" x="6753225" y="4752975"/>
          <p14:tracePt t="47163" x="6784975" y="4752975"/>
          <p14:tracePt t="47173" x="6850063" y="4752975"/>
          <p14:tracePt t="47178" x="6913563" y="4752975"/>
          <p14:tracePt t="47186" x="6985000" y="4752975"/>
          <p14:tracePt t="47194" x="7056438" y="4752975"/>
          <p14:tracePt t="47202" x="7104063" y="4752975"/>
          <p14:tracePt t="47210" x="7135813" y="4752975"/>
          <p14:tracePt t="47218" x="7145338" y="4745038"/>
          <p14:tracePt t="47275" x="7119938" y="4697413"/>
          <p14:tracePt t="47282" x="7040563" y="4649788"/>
          <p14:tracePt t="47290" x="6921500" y="4576763"/>
          <p14:tracePt t="47298" x="6697663" y="4489450"/>
          <p14:tracePt t="47306" x="6426200" y="4370388"/>
          <p14:tracePt t="47315" x="6235700" y="4322763"/>
          <p14:tracePt t="47324" x="6083300" y="4291013"/>
          <p14:tracePt t="47330" x="6019800" y="4291013"/>
          <p14:tracePt t="47340" x="5995988" y="4291013"/>
          <p14:tracePt t="47347" x="5988050" y="4291013"/>
          <p14:tracePt t="47620" x="5980113" y="4291013"/>
          <p14:tracePt t="47627" x="5900738" y="4291013"/>
          <p14:tracePt t="47635" x="5861050" y="4298950"/>
          <p14:tracePt t="47644" x="5805488" y="4306888"/>
          <p14:tracePt t="47655" x="5749925" y="4306888"/>
          <p14:tracePt t="47658" x="5692775" y="4314825"/>
          <p14:tracePt t="47668" x="5661025" y="4322763"/>
          <p14:tracePt t="47674" x="5637213" y="4330700"/>
          <p14:tracePt t="47683" x="5621338" y="4330700"/>
          <p14:tracePt t="47690" x="5605463" y="4338638"/>
          <p14:tracePt t="47811" x="5605463" y="4346575"/>
          <p14:tracePt t="47819" x="5605463" y="4354513"/>
          <p14:tracePt t="47826" x="5605463" y="4378325"/>
          <p14:tracePt t="47834" x="5605463" y="4394200"/>
          <p14:tracePt t="47842" x="5605463" y="4410075"/>
          <p14:tracePt t="47850" x="5605463" y="4418013"/>
          <p14:tracePt t="47859" x="5613400" y="4425950"/>
          <p14:tracePt t="47866" x="5613400" y="4433888"/>
          <p14:tracePt t="47882" x="5613400" y="4441825"/>
          <p14:tracePt t="47891" x="5629275" y="4457700"/>
          <p14:tracePt t="47899" x="5668963" y="4489450"/>
          <p14:tracePt t="47906" x="5708650" y="4513263"/>
          <p14:tracePt t="47914" x="5757863" y="4521200"/>
          <p14:tracePt t="47923" x="5773738" y="4529138"/>
          <p14:tracePt t="47931" x="5789613" y="4537075"/>
          <p14:tracePt t="47959" x="5797550" y="4537075"/>
          <p14:tracePt t="47996" x="5813425" y="4545013"/>
          <p14:tracePt t="48002" x="5884863" y="4552950"/>
          <p14:tracePt t="48010" x="5972175" y="4568825"/>
          <p14:tracePt t="48019" x="6059488" y="4576763"/>
          <p14:tracePt t="48029" x="6140450" y="4576763"/>
          <p14:tracePt t="48034" x="6203950" y="4576763"/>
          <p14:tracePt t="48043" x="6251575" y="4576763"/>
          <p14:tracePt t="48050" x="6275388" y="4576763"/>
          <p14:tracePt t="48059" x="6291263" y="4576763"/>
          <p14:tracePt t="48066" x="6291263" y="4568825"/>
          <p14:tracePt t="48099" x="6299200" y="4568825"/>
          <p14:tracePt t="48130" x="6307138" y="4560888"/>
          <p14:tracePt t="48139" x="6315075" y="4552950"/>
          <p14:tracePt t="48146" x="6338888" y="4545013"/>
          <p14:tracePt t="48154" x="6362700" y="4537075"/>
          <p14:tracePt t="48162" x="6386513" y="4529138"/>
          <p14:tracePt t="48170" x="6402388" y="4529138"/>
          <p14:tracePt t="48178" x="6410325" y="4529138"/>
          <p14:tracePt t="48194" x="6418263" y="4529138"/>
          <p14:tracePt t="48346" x="6426200" y="4529138"/>
          <p14:tracePt t="48355" x="6467475" y="4529138"/>
          <p14:tracePt t="48362" x="6483350" y="4529138"/>
          <p14:tracePt t="48371" x="6491288" y="4529138"/>
          <p14:tracePt t="48378" x="6507163" y="4529138"/>
          <p14:tracePt t="48394" x="6515100" y="4529138"/>
          <p14:tracePt t="48403" x="6530975" y="4521200"/>
          <p14:tracePt t="48410" x="6554788" y="4521200"/>
          <p14:tracePt t="48418" x="6578600" y="4513263"/>
          <p14:tracePt t="48426" x="6602413" y="4513263"/>
          <p14:tracePt t="48434" x="6626225" y="4505325"/>
          <p14:tracePt t="48442" x="6657975" y="4489450"/>
          <p14:tracePt t="48450" x="6681788" y="4481513"/>
          <p14:tracePt t="48459" x="6689725" y="4481513"/>
          <p14:tracePt t="48467" x="6697663" y="4473575"/>
          <p14:tracePt t="48490" x="6705600" y="4473575"/>
          <p14:tracePt t="48498" x="6705600" y="4465638"/>
          <p14:tracePt t="48506" x="6721475" y="4457700"/>
          <p14:tracePt t="48515" x="6729413" y="4457700"/>
          <p14:tracePt t="48523" x="6745288" y="4449763"/>
          <p14:tracePt t="48530" x="6761163" y="4441825"/>
          <p14:tracePt t="48538" x="6777038" y="4441825"/>
          <p14:tracePt t="48546" x="6777038" y="4433888"/>
          <p14:tracePt t="48554" x="6784975" y="4433888"/>
          <p14:tracePt t="48627" x="6794500" y="4433888"/>
          <p14:tracePt t="48635" x="6826250" y="4433888"/>
          <p14:tracePt t="48642" x="6858000" y="4433888"/>
          <p14:tracePt t="48650" x="6889750" y="4433888"/>
          <p14:tracePt t="48658" x="6921500" y="4433888"/>
          <p14:tracePt t="48667" x="6945313" y="4433888"/>
          <p14:tracePt t="48674" x="6953250" y="4433888"/>
          <p14:tracePt t="48691" x="6961188" y="4433888"/>
          <p14:tracePt t="48786" x="6961188" y="4425950"/>
          <p14:tracePt t="48796" x="6961188" y="4410075"/>
          <p14:tracePt t="48810" x="6961188" y="4402138"/>
          <p14:tracePt t="49284" x="6985000" y="4394200"/>
          <p14:tracePt t="49291" x="7024688" y="4378325"/>
          <p14:tracePt t="49299" x="7040563" y="4378325"/>
          <p14:tracePt t="49315" x="7048500" y="4378325"/>
          <p14:tracePt t="49324" x="7048500" y="4370388"/>
          <p14:tracePt t="49900" x="7072313" y="4362450"/>
          <p14:tracePt t="49906" x="7096125" y="4362450"/>
          <p14:tracePt t="49915" x="7096125" y="4354513"/>
          <p14:tracePt t="49923" x="7104063" y="4354513"/>
          <p14:tracePt t="49931" x="7104063" y="4346575"/>
          <p14:tracePt t="50002" x="7104063" y="4338638"/>
          <p14:tracePt t="50034" x="7104063" y="4330700"/>
          <p14:tracePt t="50050" x="7112000" y="4322763"/>
          <p14:tracePt t="50059" x="7119938" y="4314825"/>
          <p14:tracePt t="50083" x="7127875" y="4306888"/>
          <p14:tracePt t="50092" x="7135813" y="4306888"/>
          <p14:tracePt t="50098" x="7135813" y="4298950"/>
          <p14:tracePt t="50106" x="7145338" y="4298950"/>
          <p14:tracePt t="50122" x="7145338" y="4291013"/>
          <p14:tracePt t="50131" x="7153275" y="4281488"/>
          <p14:tracePt t="50138" x="7153275" y="4273550"/>
          <p14:tracePt t="50147" x="7153275" y="4265613"/>
          <p14:tracePt t="50154" x="7153275" y="4257675"/>
          <p14:tracePt t="50163" x="7161213" y="4249738"/>
          <p14:tracePt t="50170" x="7169150" y="4241800"/>
          <p14:tracePt t="50178" x="7169150" y="4233863"/>
          <p14:tracePt t="50186" x="7177088" y="4225925"/>
          <p14:tracePt t="50194" x="7177088" y="4217988"/>
          <p14:tracePt t="50202" x="7185025" y="4217988"/>
          <p14:tracePt t="50210" x="7192963" y="4210050"/>
          <p14:tracePt t="50226" x="7192963" y="4202113"/>
          <p14:tracePt t="50250" x="7192963" y="4194175"/>
          <p14:tracePt t="50378" x="7192963" y="4186238"/>
          <p14:tracePt t="50410" x="7192963" y="4178300"/>
          <p14:tracePt t="50434" x="7185025" y="4170363"/>
          <p14:tracePt t="50451" x="7185025" y="4162425"/>
          <p14:tracePt t="50754" x="7185025" y="4154488"/>
          <p14:tracePt t="50779" x="7185025" y="4146550"/>
          <p14:tracePt t="50802" x="7185025" y="4130675"/>
          <p14:tracePt t="50819" x="7185025" y="4122738"/>
          <p14:tracePt t="50843" x="7185025" y="4114800"/>
          <p14:tracePt t="50868" x="7185025" y="4098925"/>
          <p14:tracePt t="50874" x="7185025" y="4090988"/>
          <p14:tracePt t="50883" x="7185025" y="4083050"/>
          <p14:tracePt t="50899" x="7185025" y="4075113"/>
          <p14:tracePt t="50931" x="7185025" y="4067175"/>
          <p14:tracePt t="50967" x="7185025" y="4059238"/>
          <p14:tracePt t="51157" x="7177088" y="4051300"/>
          <p14:tracePt t="51162" x="7177088" y="4043363"/>
          <p14:tracePt t="51171" x="7169150" y="4035425"/>
          <p14:tracePt t="51178" x="7161213" y="4027488"/>
          <p14:tracePt t="51186" x="7153275" y="4011613"/>
          <p14:tracePt t="51194" x="7145338" y="4003675"/>
          <p14:tracePt t="51202" x="7119938" y="3987800"/>
          <p14:tracePt t="51210" x="7112000" y="3979863"/>
          <p14:tracePt t="51218" x="7104063" y="3971925"/>
          <p14:tracePt t="51282" x="7096125" y="3971925"/>
          <p14:tracePt t="51362" x="7096125" y="3963988"/>
          <p14:tracePt t="51471" x="7096125" y="3956050"/>
          <p14:tracePt t="51474" x="7096125" y="3948113"/>
          <p14:tracePt t="51482" x="7096125" y="3938588"/>
          <p14:tracePt t="51490" x="7104063" y="3922713"/>
          <p14:tracePt t="51499" x="7112000" y="3914775"/>
          <p14:tracePt t="51506" x="7119938" y="3906838"/>
          <p14:tracePt t="51515" x="7127875" y="3906838"/>
          <p14:tracePt t="51602" x="7127875" y="3898900"/>
          <p14:tracePt t="51619" x="7127875" y="3890963"/>
          <p14:tracePt t="51626" x="7119938" y="3867150"/>
          <p14:tracePt t="51634" x="7112000" y="3851275"/>
          <p14:tracePt t="51642" x="7080250" y="3835400"/>
          <p14:tracePt t="51653" x="7064375" y="3819525"/>
          <p14:tracePt t="51658" x="7056438" y="3811588"/>
          <p14:tracePt t="51668" x="7048500" y="3811588"/>
          <p14:tracePt t="51675" x="7040563" y="3811588"/>
          <p14:tracePt t="51827" x="7032625" y="3803650"/>
          <p14:tracePt t="51842" x="7024688" y="3803650"/>
          <p14:tracePt t="51994" x="7024688" y="3795713"/>
          <p14:tracePt t="52002" x="7016750" y="3787775"/>
          <p14:tracePt t="52028" x="7016750" y="3779838"/>
          <p14:tracePt t="52130" x="7016750" y="3787775"/>
          <p14:tracePt t="52138" x="7024688" y="3795713"/>
          <p14:tracePt t="52146" x="7032625" y="3819525"/>
          <p14:tracePt t="52162" x="7032625" y="3827463"/>
          <p14:tracePt t="52202" x="7040563" y="3843338"/>
          <p14:tracePt t="52210" x="7040563" y="3851275"/>
          <p14:tracePt t="52218" x="7048500" y="3859213"/>
          <p14:tracePt t="52226" x="7048500" y="3875088"/>
          <p14:tracePt t="52234" x="7048500" y="3898900"/>
          <p14:tracePt t="52243" x="7056438" y="3914775"/>
          <p14:tracePt t="52250" x="7064375" y="3930650"/>
          <p14:tracePt t="52258" x="7072313" y="3948113"/>
          <p14:tracePt t="52266" x="7072313" y="3956050"/>
          <p14:tracePt t="52306" x="7072313" y="3963988"/>
          <p14:tracePt t="52386" x="7032625" y="3930650"/>
          <p14:tracePt t="52394" x="7016750" y="3922713"/>
          <p14:tracePt t="52404" x="7008813" y="3914775"/>
          <p14:tracePt t="52434" x="7000875" y="3898900"/>
          <p14:tracePt t="52442" x="7000875" y="3883025"/>
          <p14:tracePt t="52450" x="7000875" y="3875088"/>
          <p14:tracePt t="52459" x="7000875" y="3867150"/>
          <p14:tracePt t="52474" x="6992938" y="3859213"/>
          <p14:tracePt t="52490" x="6992938" y="3851275"/>
          <p14:tracePt t="52515" x="6992938" y="3843338"/>
          <p14:tracePt t="52547" x="6992938" y="3835400"/>
          <p14:tracePt t="52554" x="6992938" y="3827463"/>
          <p14:tracePt t="52578" x="6992938" y="3819525"/>
          <p14:tracePt t="52635" x="7000875" y="3819525"/>
          <p14:tracePt t="52643" x="7016750" y="3819525"/>
          <p14:tracePt t="52653" x="7032625" y="3819525"/>
          <p14:tracePt t="52666" x="7040563" y="3819525"/>
          <p14:tracePt t="52810" x="7048500" y="3819525"/>
          <p14:tracePt t="52826" x="7056438" y="3819525"/>
          <p14:tracePt t="52834" x="7064375" y="3819525"/>
          <p14:tracePt t="52850" x="7064375" y="3827463"/>
          <p14:tracePt t="52859" x="7064375" y="3835400"/>
          <p14:tracePt t="52866" x="7064375" y="3843338"/>
          <p14:tracePt t="52874" x="7064375" y="3851275"/>
          <p14:tracePt t="52890" x="7064375" y="3859213"/>
          <p14:tracePt t="52899" x="7064375" y="3867150"/>
          <p14:tracePt t="52906" x="7056438" y="3867150"/>
          <p14:tracePt t="52914" x="7056438" y="3875088"/>
          <p14:tracePt t="52946" x="7056438" y="3883025"/>
          <p14:tracePt t="53066" x="7048500" y="3883025"/>
          <p14:tracePt t="53083" x="7040563" y="3883025"/>
          <p14:tracePt t="53163" x="7032625" y="3883025"/>
          <p14:tracePt t="53171" x="7024688" y="3867150"/>
          <p14:tracePt t="53186" x="7024688" y="3851275"/>
          <p14:tracePt t="53202" x="7016750" y="3843338"/>
          <p14:tracePt t="53210" x="7016750" y="3835400"/>
          <p14:tracePt t="53218" x="7008813" y="3827463"/>
          <p14:tracePt t="53226" x="7008813" y="3819525"/>
          <p14:tracePt t="53234" x="7008813" y="3795713"/>
          <p14:tracePt t="53250" x="7008813" y="3787775"/>
          <p14:tracePt t="53261" x="7000875" y="3787775"/>
          <p14:tracePt t="53266" x="7000875" y="3779838"/>
          <p14:tracePt t="53282" x="7000875" y="3771900"/>
          <p14:tracePt t="53290" x="7000875" y="3763963"/>
          <p14:tracePt t="53306" x="6992938" y="3763963"/>
          <p14:tracePt t="53315" x="6992938" y="3756025"/>
          <p14:tracePt t="53342" x="6992938" y="3748088"/>
          <p14:tracePt t="53690" x="6992938" y="3763963"/>
          <p14:tracePt t="53700" x="6992938" y="3771900"/>
          <p14:tracePt t="53706" x="6992938" y="3779838"/>
          <p14:tracePt t="53714" x="7000875" y="3787775"/>
          <p14:tracePt t="53722" x="7000875" y="3795713"/>
          <p14:tracePt t="53731" x="7000875" y="3803650"/>
          <p14:tracePt t="53804" x="7000875" y="3811588"/>
          <p14:tracePt t="53962" x="7000875" y="3819525"/>
          <p14:tracePt t="53970" x="7000875" y="3827463"/>
          <p14:tracePt t="53986" x="7008813" y="3835400"/>
          <p14:tracePt t="54034" x="7008813" y="3843338"/>
          <p14:tracePt t="54043" x="7016750" y="3843338"/>
          <p14:tracePt t="54050" x="7016750" y="3867150"/>
          <p14:tracePt t="54058" x="7024688" y="3883025"/>
          <p14:tracePt t="54066" x="7032625" y="3906838"/>
          <p14:tracePt t="54074" x="7032625" y="3914775"/>
          <p14:tracePt t="54083" x="7040563" y="3922713"/>
          <p14:tracePt t="54092" x="7048500" y="3930650"/>
          <p14:tracePt t="54330" x="7040563" y="3930650"/>
          <p14:tracePt t="54340" x="7040563" y="3922713"/>
          <p14:tracePt t="54363" x="7040563" y="3914775"/>
          <p14:tracePt t="54370" x="7032625" y="3906838"/>
          <p14:tracePt t="54378" x="7032625" y="3898900"/>
          <p14:tracePt t="54386" x="7024688" y="3898900"/>
          <p14:tracePt t="54395" x="7024688" y="3890963"/>
          <p14:tracePt t="54404" x="7024688" y="3883025"/>
          <p14:tracePt t="54410" x="7016750" y="3883025"/>
          <p14:tracePt t="54419" x="7016750" y="3875088"/>
          <p14:tracePt t="54443" x="7008813" y="3867150"/>
          <p14:tracePt t="54459" x="7008813" y="3859213"/>
          <p14:tracePt t="54468" x="7008813" y="3851275"/>
          <p14:tracePt t="54484" x="7000875" y="3843338"/>
          <p14:tracePt t="54498" x="7000875" y="3835400"/>
          <p14:tracePt t="54517" x="7000875" y="3827463"/>
          <p14:tracePt t="54546" x="7000875" y="3819525"/>
          <p14:tracePt t="54562" x="6992938" y="3811588"/>
          <p14:tracePt t="54570" x="6992938" y="3803650"/>
          <p14:tracePt t="54586" x="6992938" y="3795713"/>
          <p14:tracePt t="54594" x="6992938" y="3787775"/>
          <p14:tracePt t="54643" x="6992938" y="3779838"/>
          <p14:tracePt t="54666" x="6992938" y="3771900"/>
          <p14:tracePt t="54675" x="6985000" y="3763963"/>
          <p14:tracePt t="54683" x="6985000" y="3756025"/>
          <p14:tracePt t="54700" x="6985000" y="3748088"/>
          <p14:tracePt t="54723" x="6985000" y="3740150"/>
          <p14:tracePt t="54730" x="6985000" y="3732213"/>
          <p14:tracePt t="54755" x="6985000" y="3724275"/>
          <p14:tracePt t="55123" x="6985000" y="3732213"/>
          <p14:tracePt t="55139" x="6985000" y="3740150"/>
          <p14:tracePt t="55147" x="6985000" y="3748088"/>
          <p14:tracePt t="55154" x="6985000" y="3756025"/>
          <p14:tracePt t="55162" x="6985000" y="3763963"/>
          <p14:tracePt t="55178" x="6992938" y="3771900"/>
          <p14:tracePt t="55195" x="6992938" y="3787775"/>
          <p14:tracePt t="55202" x="6992938" y="3795713"/>
          <p14:tracePt t="55210" x="6992938" y="3803650"/>
          <p14:tracePt t="55218" x="6992938" y="3811588"/>
          <p14:tracePt t="55227" x="6992938" y="3819525"/>
          <p14:tracePt t="55234" x="6992938" y="3827463"/>
          <p14:tracePt t="55243" x="7000875" y="3835400"/>
          <p14:tracePt t="55250" x="7000875" y="3843338"/>
          <p14:tracePt t="55267" x="7008813" y="3851275"/>
          <p14:tracePt t="55298" x="7008813" y="3859213"/>
          <p14:tracePt t="55386" x="7008813" y="3867150"/>
          <p14:tracePt t="55394" x="7016750" y="3875088"/>
          <p14:tracePt t="55404" x="7016750" y="3890963"/>
          <p14:tracePt t="55410" x="7024688" y="3890963"/>
          <p14:tracePt t="55418" x="7032625" y="3898900"/>
          <p14:tracePt t="55434" x="7032625" y="3906838"/>
          <p14:tracePt t="55619" x="7032625" y="3898900"/>
          <p14:tracePt t="55634" x="7032625" y="3890963"/>
          <p14:tracePt t="55642" x="7032625" y="3883025"/>
          <p14:tracePt t="55659" x="7032625" y="3875088"/>
          <p14:tracePt t="55675" x="7032625" y="3867150"/>
          <p14:tracePt t="55684" x="7024688" y="3867150"/>
          <p14:tracePt t="55714" x="7024688" y="3859213"/>
          <p14:tracePt t="55723" x="7024688" y="3851275"/>
          <p14:tracePt t="55739" x="7024688" y="3843338"/>
          <p14:tracePt t="55747" x="7024688" y="3835400"/>
          <p14:tracePt t="55763" x="7024688" y="3819525"/>
          <p14:tracePt t="55771" x="7016750" y="3819525"/>
          <p14:tracePt t="55781" x="7016750" y="3811588"/>
          <p14:tracePt t="55786" x="7016750" y="3795713"/>
          <p14:tracePt t="55802" x="7016750" y="3779838"/>
          <p14:tracePt t="55810" x="7016750" y="3771900"/>
          <p14:tracePt t="55826" x="7016750" y="3763963"/>
          <p14:tracePt t="55835" x="7008813" y="3756025"/>
          <p14:tracePt t="55850" x="7008813" y="3748088"/>
          <p14:tracePt t="55914" x="7008813" y="3740150"/>
          <p14:tracePt t="55963" x="7000875" y="3740150"/>
          <p14:tracePt t="56019" x="7000875" y="3732213"/>
          <p14:tracePt t="56092" x="6992938" y="3732213"/>
          <p14:tracePt t="56283" x="7000875" y="3748088"/>
          <p14:tracePt t="56290" x="7000875" y="3756025"/>
          <p14:tracePt t="56298" x="7008813" y="3763963"/>
          <p14:tracePt t="56314" x="7016750" y="3771900"/>
          <p14:tracePt t="56346" x="7024688" y="3787775"/>
          <p14:tracePt t="56362" x="7024688" y="3795713"/>
          <p14:tracePt t="56370" x="7032625" y="3795713"/>
          <p14:tracePt t="56378" x="7032625" y="3803650"/>
          <p14:tracePt t="56387" x="7040563" y="3811588"/>
          <p14:tracePt t="56394" x="7048500" y="3819525"/>
          <p14:tracePt t="56402" x="7048500" y="3827463"/>
          <p14:tracePt t="56434" x="7048500" y="3835400"/>
          <p14:tracePt t="56466" x="7056438" y="3843338"/>
          <p14:tracePt t="56474" x="7056438" y="3859213"/>
          <p14:tracePt t="56482" x="7072313" y="3875088"/>
          <p14:tracePt t="56490" x="7080250" y="3883025"/>
          <p14:tracePt t="56499" x="7080250" y="3890963"/>
          <p14:tracePt t="56515" x="7080250" y="3898900"/>
          <p14:tracePt t="56732" x="7080250" y="3883025"/>
          <p14:tracePt t="56739" x="7072313" y="3883025"/>
          <p14:tracePt t="56749" x="7072313" y="3875088"/>
          <p14:tracePt t="56770" x="7072313" y="3867150"/>
          <p14:tracePt t="56778" x="7064375" y="3867150"/>
          <p14:tracePt t="56786" x="7064375" y="3859213"/>
          <p14:tracePt t="56802" x="7064375" y="3851275"/>
          <p14:tracePt t="56819" x="7064375" y="3843338"/>
          <p14:tracePt t="56828" x="7064375" y="3835400"/>
          <p14:tracePt t="56846" x="7064375" y="3819525"/>
          <p14:tracePt t="56851" x="7056438" y="3819525"/>
          <p14:tracePt t="56860" x="7056438" y="3811588"/>
          <p14:tracePt t="56867" x="7056438" y="3803650"/>
          <p14:tracePt t="56874" x="7056438" y="3795713"/>
          <p14:tracePt t="56883" x="7048500" y="3795713"/>
          <p14:tracePt t="56891" x="7048500" y="3787775"/>
          <p14:tracePt t="56899" x="7048500" y="3779838"/>
          <p14:tracePt t="56906" x="7040563" y="3771900"/>
          <p14:tracePt t="56922" x="7040563" y="3763963"/>
          <p14:tracePt t="56963" x="7040563" y="3756025"/>
          <p14:tracePt t="56987" x="7032625" y="3756025"/>
          <p14:tracePt t="56994" x="7032625" y="3748088"/>
          <p14:tracePt t="57010" x="7032625" y="3740150"/>
          <p14:tracePt t="57019" x="7024688" y="3732213"/>
          <p14:tracePt t="57026" x="7016750" y="3716338"/>
          <p14:tracePt t="57034" x="7008813" y="3716338"/>
          <p14:tracePt t="57050" x="7008813" y="3708400"/>
          <p14:tracePt t="57372" x="7008813" y="3716338"/>
          <p14:tracePt t="57386" x="7008813" y="3724275"/>
          <p14:tracePt t="57394" x="7016750" y="3724275"/>
          <p14:tracePt t="57411" x="7024688" y="3732213"/>
          <p14:tracePt t="57418" x="7024688" y="3740150"/>
          <p14:tracePt t="57434" x="7024688" y="3748088"/>
          <p14:tracePt t="57442" x="7032625" y="3756025"/>
          <p14:tracePt t="57460" x="7032625" y="3763963"/>
          <p14:tracePt t="57470" x="7032625" y="3771900"/>
          <p14:tracePt t="57474" x="7040563" y="3779838"/>
          <p14:tracePt t="57490" x="7040563" y="3787775"/>
          <p14:tracePt t="57498" x="7040563" y="3795713"/>
          <p14:tracePt t="57514" x="7048500" y="3803650"/>
          <p14:tracePt t="57522" x="7048500" y="3811588"/>
          <p14:tracePt t="57651" x="7048500" y="3819525"/>
          <p14:tracePt t="59042" x="7056438" y="3819525"/>
          <p14:tracePt t="59066" x="7064375" y="3835400"/>
          <p14:tracePt t="59090" x="7072313" y="3843338"/>
          <p14:tracePt t="59107" x="7072313" y="3851275"/>
          <p14:tracePt t="59154" x="7080250" y="3867150"/>
          <p14:tracePt t="59162" x="7088188" y="3867150"/>
          <p14:tracePt t="59170" x="7088188" y="3875088"/>
          <p14:tracePt t="59178" x="7088188" y="3883025"/>
          <p14:tracePt t="59186" x="7088188" y="3890963"/>
          <p14:tracePt t="59211" x="7096125" y="3890963"/>
          <p14:tracePt t="59218" x="7096125" y="3898900"/>
          <p14:tracePt t="59226" x="7096125" y="3906838"/>
          <p14:tracePt t="59234" x="7096125" y="3914775"/>
          <p14:tracePt t="59243" x="7104063" y="3922713"/>
          <p14:tracePt t="59251" x="7112000" y="3930650"/>
          <p14:tracePt t="59259" x="7112000" y="3938588"/>
          <p14:tracePt t="59267" x="7119938" y="3956050"/>
          <p14:tracePt t="59275" x="7127875" y="3963988"/>
          <p14:tracePt t="59282" x="7127875" y="3971925"/>
          <p14:tracePt t="59298" x="7127875" y="3979863"/>
          <p14:tracePt t="59306" x="7135813" y="3979863"/>
          <p14:tracePt t="59314" x="7135813" y="3987800"/>
          <p14:tracePt t="59324" x="7135813" y="3995738"/>
          <p14:tracePt t="59331" x="7135813" y="4003675"/>
          <p14:tracePt t="59339" x="7145338" y="4003675"/>
          <p14:tracePt t="59355" x="7153275" y="4011613"/>
          <p14:tracePt t="59370" x="7153275" y="4019550"/>
          <p14:tracePt t="59378" x="7153275" y="4027488"/>
          <p14:tracePt t="59394" x="7161213" y="4035425"/>
          <p14:tracePt t="59403" x="7161213" y="4043363"/>
          <p14:tracePt t="59412" x="7161213" y="4051300"/>
          <p14:tracePt t="59422" x="7161213" y="4059238"/>
          <p14:tracePt t="59450" x="7161213" y="4067175"/>
          <p14:tracePt t="59474" x="7169150" y="4067175"/>
          <p14:tracePt t="59482" x="7169150" y="4075113"/>
          <p14:tracePt t="59498" x="7177088" y="4083050"/>
          <p14:tracePt t="59506" x="7177088" y="4090988"/>
          <p14:tracePt t="59523" x="7177088" y="4098925"/>
          <p14:tracePt t="59539" x="7177088" y="4106863"/>
          <p14:tracePt t="59635" x="7177088" y="4114800"/>
          <p14:tracePt t="59644" x="7177088" y="4122738"/>
          <p14:tracePt t="59654" x="7177088" y="4130675"/>
          <p14:tracePt t="59691" x="7177088" y="4138613"/>
          <p14:tracePt t="59701" x="7169150" y="4138613"/>
          <p14:tracePt t="59717" x="7161213" y="4146550"/>
          <p14:tracePt t="59740" x="7153275" y="4146550"/>
          <p14:tracePt t="59756" x="7153275" y="4154488"/>
          <p14:tracePt t="59781" x="7145338" y="4154488"/>
          <p14:tracePt t="59786" x="7135813" y="4162425"/>
          <p14:tracePt t="59818" x="7127875" y="4162425"/>
          <p14:tracePt t="59834" x="7119938" y="4162425"/>
          <p14:tracePt t="59842" x="7104063" y="4154488"/>
          <p14:tracePt t="59859" x="7096125" y="4146550"/>
          <p14:tracePt t="59867" x="7080250" y="4138613"/>
          <p14:tracePt t="59882" x="7064375" y="4130675"/>
          <p14:tracePt t="59890" x="7056438" y="4122738"/>
          <p14:tracePt t="59899" x="7048500" y="4122738"/>
          <p14:tracePt t="59907" x="7048500" y="4114800"/>
          <p14:tracePt t="59931" x="7040563" y="4114800"/>
          <p14:tracePt t="60019" x="7040563" y="4106863"/>
          <p14:tracePt t="60027" x="7040563" y="4098925"/>
          <p14:tracePt t="60034" x="7040563" y="4090988"/>
          <p14:tracePt t="60043" x="7040563" y="4083050"/>
          <p14:tracePt t="60059" x="7040563" y="4075113"/>
          <p14:tracePt t="60066" x="7040563" y="4067175"/>
          <p14:tracePt t="60091" x="7040563" y="4059238"/>
          <p14:tracePt t="60100" x="7040563" y="4051300"/>
          <p14:tracePt t="60106" x="7040563" y="4043363"/>
          <p14:tracePt t="60139" x="7040563" y="4035425"/>
          <p14:tracePt t="60154" x="7040563" y="4027488"/>
          <p14:tracePt t="60163" x="7040563" y="4019550"/>
          <p14:tracePt t="60170" x="7040563" y="4011613"/>
          <p14:tracePt t="60186" x="7040563" y="4003675"/>
          <p14:tracePt t="60194" x="7040563" y="3995738"/>
          <p14:tracePt t="60202" x="7040563" y="3987800"/>
          <p14:tracePt t="60218" x="7040563" y="3979863"/>
          <p14:tracePt t="60250" x="7040563" y="3971925"/>
          <p14:tracePt t="60418" x="7040563" y="3979863"/>
          <p14:tracePt t="60426" x="7048500" y="3995738"/>
          <p14:tracePt t="60434" x="7048500" y="4019550"/>
          <p14:tracePt t="60442" x="7048500" y="4027488"/>
          <p14:tracePt t="60450" x="7048500" y="4035425"/>
          <p14:tracePt t="60459" x="7048500" y="4043363"/>
          <p14:tracePt t="60467" x="7048500" y="4051300"/>
          <p14:tracePt t="60474" x="7048500" y="4059238"/>
          <p14:tracePt t="60483" x="7048500" y="4067175"/>
          <p14:tracePt t="60498" x="7056438" y="4075113"/>
          <p14:tracePt t="60506" x="7056438" y="4083050"/>
          <p14:tracePt t="60514" x="7056438" y="4090988"/>
          <p14:tracePt t="60539" x="7056438" y="4098925"/>
          <p14:tracePt t="60563" x="7056438" y="4114800"/>
          <p14:tracePt t="60587" x="7056438" y="4122738"/>
          <p14:tracePt t="60610" x="7056438" y="4130675"/>
          <p14:tracePt t="60627" x="7056438" y="4138613"/>
          <p14:tracePt t="60643" x="7056438" y="4146550"/>
          <p14:tracePt t="60683" x="7064375" y="4146550"/>
          <p14:tracePt t="60690" x="7064375" y="4154488"/>
          <p14:tracePt t="60706" x="7064375" y="4162425"/>
          <p14:tracePt t="60731" x="7064375" y="4178300"/>
          <p14:tracePt t="60746" x="7072313" y="4186238"/>
          <p14:tracePt t="60756" x="7072313" y="4194175"/>
          <p14:tracePt t="60763" x="7072313" y="4202113"/>
          <p14:tracePt t="61091" x="7072313" y="4194175"/>
          <p14:tracePt t="61099" x="7064375" y="4194175"/>
          <p14:tracePt t="61106" x="7064375" y="4186238"/>
          <p14:tracePt t="61122" x="7064375" y="4178300"/>
          <p14:tracePt t="61130" x="7056438" y="4178300"/>
          <p14:tracePt t="61138" x="7056438" y="4170363"/>
          <p14:tracePt t="61147" x="7056438" y="4162425"/>
          <p14:tracePt t="61162" x="7056438" y="4154488"/>
          <p14:tracePt t="61220" x="7048500" y="4146550"/>
          <p14:tracePt t="61226" x="7048500" y="4138613"/>
          <p14:tracePt t="61234" x="7048500" y="4130675"/>
          <p14:tracePt t="61283" x="7040563" y="4130675"/>
          <p14:tracePt t="61290" x="7040563" y="4122738"/>
          <p14:tracePt t="61675" x="7040563" y="4114800"/>
          <p14:tracePt t="61700" x="7040563" y="4106863"/>
          <p14:tracePt t="61969" x="7040563" y="4098925"/>
          <p14:tracePt t="61978" x="7040563" y="4090988"/>
          <p14:tracePt t="62538" x="7040563" y="4083050"/>
          <p14:tracePt t="62546" x="7040563" y="4051300"/>
          <p14:tracePt t="62563" x="7040563" y="4043363"/>
          <p14:tracePt t="62570" x="7048500" y="4027488"/>
          <p14:tracePt t="62578" x="7056438" y="4027488"/>
          <p14:tracePt t="62586" x="7056438" y="4011613"/>
          <p14:tracePt t="62594" x="7064375" y="3995738"/>
          <p14:tracePt t="62610" x="7072313" y="3987800"/>
          <p14:tracePt t="62618" x="7072313" y="3979863"/>
          <p14:tracePt t="62626" x="7080250" y="3971925"/>
          <p14:tracePt t="62643" x="7080250" y="3963988"/>
          <p14:tracePt t="62675" x="7080250" y="3956050"/>
          <p14:tracePt t="62691" x="7088188" y="3948113"/>
          <p14:tracePt t="62707" x="7088188" y="3938588"/>
          <p14:tracePt t="62771" x="7088188" y="3930650"/>
          <p14:tracePt t="62781" x="7088188" y="3922713"/>
          <p14:tracePt t="62786" x="7088188" y="3914775"/>
          <p14:tracePt t="62794" x="7088188" y="3906838"/>
          <p14:tracePt t="62891" x="7088188" y="3898900"/>
          <p14:tracePt t="63074" x="7088188" y="3914775"/>
          <p14:tracePt t="63083" x="7088188" y="3922713"/>
          <p14:tracePt t="63093" x="7088188" y="3930650"/>
          <p14:tracePt t="63098" x="7088188" y="3948113"/>
          <p14:tracePt t="63106" x="7088188" y="3963988"/>
          <p14:tracePt t="63115" x="7088188" y="3971925"/>
          <p14:tracePt t="63123" x="7088188" y="3987800"/>
          <p14:tracePt t="63130" x="7088188" y="4003675"/>
          <p14:tracePt t="63139" x="7088188" y="4019550"/>
          <p14:tracePt t="63147" x="7088188" y="4043363"/>
          <p14:tracePt t="63154" x="7088188" y="4059238"/>
          <p14:tracePt t="63162" x="7088188" y="4067175"/>
          <p14:tracePt t="63170" x="7096125" y="4083050"/>
          <p14:tracePt t="63178" x="7096125" y="4098925"/>
          <p14:tracePt t="63187" x="7096125" y="4114800"/>
          <p14:tracePt t="63195" x="7096125" y="4122738"/>
          <p14:tracePt t="63203" x="7096125" y="4130675"/>
          <p14:tracePt t="63211" x="7104063" y="4146550"/>
          <p14:tracePt t="63218" x="7104063" y="4162425"/>
          <p14:tracePt t="63228" x="7112000" y="4170363"/>
          <p14:tracePt t="63235" x="7112000" y="4178300"/>
          <p14:tracePt t="63243" x="7112000" y="4194175"/>
          <p14:tracePt t="63251" x="7112000" y="4202113"/>
          <p14:tracePt t="63260" x="7112000" y="4210050"/>
          <p14:tracePt t="63268" x="7112000" y="4217988"/>
          <p14:tracePt t="63275" x="7112000" y="4225925"/>
          <p14:tracePt t="63283" x="7112000" y="4233863"/>
          <p14:tracePt t="63306" x="7112000" y="4241800"/>
          <p14:tracePt t="63339" x="7112000" y="4249738"/>
          <p14:tracePt t="63498" x="7119938" y="4241800"/>
          <p14:tracePt t="63506" x="7127875" y="4233863"/>
          <p14:tracePt t="63514" x="7127875" y="4217988"/>
          <p14:tracePt t="63546" x="7127875" y="4210050"/>
          <p14:tracePt t="64082" x="7072313" y="4233863"/>
          <p14:tracePt t="64091" x="7032625" y="4257675"/>
          <p14:tracePt t="64098" x="7008813" y="4281488"/>
          <p14:tracePt t="64106" x="6992938" y="4298950"/>
          <p14:tracePt t="64115" x="6985000" y="4306888"/>
          <p14:tracePt t="64122" x="6985000" y="4314825"/>
          <p14:tracePt t="64130" x="6985000" y="4322763"/>
          <p14:tracePt t="64139" x="6977063" y="4322763"/>
          <p14:tracePt t="64226" x="6977063" y="4330700"/>
          <p14:tracePt t="64234" x="6961188" y="4346575"/>
          <p14:tracePt t="64242" x="6953250" y="4354513"/>
          <p14:tracePt t="64250" x="6953250" y="4362450"/>
          <p14:tracePt t="64266" x="6953250" y="4370388"/>
          <p14:tracePt t="64291" x="6953250" y="4378325"/>
          <p14:tracePt t="64314" x="6945313" y="4394200"/>
          <p14:tracePt t="64322" x="6945313" y="4402138"/>
          <p14:tracePt t="64330" x="6945313" y="4418013"/>
          <p14:tracePt t="64340" x="6937375" y="4433888"/>
          <p14:tracePt t="64346" x="6937375" y="4449763"/>
          <p14:tracePt t="64355" x="6937375" y="4457700"/>
          <p14:tracePt t="64362" x="6937375" y="4473575"/>
          <p14:tracePt t="64370" x="6937375" y="4489450"/>
          <p14:tracePt t="64386" x="6937375" y="4497388"/>
          <p14:tracePt t="64394" x="6937375" y="4505325"/>
          <p14:tracePt t="64403" x="6937375" y="4513263"/>
          <p14:tracePt t="64420" x="6937375" y="4521200"/>
          <p14:tracePt t="64427" x="6937375" y="4529138"/>
          <p14:tracePt t="64434" x="6937375" y="4537075"/>
          <p14:tracePt t="64682" x="6929438" y="4537075"/>
          <p14:tracePt t="64699" x="6921500" y="4537075"/>
          <p14:tracePt t="64706" x="6913563" y="4537075"/>
          <p14:tracePt t="64716" x="6905625" y="4537075"/>
          <p14:tracePt t="64748" x="6905625" y="4529138"/>
          <p14:tracePt t="64826" x="6897688" y="4529138"/>
          <p14:tracePt t="64850" x="6889750" y="4529138"/>
          <p14:tracePt t="64867" x="6873875" y="4529138"/>
          <p14:tracePt t="64882" x="6865938" y="4529138"/>
          <p14:tracePt t="64930" x="6858000" y="4529138"/>
          <p14:tracePt t="64962" x="6858000" y="4521200"/>
          <p14:tracePt t="64970" x="6842125" y="4521200"/>
          <p14:tracePt t="64978" x="6802438" y="4505325"/>
          <p14:tracePt t="64986" x="6761163" y="4497388"/>
          <p14:tracePt t="64996" x="6705600" y="4481513"/>
          <p14:tracePt t="65002" x="6642100" y="4473575"/>
          <p14:tracePt t="65011" x="6570663" y="4449763"/>
          <p14:tracePt t="65018" x="6467475" y="4433888"/>
          <p14:tracePt t="65029" x="6362700" y="4418013"/>
          <p14:tracePt t="65034" x="6196013" y="4386263"/>
          <p14:tracePt t="65043" x="5956300" y="4338638"/>
          <p14:tracePt t="65050" x="5708650" y="4281488"/>
          <p14:tracePt t="65058" x="5389563" y="4225925"/>
          <p14:tracePt t="65066" x="5072063" y="4162425"/>
          <p14:tracePt t="65074" x="4848225" y="4138613"/>
          <p14:tracePt t="65082" x="4729163" y="4138613"/>
          <p14:tracePt t="65090" x="4664075" y="4138613"/>
          <p14:tracePt t="65098" x="4648200" y="4138613"/>
          <p14:tracePt t="65130" x="4640263" y="4138613"/>
          <p14:tracePt t="65411" x="4705350" y="4146550"/>
          <p14:tracePt t="65419" x="4768850" y="4154488"/>
          <p14:tracePt t="65427" x="4832350" y="4162425"/>
          <p14:tracePt t="65434" x="4895850" y="4162425"/>
          <p14:tracePt t="65443" x="4959350" y="4162425"/>
          <p14:tracePt t="65450" x="5022850" y="4162425"/>
          <p14:tracePt t="65459" x="5056188" y="4162425"/>
          <p14:tracePt t="65466" x="5095875" y="4154488"/>
          <p14:tracePt t="65474" x="5119688" y="4146550"/>
          <p14:tracePt t="65482" x="5135563" y="4138613"/>
          <p14:tracePt t="65490" x="5159375" y="4130675"/>
          <p14:tracePt t="65498" x="5191125" y="4114800"/>
          <p14:tracePt t="65506" x="5222875" y="4106863"/>
          <p14:tracePt t="65515" x="5286375" y="4098925"/>
          <p14:tracePt t="65522" x="5365750" y="4090988"/>
          <p14:tracePt t="65530" x="5446713" y="4083050"/>
          <p14:tracePt t="65538" x="5541963" y="4075113"/>
          <p14:tracePt t="65546" x="5661025" y="4075113"/>
          <p14:tracePt t="65554" x="5765800" y="4067175"/>
          <p14:tracePt t="65562" x="5861050" y="4051300"/>
          <p14:tracePt t="65571" x="5948363" y="4035425"/>
          <p14:tracePt t="65579" x="6027738" y="4019550"/>
          <p14:tracePt t="65586" x="6059488" y="4003675"/>
          <p14:tracePt t="65594" x="6100763" y="3995738"/>
          <p14:tracePt t="65602" x="6116638" y="3987800"/>
          <p14:tracePt t="65618" x="6124575" y="3987800"/>
          <p14:tracePt t="65626" x="6132513" y="3987800"/>
          <p14:tracePt t="65635" x="6140450" y="3987800"/>
          <p14:tracePt t="65643" x="6148388" y="3987800"/>
          <p14:tracePt t="65650" x="6156325" y="3979863"/>
          <p14:tracePt t="65659" x="6172200" y="3979863"/>
          <p14:tracePt t="65667" x="6196013" y="3979863"/>
          <p14:tracePt t="65674" x="6219825" y="3979863"/>
          <p14:tracePt t="65683" x="6243638" y="3979863"/>
          <p14:tracePt t="65690" x="6267450" y="3979863"/>
          <p14:tracePt t="65698" x="6275388" y="3979863"/>
          <p14:tracePt t="65716" x="6283325" y="3979863"/>
          <p14:tracePt t="65738" x="6283325" y="3971925"/>
          <p14:tracePt t="65746" x="6211888" y="3971925"/>
          <p14:tracePt t="65755" x="6124575" y="3971925"/>
          <p14:tracePt t="65763" x="6011863" y="3971925"/>
          <p14:tracePt t="65771" x="5916613" y="3987800"/>
          <p14:tracePt t="65782" x="5829300" y="4003675"/>
          <p14:tracePt t="65786" x="5757863" y="4027488"/>
          <p14:tracePt t="65794" x="5716588" y="4043363"/>
          <p14:tracePt t="65802" x="5700713" y="4051300"/>
          <p14:tracePt t="65811" x="5692775" y="4059238"/>
          <p14:tracePt t="65818" x="5676900" y="4067175"/>
          <p14:tracePt t="65826" x="5668963" y="4075113"/>
          <p14:tracePt t="65835" x="5653088" y="4083050"/>
          <p14:tracePt t="65842" x="5637213" y="4098925"/>
          <p14:tracePt t="65850" x="5629275" y="4106863"/>
          <p14:tracePt t="65859" x="5621338" y="4130675"/>
          <p14:tracePt t="65867" x="5621338" y="4154488"/>
          <p14:tracePt t="65874" x="5613400" y="4162425"/>
          <p14:tracePt t="65883" x="5613400" y="4170363"/>
          <p14:tracePt t="65891" x="5613400" y="4186238"/>
          <p14:tracePt t="65907" x="5613400" y="4194175"/>
          <p14:tracePt t="65915" x="5676900" y="4210050"/>
          <p14:tracePt t="65923" x="5853113" y="4210050"/>
          <p14:tracePt t="65930" x="6211888" y="4138613"/>
          <p14:tracePt t="65938" x="6642100" y="4043363"/>
          <p14:tracePt t="65947" x="7072313" y="3930650"/>
          <p14:tracePt t="65954" x="7462838" y="3787775"/>
          <p14:tracePt t="65976" x="7902575" y="3579813"/>
          <p14:tracePt t="65978" x="7981950" y="3524250"/>
          <p14:tracePt t="65986" x="7997825" y="3508375"/>
          <p14:tracePt t="65996" x="8005763" y="3492500"/>
          <p14:tracePt t="66002" x="8005763" y="3484563"/>
          <p14:tracePt t="66011" x="7950200" y="3468688"/>
          <p14:tracePt t="66018" x="7829550" y="3429000"/>
          <p14:tracePt t="66028" x="7654925" y="3389313"/>
          <p14:tracePt t="66034" x="7462838" y="3341688"/>
          <p14:tracePt t="66042" x="7367588" y="3309938"/>
          <p14:tracePt t="66050" x="7304088" y="3286125"/>
          <p14:tracePt t="66059" x="7296150" y="3286125"/>
          <p14:tracePt t="66074" x="7296150" y="3278188"/>
          <p14:tracePt t="66090" x="7288213" y="3270250"/>
          <p14:tracePt t="66099" x="7280275" y="3262313"/>
          <p14:tracePt t="66114" x="7272338" y="3252788"/>
          <p14:tracePt t="66122" x="7264400" y="3244850"/>
          <p14:tracePt t="66131" x="7256463" y="3244850"/>
          <p14:tracePt t="66139" x="7232650" y="3221038"/>
          <p14:tracePt t="66146" x="7200900" y="3213100"/>
          <p14:tracePt t="66154" x="7135813" y="3173413"/>
          <p14:tracePt t="66162" x="7080250" y="3149600"/>
          <p14:tracePt t="66170" x="7008813" y="3125788"/>
          <p14:tracePt t="66178" x="6937375" y="3109913"/>
          <p14:tracePt t="66186" x="6865938" y="3101975"/>
          <p14:tracePt t="66195" x="6818313" y="3094038"/>
          <p14:tracePt t="66202" x="6784975" y="3094038"/>
          <p14:tracePt t="66210" x="6761163" y="3094038"/>
          <p14:tracePt t="66218" x="6737350" y="3094038"/>
          <p14:tracePt t="66226" x="6713538" y="3094038"/>
          <p14:tracePt t="66234" x="6681788" y="3094038"/>
          <p14:tracePt t="66243" x="6610350" y="3094038"/>
          <p14:tracePt t="66250" x="6546850" y="3094038"/>
          <p14:tracePt t="66259" x="6459538" y="3094038"/>
          <p14:tracePt t="66267" x="6338888" y="3086100"/>
          <p14:tracePt t="66275" x="6196013" y="3062288"/>
          <p14:tracePt t="66282" x="6083300" y="3054350"/>
          <p14:tracePt t="66290" x="5988050" y="3054350"/>
          <p14:tracePt t="66299" x="5956300" y="3054350"/>
          <p14:tracePt t="66310" x="5932488" y="3054350"/>
          <p14:tracePt t="66322" x="5924550" y="3054350"/>
          <p14:tracePt t="66347" x="5924550" y="3062288"/>
          <p14:tracePt t="66355" x="5908675" y="3078163"/>
          <p14:tracePt t="66362" x="5908675" y="3101975"/>
          <p14:tracePt t="66370" x="5892800" y="3133725"/>
          <p14:tracePt t="66378" x="5884863" y="3173413"/>
          <p14:tracePt t="66386" x="5876925" y="3213100"/>
          <p14:tracePt t="66394" x="5868988" y="3286125"/>
          <p14:tracePt t="66403" x="5868988" y="3349625"/>
          <p14:tracePt t="66410" x="5884863" y="3421063"/>
          <p14:tracePt t="66420" x="5924550" y="3508375"/>
          <p14:tracePt t="66426" x="5956300" y="3587750"/>
          <p14:tracePt t="66436" x="5980113" y="3652838"/>
          <p14:tracePt t="66443" x="5988050" y="3692525"/>
          <p14:tracePt t="66450" x="5995988" y="3724275"/>
          <p14:tracePt t="66459" x="5995988" y="3732213"/>
          <p14:tracePt t="66466" x="5995988" y="3748088"/>
          <p14:tracePt t="66482" x="5995988" y="3756025"/>
          <p14:tracePt t="66499" x="5988050" y="3771900"/>
          <p14:tracePt t="66507" x="5980113" y="3787775"/>
          <p14:tracePt t="66516" x="5980113" y="3803650"/>
          <p14:tracePt t="66523" x="5980113" y="3827463"/>
          <p14:tracePt t="66532" x="6003925" y="3883025"/>
          <p14:tracePt t="66538" x="6035675" y="3938588"/>
          <p14:tracePt t="66547" x="6059488" y="4003675"/>
          <p14:tracePt t="66555" x="6083300" y="4067175"/>
          <p14:tracePt t="66563" x="6116638" y="4122738"/>
          <p14:tracePt t="66570" x="6132513" y="4170363"/>
          <p14:tracePt t="66578" x="6156325" y="4217988"/>
          <p14:tracePt t="66586" x="6180138" y="4257675"/>
          <p14:tracePt t="66594" x="6203950" y="4281488"/>
          <p14:tracePt t="66602" x="6219825" y="4298950"/>
          <p14:tracePt t="66611" x="6243638" y="4314825"/>
          <p14:tracePt t="66619" x="6275388" y="4330700"/>
          <p14:tracePt t="66631" x="6299200" y="4338638"/>
          <p14:tracePt t="66634" x="6330950" y="4346575"/>
          <p14:tracePt t="66643" x="6378575" y="4346575"/>
          <p14:tracePt t="66651" x="6418263" y="4346575"/>
          <p14:tracePt t="66658" x="6451600" y="4346575"/>
          <p14:tracePt t="66666" x="6499225" y="4346575"/>
          <p14:tracePt t="66674" x="6546850" y="4346575"/>
          <p14:tracePt t="66684" x="6610350" y="4346575"/>
          <p14:tracePt t="66690" x="6681788" y="4354513"/>
          <p14:tracePt t="66698" x="6753225" y="4354513"/>
          <p14:tracePt t="66707" x="6818313" y="4354513"/>
          <p14:tracePt t="66719" x="6850063" y="4354513"/>
          <p14:tracePt t="66722" x="6873875" y="4354513"/>
          <p14:tracePt t="66731" x="6881813" y="4354513"/>
          <p14:tracePt t="66738" x="6889750" y="4354513"/>
          <p14:tracePt t="66746" x="6889750" y="4346575"/>
          <p14:tracePt t="66755" x="6889750" y="4338638"/>
          <p14:tracePt t="66762" x="6889750" y="4314825"/>
          <p14:tracePt t="66771" x="6897688" y="4281488"/>
          <p14:tracePt t="66778" x="6897688" y="4257675"/>
          <p14:tracePt t="66786" x="6913563" y="4225925"/>
          <p14:tracePt t="66794" x="6937375" y="4186238"/>
          <p14:tracePt t="66802" x="6977063" y="4146550"/>
          <p14:tracePt t="66811" x="7016750" y="4098925"/>
          <p14:tracePt t="66819" x="7056438" y="4059238"/>
          <p14:tracePt t="66826" x="7104063" y="4019550"/>
          <p14:tracePt t="66834" x="7145338" y="3979863"/>
          <p14:tracePt t="66842" x="7177088" y="3938588"/>
          <p14:tracePt t="66850" x="7200900" y="3906838"/>
          <p14:tracePt t="66858" x="7216775" y="3859213"/>
          <p14:tracePt t="66866" x="7216775" y="3827463"/>
          <p14:tracePt t="66874" x="7216775" y="3771900"/>
          <p14:tracePt t="66883" x="7192963" y="3716338"/>
          <p14:tracePt t="66891" x="7145338" y="3636963"/>
          <p14:tracePt t="66899" x="7072313" y="3556000"/>
          <p14:tracePt t="66906" x="6961188" y="3444875"/>
          <p14:tracePt t="66914" x="6881813" y="3365500"/>
          <p14:tracePt t="66922" x="6850063" y="3325813"/>
          <p14:tracePt t="66930" x="6842125" y="3317875"/>
          <p14:tracePt t="66938" x="6842125" y="3302000"/>
          <p14:tracePt t="66947" x="6842125" y="3286125"/>
          <p14:tracePt t="66959" x="6842125" y="3270250"/>
          <p14:tracePt t="66962" x="6858000" y="3252788"/>
          <p14:tracePt t="66970" x="6858000" y="3236913"/>
          <p14:tracePt t="66979" x="6865938" y="3236913"/>
          <p14:tracePt t="66987" x="6873875" y="3228975"/>
          <p14:tracePt t="66997" x="6873875" y="3221038"/>
          <p14:tracePt t="67058" x="6818313" y="3205163"/>
          <p14:tracePt t="67066" x="6761163" y="3197225"/>
          <p14:tracePt t="67074" x="6689725" y="3189288"/>
          <p14:tracePt t="67083" x="6618288" y="3189288"/>
          <p14:tracePt t="67090" x="6523038" y="3189288"/>
          <p14:tracePt t="67099" x="6402388" y="3189288"/>
          <p14:tracePt t="67106" x="6251575" y="3213100"/>
          <p14:tracePt t="67115" x="6051550" y="3221038"/>
          <p14:tracePt t="67123" x="5829300" y="3236913"/>
          <p14:tracePt t="67134" x="5637213" y="3270250"/>
          <p14:tracePt t="67138" x="5510213" y="3309938"/>
          <p14:tracePt t="67146" x="5462588" y="3341688"/>
          <p14:tracePt t="67158" x="5438775" y="3381375"/>
          <p14:tracePt t="67162" x="5422900" y="3397250"/>
          <p14:tracePt t="67171" x="5422900" y="3421063"/>
          <p14:tracePt t="67180" x="5422900" y="3444875"/>
          <p14:tracePt t="67187" x="5414963" y="3452813"/>
          <p14:tracePt t="67196" x="5407025" y="3476625"/>
          <p14:tracePt t="67202" x="5397500" y="3508375"/>
          <p14:tracePt t="67210" x="5381625" y="3540125"/>
          <p14:tracePt t="67218" x="5349875" y="3579813"/>
          <p14:tracePt t="67226" x="5294313" y="3621088"/>
          <p14:tracePt t="67234" x="5230813" y="3668713"/>
          <p14:tracePt t="67243" x="5151438" y="3732213"/>
          <p14:tracePt t="67250" x="5072063" y="3803650"/>
          <p14:tracePt t="67259" x="4983163" y="3875088"/>
          <p14:tracePt t="67267" x="4872038" y="3956050"/>
          <p14:tracePt t="67275" x="4752975" y="4051300"/>
          <p14:tracePt t="67282" x="4640263" y="4138613"/>
          <p14:tracePt t="67291" x="4560888" y="4186238"/>
          <p14:tracePt t="67298" x="4481513" y="4249738"/>
          <p14:tracePt t="67306" x="4410075" y="4298950"/>
          <p14:tracePt t="67314" x="4352925" y="4346575"/>
          <p14:tracePt t="67322" x="4297363" y="4394200"/>
          <p14:tracePt t="67330" x="4241800" y="4433888"/>
          <p14:tracePt t="67339" x="4202113" y="4473575"/>
          <p14:tracePt t="67346" x="4170363" y="4513263"/>
          <p14:tracePt t="67356" x="4122738" y="4560888"/>
          <p14:tracePt t="67362" x="4106863" y="4600575"/>
          <p14:tracePt t="67370" x="4067175" y="4641850"/>
          <p14:tracePt t="67378" x="3994150" y="4697413"/>
          <p14:tracePt t="67387" x="3914775" y="4745038"/>
          <p14:tracePt t="67394" x="3867150" y="4776788"/>
          <p14:tracePt t="67403" x="3819525" y="4808538"/>
          <p14:tracePt t="67410" x="3771900" y="4840288"/>
          <p14:tracePt t="67418" x="3732213" y="4872038"/>
          <p14:tracePt t="67426" x="3700463" y="4911725"/>
          <p14:tracePt t="67435" x="3692525" y="4927600"/>
          <p14:tracePt t="67442" x="3676650" y="4951413"/>
          <p14:tracePt t="67450" x="3668713" y="4959350"/>
          <p14:tracePt t="67459" x="3660775" y="4976813"/>
          <p14:tracePt t="67467" x="3660775" y="4984750"/>
          <p14:tracePt t="67475" x="3651250" y="4984750"/>
          <p14:tracePt t="67482" x="3651250" y="4992688"/>
          <p14:tracePt t="67499" x="3643313" y="4992688"/>
          <p14:tracePt t="67507" x="3643313" y="5000625"/>
          <p14:tracePt t="67523" x="3635375" y="5008563"/>
          <p14:tracePt t="67533" x="3635375" y="5016500"/>
          <p14:tracePt t="67538" x="3619500" y="5032375"/>
          <p14:tracePt t="67546" x="3611563" y="5040313"/>
          <p14:tracePt t="67555" x="3587750" y="5064125"/>
          <p14:tracePt t="67563" x="3556000" y="5072063"/>
          <p14:tracePt t="67570" x="3532188" y="5087938"/>
          <p14:tracePt t="67578" x="3508375" y="5095875"/>
          <p14:tracePt t="67586" x="3468688" y="5103813"/>
          <p14:tracePt t="67594" x="3405188" y="5095875"/>
          <p14:tracePt t="67603" x="3317875" y="5056188"/>
          <p14:tracePt t="67610" x="3221038" y="5008563"/>
          <p14:tracePt t="67618" x="3101975" y="4951413"/>
          <p14:tracePt t="67626" x="2998788" y="4895850"/>
          <p14:tracePt t="67634" x="2949575" y="4872038"/>
          <p14:tracePt t="67643" x="2917825" y="4848225"/>
          <p14:tracePt t="67653" x="2901950" y="4840288"/>
          <p14:tracePt t="67660" x="2878138" y="4808538"/>
          <p14:tracePt t="67669" x="2854325" y="4768850"/>
          <p14:tracePt t="67675" x="2822575" y="4697413"/>
          <p14:tracePt t="67685" x="2798763" y="4633913"/>
          <p14:tracePt t="67691" x="2767013" y="4560888"/>
          <p14:tracePt t="67699" x="2743200" y="4497388"/>
          <p14:tracePt t="67706" x="2727325" y="4418013"/>
          <p14:tracePt t="67716" x="2719388" y="4322763"/>
          <p14:tracePt t="67723" x="2719388" y="4194175"/>
          <p14:tracePt t="67731" x="2719388" y="4083050"/>
          <p14:tracePt t="67738" x="2719388" y="3930650"/>
          <p14:tracePt t="67746" x="2719388" y="3827463"/>
          <p14:tracePt t="67754" x="2719388" y="3724275"/>
          <p14:tracePt t="67762" x="2719388" y="3629025"/>
          <p14:tracePt t="67771" x="2695575" y="3532188"/>
          <p14:tracePt t="67778" x="2663825" y="3436938"/>
          <p14:tracePt t="67787" x="2632075" y="3357563"/>
          <p14:tracePt t="67794" x="2616200" y="3309938"/>
          <p14:tracePt t="67802" x="2606675" y="3278188"/>
          <p14:tracePt t="67810" x="2598738" y="3236913"/>
          <p14:tracePt t="67818" x="2598738" y="3213100"/>
          <p14:tracePt t="67826" x="2598738" y="3181350"/>
          <p14:tracePt t="67834" x="2598738" y="3149600"/>
          <p14:tracePt t="67842" x="2598738" y="3109913"/>
          <p14:tracePt t="67850" x="2598738" y="3046413"/>
          <p14:tracePt t="67859" x="2598738" y="2982913"/>
          <p14:tracePt t="67866" x="2598738" y="2919413"/>
          <p14:tracePt t="67874" x="2598738" y="2838450"/>
          <p14:tracePt t="67883" x="2598738" y="2790825"/>
          <p14:tracePt t="67892" x="2598738" y="2727325"/>
          <p14:tracePt t="67900" x="2598738" y="2671763"/>
          <p14:tracePt t="67906" x="2606675" y="2624138"/>
          <p14:tracePt t="67914" x="2616200" y="2592388"/>
          <p14:tracePt t="67922" x="2616200" y="2559050"/>
          <p14:tracePt t="67931" x="2616200" y="2535238"/>
          <p14:tracePt t="67938" x="2616200" y="2519363"/>
          <p14:tracePt t="67946" x="2616200" y="2503488"/>
          <p14:tracePt t="67954" x="2616200" y="2487613"/>
          <p14:tracePt t="67963" x="2616200" y="2479675"/>
          <p14:tracePt t="67977" x="2616200" y="2471738"/>
          <p14:tracePt t="67978" x="2616200" y="2455863"/>
          <p14:tracePt t="67994" x="2616200" y="2447925"/>
          <p14:tracePt t="68002" x="2616200" y="2432050"/>
          <p14:tracePt t="68018" x="2616200" y="2424113"/>
          <p14:tracePt t="68034" x="2616200" y="2416175"/>
          <p14:tracePt t="68051" x="2616200" y="2408238"/>
          <p14:tracePt t="68114" x="2606675" y="2408238"/>
          <p14:tracePt t="68122" x="2624138" y="2447925"/>
          <p14:tracePt t="68131" x="2647950" y="2535238"/>
          <p14:tracePt t="68138" x="2687638" y="2647950"/>
          <p14:tracePt t="68146" x="2735263" y="2782888"/>
          <p14:tracePt t="68154" x="2790825" y="2943225"/>
          <p14:tracePt t="68163" x="2846388" y="3078163"/>
          <p14:tracePt t="68171" x="2862263" y="3173413"/>
          <p14:tracePt t="68178" x="2878138" y="3262313"/>
          <p14:tracePt t="68186" x="2886075" y="3317875"/>
          <p14:tracePt t="68194" x="2886075" y="3365500"/>
          <p14:tracePt t="68202" x="2886075" y="3405188"/>
          <p14:tracePt t="68210" x="2886075" y="3452813"/>
          <p14:tracePt t="68218" x="2862263" y="3500438"/>
          <p14:tracePt t="68226" x="2838450" y="3556000"/>
          <p14:tracePt t="68234" x="2806700" y="3621088"/>
          <p14:tracePt t="68242" x="2782888" y="3692525"/>
          <p14:tracePt t="68250" x="2759075" y="3763963"/>
          <p14:tracePt t="68259" x="2759075" y="3867150"/>
          <p14:tracePt t="68266" x="2759075" y="3987800"/>
          <p14:tracePt t="68275" x="2759075" y="4122738"/>
          <p14:tracePt t="68282" x="2767013" y="4273550"/>
          <p14:tracePt t="68290" x="2790825" y="4402138"/>
          <p14:tracePt t="68298" x="2798763" y="4505325"/>
          <p14:tracePt t="68306" x="2798763" y="4576763"/>
          <p14:tracePt t="68314" x="2798763" y="4633913"/>
          <p14:tracePt t="68322" x="2798763" y="4681538"/>
          <p14:tracePt t="68330" x="2798763" y="4713288"/>
          <p14:tracePt t="68338" x="2782888" y="4737100"/>
          <p14:tracePt t="68346" x="2782888" y="4760913"/>
          <p14:tracePt t="68354" x="2767013" y="4792663"/>
          <p14:tracePt t="68363" x="2767013" y="4824413"/>
          <p14:tracePt t="68372" x="2767013" y="4864100"/>
          <p14:tracePt t="68378" x="2767013" y="4895850"/>
          <p14:tracePt t="68386" x="2767013" y="4943475"/>
          <p14:tracePt t="68394" x="2774950" y="4976813"/>
          <p14:tracePt t="68402" x="2782888" y="5016500"/>
          <p14:tracePt t="68410" x="2782888" y="5040313"/>
          <p14:tracePt t="68418" x="2782888" y="5048250"/>
          <p14:tracePt t="68482" x="2790825" y="5056188"/>
          <p14:tracePt t="68490" x="2798763" y="5072063"/>
          <p14:tracePt t="68498" x="2814638" y="5080000"/>
          <p14:tracePt t="68506" x="2814638" y="5095875"/>
          <p14:tracePt t="68835" x="2798763" y="5095875"/>
          <p14:tracePt t="68858" x="2798763" y="5087938"/>
          <p14:tracePt t="68980" x="2782888" y="5072063"/>
          <p14:tracePt t="68986" x="2774950" y="5048250"/>
          <p14:tracePt t="68994" x="2759075" y="5032375"/>
          <p14:tracePt t="69002" x="2759075" y="5016500"/>
          <p14:tracePt t="69010" x="2735263" y="4984750"/>
          <p14:tracePt t="69018" x="2711450" y="4927600"/>
          <p14:tracePt t="69028" x="2679700" y="4856163"/>
          <p14:tracePt t="69034" x="2632075" y="4776788"/>
          <p14:tracePt t="69044" x="2590800" y="4713288"/>
          <p14:tracePt t="69050" x="2566988" y="4681538"/>
          <p14:tracePt t="70890" x="2598738" y="4681538"/>
          <p14:tracePt t="70899" x="2616200" y="4681538"/>
          <p14:tracePt t="70906" x="2640013" y="4665663"/>
          <p14:tracePt t="70914" x="2679700" y="4649788"/>
          <p14:tracePt t="70922" x="2735263" y="4616450"/>
          <p14:tracePt t="70930" x="2798763" y="4592638"/>
          <p14:tracePt t="70939" x="2878138" y="4560888"/>
          <p14:tracePt t="70946" x="2982913" y="4521200"/>
          <p14:tracePt t="70954" x="3078163" y="4497388"/>
          <p14:tracePt t="70962" x="3213100" y="4457700"/>
          <p14:tracePt t="70970" x="3381375" y="4425950"/>
          <p14:tracePt t="70980" x="3548063" y="4402138"/>
          <p14:tracePt t="70986" x="3724275" y="4402138"/>
          <p14:tracePt t="70994" x="3922713" y="4386263"/>
          <p14:tracePt t="71002" x="4122738" y="4386263"/>
          <p14:tracePt t="71010" x="4321175" y="4402138"/>
          <p14:tracePt t="71018" x="4489450" y="4425950"/>
          <p14:tracePt t="71028" x="4616450" y="4457700"/>
          <p14:tracePt t="71034" x="4713288" y="4465638"/>
          <p14:tracePt t="71047" x="4752975" y="4473575"/>
          <p14:tracePt t="71050" x="4768850" y="4473575"/>
          <p14:tracePt t="71092" x="4776788" y="4473575"/>
          <p14:tracePt t="71106" x="4792663" y="4473575"/>
          <p14:tracePt t="71115" x="4832350" y="4481513"/>
          <p14:tracePt t="71123" x="4887913" y="4497388"/>
          <p14:tracePt t="71131" x="4959350" y="4537075"/>
          <p14:tracePt t="71138" x="5064125" y="4560888"/>
          <p14:tracePt t="71146" x="5199063" y="4600575"/>
          <p14:tracePt t="71154" x="5373688" y="4649788"/>
          <p14:tracePt t="71162" x="5526088" y="4689475"/>
          <p14:tracePt t="71170" x="5676900" y="4721225"/>
          <p14:tracePt t="71179" x="5781675" y="4752975"/>
          <p14:tracePt t="71186" x="5884863" y="4760913"/>
          <p14:tracePt t="71194" x="5995988" y="4768850"/>
          <p14:tracePt t="71203" x="6100763" y="4776788"/>
          <p14:tracePt t="71210" x="6203950" y="4776788"/>
          <p14:tracePt t="71218" x="6299200" y="4776788"/>
          <p14:tracePt t="71226" x="6378575" y="4776788"/>
          <p14:tracePt t="71234" x="6451600" y="4760913"/>
          <p14:tracePt t="71242" x="6507163" y="4752975"/>
          <p14:tracePt t="71250" x="6578600" y="4745038"/>
          <p14:tracePt t="71260" x="6689725" y="4721225"/>
          <p14:tracePt t="71267" x="6818313" y="4713288"/>
          <p14:tracePt t="71274" x="6977063" y="4713288"/>
          <p14:tracePt t="71282" x="7104063" y="4713288"/>
          <p14:tracePt t="71290" x="7208838" y="4705350"/>
          <p14:tracePt t="71298" x="7304088" y="4705350"/>
          <p14:tracePt t="71306" x="7391400" y="4705350"/>
          <p14:tracePt t="71315" x="7446963" y="4705350"/>
          <p14:tracePt t="71322" x="7478713" y="4705350"/>
          <p14:tracePt t="71330" x="7512050" y="4705350"/>
          <p14:tracePt t="71341" x="7543800" y="4705350"/>
          <p14:tracePt t="71346" x="7575550" y="4697413"/>
          <p14:tracePt t="71355" x="7646988" y="4681538"/>
          <p14:tracePt t="71362" x="7710488" y="4649788"/>
          <p14:tracePt t="71371" x="7781925" y="4616450"/>
          <p14:tracePt t="71378" x="7862888" y="4568825"/>
          <p14:tracePt t="71387" x="7950200" y="4521200"/>
          <p14:tracePt t="71394" x="8005763" y="4473575"/>
          <p14:tracePt t="71403" x="8069263" y="4425950"/>
          <p14:tracePt t="71410" x="8124825" y="4378325"/>
          <p14:tracePt t="71418" x="8172450" y="4346575"/>
          <p14:tracePt t="71427" x="8245475" y="4281488"/>
          <p14:tracePt t="71435" x="8301038" y="4225925"/>
          <p14:tracePt t="71442" x="8380413" y="4170363"/>
          <p14:tracePt t="71450" x="8443913" y="4106863"/>
          <p14:tracePt t="71459" x="8499475" y="4035425"/>
          <p14:tracePt t="71467" x="8523288" y="4011613"/>
          <p14:tracePt t="71474" x="8556625" y="3963988"/>
          <p14:tracePt t="71482" x="8580438" y="3938588"/>
          <p14:tracePt t="71491" x="8596313" y="3922713"/>
          <p14:tracePt t="71499" x="8628063" y="3898900"/>
          <p14:tracePt t="71506" x="8651875" y="3890963"/>
          <p14:tracePt t="71515" x="8683625" y="3867150"/>
          <p14:tracePt t="71522" x="8731250" y="3827463"/>
          <p14:tracePt t="71530" x="8778875" y="3795713"/>
          <p14:tracePt t="71539" x="8826500" y="3756025"/>
          <p14:tracePt t="71546" x="8850313" y="3724275"/>
          <p14:tracePt t="71554" x="8850313" y="3708400"/>
          <p14:tracePt t="71683" x="8253413" y="3708400"/>
          <p14:tracePt t="71691" x="7496175" y="3708400"/>
          <p14:tracePt t="71699" x="7486650" y="3708400"/>
          <p14:tracePt t="72018" x="7567613" y="3700463"/>
          <p14:tracePt t="72028" x="7773988" y="3692525"/>
          <p14:tracePt t="72034" x="8085138" y="3676650"/>
          <p14:tracePt t="72042" x="8412163" y="3668713"/>
          <p14:tracePt t="72050" x="8699500" y="3636963"/>
          <p14:tracePt t="72063" x="8874125" y="3629025"/>
          <p14:tracePt t="72067" x="9010650" y="3629025"/>
          <p14:tracePt t="72074" x="9137650" y="3644900"/>
          <p14:tracePt t="72082" x="9242425" y="3668713"/>
          <p14:tracePt t="72090" x="9329738" y="3676650"/>
          <p14:tracePt t="72098" x="9393238" y="3676650"/>
          <p14:tracePt t="72106" x="9488488" y="3676650"/>
          <p14:tracePt t="72114" x="9672638" y="3684588"/>
          <p14:tracePt t="72124" x="9886950" y="3700463"/>
          <p14:tracePt t="72130" x="10110788" y="3708400"/>
          <p14:tracePt t="72138" x="10261600" y="3708400"/>
          <p14:tracePt t="72147" x="10374313" y="3708400"/>
          <p14:tracePt t="72154" x="10437813" y="3700463"/>
          <p14:tracePt t="72162" x="10493375" y="3684588"/>
          <p14:tracePt t="72170" x="10525125" y="3668713"/>
          <p14:tracePt t="72178" x="10564813" y="3660775"/>
          <p14:tracePt t="72186" x="10596563" y="3652838"/>
          <p14:tracePt t="72194" x="10620375" y="3636963"/>
          <p14:tracePt t="72202" x="10620375" y="3629025"/>
          <p14:tracePt t="72250" x="10693400" y="3629025"/>
          <p14:tracePt t="72259" x="11036300" y="3652838"/>
          <p14:tracePt t="72267" x="11761788" y="3779838"/>
          <p14:tracePt t="72310" x="1695450" y="4165600"/>
          <p14:tracePt t="72326" x="1962150" y="4127500"/>
          <p14:tracePt t="72345" x="1968500" y="4127500"/>
          <p14:tracePt t="72358" x="1968500" y="4121150"/>
          <p14:tracePt t="72375" x="1892300" y="4070350"/>
          <p14:tracePt t="72392" x="1524000" y="3898900"/>
          <p14:tracePt t="72409" x="1257300" y="3797300"/>
          <p14:tracePt t="72426" x="1162050" y="3759200"/>
          <p14:tracePt t="72442" x="1130300" y="3746500"/>
          <p14:tracePt t="72458" x="1092200" y="3727450"/>
          <p14:tracePt t="72500" x="1085850" y="3727450"/>
          <p14:tracePt t="72509" x="1073150" y="3721100"/>
          <p14:tracePt t="72526" x="1022350" y="3708400"/>
          <p14:tracePt t="72542" x="920750" y="3689350"/>
          <p14:tracePt t="72558" x="762000" y="3663950"/>
          <p14:tracePt t="72575" x="501650" y="3638550"/>
          <p14:tracePt t="72592" x="196850" y="3619500"/>
          <p14:tracePt t="72608" x="63500" y="3606800"/>
          <p14:tracePt t="72625" x="44450" y="3606800"/>
          <p14:tracePt t="72658" x="38100" y="3606800"/>
          <p14:tracePt t="72699" x="6350" y="3606800"/>
        </p14:tracePtLst>
      </p14:laserTrace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Manner of Articulation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Stops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Nasals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Fricatives</a:t>
            </a:r>
          </a:p>
          <a:p>
            <a:pPr marL="0" indent="0">
              <a:buNone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Affricates</a:t>
            </a:r>
          </a:p>
          <a:p>
            <a:pPr marL="0" indent="0">
              <a:buNone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Approximates (glides, liquids)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Taps/flaps </a:t>
            </a:r>
            <a:r>
              <a:rPr lang="en-US" altLang="en-US" dirty="0">
                <a:hlinkClick r:id="rId2"/>
              </a:rPr>
              <a:t>https://youtu.be/Do_cYPnbv8M</a:t>
            </a: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EB595-D64F-4C4D-A977-D2965EB16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56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DF93F-7D56-4750-BC6E-7547A151C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46" y="1992086"/>
            <a:ext cx="1573911" cy="16655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A803F-E15B-4B5C-8628-691DD446223B}"/>
              </a:ext>
            </a:extLst>
          </p:cNvPr>
          <p:cNvSpPr txBox="1"/>
          <p:nvPr/>
        </p:nvSpPr>
        <p:spPr>
          <a:xfrm>
            <a:off x="3341914" y="6459785"/>
            <a:ext cx="5294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/>
              <a:t>Hat tip</a:t>
            </a:r>
            <a:r>
              <a:rPr lang="en-US" sz="1200" dirty="0"/>
              <a:t>: http://www.learnlanguagesonyourown.com/manners-of-articulation.html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24A1EB-5AE1-468F-979D-207BF5A6A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51" y="1992085"/>
            <a:ext cx="1573912" cy="16655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918960-EAED-460D-8B7D-138D02FAD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622" y="1911048"/>
            <a:ext cx="1573912" cy="16655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F36BDC-67F6-4098-A7D7-86591EBF98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530" y="3849360"/>
            <a:ext cx="1146009" cy="13293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A821FA-3F5A-4664-B93D-B547301D68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524" y="3857414"/>
            <a:ext cx="1077867" cy="12503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23F4C6-3C0C-4F73-9B66-86E32D4F99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1651" y="3163151"/>
            <a:ext cx="2106300" cy="128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70"/>
    </mc:Choice>
    <mc:Fallback xmlns="">
      <p:transition spd="slow" advTm="110370"/>
    </mc:Fallback>
  </mc:AlternateContent>
  <p:extLst>
    <p:ext uri="{3A86A75C-4F4B-4683-9AE1-C65F6400EC91}">
      <p14:laserTraceLst xmlns:p14="http://schemas.microsoft.com/office/powerpoint/2010/main">
        <p14:tracePtLst>
          <p14:tracePt t="20874" x="11690350" y="3333750"/>
          <p14:tracePt t="20882" x="11403013" y="3317875"/>
          <p14:tracePt t="20895" x="11155363" y="3302000"/>
          <p14:tracePt t="20898" x="10988675" y="3333750"/>
          <p14:tracePt t="20906" x="10899775" y="3373438"/>
          <p14:tracePt t="20914" x="10852150" y="3452813"/>
          <p14:tracePt t="20923" x="10796588" y="3556000"/>
          <p14:tracePt t="20930" x="10764838" y="3660775"/>
          <p14:tracePt t="20938" x="10748963" y="3811588"/>
          <p14:tracePt t="20946" x="10748963" y="3930650"/>
          <p14:tracePt t="20954" x="10748963" y="4075113"/>
          <p14:tracePt t="20962" x="10748963" y="4170363"/>
          <p14:tracePt t="20971" x="10741025" y="4257675"/>
          <p14:tracePt t="20978" x="10733088" y="4330700"/>
          <p14:tracePt t="20987" x="10717213" y="4386263"/>
          <p14:tracePt t="20994" x="10685463" y="4425950"/>
          <p14:tracePt t="21002" x="10637838" y="4473575"/>
          <p14:tracePt t="21010" x="10556875" y="4529138"/>
          <p14:tracePt t="21018" x="10437813" y="4584700"/>
          <p14:tracePt t="21027" x="10237788" y="4657725"/>
          <p14:tracePt t="21034" x="10023475" y="4721225"/>
          <p14:tracePt t="21043" x="9744075" y="4776788"/>
          <p14:tracePt t="21050" x="9585325" y="4848225"/>
          <p14:tracePt t="21058" x="9528175" y="4856163"/>
          <p14:tracePt t="21090" x="9536113" y="4864100"/>
          <p14:tracePt t="21098" x="9544050" y="4879975"/>
          <p14:tracePt t="21106" x="9559925" y="4895850"/>
          <p14:tracePt t="21114" x="9575800" y="4903788"/>
          <p14:tracePt t="21122" x="9593263" y="4911725"/>
          <p14:tracePt t="21130" x="9601200" y="4927600"/>
          <p14:tracePt t="21138" x="9632950" y="4951413"/>
          <p14:tracePt t="21146" x="9688513" y="5016500"/>
          <p14:tracePt t="21154" x="9855200" y="5087938"/>
          <p14:tracePt t="21162" x="10287000" y="5199063"/>
          <p14:tracePt t="21170" x="10915650" y="5286375"/>
          <p14:tracePt t="21178" x="11849100" y="5343525"/>
          <p14:tracePt t="21211" x="406400" y="5092700"/>
          <p14:tracePt t="21595" x="234950" y="5048250"/>
          <p14:tracePt t="21611" x="120650" y="5003800"/>
          <p14:tracePt t="21746" x="12033250" y="4737100"/>
          <p14:tracePt t="21754" x="11928475" y="4713288"/>
          <p14:tracePt t="21762" x="11849100" y="4697413"/>
          <p14:tracePt t="21770" x="11761788" y="4681538"/>
          <p14:tracePt t="21778" x="11664950" y="4665663"/>
          <p14:tracePt t="21786" x="11577638" y="4657725"/>
          <p14:tracePt t="21794" x="11490325" y="4641850"/>
          <p14:tracePt t="21802" x="11418888" y="4633913"/>
          <p14:tracePt t="21810" x="11347450" y="4608513"/>
          <p14:tracePt t="21818" x="11282363" y="4608513"/>
          <p14:tracePt t="21827" x="11218863" y="4600575"/>
          <p14:tracePt t="21834" x="11131550" y="4600575"/>
          <p14:tracePt t="21842" x="11052175" y="4592638"/>
          <p14:tracePt t="21850" x="10963275" y="4592638"/>
          <p14:tracePt t="21858" x="10891838" y="4592638"/>
          <p14:tracePt t="21866" x="10812463" y="4592638"/>
          <p14:tracePt t="21874" x="10748963" y="4592638"/>
          <p14:tracePt t="21882" x="10677525" y="4592638"/>
          <p14:tracePt t="21896" x="10588625" y="4592638"/>
          <p14:tracePt t="21898" x="10461625" y="4608513"/>
          <p14:tracePt t="21906" x="10302875" y="4616450"/>
          <p14:tracePt t="21916" x="10142538" y="4624388"/>
          <p14:tracePt t="21925" x="10047288" y="4633913"/>
          <p14:tracePt t="21930" x="10023475" y="4641850"/>
          <p14:tracePt t="21938" x="10047288" y="4657725"/>
          <p14:tracePt t="21946" x="10269538" y="4705350"/>
          <p14:tracePt t="21954" x="10733088" y="4768850"/>
          <p14:tracePt t="21962" x="11482388" y="4927600"/>
          <p14:tracePt t="22010" x="387350" y="5137150"/>
          <p14:tracePt t="22226" x="190500" y="5035550"/>
          <p14:tracePt t="22266" x="11363325" y="4552950"/>
          <p14:tracePt t="22274" x="10980738" y="4481513"/>
          <p14:tracePt t="22283" x="10661650" y="4410075"/>
          <p14:tracePt t="22290" x="10453688" y="4370388"/>
          <p14:tracePt t="22298" x="10302875" y="4338638"/>
          <p14:tracePt t="22307" x="10206038" y="4314825"/>
          <p14:tracePt t="22317" x="10150475" y="4298950"/>
          <p14:tracePt t="22323" x="10110788" y="4281488"/>
          <p14:tracePt t="22333" x="10094913" y="4273550"/>
          <p14:tracePt t="22339" x="10063163" y="4265613"/>
          <p14:tracePt t="22349" x="10015538" y="4257675"/>
          <p14:tracePt t="22355" x="9959975" y="4241800"/>
          <p14:tracePt t="22365" x="9936163" y="4225925"/>
          <p14:tracePt t="22371" x="9886950" y="4217988"/>
          <p14:tracePt t="22379" x="9831388" y="4202113"/>
          <p14:tracePt t="22386" x="9767888" y="4194175"/>
          <p14:tracePt t="22394" x="9696450" y="4186238"/>
          <p14:tracePt t="22402" x="9585325" y="4170363"/>
          <p14:tracePt t="22411" x="9448800" y="4138613"/>
          <p14:tracePt t="22418" x="9242425" y="4114800"/>
          <p14:tracePt t="22426" x="9042400" y="4090988"/>
          <p14:tracePt t="22434" x="8834438" y="4067175"/>
          <p14:tracePt t="22442" x="8612188" y="4043363"/>
          <p14:tracePt t="22450" x="8420100" y="4003675"/>
          <p14:tracePt t="22458" x="8261350" y="3995738"/>
          <p14:tracePt t="22466" x="8116888" y="3971925"/>
          <p14:tracePt t="22474" x="8021638" y="3963988"/>
          <p14:tracePt t="22482" x="7950200" y="3956050"/>
          <p14:tracePt t="22491" x="7910513" y="3948113"/>
          <p14:tracePt t="22499" x="7878763" y="3948113"/>
          <p14:tracePt t="22507" x="7854950" y="3948113"/>
          <p14:tracePt t="22515" x="7829550" y="3938588"/>
          <p14:tracePt t="22523" x="7789863" y="3930650"/>
          <p14:tracePt t="22531" x="7742238" y="3922713"/>
          <p14:tracePt t="22538" x="7686675" y="3914775"/>
          <p14:tracePt t="22546" x="7631113" y="3898900"/>
          <p14:tracePt t="22555" x="7575550" y="3890963"/>
          <p14:tracePt t="22567" x="7512050" y="3883025"/>
          <p14:tracePt t="22570" x="7454900" y="3883025"/>
          <p14:tracePt t="22578" x="7391400" y="3875088"/>
          <p14:tracePt t="22586" x="7327900" y="3867150"/>
          <p14:tracePt t="22596" x="7248525" y="3859213"/>
          <p14:tracePt t="22602" x="7177088" y="3851275"/>
          <p14:tracePt t="22611" x="7088188" y="3843338"/>
          <p14:tracePt t="22618" x="7000875" y="3827463"/>
          <p14:tracePt t="22626" x="6905625" y="3811588"/>
          <p14:tracePt t="22634" x="6810375" y="3795713"/>
          <p14:tracePt t="22642" x="6689725" y="3779838"/>
          <p14:tracePt t="22650" x="6570663" y="3763963"/>
          <p14:tracePt t="22661" x="6442075" y="3740150"/>
          <p14:tracePt t="22666" x="6299200" y="3708400"/>
          <p14:tracePt t="22674" x="6132513" y="3692525"/>
          <p14:tracePt t="22682" x="5948363" y="3652838"/>
          <p14:tracePt t="22690" x="5757863" y="3621088"/>
          <p14:tracePt t="22699" x="5549900" y="3595688"/>
          <p14:tracePt t="22706" x="5389563" y="3571875"/>
          <p14:tracePt t="22714" x="5222875" y="3548063"/>
          <p14:tracePt t="22722" x="5119688" y="3532188"/>
          <p14:tracePt t="22730" x="5030788" y="3516313"/>
          <p14:tracePt t="22738" x="4951413" y="3508375"/>
          <p14:tracePt t="22746" x="4911725" y="3492500"/>
          <p14:tracePt t="22754" x="4872038" y="3484563"/>
          <p14:tracePt t="22762" x="4848225" y="3476625"/>
          <p14:tracePt t="22770" x="4840288" y="3468688"/>
          <p14:tracePt t="22778" x="4824413" y="3460750"/>
          <p14:tracePt t="22786" x="4816475" y="3452813"/>
          <p14:tracePt t="22794" x="4808538" y="3452813"/>
          <p14:tracePt t="22802" x="4808538" y="3444875"/>
          <p14:tracePt t="22810" x="4800600" y="3436938"/>
          <p14:tracePt t="22818" x="4792663" y="3429000"/>
          <p14:tracePt t="22826" x="4784725" y="3421063"/>
          <p14:tracePt t="22834" x="4760913" y="3405188"/>
          <p14:tracePt t="22842" x="4721225" y="3389313"/>
          <p14:tracePt t="22850" x="4664075" y="3365500"/>
          <p14:tracePt t="22862" x="4608513" y="3341688"/>
          <p14:tracePt t="22866" x="4560888" y="3325813"/>
          <p14:tracePt t="22874" x="4529138" y="3309938"/>
          <p14:tracePt t="22882" x="4513263" y="3294063"/>
          <p14:tracePt t="22896" x="4505325" y="3294063"/>
          <p14:tracePt t="22994" x="4505325" y="3286125"/>
          <p14:tracePt t="23003" x="4513263" y="3252788"/>
          <p14:tracePt t="23010" x="4529138" y="3236913"/>
          <p14:tracePt t="23018" x="4537075" y="3228975"/>
          <p14:tracePt t="23026" x="4552950" y="3205163"/>
          <p14:tracePt t="23034" x="4560888" y="3197225"/>
          <p14:tracePt t="23043" x="4568825" y="3189288"/>
          <p14:tracePt t="23051" x="4568825" y="3173413"/>
          <p14:tracePt t="23058" x="4576763" y="3173413"/>
          <p14:tracePt t="23067" x="4584700" y="3165475"/>
          <p14:tracePt t="23075" x="4592638" y="3165475"/>
          <p14:tracePt t="23084" x="4608513" y="3157538"/>
          <p14:tracePt t="23090" x="4640263" y="3157538"/>
          <p14:tracePt t="23099" x="4672013" y="3149600"/>
          <p14:tracePt t="23107" x="4721225" y="3141663"/>
          <p14:tracePt t="23115" x="4768850" y="3141663"/>
          <p14:tracePt t="23122" x="4808538" y="3133725"/>
          <p14:tracePt t="23130" x="4864100" y="3133725"/>
          <p14:tracePt t="23138" x="4927600" y="3125788"/>
          <p14:tracePt t="23146" x="4975225" y="3117850"/>
          <p14:tracePt t="23154" x="5022850" y="3117850"/>
          <p14:tracePt t="23162" x="5064125" y="3109913"/>
          <p14:tracePt t="23170" x="5087938" y="3109913"/>
          <p14:tracePt t="23178" x="5095875" y="3101975"/>
          <p14:tracePt t="23194" x="5103813" y="3101975"/>
          <p14:tracePt t="23629" x="5095875" y="3101975"/>
          <p14:tracePt t="23666" x="5087938" y="3101975"/>
          <p14:tracePt t="23715" x="5087938" y="3109913"/>
          <p14:tracePt t="23787" x="5080000" y="3109913"/>
          <p14:tracePt t="23818" x="5072063" y="3117850"/>
          <p14:tracePt t="23850" x="5064125" y="3117850"/>
          <p14:tracePt t="24954" x="5111750" y="3141663"/>
          <p14:tracePt t="24962" x="5135563" y="3149600"/>
          <p14:tracePt t="24970" x="5191125" y="3165475"/>
          <p14:tracePt t="24978" x="5246688" y="3173413"/>
          <p14:tracePt t="24986" x="5294313" y="3189288"/>
          <p14:tracePt t="24994" x="5349875" y="3197225"/>
          <p14:tracePt t="25002" x="5389563" y="3197225"/>
          <p14:tracePt t="25010" x="5446713" y="3205163"/>
          <p14:tracePt t="25018" x="5510213" y="3213100"/>
          <p14:tracePt t="25027" x="5565775" y="3221038"/>
          <p14:tracePt t="25034" x="5613400" y="3221038"/>
          <p14:tracePt t="25042" x="5684838" y="3221038"/>
          <p14:tracePt t="25050" x="5740400" y="3221038"/>
          <p14:tracePt t="25058" x="5781675" y="3221038"/>
          <p14:tracePt t="25066" x="5829300" y="3221038"/>
          <p14:tracePt t="25074" x="5868988" y="3221038"/>
          <p14:tracePt t="25082" x="5900738" y="3221038"/>
          <p14:tracePt t="25090" x="5932488" y="3221038"/>
          <p14:tracePt t="25098" x="5964238" y="3221038"/>
          <p14:tracePt t="25106" x="6027738" y="3221038"/>
          <p14:tracePt t="25115" x="6116638" y="3244850"/>
          <p14:tracePt t="25122" x="6235700" y="3252788"/>
          <p14:tracePt t="25130" x="6386513" y="3270250"/>
          <p14:tracePt t="25139" x="6530975" y="3294063"/>
          <p14:tracePt t="25146" x="6650038" y="3309938"/>
          <p14:tracePt t="25154" x="6737350" y="3317875"/>
          <p14:tracePt t="25162" x="6784975" y="3317875"/>
          <p14:tracePt t="25170" x="6810375" y="3317875"/>
          <p14:tracePt t="25354" x="6802438" y="3302000"/>
          <p14:tracePt t="25362" x="6802438" y="3294063"/>
          <p14:tracePt t="25370" x="6802438" y="3286125"/>
          <p14:tracePt t="25378" x="6794500" y="3286125"/>
          <p14:tracePt t="25386" x="6784975" y="3278188"/>
          <p14:tracePt t="25402" x="6777038" y="3270250"/>
          <p14:tracePt t="25426" x="6777038" y="3262313"/>
          <p14:tracePt t="25450" x="6769100" y="3262313"/>
          <p14:tracePt t="25466" x="6769100" y="3252788"/>
          <p14:tracePt t="25555" x="6761163" y="3252788"/>
          <p14:tracePt t="27202" x="6753225" y="3252788"/>
          <p14:tracePt t="27317" x="6745288" y="3252788"/>
          <p14:tracePt t="28483" x="6737350" y="3252788"/>
          <p14:tracePt t="28571" x="6737350" y="3244850"/>
          <p14:tracePt t="28626" x="6729413" y="3244850"/>
          <p14:tracePt t="28674" x="6721475" y="3244850"/>
          <p14:tracePt t="28690" x="6713538" y="3244850"/>
          <p14:tracePt t="28762" x="6713538" y="3236913"/>
          <p14:tracePt t="28771" x="6705600" y="3236913"/>
          <p14:tracePt t="28786" x="6697663" y="3236913"/>
          <p14:tracePt t="28810" x="6689725" y="3228975"/>
          <p14:tracePt t="28835" x="6681788" y="3221038"/>
          <p14:tracePt t="28843" x="6673850" y="3221038"/>
          <p14:tracePt t="28859" x="6657975" y="3213100"/>
          <p14:tracePt t="28875" x="6650038" y="3213100"/>
          <p14:tracePt t="28895" x="6650038" y="3205163"/>
          <p14:tracePt t="28906" x="6642100" y="3205163"/>
          <p14:tracePt t="28923" x="6642100" y="3197225"/>
          <p14:tracePt t="28930" x="6634163" y="3197225"/>
          <p14:tracePt t="28972" x="6634163" y="3189288"/>
          <p14:tracePt t="28978" x="6626225" y="3189288"/>
          <p14:tracePt t="28994" x="6626225" y="3181350"/>
          <p14:tracePt t="29002" x="6618288" y="3181350"/>
          <p14:tracePt t="29019" x="6618288" y="3173413"/>
          <p14:tracePt t="29035" x="6618288" y="3165475"/>
          <p14:tracePt t="29043" x="6610350" y="3165475"/>
          <p14:tracePt t="29083" x="6610350" y="3157538"/>
          <p14:tracePt t="29098" x="6602413" y="3157538"/>
          <p14:tracePt t="29115" x="6602413" y="3149600"/>
          <p14:tracePt t="29123" x="6594475" y="3149600"/>
          <p14:tracePt t="29226" x="6594475" y="3141663"/>
          <p14:tracePt t="31642" x="6602413" y="3149600"/>
          <p14:tracePt t="31650" x="6618288" y="3157538"/>
          <p14:tracePt t="31658" x="6626225" y="3157538"/>
          <p14:tracePt t="31666" x="6634163" y="3165475"/>
          <p14:tracePt t="31674" x="6634163" y="3173413"/>
          <p14:tracePt t="31698" x="6642100" y="3173413"/>
          <p14:tracePt t="31738" x="6642100" y="3181350"/>
          <p14:tracePt t="31834" x="6657975" y="3181350"/>
          <p14:tracePt t="31842" x="6665913" y="3181350"/>
          <p14:tracePt t="31850" x="6673850" y="3181350"/>
          <p14:tracePt t="31874" x="6681788" y="3181350"/>
          <p14:tracePt t="31897" x="6681788" y="3173413"/>
          <p14:tracePt t="31898" x="6689725" y="3165475"/>
          <p14:tracePt t="31908" x="6697663" y="3165475"/>
          <p14:tracePt t="31914" x="6705600" y="3165475"/>
          <p14:tracePt t="31922" x="6705600" y="3157538"/>
          <p14:tracePt t="31931" x="6713538" y="3157538"/>
          <p14:tracePt t="31954" x="6713538" y="3149600"/>
          <p14:tracePt t="31994" x="6721475" y="3141663"/>
          <p14:tracePt t="32002" x="6721475" y="3133725"/>
          <p14:tracePt t="32018" x="6721475" y="3125788"/>
          <p14:tracePt t="32034" x="6729413" y="3117850"/>
          <p14:tracePt t="32042" x="6737350" y="3117850"/>
          <p14:tracePt t="32050" x="6737350" y="3109913"/>
          <p14:tracePt t="32067" x="6737350" y="3101975"/>
          <p14:tracePt t="32106" x="6737350" y="3094038"/>
          <p14:tracePt t="32122" x="6737350" y="3086100"/>
          <p14:tracePt t="32130" x="6745288" y="3086100"/>
          <p14:tracePt t="32138" x="6745288" y="3078163"/>
          <p14:tracePt t="32146" x="6745288" y="3070225"/>
          <p14:tracePt t="32162" x="6745288" y="3062288"/>
          <p14:tracePt t="32178" x="6745288" y="3054350"/>
          <p14:tracePt t="32186" x="6745288" y="3046413"/>
          <p14:tracePt t="32194" x="6745288" y="3038475"/>
          <p14:tracePt t="32203" x="6745288" y="3030538"/>
          <p14:tracePt t="32218" x="6745288" y="3022600"/>
          <p14:tracePt t="32226" x="6745288" y="3014663"/>
          <p14:tracePt t="32242" x="6745288" y="3006725"/>
          <p14:tracePt t="32258" x="6745288" y="2998788"/>
          <p14:tracePt t="32275" x="6745288" y="2982913"/>
          <p14:tracePt t="32291" x="6745288" y="2974975"/>
          <p14:tracePt t="32300" x="6745288" y="2967038"/>
          <p14:tracePt t="32306" x="6745288" y="2959100"/>
          <p14:tracePt t="32314" x="6737350" y="2951163"/>
          <p14:tracePt t="32323" x="6737350" y="2943225"/>
          <p14:tracePt t="32331" x="6729413" y="2935288"/>
          <p14:tracePt t="32339" x="6729413" y="2927350"/>
          <p14:tracePt t="32355" x="6721475" y="2909888"/>
          <p14:tracePt t="32370" x="6721475" y="2901950"/>
          <p14:tracePt t="32386" x="6713538" y="2886075"/>
          <p14:tracePt t="32402" x="6705600" y="2878138"/>
          <p14:tracePt t="32419" x="6705600" y="2870200"/>
          <p14:tracePt t="32427" x="6697663" y="2862263"/>
          <p14:tracePt t="32435" x="6697663" y="2854325"/>
          <p14:tracePt t="32451" x="6697663" y="2846388"/>
          <p14:tracePt t="32459" x="6689725" y="2846388"/>
          <p14:tracePt t="32467" x="6689725" y="2838450"/>
          <p14:tracePt t="32477" x="6681788" y="2838450"/>
          <p14:tracePt t="32483" x="6673850" y="2830513"/>
          <p14:tracePt t="32499" x="6673850" y="2822575"/>
          <p14:tracePt t="32523" x="6665913" y="2822575"/>
          <p14:tracePt t="32554" x="6665913" y="2814638"/>
          <p14:tracePt t="32578" x="6657975" y="2814638"/>
          <p14:tracePt t="32586" x="6650038" y="2814638"/>
          <p14:tracePt t="32596" x="6642100" y="2806700"/>
          <p14:tracePt t="32602" x="6626225" y="2798763"/>
          <p14:tracePt t="32611" x="6618288" y="2798763"/>
          <p14:tracePt t="32618" x="6610350" y="2798763"/>
          <p14:tracePt t="33628" x="6602413" y="2806700"/>
          <p14:tracePt t="33634" x="6602413" y="2822575"/>
          <p14:tracePt t="33650" x="6602413" y="2830513"/>
          <p14:tracePt t="33661" x="6594475" y="2838450"/>
          <p14:tracePt t="33666" x="6594475" y="2846388"/>
          <p14:tracePt t="33682" x="6594475" y="2854325"/>
          <p14:tracePt t="33698" x="6594475" y="2862263"/>
          <p14:tracePt t="33706" x="6594475" y="2870200"/>
          <p14:tracePt t="33714" x="6594475" y="2878138"/>
          <p14:tracePt t="33722" x="6594475" y="2886075"/>
          <p14:tracePt t="33730" x="6594475" y="2894013"/>
          <p14:tracePt t="33738" x="6594475" y="2901950"/>
          <p14:tracePt t="33746" x="6594475" y="2909888"/>
          <p14:tracePt t="33754" x="6594475" y="2919413"/>
          <p14:tracePt t="33762" x="6602413" y="2927350"/>
          <p14:tracePt t="33786" x="6602413" y="2943225"/>
          <p14:tracePt t="33802" x="6610350" y="2951163"/>
          <p14:tracePt t="33810" x="6610350" y="2959100"/>
          <p14:tracePt t="33819" x="6618288" y="2959100"/>
          <p14:tracePt t="33828" x="6618288" y="2967038"/>
          <p14:tracePt t="33835" x="6618288" y="2982913"/>
          <p14:tracePt t="33843" x="6634163" y="2998788"/>
          <p14:tracePt t="33850" x="6642100" y="3006725"/>
          <p14:tracePt t="33858" x="6642100" y="3030538"/>
          <p14:tracePt t="33866" x="6650038" y="3038475"/>
          <p14:tracePt t="33874" x="6657975" y="3046413"/>
          <p14:tracePt t="33883" x="6665913" y="3062288"/>
          <p14:tracePt t="33891" x="6673850" y="3062288"/>
          <p14:tracePt t="33898" x="6673850" y="3070225"/>
          <p14:tracePt t="33906" x="6673850" y="3078163"/>
          <p14:tracePt t="33914" x="6681788" y="3086100"/>
          <p14:tracePt t="33923" x="6681788" y="3094038"/>
          <p14:tracePt t="33930" x="6689725" y="3094038"/>
          <p14:tracePt t="33938" x="6689725" y="3101975"/>
          <p14:tracePt t="33946" x="6697663" y="3109913"/>
          <p14:tracePt t="33972" x="6705600" y="3117850"/>
          <p14:tracePt t="33987" x="6705600" y="3125788"/>
          <p14:tracePt t="34002" x="6713538" y="3133725"/>
          <p14:tracePt t="34010" x="6713538" y="3141663"/>
          <p14:tracePt t="34028" x="6721475" y="3149600"/>
          <p14:tracePt t="34050" x="6729413" y="3149600"/>
          <p14:tracePt t="34059" x="6729413" y="3157538"/>
          <p14:tracePt t="34075" x="6729413" y="3165475"/>
          <p14:tracePt t="34083" x="6729413" y="3173413"/>
          <p14:tracePt t="34090" x="6737350" y="3173413"/>
          <p14:tracePt t="34098" x="6737350" y="3181350"/>
          <p14:tracePt t="34106" x="6737350" y="3189288"/>
          <p14:tracePt t="34114" x="6745288" y="3189288"/>
          <p14:tracePt t="34122" x="6745288" y="3205163"/>
          <p14:tracePt t="34131" x="6753225" y="3205163"/>
          <p14:tracePt t="34138" x="6753225" y="3213100"/>
          <p14:tracePt t="34146" x="6761163" y="3221038"/>
          <p14:tracePt t="34154" x="6761163" y="3228975"/>
          <p14:tracePt t="34234" x="6769100" y="3228975"/>
          <p14:tracePt t="34283" x="6769100" y="3236913"/>
          <p14:tracePt t="34498" x="6769100" y="3244850"/>
          <p14:tracePt t="35059" x="6794500" y="3244850"/>
          <p14:tracePt t="35069" x="6802438" y="3244850"/>
          <p14:tracePt t="35075" x="6810375" y="3244850"/>
          <p14:tracePt t="35714" x="6865938" y="3244850"/>
          <p14:tracePt t="35722" x="6945313" y="3236913"/>
          <p14:tracePt t="35730" x="7040563" y="3221038"/>
          <p14:tracePt t="35738" x="7145338" y="3213100"/>
          <p14:tracePt t="35746" x="7256463" y="3197225"/>
          <p14:tracePt t="35754" x="7359650" y="3189288"/>
          <p14:tracePt t="35762" x="7454900" y="3181350"/>
          <p14:tracePt t="35770" x="7543800" y="3173413"/>
          <p14:tracePt t="35778" x="7607300" y="3173413"/>
          <p14:tracePt t="35786" x="7678738" y="3165475"/>
          <p14:tracePt t="35795" x="7726363" y="3165475"/>
          <p14:tracePt t="35802" x="7766050" y="3157538"/>
          <p14:tracePt t="35810" x="7797800" y="3157538"/>
          <p14:tracePt t="35818" x="7839075" y="3157538"/>
          <p14:tracePt t="35827" x="7862888" y="3149600"/>
          <p14:tracePt t="35834" x="7902575" y="3149600"/>
          <p14:tracePt t="35842" x="7958138" y="3141663"/>
          <p14:tracePt t="35850" x="8005763" y="3133725"/>
          <p14:tracePt t="35858" x="8069263" y="3133725"/>
          <p14:tracePt t="35866" x="8132763" y="3125788"/>
          <p14:tracePt t="35874" x="8197850" y="3117850"/>
          <p14:tracePt t="35882" x="8269288" y="3117850"/>
          <p14:tracePt t="35896" x="8324850" y="3117850"/>
          <p14:tracePt t="35899" x="8380413" y="3117850"/>
          <p14:tracePt t="35908" x="8428038" y="3117850"/>
          <p14:tracePt t="35914" x="8483600" y="3117850"/>
          <p14:tracePt t="35923" x="8540750" y="3117850"/>
          <p14:tracePt t="35930" x="8596313" y="3117850"/>
          <p14:tracePt t="35938" x="8628063" y="3117850"/>
          <p14:tracePt t="35946" x="8659813" y="3117850"/>
          <p14:tracePt t="35954" x="8683625" y="3117850"/>
          <p14:tracePt t="35971" x="8691563" y="3117850"/>
          <p14:tracePt t="35978" x="8699500" y="3117850"/>
          <p14:tracePt t="35986" x="8707438" y="3117850"/>
          <p14:tracePt t="35994" x="8731250" y="3117850"/>
          <p14:tracePt t="36002" x="8763000" y="3117850"/>
          <p14:tracePt t="36010" x="8794750" y="3117850"/>
          <p14:tracePt t="36018" x="8826500" y="3117850"/>
          <p14:tracePt t="36027" x="8858250" y="3117850"/>
          <p14:tracePt t="36034" x="8866188" y="3117850"/>
          <p14:tracePt t="36042" x="8874125" y="3117850"/>
          <p14:tracePt t="36219" x="8874125" y="3109913"/>
          <p14:tracePt t="36316" x="8866188" y="3109913"/>
          <p14:tracePt t="36322" x="8858250" y="3109913"/>
          <p14:tracePt t="36330" x="8842375" y="3109913"/>
          <p14:tracePt t="36338" x="8834438" y="3117850"/>
          <p14:tracePt t="36346" x="8826500" y="3125788"/>
          <p14:tracePt t="36354" x="8818563" y="3125788"/>
          <p14:tracePt t="36362" x="8810625" y="3125788"/>
          <p14:tracePt t="36370" x="8802688" y="3125788"/>
          <p14:tracePt t="36378" x="8802688" y="3133725"/>
          <p14:tracePt t="36386" x="8794750" y="3133725"/>
          <p14:tracePt t="36410" x="8786813" y="3141663"/>
          <p14:tracePt t="36426" x="8778875" y="3141663"/>
          <p14:tracePt t="36434" x="8778875" y="3149600"/>
          <p14:tracePt t="36450" x="8770938" y="3149600"/>
          <p14:tracePt t="36474" x="8763000" y="3157538"/>
          <p14:tracePt t="36482" x="8755063" y="3157538"/>
          <p14:tracePt t="36490" x="8747125" y="3157538"/>
          <p14:tracePt t="36498" x="8739188" y="3157538"/>
          <p14:tracePt t="36514" x="8731250" y="3157538"/>
          <p14:tracePt t="36522" x="8731250" y="3165475"/>
          <p14:tracePt t="36531" x="8723313" y="3165475"/>
          <p14:tracePt t="36546" x="8715375" y="3165475"/>
          <p14:tracePt t="36596" x="8707438" y="3165475"/>
          <p14:tracePt t="36602" x="8707438" y="3173413"/>
          <p14:tracePt t="36627" x="8699500" y="3173413"/>
          <p14:tracePt t="36666" x="8699500" y="3181350"/>
          <p14:tracePt t="36730" x="8691563" y="3181350"/>
          <p14:tracePt t="36794" x="8683625" y="3181350"/>
          <p14:tracePt t="36866" x="8675688" y="3181350"/>
          <p14:tracePt t="36892" x="8675688" y="3189288"/>
          <p14:tracePt t="36978" x="8667750" y="3189288"/>
          <p14:tracePt t="37894" x="8659813" y="3189288"/>
          <p14:tracePt t="37924" x="8651875" y="3189288"/>
          <p14:tracePt t="38283" x="8643938" y="3189288"/>
          <p14:tracePt t="38738" x="8643938" y="3181350"/>
          <p14:tracePt t="38754" x="8643938" y="3173413"/>
          <p14:tracePt t="38778" x="8643938" y="3165475"/>
          <p14:tracePt t="38794" x="8643938" y="3157538"/>
          <p14:tracePt t="38802" x="8643938" y="3149600"/>
          <p14:tracePt t="38810" x="8643938" y="3141663"/>
          <p14:tracePt t="38826" x="8643938" y="3133725"/>
          <p14:tracePt t="38834" x="8643938" y="3125788"/>
          <p14:tracePt t="38842" x="8643938" y="3117850"/>
          <p14:tracePt t="38858" x="8643938" y="3109913"/>
          <p14:tracePt t="38866" x="8643938" y="3101975"/>
          <p14:tracePt t="38882" x="8643938" y="3086100"/>
          <p14:tracePt t="38898" x="8651875" y="3070225"/>
          <p14:tracePt t="38906" x="8651875" y="3062288"/>
          <p14:tracePt t="38914" x="8651875" y="3054350"/>
          <p14:tracePt t="38923" x="8659813" y="3046413"/>
          <p14:tracePt t="38930" x="8659813" y="3030538"/>
          <p14:tracePt t="38938" x="8659813" y="3022600"/>
          <p14:tracePt t="38946" x="8659813" y="3006725"/>
          <p14:tracePt t="38954" x="8659813" y="2998788"/>
          <p14:tracePt t="38962" x="8659813" y="2974975"/>
          <p14:tracePt t="38972" x="8659813" y="2967038"/>
          <p14:tracePt t="38978" x="8659813" y="2959100"/>
          <p14:tracePt t="38986" x="8659813" y="2943225"/>
          <p14:tracePt t="38994" x="8659813" y="2927350"/>
          <p14:tracePt t="39003" x="8659813" y="2919413"/>
          <p14:tracePt t="39010" x="8667750" y="2919413"/>
          <p14:tracePt t="39019" x="8667750" y="2909888"/>
          <p14:tracePt t="39026" x="8667750" y="2901950"/>
          <p14:tracePt t="39074" x="8675688" y="2894013"/>
          <p14:tracePt t="39082" x="8675688" y="2886075"/>
          <p14:tracePt t="39091" x="8683625" y="2878138"/>
          <p14:tracePt t="39101" x="8691563" y="2870200"/>
          <p14:tracePt t="39106" x="8707438" y="2862263"/>
          <p14:tracePt t="39114" x="8715375" y="2854325"/>
          <p14:tracePt t="39122" x="8731250" y="2838450"/>
          <p14:tracePt t="39138" x="8739188" y="2830513"/>
          <p14:tracePt t="39146" x="8755063" y="2830513"/>
          <p14:tracePt t="39154" x="8763000" y="2822575"/>
          <p14:tracePt t="39162" x="8770938" y="2822575"/>
          <p14:tracePt t="39171" x="8778875" y="2814638"/>
          <p14:tracePt t="39179" x="8786813" y="2814638"/>
          <p14:tracePt t="39187" x="8802688" y="2814638"/>
          <p14:tracePt t="39195" x="8818563" y="2806700"/>
          <p14:tracePt t="39203" x="8834438" y="2806700"/>
          <p14:tracePt t="39211" x="8850313" y="2798763"/>
          <p14:tracePt t="39219" x="8866188" y="2798763"/>
          <p14:tracePt t="39226" x="8883650" y="2790825"/>
          <p14:tracePt t="39234" x="8899525" y="2790825"/>
          <p14:tracePt t="39242" x="8907463" y="2790825"/>
          <p14:tracePt t="39274" x="8915400" y="2790825"/>
          <p14:tracePt t="39307" x="8923338" y="2790825"/>
          <p14:tracePt t="40138" x="8939213" y="2790825"/>
          <p14:tracePt t="40146" x="8963025" y="2782888"/>
          <p14:tracePt t="40154" x="8970963" y="2782888"/>
          <p14:tracePt t="40228" x="8978900" y="2782888"/>
          <p14:tracePt t="42362" x="8970963" y="2782888"/>
          <p14:tracePt t="42370" x="8970963" y="2790825"/>
          <p14:tracePt t="42386" x="8963025" y="2790825"/>
          <p14:tracePt t="42722" x="8963025" y="2798763"/>
          <p14:tracePt t="42746" x="8963025" y="2806700"/>
          <p14:tracePt t="42771" x="8963025" y="2814638"/>
          <p14:tracePt t="42818" x="8955088" y="2822575"/>
          <p14:tracePt t="42938" x="8955088" y="2830513"/>
          <p14:tracePt t="42954" x="8947150" y="2838450"/>
          <p14:tracePt t="42962" x="8947150" y="2846388"/>
          <p14:tracePt t="42970" x="8947150" y="2854325"/>
          <p14:tracePt t="42987" x="8939213" y="2862263"/>
          <p14:tracePt t="42994" x="8939213" y="2870200"/>
          <p14:tracePt t="43010" x="8939213" y="2878138"/>
          <p14:tracePt t="43034" x="8939213" y="2886075"/>
          <p14:tracePt t="43050" x="8931275" y="2894013"/>
          <p14:tracePt t="43058" x="8931275" y="2901950"/>
          <p14:tracePt t="43066" x="8931275" y="2909888"/>
          <p14:tracePt t="43082" x="8923338" y="2927350"/>
          <p14:tracePt t="43098" x="8915400" y="2935288"/>
          <p14:tracePt t="43115" x="8915400" y="2943225"/>
          <p14:tracePt t="43122" x="8915400" y="2951163"/>
          <p14:tracePt t="43131" x="8907463" y="2959100"/>
          <p14:tracePt t="43138" x="8907463" y="2967038"/>
          <p14:tracePt t="43146" x="8907463" y="2974975"/>
          <p14:tracePt t="43154" x="8899525" y="2982913"/>
          <p14:tracePt t="43170" x="8891588" y="2990850"/>
          <p14:tracePt t="43226" x="8891588" y="2998788"/>
          <p14:tracePt t="43290" x="8883650" y="2998788"/>
          <p14:tracePt t="43298" x="8883650" y="3006725"/>
          <p14:tracePt t="43338" x="8874125" y="3006725"/>
          <p14:tracePt t="43354" x="8874125" y="3014663"/>
          <p14:tracePt t="43394" x="8866188" y="3014663"/>
          <p14:tracePt t="43418" x="8858250" y="3022600"/>
          <p14:tracePt t="43435" x="8850313" y="3030538"/>
          <p14:tracePt t="43442" x="8850313" y="3038475"/>
          <p14:tracePt t="43466" x="8842375" y="3038475"/>
          <p14:tracePt t="43548" x="8842375" y="3046413"/>
          <p14:tracePt t="43746" x="8834438" y="3046413"/>
          <p14:tracePt t="43754" x="8826500" y="3046413"/>
          <p14:tracePt t="43762" x="8818563" y="3038475"/>
          <p14:tracePt t="43770" x="8810625" y="3038475"/>
          <p14:tracePt t="43778" x="8802688" y="3030538"/>
          <p14:tracePt t="43810" x="8794750" y="3030538"/>
          <p14:tracePt t="43866" x="8786813" y="3030538"/>
          <p14:tracePt t="43875" x="8778875" y="3030538"/>
          <p14:tracePt t="43883" x="8770938" y="3022600"/>
          <p14:tracePt t="43902" x="8763000" y="3022600"/>
          <p14:tracePt t="43907" x="8755063" y="3022600"/>
          <p14:tracePt t="44018" x="8747125" y="3022600"/>
          <p14:tracePt t="44202" x="8739188" y="3022600"/>
          <p14:tracePt t="44434" x="8731250" y="3022600"/>
          <p14:tracePt t="44442" x="8723313" y="3022600"/>
          <p14:tracePt t="44450" x="8707438" y="3022600"/>
          <p14:tracePt t="44563" x="8699500" y="3022600"/>
          <p14:tracePt t="44586" x="8691563" y="3022600"/>
          <p14:tracePt t="44596" x="8683625" y="3022600"/>
          <p14:tracePt t="44611" x="8675688" y="3022600"/>
          <p14:tracePt t="44643" x="8667750" y="3022600"/>
          <p14:tracePt t="44794" x="8659813" y="3022600"/>
          <p14:tracePt t="44802" x="8651875" y="3022600"/>
          <p14:tracePt t="44810" x="8643938" y="3022600"/>
          <p14:tracePt t="44827" x="8636000" y="3022600"/>
          <p14:tracePt t="44834" x="8628063" y="3022600"/>
          <p14:tracePt t="44842" x="8620125" y="3022600"/>
          <p14:tracePt t="44850" x="8612188" y="3022600"/>
          <p14:tracePt t="44866" x="8612188" y="3014663"/>
          <p14:tracePt t="44874" x="8604250" y="3014663"/>
          <p14:tracePt t="44882" x="8596313" y="3014663"/>
          <p14:tracePt t="44914" x="8588375" y="3014663"/>
          <p14:tracePt t="44930" x="8580438" y="3014663"/>
          <p14:tracePt t="44938" x="8564563" y="3014663"/>
          <p14:tracePt t="44946" x="8556625" y="3014663"/>
          <p14:tracePt t="44954" x="8540750" y="3014663"/>
          <p14:tracePt t="44962" x="8531225" y="3014663"/>
          <p14:tracePt t="44978" x="8523288" y="3014663"/>
          <p14:tracePt t="45018" x="8515350" y="3014663"/>
          <p14:tracePt t="45050" x="8507413" y="3014663"/>
          <p14:tracePt t="45066" x="8499475" y="3014663"/>
          <p14:tracePt t="45082" x="8491538" y="3014663"/>
          <p14:tracePt t="45098" x="8483600" y="3014663"/>
          <p14:tracePt t="45106" x="8475663" y="3014663"/>
          <p14:tracePt t="45114" x="8467725" y="3014663"/>
          <p14:tracePt t="45138" x="8459788" y="3014663"/>
          <p14:tracePt t="45226" x="8451850" y="3014663"/>
          <p14:tracePt t="45234" x="8451850" y="3022600"/>
          <p14:tracePt t="45290" x="8443913" y="3022600"/>
          <p14:tracePt t="45316" x="8435975" y="3022600"/>
          <p14:tracePt t="45330" x="8428038" y="3022600"/>
          <p14:tracePt t="45338" x="8420100" y="3022600"/>
          <p14:tracePt t="45346" x="8412163" y="3022600"/>
          <p14:tracePt t="45362" x="8404225" y="3022600"/>
          <p14:tracePt t="45379" x="8396288" y="3022600"/>
          <p14:tracePt t="45418" x="8396288" y="3030538"/>
          <p14:tracePt t="45427" x="8388350" y="3030538"/>
          <p14:tracePt t="45434" x="8380413" y="3030538"/>
          <p14:tracePt t="45458" x="8372475" y="3030538"/>
          <p14:tracePt t="45483" x="8364538" y="3030538"/>
          <p14:tracePt t="45534" x="8356600" y="3030538"/>
          <p14:tracePt t="45578" x="8348663" y="3030538"/>
          <p14:tracePt t="46314" x="8285163" y="3062288"/>
          <p14:tracePt t="46322" x="8237538" y="3078163"/>
          <p14:tracePt t="46330" x="8180388" y="3109913"/>
          <p14:tracePt t="46338" x="8108950" y="3125788"/>
          <p14:tracePt t="46346" x="8037513" y="3149600"/>
          <p14:tracePt t="46354" x="7974013" y="3173413"/>
          <p14:tracePt t="46362" x="7918450" y="3189288"/>
          <p14:tracePt t="46370" x="7870825" y="3205163"/>
          <p14:tracePt t="46378" x="7839075" y="3213100"/>
          <p14:tracePt t="46386" x="7805738" y="3228975"/>
          <p14:tracePt t="46395" x="7781925" y="3228975"/>
          <p14:tracePt t="46402" x="7773988" y="3236913"/>
          <p14:tracePt t="46411" x="7766050" y="3244850"/>
          <p14:tracePt t="46426" x="7758113" y="3244850"/>
          <p14:tracePt t="46442" x="7758113" y="3252788"/>
          <p14:tracePt t="46450" x="7742238" y="3252788"/>
          <p14:tracePt t="46458" x="7734300" y="3262313"/>
          <p14:tracePt t="46466" x="7710488" y="3278188"/>
          <p14:tracePt t="46474" x="7686675" y="3286125"/>
          <p14:tracePt t="46482" x="7654925" y="3302000"/>
          <p14:tracePt t="46490" x="7631113" y="3317875"/>
          <p14:tracePt t="46498" x="7591425" y="3325813"/>
          <p14:tracePt t="46506" x="7567613" y="3333750"/>
          <p14:tracePt t="46514" x="7543800" y="3349625"/>
          <p14:tracePt t="46522" x="7519988" y="3357563"/>
          <p14:tracePt t="46530" x="7504113" y="3357563"/>
          <p14:tracePt t="46538" x="7486650" y="3365500"/>
          <p14:tracePt t="46548" x="7470775" y="3365500"/>
          <p14:tracePt t="46554" x="7454900" y="3373438"/>
          <p14:tracePt t="46562" x="7446963" y="3373438"/>
          <p14:tracePt t="46570" x="7439025" y="3373438"/>
          <p14:tracePt t="46594" x="7431088" y="3373438"/>
          <p14:tracePt t="46642" x="7423150" y="3373438"/>
          <p14:tracePt t="46650" x="7415213" y="3373438"/>
          <p14:tracePt t="46659" x="7375525" y="3373438"/>
          <p14:tracePt t="46666" x="7351713" y="3373438"/>
          <p14:tracePt t="46674" x="7343775" y="3373438"/>
          <p14:tracePt t="46682" x="7335838" y="3365500"/>
          <p14:tracePt t="46690" x="7319963" y="3365500"/>
          <p14:tracePt t="46714" x="7312025" y="3365500"/>
          <p14:tracePt t="46826" x="7312025" y="3357563"/>
          <p14:tracePt t="46866" x="7304088" y="3357563"/>
          <p14:tracePt t="48762" x="7335838" y="3349625"/>
          <p14:tracePt t="48770" x="7367588" y="3341688"/>
          <p14:tracePt t="48779" x="7399338" y="3341688"/>
          <p14:tracePt t="48787" x="7431088" y="3333750"/>
          <p14:tracePt t="48795" x="7462838" y="3333750"/>
          <p14:tracePt t="48803" x="7496175" y="3333750"/>
          <p14:tracePt t="48812" x="7527925" y="3333750"/>
          <p14:tracePt t="48819" x="7567613" y="3333750"/>
          <p14:tracePt t="48827" x="7615238" y="3333750"/>
          <p14:tracePt t="48835" x="7639050" y="3333750"/>
          <p14:tracePt t="48843" x="7678738" y="3325813"/>
          <p14:tracePt t="48850" x="7710488" y="3325813"/>
          <p14:tracePt t="48858" x="7742238" y="3325813"/>
          <p14:tracePt t="48866" x="7766050" y="3317875"/>
          <p14:tracePt t="48874" x="7805738" y="3317875"/>
          <p14:tracePt t="48882" x="7870825" y="3317875"/>
          <p14:tracePt t="48895" x="7934325" y="3317875"/>
          <p14:tracePt t="48898" x="8013700" y="3309938"/>
          <p14:tracePt t="48907" x="8108950" y="3309938"/>
          <p14:tracePt t="48914" x="8213725" y="3302000"/>
          <p14:tracePt t="48922" x="8316913" y="3302000"/>
          <p14:tracePt t="48931" x="8412163" y="3302000"/>
          <p14:tracePt t="48940" x="8507413" y="3294063"/>
          <p14:tracePt t="48946" x="8588375" y="3294063"/>
          <p14:tracePt t="48954" x="8636000" y="3294063"/>
          <p14:tracePt t="48962" x="8659813" y="3294063"/>
          <p14:tracePt t="48971" x="8675688" y="3286125"/>
          <p14:tracePt t="49042" x="8683625" y="3286125"/>
          <p14:tracePt t="49050" x="8747125" y="3286125"/>
          <p14:tracePt t="49058" x="8834438" y="3286125"/>
          <p14:tracePt t="49066" x="8947150" y="3286125"/>
          <p14:tracePt t="49074" x="9066213" y="3286125"/>
          <p14:tracePt t="49082" x="9169400" y="3286125"/>
          <p14:tracePt t="49090" x="9266238" y="3286125"/>
          <p14:tracePt t="49098" x="9313863" y="3286125"/>
          <p14:tracePt t="49106" x="9321800" y="3286125"/>
          <p14:tracePt t="49171" x="9305925" y="3286125"/>
          <p14:tracePt t="49179" x="9282113" y="3278188"/>
          <p14:tracePt t="49186" x="9242425" y="3270250"/>
          <p14:tracePt t="49194" x="9209088" y="3262313"/>
          <p14:tracePt t="49202" x="9161463" y="3244850"/>
          <p14:tracePt t="49210" x="9129713" y="3236913"/>
          <p14:tracePt t="49218" x="9097963" y="3236913"/>
          <p14:tracePt t="49226" x="9074150" y="3236913"/>
          <p14:tracePt t="49234" x="9058275" y="3236913"/>
          <p14:tracePt t="49242" x="9042400" y="3236913"/>
          <p14:tracePt t="49250" x="9026525" y="3236913"/>
          <p14:tracePt t="49266" x="9018588" y="3236913"/>
          <p14:tracePt t="49274" x="9018588" y="3228975"/>
          <p14:tracePt t="49284" x="9002713" y="3228975"/>
          <p14:tracePt t="49290" x="8986838" y="3228975"/>
          <p14:tracePt t="49298" x="8955088" y="3228975"/>
          <p14:tracePt t="49307" x="8915400" y="3228975"/>
          <p14:tracePt t="49318" x="8891588" y="3228975"/>
          <p14:tracePt t="49322" x="8866188" y="3228975"/>
          <p14:tracePt t="49330" x="8834438" y="3228975"/>
          <p14:tracePt t="49338" x="8810625" y="3228975"/>
          <p14:tracePt t="49346" x="8778875" y="3228975"/>
          <p14:tracePt t="49354" x="8755063" y="3228975"/>
          <p14:tracePt t="49362" x="8731250" y="3228975"/>
          <p14:tracePt t="49370" x="8707438" y="3228975"/>
          <p14:tracePt t="49378" x="8683625" y="3236913"/>
          <p14:tracePt t="49386" x="8667750" y="3236913"/>
          <p14:tracePt t="49394" x="8643938" y="3236913"/>
          <p14:tracePt t="49402" x="8636000" y="3236913"/>
          <p14:tracePt t="49411" x="8628063" y="3236913"/>
          <p14:tracePt t="49418" x="8612188" y="3236913"/>
          <p14:tracePt t="49426" x="8596313" y="3236913"/>
          <p14:tracePt t="49434" x="8572500" y="3244850"/>
          <p14:tracePt t="49442" x="8531225" y="3244850"/>
          <p14:tracePt t="49450" x="8467725" y="3244850"/>
          <p14:tracePt t="49458" x="8388350" y="3252788"/>
          <p14:tracePt t="49466" x="8316913" y="3252788"/>
          <p14:tracePt t="49475" x="8237538" y="3252788"/>
          <p14:tracePt t="49483" x="8164513" y="3262313"/>
          <p14:tracePt t="49490" x="8101013" y="3262313"/>
          <p14:tracePt t="49498" x="8053388" y="3270250"/>
          <p14:tracePt t="49506" x="8005763" y="3278188"/>
          <p14:tracePt t="49514" x="7958138" y="3278188"/>
          <p14:tracePt t="49522" x="7926388" y="3278188"/>
          <p14:tracePt t="49530" x="7910513" y="3286125"/>
          <p14:tracePt t="49538" x="7902575" y="3286125"/>
          <p14:tracePt t="49546" x="7886700" y="3286125"/>
          <p14:tracePt t="49562" x="7878763" y="3286125"/>
          <p14:tracePt t="49586" x="7870825" y="3286125"/>
          <p14:tracePt t="49597" x="7862888" y="3286125"/>
          <p14:tracePt t="49602" x="7862888" y="3294063"/>
          <p14:tracePt t="49612" x="7854950" y="3294063"/>
          <p14:tracePt t="49618" x="7839075" y="3294063"/>
          <p14:tracePt t="49626" x="7821613" y="3302000"/>
          <p14:tracePt t="49634" x="7805738" y="3302000"/>
          <p14:tracePt t="49642" x="7797800" y="3302000"/>
          <p14:tracePt t="49650" x="7773988" y="3302000"/>
          <p14:tracePt t="49659" x="7766050" y="3309938"/>
          <p14:tracePt t="49666" x="7750175" y="3309938"/>
          <p14:tracePt t="49674" x="7742238" y="3317875"/>
          <p14:tracePt t="49690" x="7734300" y="3317875"/>
          <p14:tracePt t="49730" x="7726363" y="3317875"/>
          <p14:tracePt t="49746" x="7718425" y="3317875"/>
          <p14:tracePt t="49754" x="7710488" y="3317875"/>
          <p14:tracePt t="49762" x="7686675" y="3317875"/>
          <p14:tracePt t="49770" x="7654925" y="3317875"/>
          <p14:tracePt t="49778" x="7639050" y="3317875"/>
          <p14:tracePt t="49786" x="7607300" y="3317875"/>
          <p14:tracePt t="49794" x="7591425" y="3317875"/>
          <p14:tracePt t="49802" x="7575550" y="3317875"/>
          <p14:tracePt t="49811" x="7567613" y="3317875"/>
          <p14:tracePt t="49819" x="7559675" y="3317875"/>
          <p14:tracePt t="49829" x="7543800" y="3325813"/>
          <p14:tracePt t="51819" x="7535863" y="3325813"/>
          <p14:tracePt t="51828" x="7527925" y="3325813"/>
          <p14:tracePt t="51882" x="7519988" y="3325813"/>
          <p14:tracePt t="51946" x="7512050" y="3325813"/>
          <p14:tracePt t="52002" x="7504113" y="3325813"/>
          <p14:tracePt t="52010" x="7496175" y="3325813"/>
          <p14:tracePt t="52026" x="7486650" y="3317875"/>
          <p14:tracePt t="52043" x="7478713" y="3309938"/>
          <p14:tracePt t="52053" x="7478713" y="3302000"/>
          <p14:tracePt t="52074" x="7478713" y="3294063"/>
          <p14:tracePt t="52082" x="7470775" y="3294063"/>
          <p14:tracePt t="52090" x="7462838" y="3286125"/>
          <p14:tracePt t="52107" x="7462838" y="3278188"/>
          <p14:tracePt t="52123" x="7454900" y="3270250"/>
          <p14:tracePt t="52258" x="7454900" y="3262313"/>
          <p14:tracePt t="52266" x="7423150" y="3252788"/>
          <p14:tracePt t="52274" x="7407275" y="3236913"/>
          <p14:tracePt t="52282" x="7391400" y="3236913"/>
          <p14:tracePt t="52290" x="7375525" y="3228975"/>
          <p14:tracePt t="52298" x="7367588" y="3221038"/>
          <p14:tracePt t="52306" x="7359650" y="3221038"/>
          <p14:tracePt t="52338" x="7351713" y="3221038"/>
          <p14:tracePt t="52362" x="7351713" y="3213100"/>
          <p14:tracePt t="52458" x="7351713" y="3205163"/>
          <p14:tracePt t="52466" x="7351713" y="3197225"/>
          <p14:tracePt t="52474" x="7351713" y="3189288"/>
          <p14:tracePt t="52482" x="7351713" y="3181350"/>
          <p14:tracePt t="52490" x="7351713" y="3165475"/>
          <p14:tracePt t="52506" x="7351713" y="3157538"/>
          <p14:tracePt t="52514" x="7351713" y="3149600"/>
          <p14:tracePt t="52548" x="7351713" y="3141663"/>
          <p14:tracePt t="52629" x="7351713" y="3133725"/>
          <p14:tracePt t="57298" x="7359650" y="3133725"/>
          <p14:tracePt t="57306" x="7367588" y="3141663"/>
          <p14:tracePt t="57315" x="7383463" y="3141663"/>
          <p14:tracePt t="57322" x="7383463" y="3149600"/>
          <p14:tracePt t="57330" x="7399338" y="3157538"/>
          <p14:tracePt t="57338" x="7415213" y="3157538"/>
          <p14:tracePt t="57346" x="7439025" y="3165475"/>
          <p14:tracePt t="57354" x="7462838" y="3165475"/>
          <p14:tracePt t="57362" x="7470775" y="3173413"/>
          <p14:tracePt t="57371" x="7486650" y="3173413"/>
          <p14:tracePt t="57382" x="7504113" y="3173413"/>
          <p14:tracePt t="57394" x="7512050" y="3173413"/>
          <p14:tracePt t="57410" x="7519988" y="3181350"/>
          <p14:tracePt t="57418" x="7527925" y="3181350"/>
          <p14:tracePt t="57426" x="7535863" y="3181350"/>
          <p14:tracePt t="57434" x="7543800" y="3181350"/>
          <p14:tracePt t="57442" x="7551738" y="3189288"/>
          <p14:tracePt t="57450" x="7559675" y="3189288"/>
          <p14:tracePt t="57466" x="7567613" y="3189288"/>
          <p14:tracePt t="57474" x="7575550" y="3189288"/>
          <p14:tracePt t="57498" x="7583488" y="3189288"/>
          <p14:tracePt t="57522" x="7591425" y="3189288"/>
          <p14:tracePt t="57531" x="7599363" y="3197225"/>
          <p14:tracePt t="57538" x="7615238" y="3197225"/>
          <p14:tracePt t="57546" x="7646988" y="3205163"/>
          <p14:tracePt t="57554" x="7678738" y="3205163"/>
          <p14:tracePt t="57562" x="7710488" y="3205163"/>
          <p14:tracePt t="57570" x="7734300" y="3205163"/>
          <p14:tracePt t="57578" x="7758113" y="3213100"/>
          <p14:tracePt t="57586" x="7781925" y="3213100"/>
          <p14:tracePt t="57595" x="7797800" y="3213100"/>
          <p14:tracePt t="57602" x="7813675" y="3213100"/>
          <p14:tracePt t="57611" x="7829550" y="3213100"/>
          <p14:tracePt t="57618" x="7847013" y="3221038"/>
          <p14:tracePt t="57628" x="7870825" y="3228975"/>
          <p14:tracePt t="57634" x="7886700" y="3228975"/>
          <p14:tracePt t="57644" x="7910513" y="3236913"/>
          <p14:tracePt t="57650" x="7934325" y="3236913"/>
          <p14:tracePt t="57659" x="7958138" y="3236913"/>
          <p14:tracePt t="57666" x="7974013" y="3236913"/>
          <p14:tracePt t="57674" x="7989888" y="3244850"/>
          <p14:tracePt t="57682" x="7997825" y="3244850"/>
          <p14:tracePt t="57690" x="8013700" y="3244850"/>
          <p14:tracePt t="57698" x="8037513" y="3244850"/>
          <p14:tracePt t="57706" x="8061325" y="3252788"/>
          <p14:tracePt t="57714" x="8101013" y="3262313"/>
          <p14:tracePt t="57722" x="8124825" y="3262313"/>
          <p14:tracePt t="57730" x="8156575" y="3262313"/>
          <p14:tracePt t="57738" x="8189913" y="3262313"/>
          <p14:tracePt t="57746" x="8221663" y="3262313"/>
          <p14:tracePt t="57754" x="8245475" y="3262313"/>
          <p14:tracePt t="57762" x="8261350" y="3262313"/>
          <p14:tracePt t="57770" x="8277225" y="3262313"/>
          <p14:tracePt t="57778" x="8293100" y="3262313"/>
          <p14:tracePt t="57786" x="8301038" y="3262313"/>
          <p14:tracePt t="57794" x="8308975" y="3262313"/>
          <p14:tracePt t="57802" x="8324850" y="3262313"/>
          <p14:tracePt t="57810" x="8332788" y="3262313"/>
          <p14:tracePt t="57827" x="8348663" y="3262313"/>
          <p14:tracePt t="57898" x="8356600" y="3262313"/>
          <p14:tracePt t="58002" x="8364538" y="3262313"/>
          <p14:tracePt t="58010" x="8372475" y="3270250"/>
          <p14:tracePt t="58018" x="8380413" y="3270250"/>
          <p14:tracePt t="58922" x="8396288" y="3278188"/>
          <p14:tracePt t="58931" x="8412163" y="3278188"/>
          <p14:tracePt t="58954" x="8420100" y="3286125"/>
          <p14:tracePt t="59090" x="8428038" y="3294063"/>
          <p14:tracePt t="59098" x="8435975" y="3294063"/>
          <p14:tracePt t="59106" x="8451850" y="3302000"/>
          <p14:tracePt t="59162" x="8459788" y="3302000"/>
          <p14:tracePt t="59267" x="8467725" y="3302000"/>
          <p14:tracePt t="59274" x="8467725" y="3309938"/>
          <p14:tracePt t="59282" x="8483600" y="3317875"/>
          <p14:tracePt t="59290" x="8491538" y="3317875"/>
          <p14:tracePt t="59298" x="8499475" y="3317875"/>
          <p14:tracePt t="60034" x="8548688" y="3333750"/>
          <p14:tracePt t="60042" x="8564563" y="3341688"/>
          <p14:tracePt t="60050" x="8572500" y="3341688"/>
          <p14:tracePt t="60058" x="8580438" y="3341688"/>
          <p14:tracePt t="60130" x="8588375" y="3341688"/>
          <p14:tracePt t="60154" x="8596313" y="3341688"/>
          <p14:tracePt t="60202" x="8612188" y="3341688"/>
          <p14:tracePt t="60218" x="8620125" y="3341688"/>
          <p14:tracePt t="60226" x="8628063" y="3341688"/>
          <p14:tracePt t="60234" x="8636000" y="3341688"/>
          <p14:tracePt t="60306" x="8643938" y="3341688"/>
          <p14:tracePt t="60322" x="8651875" y="3341688"/>
          <p14:tracePt t="60346" x="8659813" y="3341688"/>
          <p14:tracePt t="60378" x="8667750" y="3341688"/>
          <p14:tracePt t="60410" x="8675688" y="3341688"/>
          <p14:tracePt t="60434" x="8683625" y="3341688"/>
          <p14:tracePt t="60818" x="8723313" y="3341688"/>
          <p14:tracePt t="60827" x="8739188" y="3341688"/>
          <p14:tracePt t="60834" x="8747125" y="3341688"/>
          <p14:tracePt t="60842" x="8763000" y="3341688"/>
          <p14:tracePt t="60883" x="8770938" y="3341688"/>
          <p14:tracePt t="60893" x="8778875" y="3341688"/>
          <p14:tracePt t="60899" x="8794750" y="3341688"/>
          <p14:tracePt t="60907" x="8810625" y="3341688"/>
          <p14:tracePt t="60914" x="8834438" y="3341688"/>
          <p14:tracePt t="60923" x="8842375" y="3341688"/>
          <p14:tracePt t="60931" x="8858250" y="3341688"/>
          <p14:tracePt t="61131" x="8842375" y="3341688"/>
          <p14:tracePt t="61138" x="8826500" y="3341688"/>
          <p14:tracePt t="61146" x="8810625" y="3341688"/>
          <p14:tracePt t="61154" x="8786813" y="3341688"/>
          <p14:tracePt t="61162" x="8770938" y="3341688"/>
          <p14:tracePt t="61170" x="8755063" y="3333750"/>
          <p14:tracePt t="61178" x="8739188" y="3333750"/>
          <p14:tracePt t="61186" x="8731250" y="3333750"/>
          <p14:tracePt t="61194" x="8715375" y="3333750"/>
          <p14:tracePt t="61202" x="8707438" y="3333750"/>
          <p14:tracePt t="61210" x="8699500" y="3333750"/>
          <p14:tracePt t="61220" x="8675688" y="3333750"/>
          <p14:tracePt t="61226" x="8667750" y="3333750"/>
          <p14:tracePt t="61235" x="8659813" y="3333750"/>
          <p14:tracePt t="61242" x="8643938" y="3333750"/>
          <p14:tracePt t="61250" x="8636000" y="3333750"/>
          <p14:tracePt t="61258" x="8628063" y="3333750"/>
          <p14:tracePt t="61266" x="8620125" y="3333750"/>
          <p14:tracePt t="61274" x="8612188" y="3333750"/>
          <p14:tracePt t="61284" x="8604250" y="3333750"/>
          <p14:tracePt t="61290" x="8596313" y="3333750"/>
          <p14:tracePt t="61306" x="8588375" y="3333750"/>
          <p14:tracePt t="61322" x="8580438" y="3333750"/>
          <p14:tracePt t="61331" x="8572500" y="3333750"/>
          <p14:tracePt t="61338" x="8564563" y="3333750"/>
          <p14:tracePt t="61355" x="8548688" y="3333750"/>
          <p14:tracePt t="61378" x="8540750" y="3333750"/>
          <p14:tracePt t="61434" x="8596313" y="3365500"/>
          <p14:tracePt t="61442" x="8707438" y="3397250"/>
          <p14:tracePt t="61450" x="8826500" y="3421063"/>
          <p14:tracePt t="61458" x="8963025" y="3429000"/>
          <p14:tracePt t="61466" x="9066213" y="3436938"/>
          <p14:tracePt t="61474" x="9177338" y="3444875"/>
          <p14:tracePt t="61482" x="9250363" y="3444875"/>
          <p14:tracePt t="61490" x="9313863" y="3444875"/>
          <p14:tracePt t="61498" x="9345613" y="3444875"/>
          <p14:tracePt t="61506" x="9353550" y="3444875"/>
          <p14:tracePt t="61586" x="9321800" y="3421063"/>
          <p14:tracePt t="61596" x="9297988" y="3405188"/>
          <p14:tracePt t="61602" x="9250363" y="3389313"/>
          <p14:tracePt t="61611" x="9193213" y="3373438"/>
          <p14:tracePt t="61618" x="9137650" y="3365500"/>
          <p14:tracePt t="61628" x="9074150" y="3357563"/>
          <p14:tracePt t="61635" x="9010650" y="3349625"/>
          <p14:tracePt t="61642" x="8947150" y="3341688"/>
          <p14:tracePt t="61650" x="8899525" y="3341688"/>
          <p14:tracePt t="61658" x="8874125" y="3341688"/>
          <p14:tracePt t="61666" x="8842375" y="3341688"/>
          <p14:tracePt t="61674" x="8826500" y="3341688"/>
          <p14:tracePt t="61682" x="8810625" y="3341688"/>
          <p14:tracePt t="61690" x="8802688" y="3341688"/>
          <p14:tracePt t="61698" x="8794750" y="3341688"/>
          <p14:tracePt t="61707" x="8778875" y="3341688"/>
          <p14:tracePt t="61714" x="8770938" y="3341688"/>
          <p14:tracePt t="61722" x="8755063" y="3341688"/>
          <p14:tracePt t="61730" x="8739188" y="3341688"/>
          <p14:tracePt t="61738" x="8715375" y="3349625"/>
          <p14:tracePt t="61746" x="8675688" y="3349625"/>
          <p14:tracePt t="61754" x="8643938" y="3349625"/>
          <p14:tracePt t="61762" x="8612188" y="3357563"/>
          <p14:tracePt t="61770" x="8580438" y="3357563"/>
          <p14:tracePt t="61778" x="8548688" y="3357563"/>
          <p14:tracePt t="61786" x="8531225" y="3357563"/>
          <p14:tracePt t="61795" x="8515350" y="3357563"/>
          <p14:tracePt t="61802" x="8507413" y="3357563"/>
          <p14:tracePt t="61811" x="8499475" y="3357563"/>
          <p14:tracePt t="61971" x="8515350" y="3357563"/>
          <p14:tracePt t="61978" x="8531225" y="3357563"/>
          <p14:tracePt t="61986" x="8556625" y="3349625"/>
          <p14:tracePt t="61994" x="8580438" y="3341688"/>
          <p14:tracePt t="62003" x="8612188" y="3333750"/>
          <p14:tracePt t="62010" x="8636000" y="3325813"/>
          <p14:tracePt t="62018" x="8667750" y="3317875"/>
          <p14:tracePt t="62026" x="8699500" y="3317875"/>
          <p14:tracePt t="62034" x="8723313" y="3317875"/>
          <p14:tracePt t="62042" x="8731250" y="3309938"/>
          <p14:tracePt t="62130" x="8739188" y="3309938"/>
          <p14:tracePt t="62138" x="8747125" y="3309938"/>
          <p14:tracePt t="62146" x="8755063" y="3309938"/>
          <p14:tracePt t="62154" x="8778875" y="3309938"/>
          <p14:tracePt t="62162" x="8794750" y="3309938"/>
          <p14:tracePt t="62178" x="8802688" y="3309938"/>
          <p14:tracePt t="62290" x="8778875" y="3309938"/>
          <p14:tracePt t="62299" x="8755063" y="3309938"/>
          <p14:tracePt t="62306" x="8739188" y="3309938"/>
          <p14:tracePt t="62314" x="8707438" y="3309938"/>
          <p14:tracePt t="62322" x="8675688" y="3309938"/>
          <p14:tracePt t="62330" x="8643938" y="3309938"/>
          <p14:tracePt t="62338" x="8612188" y="3309938"/>
          <p14:tracePt t="62347" x="8588375" y="3309938"/>
          <p14:tracePt t="62354" x="8572500" y="3309938"/>
          <p14:tracePt t="62362" x="8556625" y="3309938"/>
          <p14:tracePt t="62381" x="8548688" y="3309938"/>
          <p14:tracePt t="62506" x="8588375" y="3302000"/>
          <p14:tracePt t="62514" x="8596313" y="3302000"/>
          <p14:tracePt t="62522" x="8604250" y="3294063"/>
          <p14:tracePt t="62530" x="8612188" y="3294063"/>
          <p14:tracePt t="62611" x="8620125" y="3294063"/>
          <p14:tracePt t="62650" x="8628063" y="3294063"/>
          <p14:tracePt t="62850" x="8620125" y="3302000"/>
          <p14:tracePt t="62978" x="8620125" y="3309938"/>
          <p14:tracePt t="63474" x="8612188" y="3317875"/>
          <p14:tracePt t="63482" x="8596313" y="3325813"/>
          <p14:tracePt t="63490" x="8596313" y="3333750"/>
          <p14:tracePt t="63498" x="8580438" y="3333750"/>
          <p14:tracePt t="63515" x="8572500" y="3341688"/>
          <p14:tracePt t="63523" x="8564563" y="3349625"/>
          <p14:tracePt t="63531" x="8556625" y="3349625"/>
          <p14:tracePt t="63538" x="8548688" y="3349625"/>
          <p14:tracePt t="63546" x="8540750" y="3357563"/>
          <p14:tracePt t="63554" x="8523288" y="3357563"/>
          <p14:tracePt t="63564" x="8507413" y="3365500"/>
          <p14:tracePt t="63570" x="8483600" y="3365500"/>
          <p14:tracePt t="63578" x="8459788" y="3365500"/>
          <p14:tracePt t="63586" x="8435975" y="3373438"/>
          <p14:tracePt t="63595" x="8404225" y="3373438"/>
          <p14:tracePt t="63602" x="8380413" y="3381375"/>
          <p14:tracePt t="63611" x="8348663" y="3381375"/>
          <p14:tracePt t="63618" x="8308975" y="3389313"/>
          <p14:tracePt t="63628" x="8269288" y="3389313"/>
          <p14:tracePt t="63634" x="8205788" y="3397250"/>
          <p14:tracePt t="63642" x="8140700" y="3405188"/>
          <p14:tracePt t="63650" x="8061325" y="3405188"/>
          <p14:tracePt t="63658" x="7989888" y="3413125"/>
          <p14:tracePt t="63666" x="7902575" y="3413125"/>
          <p14:tracePt t="63676" x="7829550" y="3421063"/>
          <p14:tracePt t="63682" x="7742238" y="3436938"/>
          <p14:tracePt t="63690" x="7654925" y="3444875"/>
          <p14:tracePt t="63698" x="7583488" y="3444875"/>
          <p14:tracePt t="63706" x="7496175" y="3452813"/>
          <p14:tracePt t="63714" x="7423150" y="3460750"/>
          <p14:tracePt t="63722" x="7343775" y="3468688"/>
          <p14:tracePt t="63730" x="7280275" y="3476625"/>
          <p14:tracePt t="63738" x="7216775" y="3492500"/>
          <p14:tracePt t="63747" x="7185025" y="3500438"/>
          <p14:tracePt t="63754" x="7135813" y="3500438"/>
          <p14:tracePt t="63762" x="7104063" y="3508375"/>
          <p14:tracePt t="63771" x="7056438" y="3516313"/>
          <p14:tracePt t="63778" x="7024688" y="3532188"/>
          <p14:tracePt t="63786" x="7000875" y="3540125"/>
          <p14:tracePt t="63794" x="6961188" y="3548063"/>
          <p14:tracePt t="63802" x="6937375" y="3548063"/>
          <p14:tracePt t="63810" x="6913563" y="3563938"/>
          <p14:tracePt t="63818" x="6897688" y="3571875"/>
          <p14:tracePt t="63827" x="6865938" y="3587750"/>
          <p14:tracePt t="63834" x="6842125" y="3595688"/>
          <p14:tracePt t="63843" x="6818313" y="3605213"/>
          <p14:tracePt t="63850" x="6794500" y="3621088"/>
          <p14:tracePt t="63858" x="6753225" y="3644900"/>
          <p14:tracePt t="63866" x="6705600" y="3660775"/>
          <p14:tracePt t="63874" x="6657975" y="3684588"/>
          <p14:tracePt t="63882" x="6618288" y="3700463"/>
          <p14:tracePt t="63890" x="6570663" y="3716338"/>
          <p14:tracePt t="63898" x="6523038" y="3740150"/>
          <p14:tracePt t="63908" x="6483350" y="3748088"/>
          <p14:tracePt t="63914" x="6451600" y="3763963"/>
          <p14:tracePt t="63923" x="6426200" y="3779838"/>
          <p14:tracePt t="63930" x="6386513" y="3795713"/>
          <p14:tracePt t="63939" x="6362700" y="3811588"/>
          <p14:tracePt t="63947" x="6323013" y="3827463"/>
          <p14:tracePt t="63955" x="6299200" y="3843338"/>
          <p14:tracePt t="63963" x="6267450" y="3851275"/>
          <p14:tracePt t="63973" x="6243638" y="3867150"/>
          <p14:tracePt t="63978" x="6219825" y="3883025"/>
          <p14:tracePt t="63987" x="6203950" y="3890963"/>
          <p14:tracePt t="63994" x="6180138" y="3906838"/>
          <p14:tracePt t="64002" x="6164263" y="3914775"/>
          <p14:tracePt t="64010" x="6148388" y="3930650"/>
          <p14:tracePt t="64018" x="6132513" y="3938588"/>
          <p14:tracePt t="64026" x="6116638" y="3948113"/>
          <p14:tracePt t="64034" x="6108700" y="3956050"/>
          <p14:tracePt t="64042" x="6091238" y="3971925"/>
          <p14:tracePt t="64050" x="6075363" y="3979863"/>
          <p14:tracePt t="64059" x="6067425" y="3995738"/>
          <p14:tracePt t="64066" x="6051550" y="4003675"/>
          <p14:tracePt t="64074" x="6043613" y="4011613"/>
          <p14:tracePt t="64082" x="6035675" y="4019550"/>
          <p14:tracePt t="64090" x="6019800" y="4027488"/>
          <p14:tracePt t="64106" x="6003925" y="4035425"/>
          <p14:tracePt t="64114" x="6003925" y="4043363"/>
          <p14:tracePt t="64123" x="5995988" y="4043363"/>
          <p14:tracePt t="64131" x="5995988" y="4051300"/>
          <p14:tracePt t="64138" x="5980113" y="4059238"/>
          <p14:tracePt t="64147" x="5972175" y="4067175"/>
          <p14:tracePt t="64154" x="5964238" y="4075113"/>
          <p14:tracePt t="64162" x="5940425" y="4090988"/>
          <p14:tracePt t="64170" x="5932488" y="4090988"/>
          <p14:tracePt t="64178" x="5924550" y="4106863"/>
          <p14:tracePt t="64186" x="5908675" y="4106863"/>
          <p14:tracePt t="64194" x="5892800" y="4122738"/>
          <p14:tracePt t="64202" x="5876925" y="4130675"/>
          <p14:tracePt t="64210" x="5853113" y="4138613"/>
          <p14:tracePt t="64218" x="5837238" y="4154488"/>
          <p14:tracePt t="64226" x="5821363" y="4154488"/>
          <p14:tracePt t="64235" x="5805488" y="4162425"/>
          <p14:tracePt t="64242" x="5789613" y="4178300"/>
          <p14:tracePt t="64250" x="5765800" y="4178300"/>
          <p14:tracePt t="64258" x="5757863" y="4186238"/>
          <p14:tracePt t="64266" x="5749925" y="4194175"/>
          <p14:tracePt t="64274" x="5732463" y="4194175"/>
          <p14:tracePt t="64283" x="5732463" y="4202113"/>
          <p14:tracePt t="64290" x="5716588" y="4210050"/>
          <p14:tracePt t="64306" x="5708650" y="4210050"/>
          <p14:tracePt t="64315" x="5708650" y="4217988"/>
          <p14:tracePt t="64322" x="5700713" y="4217988"/>
          <p14:tracePt t="64330" x="5692775" y="4217988"/>
          <p14:tracePt t="64338" x="5684838" y="4233863"/>
          <p14:tracePt t="64346" x="5668963" y="4233863"/>
          <p14:tracePt t="64355" x="5653088" y="4249738"/>
          <p14:tracePt t="64364" x="5637213" y="4257675"/>
          <p14:tracePt t="64371" x="5621338" y="4273550"/>
          <p14:tracePt t="64380" x="5597525" y="4291013"/>
          <p14:tracePt t="64386" x="5581650" y="4306888"/>
          <p14:tracePt t="64394" x="5565775" y="4322763"/>
          <p14:tracePt t="64402" x="5541963" y="4338638"/>
          <p14:tracePt t="64410" x="5534025" y="4354513"/>
          <p14:tracePt t="64418" x="5518150" y="4354513"/>
          <p14:tracePt t="64426" x="5510213" y="4362450"/>
          <p14:tracePt t="65362" x="5502275" y="4362450"/>
          <p14:tracePt t="65371" x="5494338" y="4370388"/>
          <p14:tracePt t="65380" x="5494338" y="4378325"/>
          <p14:tracePt t="65386" x="5486400" y="4378325"/>
          <p14:tracePt t="65402" x="5478463" y="4386263"/>
          <p14:tracePt t="65410" x="5470525" y="4386263"/>
          <p14:tracePt t="65418" x="5462588" y="4386263"/>
          <p14:tracePt t="65426" x="5462588" y="4394200"/>
          <p14:tracePt t="65434" x="5454650" y="4394200"/>
          <p14:tracePt t="65443" x="5454650" y="4402138"/>
          <p14:tracePt t="65458" x="5446713" y="4402138"/>
          <p14:tracePt t="65490" x="5438775" y="4402138"/>
          <p14:tracePt t="65570" x="5438775" y="4410075"/>
          <p14:tracePt t="65586" x="5430838" y="4410075"/>
          <p14:tracePt t="65596" x="5422900" y="4410075"/>
          <p14:tracePt t="65610" x="5422900" y="4418013"/>
          <p14:tracePt t="65618" x="5414963" y="4418013"/>
          <p14:tracePt t="65626" x="5407025" y="4418013"/>
          <p14:tracePt t="65674" x="5397500" y="4425950"/>
          <p14:tracePt t="65698" x="5389563" y="4433888"/>
          <p14:tracePt t="65730" x="5381625" y="4433888"/>
          <p14:tracePt t="65746" x="5373688" y="4433888"/>
          <p14:tracePt t="65754" x="5373688" y="4441825"/>
          <p14:tracePt t="65778" x="5365750" y="4441825"/>
          <p14:tracePt t="65794" x="5357813" y="4441825"/>
          <p14:tracePt t="65802" x="5357813" y="4449763"/>
          <p14:tracePt t="65811" x="5349875" y="4449763"/>
          <p14:tracePt t="65818" x="5341938" y="4449763"/>
          <p14:tracePt t="65842" x="5334000" y="4449763"/>
          <p14:tracePt t="65898" x="5326063" y="4449763"/>
          <p14:tracePt t="66034" x="5326063" y="4457700"/>
          <p14:tracePt t="67030" x="5357813" y="4457700"/>
          <p14:tracePt t="67034" x="5430838" y="4489450"/>
          <p14:tracePt t="67042" x="5541963" y="4576763"/>
          <p14:tracePt t="67050" x="5732463" y="4713288"/>
          <p14:tracePt t="67058" x="5972175" y="4848225"/>
          <p14:tracePt t="67066" x="6188075" y="4895850"/>
          <p14:tracePt t="67074" x="6378575" y="4943475"/>
          <p14:tracePt t="67290" x="6386513" y="4976813"/>
          <p14:tracePt t="67298" x="6386513" y="4992688"/>
          <p14:tracePt t="67306" x="6386513" y="5000625"/>
          <p14:tracePt t="67314" x="6362700" y="5000625"/>
          <p14:tracePt t="67322" x="6330950" y="5000625"/>
          <p14:tracePt t="67330" x="6299200" y="5000625"/>
          <p14:tracePt t="67338" x="6243638" y="5000625"/>
          <p14:tracePt t="67346" x="6235700" y="4992688"/>
          <p14:tracePt t="67354" x="6211888" y="4967288"/>
          <p14:tracePt t="67362" x="6188075" y="4943475"/>
          <p14:tracePt t="67370" x="6116638" y="4903788"/>
          <p14:tracePt t="67378" x="6059488" y="4872038"/>
          <p14:tracePt t="67386" x="5972175" y="4816475"/>
          <p14:tracePt t="67395" x="5861050" y="4737100"/>
          <p14:tracePt t="67403" x="5773738" y="4673600"/>
          <p14:tracePt t="67410" x="5637213" y="4592638"/>
          <p14:tracePt t="67418" x="5478463" y="4537075"/>
          <p14:tracePt t="67426" x="5349875" y="4505325"/>
          <p14:tracePt t="67434" x="5207000" y="4473575"/>
          <p14:tracePt t="67442" x="5014913" y="4441825"/>
          <p14:tracePt t="67450" x="4856163" y="4418013"/>
          <p14:tracePt t="67459" x="4648200" y="4394200"/>
          <p14:tracePt t="67466" x="4465638" y="4370388"/>
          <p14:tracePt t="67474" x="4305300" y="4362450"/>
          <p14:tracePt t="67482" x="4146550" y="4346575"/>
          <p14:tracePt t="67490" x="4043363" y="4338638"/>
          <p14:tracePt t="67498" x="3930650" y="4330700"/>
          <p14:tracePt t="67506" x="3859213" y="4322763"/>
          <p14:tracePt t="67514" x="3803650" y="4314825"/>
          <p14:tracePt t="67522" x="3771900" y="4306888"/>
          <p14:tracePt t="67530" x="3756025" y="4306888"/>
          <p14:tracePt t="67538" x="3748088" y="4306888"/>
          <p14:tracePt t="67586" x="3724275" y="4291013"/>
          <p14:tracePt t="67596" x="3684588" y="4281488"/>
          <p14:tracePt t="67602" x="3651250" y="4273550"/>
          <p14:tracePt t="67612" x="3619500" y="4265613"/>
          <p14:tracePt t="67618" x="3587750" y="4257675"/>
          <p14:tracePt t="67628" x="3571875" y="4249738"/>
          <p14:tracePt t="67634" x="3556000" y="4249738"/>
          <p14:tracePt t="67642" x="3548063" y="4249738"/>
          <p14:tracePt t="67650" x="3540125" y="4249738"/>
          <p14:tracePt t="67674" x="3532188" y="4249738"/>
          <p14:tracePt t="68322" x="3524250" y="4249738"/>
          <p14:tracePt t="68370" x="3516313" y="4249738"/>
          <p14:tracePt t="68418" x="3508375" y="4249738"/>
          <p14:tracePt t="68628" x="3500438" y="4249738"/>
          <p14:tracePt t="68874" x="3500438" y="4241800"/>
          <p14:tracePt t="68895" x="3500438" y="4233863"/>
          <p14:tracePt t="68898" x="3492500" y="4225925"/>
          <p14:tracePt t="68908" x="3492500" y="4217988"/>
          <p14:tracePt t="68915" x="3484563" y="4210050"/>
          <p14:tracePt t="68922" x="3484563" y="4202113"/>
          <p14:tracePt t="68938" x="3484563" y="4194175"/>
          <p14:tracePt t="68962" x="3484563" y="4186238"/>
          <p14:tracePt t="68978" x="3484563" y="4178300"/>
          <p14:tracePt t="68994" x="3484563" y="4170363"/>
          <p14:tracePt t="69018" x="3484563" y="4162425"/>
          <p14:tracePt t="69035" x="3484563" y="4154488"/>
          <p14:tracePt t="69058" x="3484563" y="4146550"/>
          <p14:tracePt t="69066" x="3484563" y="4138613"/>
          <p14:tracePt t="69074" x="3484563" y="4130675"/>
          <p14:tracePt t="69090" x="3484563" y="4122738"/>
          <p14:tracePt t="69098" x="3484563" y="4114800"/>
          <p14:tracePt t="69115" x="3484563" y="4106863"/>
          <p14:tracePt t="69146" x="3484563" y="4098925"/>
          <p14:tracePt t="69322" x="3484563" y="4106863"/>
          <p14:tracePt t="69338" x="3484563" y="4114800"/>
          <p14:tracePt t="69514" x="3476625" y="4122738"/>
          <p14:tracePt t="69522" x="3468688" y="4122738"/>
          <p14:tracePt t="69530" x="3452813" y="4130675"/>
          <p14:tracePt t="69538" x="3444875" y="4130675"/>
          <p14:tracePt t="69547" x="3436938" y="4138613"/>
          <p14:tracePt t="69563" x="3429000" y="4138613"/>
          <p14:tracePt t="69571" x="3421063" y="4138613"/>
          <p14:tracePt t="69587" x="3413125" y="4146550"/>
          <p14:tracePt t="69598" x="3405188" y="4146550"/>
          <p14:tracePt t="69618" x="3397250" y="4146550"/>
          <p14:tracePt t="69634" x="3389313" y="4154488"/>
          <p14:tracePt t="69651" x="3373438" y="4162425"/>
          <p14:tracePt t="69660" x="3365500" y="4162425"/>
          <p14:tracePt t="69666" x="3357563" y="4162425"/>
          <p14:tracePt t="69674" x="3349625" y="4170363"/>
          <p14:tracePt t="69691" x="3341688" y="4170363"/>
          <p14:tracePt t="69698" x="3333750" y="4170363"/>
          <p14:tracePt t="69714" x="3325813" y="4178300"/>
          <p14:tracePt t="69754" x="3317875" y="4178300"/>
          <p14:tracePt t="69834" x="3317875" y="4186238"/>
          <p14:tracePt t="69842" x="3308350" y="4186238"/>
          <p14:tracePt t="69850" x="3300413" y="4186238"/>
          <p14:tracePt t="69866" x="3292475" y="4186238"/>
          <p14:tracePt t="69899" x="3276600" y="4186238"/>
          <p14:tracePt t="69908" x="3268663" y="4186238"/>
          <p14:tracePt t="69914" x="3260725" y="4186238"/>
          <p14:tracePt t="69930" x="3244850" y="4186238"/>
          <p14:tracePt t="69946" x="3236913" y="4186238"/>
          <p14:tracePt t="69954" x="3228975" y="4186238"/>
          <p14:tracePt t="69962" x="3221038" y="4186238"/>
          <p14:tracePt t="69972" x="3213100" y="4186238"/>
          <p14:tracePt t="69978" x="3205163" y="4186238"/>
          <p14:tracePt t="69987" x="3189288" y="4186238"/>
          <p14:tracePt t="69994" x="3181350" y="4186238"/>
          <p14:tracePt t="70002" x="3157538" y="4186238"/>
          <p14:tracePt t="70018" x="3149600" y="4186238"/>
          <p14:tracePt t="70050" x="3141663" y="4186238"/>
          <p14:tracePt t="70074" x="3125788" y="4186238"/>
          <p14:tracePt t="70082" x="3109913" y="4178300"/>
          <p14:tracePt t="70090" x="3101975" y="4178300"/>
          <p14:tracePt t="70098" x="3094038" y="4178300"/>
          <p14:tracePt t="70106" x="3094038" y="4170363"/>
          <p14:tracePt t="70114" x="3086100" y="4170363"/>
          <p14:tracePt t="70130" x="3086100" y="4162425"/>
          <p14:tracePt t="70146" x="3078163" y="4162425"/>
          <p14:tracePt t="70162" x="3070225" y="4162425"/>
          <p14:tracePt t="70186" x="3070225" y="4154488"/>
          <p14:tracePt t="70226" x="3062288" y="4154488"/>
          <p14:tracePt t="70250" x="3062288" y="4146550"/>
          <p14:tracePt t="70266" x="3054350" y="4146550"/>
          <p14:tracePt t="70274" x="3054350" y="4138613"/>
          <p14:tracePt t="70290" x="3054350" y="4130675"/>
          <p14:tracePt t="70315" x="3046413" y="4130675"/>
          <p14:tracePt t="70323" x="3046413" y="4122738"/>
          <p14:tracePt t="70386" x="3038475" y="4122738"/>
          <p14:tracePt t="70394" x="3038475" y="4114800"/>
          <p14:tracePt t="73186" x="3046413" y="4114800"/>
          <p14:tracePt t="73195" x="3094038" y="4122738"/>
          <p14:tracePt t="73203" x="3109913" y="4122738"/>
          <p14:tracePt t="73211" x="3117850" y="4122738"/>
          <p14:tracePt t="73219" x="3133725" y="4122738"/>
          <p14:tracePt t="73227" x="3141663" y="4130675"/>
          <p14:tracePt t="73242" x="3149600" y="4130675"/>
          <p14:tracePt t="73346" x="3165475" y="4130675"/>
          <p14:tracePt t="73354" x="3221038" y="4138613"/>
          <p14:tracePt t="73362" x="3244850" y="4146550"/>
          <p14:tracePt t="73370" x="3268663" y="4146550"/>
          <p14:tracePt t="73378" x="3292475" y="4146550"/>
          <p14:tracePt t="73386" x="3317875" y="4146550"/>
          <p14:tracePt t="73394" x="3325813" y="4146550"/>
          <p14:tracePt t="73402" x="3333750" y="4146550"/>
          <p14:tracePt t="73412" x="3341688" y="4146550"/>
          <p14:tracePt t="73428" x="3349625" y="4146550"/>
          <p14:tracePt t="73444" x="3357563" y="4146550"/>
          <p14:tracePt t="73466" x="3365500" y="4146550"/>
          <p14:tracePt t="73474" x="3381375" y="4146550"/>
          <p14:tracePt t="73482" x="3389313" y="4154488"/>
          <p14:tracePt t="73490" x="3397250" y="4154488"/>
          <p14:tracePt t="73498" x="3413125" y="4154488"/>
          <p14:tracePt t="73506" x="3444875" y="4162425"/>
          <p14:tracePt t="73514" x="3468688" y="4162425"/>
          <p14:tracePt t="73522" x="3500438" y="4170363"/>
          <p14:tracePt t="73530" x="3524250" y="4170363"/>
          <p14:tracePt t="73539" x="3548063" y="4170363"/>
          <p14:tracePt t="73550" x="3579813" y="4170363"/>
          <p14:tracePt t="73554" x="3603625" y="4170363"/>
          <p14:tracePt t="73564" x="3619500" y="4170363"/>
          <p14:tracePt t="73571" x="3627438" y="4170363"/>
          <p14:tracePt t="73580" x="3635375" y="4170363"/>
          <p14:tracePt t="73598" x="3643313" y="4170363"/>
          <p14:tracePt t="73626" x="3643313" y="4178300"/>
          <p14:tracePt t="73634" x="3660775" y="4178300"/>
          <p14:tracePt t="73642" x="3684588" y="4178300"/>
          <p14:tracePt t="73651" x="3708400" y="4178300"/>
          <p14:tracePt t="73664" x="3740150" y="4178300"/>
          <p14:tracePt t="73666" x="3756025" y="4178300"/>
          <p14:tracePt t="73674" x="3779838" y="4178300"/>
          <p14:tracePt t="73682" x="3803650" y="4178300"/>
          <p14:tracePt t="73691" x="3827463" y="4178300"/>
          <p14:tracePt t="73698" x="3835400" y="4178300"/>
          <p14:tracePt t="73706" x="3843338" y="4178300"/>
          <p14:tracePt t="73714" x="3851275" y="4178300"/>
          <p14:tracePt t="73722" x="3859213" y="4178300"/>
          <p14:tracePt t="73738" x="3867150" y="4178300"/>
          <p14:tracePt t="73754" x="3875088" y="4178300"/>
          <p14:tracePt t="73778" x="3883025" y="4178300"/>
          <p14:tracePt t="73786" x="3898900" y="4178300"/>
          <p14:tracePt t="73794" x="3930650" y="4178300"/>
          <p14:tracePt t="73802" x="3962400" y="4178300"/>
          <p14:tracePt t="73810" x="4002088" y="4178300"/>
          <p14:tracePt t="73818" x="4059238" y="4178300"/>
          <p14:tracePt t="73827" x="4122738" y="4178300"/>
          <p14:tracePt t="73834" x="4170363" y="4186238"/>
          <p14:tracePt t="73842" x="4210050" y="4186238"/>
          <p14:tracePt t="73850" x="4241800" y="4186238"/>
          <p14:tracePt t="73858" x="4257675" y="4186238"/>
          <p14:tracePt t="73867" x="4273550" y="4186238"/>
          <p14:tracePt t="74618" x="4265613" y="4186238"/>
          <p14:tracePt t="74634" x="4257675" y="4186238"/>
          <p14:tracePt t="74650" x="4249738" y="4186238"/>
          <p14:tracePt t="74658" x="4241800" y="4186238"/>
          <p14:tracePt t="74666" x="4233863" y="4186238"/>
          <p14:tracePt t="74691" x="4225925" y="4186238"/>
          <p14:tracePt t="74698" x="4217988" y="4186238"/>
          <p14:tracePt t="74714" x="4202113" y="4186238"/>
          <p14:tracePt t="74722" x="4186238" y="4186238"/>
          <p14:tracePt t="74730" x="4170363" y="4186238"/>
          <p14:tracePt t="74738" x="4154488" y="4186238"/>
          <p14:tracePt t="74746" x="4130675" y="4186238"/>
          <p14:tracePt t="74754" x="4114800" y="4194175"/>
          <p14:tracePt t="74762" x="4098925" y="4194175"/>
          <p14:tracePt t="74770" x="4075113" y="4194175"/>
          <p14:tracePt t="74778" x="4051300" y="4202113"/>
          <p14:tracePt t="74786" x="4011613" y="4202113"/>
          <p14:tracePt t="74794" x="3986213" y="4202113"/>
          <p14:tracePt t="74802" x="3954463" y="4202113"/>
          <p14:tracePt t="74810" x="3922713" y="4210050"/>
          <p14:tracePt t="74818" x="3898900" y="4210050"/>
          <p14:tracePt t="74827" x="3875088" y="4210050"/>
          <p14:tracePt t="74834" x="3851275" y="4210050"/>
          <p14:tracePt t="74842" x="3835400" y="4210050"/>
          <p14:tracePt t="74850" x="3819525" y="4210050"/>
          <p14:tracePt t="74858" x="3811588" y="4210050"/>
          <p14:tracePt t="74866" x="3795713" y="4210050"/>
          <p14:tracePt t="74874" x="3771900" y="4217988"/>
          <p14:tracePt t="74882" x="3732213" y="4217988"/>
          <p14:tracePt t="74890" x="3668713" y="4217988"/>
          <p14:tracePt t="74898" x="3603625" y="4217988"/>
          <p14:tracePt t="74910" x="3524250" y="4217988"/>
          <p14:tracePt t="74914" x="3452813" y="4217988"/>
          <p14:tracePt t="74922" x="3389313" y="4217988"/>
          <p14:tracePt t="74930" x="3300413" y="4217988"/>
          <p14:tracePt t="74938" x="3236913" y="4225925"/>
          <p14:tracePt t="74946" x="3181350" y="4233863"/>
          <p14:tracePt t="74954" x="3133725" y="4233863"/>
          <p14:tracePt t="74962" x="3094038" y="4233863"/>
          <p14:tracePt t="74971" x="3062288" y="4241800"/>
          <p14:tracePt t="74980" x="3038475" y="4241800"/>
          <p14:tracePt t="74986" x="3030538" y="4249738"/>
          <p14:tracePt t="74994" x="3022600" y="4249738"/>
          <p14:tracePt t="75602" x="3038475" y="4249738"/>
          <p14:tracePt t="75611" x="3054350" y="4249738"/>
          <p14:tracePt t="75618" x="3078163" y="4249738"/>
          <p14:tracePt t="75627" x="3086100" y="4249738"/>
          <p14:tracePt t="75634" x="3094038" y="4249738"/>
          <p14:tracePt t="75643" x="3109913" y="4249738"/>
          <p14:tracePt t="75650" x="3125788" y="4249738"/>
          <p14:tracePt t="75658" x="3149600" y="4249738"/>
          <p14:tracePt t="75666" x="3173413" y="4249738"/>
          <p14:tracePt t="75674" x="3197225" y="4249738"/>
          <p14:tracePt t="75683" x="3244850" y="4249738"/>
          <p14:tracePt t="75692" x="3284538" y="4249738"/>
          <p14:tracePt t="75698" x="3341688" y="4249738"/>
          <p14:tracePt t="75706" x="3373438" y="4241800"/>
          <p14:tracePt t="75714" x="3429000" y="4233863"/>
          <p14:tracePt t="75722" x="3476625" y="4225925"/>
          <p14:tracePt t="75730" x="3540125" y="4217988"/>
          <p14:tracePt t="75738" x="3595688" y="4210050"/>
          <p14:tracePt t="75746" x="3660775" y="4202113"/>
          <p14:tracePt t="75754" x="3748088" y="4186238"/>
          <p14:tracePt t="75762" x="3819525" y="4178300"/>
          <p14:tracePt t="75770" x="3906838" y="4170363"/>
          <p14:tracePt t="75778" x="4002088" y="4162425"/>
          <p14:tracePt t="75786" x="4083050" y="4146550"/>
          <p14:tracePt t="75795" x="4154488" y="4130675"/>
          <p14:tracePt t="75802" x="4202113" y="4122738"/>
          <p14:tracePt t="75810" x="4225925" y="4114800"/>
          <p14:tracePt t="75818" x="4233863" y="4114800"/>
          <p14:tracePt t="75826" x="4241800" y="4114800"/>
          <p14:tracePt t="77895" x="4297363" y="4114800"/>
          <p14:tracePt t="77898" x="4337050" y="4114800"/>
          <p14:tracePt t="77907" x="4370388" y="4122738"/>
          <p14:tracePt t="77914" x="4425950" y="4130675"/>
          <p14:tracePt t="77922" x="4481513" y="4138613"/>
          <p14:tracePt t="77930" x="4537075" y="4146550"/>
          <p14:tracePt t="77939" x="4584700" y="4146550"/>
          <p14:tracePt t="77946" x="4640263" y="4154488"/>
          <p14:tracePt t="77954" x="4695825" y="4154488"/>
          <p14:tracePt t="77963" x="4752975" y="4162425"/>
          <p14:tracePt t="77971" x="4784725" y="4162425"/>
          <p14:tracePt t="77978" x="4832350" y="4170363"/>
          <p14:tracePt t="77986" x="4879975" y="4170363"/>
          <p14:tracePt t="77995" x="4943475" y="4178300"/>
          <p14:tracePt t="78002" x="5022850" y="4186238"/>
          <p14:tracePt t="78010" x="5119688" y="4194175"/>
          <p14:tracePt t="78018" x="5222875" y="4210050"/>
          <p14:tracePt t="78027" x="5318125" y="4217988"/>
          <p14:tracePt t="78034" x="5430838" y="4233863"/>
          <p14:tracePt t="78042" x="5510213" y="4233863"/>
          <p14:tracePt t="78050" x="5573713" y="4241800"/>
          <p14:tracePt t="78058" x="5613400" y="4241800"/>
          <p14:tracePt t="78066" x="5645150" y="4241800"/>
          <p14:tracePt t="78074" x="5668963" y="4241800"/>
          <p14:tracePt t="78082" x="5700713" y="4249738"/>
          <p14:tracePt t="78091" x="5716588" y="4249738"/>
          <p14:tracePt t="78100" x="5740400" y="4257675"/>
          <p14:tracePt t="78108" x="5781675" y="4265613"/>
          <p14:tracePt t="78115" x="5821363" y="4265613"/>
          <p14:tracePt t="78122" x="5884863" y="4281488"/>
          <p14:tracePt t="78130" x="5948363" y="4291013"/>
          <p14:tracePt t="78138" x="6027738" y="4306888"/>
          <p14:tracePt t="78146" x="6108700" y="4322763"/>
          <p14:tracePt t="78154" x="6180138" y="4338638"/>
          <p14:tracePt t="78162" x="6259513" y="4370388"/>
          <p14:tracePt t="78170" x="6370638" y="4402138"/>
          <p14:tracePt t="78178" x="6507163" y="4465638"/>
          <p14:tracePt t="78186" x="6650038" y="4537075"/>
          <p14:tracePt t="78195" x="6784975" y="4584700"/>
          <p14:tracePt t="78202" x="6889750" y="4641850"/>
          <p14:tracePt t="78210" x="6969125" y="4689475"/>
          <p14:tracePt t="78218" x="7032625" y="4745038"/>
          <p14:tracePt t="78226" x="7104063" y="4816475"/>
          <p14:tracePt t="78234" x="7153275" y="4879975"/>
          <p14:tracePt t="78242" x="7208838" y="4927600"/>
          <p14:tracePt t="78250" x="7264400" y="4976813"/>
          <p14:tracePt t="78258" x="7280275" y="5008563"/>
          <p14:tracePt t="78266" x="7288213" y="5016500"/>
          <p14:tracePt t="78274" x="7288213" y="5024438"/>
          <p14:tracePt t="78611" x="7288213" y="5008563"/>
          <p14:tracePt t="78618" x="7288213" y="4992688"/>
          <p14:tracePt t="78626" x="7288213" y="4976813"/>
          <p14:tracePt t="78642" x="7288213" y="4959350"/>
          <p14:tracePt t="78650" x="7288213" y="4951413"/>
          <p14:tracePt t="78658" x="7288213" y="4943475"/>
          <p14:tracePt t="78666" x="7288213" y="4935538"/>
          <p14:tracePt t="78674" x="7288213" y="4911725"/>
          <p14:tracePt t="78682" x="7288213" y="4887913"/>
          <p14:tracePt t="78691" x="7288213" y="4872038"/>
          <p14:tracePt t="78698" x="7288213" y="4840288"/>
          <p14:tracePt t="78706" x="7296150" y="4824413"/>
          <p14:tracePt t="78714" x="7296150" y="4808538"/>
          <p14:tracePt t="78722" x="7296150" y="4800600"/>
          <p14:tracePt t="78746" x="7296150" y="4792663"/>
          <p14:tracePt t="78834" x="7304088" y="4792663"/>
          <p14:tracePt t="78842" x="7327900" y="4784725"/>
          <p14:tracePt t="78850" x="7351713" y="4784725"/>
          <p14:tracePt t="78858" x="7375525" y="4784725"/>
          <p14:tracePt t="78866" x="7383463" y="4784725"/>
          <p14:tracePt t="78874" x="7391400" y="4784725"/>
          <p14:tracePt t="78882" x="7399338" y="4784725"/>
          <p14:tracePt t="78939" x="7407275" y="4784725"/>
          <p14:tracePt t="78946" x="7415213" y="4784725"/>
          <p14:tracePt t="78955" x="7423150" y="4784725"/>
          <p14:tracePt t="78974" x="7431088" y="4784725"/>
          <p14:tracePt t="79010" x="7439025" y="4784725"/>
          <p14:tracePt t="79018" x="7478713" y="4792663"/>
          <p14:tracePt t="79027" x="7519988" y="4792663"/>
          <p14:tracePt t="79034" x="7559675" y="4800600"/>
          <p14:tracePt t="79042" x="7583488" y="4808538"/>
          <p14:tracePt t="79050" x="7607300" y="4808538"/>
          <p14:tracePt t="79058" x="7623175" y="4808538"/>
          <p14:tracePt t="79066" x="7639050" y="4808538"/>
          <p14:tracePt t="79074" x="7646988" y="4808538"/>
          <p14:tracePt t="79082" x="7654925" y="4808538"/>
          <p14:tracePt t="79090" x="7662863" y="4808538"/>
          <p14:tracePt t="79098" x="7670800" y="4808538"/>
          <p14:tracePt t="79114" x="7678738" y="4808538"/>
          <p14:tracePt t="79122" x="7686675" y="4816475"/>
          <p14:tracePt t="79131" x="7694613" y="4816475"/>
          <p14:tracePt t="79138" x="7702550" y="4824413"/>
          <p14:tracePt t="79146" x="7718425" y="4824413"/>
          <p14:tracePt t="79154" x="7734300" y="4824413"/>
          <p14:tracePt t="79162" x="7750175" y="4824413"/>
          <p14:tracePt t="79170" x="7766050" y="4832350"/>
          <p14:tracePt t="79178" x="7781925" y="4832350"/>
          <p14:tracePt t="79186" x="7797800" y="4840288"/>
          <p14:tracePt t="79194" x="7813675" y="4840288"/>
          <p14:tracePt t="79202" x="7839075" y="4840288"/>
          <p14:tracePt t="79210" x="7854950" y="4848225"/>
          <p14:tracePt t="79218" x="7870825" y="4848225"/>
          <p14:tracePt t="79227" x="7886700" y="4848225"/>
          <p14:tracePt t="79234" x="7894638" y="4848225"/>
          <p14:tracePt t="79243" x="7910513" y="4856163"/>
          <p14:tracePt t="79251" x="7926388" y="4856163"/>
          <p14:tracePt t="79268" x="7934325" y="4856163"/>
          <p14:tracePt t="79274" x="7942263" y="4856163"/>
          <p14:tracePt t="79290" x="7950200" y="4856163"/>
          <p14:tracePt t="79298" x="7950200" y="4864100"/>
          <p14:tracePt t="79307" x="7958138" y="4864100"/>
          <p14:tracePt t="79315" x="7981950" y="4864100"/>
          <p14:tracePt t="79322" x="7997825" y="4864100"/>
          <p14:tracePt t="79332" x="8013700" y="4872038"/>
          <p14:tracePt t="79338" x="8037513" y="4872038"/>
          <p14:tracePt t="79346" x="8053388" y="4872038"/>
          <p14:tracePt t="79354" x="8061325" y="4879975"/>
          <p14:tracePt t="79362" x="8077200" y="4879975"/>
          <p14:tracePt t="79386" x="8085138" y="4879975"/>
          <p14:tracePt t="79394" x="8093075" y="4879975"/>
          <p14:tracePt t="79402" x="8101013" y="4879975"/>
          <p14:tracePt t="79410" x="8124825" y="4879975"/>
          <p14:tracePt t="79418" x="8140700" y="4879975"/>
          <p14:tracePt t="79427" x="8164513" y="4879975"/>
          <p14:tracePt t="79434" x="8197850" y="4879975"/>
          <p14:tracePt t="79442" x="8229600" y="4879975"/>
          <p14:tracePt t="79450" x="8261350" y="4879975"/>
          <p14:tracePt t="79458" x="8293100" y="4879975"/>
          <p14:tracePt t="79466" x="8324850" y="4887913"/>
          <p14:tracePt t="79474" x="8356600" y="4887913"/>
          <p14:tracePt t="79482" x="8396288" y="4887913"/>
          <p14:tracePt t="79490" x="8412163" y="4887913"/>
          <p14:tracePt t="79498" x="8428038" y="4887913"/>
          <p14:tracePt t="79506" x="8443913" y="4895850"/>
          <p14:tracePt t="79514" x="8451850" y="4895850"/>
          <p14:tracePt t="79522" x="8467725" y="4895850"/>
          <p14:tracePt t="79538" x="8475663" y="4895850"/>
          <p14:tracePt t="79578" x="8483600" y="4895850"/>
          <p14:tracePt t="79586" x="8507413" y="4895850"/>
          <p14:tracePt t="79595" x="8540750" y="4895850"/>
          <p14:tracePt t="79602" x="8596313" y="4895850"/>
          <p14:tracePt t="79612" x="8651875" y="4895850"/>
          <p14:tracePt t="79618" x="8715375" y="4895850"/>
          <p14:tracePt t="79626" x="8763000" y="4903788"/>
          <p14:tracePt t="79634" x="8826500" y="4903788"/>
          <p14:tracePt t="79642" x="8874125" y="4903788"/>
          <p14:tracePt t="79650" x="8955088" y="4911725"/>
          <p14:tracePt t="79658" x="9026525" y="4911725"/>
          <p14:tracePt t="79666" x="9090025" y="4919663"/>
          <p14:tracePt t="79674" x="9169400" y="4919663"/>
          <p14:tracePt t="79682" x="9234488" y="4927600"/>
          <p14:tracePt t="79690" x="9274175" y="4935538"/>
          <p14:tracePt t="79698" x="9297988" y="4935538"/>
          <p14:tracePt t="79708" x="9321800" y="4935538"/>
          <p14:tracePt t="79715" x="9329738" y="4935538"/>
          <p14:tracePt t="79794" x="9337675" y="4935538"/>
          <p14:tracePt t="79802" x="9369425" y="4935538"/>
          <p14:tracePt t="79810" x="9393238" y="4935538"/>
          <p14:tracePt t="79818" x="9417050" y="4935538"/>
          <p14:tracePt t="79826" x="9440863" y="4935538"/>
          <p14:tracePt t="79834" x="9448800" y="4935538"/>
          <p14:tracePt t="79842" x="9456738" y="4935538"/>
          <p14:tracePt t="79850" x="9464675" y="4935538"/>
          <p14:tracePt t="79858" x="9472613" y="4935538"/>
          <p14:tracePt t="79866" x="9480550" y="4935538"/>
          <p14:tracePt t="79875" x="9496425" y="4935538"/>
          <p14:tracePt t="79883" x="9504363" y="4935538"/>
          <p14:tracePt t="79902" x="9520238" y="4927600"/>
          <p14:tracePt t="79923" x="9528175" y="4919663"/>
          <p14:tracePt t="79930" x="9536113" y="4919663"/>
          <p14:tracePt t="79939" x="9544050" y="4919663"/>
          <p14:tracePt t="79946" x="9551988" y="4911725"/>
          <p14:tracePt t="79954" x="9567863" y="4903788"/>
          <p14:tracePt t="79962" x="9575800" y="4903788"/>
          <p14:tracePt t="79970" x="9575800" y="4895850"/>
          <p14:tracePt t="79978" x="9585325" y="4895850"/>
          <p14:tracePt t="79987" x="9593263" y="4895850"/>
          <p14:tracePt t="79994" x="9593263" y="4887913"/>
          <p14:tracePt t="80018" x="9593263" y="4879975"/>
          <p14:tracePt t="80066" x="9601200" y="4879975"/>
          <p14:tracePt t="80074" x="9617075" y="4879975"/>
          <p14:tracePt t="80131" x="9617075" y="4872038"/>
          <p14:tracePt t="80202" x="9609138" y="4872038"/>
          <p14:tracePt t="80210" x="9593263" y="4864100"/>
          <p14:tracePt t="80220" x="9575800" y="4856163"/>
          <p14:tracePt t="80226" x="9551988" y="4856163"/>
          <p14:tracePt t="80234" x="9536113" y="4848225"/>
          <p14:tracePt t="80242" x="9520238" y="4848225"/>
          <p14:tracePt t="80250" x="9504363" y="4848225"/>
          <p14:tracePt t="80258" x="9480550" y="4840288"/>
          <p14:tracePt t="80266" x="9456738" y="4840288"/>
          <p14:tracePt t="80274" x="9432925" y="4840288"/>
          <p14:tracePt t="80285" x="9409113" y="4840288"/>
          <p14:tracePt t="80290" x="9377363" y="4840288"/>
          <p14:tracePt t="80301" x="9353550" y="4840288"/>
          <p14:tracePt t="80306" x="9329738" y="4832350"/>
          <p14:tracePt t="80314" x="9297988" y="4832350"/>
          <p14:tracePt t="80322" x="9266238" y="4832350"/>
          <p14:tracePt t="80330" x="9242425" y="4832350"/>
          <p14:tracePt t="80338" x="9209088" y="4832350"/>
          <p14:tracePt t="80346" x="9185275" y="4832350"/>
          <p14:tracePt t="80354" x="9169400" y="4832350"/>
          <p14:tracePt t="80362" x="9153525" y="4832350"/>
          <p14:tracePt t="80370" x="9129713" y="4832350"/>
          <p14:tracePt t="80378" x="9105900" y="4832350"/>
          <p14:tracePt t="80386" x="9090025" y="4832350"/>
          <p14:tracePt t="80394" x="9082088" y="4832350"/>
          <p14:tracePt t="80402" x="9074150" y="4832350"/>
          <p14:tracePt t="80410" x="9066213" y="4832350"/>
          <p14:tracePt t="80418" x="9042400" y="4832350"/>
          <p14:tracePt t="80426" x="9034463" y="4832350"/>
          <p14:tracePt t="80442" x="9018588" y="4832350"/>
          <p14:tracePt t="80458" x="9010650" y="4832350"/>
          <p14:tracePt t="80474" x="9002713" y="4832350"/>
          <p14:tracePt t="80482" x="8994775" y="4832350"/>
          <p14:tracePt t="80490" x="8986838" y="4832350"/>
          <p14:tracePt t="80498" x="8978900" y="4832350"/>
          <p14:tracePt t="80506" x="8963025" y="4832350"/>
          <p14:tracePt t="80514" x="8955088" y="4832350"/>
          <p14:tracePt t="80522" x="8939213" y="4832350"/>
          <p14:tracePt t="80538" x="8931275" y="4832350"/>
          <p14:tracePt t="80546" x="8923338" y="4832350"/>
          <p14:tracePt t="80554" x="8915400" y="4832350"/>
          <p14:tracePt t="80562" x="8907463" y="4832350"/>
          <p14:tracePt t="80570" x="8891588" y="4832350"/>
          <p14:tracePt t="80578" x="8883650" y="4832350"/>
          <p14:tracePt t="80586" x="8866188" y="4832350"/>
          <p14:tracePt t="80596" x="8858250" y="4832350"/>
          <p14:tracePt t="80602" x="8850313" y="4832350"/>
          <p14:tracePt t="80612" x="8842375" y="4832350"/>
          <p14:tracePt t="80618" x="8826500" y="4832350"/>
          <p14:tracePt t="80628" x="8818563" y="4832350"/>
          <p14:tracePt t="80634" x="8802688" y="4832350"/>
          <p14:tracePt t="80643" x="8794750" y="4832350"/>
          <p14:tracePt t="80650" x="8770938" y="4832350"/>
          <p14:tracePt t="80658" x="8755063" y="4832350"/>
          <p14:tracePt t="80666" x="8739188" y="4832350"/>
          <p14:tracePt t="80676" x="8715375" y="4832350"/>
          <p14:tracePt t="80682" x="8707438" y="4832350"/>
          <p14:tracePt t="80690" x="8699500" y="4832350"/>
          <p14:tracePt t="80698" x="8683625" y="4832350"/>
          <p14:tracePt t="80707" x="8667750" y="4832350"/>
          <p14:tracePt t="80715" x="8659813" y="4832350"/>
          <p14:tracePt t="80722" x="8643938" y="4832350"/>
          <p14:tracePt t="80731" x="8628063" y="4832350"/>
          <p14:tracePt t="80738" x="8612188" y="4832350"/>
          <p14:tracePt t="80746" x="8588375" y="4832350"/>
          <p14:tracePt t="80754" x="8564563" y="4832350"/>
          <p14:tracePt t="80762" x="8531225" y="4832350"/>
          <p14:tracePt t="80770" x="8507413" y="4832350"/>
          <p14:tracePt t="80778" x="8491538" y="4832350"/>
          <p14:tracePt t="80786" x="8467725" y="4832350"/>
          <p14:tracePt t="80802" x="8459788" y="4832350"/>
          <p14:tracePt t="80898" x="8451850" y="4832350"/>
          <p14:tracePt t="80909" x="8435975" y="4840288"/>
          <p14:tracePt t="80914" x="8404225" y="4840288"/>
          <p14:tracePt t="80922" x="8388350" y="4840288"/>
          <p14:tracePt t="80930" x="8364538" y="4840288"/>
          <p14:tracePt t="80938" x="8348663" y="4840288"/>
          <p14:tracePt t="80946" x="8332788" y="4848225"/>
          <p14:tracePt t="80955" x="8324850" y="4848225"/>
          <p14:tracePt t="80971" x="8316913" y="4848225"/>
          <p14:tracePt t="81018" x="8301038" y="4856163"/>
          <p14:tracePt t="81027" x="8261350" y="4872038"/>
          <p14:tracePt t="81034" x="8229600" y="4872038"/>
          <p14:tracePt t="81042" x="8189913" y="4872038"/>
          <p14:tracePt t="81050" x="8156575" y="4872038"/>
          <p14:tracePt t="81058" x="8132763" y="4879975"/>
          <p14:tracePt t="81066" x="8116888" y="4887913"/>
          <p14:tracePt t="81074" x="8101013" y="4887913"/>
          <p14:tracePt t="81082" x="8085138" y="4895850"/>
          <p14:tracePt t="81114" x="8077200" y="4895850"/>
          <p14:tracePt t="81386" x="8093075" y="4895850"/>
          <p14:tracePt t="81394" x="8132763" y="4895850"/>
          <p14:tracePt t="81402" x="8156575" y="4895850"/>
          <p14:tracePt t="81410" x="8189913" y="4895850"/>
          <p14:tracePt t="81418" x="8221663" y="4895850"/>
          <p14:tracePt t="81426" x="8253413" y="4895850"/>
          <p14:tracePt t="81434" x="8277225" y="4895850"/>
          <p14:tracePt t="81442" x="8308975" y="4895850"/>
          <p14:tracePt t="81450" x="8340725" y="4895850"/>
          <p14:tracePt t="81458" x="8372475" y="4895850"/>
          <p14:tracePt t="81466" x="8396288" y="4895850"/>
          <p14:tracePt t="81474" x="8428038" y="4895850"/>
          <p14:tracePt t="81482" x="8443913" y="4895850"/>
          <p14:tracePt t="81490" x="8459788" y="4895850"/>
          <p14:tracePt t="81498" x="8475663" y="4895850"/>
          <p14:tracePt t="81506" x="8491538" y="4895850"/>
          <p14:tracePt t="81514" x="8499475" y="4895850"/>
          <p14:tracePt t="81522" x="8515350" y="4895850"/>
          <p14:tracePt t="81530" x="8531225" y="4895850"/>
          <p14:tracePt t="81538" x="8540750" y="4895850"/>
          <p14:tracePt t="81546" x="8548688" y="4895850"/>
          <p14:tracePt t="81554" x="8564563" y="4895850"/>
          <p14:tracePt t="81562" x="8572500" y="4895850"/>
          <p14:tracePt t="81570" x="8588375" y="4895850"/>
          <p14:tracePt t="81578" x="8604250" y="4895850"/>
          <p14:tracePt t="81586" x="8628063" y="4895850"/>
          <p14:tracePt t="81596" x="8651875" y="4895850"/>
          <p14:tracePt t="81602" x="8675688" y="4895850"/>
          <p14:tracePt t="81611" x="8707438" y="4895850"/>
          <p14:tracePt t="81618" x="8731250" y="4895850"/>
          <p14:tracePt t="81627" x="8763000" y="4895850"/>
          <p14:tracePt t="81634" x="8778875" y="4895850"/>
          <p14:tracePt t="81642" x="8802688" y="4895850"/>
          <p14:tracePt t="81650" x="8826500" y="4895850"/>
          <p14:tracePt t="81658" x="8858250" y="4895850"/>
          <p14:tracePt t="81666" x="8883650" y="4895850"/>
          <p14:tracePt t="81674" x="8907463" y="4895850"/>
          <p14:tracePt t="81682" x="8939213" y="4895850"/>
          <p14:tracePt t="81690" x="8994775" y="4895850"/>
          <p14:tracePt t="81698" x="9034463" y="4895850"/>
          <p14:tracePt t="81706" x="9082088" y="4895850"/>
          <p14:tracePt t="81714" x="9113838" y="4895850"/>
          <p14:tracePt t="81722" x="9137650" y="4895850"/>
          <p14:tracePt t="81730" x="9145588" y="4895850"/>
          <p14:tracePt t="81738" x="9153525" y="4895850"/>
          <p14:tracePt t="81746" x="9161463" y="4895850"/>
          <p14:tracePt t="81754" x="9169400" y="4895850"/>
          <p14:tracePt t="81762" x="9185275" y="4895850"/>
          <p14:tracePt t="81770" x="9209088" y="4895850"/>
          <p14:tracePt t="81778" x="9234488" y="4895850"/>
          <p14:tracePt t="81786" x="9282113" y="4903788"/>
          <p14:tracePt t="81794" x="9337675" y="4903788"/>
          <p14:tracePt t="81802" x="9369425" y="4903788"/>
          <p14:tracePt t="81810" x="9393238" y="4903788"/>
          <p14:tracePt t="81818" x="9409113" y="4903788"/>
          <p14:tracePt t="81827" x="9417050" y="4903788"/>
          <p14:tracePt t="81882" x="9424988" y="4903788"/>
          <p14:tracePt t="81895" x="9448800" y="4903788"/>
          <p14:tracePt t="81898" x="9472613" y="4895850"/>
          <p14:tracePt t="81906" x="9488488" y="4895850"/>
          <p14:tracePt t="81914" x="9504363" y="4879975"/>
          <p14:tracePt t="81922" x="9520238" y="4872038"/>
          <p14:tracePt t="81930" x="9536113" y="4872038"/>
          <p14:tracePt t="81938" x="9559925" y="4872038"/>
          <p14:tracePt t="81946" x="9575800" y="4864100"/>
          <p14:tracePt t="81954" x="9593263" y="4856163"/>
          <p14:tracePt t="81962" x="9609138" y="4856163"/>
          <p14:tracePt t="81972" x="9617075" y="4856163"/>
          <p14:tracePt t="81978" x="9625013" y="4856163"/>
          <p14:tracePt t="81986" x="9632950" y="4856163"/>
          <p14:tracePt t="82266" x="9625013" y="4856163"/>
          <p14:tracePt t="82284" x="9617075" y="4856163"/>
          <p14:tracePt t="82290" x="9609138" y="4856163"/>
          <p14:tracePt t="82298" x="9601200" y="4856163"/>
          <p14:tracePt t="82306" x="9585325" y="4848225"/>
          <p14:tracePt t="82314" x="9567863" y="4848225"/>
          <p14:tracePt t="82322" x="9559925" y="4848225"/>
          <p14:tracePt t="82330" x="9551988" y="4848225"/>
          <p14:tracePt t="82338" x="9536113" y="4848225"/>
          <p14:tracePt t="82347" x="9528175" y="4848225"/>
          <p14:tracePt t="82354" x="9520238" y="4848225"/>
          <p14:tracePt t="82362" x="9496425" y="4840288"/>
          <p14:tracePt t="82370" x="9480550" y="4840288"/>
          <p14:tracePt t="82378" x="9456738" y="4840288"/>
          <p14:tracePt t="82386" x="9424988" y="4832350"/>
          <p14:tracePt t="82394" x="9409113" y="4832350"/>
          <p14:tracePt t="82402" x="9401175" y="4832350"/>
          <p14:tracePt t="82412" x="9385300" y="4824413"/>
          <p14:tracePt t="82418" x="9377363" y="4824413"/>
          <p14:tracePt t="82426" x="9361488" y="4824413"/>
          <p14:tracePt t="82434" x="9353550" y="4824413"/>
          <p14:tracePt t="82442" x="9345613" y="4824413"/>
          <p14:tracePt t="82458" x="9337675" y="4824413"/>
          <p14:tracePt t="82474" x="9329738" y="4824413"/>
          <p14:tracePt t="82482" x="9321800" y="4824413"/>
          <p14:tracePt t="82490" x="9313863" y="4824413"/>
          <p14:tracePt t="82498" x="9297988" y="4824413"/>
          <p14:tracePt t="82506" x="9282113" y="4824413"/>
          <p14:tracePt t="82514" x="9266238" y="4824413"/>
          <p14:tracePt t="82522" x="9250363" y="4824413"/>
          <p14:tracePt t="82531" x="9234488" y="4824413"/>
          <p14:tracePt t="82538" x="9217025" y="4824413"/>
          <p14:tracePt t="82546" x="9201150" y="4824413"/>
          <p14:tracePt t="82555" x="9193213" y="4824413"/>
          <p14:tracePt t="82567" x="9177338" y="4824413"/>
          <p14:tracePt t="82571" x="9169400" y="4824413"/>
          <p14:tracePt t="82580" x="9153525" y="4824413"/>
          <p14:tracePt t="82587" x="9137650" y="4824413"/>
          <p14:tracePt t="82600" x="9129713" y="4824413"/>
          <p14:tracePt t="82602" x="9113838" y="4824413"/>
          <p14:tracePt t="82611" x="9090025" y="4824413"/>
          <p14:tracePt t="82618" x="9066213" y="4824413"/>
          <p14:tracePt t="82626" x="9034463" y="4824413"/>
          <p14:tracePt t="82636" x="9010650" y="4824413"/>
          <p14:tracePt t="82642" x="8986838" y="4824413"/>
          <p14:tracePt t="82650" x="8955088" y="4824413"/>
          <p14:tracePt t="82658" x="8923338" y="4824413"/>
          <p14:tracePt t="82666" x="8899525" y="4824413"/>
          <p14:tracePt t="82674" x="8874125" y="4824413"/>
          <p14:tracePt t="82682" x="8850313" y="4832350"/>
          <p14:tracePt t="82690" x="8834438" y="4832350"/>
          <p14:tracePt t="82698" x="8810625" y="4832350"/>
          <p14:tracePt t="82706" x="8802688" y="4832350"/>
          <p14:tracePt t="82714" x="8794750" y="4840288"/>
          <p14:tracePt t="82722" x="8786813" y="4840288"/>
          <p14:tracePt t="82731" x="8778875" y="4840288"/>
          <p14:tracePt t="82738" x="8770938" y="4840288"/>
          <p14:tracePt t="82754" x="8763000" y="4840288"/>
          <p14:tracePt t="82762" x="8747125" y="4840288"/>
          <p14:tracePt t="82770" x="8731250" y="4840288"/>
          <p14:tracePt t="82778" x="8715375" y="4840288"/>
          <p14:tracePt t="82786" x="8683625" y="4848225"/>
          <p14:tracePt t="82794" x="8659813" y="4848225"/>
          <p14:tracePt t="82802" x="8643938" y="4848225"/>
          <p14:tracePt t="82810" x="8628063" y="4848225"/>
          <p14:tracePt t="82818" x="8612188" y="4848225"/>
          <p14:tracePt t="82826" x="8596313" y="4848225"/>
          <p14:tracePt t="82834" x="8588375" y="4848225"/>
          <p14:tracePt t="82842" x="8580438" y="4848225"/>
          <p14:tracePt t="82850" x="8572500" y="4848225"/>
          <p14:tracePt t="82866" x="8564563" y="4848225"/>
          <p14:tracePt t="82874" x="8556625" y="4848225"/>
          <p14:tracePt t="82882" x="8540750" y="4848225"/>
          <p14:tracePt t="82896" x="8523288" y="4848225"/>
          <p14:tracePt t="82898" x="8499475" y="4848225"/>
          <p14:tracePt t="82908" x="8467725" y="4848225"/>
          <p14:tracePt t="82914" x="8428038" y="4848225"/>
          <p14:tracePt t="82923" x="8388350" y="4848225"/>
          <p14:tracePt t="82930" x="8348663" y="4848225"/>
          <p14:tracePt t="82938" x="8301038" y="4848225"/>
          <p14:tracePt t="82947" x="8269288" y="4848225"/>
          <p14:tracePt t="82954" x="8237538" y="4848225"/>
          <p14:tracePt t="82962" x="8213725" y="4848225"/>
          <p14:tracePt t="82971" x="8205788" y="4848225"/>
          <p14:tracePt t="82978" x="8197850" y="4848225"/>
          <p14:tracePt t="82986" x="8189913" y="4848225"/>
          <p14:tracePt t="83954" x="8197850" y="4848225"/>
          <p14:tracePt t="83962" x="8229600" y="4856163"/>
          <p14:tracePt t="83971" x="8253413" y="4864100"/>
          <p14:tracePt t="83978" x="8277225" y="4864100"/>
          <p14:tracePt t="83987" x="8285163" y="4864100"/>
          <p14:tracePt t="83994" x="8301038" y="4864100"/>
          <p14:tracePt t="84010" x="8308975" y="4864100"/>
          <p14:tracePt t="84036" x="8316913" y="4864100"/>
          <p14:tracePt t="84050" x="8324850" y="4872038"/>
          <p14:tracePt t="84058" x="8332788" y="4872038"/>
          <p14:tracePt t="84066" x="8356600" y="4879975"/>
          <p14:tracePt t="84074" x="8396288" y="4887913"/>
          <p14:tracePt t="84082" x="8459788" y="4887913"/>
          <p14:tracePt t="84090" x="8523288" y="4895850"/>
          <p14:tracePt t="84098" x="8596313" y="4895850"/>
          <p14:tracePt t="84106" x="8651875" y="4895850"/>
          <p14:tracePt t="84114" x="8707438" y="4895850"/>
          <p14:tracePt t="84122" x="8739188" y="4895850"/>
          <p14:tracePt t="84131" x="8770938" y="4895850"/>
          <p14:tracePt t="84138" x="8794750" y="4895850"/>
          <p14:tracePt t="84146" x="8810625" y="4895850"/>
          <p14:tracePt t="84154" x="8818563" y="4895850"/>
          <p14:tracePt t="84162" x="8826500" y="4895850"/>
          <p14:tracePt t="84235" x="8842375" y="4887913"/>
          <p14:tracePt t="84242" x="8883650" y="4887913"/>
          <p14:tracePt t="84250" x="8923338" y="4887913"/>
          <p14:tracePt t="84258" x="8955088" y="4879975"/>
          <p14:tracePt t="84267" x="8986838" y="4872038"/>
          <p14:tracePt t="84274" x="9034463" y="4872038"/>
          <p14:tracePt t="84282" x="9058275" y="4864100"/>
          <p14:tracePt t="84290" x="9074150" y="4856163"/>
          <p14:tracePt t="84298" x="9090025" y="4856163"/>
          <p14:tracePt t="84306" x="9097963" y="4856163"/>
          <p14:tracePt t="84322" x="9105900" y="4856163"/>
          <p14:tracePt t="84346" x="9113838" y="4856163"/>
          <p14:tracePt t="84354" x="9121775" y="4856163"/>
          <p14:tracePt t="84362" x="9137650" y="4856163"/>
          <p14:tracePt t="84370" x="9153525" y="4848225"/>
          <p14:tracePt t="84378" x="9169400" y="4848225"/>
          <p14:tracePt t="84386" x="9177338" y="4848225"/>
          <p14:tracePt t="84394" x="9185275" y="4848225"/>
          <p14:tracePt t="84402" x="9193213" y="4848225"/>
          <p14:tracePt t="84418" x="9209088" y="4848225"/>
          <p14:tracePt t="84426" x="9217025" y="4840288"/>
          <p14:tracePt t="84434" x="9242425" y="4840288"/>
          <p14:tracePt t="84442" x="9250363" y="4840288"/>
          <p14:tracePt t="84450" x="9266238" y="4840288"/>
          <p14:tracePt t="84458" x="9282113" y="4840288"/>
          <p14:tracePt t="84466" x="9297988" y="4832350"/>
          <p14:tracePt t="84474" x="9305925" y="4832350"/>
          <p14:tracePt t="84482" x="9313863" y="4832350"/>
          <p14:tracePt t="84490" x="9329738" y="4832350"/>
          <p14:tracePt t="84498" x="9337675" y="4824413"/>
          <p14:tracePt t="84506" x="9345613" y="4824413"/>
          <p14:tracePt t="84514" x="9361488" y="4824413"/>
          <p14:tracePt t="84524" x="9369425" y="4824413"/>
          <p14:tracePt t="84530" x="9377363" y="4824413"/>
          <p14:tracePt t="84539" x="9393238" y="4816475"/>
          <p14:tracePt t="84555" x="9401175" y="4816475"/>
          <p14:tracePt t="84634" x="9417050" y="4808538"/>
          <p14:tracePt t="84642" x="9440863" y="4808538"/>
          <p14:tracePt t="84660" x="9456738" y="4800600"/>
          <p14:tracePt t="84674" x="9464675" y="4800600"/>
          <p14:tracePt t="84698" x="9472613" y="4800600"/>
          <p14:tracePt t="84786" x="9504363" y="4800600"/>
          <p14:tracePt t="84794" x="9536113" y="4800600"/>
          <p14:tracePt t="84802" x="9551988" y="4800600"/>
          <p14:tracePt t="84810" x="9567863" y="4800600"/>
          <p14:tracePt t="84818" x="9585325" y="4800600"/>
          <p14:tracePt t="85290" x="9575800" y="4792663"/>
          <p14:tracePt t="85331" x="9575800" y="4784725"/>
          <p14:tracePt t="85362" x="9567863" y="4784725"/>
          <p14:tracePt t="85394" x="9559925" y="4776788"/>
          <p14:tracePt t="85402" x="9551988" y="4776788"/>
          <p14:tracePt t="85410" x="9544050" y="4768850"/>
          <p14:tracePt t="85418" x="9536113" y="4760913"/>
          <p14:tracePt t="85426" x="9528175" y="4752975"/>
          <p14:tracePt t="85434" x="9512300" y="4752975"/>
          <p14:tracePt t="85442" x="9504363" y="4745038"/>
          <p14:tracePt t="85450" x="9496425" y="4737100"/>
          <p14:tracePt t="85474" x="9488488" y="4737100"/>
          <p14:tracePt t="85581" x="9480550" y="4737100"/>
          <p14:tracePt t="85587" x="9464675" y="4729163"/>
          <p14:tracePt t="85598" x="9424988" y="4721225"/>
          <p14:tracePt t="85602" x="9401175" y="4721225"/>
          <p14:tracePt t="85616" x="9369425" y="4713288"/>
          <p14:tracePt t="85618" x="9345613" y="4713288"/>
          <p14:tracePt t="85627" x="9321800" y="4713288"/>
          <p14:tracePt t="85634" x="9297988" y="4713288"/>
          <p14:tracePt t="85643" x="9274175" y="4713288"/>
          <p14:tracePt t="85650" x="9242425" y="4713288"/>
          <p14:tracePt t="85658" x="9193213" y="4705350"/>
          <p14:tracePt t="85666" x="9153525" y="4705350"/>
          <p14:tracePt t="85674" x="9097963" y="4697413"/>
          <p14:tracePt t="85682" x="9042400" y="4697413"/>
          <p14:tracePt t="85690" x="9002713" y="4697413"/>
          <p14:tracePt t="85698" x="8970963" y="4697413"/>
          <p14:tracePt t="85706" x="8947150" y="4697413"/>
          <p14:tracePt t="85714" x="8923338" y="4697413"/>
          <p14:tracePt t="85722" x="8907463" y="4697413"/>
          <p14:tracePt t="85730" x="8891588" y="4697413"/>
          <p14:tracePt t="85738" x="8883650" y="4697413"/>
          <p14:tracePt t="85746" x="8874125" y="4697413"/>
          <p14:tracePt t="85754" x="8866188" y="4697413"/>
          <p14:tracePt t="85762" x="8858250" y="4697413"/>
          <p14:tracePt t="85770" x="8850313" y="4697413"/>
          <p14:tracePt t="85778" x="8826500" y="4697413"/>
          <p14:tracePt t="85786" x="8810625" y="4697413"/>
          <p14:tracePt t="85794" x="8786813" y="4697413"/>
          <p14:tracePt t="85802" x="8763000" y="4697413"/>
          <p14:tracePt t="85810" x="8731250" y="4697413"/>
          <p14:tracePt t="85818" x="8707438" y="4705350"/>
          <p14:tracePt t="85827" x="8651875" y="4705350"/>
          <p14:tracePt t="85834" x="8620125" y="4705350"/>
          <p14:tracePt t="85842" x="8588375" y="4705350"/>
          <p14:tracePt t="85850" x="8556625" y="4705350"/>
          <p14:tracePt t="85858" x="8523288" y="4713288"/>
          <p14:tracePt t="85866" x="8491538" y="4713288"/>
          <p14:tracePt t="85874" x="8467725" y="4713288"/>
          <p14:tracePt t="85882" x="8443913" y="4713288"/>
          <p14:tracePt t="85890" x="8435975" y="4713288"/>
          <p14:tracePt t="85899" x="8428038" y="4721225"/>
          <p14:tracePt t="85910" x="8420100" y="4721225"/>
          <p14:tracePt t="85978" x="8412163" y="4721225"/>
          <p14:tracePt t="85986" x="8404225" y="4721225"/>
          <p14:tracePt t="85994" x="8396288" y="4721225"/>
          <p14:tracePt t="86002" x="8388350" y="4721225"/>
          <p14:tracePt t="86011" x="8380413" y="4721225"/>
          <p14:tracePt t="86026" x="8372475" y="4721225"/>
          <p14:tracePt t="86139" x="8364538" y="4721225"/>
          <p14:tracePt t="86148" x="8356600" y="4705350"/>
          <p14:tracePt t="86155" x="8348663" y="4697413"/>
          <p14:tracePt t="86163" x="8348663" y="4689475"/>
          <p14:tracePt t="86178" x="8340725" y="4681538"/>
          <p14:tracePt t="86186" x="8332788" y="4681538"/>
          <p14:tracePt t="86194" x="8332788" y="4665663"/>
          <p14:tracePt t="86210" x="8332788" y="4657725"/>
          <p14:tracePt t="86220" x="8324850" y="4657725"/>
          <p14:tracePt t="86226" x="8324850" y="4641850"/>
          <p14:tracePt t="86242" x="8324850" y="4633913"/>
          <p14:tracePt t="86250" x="8324850" y="4624388"/>
          <p14:tracePt t="86259" x="8324850" y="4616450"/>
          <p14:tracePt t="86267" x="8316913" y="4616450"/>
          <p14:tracePt t="86275" x="8316913" y="4608513"/>
          <p14:tracePt t="86285" x="8316913" y="4600575"/>
          <p14:tracePt t="86298" x="8316913" y="4584700"/>
          <p14:tracePt t="86314" x="8316913" y="4576763"/>
          <p14:tracePt t="86333" x="8308975" y="4568825"/>
          <p14:tracePt t="86338" x="8308975" y="4560888"/>
          <p14:tracePt t="86354" x="8308975" y="4552950"/>
          <p14:tracePt t="86370" x="8301038" y="4545013"/>
          <p14:tracePt t="86386" x="8301038" y="4537075"/>
          <p14:tracePt t="86394" x="8293100" y="4529138"/>
          <p14:tracePt t="86411" x="8293100" y="4521200"/>
          <p14:tracePt t="86434" x="8285163" y="4513263"/>
          <p14:tracePt t="86450" x="8285163" y="4505325"/>
          <p14:tracePt t="86466" x="8285163" y="4497388"/>
          <p14:tracePt t="86474" x="8277225" y="4497388"/>
          <p14:tracePt t="86690" x="8277225" y="4513263"/>
          <p14:tracePt t="86698" x="8277225" y="4529138"/>
          <p14:tracePt t="86706" x="8277225" y="4545013"/>
          <p14:tracePt t="86714" x="8277225" y="4568825"/>
          <p14:tracePt t="86722" x="8277225" y="4584700"/>
          <p14:tracePt t="86730" x="8277225" y="4600575"/>
          <p14:tracePt t="86738" x="8277225" y="4616450"/>
          <p14:tracePt t="86754" x="8277225" y="4633913"/>
          <p14:tracePt t="86764" x="8277225" y="4641850"/>
          <p14:tracePt t="86778" x="8277225" y="4649788"/>
          <p14:tracePt t="86786" x="8277225" y="4657725"/>
          <p14:tracePt t="86802" x="8277225" y="4665663"/>
          <p14:tracePt t="86819" x="8277225" y="4673600"/>
          <p14:tracePt t="86850" x="8277225" y="4681538"/>
          <p14:tracePt t="86858" x="8277225" y="4689475"/>
          <p14:tracePt t="86875" x="8277225" y="4697413"/>
          <p14:tracePt t="86901" x="8277225" y="4713288"/>
          <p14:tracePt t="86914" x="8277225" y="4721225"/>
          <p14:tracePt t="87026" x="8285163" y="4721225"/>
          <p14:tracePt t="87035" x="8301038" y="4721225"/>
          <p14:tracePt t="87042" x="8316913" y="4721225"/>
          <p14:tracePt t="87050" x="8340725" y="4721225"/>
          <p14:tracePt t="87058" x="8364538" y="4721225"/>
          <p14:tracePt t="87066" x="8404225" y="4721225"/>
          <p14:tracePt t="87074" x="8443913" y="4721225"/>
          <p14:tracePt t="87082" x="8491538" y="4721225"/>
          <p14:tracePt t="87090" x="8548688" y="4721225"/>
          <p14:tracePt t="87098" x="8612188" y="4721225"/>
          <p14:tracePt t="87106" x="8643938" y="4721225"/>
          <p14:tracePt t="87114" x="8699500" y="4713288"/>
          <p14:tracePt t="87122" x="8739188" y="4713288"/>
          <p14:tracePt t="87130" x="8778875" y="4713288"/>
          <p14:tracePt t="87138" x="8818563" y="4713288"/>
          <p14:tracePt t="87146" x="8858250" y="4713288"/>
          <p14:tracePt t="87154" x="8915400" y="4713288"/>
          <p14:tracePt t="87162" x="8955088" y="4713288"/>
          <p14:tracePt t="87171" x="9002713" y="4713288"/>
          <p14:tracePt t="87178" x="9034463" y="4713288"/>
          <p14:tracePt t="87186" x="9074150" y="4713288"/>
          <p14:tracePt t="87194" x="9105900" y="4713288"/>
          <p14:tracePt t="87202" x="9137650" y="4713288"/>
          <p14:tracePt t="87210" x="9177338" y="4713288"/>
          <p14:tracePt t="87218" x="9217025" y="4713288"/>
          <p14:tracePt t="87226" x="9242425" y="4713288"/>
          <p14:tracePt t="87234" x="9274175" y="4713288"/>
          <p14:tracePt t="87242" x="9297988" y="4713288"/>
          <p14:tracePt t="87250" x="9313863" y="4713288"/>
          <p14:tracePt t="87258" x="9329738" y="4713288"/>
          <p14:tracePt t="87266" x="9337675" y="4713288"/>
          <p14:tracePt t="87274" x="9353550" y="4713288"/>
          <p14:tracePt t="87386" x="9377363" y="4713288"/>
          <p14:tracePt t="87394" x="9424988" y="4697413"/>
          <p14:tracePt t="87402" x="9464675" y="4689475"/>
          <p14:tracePt t="87410" x="9504363" y="4681538"/>
          <p14:tracePt t="87418" x="9536113" y="4681538"/>
          <p14:tracePt t="87426" x="9559925" y="4673600"/>
          <p14:tracePt t="87434" x="9567863" y="4673600"/>
          <p14:tracePt t="87442" x="9575800" y="4673600"/>
          <p14:tracePt t="87490" x="9585325" y="4673600"/>
          <p14:tracePt t="87498" x="9601200" y="4657725"/>
          <p14:tracePt t="87506" x="9625013" y="4657725"/>
          <p14:tracePt t="87514" x="9640888" y="4649788"/>
          <p14:tracePt t="87522" x="9656763" y="4641850"/>
          <p14:tracePt t="87530" x="9680575" y="4633913"/>
          <p14:tracePt t="87538" x="9688513" y="4633913"/>
          <p14:tracePt t="87547" x="9688513" y="4624388"/>
          <p14:tracePt t="87554" x="9704388" y="4624388"/>
          <p14:tracePt t="87562" x="9712325" y="4624388"/>
          <p14:tracePt t="87570" x="9720263" y="4624388"/>
          <p14:tracePt t="87586" x="9728200" y="4624388"/>
          <p14:tracePt t="87706" x="9728200" y="4616450"/>
          <p14:tracePt t="87731" x="9728200" y="4608513"/>
          <p14:tracePt t="87874" x="9728200" y="4624388"/>
          <p14:tracePt t="87900" x="9736138" y="4665663"/>
          <p14:tracePt t="87914" x="9736138" y="4673600"/>
          <p14:tracePt t="87939" x="9736138" y="4681538"/>
          <p14:tracePt t="87946" x="9744075" y="4681538"/>
          <p14:tracePt t="87954" x="9744075" y="4689475"/>
          <p14:tracePt t="87962" x="9744075" y="4697413"/>
          <p14:tracePt t="87970" x="9744075" y="4705350"/>
          <p14:tracePt t="87987" x="9752013" y="4713288"/>
          <p14:tracePt t="87994" x="9752013" y="4721225"/>
          <p14:tracePt t="88122" x="9752013" y="4729163"/>
          <p14:tracePt t="88154" x="9752013" y="4737100"/>
          <p14:tracePt t="88170" x="9744075" y="4737100"/>
          <p14:tracePt t="88202" x="9736138" y="4737100"/>
          <p14:tracePt t="88242" x="9728200" y="4737100"/>
          <p14:tracePt t="88298" x="9720263" y="4737100"/>
          <p14:tracePt t="88315" x="9712325" y="4737100"/>
          <p14:tracePt t="88322" x="9704388" y="4737100"/>
          <p14:tracePt t="88338" x="9696450" y="4737100"/>
          <p14:tracePt t="88346" x="9696450" y="4745038"/>
          <p14:tracePt t="88354" x="9688513" y="4745038"/>
          <p14:tracePt t="88362" x="9672638" y="4745038"/>
          <p14:tracePt t="88370" x="9664700" y="4745038"/>
          <p14:tracePt t="88378" x="9648825" y="4745038"/>
          <p14:tracePt t="88386" x="9625013" y="4745038"/>
          <p14:tracePt t="88394" x="9609138" y="4745038"/>
          <p14:tracePt t="88402" x="9575800" y="4745038"/>
          <p14:tracePt t="88410" x="9551988" y="4745038"/>
          <p14:tracePt t="88418" x="9528175" y="4745038"/>
          <p14:tracePt t="88426" x="9504363" y="4745038"/>
          <p14:tracePt t="88435" x="9472613" y="4745038"/>
          <p14:tracePt t="88442" x="9440863" y="4745038"/>
          <p14:tracePt t="88450" x="9393238" y="4745038"/>
          <p14:tracePt t="88458" x="9361488" y="4745038"/>
          <p14:tracePt t="88466" x="9329738" y="4745038"/>
          <p14:tracePt t="88474" x="9290050" y="4745038"/>
          <p14:tracePt t="88482" x="9242425" y="4745038"/>
          <p14:tracePt t="88490" x="9209088" y="4745038"/>
          <p14:tracePt t="88498" x="9177338" y="4745038"/>
          <p14:tracePt t="88506" x="9145588" y="4745038"/>
          <p14:tracePt t="88514" x="9121775" y="4745038"/>
          <p14:tracePt t="88522" x="9097963" y="4745038"/>
          <p14:tracePt t="88530" x="9082088" y="4745038"/>
          <p14:tracePt t="88538" x="9074150" y="4745038"/>
          <p14:tracePt t="88547" x="9058275" y="4745038"/>
          <p14:tracePt t="88554" x="9050338" y="4745038"/>
          <p14:tracePt t="88562" x="9034463" y="4745038"/>
          <p14:tracePt t="88580" x="9026525" y="4745038"/>
          <p14:tracePt t="88587" x="9010650" y="4745038"/>
          <p14:tracePt t="88599" x="8994775" y="4745038"/>
          <p14:tracePt t="88602" x="8978900" y="4745038"/>
          <p14:tracePt t="88610" x="8955088" y="4745038"/>
          <p14:tracePt t="88618" x="8931275" y="4745038"/>
          <p14:tracePt t="88627" x="8907463" y="4745038"/>
          <p14:tracePt t="88634" x="8874125" y="4745038"/>
          <p14:tracePt t="88642" x="8850313" y="4745038"/>
          <p14:tracePt t="88650" x="8826500" y="4745038"/>
          <p14:tracePt t="88659" x="8802688" y="4745038"/>
          <p14:tracePt t="88666" x="8778875" y="4745038"/>
          <p14:tracePt t="88674" x="8770938" y="4745038"/>
          <p14:tracePt t="88682" x="8755063" y="4745038"/>
          <p14:tracePt t="88691" x="8747125" y="4745038"/>
          <p14:tracePt t="88698" x="8731250" y="4745038"/>
          <p14:tracePt t="88706" x="8723313" y="4745038"/>
          <p14:tracePt t="88714" x="8715375" y="4745038"/>
          <p14:tracePt t="88722" x="8715375" y="4752975"/>
          <p14:tracePt t="88730" x="8707438" y="4752975"/>
          <p14:tracePt t="88747" x="8691563" y="4752975"/>
          <p14:tracePt t="88754" x="8683625" y="4752975"/>
          <p14:tracePt t="88762" x="8667750" y="4752975"/>
          <p14:tracePt t="88770" x="8643938" y="4752975"/>
          <p14:tracePt t="88778" x="8620125" y="4752975"/>
          <p14:tracePt t="88786" x="8596313" y="4752975"/>
          <p14:tracePt t="88794" x="8564563" y="4752975"/>
          <p14:tracePt t="88802" x="8548688" y="4752975"/>
          <p14:tracePt t="88811" x="8531225" y="4752975"/>
          <p14:tracePt t="88818" x="8515350" y="4752975"/>
          <p14:tracePt t="88826" x="8499475" y="4752975"/>
          <p14:tracePt t="88842" x="8491538" y="4752975"/>
          <p14:tracePt t="88885" x="8483600" y="4752975"/>
          <p14:tracePt t="88986" x="8467725" y="4752975"/>
          <p14:tracePt t="88994" x="8459788" y="4752975"/>
          <p14:tracePt t="89002" x="8451850" y="4752975"/>
          <p14:tracePt t="89010" x="8443913" y="4752975"/>
          <p14:tracePt t="89170" x="8435975" y="4745038"/>
          <p14:tracePt t="89178" x="8428038" y="4729163"/>
          <p14:tracePt t="89194" x="8428038" y="4721225"/>
          <p14:tracePt t="89202" x="8428038" y="4713288"/>
          <p14:tracePt t="89220" x="8428038" y="4705350"/>
          <p14:tracePt t="89258" x="8428038" y="4697413"/>
          <p14:tracePt t="89266" x="8428038" y="4689475"/>
          <p14:tracePt t="89275" x="8428038" y="4681538"/>
          <p14:tracePt t="89284" x="8428038" y="4673600"/>
          <p14:tracePt t="89299" x="8428038" y="4665663"/>
          <p14:tracePt t="89307" x="8428038" y="4657725"/>
          <p14:tracePt t="89317" x="8428038" y="4649788"/>
          <p14:tracePt t="89331" x="8428038" y="4641850"/>
          <p14:tracePt t="89339" x="8428038" y="4633913"/>
          <p14:tracePt t="89349" x="8428038" y="4624388"/>
          <p14:tracePt t="89362" x="8428038" y="4616450"/>
          <p14:tracePt t="89386" x="8428038" y="4608513"/>
          <p14:tracePt t="89419" x="8428038" y="4600575"/>
          <p14:tracePt t="89428" x="8428038" y="4592638"/>
          <p14:tracePt t="89442" x="8428038" y="4584700"/>
          <p14:tracePt t="89483" x="8428038" y="4576763"/>
          <p14:tracePt t="89940" x="8412163" y="4576763"/>
          <p14:tracePt t="89946" x="8396288" y="4576763"/>
          <p14:tracePt t="89954" x="8380413" y="4584700"/>
          <p14:tracePt t="89962" x="8372475" y="4584700"/>
          <p14:tracePt t="89971" x="8356600" y="4584700"/>
          <p14:tracePt t="89978" x="8332788" y="4592638"/>
          <p14:tracePt t="89986" x="8316913" y="4592638"/>
          <p14:tracePt t="89994" x="8301038" y="4600575"/>
          <p14:tracePt t="90010" x="8293100" y="4600575"/>
          <p14:tracePt t="90018" x="8285163" y="4600575"/>
          <p14:tracePt t="90322" x="8285163" y="4608513"/>
          <p14:tracePt t="90330" x="8285163" y="4624388"/>
          <p14:tracePt t="90338" x="8293100" y="4624388"/>
          <p14:tracePt t="90346" x="8293100" y="4641850"/>
          <p14:tracePt t="90354" x="8301038" y="4641850"/>
          <p14:tracePt t="90362" x="8308975" y="4649788"/>
          <p14:tracePt t="90370" x="8324850" y="4657725"/>
          <p14:tracePt t="90378" x="8332788" y="4657725"/>
          <p14:tracePt t="90386" x="8340725" y="4657725"/>
          <p14:tracePt t="90394" x="8348663" y="4657725"/>
          <p14:tracePt t="90402" x="8356600" y="4665663"/>
          <p14:tracePt t="90410" x="8364538" y="4665663"/>
          <p14:tracePt t="90426" x="8372475" y="4665663"/>
          <p14:tracePt t="90434" x="8380413" y="4665663"/>
          <p14:tracePt t="90450" x="8396288" y="4665663"/>
          <p14:tracePt t="90466" x="8404225" y="4665663"/>
          <p14:tracePt t="90474" x="8420100" y="4657725"/>
          <p14:tracePt t="90483" x="8428038" y="4657725"/>
          <p14:tracePt t="90491" x="8435975" y="4657725"/>
          <p14:tracePt t="90499" x="8435975" y="4649788"/>
          <p14:tracePt t="90507" x="8443913" y="4649788"/>
          <p14:tracePt t="90514" x="8451850" y="4641850"/>
          <p14:tracePt t="90522" x="8459788" y="4633913"/>
          <p14:tracePt t="90538" x="8459788" y="4624388"/>
          <p14:tracePt t="90546" x="8467725" y="4624388"/>
          <p14:tracePt t="90570" x="8475663" y="4616450"/>
          <p14:tracePt t="90596" x="8483600" y="4616450"/>
          <p14:tracePt t="90618" x="8491538" y="4616450"/>
          <p14:tracePt t="90626" x="8507413" y="4600575"/>
          <p14:tracePt t="90634" x="8531225" y="4592638"/>
          <p14:tracePt t="90642" x="8564563" y="4592638"/>
          <p14:tracePt t="90651" x="8588375" y="4584700"/>
          <p14:tracePt t="90659" x="8612188" y="4576763"/>
          <p14:tracePt t="90666" x="8620125" y="4576763"/>
          <p14:tracePt t="90676" x="8636000" y="4576763"/>
          <p14:tracePt t="90683" x="8643938" y="4568825"/>
          <p14:tracePt t="90706" x="8651875" y="4568825"/>
          <p14:tracePt t="90714" x="8675688" y="4568825"/>
          <p14:tracePt t="90722" x="8723313" y="4568825"/>
          <p14:tracePt t="90730" x="8786813" y="4568825"/>
          <p14:tracePt t="90738" x="8883650" y="4568825"/>
          <p14:tracePt t="90746" x="8986838" y="4568825"/>
          <p14:tracePt t="90754" x="9074150" y="4568825"/>
          <p14:tracePt t="90762" x="9153525" y="4568825"/>
          <p14:tracePt t="90770" x="9217025" y="4568825"/>
          <p14:tracePt t="90778" x="9242425" y="4568825"/>
          <p14:tracePt t="90786" x="9258300" y="4568825"/>
          <p14:tracePt t="90802" x="9266238" y="4568825"/>
          <p14:tracePt t="90923" x="9274175" y="4568825"/>
          <p14:tracePt t="90930" x="9297988" y="4568825"/>
          <p14:tracePt t="90938" x="9313863" y="4568825"/>
          <p14:tracePt t="90946" x="9329738" y="4568825"/>
          <p14:tracePt t="90954" x="9337675" y="4568825"/>
          <p14:tracePt t="90971" x="9345613" y="4568825"/>
          <p14:tracePt t="91178" x="9329738" y="4560888"/>
          <p14:tracePt t="91186" x="9313863" y="4552950"/>
          <p14:tracePt t="91194" x="9297988" y="4552950"/>
          <p14:tracePt t="91202" x="9282113" y="4537075"/>
          <p14:tracePt t="91210" x="9224963" y="4513263"/>
          <p14:tracePt t="91218" x="9161463" y="4497388"/>
          <p14:tracePt t="91227" x="9074150" y="4473575"/>
          <p14:tracePt t="91234" x="8986838" y="4457700"/>
          <p14:tracePt t="91243" x="8891588" y="4433888"/>
          <p14:tracePt t="91253" x="8802688" y="4425950"/>
          <p14:tracePt t="91258" x="8723313" y="4402138"/>
          <p14:tracePt t="91266" x="8651875" y="4394200"/>
          <p14:tracePt t="91274" x="8612188" y="4386263"/>
          <p14:tracePt t="91284" x="8572500" y="4386263"/>
          <p14:tracePt t="91290" x="8556625" y="4378325"/>
          <p14:tracePt t="91298" x="8540750" y="4378325"/>
          <p14:tracePt t="91306" x="8531225" y="4370388"/>
          <p14:tracePt t="91314" x="8515350" y="4362450"/>
          <p14:tracePt t="91322" x="8491538" y="4362450"/>
          <p14:tracePt t="91330" x="8483600" y="4362450"/>
          <p14:tracePt t="91338" x="8475663" y="4354513"/>
          <p14:tracePt t="91346" x="8459788" y="4346575"/>
          <p14:tracePt t="91354" x="8451850" y="4346575"/>
          <p14:tracePt t="91362" x="8443913" y="4346575"/>
          <p14:tracePt t="91387" x="8435975" y="4346575"/>
          <p14:tracePt t="91515" x="8428038" y="4346575"/>
          <p14:tracePt t="91522" x="8428038" y="4338638"/>
          <p14:tracePt t="91530" x="8412163" y="4330700"/>
          <p14:tracePt t="91538" x="8404225" y="4330700"/>
          <p14:tracePt t="91547" x="8396288" y="4322763"/>
          <p14:tracePt t="91554" x="8388350" y="4322763"/>
          <p14:tracePt t="91564" x="8380413" y="4322763"/>
          <p14:tracePt t="91570" x="8380413" y="4314825"/>
          <p14:tracePt t="91578" x="8372475" y="4314825"/>
          <p14:tracePt t="91596" x="8364538" y="4306888"/>
          <p14:tracePt t="91602" x="8348663" y="4298950"/>
          <p14:tracePt t="91611" x="8324850" y="4291013"/>
          <p14:tracePt t="91618" x="8269288" y="4273550"/>
          <p14:tracePt t="91626" x="8213725" y="4249738"/>
          <p14:tracePt t="91634" x="8132763" y="4225925"/>
          <p14:tracePt t="91642" x="8045450" y="4202113"/>
          <p14:tracePt t="91650" x="7974013" y="4178300"/>
          <p14:tracePt t="91660" x="7862888" y="4146550"/>
          <p14:tracePt t="91666" x="7742238" y="4122738"/>
          <p14:tracePt t="91674" x="7615238" y="4090988"/>
          <p14:tracePt t="91682" x="7462838" y="4051300"/>
          <p14:tracePt t="91694" x="7312025" y="4019550"/>
          <p14:tracePt t="91698" x="7208838" y="3987800"/>
          <p14:tracePt t="91706" x="7080250" y="3963988"/>
          <p14:tracePt t="91714" x="6985000" y="3930650"/>
          <p14:tracePt t="91722" x="6905625" y="3914775"/>
          <p14:tracePt t="91730" x="6834188" y="3898900"/>
          <p14:tracePt t="91738" x="6784975" y="3883025"/>
          <p14:tracePt t="91746" x="6753225" y="3875088"/>
          <p14:tracePt t="91754" x="6713538" y="3859213"/>
          <p14:tracePt t="91762" x="6705600" y="3859213"/>
          <p14:tracePt t="91770" x="6697663" y="3851275"/>
          <p14:tracePt t="91778" x="6673850" y="3843338"/>
          <p14:tracePt t="91786" x="6665913" y="3843338"/>
          <p14:tracePt t="91794" x="6650038" y="3835400"/>
          <p14:tracePt t="91802" x="6634163" y="3827463"/>
          <p14:tracePt t="91810" x="6610350" y="3827463"/>
          <p14:tracePt t="91818" x="6594475" y="3819525"/>
          <p14:tracePt t="91826" x="6586538" y="3811588"/>
          <p14:tracePt t="91834" x="6570663" y="3803650"/>
          <p14:tracePt t="91850" x="6562725" y="3803650"/>
          <p14:tracePt t="91866" x="6554788" y="3795713"/>
          <p14:tracePt t="91874" x="6523038" y="3787775"/>
          <p14:tracePt t="91882" x="6491288" y="3779838"/>
          <p14:tracePt t="91898" x="6418263" y="3763963"/>
          <p14:tracePt t="91907" x="6386513" y="3756025"/>
          <p14:tracePt t="91914" x="6362700" y="3740150"/>
          <p14:tracePt t="91924" x="6338888" y="3740150"/>
          <p14:tracePt t="91930" x="6315075" y="3740150"/>
          <p14:tracePt t="91939" x="6299200" y="3732213"/>
          <p14:tracePt t="91947" x="6275388" y="3724275"/>
          <p14:tracePt t="91955" x="6259513" y="3716338"/>
          <p14:tracePt t="91963" x="6235700" y="3716338"/>
          <p14:tracePt t="91973" x="6211888" y="3716338"/>
          <p14:tracePt t="91978" x="6196013" y="3708400"/>
          <p14:tracePt t="91986" x="6180138" y="3708400"/>
          <p14:tracePt t="91994" x="6172200" y="3700463"/>
          <p14:tracePt t="92002" x="6164263" y="3700463"/>
          <p14:tracePt t="92010" x="6156325" y="3700463"/>
          <p14:tracePt t="92028" x="6148388" y="3692525"/>
          <p14:tracePt t="92036" x="6132513" y="3684588"/>
          <p14:tracePt t="92042" x="6100763" y="3668713"/>
          <p14:tracePt t="92050" x="6051550" y="3652838"/>
          <p14:tracePt t="92058" x="6019800" y="3636963"/>
          <p14:tracePt t="92066" x="5972175" y="3613150"/>
          <p14:tracePt t="92074" x="5924550" y="3595688"/>
          <p14:tracePt t="92082" x="5884863" y="3587750"/>
          <p14:tracePt t="92090" x="5861050" y="3571875"/>
          <p14:tracePt t="92098" x="5845175" y="3563938"/>
          <p14:tracePt t="92106" x="5829300" y="3563938"/>
          <p14:tracePt t="92114" x="5821363" y="3556000"/>
          <p14:tracePt t="92122" x="5813425" y="3540125"/>
          <p14:tracePt t="92130" x="5789613" y="3540125"/>
          <p14:tracePt t="92138" x="5781675" y="3532188"/>
          <p14:tracePt t="92147" x="5773738" y="3524250"/>
          <p14:tracePt t="92154" x="5757863" y="3524250"/>
          <p14:tracePt t="92162" x="5757863" y="3516313"/>
          <p14:tracePt t="92170" x="5749925" y="3508375"/>
          <p14:tracePt t="92178" x="5724525" y="3508375"/>
          <p14:tracePt t="92186" x="5716588" y="3500438"/>
          <p14:tracePt t="92194" x="5700713" y="3492500"/>
          <p14:tracePt t="92202" x="5676900" y="3484563"/>
          <p14:tracePt t="92210" x="5653088" y="3468688"/>
          <p14:tracePt t="92221" x="5629275" y="3460750"/>
          <p14:tracePt t="92226" x="5605463" y="3460750"/>
          <p14:tracePt t="92234" x="5581650" y="3452813"/>
          <p14:tracePt t="92242" x="5573713" y="3444875"/>
          <p14:tracePt t="92251" x="5557838" y="3444875"/>
          <p14:tracePt t="92258" x="5541963" y="3436938"/>
          <p14:tracePt t="92266" x="5534025" y="3429000"/>
          <p14:tracePt t="92274" x="5518150" y="3421063"/>
          <p14:tracePt t="92283" x="5494338" y="3421063"/>
          <p14:tracePt t="92290" x="5470525" y="3413125"/>
          <p14:tracePt t="92298" x="5454650" y="3405188"/>
          <p14:tracePt t="92306" x="5438775" y="3397250"/>
          <p14:tracePt t="92314" x="5422900" y="3397250"/>
          <p14:tracePt t="92322" x="5407025" y="3389313"/>
          <p14:tracePt t="92330" x="5381625" y="3381375"/>
          <p14:tracePt t="92338" x="5365750" y="3373438"/>
          <p14:tracePt t="92346" x="5349875" y="3373438"/>
          <p14:tracePt t="92354" x="5334000" y="3357563"/>
          <p14:tracePt t="92362" x="5310188" y="3349625"/>
          <p14:tracePt t="92370" x="5286375" y="3349625"/>
          <p14:tracePt t="92378" x="5270500" y="3341688"/>
          <p14:tracePt t="92386" x="5254625" y="3333750"/>
          <p14:tracePt t="92395" x="5246688" y="3333750"/>
          <p14:tracePt t="92402" x="5230813" y="3325813"/>
          <p14:tracePt t="92410" x="5222875" y="3317875"/>
          <p14:tracePt t="92419" x="5214938" y="3317875"/>
          <p14:tracePt t="92427" x="5191125" y="3309938"/>
          <p14:tracePt t="92434" x="5175250" y="3302000"/>
          <p14:tracePt t="92442" x="5159375" y="3294063"/>
          <p14:tracePt t="92450" x="5151438" y="3294063"/>
          <p14:tracePt t="92459" x="5135563" y="3294063"/>
          <p14:tracePt t="92466" x="5135563" y="3286125"/>
          <p14:tracePt t="92482" x="5127625" y="3286125"/>
          <p14:tracePt t="92546" x="5119688" y="3278188"/>
          <p14:tracePt t="92570" x="5111750" y="3270250"/>
          <p14:tracePt t="92578" x="5103813" y="3270250"/>
          <p14:tracePt t="92586" x="5095875" y="3262313"/>
          <p14:tracePt t="92596" x="5087938" y="3262313"/>
          <p14:tracePt t="92602" x="5080000" y="3252788"/>
          <p14:tracePt t="92634" x="5072063" y="3252788"/>
          <p14:tracePt t="92658" x="5072063" y="3244850"/>
          <p14:tracePt t="92771" x="5072063" y="3236913"/>
          <p14:tracePt t="97370" x="5080000" y="3244850"/>
          <p14:tracePt t="97378" x="5087938" y="3270250"/>
          <p14:tracePt t="97386" x="5111750" y="3294063"/>
          <p14:tracePt t="97394" x="5119688" y="3309938"/>
          <p14:tracePt t="97402" x="5143500" y="3333750"/>
          <p14:tracePt t="97410" x="5159375" y="3349625"/>
          <p14:tracePt t="97418" x="5175250" y="3357563"/>
          <p14:tracePt t="97426" x="5191125" y="3381375"/>
          <p14:tracePt t="97434" x="5199063" y="3389313"/>
          <p14:tracePt t="97442" x="5207000" y="3397250"/>
          <p14:tracePt t="97450" x="5214938" y="3413125"/>
          <p14:tracePt t="97458" x="5230813" y="3421063"/>
          <p14:tracePt t="97466" x="5238750" y="3436938"/>
          <p14:tracePt t="97474" x="5246688" y="3452813"/>
          <p14:tracePt t="97482" x="5278438" y="3476625"/>
          <p14:tracePt t="97490" x="5294313" y="3500438"/>
          <p14:tracePt t="97498" x="5318125" y="3524250"/>
          <p14:tracePt t="97506" x="5326063" y="3540125"/>
          <p14:tracePt t="97514" x="5349875" y="3571875"/>
          <p14:tracePt t="97522" x="5357813" y="3595688"/>
          <p14:tracePt t="97530" x="5373688" y="3629025"/>
          <p14:tracePt t="97538" x="5397500" y="3676650"/>
          <p14:tracePt t="97546" x="5422900" y="3724275"/>
          <p14:tracePt t="97554" x="5454650" y="3779838"/>
          <p14:tracePt t="97564" x="5478463" y="3843338"/>
          <p14:tracePt t="97570" x="5526088" y="3898900"/>
          <p14:tracePt t="97578" x="5557838" y="3963988"/>
          <p14:tracePt t="97586" x="5589588" y="4027488"/>
          <p14:tracePt t="97596" x="5613400" y="4075113"/>
          <p14:tracePt t="97602" x="5637213" y="4130675"/>
          <p14:tracePt t="97611" x="5653088" y="4162425"/>
          <p14:tracePt t="97618" x="5668963" y="4202113"/>
          <p14:tracePt t="97627" x="5676900" y="4233863"/>
          <p14:tracePt t="97634" x="5692775" y="4273550"/>
          <p14:tracePt t="97643" x="5700713" y="4306888"/>
          <p14:tracePt t="97651" x="5716588" y="4346575"/>
          <p14:tracePt t="97663" x="5732463" y="4386263"/>
          <p14:tracePt t="97666" x="5749925" y="4433888"/>
          <p14:tracePt t="97674" x="5773738" y="4481513"/>
          <p14:tracePt t="97682" x="5797550" y="4537075"/>
          <p14:tracePt t="97690" x="5813425" y="4584700"/>
          <p14:tracePt t="97698" x="5837238" y="4633913"/>
          <p14:tracePt t="97706" x="5845175" y="4681538"/>
          <p14:tracePt t="97714" x="5861050" y="4713288"/>
          <p14:tracePt t="97722" x="5876925" y="4752975"/>
          <p14:tracePt t="97730" x="5892800" y="4784725"/>
          <p14:tracePt t="97738" x="5900738" y="4832350"/>
          <p14:tracePt t="97747" x="5916613" y="4864100"/>
          <p14:tracePt t="97754" x="5924550" y="4903788"/>
          <p14:tracePt t="97762" x="5940425" y="4927600"/>
          <p14:tracePt t="97770" x="5956300" y="4967288"/>
          <p14:tracePt t="97778" x="5964238" y="4992688"/>
          <p14:tracePt t="97786" x="5972175" y="5024438"/>
          <p14:tracePt t="97794" x="5988050" y="5056188"/>
          <p14:tracePt t="97802" x="6003925" y="5080000"/>
          <p14:tracePt t="97810" x="6027738" y="5119688"/>
          <p14:tracePt t="97819" x="6043613" y="5151438"/>
          <p14:tracePt t="97827" x="6067425" y="5183188"/>
          <p14:tracePt t="97835" x="6091238" y="5214938"/>
          <p14:tracePt t="97843" x="6100763" y="5238750"/>
          <p14:tracePt t="97850" x="6108700" y="5246688"/>
          <p14:tracePt t="97859" x="6116638" y="5254625"/>
          <p14:tracePt t="97867" x="6116638" y="5262563"/>
          <p14:tracePt t="97875" x="6116638" y="5270500"/>
          <p14:tracePt t="97896" x="6124575" y="5270500"/>
          <p14:tracePt t="97903" x="6124575" y="5278438"/>
          <p14:tracePt t="97914" x="6132513" y="5294313"/>
          <p14:tracePt t="97922" x="6132513" y="5302250"/>
          <p14:tracePt t="97930" x="6132513" y="5310188"/>
          <p14:tracePt t="97938" x="6132513" y="5327650"/>
          <p14:tracePt t="97947" x="6132513" y="5335588"/>
          <p14:tracePt t="97955" x="6132513" y="5351463"/>
          <p14:tracePt t="97963" x="6132513" y="5359400"/>
          <p14:tracePt t="97972" x="6132513" y="5375275"/>
          <p14:tracePt t="97978" x="6132513" y="5391150"/>
          <p14:tracePt t="97986" x="6140450" y="5414963"/>
          <p14:tracePt t="97995" x="6140450" y="5430838"/>
          <p14:tracePt t="98005" x="6140450" y="5438775"/>
          <p14:tracePt t="98011" x="6140450" y="5446713"/>
          <p14:tracePt t="98018" x="6140450" y="5470525"/>
          <p14:tracePt t="98039" x="6140450" y="5478463"/>
          <p14:tracePt t="98050" x="6140450" y="5486400"/>
          <p14:tracePt t="98082" x="6140450" y="5494338"/>
          <p14:tracePt t="98123" x="6140450" y="5502275"/>
          <p14:tracePt t="98131" x="6140450" y="5510213"/>
          <p14:tracePt t="98146" x="6140450" y="5518150"/>
          <p14:tracePt t="98170" x="6140450" y="5526088"/>
          <p14:tracePt t="98202" x="6140450" y="5534025"/>
          <p14:tracePt t="98218" x="6140450" y="5541963"/>
          <p14:tracePt t="98258" x="6140450" y="5549900"/>
          <p14:tracePt t="98275" x="6140450" y="5557838"/>
          <p14:tracePt t="98314" x="6140450" y="5565775"/>
          <p14:tracePt t="98330" x="6140450" y="5573713"/>
          <p14:tracePt t="98346" x="6132513" y="5573713"/>
          <p14:tracePt t="98354" x="6124575" y="5581650"/>
          <p14:tracePt t="98362" x="6116638" y="5581650"/>
          <p14:tracePt t="98370" x="6100763" y="5589588"/>
          <p14:tracePt t="98378" x="6091238" y="5597525"/>
          <p14:tracePt t="98386" x="6083300" y="5605463"/>
          <p14:tracePt t="98394" x="6067425" y="5605463"/>
          <p14:tracePt t="98402" x="6059488" y="5613400"/>
          <p14:tracePt t="98412" x="6043613" y="5621338"/>
          <p14:tracePt t="98418" x="6019800" y="5629275"/>
          <p14:tracePt t="98426" x="6003925" y="5637213"/>
          <p14:tracePt t="98434" x="5972175" y="5653088"/>
          <p14:tracePt t="98442" x="5940425" y="5653088"/>
          <p14:tracePt t="98450" x="5900738" y="5662613"/>
          <p14:tracePt t="98458" x="5868988" y="5662613"/>
          <p14:tracePt t="98466" x="5821363" y="5670550"/>
          <p14:tracePt t="98474" x="5773738" y="5678488"/>
          <p14:tracePt t="98482" x="5724525" y="5678488"/>
          <p14:tracePt t="98490" x="5661025" y="5686425"/>
          <p14:tracePt t="98498" x="5589588" y="5694363"/>
          <p14:tracePt t="98506" x="5526088" y="5694363"/>
          <p14:tracePt t="98514" x="5446713" y="5702300"/>
          <p14:tracePt t="98522" x="5381625" y="5710238"/>
          <p14:tracePt t="98530" x="5349875" y="5710238"/>
          <p14:tracePt t="98538" x="5310188" y="5718175"/>
          <p14:tracePt t="98546" x="5294313" y="5726113"/>
          <p14:tracePt t="98554" x="5286375" y="5726113"/>
          <p14:tracePt t="98563" x="5278438" y="5726113"/>
          <p14:tracePt t="98570" x="5278438" y="5734050"/>
          <p14:tracePt t="98580" x="5270500" y="5734050"/>
          <p14:tracePt t="98722" x="5270500" y="5741988"/>
          <p14:tracePt t="98730" x="5286375" y="5741988"/>
          <p14:tracePt t="98738" x="5302250" y="5757863"/>
          <p14:tracePt t="98746" x="5318125" y="5765800"/>
          <p14:tracePt t="98754" x="5326063" y="5765800"/>
          <p14:tracePt t="98763" x="5349875" y="5765800"/>
          <p14:tracePt t="98770" x="5365750" y="5765800"/>
          <p14:tracePt t="98779" x="5389563" y="5765800"/>
          <p14:tracePt t="98786" x="5414963" y="5765800"/>
          <p14:tracePt t="98794" x="5430838" y="5765800"/>
          <p14:tracePt t="98802" x="5438775" y="5765800"/>
          <p14:tracePt t="98810" x="5454650" y="5765800"/>
          <p14:tracePt t="98818" x="5478463" y="5765800"/>
          <p14:tracePt t="98827" x="5502275" y="5765800"/>
          <p14:tracePt t="98834" x="5534025" y="5765800"/>
          <p14:tracePt t="98842" x="5565775" y="5765800"/>
          <p14:tracePt t="98850" x="5621338" y="5765800"/>
          <p14:tracePt t="98858" x="5653088" y="5765800"/>
          <p14:tracePt t="98866" x="5692775" y="5765800"/>
          <p14:tracePt t="98874" x="5732463" y="5765800"/>
          <p14:tracePt t="98882" x="5765800" y="5765800"/>
          <p14:tracePt t="98890" x="5789613" y="5765800"/>
          <p14:tracePt t="98898" x="5813425" y="5765800"/>
          <p14:tracePt t="98908" x="5829300" y="5765800"/>
          <p14:tracePt t="98914" x="5837238" y="5757863"/>
          <p14:tracePt t="98922" x="5861050" y="5757863"/>
          <p14:tracePt t="98930" x="5861050" y="5749925"/>
          <p14:tracePt t="98938" x="5868988" y="5749925"/>
          <p14:tracePt t="98946" x="5876925" y="5749925"/>
          <p14:tracePt t="98954" x="5884863" y="5741988"/>
          <p14:tracePt t="98962" x="5908675" y="5734050"/>
          <p14:tracePt t="98971" x="5948363" y="5726113"/>
          <p14:tracePt t="98978" x="5988050" y="5710238"/>
          <p14:tracePt t="98986" x="6059488" y="5694363"/>
          <p14:tracePt t="98995" x="6116638" y="5678488"/>
          <p14:tracePt t="99002" x="6180138" y="5670550"/>
          <p14:tracePt t="99010" x="6251575" y="5653088"/>
          <p14:tracePt t="99018" x="6299200" y="5645150"/>
          <p14:tracePt t="99026" x="6346825" y="5629275"/>
          <p14:tracePt t="99036" x="6370638" y="5629275"/>
          <p14:tracePt t="99042" x="6386513" y="5621338"/>
          <p14:tracePt t="99050" x="6394450" y="5621338"/>
          <p14:tracePt t="99306" x="6410325" y="5621338"/>
          <p14:tracePt t="99314" x="6459538" y="5621338"/>
          <p14:tracePt t="99322" x="6507163" y="5621338"/>
          <p14:tracePt t="99330" x="6554788" y="5621338"/>
          <p14:tracePt t="99338" x="6618288" y="5621338"/>
          <p14:tracePt t="99346" x="6681788" y="5621338"/>
          <p14:tracePt t="99354" x="6737350" y="5621338"/>
          <p14:tracePt t="99362" x="6784975" y="5621338"/>
          <p14:tracePt t="99370" x="6834188" y="5621338"/>
          <p14:tracePt t="99378" x="6858000" y="5621338"/>
          <p14:tracePt t="99386" x="6881813" y="5621338"/>
          <p14:tracePt t="99394" x="6897688" y="5621338"/>
          <p14:tracePt t="99402" x="6913563" y="5621338"/>
          <p14:tracePt t="99411" x="6921500" y="5621338"/>
          <p14:tracePt t="103306" x="6897688" y="5613400"/>
          <p14:tracePt t="103315" x="6784975" y="5589588"/>
          <p14:tracePt t="103322" x="6689725" y="5581650"/>
          <p14:tracePt t="103330" x="6586538" y="5573713"/>
          <p14:tracePt t="103338" x="6483350" y="5573713"/>
          <p14:tracePt t="103347" x="6362700" y="5573713"/>
          <p14:tracePt t="103354" x="6267450" y="5573713"/>
          <p14:tracePt t="103362" x="6188075" y="5573713"/>
          <p14:tracePt t="103370" x="6132513" y="5573713"/>
          <p14:tracePt t="103378" x="6100763" y="5573713"/>
          <p14:tracePt t="103386" x="6075363" y="5573713"/>
          <p14:tracePt t="103394" x="6067425" y="5573713"/>
          <p14:tracePt t="104090" x="6075363" y="5565775"/>
          <p14:tracePt t="104098" x="6083300" y="5557838"/>
          <p14:tracePt t="104106" x="6100763" y="5549900"/>
          <p14:tracePt t="104114" x="6100763" y="5541963"/>
          <p14:tracePt t="104122" x="6108700" y="5541963"/>
          <p14:tracePt t="104130" x="6108700" y="5534025"/>
          <p14:tracePt t="104138" x="6116638" y="5534025"/>
          <p14:tracePt t="104146" x="6116638" y="5526088"/>
          <p14:tracePt t="104154" x="6124575" y="5518150"/>
          <p14:tracePt t="104162" x="6132513" y="5502275"/>
          <p14:tracePt t="104170" x="6148388" y="5494338"/>
          <p14:tracePt t="104178" x="6148388" y="5486400"/>
          <p14:tracePt t="104186" x="6164263" y="5478463"/>
          <p14:tracePt t="104195" x="6172200" y="5470525"/>
          <p14:tracePt t="104202" x="6180138" y="5470525"/>
          <p14:tracePt t="104210" x="6180138" y="5462588"/>
          <p14:tracePt t="104220" x="6188075" y="5462588"/>
          <p14:tracePt t="104226" x="6188075" y="5454650"/>
          <p14:tracePt t="104234" x="6196013" y="5454650"/>
          <p14:tracePt t="104258" x="6203950" y="5446713"/>
          <p14:tracePt t="104266" x="6211888" y="5438775"/>
          <p14:tracePt t="104274" x="6219825" y="5438775"/>
          <p14:tracePt t="104285" x="6227763" y="5438775"/>
          <p14:tracePt t="104290" x="6235700" y="5430838"/>
          <p14:tracePt t="104306" x="6243638" y="5430838"/>
          <p14:tracePt t="104314" x="6259513" y="5422900"/>
          <p14:tracePt t="104322" x="6275388" y="5422900"/>
          <p14:tracePt t="104330" x="6283325" y="5414963"/>
          <p14:tracePt t="104338" x="6291263" y="5414963"/>
          <p14:tracePt t="104355" x="6299200" y="5414963"/>
          <p14:tracePt t="104365" x="6307138" y="5407025"/>
          <p14:tracePt t="104371" x="6315075" y="5399088"/>
          <p14:tracePt t="104387" x="6323013" y="5399088"/>
          <p14:tracePt t="104395" x="6330950" y="5391150"/>
          <p14:tracePt t="104402" x="6338888" y="5383213"/>
          <p14:tracePt t="104410" x="6354763" y="5367338"/>
          <p14:tracePt t="104418" x="6370638" y="5359400"/>
          <p14:tracePt t="104426" x="6386513" y="5343525"/>
          <p14:tracePt t="104442" x="6402388" y="5335588"/>
          <p14:tracePt t="104458" x="6410325" y="5327650"/>
          <p14:tracePt t="104930" x="6418263" y="5375275"/>
          <p14:tracePt t="104938" x="6434138" y="5407025"/>
          <p14:tracePt t="104946" x="6442075" y="5462588"/>
          <p14:tracePt t="104954" x="6459538" y="5510213"/>
          <p14:tracePt t="104962" x="6475413" y="5573713"/>
          <p14:tracePt t="104971" x="6491288" y="5629275"/>
          <p14:tracePt t="104978" x="6507163" y="5686425"/>
          <p14:tracePt t="104986" x="6515100" y="5718175"/>
          <p14:tracePt t="104994" x="6530975" y="5757863"/>
          <p14:tracePt t="105002" x="6538913" y="5781675"/>
          <p14:tracePt t="105010" x="6538913" y="5789613"/>
          <p14:tracePt t="105018" x="6546850" y="5797550"/>
          <p14:tracePt t="105026" x="6546850" y="5805488"/>
          <p14:tracePt t="105146" x="6546850" y="5797550"/>
          <p14:tracePt t="105154" x="6570663" y="5749925"/>
          <p14:tracePt t="105162" x="6586538" y="5726113"/>
          <p14:tracePt t="105170" x="6594475" y="5702300"/>
          <p14:tracePt t="105178" x="6618288" y="5662613"/>
          <p14:tracePt t="105186" x="6642100" y="5637213"/>
          <p14:tracePt t="105194" x="6657975" y="5605463"/>
          <p14:tracePt t="105202" x="6689725" y="5581650"/>
          <p14:tracePt t="105210" x="6697663" y="5573713"/>
          <p14:tracePt t="105220" x="6721475" y="5565775"/>
          <p14:tracePt t="105226" x="6729413" y="5557838"/>
          <p14:tracePt t="105234" x="6745288" y="5557838"/>
          <p14:tracePt t="105242" x="6753225" y="5549900"/>
          <p14:tracePt t="105250" x="6761163" y="5549900"/>
          <p14:tracePt t="105258" x="6769100" y="5549900"/>
          <p14:tracePt t="105266" x="6777038" y="5549900"/>
          <p14:tracePt t="105274" x="6794500" y="5557838"/>
          <p14:tracePt t="105284" x="6802438" y="5557838"/>
          <p14:tracePt t="105290" x="6826250" y="5573713"/>
          <p14:tracePt t="105298" x="6858000" y="5597525"/>
          <p14:tracePt t="105306" x="6897688" y="5613400"/>
          <p14:tracePt t="105314" x="6953250" y="5662613"/>
          <p14:tracePt t="105322" x="7000875" y="5686425"/>
          <p14:tracePt t="105330" x="7048500" y="5718175"/>
          <p14:tracePt t="105339" x="7104063" y="5749925"/>
          <p14:tracePt t="105346" x="7153275" y="5781675"/>
          <p14:tracePt t="105354" x="7224713" y="5853113"/>
          <p14:tracePt t="105362" x="7288213" y="5932488"/>
          <p14:tracePt t="105370" x="7304088" y="5964238"/>
          <p14:tracePt t="105378" x="7312025" y="5972175"/>
          <p14:tracePt t="105754" x="7359650" y="5956300"/>
          <p14:tracePt t="105762" x="7367588" y="5924550"/>
          <p14:tracePt t="105771" x="7375525" y="5916613"/>
          <p14:tracePt t="105778" x="7375525" y="5908675"/>
          <p14:tracePt t="105803" x="7375525" y="5900738"/>
          <p14:tracePt t="105877" x="7375525" y="5884863"/>
          <p14:tracePt t="105882" x="7375525" y="5868988"/>
          <p14:tracePt t="105896" x="7375525" y="5861050"/>
          <p14:tracePt t="105898" x="7367588" y="5853113"/>
          <p14:tracePt t="105907" x="7359650" y="5837238"/>
          <p14:tracePt t="105914" x="7359650" y="5821363"/>
          <p14:tracePt t="105922" x="7359650" y="5813425"/>
          <p14:tracePt t="105930" x="7359650" y="5797550"/>
          <p14:tracePt t="105938" x="7351713" y="5781675"/>
          <p14:tracePt t="105946" x="7343775" y="5765800"/>
          <p14:tracePt t="105954" x="7335838" y="5757863"/>
          <p14:tracePt t="105962" x="7335838" y="5741988"/>
          <p14:tracePt t="105970" x="7327900" y="5726113"/>
          <p14:tracePt t="105978" x="7319963" y="5718175"/>
          <p14:tracePt t="105986" x="7319963" y="5702300"/>
          <p14:tracePt t="105994" x="7312025" y="5702300"/>
          <p14:tracePt t="106002" x="7312025" y="5694363"/>
          <p14:tracePt t="106010" x="7296150" y="5678488"/>
          <p14:tracePt t="106018" x="7288213" y="5662613"/>
          <p14:tracePt t="106026" x="7272338" y="5645150"/>
          <p14:tracePt t="106036" x="7256463" y="5613400"/>
          <p14:tracePt t="106042" x="7240588" y="5589588"/>
          <p14:tracePt t="106050" x="7224713" y="5573713"/>
          <p14:tracePt t="106058" x="7216775" y="5541963"/>
          <p14:tracePt t="106066" x="7208838" y="5510213"/>
          <p14:tracePt t="106074" x="7208838" y="5478463"/>
          <p14:tracePt t="106082" x="7208838" y="5446713"/>
          <p14:tracePt t="106090" x="7256463" y="5383213"/>
          <p14:tracePt t="106098" x="7335838" y="5319713"/>
          <p14:tracePt t="106106" x="7478713" y="5246688"/>
          <p14:tracePt t="106114" x="7718425" y="5159375"/>
          <p14:tracePt t="106123" x="8021638" y="5080000"/>
          <p14:tracePt t="106131" x="8340725" y="5032375"/>
          <p14:tracePt t="106138" x="8699500" y="4976813"/>
          <p14:tracePt t="106146" x="9050338" y="4927600"/>
          <p14:tracePt t="106154" x="9337675" y="4911725"/>
          <p14:tracePt t="106162" x="9601200" y="4903788"/>
          <p14:tracePt t="106170" x="9807575" y="4879975"/>
          <p14:tracePt t="106179" x="9918700" y="4879975"/>
          <p14:tracePt t="106186" x="10015538" y="4872038"/>
          <p14:tracePt t="106194" x="10102850" y="4872038"/>
          <p14:tracePt t="106202" x="10190163" y="4864100"/>
          <p14:tracePt t="106210" x="10302875" y="4864100"/>
          <p14:tracePt t="106220" x="10469563" y="4864100"/>
          <p14:tracePt t="106226" x="10804525" y="4903788"/>
          <p14:tracePt t="106234" x="11218863" y="4951413"/>
          <p14:tracePt t="106242" x="11682413" y="5000625"/>
        </p14:tracePtLst>
      </p14:laserTraceLst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3F89FC01-D0CF-4899-A184-1F0070363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4E5A9FF-C93F-4A6D-ABDE-2533C3017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90A4124-979D-4376-AA58-6501D58B6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3600">
                <a:solidFill>
                  <a:srgbClr val="FFFFFF"/>
                </a:solidFill>
              </a:rPr>
              <a:t>Vocal Tract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2371" y="2653800"/>
            <a:ext cx="3084844" cy="3335519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altLang="en-US" dirty="0">
                <a:solidFill>
                  <a:srgbClr val="FFFFFF"/>
                </a:solidFill>
              </a:rPr>
              <a:t>Approx. 17 cm for males</a:t>
            </a:r>
          </a:p>
          <a:p>
            <a:r>
              <a:rPr lang="en-US" altLang="en-US" dirty="0">
                <a:solidFill>
                  <a:srgbClr val="FFFFFF"/>
                </a:solidFill>
              </a:rPr>
              <a:t>5/6 the length for females</a:t>
            </a:r>
          </a:p>
          <a:p>
            <a:r>
              <a:rPr lang="en-US" altLang="en-US" dirty="0">
                <a:solidFill>
                  <a:srgbClr val="FFFFFF"/>
                </a:solidFill>
              </a:rPr>
              <a:t>Children roughly half the length of adult male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0596" name="Picture 5" descr="vr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662" y="1220259"/>
            <a:ext cx="5671771" cy="422040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C4447-97CE-4C93-A881-BCD60F26C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E74FA1-C86C-4043-BE96-15FBCDE73CD6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18"/>
    </mc:Choice>
    <mc:Fallback xmlns="">
      <p:transition spd="slow" advTm="61018"/>
    </mc:Fallback>
  </mc:AlternateContent>
  <p:extLst>
    <p:ext uri="{3A86A75C-4F4B-4683-9AE1-C65F6400EC91}">
      <p14:laserTraceLst xmlns:p14="http://schemas.microsoft.com/office/powerpoint/2010/main">
        <p14:tracePtLst>
          <p14:tracePt t="1082" x="12152313" y="3708400"/>
          <p14:tracePt t="1090" x="12120563" y="3724275"/>
          <p14:tracePt t="1097" x="12080875" y="3732213"/>
          <p14:tracePt t="1106" x="12041188" y="3740150"/>
          <p14:tracePt t="1113" x="12007850" y="3748088"/>
          <p14:tracePt t="1122" x="11968163" y="3756025"/>
          <p14:tracePt t="1130" x="11936413" y="3763963"/>
          <p14:tracePt t="1143" x="11912600" y="3779838"/>
          <p14:tracePt t="1146" x="11888788" y="3787775"/>
          <p14:tracePt t="1154" x="11872913" y="3787775"/>
          <p14:tracePt t="1162" x="11857038" y="3787775"/>
          <p14:tracePt t="1177" x="11849100" y="3795713"/>
          <p14:tracePt t="1203" x="11841163" y="3795713"/>
          <p14:tracePt t="1209" x="11833225" y="3795713"/>
          <p14:tracePt t="1219" x="11825288" y="3803650"/>
          <p14:tracePt t="1226" x="11809413" y="3803650"/>
          <p14:tracePt t="1234" x="11793538" y="3811588"/>
          <p14:tracePt t="1242" x="11777663" y="3819525"/>
          <p14:tracePt t="1249" x="11753850" y="3819525"/>
          <p14:tracePt t="1258" x="11745913" y="3827463"/>
          <p14:tracePt t="1265" x="11730038" y="3827463"/>
          <p14:tracePt t="1274" x="11722100" y="3835400"/>
          <p14:tracePt t="1281" x="11714163" y="3835400"/>
          <p14:tracePt t="1322" x="11706225" y="3835400"/>
          <p14:tracePt t="1329" x="11706225" y="3843338"/>
          <p14:tracePt t="1346" x="11698288" y="3843338"/>
          <p14:tracePt t="1361" x="11690350" y="3843338"/>
          <p14:tracePt t="1370" x="11682413" y="3851275"/>
          <p14:tracePt t="1378" x="11674475" y="3859213"/>
          <p14:tracePt t="1386" x="11664950" y="3859213"/>
          <p14:tracePt t="1394" x="11657013" y="3859213"/>
          <p14:tracePt t="1402" x="11649075" y="3867150"/>
          <p14:tracePt t="1425" x="11641138" y="3867150"/>
          <p14:tracePt t="1538" x="11633200" y="3867150"/>
          <p14:tracePt t="1546" x="11625263" y="3883025"/>
          <p14:tracePt t="1554" x="11609388" y="3890963"/>
          <p14:tracePt t="1562" x="11593513" y="3906838"/>
          <p14:tracePt t="1570" x="11577638" y="3914775"/>
          <p14:tracePt t="1579" x="11561763" y="3930650"/>
          <p14:tracePt t="1586" x="11545888" y="3938588"/>
          <p14:tracePt t="1594" x="11537950" y="3948113"/>
          <p14:tracePt t="1602" x="11522075" y="3963988"/>
          <p14:tracePt t="1610" x="11514138" y="3963988"/>
          <p14:tracePt t="1618" x="11514138" y="3971925"/>
          <p14:tracePt t="1625" x="11506200" y="3979863"/>
          <p14:tracePt t="1634" x="11498263" y="3979863"/>
          <p14:tracePt t="28300" x="11410950" y="4011613"/>
          <p14:tracePt t="28305" x="11298238" y="4059238"/>
          <p14:tracePt t="28314" x="11163300" y="4098925"/>
          <p14:tracePt t="28322" x="11028363" y="4138613"/>
          <p14:tracePt t="28329" x="10931525" y="4178300"/>
          <p14:tracePt t="28337" x="10804525" y="4210050"/>
          <p14:tracePt t="28345" x="10709275" y="4241800"/>
          <p14:tracePt t="28354" x="10620375" y="4257675"/>
          <p14:tracePt t="28362" x="10533063" y="4273550"/>
          <p14:tracePt t="28370" x="10493375" y="4281488"/>
          <p14:tracePt t="28377" x="10453688" y="4291013"/>
          <p14:tracePt t="28386" x="10437813" y="4291013"/>
          <p14:tracePt t="28393" x="10429875" y="4298950"/>
          <p14:tracePt t="28426" x="10421938" y="4298950"/>
          <p14:tracePt t="28466" x="10406063" y="4298950"/>
          <p14:tracePt t="28473" x="10390188" y="4306888"/>
          <p14:tracePt t="28482" x="10358438" y="4322763"/>
          <p14:tracePt t="28489" x="10342563" y="4322763"/>
          <p14:tracePt t="28499" x="10326688" y="4330700"/>
          <p14:tracePt t="28506" x="10302875" y="4346575"/>
          <p14:tracePt t="28514" x="10294938" y="4346575"/>
          <p14:tracePt t="28546" x="10287000" y="4346575"/>
          <p14:tracePt t="28658" x="10287000" y="4370388"/>
          <p14:tracePt t="28666" x="10287000" y="4386263"/>
          <p14:tracePt t="28673" x="10287000" y="4402138"/>
          <p14:tracePt t="28681" x="10287000" y="4418013"/>
          <p14:tracePt t="28690" x="10287000" y="4433888"/>
          <p14:tracePt t="28697" x="10287000" y="4441825"/>
          <p14:tracePt t="28705" x="10287000" y="4449763"/>
          <p14:tracePt t="28714" x="10294938" y="4465638"/>
          <p14:tracePt t="28730" x="10302875" y="4473575"/>
          <p14:tracePt t="28738" x="10302875" y="4481513"/>
          <p14:tracePt t="28746" x="10302875" y="4489450"/>
          <p14:tracePt t="28761" x="10302875" y="4497388"/>
          <p14:tracePt t="28777" x="10302875" y="4505325"/>
          <p14:tracePt t="28786" x="10302875" y="4513263"/>
          <p14:tracePt t="28794" x="10302875" y="4521200"/>
          <p14:tracePt t="28802" x="10310813" y="4529138"/>
          <p14:tracePt t="28810" x="10310813" y="4537075"/>
          <p14:tracePt t="28818" x="10310813" y="4552950"/>
          <p14:tracePt t="28833" x="10318750" y="4560888"/>
          <p14:tracePt t="28849" x="10318750" y="4568825"/>
          <p14:tracePt t="28954" x="10318750" y="4576763"/>
          <p14:tracePt t="28969" x="10310813" y="4576763"/>
          <p14:tracePt t="28978" x="10310813" y="4584700"/>
          <p14:tracePt t="28986" x="10302875" y="4592638"/>
          <p14:tracePt t="29002" x="10294938" y="4592638"/>
          <p14:tracePt t="29010" x="10294938" y="4600575"/>
          <p14:tracePt t="29018" x="10287000" y="4600575"/>
          <p14:tracePt t="29026" x="10279063" y="4600575"/>
          <p14:tracePt t="29042" x="10279063" y="4608513"/>
          <p14:tracePt t="29066" x="10269538" y="4608513"/>
          <p14:tracePt t="29122" x="10310813" y="4649788"/>
          <p14:tracePt t="29130" x="10350500" y="4697413"/>
          <p14:tracePt t="29141" x="10421938" y="4768850"/>
          <p14:tracePt t="29146" x="10501313" y="4832350"/>
          <p14:tracePt t="29153" x="10596563" y="4927600"/>
          <p14:tracePt t="29162" x="10733088" y="5032375"/>
          <p14:tracePt t="29170" x="11028363" y="5119688"/>
          <p14:tracePt t="29178" x="11347450" y="5294313"/>
          <p14:tracePt t="29186" x="11664950" y="5430838"/>
          <p14:tracePt t="29194" x="11682413" y="5438775"/>
          <p14:tracePt t="29442" x="11585575" y="5438775"/>
          <p14:tracePt t="29449" x="11490325" y="5438775"/>
          <p14:tracePt t="29458" x="11347450" y="5430838"/>
          <p14:tracePt t="29466" x="11242675" y="5399088"/>
          <p14:tracePt t="29473" x="11115675" y="5351463"/>
          <p14:tracePt t="29482" x="11012488" y="5294313"/>
          <p14:tracePt t="29489" x="10923588" y="5238750"/>
          <p14:tracePt t="29497" x="10828338" y="5199063"/>
          <p14:tracePt t="29506" x="10748963" y="5183188"/>
          <p14:tracePt t="29516" x="10693400" y="5175250"/>
          <p14:tracePt t="29521" x="10661650" y="5167313"/>
          <p14:tracePt t="29530" x="10604500" y="5167313"/>
          <p14:tracePt t="29537" x="10564813" y="5167313"/>
          <p14:tracePt t="29546" x="10509250" y="5167313"/>
          <p14:tracePt t="29553" x="10469563" y="5167313"/>
          <p14:tracePt t="29562" x="10445750" y="5167313"/>
          <p14:tracePt t="29570" x="10429875" y="5167313"/>
          <p14:tracePt t="29611" x="10421938" y="5167313"/>
          <p14:tracePt t="29625" x="10406063" y="5167313"/>
          <p14:tracePt t="29635" x="10398125" y="5167313"/>
          <p14:tracePt t="29643" x="10390188" y="5167313"/>
          <p14:tracePt t="29650" x="10374313" y="5167313"/>
          <p14:tracePt t="29657" x="10342563" y="5167313"/>
          <p14:tracePt t="29666" x="10294938" y="5175250"/>
          <p14:tracePt t="29673" x="10229850" y="5175250"/>
          <p14:tracePt t="29683" x="10142538" y="5175250"/>
          <p14:tracePt t="29689" x="10063163" y="5175250"/>
          <p14:tracePt t="29698" x="9952038" y="5175250"/>
          <p14:tracePt t="29705" x="9847263" y="5167313"/>
          <p14:tracePt t="29714" x="9728200" y="5159375"/>
          <p14:tracePt t="29721" x="9593263" y="5127625"/>
          <p14:tracePt t="29730" x="9448800" y="5111750"/>
          <p14:tracePt t="29738" x="9345613" y="5087938"/>
          <p14:tracePt t="29746" x="9209088" y="5080000"/>
          <p14:tracePt t="29753" x="9105900" y="5064125"/>
          <p14:tracePt t="29762" x="8994775" y="5048250"/>
          <p14:tracePt t="29770" x="8899525" y="5040313"/>
          <p14:tracePt t="29777" x="8818563" y="5024438"/>
          <p14:tracePt t="29785" x="8739188" y="5008563"/>
          <p14:tracePt t="29794" x="8699500" y="5000625"/>
          <p14:tracePt t="29802" x="8659813" y="5000625"/>
          <p14:tracePt t="29810" x="8636000" y="5000625"/>
          <p14:tracePt t="29818" x="8628063" y="4992688"/>
          <p14:tracePt t="29826" x="8620125" y="4992688"/>
          <p14:tracePt t="29841" x="8620125" y="4984750"/>
          <p14:tracePt t="29866" x="8612188" y="4984750"/>
          <p14:tracePt t="29986" x="8612188" y="4976813"/>
          <p14:tracePt t="29993" x="8628063" y="4976813"/>
          <p14:tracePt t="30001" x="8636000" y="4967288"/>
          <p14:tracePt t="30010" x="8643938" y="4967288"/>
          <p14:tracePt t="30018" x="8659813" y="4959350"/>
          <p14:tracePt t="30033" x="8667750" y="4959350"/>
          <p14:tracePt t="30042" x="8675688" y="4951413"/>
          <p14:tracePt t="30049" x="8683625" y="4943475"/>
          <p14:tracePt t="30057" x="8691563" y="4943475"/>
          <p14:tracePt t="30073" x="8699500" y="4935538"/>
          <p14:tracePt t="30090" x="8707438" y="4935538"/>
          <p14:tracePt t="30097" x="8715375" y="4927600"/>
          <p14:tracePt t="30121" x="8715375" y="4919663"/>
          <p14:tracePt t="30130" x="8715375" y="4911725"/>
          <p14:tracePt t="30151" x="8723313" y="4903788"/>
          <p14:tracePt t="30154" x="8731250" y="4895850"/>
          <p14:tracePt t="30161" x="8731250" y="4887913"/>
          <p14:tracePt t="30176" x="8739188" y="4887913"/>
          <p14:tracePt t="30177" x="8747125" y="4879975"/>
          <p14:tracePt t="30185" x="8755063" y="4872038"/>
          <p14:tracePt t="30193" x="8755063" y="4864100"/>
          <p14:tracePt t="30204" x="8778875" y="4848225"/>
          <p14:tracePt t="30209" x="8778875" y="4840288"/>
          <p14:tracePt t="30220" x="8802688" y="4832350"/>
          <p14:tracePt t="30226" x="8818563" y="4816475"/>
          <p14:tracePt t="30236" x="8850313" y="4800600"/>
          <p14:tracePt t="30242" x="8883650" y="4784725"/>
          <p14:tracePt t="30250" x="8915400" y="4776788"/>
          <p14:tracePt t="30258" x="8963025" y="4760913"/>
          <p14:tracePt t="30267" x="8994775" y="4752975"/>
          <p14:tracePt t="30274" x="9034463" y="4737100"/>
          <p14:tracePt t="30282" x="9058275" y="4729163"/>
          <p14:tracePt t="30289" x="9082088" y="4729163"/>
          <p14:tracePt t="30297" x="9090025" y="4721225"/>
          <p14:tracePt t="30306" x="9105900" y="4721225"/>
          <p14:tracePt t="30314" x="9105900" y="4713288"/>
          <p14:tracePt t="30370" x="9121775" y="4713288"/>
          <p14:tracePt t="30378" x="9129713" y="4705350"/>
          <p14:tracePt t="30387" x="9145588" y="4705350"/>
          <p14:tracePt t="30393" x="9161463" y="4697413"/>
          <p14:tracePt t="30402" x="9177338" y="4689475"/>
          <p14:tracePt t="30410" x="9217025" y="4681538"/>
          <p14:tracePt t="30420" x="9250363" y="4665663"/>
          <p14:tracePt t="30426" x="9274175" y="4657725"/>
          <p14:tracePt t="30434" x="9290050" y="4657725"/>
          <p14:tracePt t="30442" x="9305925" y="4657725"/>
          <p14:tracePt t="30473" x="9305925" y="4649788"/>
          <p14:tracePt t="30539" x="9297988" y="4641850"/>
          <p14:tracePt t="30546" x="9290050" y="4641850"/>
          <p14:tracePt t="30554" x="9282113" y="4633913"/>
          <p14:tracePt t="30562" x="9274175" y="4624388"/>
          <p14:tracePt t="30571" x="9258300" y="4624388"/>
          <p14:tracePt t="30580" x="9258300" y="4616450"/>
          <p14:tracePt t="30585" x="9250363" y="4616450"/>
          <p14:tracePt t="30594" x="9242425" y="4616450"/>
          <p14:tracePt t="30601" x="9234488" y="4608513"/>
          <p14:tracePt t="30618" x="9224963" y="4608513"/>
          <p14:tracePt t="30626" x="9217025" y="4600575"/>
          <p14:tracePt t="30633" x="9209088" y="4600575"/>
          <p14:tracePt t="30641" x="9209088" y="4592638"/>
          <p14:tracePt t="30649" x="9201150" y="4592638"/>
          <p14:tracePt t="30657" x="9193213" y="4592638"/>
          <p14:tracePt t="30666" x="9193213" y="4584700"/>
          <p14:tracePt t="30673" x="9185275" y="4584700"/>
          <p14:tracePt t="30681" x="9177338" y="4584700"/>
          <p14:tracePt t="30698" x="9169400" y="4584700"/>
          <p14:tracePt t="30705" x="9161463" y="4584700"/>
          <p14:tracePt t="30722" x="9153525" y="4584700"/>
          <p14:tracePt t="30729" x="9153525" y="4576763"/>
          <p14:tracePt t="30737" x="9145588" y="4576763"/>
          <p14:tracePt t="30833" x="9137650" y="4576763"/>
          <p14:tracePt t="30842" x="9129713" y="4576763"/>
          <p14:tracePt t="30859" x="9121775" y="4576763"/>
          <p14:tracePt t="30875" x="9113838" y="4576763"/>
          <p14:tracePt t="30882" x="9105900" y="4576763"/>
          <p14:tracePt t="30890" x="9097963" y="4576763"/>
          <p14:tracePt t="30898" x="9082088" y="4576763"/>
          <p14:tracePt t="30914" x="9074150" y="4576763"/>
          <p14:tracePt t="30921" x="9066213" y="4576763"/>
          <p14:tracePt t="30954" x="9058275" y="4576763"/>
          <p14:tracePt t="31161" x="9066213" y="4576763"/>
          <p14:tracePt t="31170" x="9082088" y="4576763"/>
          <p14:tracePt t="31178" x="9090025" y="4576763"/>
          <p14:tracePt t="31187" x="9105900" y="4576763"/>
          <p14:tracePt t="31194" x="9121775" y="4584700"/>
          <p14:tracePt t="31203" x="9129713" y="4584700"/>
          <p14:tracePt t="31210" x="9137650" y="4584700"/>
          <p14:tracePt t="31219" x="9145588" y="4584700"/>
          <p14:tracePt t="31226" x="9153525" y="4592638"/>
          <p14:tracePt t="31236" x="9161463" y="4592638"/>
          <p14:tracePt t="31258" x="9169400" y="4592638"/>
          <p14:tracePt t="31274" x="9185275" y="4592638"/>
          <p14:tracePt t="31289" x="9193213" y="4600575"/>
          <p14:tracePt t="31299" x="9201150" y="4600575"/>
          <p14:tracePt t="31305" x="9209088" y="4600575"/>
          <p14:tracePt t="31314" x="9217025" y="4600575"/>
          <p14:tracePt t="31322" x="9234488" y="4608513"/>
          <p14:tracePt t="31337" x="9242425" y="4608513"/>
          <p14:tracePt t="31354" x="9250363" y="4608513"/>
          <p14:tracePt t="31465" x="9242425" y="4608513"/>
          <p14:tracePt t="31499" x="9234488" y="4608513"/>
          <p14:tracePt t="31522" x="9224963" y="4608513"/>
          <p14:tracePt t="31593" x="9217025" y="4608513"/>
          <p14:tracePt t="31602" x="9209088" y="4608513"/>
          <p14:tracePt t="31634" x="9201150" y="4608513"/>
          <p14:tracePt t="31659" x="9193213" y="4608513"/>
          <p14:tracePt t="31676" x="9185275" y="4608513"/>
          <p14:tracePt t="31683" x="9177338" y="4608513"/>
          <p14:tracePt t="31698" x="9169400" y="4608513"/>
          <p14:tracePt t="31722" x="9161463" y="4608513"/>
          <p14:tracePt t="31738" x="9161463" y="4600575"/>
          <p14:tracePt t="31779" x="9153525" y="4600575"/>
          <p14:tracePt t="31793" x="9145588" y="4600575"/>
          <p14:tracePt t="31802" x="9137650" y="4592638"/>
          <p14:tracePt t="31882" x="9129713" y="4592638"/>
          <p14:tracePt t="31898" x="9121775" y="4592638"/>
          <p14:tracePt t="31923" x="9121775" y="4584700"/>
          <p14:tracePt t="32066" x="9113838" y="4584700"/>
          <p14:tracePt t="32089" x="9105900" y="4584700"/>
          <p14:tracePt t="32097" x="9090025" y="4584700"/>
          <p14:tracePt t="32114" x="9074150" y="4584700"/>
          <p14:tracePt t="32146" x="9066213" y="4584700"/>
          <p14:tracePt t="32203" x="9058275" y="4584700"/>
          <p14:tracePt t="32313" x="9050338" y="4584700"/>
          <p14:tracePt t="32322" x="9042400" y="4584700"/>
          <p14:tracePt t="32346" x="9034463" y="4584700"/>
          <p14:tracePt t="32386" x="9034463" y="4576763"/>
          <p14:tracePt t="32402" x="9026525" y="4576763"/>
          <p14:tracePt t="32434" x="9026525" y="4568825"/>
          <p14:tracePt t="32442" x="9018588" y="4568825"/>
          <p14:tracePt t="32457" x="9010650" y="4568825"/>
          <p14:tracePt t="32530" x="9002713" y="4568825"/>
          <p14:tracePt t="32562" x="9002713" y="4560888"/>
          <p14:tracePt t="32595" x="8994775" y="4560888"/>
          <p14:tracePt t="32946" x="9010650" y="4560888"/>
          <p14:tracePt t="32954" x="9018588" y="4568825"/>
          <p14:tracePt t="32962" x="9026525" y="4568825"/>
          <p14:tracePt t="32979" x="9034463" y="4568825"/>
          <p14:tracePt t="32987" x="9042400" y="4568825"/>
          <p14:tracePt t="32996" x="9050338" y="4576763"/>
          <p14:tracePt t="33003" x="9066213" y="4576763"/>
          <p14:tracePt t="33010" x="9082088" y="4576763"/>
          <p14:tracePt t="33020" x="9090025" y="4576763"/>
          <p14:tracePt t="33025" x="9097963" y="4576763"/>
          <p14:tracePt t="33034" x="9105900" y="4576763"/>
          <p14:tracePt t="33050" x="9113838" y="4576763"/>
          <p14:tracePt t="33059" x="9121775" y="4576763"/>
          <p14:tracePt t="33084" x="9129713" y="4576763"/>
          <p14:tracePt t="33242" x="9137650" y="4576763"/>
          <p14:tracePt t="33554" x="9113838" y="4584700"/>
          <p14:tracePt t="33562" x="9105900" y="4584700"/>
          <p14:tracePt t="33580" x="9090025" y="4584700"/>
          <p14:tracePt t="33595" x="9082088" y="4584700"/>
          <p14:tracePt t="33602" x="9074150" y="4584700"/>
          <p14:tracePt t="33612" x="9066213" y="4584700"/>
          <p14:tracePt t="33621" x="9050338" y="4584700"/>
          <p14:tracePt t="33637" x="9042400" y="4584700"/>
          <p14:tracePt t="33657" x="9034463" y="4584700"/>
          <p14:tracePt t="33674" x="9026525" y="4584700"/>
          <p14:tracePt t="33697" x="9010650" y="4584700"/>
          <p14:tracePt t="33714" x="9002713" y="4584700"/>
          <p14:tracePt t="33730" x="8994775" y="4584700"/>
          <p14:tracePt t="33745" x="8986838" y="4576763"/>
          <p14:tracePt t="33786" x="8978900" y="4576763"/>
          <p14:tracePt t="33826" x="8978900" y="4568825"/>
          <p14:tracePt t="33834" x="8970963" y="4568825"/>
          <p14:tracePt t="33866" x="8963025" y="4568825"/>
          <p14:tracePt t="33961" x="8955088" y="4568825"/>
          <p14:tracePt t="34218" x="8963025" y="4568825"/>
          <p14:tracePt t="34235" x="8970963" y="4568825"/>
          <p14:tracePt t="34266" x="8978900" y="4568825"/>
          <p14:tracePt t="34273" x="8978900" y="4560888"/>
          <p14:tracePt t="34282" x="8986838" y="4560888"/>
          <p14:tracePt t="34289" x="8994775" y="4560888"/>
          <p14:tracePt t="34305" x="9002713" y="4560888"/>
          <p14:tracePt t="34345" x="9010650" y="4560888"/>
          <p14:tracePt t="34362" x="9018588" y="4560888"/>
          <p14:tracePt t="34370" x="9026525" y="4560888"/>
          <p14:tracePt t="34386" x="9034463" y="4560888"/>
          <p14:tracePt t="34393" x="9050338" y="4560888"/>
          <p14:tracePt t="34402" x="9058275" y="4560888"/>
          <p14:tracePt t="34411" x="9066213" y="4560888"/>
          <p14:tracePt t="34421" x="9074150" y="4560888"/>
          <p14:tracePt t="34738" x="9082088" y="4560888"/>
          <p14:tracePt t="35146" x="9058275" y="4560888"/>
          <p14:tracePt t="35154" x="9042400" y="4568825"/>
          <p14:tracePt t="35162" x="9026525" y="4568825"/>
          <p14:tracePt t="35170" x="8994775" y="4576763"/>
          <p14:tracePt t="35178" x="8970963" y="4576763"/>
          <p14:tracePt t="35186" x="8947150" y="4584700"/>
          <p14:tracePt t="35194" x="8899525" y="4592638"/>
          <p14:tracePt t="35203" x="8874125" y="4600575"/>
          <p14:tracePt t="35209" x="8818563" y="4608513"/>
          <p14:tracePt t="35218" x="8778875" y="4616450"/>
          <p14:tracePt t="35226" x="8739188" y="4624388"/>
          <p14:tracePt t="35236" x="8699500" y="4624388"/>
          <p14:tracePt t="35241" x="8667750" y="4624388"/>
          <p14:tracePt t="35249" x="8643938" y="4624388"/>
          <p14:tracePt t="35258" x="8620125" y="4624388"/>
          <p14:tracePt t="35267" x="8612188" y="4624388"/>
          <p14:tracePt t="35274" x="8604250" y="4624388"/>
          <p14:tracePt t="35282" x="8588375" y="4624388"/>
          <p14:tracePt t="35289" x="8564563" y="4633913"/>
          <p14:tracePt t="35297" x="8515350" y="4633913"/>
          <p14:tracePt t="35306" x="8467725" y="4633913"/>
          <p14:tracePt t="35314" x="8412163" y="4633913"/>
          <p14:tracePt t="35322" x="8356600" y="4633913"/>
          <p14:tracePt t="35329" x="8293100" y="4641850"/>
          <p14:tracePt t="35338" x="8253413" y="4641850"/>
          <p14:tracePt t="35345" x="8197850" y="4641850"/>
          <p14:tracePt t="35354" x="8148638" y="4649788"/>
          <p14:tracePt t="35361" x="8108950" y="4649788"/>
          <p14:tracePt t="35370" x="8085138" y="4649788"/>
          <p14:tracePt t="35377" x="8061325" y="4649788"/>
          <p14:tracePt t="35385" x="8045450" y="4649788"/>
          <p14:tracePt t="35393" x="8029575" y="4649788"/>
          <p14:tracePt t="35533" x="8021638" y="4649788"/>
          <p14:tracePt t="35537" x="7958138" y="4649788"/>
          <p14:tracePt t="35546" x="7886700" y="4649788"/>
          <p14:tracePt t="35553" x="7789863" y="4649788"/>
          <p14:tracePt t="35562" x="7694613" y="4649788"/>
          <p14:tracePt t="35570" x="7607300" y="4649788"/>
          <p14:tracePt t="35586" x="7607300" y="4657725"/>
          <p14:tracePt t="35820" x="7639050" y="4697413"/>
          <p14:tracePt t="35827" x="7734300" y="4737100"/>
          <p14:tracePt t="35834" x="7862888" y="4784725"/>
          <p14:tracePt t="35842" x="8140700" y="4856163"/>
          <p14:tracePt t="35851" x="8523288" y="4967288"/>
          <p14:tracePt t="35861" x="8931275" y="5056188"/>
          <p14:tracePt t="35866" x="9377363" y="5151438"/>
          <p14:tracePt t="35874" x="9815513" y="5199063"/>
          <p14:tracePt t="35882" x="10166350" y="5214938"/>
          <p14:tracePt t="35890" x="10429875" y="5230813"/>
          <p14:tracePt t="35897" x="10548938" y="5230813"/>
          <p14:tracePt t="35906" x="10572750" y="5230813"/>
          <p14:tracePt t="36210" x="10564813" y="5199063"/>
          <p14:tracePt t="36219" x="10517188" y="5135563"/>
          <p14:tracePt t="36225" x="10477500" y="5087938"/>
          <p14:tracePt t="36236" x="10421938" y="5040313"/>
          <p14:tracePt t="36241" x="10366375" y="4976813"/>
          <p14:tracePt t="36250" x="10310813" y="4959350"/>
          <p14:tracePt t="36258" x="10221913" y="4935538"/>
          <p14:tracePt t="36266" x="10126663" y="4911725"/>
          <p14:tracePt t="36274" x="9959975" y="4879975"/>
          <p14:tracePt t="36282" x="9744075" y="4840288"/>
          <p14:tracePt t="36289" x="9456738" y="4800600"/>
          <p14:tracePt t="36299" x="9121775" y="4768850"/>
          <p14:tracePt t="36306" x="8731250" y="4737100"/>
          <p14:tracePt t="36314" x="8372475" y="4713288"/>
          <p14:tracePt t="36322" x="8005763" y="4697413"/>
          <p14:tracePt t="36330" x="7718425" y="4681538"/>
          <p14:tracePt t="36337" x="7496175" y="4673600"/>
          <p14:tracePt t="36346" x="7319963" y="4673600"/>
          <p14:tracePt t="36354" x="7192963" y="4673600"/>
          <p14:tracePt t="36362" x="7072313" y="4673600"/>
          <p14:tracePt t="36369" x="6969125" y="4673600"/>
          <p14:tracePt t="36378" x="6865938" y="4673600"/>
          <p14:tracePt t="36386" x="6761163" y="4673600"/>
          <p14:tracePt t="36393" x="6665913" y="4673600"/>
          <p14:tracePt t="36402" x="6570663" y="4673600"/>
          <p14:tracePt t="36409" x="6491288" y="4681538"/>
          <p14:tracePt t="36419" x="6418263" y="4705350"/>
          <p14:tracePt t="36426" x="6338888" y="4760913"/>
          <p14:tracePt t="36436" x="6267450" y="4840288"/>
          <p14:tracePt t="36442" x="6196013" y="4919663"/>
          <p14:tracePt t="36450" x="6156325" y="5056188"/>
          <p14:tracePt t="36458" x="6148388" y="5111750"/>
          <p14:tracePt t="36850" x="6156325" y="5111750"/>
          <p14:tracePt t="36858" x="6164263" y="5103813"/>
          <p14:tracePt t="36866" x="6188075" y="5095875"/>
          <p14:tracePt t="36873" x="6196013" y="5080000"/>
          <p14:tracePt t="36882" x="6203950" y="5072063"/>
          <p14:tracePt t="36892" x="6211888" y="5048250"/>
          <p14:tracePt t="36897" x="6219825" y="5040313"/>
          <p14:tracePt t="37113" x="6227763" y="5000625"/>
          <p14:tracePt t="37121" x="6227763" y="4992688"/>
          <p14:tracePt t="37130" x="6227763" y="4976813"/>
          <p14:tracePt t="37137" x="6235700" y="4967288"/>
          <p14:tracePt t="37145" x="6243638" y="4959350"/>
          <p14:tracePt t="37154" x="6243638" y="4951413"/>
          <p14:tracePt t="37162" x="6243638" y="4943475"/>
          <p14:tracePt t="37178" x="6251575" y="4935538"/>
          <p14:tracePt t="37186" x="6259513" y="4927600"/>
          <p14:tracePt t="37195" x="6259513" y="4919663"/>
          <p14:tracePt t="37207" x="6267450" y="4911725"/>
          <p14:tracePt t="37218" x="6275388" y="4911725"/>
          <p14:tracePt t="37225" x="6275388" y="4895850"/>
          <p14:tracePt t="37242" x="6275388" y="4887913"/>
          <p14:tracePt t="37250" x="6283325" y="4887913"/>
          <p14:tracePt t="37258" x="6283325" y="4879975"/>
          <p14:tracePt t="37267" x="6283325" y="4864100"/>
          <p14:tracePt t="37282" x="6283325" y="4856163"/>
          <p14:tracePt t="37299" x="6283325" y="4840288"/>
          <p14:tracePt t="37306" x="6283325" y="4824413"/>
          <p14:tracePt t="37322" x="6283325" y="4816475"/>
          <p14:tracePt t="37331" x="6283325" y="4808538"/>
          <p14:tracePt t="37348" x="6283325" y="4800600"/>
          <p14:tracePt t="37354" x="6283325" y="4784725"/>
          <p14:tracePt t="37362" x="6283325" y="4768850"/>
          <p14:tracePt t="37370" x="6283325" y="4760913"/>
          <p14:tracePt t="37377" x="6283325" y="4752975"/>
          <p14:tracePt t="37386" x="6291263" y="4737100"/>
          <p14:tracePt t="37394" x="6299200" y="4729163"/>
          <p14:tracePt t="37402" x="6299200" y="4721225"/>
          <p14:tracePt t="37410" x="6299200" y="4713288"/>
          <p14:tracePt t="37418" x="6307138" y="4713288"/>
          <p14:tracePt t="37426" x="6323013" y="4713288"/>
          <p14:tracePt t="37434" x="6323013" y="4705350"/>
          <p14:tracePt t="37442" x="6330950" y="4697413"/>
          <p14:tracePt t="37457" x="6330950" y="4689475"/>
          <p14:tracePt t="37465" x="6323013" y="4673600"/>
          <p14:tracePt t="37474" x="6243638" y="4665663"/>
          <p14:tracePt t="37481" x="6172200" y="4649788"/>
          <p14:tracePt t="37489" x="6164263" y="4641850"/>
          <p14:tracePt t="37666" x="6196013" y="4649788"/>
          <p14:tracePt t="37673" x="6267450" y="4689475"/>
          <p14:tracePt t="37682" x="6330950" y="4713288"/>
          <p14:tracePt t="37690" x="6386513" y="4737100"/>
          <p14:tracePt t="37698" x="6418263" y="4752975"/>
          <p14:tracePt t="37705" x="6434138" y="4760913"/>
          <p14:tracePt t="37714" x="6442075" y="4760913"/>
          <p14:tracePt t="37721" x="6451600" y="4768850"/>
          <p14:tracePt t="37785" x="6459538" y="4768850"/>
          <p14:tracePt t="37794" x="6570663" y="4768850"/>
          <p14:tracePt t="37801" x="6784975" y="4768850"/>
          <p14:tracePt t="37809" x="7153275" y="4768850"/>
          <p14:tracePt t="37818" x="7527925" y="4760913"/>
          <p14:tracePt t="37826" x="7878763" y="4729163"/>
          <p14:tracePt t="37834" x="8124825" y="4705350"/>
          <p14:tracePt t="37842" x="8269288" y="4673600"/>
          <p14:tracePt t="37849" x="8348663" y="4657725"/>
          <p14:tracePt t="37858" x="8388350" y="4633913"/>
          <p14:tracePt t="37866" x="8404225" y="4624388"/>
          <p14:tracePt t="37875" x="8412163" y="4600575"/>
          <p14:tracePt t="37881" x="8412163" y="4576763"/>
          <p14:tracePt t="37891" x="8404225" y="4552950"/>
          <p14:tracePt t="37897" x="8380413" y="4529138"/>
          <p14:tracePt t="37906" x="8364538" y="4497388"/>
          <p14:tracePt t="37914" x="8348663" y="4481513"/>
          <p14:tracePt t="37922" x="8332788" y="4457700"/>
          <p14:tracePt t="37930" x="8324850" y="4433888"/>
          <p14:tracePt t="37938" x="8308975" y="4410075"/>
          <p14:tracePt t="37946" x="8308975" y="4402138"/>
          <p14:tracePt t="37954" x="8301038" y="4386263"/>
          <p14:tracePt t="37962" x="8293100" y="4370388"/>
          <p14:tracePt t="37970" x="8293100" y="4362450"/>
          <p14:tracePt t="37978" x="8285163" y="4354513"/>
          <p14:tracePt t="37986" x="8277225" y="4330700"/>
          <p14:tracePt t="37993" x="8269288" y="4314825"/>
          <p14:tracePt t="38001" x="8245475" y="4281488"/>
          <p14:tracePt t="38010" x="8197850" y="4217988"/>
          <p14:tracePt t="38019" x="8116888" y="4154488"/>
          <p14:tracePt t="38026" x="7989888" y="4035425"/>
          <p14:tracePt t="38033" x="7766050" y="3851275"/>
          <p14:tracePt t="38042" x="7551738" y="3700463"/>
          <p14:tracePt t="38049" x="7312025" y="3532188"/>
          <p14:tracePt t="38057" x="7112000" y="3405188"/>
          <p14:tracePt t="38066" x="7000875" y="3325813"/>
          <p14:tracePt t="38074" x="6929438" y="3270250"/>
          <p14:tracePt t="38081" x="6905625" y="3228975"/>
          <p14:tracePt t="38089" x="6889750" y="3213100"/>
          <p14:tracePt t="38097" x="6881813" y="3197225"/>
          <p14:tracePt t="38105" x="6873875" y="3173413"/>
          <p14:tracePt t="38113" x="6865938" y="3149600"/>
          <p14:tracePt t="38122" x="6858000" y="3125788"/>
          <p14:tracePt t="38131" x="6850063" y="3086100"/>
          <p14:tracePt t="38144" x="6850063" y="3062288"/>
          <p14:tracePt t="38145" x="6850063" y="3038475"/>
          <p14:tracePt t="38154" x="6842125" y="3014663"/>
          <p14:tracePt t="38162" x="6834188" y="2998788"/>
          <p14:tracePt t="38170" x="6834188" y="2974975"/>
          <p14:tracePt t="38178" x="6826250" y="2951163"/>
          <p14:tracePt t="38186" x="6818313" y="2927350"/>
          <p14:tracePt t="38194" x="6818313" y="2909888"/>
          <p14:tracePt t="38205" x="6810375" y="2886075"/>
          <p14:tracePt t="38210" x="6810375" y="2878138"/>
          <p14:tracePt t="38219" x="6810375" y="2862263"/>
          <p14:tracePt t="38225" x="6810375" y="2854325"/>
          <p14:tracePt t="38234" x="6810375" y="2838450"/>
          <p14:tracePt t="38242" x="6810375" y="2822575"/>
          <p14:tracePt t="38249" x="6810375" y="2814638"/>
          <p14:tracePt t="38258" x="6810375" y="2806700"/>
          <p14:tracePt t="38265" x="6810375" y="2790825"/>
          <p14:tracePt t="38274" x="6810375" y="2782888"/>
          <p14:tracePt t="38282" x="6802438" y="2774950"/>
          <p14:tracePt t="38289" x="6802438" y="2767013"/>
          <p14:tracePt t="38306" x="6802438" y="2759075"/>
          <p14:tracePt t="38338" x="6802438" y="2751138"/>
          <p14:tracePt t="38354" x="6802438" y="2743200"/>
          <p14:tracePt t="38370" x="6802438" y="2735263"/>
          <p14:tracePt t="38386" x="6794500" y="2727325"/>
          <p14:tracePt t="38403" x="6794500" y="2719388"/>
          <p14:tracePt t="38409" x="6777038" y="2719388"/>
          <p14:tracePt t="38418" x="6769100" y="2703513"/>
          <p14:tracePt t="38425" x="6761163" y="2703513"/>
          <p14:tracePt t="38434" x="6737350" y="2695575"/>
          <p14:tracePt t="38441" x="6721475" y="2679700"/>
          <p14:tracePt t="38456" x="6713538" y="2679700"/>
          <p14:tracePt t="38457" x="6697663" y="2671763"/>
          <p14:tracePt t="38466" x="6673850" y="2663825"/>
          <p14:tracePt t="38474" x="6665913" y="2663825"/>
          <p14:tracePt t="38482" x="6657975" y="2655888"/>
          <p14:tracePt t="38489" x="6642100" y="2655888"/>
          <p14:tracePt t="38546" x="6634163" y="2647950"/>
          <p14:tracePt t="38553" x="6602413" y="2640013"/>
          <p14:tracePt t="38561" x="6562725" y="2624138"/>
          <p14:tracePt t="38570" x="6515100" y="2600325"/>
          <p14:tracePt t="38578" x="6467475" y="2584450"/>
          <p14:tracePt t="38585" x="6434138" y="2566988"/>
          <p14:tracePt t="38593" x="6394450" y="2559050"/>
          <p14:tracePt t="38601" x="6370638" y="2543175"/>
          <p14:tracePt t="38611" x="6346825" y="2535238"/>
          <p14:tracePt t="38618" x="6330950" y="2527300"/>
          <p14:tracePt t="38625" x="6315075" y="2519363"/>
          <p14:tracePt t="38634" x="6307138" y="2519363"/>
          <p14:tracePt t="38642" x="6307138" y="2511425"/>
          <p14:tracePt t="38666" x="6299200" y="2511425"/>
          <p14:tracePt t="38714" x="6291263" y="2511425"/>
          <p14:tracePt t="38721" x="6275388" y="2511425"/>
          <p14:tracePt t="38730" x="6235700" y="2503488"/>
          <p14:tracePt t="38738" x="6211888" y="2495550"/>
          <p14:tracePt t="38746" x="6188075" y="2495550"/>
          <p14:tracePt t="38753" x="6164263" y="2487613"/>
          <p14:tracePt t="38762" x="6140450" y="2487613"/>
          <p14:tracePt t="38769" x="6108700" y="2479675"/>
          <p14:tracePt t="38778" x="6091238" y="2479675"/>
          <p14:tracePt t="38786" x="6059488" y="2479675"/>
          <p14:tracePt t="38794" x="6035675" y="2479675"/>
          <p14:tracePt t="38804" x="6019800" y="2479675"/>
          <p14:tracePt t="38810" x="6011863" y="2479675"/>
          <p14:tracePt t="38818" x="5988050" y="2479675"/>
          <p14:tracePt t="38825" x="5980113" y="2479675"/>
          <p14:tracePt t="38842" x="5972175" y="2479675"/>
          <p14:tracePt t="38858" x="5964238" y="2479675"/>
          <p14:tracePt t="38873" x="5956300" y="2479675"/>
          <p14:tracePt t="38882" x="5940425" y="2479675"/>
          <p14:tracePt t="38898" x="5932488" y="2479675"/>
          <p14:tracePt t="39298" x="5940425" y="2487613"/>
          <p14:tracePt t="39305" x="5948363" y="2487613"/>
          <p14:tracePt t="39450" x="5956300" y="2487613"/>
          <p14:tracePt t="39465" x="5964238" y="2487613"/>
          <p14:tracePt t="39483" x="5972175" y="2487613"/>
          <p14:tracePt t="39490" x="5988050" y="2495550"/>
          <p14:tracePt t="39497" x="6003925" y="2495550"/>
          <p14:tracePt t="39505" x="6035675" y="2503488"/>
          <p14:tracePt t="39516" x="6059488" y="2503488"/>
          <p14:tracePt t="39522" x="6091238" y="2503488"/>
          <p14:tracePt t="39530" x="6116638" y="2511425"/>
          <p14:tracePt t="39537" x="6140450" y="2511425"/>
          <p14:tracePt t="39546" x="6164263" y="2511425"/>
          <p14:tracePt t="39553" x="6180138" y="2511425"/>
          <p14:tracePt t="39562" x="6188075" y="2511425"/>
          <p14:tracePt t="39570" x="6196013" y="2511425"/>
          <p14:tracePt t="39714" x="6203950" y="2511425"/>
          <p14:tracePt t="39721" x="6219825" y="2511425"/>
          <p14:tracePt t="39729" x="6243638" y="2511425"/>
          <p14:tracePt t="39738" x="6267450" y="2511425"/>
          <p14:tracePt t="39745" x="6299200" y="2511425"/>
          <p14:tracePt t="39753" x="6338888" y="2519363"/>
          <p14:tracePt t="39761" x="6378575" y="2527300"/>
          <p14:tracePt t="39769" x="6402388" y="2527300"/>
          <p14:tracePt t="39777" x="6418263" y="2527300"/>
          <p14:tracePt t="39786" x="6434138" y="2527300"/>
          <p14:tracePt t="39801" x="6434138" y="2535238"/>
          <p14:tracePt t="39995" x="6442075" y="2535238"/>
          <p14:tracePt t="40002" x="6483350" y="2535238"/>
          <p14:tracePt t="40010" x="6523038" y="2535238"/>
          <p14:tracePt t="40019" x="6570663" y="2535238"/>
          <p14:tracePt t="40026" x="6626225" y="2527300"/>
          <p14:tracePt t="40034" x="6689725" y="2527300"/>
          <p14:tracePt t="40042" x="6753225" y="2527300"/>
          <p14:tracePt t="40050" x="6818313" y="2527300"/>
          <p14:tracePt t="40058" x="6865938" y="2527300"/>
          <p14:tracePt t="40065" x="6905625" y="2527300"/>
          <p14:tracePt t="40074" x="6921500" y="2527300"/>
          <p14:tracePt t="40081" x="6929438" y="2527300"/>
          <p14:tracePt t="40219" x="6945313" y="2519363"/>
          <p14:tracePt t="40225" x="6977063" y="2511425"/>
          <p14:tracePt t="40238" x="6992938" y="2495550"/>
          <p14:tracePt t="40241" x="7000875" y="2495550"/>
          <p14:tracePt t="40250" x="7016750" y="2487613"/>
          <p14:tracePt t="40257" x="7024688" y="2479675"/>
          <p14:tracePt t="40266" x="7032625" y="2479675"/>
          <p14:tracePt t="40273" x="7040563" y="2479675"/>
          <p14:tracePt t="40762" x="7032625" y="2479675"/>
          <p14:tracePt t="41482" x="7024688" y="2479675"/>
          <p14:tracePt t="42451" x="7048500" y="2511425"/>
          <p14:tracePt t="42458" x="7177088" y="2576513"/>
          <p14:tracePt t="42466" x="7272338" y="2608263"/>
          <p14:tracePt t="42473" x="7383463" y="2647950"/>
          <p14:tracePt t="42482" x="7470775" y="2671763"/>
          <p14:tracePt t="42489" x="7551738" y="2695575"/>
          <p14:tracePt t="42499" x="7631113" y="2727325"/>
          <p14:tracePt t="42505" x="7710488" y="2743200"/>
          <p14:tracePt t="42514" x="7813675" y="2767013"/>
          <p14:tracePt t="42521" x="7910513" y="2790825"/>
          <p14:tracePt t="42530" x="8005763" y="2822575"/>
          <p14:tracePt t="42537" x="8085138" y="2838450"/>
          <p14:tracePt t="42545" x="8148638" y="2846388"/>
          <p14:tracePt t="42553" x="8180388" y="2854325"/>
          <p14:tracePt t="42562" x="8197850" y="2862263"/>
          <p14:tracePt t="42570" x="8213725" y="2862263"/>
          <p14:tracePt t="42578" x="8229600" y="2862263"/>
          <p14:tracePt t="42586" x="8237538" y="2862263"/>
          <p14:tracePt t="42594" x="8253413" y="2862263"/>
          <p14:tracePt t="42602" x="8285163" y="2862263"/>
          <p14:tracePt t="42609" x="8332788" y="2870200"/>
          <p14:tracePt t="42618" x="8372475" y="2870200"/>
          <p14:tracePt t="42626" x="8420100" y="2878138"/>
          <p14:tracePt t="42634" x="8451850" y="2878138"/>
          <p14:tracePt t="42641" x="8483600" y="2878138"/>
          <p14:tracePt t="42650" x="8515350" y="2878138"/>
          <p14:tracePt t="42658" x="8572500" y="2886075"/>
          <p14:tracePt t="42666" x="8643938" y="2886075"/>
          <p14:tracePt t="42674" x="8707438" y="2886075"/>
          <p14:tracePt t="42682" x="8763000" y="2886075"/>
          <p14:tracePt t="42690" x="8794750" y="2894013"/>
          <p14:tracePt t="42698" x="8818563" y="2894013"/>
          <p14:tracePt t="42705" x="8826500" y="2894013"/>
          <p14:tracePt t="42713" x="8834438" y="2894013"/>
          <p14:tracePt t="42721" x="8842375" y="2894013"/>
          <p14:tracePt t="42730" x="8858250" y="2901950"/>
          <p14:tracePt t="42738" x="8874125" y="2901950"/>
          <p14:tracePt t="42746" x="8891588" y="2901950"/>
          <p14:tracePt t="42753" x="8899525" y="2901950"/>
          <p14:tracePt t="42761" x="8915400" y="2901950"/>
          <p14:tracePt t="42778" x="8923338" y="2909888"/>
          <p14:tracePt t="42794" x="8931275" y="2909888"/>
          <p14:tracePt t="42801" x="8939213" y="2909888"/>
          <p14:tracePt t="42810" x="8947150" y="2909888"/>
          <p14:tracePt t="42818" x="8955088" y="2909888"/>
          <p14:tracePt t="42897" x="8963025" y="2909888"/>
          <p14:tracePt t="42905" x="8994775" y="2909888"/>
          <p14:tracePt t="42914" x="9066213" y="2919413"/>
          <p14:tracePt t="42921" x="9129713" y="2927350"/>
          <p14:tracePt t="42930" x="9193213" y="2935288"/>
          <p14:tracePt t="42938" x="9234488" y="2943225"/>
          <p14:tracePt t="42946" x="9266238" y="2951163"/>
          <p14:tracePt t="42954" x="9282113" y="2951163"/>
          <p14:tracePt t="42969" x="9290050" y="2951163"/>
          <p14:tracePt t="42978" x="9305925" y="2951163"/>
          <p14:tracePt t="42985" x="9329738" y="2951163"/>
          <p14:tracePt t="42994" x="9353550" y="2951163"/>
          <p14:tracePt t="43001" x="9385300" y="2951163"/>
          <p14:tracePt t="43010" x="9393238" y="2951163"/>
          <p14:tracePt t="43019" x="9401175" y="2951163"/>
          <p14:tracePt t="43033" x="9409113" y="2951163"/>
          <p14:tracePt t="43058" x="9424988" y="2951163"/>
          <p14:tracePt t="43066" x="9440863" y="2951163"/>
          <p14:tracePt t="43074" x="9456738" y="2951163"/>
          <p14:tracePt t="43081" x="9472613" y="2951163"/>
          <p14:tracePt t="43089" x="9488488" y="2951163"/>
          <p14:tracePt t="43098" x="9496425" y="2959100"/>
          <p14:tracePt t="43106" x="9512300" y="2959100"/>
          <p14:tracePt t="43187" x="9512300" y="2967038"/>
          <p14:tracePt t="43195" x="9520238" y="2967038"/>
          <p14:tracePt t="43207" x="9544050" y="2974975"/>
          <p14:tracePt t="43209" x="9567863" y="2982913"/>
          <p14:tracePt t="43218" x="9575800" y="2982913"/>
          <p14:tracePt t="43314" x="9544050" y="2982913"/>
          <p14:tracePt t="43322" x="9528175" y="2982913"/>
          <p14:tracePt t="43329" x="9520238" y="2982913"/>
          <p14:tracePt t="43827" x="9512300" y="2982913"/>
          <p14:tracePt t="44002" x="9496425" y="2982913"/>
          <p14:tracePt t="44010" x="9488488" y="2982913"/>
          <p14:tracePt t="44023" x="9480550" y="2982913"/>
          <p14:tracePt t="44025" x="9472613" y="2990850"/>
          <p14:tracePt t="44034" x="9464675" y="2990850"/>
          <p14:tracePt t="44042" x="9456738" y="2990850"/>
          <p14:tracePt t="44057" x="9448800" y="2990850"/>
          <p14:tracePt t="44066" x="9424988" y="2998788"/>
          <p14:tracePt t="44074" x="9417050" y="2998788"/>
          <p14:tracePt t="44081" x="9409113" y="2998788"/>
          <p14:tracePt t="44089" x="9401175" y="2998788"/>
          <p14:tracePt t="44106" x="9393238" y="2998788"/>
          <p14:tracePt t="44154" x="9385300" y="2998788"/>
          <p14:tracePt t="44386" x="9361488" y="2998788"/>
          <p14:tracePt t="44393" x="9329738" y="2998788"/>
          <p14:tracePt t="44401" x="9321800" y="2998788"/>
          <p14:tracePt t="44410" x="9313863" y="2998788"/>
          <p14:tracePt t="44418" x="9297988" y="2998788"/>
          <p14:tracePt t="44435" x="9290050" y="2998788"/>
          <p14:tracePt t="44481" x="9282113" y="2998788"/>
          <p14:tracePt t="44499" x="9266238" y="2998788"/>
          <p14:tracePt t="44515" x="9258300" y="2998788"/>
          <p14:tracePt t="44521" x="9242425" y="2998788"/>
          <p14:tracePt t="44531" x="9217025" y="2998788"/>
          <p14:tracePt t="44537" x="9185275" y="2998788"/>
          <p14:tracePt t="44546" x="9145588" y="2998788"/>
          <p14:tracePt t="44553" x="9105900" y="2998788"/>
          <p14:tracePt t="44562" x="9074150" y="2998788"/>
          <p14:tracePt t="44570" x="9026525" y="2998788"/>
          <p14:tracePt t="44578" x="9002713" y="2998788"/>
          <p14:tracePt t="44586" x="8994775" y="2998788"/>
          <p14:tracePt t="44595" x="8978900" y="2998788"/>
          <p14:tracePt t="44601" x="8970963" y="2998788"/>
          <p14:tracePt t="44610" x="8955088" y="2998788"/>
          <p14:tracePt t="44618" x="8939213" y="2998788"/>
          <p14:tracePt t="44626" x="8923338" y="2998788"/>
          <p14:tracePt t="44633" x="8907463" y="2998788"/>
          <p14:tracePt t="44643" x="8891588" y="2998788"/>
          <p14:tracePt t="44649" x="8874125" y="2998788"/>
          <p14:tracePt t="44658" x="8858250" y="2998788"/>
          <p14:tracePt t="44665" x="8842375" y="2998788"/>
          <p14:tracePt t="44674" x="8818563" y="2998788"/>
          <p14:tracePt t="44682" x="8794750" y="2998788"/>
          <p14:tracePt t="44690" x="8770938" y="2998788"/>
          <p14:tracePt t="44698" x="8739188" y="2998788"/>
          <p14:tracePt t="44705" x="8699500" y="2998788"/>
          <p14:tracePt t="44714" x="8643938" y="2998788"/>
          <p14:tracePt t="44721" x="8580438" y="2990850"/>
          <p14:tracePt t="44730" x="8507413" y="2990850"/>
          <p14:tracePt t="44737" x="8443913" y="2982913"/>
          <p14:tracePt t="44746" x="8364538" y="2974975"/>
          <p14:tracePt t="44753" x="8301038" y="2974975"/>
          <p14:tracePt t="44762" x="8245475" y="2967038"/>
          <p14:tracePt t="44769" x="8205788" y="2967038"/>
          <p14:tracePt t="44778" x="8180388" y="2967038"/>
          <p14:tracePt t="44786" x="8148638" y="2967038"/>
          <p14:tracePt t="44793" x="8132763" y="2967038"/>
          <p14:tracePt t="44801" x="8116888" y="2967038"/>
          <p14:tracePt t="44809" x="8108950" y="2967038"/>
          <p14:tracePt t="44818" x="8093075" y="2967038"/>
          <p14:tracePt t="44826" x="8077200" y="2967038"/>
          <p14:tracePt t="44834" x="8053388" y="2967038"/>
          <p14:tracePt t="44842" x="8021638" y="2967038"/>
          <p14:tracePt t="44849" x="7974013" y="2974975"/>
          <p14:tracePt t="44858" x="7942263" y="2974975"/>
          <p14:tracePt t="44866" x="7894638" y="2982913"/>
          <p14:tracePt t="44874" x="7847013" y="2990850"/>
          <p14:tracePt t="44882" x="7813675" y="2998788"/>
          <p14:tracePt t="44891" x="7781925" y="3006725"/>
          <p14:tracePt t="44898" x="7742238" y="3022600"/>
          <p14:tracePt t="44906" x="7718425" y="3030538"/>
          <p14:tracePt t="44913" x="7702550" y="3030538"/>
          <p14:tracePt t="44921" x="7686675" y="3030538"/>
          <p14:tracePt t="44929" x="7670800" y="3038475"/>
          <p14:tracePt t="44938" x="7646988" y="3046413"/>
          <p14:tracePt t="44946" x="7631113" y="3054350"/>
          <p14:tracePt t="44953" x="7615238" y="3054350"/>
          <p14:tracePt t="44962" x="7583488" y="3054350"/>
          <p14:tracePt t="44970" x="7559675" y="3054350"/>
          <p14:tracePt t="44978" x="7527925" y="3054350"/>
          <p14:tracePt t="44988" x="7504113" y="3054350"/>
          <p14:tracePt t="44994" x="7470775" y="3054350"/>
          <p14:tracePt t="45004" x="7439025" y="3054350"/>
          <p14:tracePt t="45010" x="7415213" y="3054350"/>
          <p14:tracePt t="45021" x="7383463" y="3054350"/>
          <p14:tracePt t="45025" x="7359650" y="3054350"/>
          <p14:tracePt t="45035" x="7343775" y="3054350"/>
          <p14:tracePt t="45042" x="7327900" y="3054350"/>
          <p14:tracePt t="45050" x="7312025" y="3054350"/>
          <p14:tracePt t="45058" x="7304088" y="3054350"/>
          <p14:tracePt t="45066" x="7296150" y="3054350"/>
          <p14:tracePt t="45145" x="7288213" y="3054350"/>
          <p14:tracePt t="45153" x="7256463" y="3054350"/>
          <p14:tracePt t="45162" x="7224713" y="3054350"/>
          <p14:tracePt t="45170" x="7161213" y="3054350"/>
          <p14:tracePt t="45179" x="7104063" y="3054350"/>
          <p14:tracePt t="45187" x="7040563" y="3054350"/>
          <p14:tracePt t="45195" x="6969125" y="3054350"/>
          <p14:tracePt t="45206" x="6881813" y="3054350"/>
          <p14:tracePt t="45209" x="6794500" y="3054350"/>
          <p14:tracePt t="45218" x="6713538" y="3054350"/>
          <p14:tracePt t="45226" x="6634163" y="3054350"/>
          <p14:tracePt t="45235" x="6570663" y="3054350"/>
          <p14:tracePt t="45242" x="6530975" y="3054350"/>
          <p14:tracePt t="45250" x="6507163" y="3054350"/>
          <p14:tracePt t="45257" x="6491288" y="3054350"/>
          <p14:tracePt t="45267" x="6483350" y="3054350"/>
          <p14:tracePt t="45273" x="6475413" y="3054350"/>
          <p14:tracePt t="45305" x="6467475" y="3054350"/>
          <p14:tracePt t="45338" x="6459538" y="3054350"/>
          <p14:tracePt t="45345" x="6402388" y="3054350"/>
          <p14:tracePt t="45354" x="6370638" y="3054350"/>
          <p14:tracePt t="45362" x="6315075" y="3054350"/>
          <p14:tracePt t="45370" x="6267450" y="3046413"/>
          <p14:tracePt t="45378" x="6188075" y="3038475"/>
          <p14:tracePt t="45387" x="6116638" y="3038475"/>
          <p14:tracePt t="45393" x="6051550" y="3030538"/>
          <p14:tracePt t="45401" x="5980113" y="3014663"/>
          <p14:tracePt t="45410" x="5924550" y="3006725"/>
          <p14:tracePt t="45418" x="5876925" y="2998788"/>
          <p14:tracePt t="45426" x="5837238" y="2990850"/>
          <p14:tracePt t="45434" x="5805488" y="2990850"/>
          <p14:tracePt t="45442" x="5781675" y="2990850"/>
          <p14:tracePt t="45450" x="5765800" y="2990850"/>
          <p14:tracePt t="45458" x="5749925" y="2982913"/>
          <p14:tracePt t="45465" x="5740400" y="2982913"/>
          <p14:tracePt t="45474" x="5740400" y="2974975"/>
          <p14:tracePt t="45641" x="5732463" y="2974975"/>
          <p14:tracePt t="45650" x="5716588" y="2967038"/>
          <p14:tracePt t="45658" x="5700713" y="2959100"/>
          <p14:tracePt t="45666" x="5692775" y="2959100"/>
          <p14:tracePt t="45674" x="5692775" y="2951163"/>
          <p14:tracePt t="45682" x="5684838" y="2951163"/>
          <p14:tracePt t="45692" x="5684838" y="2943225"/>
          <p14:tracePt t="45714" x="5676900" y="2943225"/>
          <p14:tracePt t="45721" x="5676900" y="2935288"/>
          <p14:tracePt t="45730" x="5668963" y="2935288"/>
          <p14:tracePt t="45778" x="5661025" y="2927350"/>
          <p14:tracePt t="45794" x="5653088" y="2909888"/>
          <p14:tracePt t="45802" x="5645150" y="2909888"/>
          <p14:tracePt t="45809" x="5637213" y="2894013"/>
          <p14:tracePt t="45819" x="5629275" y="2894013"/>
          <p14:tracePt t="45825" x="5613400" y="2878138"/>
          <p14:tracePt t="45833" x="5613400" y="2870200"/>
          <p14:tracePt t="45843" x="5605463" y="2862263"/>
          <p14:tracePt t="45849" x="5597525" y="2862263"/>
          <p14:tracePt t="45874" x="5589588" y="2854325"/>
          <p14:tracePt t="45906" x="5589588" y="2846388"/>
          <p14:tracePt t="45921" x="5581650" y="2838450"/>
          <p14:tracePt t="45930" x="5581650" y="2830513"/>
          <p14:tracePt t="45938" x="5573713" y="2830513"/>
          <p14:tracePt t="45946" x="5565775" y="2822575"/>
          <p14:tracePt t="45953" x="5565775" y="2814638"/>
          <p14:tracePt t="45969" x="5557838" y="2806700"/>
          <p14:tracePt t="46097" x="5557838" y="2798763"/>
          <p14:tracePt t="46122" x="5557838" y="2790825"/>
          <p14:tracePt t="46130" x="5549900" y="2790825"/>
          <p14:tracePt t="46154" x="5549900" y="2782888"/>
          <p14:tracePt t="46945" x="5549900" y="2790825"/>
          <p14:tracePt t="46954" x="5541963" y="2790825"/>
          <p14:tracePt t="46963" x="5541963" y="2798763"/>
          <p14:tracePt t="46971" x="5534025" y="2798763"/>
          <p14:tracePt t="52066" x="5518150" y="2782888"/>
          <p14:tracePt t="52074" x="5518150" y="2774950"/>
          <p14:tracePt t="52082" x="5518150" y="2767013"/>
          <p14:tracePt t="52090" x="5510213" y="2751138"/>
          <p14:tracePt t="52098" x="5502275" y="2743200"/>
          <p14:tracePt t="52106" x="5502275" y="2735263"/>
          <p14:tracePt t="52114" x="5502275" y="2727325"/>
          <p14:tracePt t="52136" x="5502275" y="2711450"/>
          <p14:tracePt t="52143" x="5494338" y="2703513"/>
          <p14:tracePt t="52145" x="5494338" y="2695575"/>
          <p14:tracePt t="52153" x="5486400" y="2679700"/>
          <p14:tracePt t="52162" x="5486400" y="2671763"/>
          <p14:tracePt t="52170" x="5486400" y="2663825"/>
          <p14:tracePt t="52177" x="5486400" y="2655888"/>
          <p14:tracePt t="52185" x="5486400" y="2647950"/>
          <p14:tracePt t="52194" x="5478463" y="2640013"/>
          <p14:tracePt t="52203" x="5478463" y="2632075"/>
          <p14:tracePt t="52210" x="5478463" y="2624138"/>
          <p14:tracePt t="52218" x="5470525" y="2616200"/>
          <p14:tracePt t="52227" x="5470525" y="2600325"/>
          <p14:tracePt t="52236" x="5470525" y="2592388"/>
          <p14:tracePt t="52242" x="5470525" y="2576513"/>
          <p14:tracePt t="52250" x="5470525" y="2559050"/>
          <p14:tracePt t="52257" x="5470525" y="2543175"/>
          <p14:tracePt t="52266" x="5470525" y="2519363"/>
          <p14:tracePt t="52274" x="5470525" y="2503488"/>
          <p14:tracePt t="52281" x="5470525" y="2495550"/>
          <p14:tracePt t="52289" x="5470525" y="2487613"/>
          <p14:tracePt t="52298" x="5470525" y="2471738"/>
          <p14:tracePt t="52314" x="5470525" y="2463800"/>
          <p14:tracePt t="52345" x="5470525" y="2447925"/>
          <p14:tracePt t="52362" x="5470525" y="2439988"/>
          <p14:tracePt t="52370" x="5470525" y="2424113"/>
          <p14:tracePt t="52378" x="5470525" y="2408238"/>
          <p14:tracePt t="52386" x="5470525" y="2400300"/>
          <p14:tracePt t="52393" x="5470525" y="2392363"/>
          <p14:tracePt t="52401" x="5470525" y="2376488"/>
          <p14:tracePt t="52410" x="5470525" y="2368550"/>
          <p14:tracePt t="52418" x="5470525" y="2360613"/>
          <p14:tracePt t="52425" x="5470525" y="2352675"/>
          <p14:tracePt t="52434" x="5470525" y="2344738"/>
          <p14:tracePt t="52441" x="5470525" y="2336800"/>
          <p14:tracePt t="52457" x="5470525" y="2328863"/>
          <p14:tracePt t="52466" x="5470525" y="2320925"/>
          <p14:tracePt t="52482" x="5470525" y="2305050"/>
          <p14:tracePt t="52501" x="5470525" y="2297113"/>
          <p14:tracePt t="52506" x="5478463" y="2281238"/>
          <p14:tracePt t="52514" x="5486400" y="2273300"/>
          <p14:tracePt t="52521" x="5494338" y="2257425"/>
          <p14:tracePt t="52531" x="5502275" y="2249488"/>
          <p14:tracePt t="52537" x="5510213" y="2241550"/>
          <p14:tracePt t="52546" x="5518150" y="2233613"/>
          <p14:tracePt t="52553" x="5518150" y="2224088"/>
          <p14:tracePt t="52561" x="5534025" y="2216150"/>
          <p14:tracePt t="52569" x="5534025" y="2208213"/>
          <p14:tracePt t="52578" x="5541963" y="2200275"/>
          <p14:tracePt t="52586" x="5557838" y="2200275"/>
          <p14:tracePt t="52595" x="5573713" y="2184400"/>
          <p14:tracePt t="52603" x="5597525" y="2176463"/>
          <p14:tracePt t="52610" x="5637213" y="2160588"/>
          <p14:tracePt t="52619" x="5668963" y="2160588"/>
          <p14:tracePt t="52626" x="5708650" y="2144713"/>
          <p14:tracePt t="52635" x="5740400" y="2136775"/>
          <p14:tracePt t="52647" x="5765800" y="2128838"/>
          <p14:tracePt t="52649" x="5789613" y="2120900"/>
          <p14:tracePt t="52657" x="5805488" y="2120900"/>
          <p14:tracePt t="52666" x="5829300" y="2112963"/>
          <p14:tracePt t="52674" x="5861050" y="2105025"/>
          <p14:tracePt t="52681" x="5876925" y="2097088"/>
          <p14:tracePt t="52689" x="5892800" y="2097088"/>
          <p14:tracePt t="52698" x="5916613" y="2097088"/>
          <p14:tracePt t="52705" x="5940425" y="2089150"/>
          <p14:tracePt t="52714" x="5972175" y="2081213"/>
          <p14:tracePt t="52722" x="6019800" y="2073275"/>
          <p14:tracePt t="52729" x="6051550" y="2065338"/>
          <p14:tracePt t="52737" x="6108700" y="2057400"/>
          <p14:tracePt t="52746" x="6164263" y="2057400"/>
          <p14:tracePt t="52753" x="6219825" y="2049463"/>
          <p14:tracePt t="52761" x="6259513" y="2041525"/>
          <p14:tracePt t="52769" x="6299200" y="2033588"/>
          <p14:tracePt t="52778" x="6338888" y="2033588"/>
          <p14:tracePt t="52786" x="6370638" y="2033588"/>
          <p14:tracePt t="52794" x="6394450" y="2033588"/>
          <p14:tracePt t="52801" x="6426200" y="2025650"/>
          <p14:tracePt t="52810" x="6442075" y="2017713"/>
          <p14:tracePt t="52818" x="6475413" y="2017713"/>
          <p14:tracePt t="52828" x="6507163" y="2009775"/>
          <p14:tracePt t="52833" x="6578600" y="2009775"/>
          <p14:tracePt t="52842" x="6657975" y="2009775"/>
          <p14:tracePt t="52851" x="6761163" y="2009775"/>
          <p14:tracePt t="52858" x="6858000" y="2009775"/>
          <p14:tracePt t="52865" x="6953250" y="2009775"/>
          <p14:tracePt t="52873" x="7032625" y="2009775"/>
          <p14:tracePt t="52882" x="7112000" y="2009775"/>
          <p14:tracePt t="52890" x="7153275" y="2009775"/>
          <p14:tracePt t="52897" x="7200900" y="2009775"/>
          <p14:tracePt t="52906" x="7240588" y="2009775"/>
          <p14:tracePt t="52913" x="7272338" y="2009775"/>
          <p14:tracePt t="52921" x="7304088" y="2009775"/>
          <p14:tracePt t="52930" x="7327900" y="2009775"/>
          <p14:tracePt t="52937" x="7343775" y="2009775"/>
          <p14:tracePt t="53001" x="7351713" y="2009775"/>
          <p14:tracePt t="53009" x="7367588" y="2009775"/>
          <p14:tracePt t="53018" x="7375525" y="2009775"/>
          <p14:tracePt t="53026" x="7383463" y="2009775"/>
          <p14:tracePt t="53042" x="7391400" y="2009775"/>
          <p14:tracePt t="53058" x="7399338" y="2009775"/>
          <p14:tracePt t="53074" x="7407275" y="2009775"/>
          <p14:tracePt t="53081" x="7415213" y="2009775"/>
          <p14:tracePt t="53089" x="7415213" y="2001838"/>
          <p14:tracePt t="53314" x="7407275" y="2001838"/>
          <p14:tracePt t="53322" x="7351713" y="2001838"/>
          <p14:tracePt t="53330" x="7327900" y="2001838"/>
          <p14:tracePt t="53337" x="7296150" y="2001838"/>
          <p14:tracePt t="53345" x="7264400" y="2001838"/>
          <p14:tracePt t="53354" x="7240588" y="2001838"/>
          <p14:tracePt t="53362" x="7216775" y="2001838"/>
          <p14:tracePt t="53370" x="7192963" y="2001838"/>
          <p14:tracePt t="53377" x="7177088" y="2001838"/>
          <p14:tracePt t="53386" x="7153275" y="2001838"/>
          <p14:tracePt t="53394" x="7127875" y="2001838"/>
          <p14:tracePt t="53401" x="7104063" y="2001838"/>
          <p14:tracePt t="53410" x="7088188" y="2001838"/>
          <p14:tracePt t="53418" x="7072313" y="2001838"/>
          <p14:tracePt t="53426" x="7048500" y="2009775"/>
          <p14:tracePt t="53434" x="7016750" y="2009775"/>
          <p14:tracePt t="53441" x="6977063" y="2009775"/>
          <p14:tracePt t="53451" x="6937375" y="2017713"/>
          <p14:tracePt t="53457" x="6873875" y="2025650"/>
          <p14:tracePt t="53466" x="6818313" y="2033588"/>
          <p14:tracePt t="53474" x="6761163" y="2041525"/>
          <p14:tracePt t="53482" x="6697663" y="2057400"/>
          <p14:tracePt t="53490" x="6626225" y="2065338"/>
          <p14:tracePt t="53498" x="6570663" y="2081213"/>
          <p14:tracePt t="53505" x="6507163" y="2105025"/>
          <p14:tracePt t="53514" x="6451600" y="2112963"/>
          <p14:tracePt t="53521" x="6418263" y="2112963"/>
          <p14:tracePt t="53532" x="6354763" y="2128838"/>
          <p14:tracePt t="53537" x="6315075" y="2136775"/>
          <p14:tracePt t="53546" x="6267450" y="2152650"/>
          <p14:tracePt t="53554" x="6227763" y="2160588"/>
          <p14:tracePt t="53562" x="6196013" y="2168525"/>
          <p14:tracePt t="53570" x="6156325" y="2176463"/>
          <p14:tracePt t="53578" x="6124575" y="2184400"/>
          <p14:tracePt t="53585" x="6091238" y="2192338"/>
          <p14:tracePt t="53593" x="6059488" y="2192338"/>
          <p14:tracePt t="53601" x="6035675" y="2200275"/>
          <p14:tracePt t="53611" x="6011863" y="2208213"/>
          <p14:tracePt t="53618" x="5995988" y="2216150"/>
          <p14:tracePt t="53625" x="5980113" y="2216150"/>
          <p14:tracePt t="53634" x="5964238" y="2224088"/>
          <p14:tracePt t="53641" x="5948363" y="2224088"/>
          <p14:tracePt t="53651" x="5932488" y="2233613"/>
          <p14:tracePt t="53657" x="5924550" y="2241550"/>
          <p14:tracePt t="53666" x="5916613" y="2241550"/>
          <p14:tracePt t="53673" x="5908675" y="2241550"/>
          <p14:tracePt t="53682" x="5900738" y="2249488"/>
          <p14:tracePt t="53706" x="5892800" y="2249488"/>
          <p14:tracePt t="53714" x="5892800" y="2257425"/>
          <p14:tracePt t="53721" x="5884863" y="2257425"/>
          <p14:tracePt t="53810" x="5876925" y="2257425"/>
          <p14:tracePt t="53893" x="5916613" y="2297113"/>
          <p14:tracePt t="53897" x="5956300" y="2328863"/>
          <p14:tracePt t="53905" x="5988050" y="2352675"/>
          <p14:tracePt t="53914" x="6035675" y="2368550"/>
          <p14:tracePt t="53921" x="6091238" y="2392363"/>
          <p14:tracePt t="53930" x="6140450" y="2408238"/>
          <p14:tracePt t="53938" x="6196013" y="2416175"/>
          <p14:tracePt t="53945" x="6227763" y="2424113"/>
          <p14:tracePt t="53953" x="6259513" y="2424113"/>
          <p14:tracePt t="53961" x="6299200" y="2432050"/>
          <p14:tracePt t="53970" x="6338888" y="2432050"/>
          <p14:tracePt t="53978" x="6378575" y="2432050"/>
          <p14:tracePt t="53986" x="6459538" y="2432050"/>
          <p14:tracePt t="53993" x="6530975" y="2432050"/>
          <p14:tracePt t="54002" x="6602413" y="2432050"/>
          <p14:tracePt t="54010" x="6689725" y="2432050"/>
          <p14:tracePt t="54019" x="6784975" y="2439988"/>
          <p14:tracePt t="54025" x="6858000" y="2439988"/>
          <p14:tracePt t="54033" x="6953250" y="2447925"/>
          <p14:tracePt t="54042" x="7040563" y="2447925"/>
          <p14:tracePt t="54050" x="7112000" y="2447925"/>
          <p14:tracePt t="54058" x="7192963" y="2447925"/>
          <p14:tracePt t="54066" x="7256463" y="2447925"/>
          <p14:tracePt t="54074" x="7280275" y="2447925"/>
          <p14:tracePt t="54083" x="7304088" y="2447925"/>
          <p14:tracePt t="54099" x="7312025" y="2447925"/>
          <p14:tracePt t="54145" x="7327900" y="2447925"/>
          <p14:tracePt t="54155" x="7359650" y="2447925"/>
          <p14:tracePt t="54162" x="7383463" y="2439988"/>
          <p14:tracePt t="54169" x="7415213" y="2432050"/>
          <p14:tracePt t="54178" x="7431088" y="2432050"/>
          <p14:tracePt t="54186" x="7454900" y="2432050"/>
          <p14:tracePt t="54204" x="7462838" y="2424113"/>
          <p14:tracePt t="55009" x="7454900" y="2424113"/>
          <p14:tracePt t="55018" x="7399338" y="2471738"/>
          <p14:tracePt t="55026" x="7351713" y="2511425"/>
          <p14:tracePt t="55034" x="7280275" y="2566988"/>
          <p14:tracePt t="55041" x="7224713" y="2600325"/>
          <p14:tracePt t="55049" x="7145338" y="2647950"/>
          <p14:tracePt t="55058" x="7064375" y="2695575"/>
          <p14:tracePt t="55066" x="7000875" y="2727325"/>
          <p14:tracePt t="55074" x="6921500" y="2767013"/>
          <p14:tracePt t="55081" x="6834188" y="2790825"/>
          <p14:tracePt t="55090" x="6745288" y="2814638"/>
          <p14:tracePt t="55097" x="6657975" y="2838450"/>
          <p14:tracePt t="55105" x="6570663" y="2862263"/>
          <p14:tracePt t="55114" x="6491288" y="2878138"/>
          <p14:tracePt t="55121" x="6402388" y="2901950"/>
          <p14:tracePt t="55131" x="6299200" y="2927350"/>
          <p14:tracePt t="55141" x="6196013" y="2967038"/>
          <p14:tracePt t="55146" x="6067425" y="2998788"/>
          <p14:tracePt t="55153" x="5948363" y="3030538"/>
          <p14:tracePt t="55161" x="5821363" y="3070225"/>
          <p14:tracePt t="55169" x="5724525" y="3109913"/>
          <p14:tracePt t="55177" x="5629275" y="3141663"/>
          <p14:tracePt t="55186" x="5565775" y="3181350"/>
          <p14:tracePt t="55193" x="5510213" y="3213100"/>
          <p14:tracePt t="55204" x="5470525" y="3228975"/>
          <p14:tracePt t="55210" x="5438775" y="3244850"/>
          <p14:tracePt t="55219" x="5407025" y="3270250"/>
          <p14:tracePt t="55226" x="5397500" y="3278188"/>
          <p14:tracePt t="55235" x="5381625" y="3278188"/>
          <p14:tracePt t="55241" x="5381625" y="3286125"/>
          <p14:tracePt t="55250" x="5373688" y="3286125"/>
          <p14:tracePt t="55354" x="5357813" y="3286125"/>
          <p14:tracePt t="55361" x="5341938" y="3286125"/>
          <p14:tracePt t="55370" x="5326063" y="3286125"/>
          <p14:tracePt t="55498" x="5326063" y="3262313"/>
          <p14:tracePt t="55506" x="5349875" y="3236913"/>
          <p14:tracePt t="55518" x="5365750" y="3213100"/>
          <p14:tracePt t="55521" x="5397500" y="3189288"/>
          <p14:tracePt t="55529" x="5438775" y="3157538"/>
          <p14:tracePt t="55537" x="5470525" y="3117850"/>
          <p14:tracePt t="55547" x="5518150" y="3086100"/>
          <p14:tracePt t="55553" x="5589588" y="3062288"/>
          <p14:tracePt t="55562" x="5637213" y="3038475"/>
          <p14:tracePt t="55570" x="5684838" y="3022600"/>
          <p14:tracePt t="55580" x="5724525" y="2998788"/>
          <p14:tracePt t="55586" x="5773738" y="2990850"/>
          <p14:tracePt t="55594" x="5837238" y="2982913"/>
          <p14:tracePt t="55601" x="5900738" y="2982913"/>
          <p14:tracePt t="55609" x="5980113" y="2982913"/>
          <p14:tracePt t="55618" x="6051550" y="2982913"/>
          <p14:tracePt t="55625" x="6140450" y="2982913"/>
          <p14:tracePt t="55633" x="6203950" y="2982913"/>
          <p14:tracePt t="55641" x="6251575" y="2982913"/>
          <p14:tracePt t="55651" x="6283325" y="2982913"/>
          <p14:tracePt t="55657" x="6307138" y="2982913"/>
          <p14:tracePt t="55666" x="6315075" y="2982913"/>
          <p14:tracePt t="55690" x="6330950" y="2982913"/>
          <p14:tracePt t="55698" x="6354763" y="2982913"/>
          <p14:tracePt t="55705" x="6418263" y="2998788"/>
          <p14:tracePt t="55714" x="6475413" y="3014663"/>
          <p14:tracePt t="55721" x="6538913" y="3030538"/>
          <p14:tracePt t="55730" x="6578600" y="3038475"/>
          <p14:tracePt t="55738" x="6602413" y="3046413"/>
          <p14:tracePt t="55810" x="6602413" y="3062288"/>
          <p14:tracePt t="55818" x="6602413" y="3086100"/>
          <p14:tracePt t="55826" x="6602413" y="3117850"/>
          <p14:tracePt t="55833" x="6618288" y="3133725"/>
          <p14:tracePt t="55842" x="6626225" y="3165475"/>
          <p14:tracePt t="55850" x="6634163" y="3181350"/>
          <p14:tracePt t="55858" x="6650038" y="3197225"/>
          <p14:tracePt t="55866" x="6657975" y="3213100"/>
          <p14:tracePt t="55875" x="6665913" y="3228975"/>
          <p14:tracePt t="55883" x="6673850" y="3228975"/>
          <p14:tracePt t="55893" x="6705600" y="3244850"/>
          <p14:tracePt t="55897" x="6745288" y="3252788"/>
          <p14:tracePt t="55905" x="6810375" y="3270250"/>
          <p14:tracePt t="55914" x="6858000" y="3278188"/>
          <p14:tracePt t="55921" x="6889750" y="3278188"/>
          <p14:tracePt t="55930" x="6921500" y="3278188"/>
          <p14:tracePt t="55938" x="6929438" y="3286125"/>
          <p14:tracePt t="55953" x="6937375" y="3286125"/>
          <p14:tracePt t="55979" x="6969125" y="3294063"/>
          <p14:tracePt t="55987" x="7048500" y="3309938"/>
          <p14:tracePt t="55994" x="7169150" y="3325813"/>
          <p14:tracePt t="56003" x="7351713" y="3365500"/>
          <p14:tracePt t="56010" x="7535863" y="3389313"/>
          <p14:tracePt t="56021" x="7694613" y="3389313"/>
          <p14:tracePt t="56026" x="7805738" y="3389313"/>
          <p14:tracePt t="56034" x="7894638" y="3389313"/>
          <p14:tracePt t="56042" x="7934325" y="3389313"/>
          <p14:tracePt t="56050" x="7958138" y="3381375"/>
          <p14:tracePt t="56058" x="7966075" y="3373438"/>
          <p14:tracePt t="56090" x="7966075" y="3349625"/>
          <p14:tracePt t="56097" x="7958138" y="3333750"/>
          <p14:tracePt t="56105" x="7942263" y="3302000"/>
          <p14:tracePt t="56114" x="7918450" y="3262313"/>
          <p14:tracePt t="56122" x="7886700" y="3221038"/>
          <p14:tracePt t="56130" x="7847013" y="3173413"/>
          <p14:tracePt t="56151" x="7805738" y="3141663"/>
          <p14:tracePt t="56153" x="7805738" y="3133725"/>
          <p14:tracePt t="56177" x="7797800" y="3125788"/>
          <p14:tracePt t="56185" x="7797800" y="3117850"/>
          <p14:tracePt t="56204" x="7789863" y="3101975"/>
          <p14:tracePt t="56226" x="7781925" y="3101975"/>
          <p14:tracePt t="56271" x="7773988" y="3101975"/>
          <p14:tracePt t="56273" x="7718425" y="3101975"/>
          <p14:tracePt t="56283" x="7670800" y="3101975"/>
          <p14:tracePt t="56290" x="7599363" y="3109913"/>
          <p14:tracePt t="56298" x="7519988" y="3133725"/>
          <p14:tracePt t="56306" x="7446963" y="3157538"/>
          <p14:tracePt t="56314" x="7335838" y="3189288"/>
          <p14:tracePt t="56321" x="7232650" y="3213100"/>
          <p14:tracePt t="56329" x="7127875" y="3252788"/>
          <p14:tracePt t="56338" x="7024688" y="3278188"/>
          <p14:tracePt t="56345" x="6945313" y="3302000"/>
          <p14:tracePt t="56353" x="6873875" y="3317875"/>
          <p14:tracePt t="56361" x="6810375" y="3341688"/>
          <p14:tracePt t="56370" x="6769100" y="3349625"/>
          <p14:tracePt t="56378" x="6713538" y="3365500"/>
          <p14:tracePt t="56386" x="6673850" y="3381375"/>
          <p14:tracePt t="56394" x="6618288" y="3405188"/>
          <p14:tracePt t="56402" x="6562725" y="3421063"/>
          <p14:tracePt t="56409" x="6507163" y="3444875"/>
          <p14:tracePt t="56418" x="6459538" y="3460750"/>
          <p14:tracePt t="56426" x="6426200" y="3484563"/>
          <p14:tracePt t="56436" x="6394450" y="3508375"/>
          <p14:tracePt t="56441" x="6370638" y="3516313"/>
          <p14:tracePt t="56450" x="6354763" y="3532188"/>
          <p14:tracePt t="56457" x="6338888" y="3540125"/>
          <p14:tracePt t="56465" x="6323013" y="3556000"/>
          <p14:tracePt t="56473" x="6315075" y="3556000"/>
          <p14:tracePt t="56482" x="6299200" y="3563938"/>
          <p14:tracePt t="56489" x="6299200" y="3571875"/>
          <p14:tracePt t="56498" x="6291263" y="3571875"/>
          <p14:tracePt t="56506" x="6283325" y="3571875"/>
          <p14:tracePt t="56531" x="6275388" y="3571875"/>
          <p14:tracePt t="56537" x="6275388" y="3579813"/>
          <p14:tracePt t="56594" x="6267450" y="3587750"/>
          <p14:tracePt t="56601" x="6259513" y="3621088"/>
          <p14:tracePt t="56609" x="6243638" y="3644900"/>
          <p14:tracePt t="56617" x="6235700" y="3700463"/>
          <p14:tracePt t="56625" x="6219825" y="3756025"/>
          <p14:tracePt t="56634" x="6203950" y="3819525"/>
          <p14:tracePt t="56644" x="6180138" y="3890963"/>
          <p14:tracePt t="56649" x="6140450" y="3979863"/>
          <p14:tracePt t="56657" x="6100763" y="4075113"/>
          <p14:tracePt t="56666" x="6051550" y="4162425"/>
          <p14:tracePt t="56674" x="5995988" y="4281488"/>
          <p14:tracePt t="56683" x="5940425" y="4386263"/>
          <p14:tracePt t="56692" x="5884863" y="4489450"/>
          <p14:tracePt t="56699" x="5837238" y="4584700"/>
          <p14:tracePt t="56708" x="5797550" y="4665663"/>
          <p14:tracePt t="56714" x="5765800" y="4729163"/>
          <p14:tracePt t="56721" x="5724525" y="4792663"/>
          <p14:tracePt t="56730" x="5708650" y="4824413"/>
          <p14:tracePt t="56739" x="5684838" y="4864100"/>
          <p14:tracePt t="56746" x="5661025" y="4903788"/>
          <p14:tracePt t="56753" x="5653088" y="4911725"/>
          <p14:tracePt t="56761" x="5637213" y="4927600"/>
          <p14:tracePt t="56769" x="5629275" y="4935538"/>
          <p14:tracePt t="56786" x="5621338" y="4935538"/>
          <p14:tracePt t="56858" x="5573713" y="4895850"/>
          <p14:tracePt t="56866" x="5510213" y="4840288"/>
          <p14:tracePt t="56873" x="5462588" y="4792663"/>
          <p14:tracePt t="56882" x="5414963" y="4729163"/>
          <p14:tracePt t="56891" x="5349875" y="4673600"/>
          <p14:tracePt t="56898" x="5318125" y="4633913"/>
          <p14:tracePt t="56906" x="5302250" y="4592638"/>
          <p14:tracePt t="56914" x="5286375" y="4568825"/>
          <p14:tracePt t="56922" x="5278438" y="4552950"/>
          <p14:tracePt t="56937" x="5278438" y="4537075"/>
          <p14:tracePt t="56946" x="5278438" y="4529138"/>
          <p14:tracePt t="56953" x="5286375" y="4513263"/>
          <p14:tracePt t="56962" x="5310188" y="4497388"/>
          <p14:tracePt t="56969" x="5349875" y="4473575"/>
          <p14:tracePt t="56978" x="5414963" y="4449763"/>
          <p14:tracePt t="56985" x="5470525" y="4433888"/>
          <p14:tracePt t="56994" x="5526088" y="4410075"/>
          <p14:tracePt t="57002" x="5573713" y="4394200"/>
          <p14:tracePt t="57010" x="5629275" y="4386263"/>
          <p14:tracePt t="57019" x="5668963" y="4378325"/>
          <p14:tracePt t="57026" x="5708650" y="4370388"/>
          <p14:tracePt t="57033" x="5740400" y="4370388"/>
          <p14:tracePt t="57042" x="5781675" y="4370388"/>
          <p14:tracePt t="57050" x="5813425" y="4370388"/>
          <p14:tracePt t="57057" x="5853113" y="4378325"/>
          <p14:tracePt t="57066" x="5876925" y="4394200"/>
          <p14:tracePt t="57074" x="5892800" y="4402138"/>
          <p14:tracePt t="57081" x="5908675" y="4410075"/>
          <p14:tracePt t="57090" x="5924550" y="4441825"/>
          <p14:tracePt t="57098" x="5956300" y="4481513"/>
          <p14:tracePt t="57106" x="5988050" y="4505325"/>
          <p14:tracePt t="57113" x="6019800" y="4552950"/>
          <p14:tracePt t="57121" x="6059488" y="4600575"/>
          <p14:tracePt t="57129" x="6091238" y="4649788"/>
          <p14:tracePt t="57137" x="6124575" y="4689475"/>
          <p14:tracePt t="57146" x="6140450" y="4721225"/>
          <p14:tracePt t="57154" x="6156325" y="4745038"/>
          <p14:tracePt t="57162" x="6164263" y="4760913"/>
          <p14:tracePt t="57170" x="6172200" y="4776788"/>
          <p14:tracePt t="57178" x="6188075" y="4800600"/>
          <p14:tracePt t="57186" x="6196013" y="4816475"/>
          <p14:tracePt t="57194" x="6235700" y="4832350"/>
          <p14:tracePt t="57204" x="6275388" y="4856163"/>
          <p14:tracePt t="57210" x="6354763" y="4872038"/>
          <p14:tracePt t="57219" x="6442075" y="4895850"/>
          <p14:tracePt t="57226" x="6538913" y="4911725"/>
          <p14:tracePt t="57234" x="6642100" y="4911725"/>
          <p14:tracePt t="57242" x="6761163" y="4911725"/>
          <p14:tracePt t="57250" x="6858000" y="4911725"/>
          <p14:tracePt t="57258" x="6945313" y="4872038"/>
          <p14:tracePt t="57265" x="7016750" y="4848225"/>
          <p14:tracePt t="57274" x="7056438" y="4824413"/>
          <p14:tracePt t="57281" x="7088188" y="4808538"/>
          <p14:tracePt t="57290" x="7096125" y="4792663"/>
          <p14:tracePt t="57299" x="7104063" y="4792663"/>
          <p14:tracePt t="57315" x="7104063" y="4784725"/>
          <p14:tracePt t="57323" x="7112000" y="4784725"/>
          <p14:tracePt t="57331" x="7153275" y="4784725"/>
          <p14:tracePt t="57337" x="7232650" y="4784725"/>
          <p14:tracePt t="57345" x="7367588" y="4808538"/>
          <p14:tracePt t="57353" x="7535863" y="4840288"/>
          <p14:tracePt t="57362" x="7742238" y="4864100"/>
          <p14:tracePt t="57369" x="7926388" y="4887913"/>
          <p14:tracePt t="57378" x="8045450" y="4895850"/>
          <p14:tracePt t="57386" x="8124825" y="4895850"/>
          <p14:tracePt t="57393" x="8172450" y="4895850"/>
          <p14:tracePt t="57401" x="8189913" y="4895850"/>
          <p14:tracePt t="57538" x="8189913" y="4927600"/>
          <p14:tracePt t="57547" x="8189913" y="4943475"/>
          <p14:tracePt t="57553" x="8197850" y="4951413"/>
          <p14:tracePt t="57561" x="8197850" y="4967288"/>
          <p14:tracePt t="58065" x="8189913" y="4976813"/>
          <p14:tracePt t="58074" x="8180388" y="5000625"/>
          <p14:tracePt t="58091" x="8172450" y="5008563"/>
          <p14:tracePt t="58099" x="8172450" y="5016500"/>
          <p14:tracePt t="58106" x="8164513" y="5024438"/>
          <p14:tracePt t="58130" x="8164513" y="5032375"/>
          <p14:tracePt t="58151" x="8156575" y="5032375"/>
          <p14:tracePt t="58186" x="8156575" y="5040313"/>
          <p14:tracePt t="58281" x="8156575" y="5048250"/>
          <p14:tracePt t="58289" x="8148638" y="5056188"/>
          <p14:tracePt t="58298" x="8148638" y="5064125"/>
          <p14:tracePt t="58322" x="8148638" y="5072063"/>
          <p14:tracePt t="58370" x="8148638" y="5080000"/>
          <p14:tracePt t="58386" x="8148638" y="5087938"/>
          <p14:tracePt t="58498" x="8148638" y="5095875"/>
          <p14:tracePt t="58505" x="8148638" y="5111750"/>
          <p14:tracePt t="58521" x="8148638" y="5119688"/>
          <p14:tracePt t="58531" x="8148638" y="5143500"/>
          <p14:tracePt t="58537" x="8148638" y="5151438"/>
          <p14:tracePt t="58546" x="8156575" y="5167313"/>
          <p14:tracePt t="58554" x="8197850" y="5199063"/>
          <p14:tracePt t="58562" x="8253413" y="5222875"/>
          <p14:tracePt t="58569" x="8316913" y="5246688"/>
          <p14:tracePt t="58578" x="8404225" y="5270500"/>
          <p14:tracePt t="58585" x="8499475" y="5302250"/>
          <p14:tracePt t="58594" x="8580438" y="5310188"/>
          <p14:tracePt t="58603" x="8667750" y="5327650"/>
          <p14:tracePt t="58610" x="8731250" y="5343525"/>
          <p14:tracePt t="58617" x="8810625" y="5359400"/>
          <p14:tracePt t="58626" x="8891588" y="5375275"/>
          <p14:tracePt t="58634" x="9002713" y="5391150"/>
          <p14:tracePt t="58641" x="9090025" y="5414963"/>
          <p14:tracePt t="58650" x="9169400" y="5430838"/>
          <p14:tracePt t="58657" x="9242425" y="5438775"/>
          <p14:tracePt t="58666" x="9274175" y="5446713"/>
          <p14:tracePt t="58673" x="9290050" y="5446713"/>
          <p14:tracePt t="58682" x="9297988" y="5446713"/>
          <p14:tracePt t="58705" x="9297988" y="5454650"/>
          <p14:tracePt t="58714" x="9266238" y="5494338"/>
          <p14:tracePt t="58722" x="9129713" y="5565775"/>
          <p14:tracePt t="58729" x="8899525" y="5702300"/>
          <p14:tracePt t="58737" x="8612188" y="5924550"/>
          <p14:tracePt t="58746" x="8261350" y="6180138"/>
          <p14:tracePt t="58754" x="8005763" y="6530975"/>
          <p14:tracePt t="58762" x="7958138" y="6594475"/>
          <p14:tracePt t="58985" x="7958138" y="6578600"/>
          <p14:tracePt t="58994" x="8005763" y="6467475"/>
          <p14:tracePt t="59002" x="8037513" y="6419850"/>
          <p14:tracePt t="59009" x="8053388" y="6396038"/>
          <p14:tracePt t="59019" x="8077200" y="6372225"/>
          <p14:tracePt t="59027" x="8093075" y="6364288"/>
          <p14:tracePt t="59035" x="8124825" y="6330950"/>
          <p14:tracePt t="59043" x="8148638" y="6315075"/>
          <p14:tracePt t="59050" x="8156575" y="6299200"/>
          <p14:tracePt t="59057" x="8172450" y="6275388"/>
          <p14:tracePt t="59066" x="8213725" y="6235700"/>
          <p14:tracePt t="59074" x="8237538" y="6211888"/>
          <p14:tracePt t="59082" x="8269288" y="6164263"/>
          <p14:tracePt t="59089" x="8308975" y="6108700"/>
          <p14:tracePt t="59097" x="8372475" y="6045200"/>
          <p14:tracePt t="59105" x="8428038" y="5988050"/>
          <p14:tracePt t="59113" x="8523288" y="5908675"/>
          <p14:tracePt t="59121" x="8612188" y="5861050"/>
          <p14:tracePt t="59130" x="8699500" y="5797550"/>
          <p14:tracePt t="59138" x="8802688" y="5726113"/>
          <p14:tracePt t="59152" x="8891588" y="5670550"/>
          <p14:tracePt t="59154" x="8970963" y="5613400"/>
          <p14:tracePt t="59161" x="9050338" y="5557838"/>
          <p14:tracePt t="59170" x="9113838" y="5518150"/>
          <p14:tracePt t="59178" x="9145588" y="5486400"/>
          <p14:tracePt t="59186" x="9185275" y="5454650"/>
          <p14:tracePt t="59194" x="9217025" y="5422900"/>
          <p14:tracePt t="59206" x="9250363" y="5391150"/>
          <p14:tracePt t="59209" x="9282113" y="5359400"/>
          <p14:tracePt t="59217" x="9337675" y="5319713"/>
          <p14:tracePt t="59226" x="9393238" y="5278438"/>
          <p14:tracePt t="59237" x="9448800" y="5238750"/>
          <p14:tracePt t="59242" x="9520238" y="5199063"/>
          <p14:tracePt t="59253" x="9575800" y="5159375"/>
          <p14:tracePt t="59258" x="9632950" y="5127625"/>
          <p14:tracePt t="59266" x="9672638" y="5095875"/>
          <p14:tracePt t="59273" x="9712325" y="5072063"/>
          <p14:tracePt t="59281" x="9744075" y="5056188"/>
          <p14:tracePt t="59290" x="9783763" y="5032375"/>
          <p14:tracePt t="59299" x="9823450" y="5016500"/>
          <p14:tracePt t="59305" x="9855200" y="5008563"/>
          <p14:tracePt t="59314" x="9902825" y="5000625"/>
          <p14:tracePt t="59322" x="9944100" y="4992688"/>
          <p14:tracePt t="59329" x="9991725" y="4984750"/>
          <p14:tracePt t="59337" x="10023475" y="4976813"/>
          <p14:tracePt t="59346" x="10079038" y="4959350"/>
          <p14:tracePt t="59353" x="10142538" y="4951413"/>
          <p14:tracePt t="59362" x="10198100" y="4935538"/>
          <p14:tracePt t="59370" x="10253663" y="4919663"/>
          <p14:tracePt t="59378" x="10302875" y="4903788"/>
          <p14:tracePt t="59386" x="10350500" y="4879975"/>
          <p14:tracePt t="59393" x="10390188" y="4864100"/>
          <p14:tracePt t="59402" x="10414000" y="4832350"/>
          <p14:tracePt t="59411" x="10453688" y="4808538"/>
          <p14:tracePt t="59419" x="10493375" y="4776788"/>
          <p14:tracePt t="59426" x="10541000" y="4745038"/>
          <p14:tracePt t="59434" x="10580688" y="4721225"/>
          <p14:tracePt t="59441" x="10629900" y="4689475"/>
          <p14:tracePt t="59450" x="10661650" y="4665663"/>
          <p14:tracePt t="59457" x="10701338" y="4641850"/>
          <p14:tracePt t="59466" x="10709275" y="4624388"/>
          <p14:tracePt t="59474" x="10725150" y="4616450"/>
          <p14:tracePt t="59482" x="10733088" y="4608513"/>
          <p14:tracePt t="59490" x="10741025" y="4600575"/>
          <p14:tracePt t="59498" x="10741025" y="4592638"/>
          <p14:tracePt t="59506" x="10748963" y="4576763"/>
          <p14:tracePt t="59515" x="10756900" y="4560888"/>
          <p14:tracePt t="59523" x="10764838" y="4552950"/>
          <p14:tracePt t="59532" x="10772775" y="4537075"/>
          <p14:tracePt t="59537" x="10780713" y="4521200"/>
          <p14:tracePt t="59546" x="10788650" y="4513263"/>
          <p14:tracePt t="59553" x="10796588" y="4497388"/>
          <p14:tracePt t="59562" x="10804525" y="4489450"/>
          <p14:tracePt t="59570" x="10820400" y="4481513"/>
          <p14:tracePt t="59578" x="10836275" y="4457700"/>
          <p14:tracePt t="59586" x="10860088" y="4449763"/>
          <p14:tracePt t="59595" x="10899775" y="4441825"/>
          <p14:tracePt t="59602" x="10923588" y="4425950"/>
          <p14:tracePt t="59612" x="10931525" y="4418013"/>
          <p14:tracePt t="59642" x="10931525" y="4473575"/>
          <p14:tracePt t="59649" x="10883900" y="4552950"/>
          <p14:tracePt t="59657" x="10868025" y="4624388"/>
          <p14:tracePt t="59666" x="10860088" y="4824413"/>
          <p14:tracePt t="59673" x="10844213" y="5191125"/>
          <p14:tracePt t="59682" x="10844213" y="5270500"/>
          <p14:tracePt t="59962" x="10748963" y="5270500"/>
          <p14:tracePt t="59970" x="10693400" y="5262563"/>
          <p14:tracePt t="59979" x="10661650" y="5238750"/>
          <p14:tracePt t="59987" x="10653713" y="5222875"/>
          <p14:tracePt t="59996" x="10620375" y="5191125"/>
          <p14:tracePt t="60003" x="10604500" y="5167313"/>
          <p14:tracePt t="60011" x="10572750" y="5119688"/>
          <p14:tracePt t="60021" x="10548938" y="5064125"/>
          <p14:tracePt t="60026" x="10525125" y="4992688"/>
          <p14:tracePt t="60033" x="10501313" y="4911725"/>
          <p14:tracePt t="60043" x="10469563" y="4737100"/>
          <p14:tracePt t="60051" x="10429875" y="4513263"/>
          <p14:tracePt t="60059" x="10421938" y="4330700"/>
          <p14:tracePt t="60066" x="10461625" y="4210050"/>
          <p14:tracePt t="60073" x="10517188" y="4122738"/>
          <p14:tracePt t="60081" x="10564813" y="4043363"/>
          <p14:tracePt t="60090" x="10637838" y="3971925"/>
          <p14:tracePt t="60097" x="10733088" y="3898900"/>
          <p14:tracePt t="60106" x="10812463" y="3827463"/>
          <p14:tracePt t="60114" x="10891838" y="3756025"/>
          <p14:tracePt t="60122" x="11012488" y="3692525"/>
          <p14:tracePt t="60129" x="11099800" y="3629025"/>
          <p14:tracePt t="60138" x="11202988" y="3571875"/>
          <p14:tracePt t="60151" x="11266488" y="3548063"/>
          <p14:tracePt t="60153" x="11282363" y="3532188"/>
          <p14:tracePt t="60162" x="11298238" y="3532188"/>
          <p14:tracePt t="60170" x="11331575" y="3516313"/>
          <p14:tracePt t="60177" x="11395075" y="3508375"/>
          <p14:tracePt t="60187" x="11482388" y="3500438"/>
          <p14:tracePt t="60193" x="11585575" y="3484563"/>
          <p14:tracePt t="60202" x="11706225" y="3476625"/>
          <p14:tracePt t="60209" x="11833225" y="3468688"/>
          <p14:tracePt t="60218" x="11976100" y="3460750"/>
          <p14:tracePt t="60225" x="12088813" y="3444875"/>
        </p14:tracePtLst>
      </p14:laserTraceLst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08953" y="76610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Source Filter Model</a:t>
            </a:r>
          </a:p>
        </p:txBody>
      </p:sp>
      <p:pic>
        <p:nvPicPr>
          <p:cNvPr id="111619" name="Picture 4" descr="sourcefilt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4139" y="2141538"/>
            <a:ext cx="2388124" cy="3950354"/>
          </a:xfrm>
          <a:noFill/>
        </p:spPr>
      </p:pic>
      <p:sp>
        <p:nvSpPr>
          <p:cNvPr id="111620" name="Text Box 6"/>
          <p:cNvSpPr txBox="1">
            <a:spLocks noChangeArrowheads="1"/>
          </p:cNvSpPr>
          <p:nvPr/>
        </p:nvSpPr>
        <p:spPr bwMode="auto">
          <a:xfrm>
            <a:off x="7583521" y="2959140"/>
            <a:ext cx="24821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+mj-lt"/>
              </a:rPr>
              <a:t>F</a:t>
            </a:r>
            <a:r>
              <a:rPr lang="en-US" altLang="en-US" sz="2000" baseline="-25000" dirty="0">
                <a:latin typeface="+mj-lt"/>
              </a:rPr>
              <a:t>0 </a:t>
            </a:r>
            <a:r>
              <a:rPr lang="en-US" altLang="en-US" sz="2000" dirty="0">
                <a:latin typeface="+mj-lt"/>
              </a:rPr>
              <a:t>(source produced at vocal folds)</a:t>
            </a:r>
          </a:p>
        </p:txBody>
      </p:sp>
      <p:sp>
        <p:nvSpPr>
          <p:cNvPr id="111621" name="Text Box 7"/>
          <p:cNvSpPr txBox="1">
            <a:spLocks noChangeArrowheads="1"/>
          </p:cNvSpPr>
          <p:nvPr/>
        </p:nvSpPr>
        <p:spPr bwMode="auto">
          <a:xfrm>
            <a:off x="7507321" y="4330740"/>
            <a:ext cx="274806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+mj-lt"/>
              </a:rPr>
              <a:t>Formants (F1, F2, F3, …) created by vocal tract resonance</a:t>
            </a:r>
          </a:p>
        </p:txBody>
      </p:sp>
      <p:cxnSp>
        <p:nvCxnSpPr>
          <p:cNvPr id="111622" name="Straight Arrow Connector 2"/>
          <p:cNvCxnSpPr>
            <a:cxnSpLocks noChangeShapeType="1"/>
          </p:cNvCxnSpPr>
          <p:nvPr/>
        </p:nvCxnSpPr>
        <p:spPr bwMode="auto">
          <a:xfrm>
            <a:off x="2723745" y="2612187"/>
            <a:ext cx="0" cy="2743200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EA573A-6169-4EDF-973B-078F648C5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58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72"/>
    </mc:Choice>
    <mc:Fallback xmlns="">
      <p:transition spd="slow" advTm="107672"/>
    </mc:Fallback>
  </mc:AlternateContent>
  <p:extLst>
    <p:ext uri="{3A86A75C-4F4B-4683-9AE1-C65F6400EC91}">
      <p14:laserTraceLst xmlns:p14="http://schemas.microsoft.com/office/powerpoint/2010/main">
        <p14:tracePtLst>
          <p14:tracePt t="904" x="12057063" y="3605213"/>
          <p14:tracePt t="912" x="11984038" y="3613150"/>
          <p14:tracePt t="920" x="11904663" y="3621088"/>
          <p14:tracePt t="928" x="11833225" y="3636963"/>
          <p14:tracePt t="937" x="11753850" y="3644900"/>
          <p14:tracePt t="945" x="11690350" y="3652838"/>
          <p14:tracePt t="952" x="11625263" y="3668713"/>
          <p14:tracePt t="960" x="11577638" y="3676650"/>
          <p14:tracePt t="969" x="11545888" y="3684588"/>
          <p14:tracePt t="976" x="11498263" y="3700463"/>
          <p14:tracePt t="984" x="11466513" y="3708400"/>
          <p14:tracePt t="993" x="11434763" y="3708400"/>
          <p14:tracePt t="1003" x="11395075" y="3716338"/>
          <p14:tracePt t="1008" x="11363325" y="3732213"/>
          <p14:tracePt t="1016" x="11314113" y="3740150"/>
          <p14:tracePt t="1024" x="11258550" y="3756025"/>
          <p14:tracePt t="1032" x="11202988" y="3771900"/>
          <p14:tracePt t="1040" x="11155363" y="3779838"/>
          <p14:tracePt t="1048" x="11091863" y="3795713"/>
          <p14:tracePt t="1064" x="11028363" y="3811588"/>
          <p14:tracePt t="1064" x="10971213" y="3819525"/>
          <p14:tracePt t="1072" x="10907713" y="3835400"/>
          <p14:tracePt t="1080" x="10836275" y="3851275"/>
          <p14:tracePt t="1088" x="10788650" y="3859213"/>
          <p14:tracePt t="1098" x="10725150" y="3875088"/>
          <p14:tracePt t="1104" x="10677525" y="3883025"/>
          <p14:tracePt t="1112" x="10637838" y="3890963"/>
          <p14:tracePt t="1120" x="10596563" y="3898900"/>
          <p14:tracePt t="1130" x="10548938" y="3914775"/>
          <p14:tracePt t="1136" x="10517188" y="3922713"/>
          <p14:tracePt t="1145" x="10477500" y="3930650"/>
          <p14:tracePt t="1153" x="10437813" y="3938588"/>
          <p14:tracePt t="1163" x="10398125" y="3938588"/>
          <p14:tracePt t="1171" x="10366375" y="3948113"/>
          <p14:tracePt t="1177" x="10334625" y="3956050"/>
          <p14:tracePt t="1185" x="10294938" y="3963988"/>
          <p14:tracePt t="1193" x="10269538" y="3971925"/>
          <p14:tracePt t="1200" x="10221913" y="3987800"/>
          <p14:tracePt t="1208" x="10190163" y="3995738"/>
          <p14:tracePt t="1216" x="10142538" y="4003675"/>
          <p14:tracePt t="1224" x="10094913" y="4011613"/>
          <p14:tracePt t="1233" x="10039350" y="4019550"/>
          <p14:tracePt t="1240" x="9983788" y="4027488"/>
          <p14:tracePt t="1248" x="9926638" y="4035425"/>
          <p14:tracePt t="1256" x="9871075" y="4035425"/>
          <p14:tracePt t="1264" x="9815513" y="4043363"/>
          <p14:tracePt t="1272" x="9752013" y="4067175"/>
          <p14:tracePt t="1280" x="9696450" y="4067175"/>
          <p14:tracePt t="1288" x="9640888" y="4075113"/>
          <p14:tracePt t="1296" x="9617075" y="4075113"/>
          <p14:tracePt t="1304" x="9609138" y="4083050"/>
          <p14:tracePt t="1312" x="9601200" y="4083050"/>
          <p14:tracePt t="1369" x="9601200" y="4090988"/>
          <p14:tracePt t="1377" x="9593263" y="4090988"/>
          <p14:tracePt t="1392" x="9575800" y="4098925"/>
          <p14:tracePt t="1408" x="9567863" y="4098925"/>
          <p14:tracePt t="1425" x="9559925" y="4106863"/>
          <p14:tracePt t="1528" x="9567863" y="4106863"/>
          <p14:tracePt t="1536" x="9575800" y="4106863"/>
          <p14:tracePt t="1544" x="9585325" y="4106863"/>
          <p14:tracePt t="1576" x="9559925" y="4106863"/>
          <p14:tracePt t="1584" x="9512300" y="4130675"/>
          <p14:tracePt t="1592" x="9488488" y="4162425"/>
          <p14:tracePt t="1600" x="9488488" y="4202113"/>
          <p14:tracePt t="1608" x="9536113" y="4265613"/>
          <p14:tracePt t="1616" x="9585325" y="4306888"/>
          <p14:tracePt t="2040" x="9585325" y="4291013"/>
          <p14:tracePt t="2048" x="9575800" y="4273550"/>
          <p14:tracePt t="2056" x="9551988" y="4265613"/>
          <p14:tracePt t="2064" x="9520238" y="4249738"/>
          <p14:tracePt t="2072" x="9472613" y="4225925"/>
          <p14:tracePt t="2080" x="9417050" y="4202113"/>
          <p14:tracePt t="2088" x="9329738" y="4170363"/>
          <p14:tracePt t="2096" x="9224963" y="4114800"/>
          <p14:tracePt t="2104" x="9002713" y="4019550"/>
          <p14:tracePt t="2112" x="8778875" y="3938588"/>
          <p14:tracePt t="2120" x="8515350" y="3843338"/>
          <p14:tracePt t="2130" x="8261350" y="3787775"/>
          <p14:tracePt t="2136" x="8005763" y="3748088"/>
          <p14:tracePt t="2144" x="7781925" y="3724275"/>
          <p14:tracePt t="2152" x="7559675" y="3716338"/>
          <p14:tracePt t="2160" x="7335838" y="3700463"/>
          <p14:tracePt t="2169" x="7161213" y="3700463"/>
          <p14:tracePt t="2176" x="6992938" y="3700463"/>
          <p14:tracePt t="2184" x="6818313" y="3700463"/>
          <p14:tracePt t="2192" x="6681788" y="3700463"/>
          <p14:tracePt t="2200" x="6570663" y="3700463"/>
          <p14:tracePt t="2208" x="6475413" y="3700463"/>
          <p14:tracePt t="2216" x="6386513" y="3708400"/>
          <p14:tracePt t="2224" x="6330950" y="3716338"/>
          <p14:tracePt t="2232" x="6275388" y="3724275"/>
          <p14:tracePt t="2241" x="6235700" y="3732213"/>
          <p14:tracePt t="2249" x="6196013" y="3740150"/>
          <p14:tracePt t="2257" x="6172200" y="3740150"/>
          <p14:tracePt t="2264" x="6140450" y="3748088"/>
          <p14:tracePt t="2272" x="6116638" y="3756025"/>
          <p14:tracePt t="2281" x="6059488" y="3763963"/>
          <p14:tracePt t="2290" x="5995988" y="3779838"/>
          <p14:tracePt t="2296" x="5900738" y="3803650"/>
          <p14:tracePt t="2305" x="5773738" y="3835400"/>
          <p14:tracePt t="2312" x="5708650" y="3867150"/>
          <p14:tracePt t="2320" x="5692775" y="3883025"/>
          <p14:tracePt t="2329" x="5692775" y="3914775"/>
          <p14:tracePt t="2336" x="5692775" y="3948113"/>
          <p14:tracePt t="2344" x="5692775" y="3995738"/>
          <p14:tracePt t="2353" x="5692775" y="4035425"/>
          <p14:tracePt t="2361" x="5708650" y="4075113"/>
          <p14:tracePt t="2369" x="5724525" y="4106863"/>
          <p14:tracePt t="2382" x="5757863" y="4154488"/>
          <p14:tracePt t="2384" x="5781675" y="4202113"/>
          <p14:tracePt t="2393" x="5805488" y="4265613"/>
          <p14:tracePt t="2400" x="5829300" y="4338638"/>
          <p14:tracePt t="2409" x="5853113" y="4394200"/>
          <p14:tracePt t="2417" x="5900738" y="4465638"/>
          <p14:tracePt t="2428" x="5980113" y="4537075"/>
          <p14:tracePt t="2432" x="6140450" y="4600575"/>
          <p14:tracePt t="2440" x="6148388" y="4600575"/>
          <p14:tracePt t="2920" x="6156325" y="4592638"/>
          <p14:tracePt t="2928" x="6180138" y="4592638"/>
          <p14:tracePt t="2936" x="6188075" y="4584700"/>
          <p14:tracePt t="2947" x="6188075" y="4576763"/>
          <p14:tracePt t="2952" x="6196013" y="4568825"/>
          <p14:tracePt t="2960" x="6203950" y="4552950"/>
          <p14:tracePt t="2968" x="6211888" y="4521200"/>
          <p14:tracePt t="2977" x="6211888" y="4505325"/>
          <p14:tracePt t="3232" x="6211888" y="4497388"/>
          <p14:tracePt t="3240" x="6203950" y="4457700"/>
          <p14:tracePt t="3248" x="6180138" y="4425950"/>
          <p14:tracePt t="3256" x="6156325" y="4410075"/>
          <p14:tracePt t="3264" x="6116638" y="4394200"/>
          <p14:tracePt t="3272" x="6108700" y="4394200"/>
          <p14:tracePt t="22896" x="6091238" y="4386263"/>
          <p14:tracePt t="22904" x="6067425" y="4330700"/>
          <p14:tracePt t="22912" x="6051550" y="4322763"/>
          <p14:tracePt t="22944" x="6051550" y="4314825"/>
          <p14:tracePt t="22976" x="6051550" y="4306888"/>
          <p14:tracePt t="22984" x="6035675" y="4281488"/>
          <p14:tracePt t="22992" x="6027738" y="4265613"/>
          <p14:tracePt t="23000" x="6027738" y="4257675"/>
          <p14:tracePt t="23008" x="6019800" y="4249738"/>
          <p14:tracePt t="23016" x="6019800" y="4241800"/>
          <p14:tracePt t="23025" x="6011863" y="4233863"/>
          <p14:tracePt t="23032" x="6011863" y="4225925"/>
          <p14:tracePt t="23072" x="6011863" y="4217988"/>
          <p14:tracePt t="23376" x="6003925" y="4217988"/>
          <p14:tracePt t="23384" x="5995988" y="4210050"/>
          <p14:tracePt t="23392" x="5988050" y="4194175"/>
          <p14:tracePt t="23409" x="5980113" y="4194175"/>
          <p14:tracePt t="23416" x="5980113" y="4186238"/>
          <p14:tracePt t="23426" x="5972175" y="4186238"/>
          <p14:tracePt t="23440" x="5964238" y="4178300"/>
          <p14:tracePt t="23568" x="5956300" y="4162425"/>
          <p14:tracePt t="23576" x="5948363" y="4154488"/>
          <p14:tracePt t="23584" x="5940425" y="4154488"/>
          <p14:tracePt t="23640" x="5940425" y="4146550"/>
          <p14:tracePt t="24361" x="5932488" y="4146550"/>
          <p14:tracePt t="24368" x="5916613" y="4122738"/>
          <p14:tracePt t="24376" x="5908675" y="4114800"/>
          <p14:tracePt t="24384" x="5900738" y="4106863"/>
          <p14:tracePt t="24392" x="5892800" y="4090988"/>
          <p14:tracePt t="24400" x="5884863" y="4083050"/>
          <p14:tracePt t="24408" x="5868988" y="4059238"/>
          <p14:tracePt t="24416" x="5853113" y="4043363"/>
          <p14:tracePt t="24426" x="5845175" y="4019550"/>
          <p14:tracePt t="24433" x="5837238" y="3995738"/>
          <p14:tracePt t="24441" x="5821363" y="3971925"/>
          <p14:tracePt t="24449" x="5805488" y="3948113"/>
          <p14:tracePt t="24460" x="5789613" y="3914775"/>
          <p14:tracePt t="24464" x="5773738" y="3898900"/>
          <p14:tracePt t="24472" x="5757863" y="3883025"/>
          <p14:tracePt t="24480" x="5749925" y="3859213"/>
          <p14:tracePt t="24488" x="5749925" y="3851275"/>
          <p14:tracePt t="24496" x="5740400" y="3835400"/>
          <p14:tracePt t="24506" x="5732463" y="3819525"/>
          <p14:tracePt t="24512" x="5724525" y="3803650"/>
          <p14:tracePt t="24520" x="5724525" y="3779838"/>
          <p14:tracePt t="24528" x="5716588" y="3763963"/>
          <p14:tracePt t="24538" x="5708650" y="3740150"/>
          <p14:tracePt t="24544" x="5700713" y="3708400"/>
          <p14:tracePt t="24552" x="5700713" y="3684588"/>
          <p14:tracePt t="24560" x="5700713" y="3676650"/>
          <p14:tracePt t="24570" x="5708650" y="3676650"/>
          <p14:tracePt t="24577" x="5781675" y="3692525"/>
          <p14:tracePt t="24584" x="5964238" y="3724275"/>
          <p14:tracePt t="24592" x="6188075" y="3787775"/>
          <p14:tracePt t="24600" x="6394450" y="3835400"/>
          <p14:tracePt t="24608" x="6570663" y="3835400"/>
          <p14:tracePt t="24616" x="6602413" y="3835400"/>
          <p14:tracePt t="24864" x="6578600" y="3835400"/>
          <p14:tracePt t="24872" x="6570663" y="3835400"/>
          <p14:tracePt t="24880" x="6554788" y="3835400"/>
          <p14:tracePt t="24889" x="6538913" y="3835400"/>
          <p14:tracePt t="24898" x="6507163" y="3851275"/>
          <p14:tracePt t="24905" x="6483350" y="3867150"/>
          <p14:tracePt t="24915" x="6459538" y="3875088"/>
          <p14:tracePt t="24920" x="6442075" y="3875088"/>
          <p14:tracePt t="24928" x="6434138" y="3875088"/>
          <p14:tracePt t="24984" x="6426200" y="3875088"/>
          <p14:tracePt t="24992" x="6394450" y="3867150"/>
          <p14:tracePt t="25000" x="6362700" y="3859213"/>
          <p14:tracePt t="25008" x="6330950" y="3859213"/>
          <p14:tracePt t="25016" x="6291263" y="3859213"/>
          <p14:tracePt t="25024" x="6227763" y="3843338"/>
          <p14:tracePt t="25032" x="6156325" y="3843338"/>
          <p14:tracePt t="25040" x="6075363" y="3843338"/>
          <p14:tracePt t="25048" x="5988050" y="3835400"/>
          <p14:tracePt t="25056" x="5916613" y="3835400"/>
          <p14:tracePt t="25064" x="5837238" y="3835400"/>
          <p14:tracePt t="25078" x="5773738" y="3827463"/>
          <p14:tracePt t="25080" x="5724525" y="3827463"/>
          <p14:tracePt t="25088" x="5668963" y="3819525"/>
          <p14:tracePt t="25096" x="5629275" y="3819525"/>
          <p14:tracePt t="25104" x="5589588" y="3819525"/>
          <p14:tracePt t="25112" x="5557838" y="3811588"/>
          <p14:tracePt t="25121" x="5534025" y="3803650"/>
          <p14:tracePt t="25130" x="5494338" y="3795713"/>
          <p14:tracePt t="25136" x="5462588" y="3787775"/>
          <p14:tracePt t="25144" x="5446713" y="3779838"/>
          <p14:tracePt t="25152" x="5430838" y="3779838"/>
          <p14:tracePt t="25161" x="5422900" y="3779838"/>
          <p14:tracePt t="25169" x="5414963" y="3779838"/>
          <p14:tracePt t="25240" x="5407025" y="3779838"/>
          <p14:tracePt t="25249" x="5373688" y="3771900"/>
          <p14:tracePt t="25258" x="5349875" y="3763963"/>
          <p14:tracePt t="25264" x="5318125" y="3763963"/>
          <p14:tracePt t="25273" x="5262563" y="3756025"/>
          <p14:tracePt t="25281" x="5214938" y="3748088"/>
          <p14:tracePt t="25289" x="5159375" y="3740150"/>
          <p14:tracePt t="25298" x="5103813" y="3724275"/>
          <p14:tracePt t="25305" x="5038725" y="3716338"/>
          <p14:tracePt t="25313" x="4983163" y="3708400"/>
          <p14:tracePt t="25320" x="4919663" y="3700463"/>
          <p14:tracePt t="25328" x="4856163" y="3692525"/>
          <p14:tracePt t="25336" x="4800600" y="3684588"/>
          <p14:tracePt t="25344" x="4737100" y="3668713"/>
          <p14:tracePt t="25352" x="4664075" y="3660775"/>
          <p14:tracePt t="25360" x="4616450" y="3652838"/>
          <p14:tracePt t="25368" x="4552950" y="3636963"/>
          <p14:tracePt t="25376" x="4513263" y="3621088"/>
          <p14:tracePt t="25384" x="4465638" y="3613150"/>
          <p14:tracePt t="25392" x="4433888" y="3605213"/>
          <p14:tracePt t="25401" x="4394200" y="3595688"/>
          <p14:tracePt t="25412" x="4370388" y="3587750"/>
          <p14:tracePt t="25416" x="4362450" y="3579813"/>
          <p14:tracePt t="25424" x="4344988" y="3579813"/>
          <p14:tracePt t="25432" x="4337050" y="3579813"/>
          <p14:tracePt t="25442" x="4337050" y="3571875"/>
          <p14:tracePt t="25448" x="4329113" y="3571875"/>
          <p14:tracePt t="25472" x="4321175" y="3571875"/>
          <p14:tracePt t="25496" x="4313238" y="3563938"/>
          <p14:tracePt t="25506" x="4289425" y="3556000"/>
          <p14:tracePt t="25512" x="4265613" y="3548063"/>
          <p14:tracePt t="25520" x="4241800" y="3540125"/>
          <p14:tracePt t="25529" x="4210050" y="3524250"/>
          <p14:tracePt t="25536" x="4154488" y="3508375"/>
          <p14:tracePt t="25544" x="4106863" y="3492500"/>
          <p14:tracePt t="25552" x="4051300" y="3468688"/>
          <p14:tracePt t="25560" x="3986213" y="3444875"/>
          <p14:tracePt t="25568" x="3946525" y="3429000"/>
          <p14:tracePt t="25576" x="3898900" y="3413125"/>
          <p14:tracePt t="25584" x="3875088" y="3397250"/>
          <p14:tracePt t="25592" x="3859213" y="3397250"/>
          <p14:tracePt t="25600" x="3851275" y="3397250"/>
          <p14:tracePt t="25609" x="3851275" y="3389313"/>
          <p14:tracePt t="25624" x="3843338" y="3389313"/>
          <p14:tracePt t="26113" x="3851275" y="3389313"/>
          <p14:tracePt t="26120" x="3875088" y="3389313"/>
          <p14:tracePt t="26131" x="3898900" y="3397250"/>
          <p14:tracePt t="26136" x="3922713" y="3397250"/>
          <p14:tracePt t="26145" x="3946525" y="3397250"/>
          <p14:tracePt t="26152" x="3970338" y="3405188"/>
          <p14:tracePt t="26160" x="3994150" y="3405188"/>
          <p14:tracePt t="26168" x="4011613" y="3405188"/>
          <p14:tracePt t="26176" x="4019550" y="3405188"/>
          <p14:tracePt t="26184" x="4051300" y="3405188"/>
          <p14:tracePt t="26192" x="4067175" y="3405188"/>
          <p14:tracePt t="26200" x="4090988" y="3405188"/>
          <p14:tracePt t="26209" x="4114800" y="3405188"/>
          <p14:tracePt t="26216" x="4138613" y="3405188"/>
          <p14:tracePt t="26224" x="4154488" y="3405188"/>
          <p14:tracePt t="26232" x="4170363" y="3405188"/>
          <p14:tracePt t="26240" x="4178300" y="3405188"/>
          <p14:tracePt t="26249" x="4186238" y="3405188"/>
          <p14:tracePt t="26256" x="4202113" y="3405188"/>
          <p14:tracePt t="26272" x="4210050" y="3405188"/>
          <p14:tracePt t="26288" x="4225925" y="3405188"/>
          <p14:tracePt t="26297" x="4233863" y="3405188"/>
          <p14:tracePt t="26305" x="4241800" y="3405188"/>
          <p14:tracePt t="26313" x="4257675" y="3405188"/>
          <p14:tracePt t="26320" x="4281488" y="3405188"/>
          <p14:tracePt t="26328" x="4297363" y="3405188"/>
          <p14:tracePt t="26336" x="4321175" y="3397250"/>
          <p14:tracePt t="26344" x="4337050" y="3397250"/>
          <p14:tracePt t="26352" x="4352925" y="3389313"/>
          <p14:tracePt t="26360" x="4370388" y="3389313"/>
          <p14:tracePt t="26368" x="4394200" y="3389313"/>
          <p14:tracePt t="26377" x="4418013" y="3389313"/>
          <p14:tracePt t="26384" x="4441825" y="3389313"/>
          <p14:tracePt t="26392" x="4481513" y="3389313"/>
          <p14:tracePt t="26400" x="4537075" y="3389313"/>
          <p14:tracePt t="26408" x="4576763" y="3389313"/>
          <p14:tracePt t="26416" x="4632325" y="3389313"/>
          <p14:tracePt t="26424" x="4687888" y="3389313"/>
          <p14:tracePt t="26432" x="4729163" y="3389313"/>
          <p14:tracePt t="26441" x="4776788" y="3389313"/>
          <p14:tracePt t="26448" x="4808538" y="3389313"/>
          <p14:tracePt t="26459" x="4840288" y="3389313"/>
          <p14:tracePt t="26464" x="4864100" y="3389313"/>
          <p14:tracePt t="26473" x="4872038" y="3389313"/>
          <p14:tracePt t="26480" x="4887913" y="3389313"/>
          <p14:tracePt t="26488" x="4895850" y="3381375"/>
          <p14:tracePt t="26496" x="4903788" y="3381375"/>
          <p14:tracePt t="26544" x="4911725" y="3381375"/>
          <p14:tracePt t="26552" x="4919663" y="3373438"/>
          <p14:tracePt t="26562" x="4927600" y="3373438"/>
          <p14:tracePt t="26572" x="4951413" y="3373438"/>
          <p14:tracePt t="26576" x="4983163" y="3373438"/>
          <p14:tracePt t="26584" x="5006975" y="3373438"/>
          <p14:tracePt t="26592" x="5046663" y="3373438"/>
          <p14:tracePt t="26600" x="5080000" y="3373438"/>
          <p14:tracePt t="26610" x="5103813" y="3373438"/>
          <p14:tracePt t="26617" x="5135563" y="3373438"/>
          <p14:tracePt t="26625" x="5159375" y="3373438"/>
          <p14:tracePt t="26633" x="5167313" y="3373438"/>
          <p14:tracePt t="26672" x="5175250" y="3373438"/>
          <p14:tracePt t="26680" x="5183188" y="3373438"/>
          <p14:tracePt t="26688" x="5207000" y="3373438"/>
          <p14:tracePt t="26696" x="5230813" y="3373438"/>
          <p14:tracePt t="26704" x="5262563" y="3381375"/>
          <p14:tracePt t="26712" x="5294313" y="3381375"/>
          <p14:tracePt t="26720" x="5318125" y="3389313"/>
          <p14:tracePt t="26728" x="5341938" y="3389313"/>
          <p14:tracePt t="26736" x="5365750" y="3389313"/>
          <p14:tracePt t="26744" x="5373688" y="3389313"/>
          <p14:tracePt t="27105" x="5365750" y="3389313"/>
          <p14:tracePt t="27113" x="5357813" y="3389313"/>
          <p14:tracePt t="27133" x="5349875" y="3389313"/>
          <p14:tracePt t="27148" x="5349875" y="3397250"/>
          <p14:tracePt t="27200" x="5341938" y="3397250"/>
          <p14:tracePt t="27209" x="5334000" y="3397250"/>
          <p14:tracePt t="27216" x="5318125" y="3405188"/>
          <p14:tracePt t="27226" x="5302250" y="3405188"/>
          <p14:tracePt t="27232" x="5278438" y="3405188"/>
          <p14:tracePt t="27240" x="5246688" y="3405188"/>
          <p14:tracePt t="27249" x="5214938" y="3405188"/>
          <p14:tracePt t="27256" x="5167313" y="3405188"/>
          <p14:tracePt t="27264" x="5111750" y="3405188"/>
          <p14:tracePt t="27272" x="5046663" y="3405188"/>
          <p14:tracePt t="27280" x="4959350" y="3405188"/>
          <p14:tracePt t="27288" x="4887913" y="3405188"/>
          <p14:tracePt t="27296" x="4824413" y="3405188"/>
          <p14:tracePt t="27305" x="4768850" y="3405188"/>
          <p14:tracePt t="27312" x="4729163" y="3405188"/>
          <p14:tracePt t="27320" x="4679950" y="3405188"/>
          <p14:tracePt t="27328" x="4656138" y="3405188"/>
          <p14:tracePt t="27337" x="4640263" y="3405188"/>
          <p14:tracePt t="27344" x="4632325" y="3405188"/>
          <p14:tracePt t="27352" x="4616450" y="3405188"/>
          <p14:tracePt t="27360" x="4600575" y="3405188"/>
          <p14:tracePt t="27377" x="4592638" y="3405188"/>
          <p14:tracePt t="27393" x="4584700" y="3405188"/>
          <p14:tracePt t="27400" x="4576763" y="3405188"/>
          <p14:tracePt t="27416" x="4568825" y="3405188"/>
          <p14:tracePt t="27426" x="4552950" y="3405188"/>
          <p14:tracePt t="27432" x="4537075" y="3405188"/>
          <p14:tracePt t="27440" x="4513263" y="3405188"/>
          <p14:tracePt t="27448" x="4481513" y="3405188"/>
          <p14:tracePt t="27456" x="4457700" y="3405188"/>
          <p14:tracePt t="27464" x="4433888" y="3405188"/>
          <p14:tracePt t="27472" x="4410075" y="3405188"/>
          <p14:tracePt t="27480" x="4386263" y="3405188"/>
          <p14:tracePt t="27488" x="4352925" y="3405188"/>
          <p14:tracePt t="27496" x="4329113" y="3405188"/>
          <p14:tracePt t="27505" x="4313238" y="3405188"/>
          <p14:tracePt t="27512" x="4289425" y="3405188"/>
          <p14:tracePt t="27521" x="4265613" y="3405188"/>
          <p14:tracePt t="27528" x="4257675" y="3405188"/>
          <p14:tracePt t="27537" x="4233863" y="3405188"/>
          <p14:tracePt t="27544" x="4217988" y="3405188"/>
          <p14:tracePt t="27553" x="4194175" y="3405188"/>
          <p14:tracePt t="27560" x="4178300" y="3405188"/>
          <p14:tracePt t="27569" x="4154488" y="3405188"/>
          <p14:tracePt t="27576" x="4146550" y="3405188"/>
          <p14:tracePt t="27584" x="4138613" y="3405188"/>
          <p14:tracePt t="27592" x="4130675" y="3405188"/>
          <p14:tracePt t="27609" x="4122738" y="3405188"/>
          <p14:tracePt t="27616" x="4114800" y="3405188"/>
          <p14:tracePt t="27624" x="4106863" y="3405188"/>
          <p14:tracePt t="27632" x="4090988" y="3405188"/>
          <p14:tracePt t="27640" x="4075113" y="3405188"/>
          <p14:tracePt t="27649" x="4059238" y="3405188"/>
          <p14:tracePt t="27656" x="4051300" y="3405188"/>
          <p14:tracePt t="27664" x="4043363" y="3405188"/>
          <p14:tracePt t="27672" x="4027488" y="3405188"/>
          <p14:tracePt t="27681" x="4019550" y="3405188"/>
          <p14:tracePt t="27689" x="4002088" y="3405188"/>
          <p14:tracePt t="27697" x="3994150" y="3405188"/>
          <p14:tracePt t="27705" x="3970338" y="3405188"/>
          <p14:tracePt t="27713" x="3954463" y="3405188"/>
          <p14:tracePt t="27721" x="3946525" y="3405188"/>
          <p14:tracePt t="27728" x="3938588" y="3405188"/>
          <p14:tracePt t="27737" x="3930650" y="3405188"/>
          <p14:tracePt t="27776" x="3922713" y="3405188"/>
          <p14:tracePt t="27792" x="3914775" y="3405188"/>
          <p14:tracePt t="27809" x="3906838" y="3405188"/>
          <p14:tracePt t="27816" x="3898900" y="3405188"/>
          <p14:tracePt t="27824" x="3890963" y="3405188"/>
          <p14:tracePt t="27832" x="3883025" y="3405188"/>
          <p14:tracePt t="27840" x="3859213" y="3405188"/>
          <p14:tracePt t="27849" x="3835400" y="3405188"/>
          <p14:tracePt t="27856" x="3811588" y="3405188"/>
          <p14:tracePt t="27864" x="3787775" y="3405188"/>
          <p14:tracePt t="27872" x="3771900" y="3405188"/>
          <p14:tracePt t="27880" x="3763963" y="3405188"/>
          <p14:tracePt t="27888" x="3756025" y="3405188"/>
          <p14:tracePt t="27992" x="3748088" y="3405188"/>
          <p14:tracePt t="28488" x="3740150" y="3405188"/>
          <p14:tracePt t="28552" x="3740150" y="3397250"/>
          <p14:tracePt t="28617" x="3732213" y="3397250"/>
          <p14:tracePt t="28625" x="3732213" y="3389313"/>
          <p14:tracePt t="28648" x="3732213" y="3381375"/>
          <p14:tracePt t="28665" x="3732213" y="3373438"/>
          <p14:tracePt t="28672" x="3724275" y="3373438"/>
          <p14:tracePt t="28680" x="3724275" y="3365500"/>
          <p14:tracePt t="28696" x="3724275" y="3357563"/>
          <p14:tracePt t="28704" x="3724275" y="3349625"/>
          <p14:tracePt t="28712" x="3716338" y="3341688"/>
          <p14:tracePt t="28720" x="3716338" y="3333750"/>
          <p14:tracePt t="28736" x="3716338" y="3325813"/>
          <p14:tracePt t="28744" x="3716338" y="3317875"/>
          <p14:tracePt t="28760" x="3716338" y="3309938"/>
          <p14:tracePt t="28777" x="3716338" y="3294063"/>
          <p14:tracePt t="28792" x="3716338" y="3286125"/>
          <p14:tracePt t="28904" x="3716338" y="3278188"/>
          <p14:tracePt t="28921" x="3716338" y="3262313"/>
          <p14:tracePt t="28928" x="3716338" y="3252788"/>
          <p14:tracePt t="28936" x="3716338" y="3236913"/>
          <p14:tracePt t="28944" x="3716338" y="3228975"/>
          <p14:tracePt t="28952" x="3716338" y="3221038"/>
          <p14:tracePt t="28968" x="3716338" y="3205163"/>
          <p14:tracePt t="28984" x="3716338" y="3197225"/>
          <p14:tracePt t="28992" x="3716338" y="3189288"/>
          <p14:tracePt t="29008" x="3716338" y="3173413"/>
          <p14:tracePt t="29024" x="3716338" y="3165475"/>
          <p14:tracePt t="29032" x="3724275" y="3149600"/>
          <p14:tracePt t="29040" x="3724275" y="3141663"/>
          <p14:tracePt t="29048" x="3732213" y="3117850"/>
          <p14:tracePt t="29057" x="3732213" y="3101975"/>
          <p14:tracePt t="29064" x="3740150" y="3078163"/>
          <p14:tracePt t="29072" x="3740150" y="3054350"/>
          <p14:tracePt t="29080" x="3748088" y="3046413"/>
          <p14:tracePt t="29088" x="3756025" y="3030538"/>
          <p14:tracePt t="29097" x="3763963" y="3022600"/>
          <p14:tracePt t="29105" x="3763963" y="2998788"/>
          <p14:tracePt t="29113" x="3771900" y="2990850"/>
          <p14:tracePt t="29121" x="3779838" y="2974975"/>
          <p14:tracePt t="29133" x="3779838" y="2951163"/>
          <p14:tracePt t="29136" x="3787775" y="2935288"/>
          <p14:tracePt t="29145" x="3795713" y="2901950"/>
          <p14:tracePt t="29152" x="3803650" y="2878138"/>
          <p14:tracePt t="29162" x="3811588" y="2862263"/>
          <p14:tracePt t="29168" x="3819525" y="2846388"/>
          <p14:tracePt t="29176" x="3827463" y="2830513"/>
          <p14:tracePt t="29184" x="3827463" y="2806700"/>
          <p14:tracePt t="29192" x="3835400" y="2790825"/>
          <p14:tracePt t="29200" x="3843338" y="2774950"/>
          <p14:tracePt t="29208" x="3851275" y="2751138"/>
          <p14:tracePt t="29216" x="3859213" y="2735263"/>
          <p14:tracePt t="29224" x="3867150" y="2719388"/>
          <p14:tracePt t="29232" x="3875088" y="2695575"/>
          <p14:tracePt t="29241" x="3875088" y="2679700"/>
          <p14:tracePt t="29248" x="3875088" y="2663825"/>
          <p14:tracePt t="29256" x="3883025" y="2647950"/>
          <p14:tracePt t="29264" x="3883025" y="2632075"/>
          <p14:tracePt t="29272" x="3890963" y="2616200"/>
          <p14:tracePt t="29280" x="3890963" y="2600325"/>
          <p14:tracePt t="29288" x="3890963" y="2592388"/>
          <p14:tracePt t="29296" x="3890963" y="2584450"/>
          <p14:tracePt t="29304" x="3898900" y="2559050"/>
          <p14:tracePt t="29320" x="3898900" y="2543175"/>
          <p14:tracePt t="29328" x="3898900" y="2535238"/>
          <p14:tracePt t="29336" x="3898900" y="2519363"/>
          <p14:tracePt t="29344" x="3898900" y="2511425"/>
          <p14:tracePt t="29352" x="3898900" y="2495550"/>
          <p14:tracePt t="29360" x="3898900" y="2487613"/>
          <p14:tracePt t="29369" x="3898900" y="2471738"/>
          <p14:tracePt t="29377" x="3898900" y="2463800"/>
          <p14:tracePt t="29392" x="3898900" y="2447925"/>
          <p14:tracePt t="29408" x="3898900" y="2439988"/>
          <p14:tracePt t="29416" x="3898900" y="2432050"/>
          <p14:tracePt t="29425" x="3898900" y="2424113"/>
          <p14:tracePt t="29432" x="3898900" y="2408238"/>
          <p14:tracePt t="29442" x="3898900" y="2400300"/>
          <p14:tracePt t="29448" x="3898900" y="2384425"/>
          <p14:tracePt t="29457" x="3898900" y="2368550"/>
          <p14:tracePt t="29464" x="3890963" y="2352675"/>
          <p14:tracePt t="29472" x="3890963" y="2344738"/>
          <p14:tracePt t="29480" x="3883025" y="2336800"/>
          <p14:tracePt t="29488" x="3883025" y="2320925"/>
          <p14:tracePt t="29507" x="3883025" y="2312988"/>
          <p14:tracePt t="29521" x="3883025" y="2305050"/>
          <p14:tracePt t="29569" x="3883025" y="2297113"/>
          <p14:tracePt t="29617" x="3883025" y="2289175"/>
          <p14:tracePt t="29840" x="3883025" y="2320925"/>
          <p14:tracePt t="29848" x="3883025" y="2344738"/>
          <p14:tracePt t="29856" x="3883025" y="2360613"/>
          <p14:tracePt t="29864" x="3883025" y="2384425"/>
          <p14:tracePt t="29873" x="3883025" y="2400300"/>
          <p14:tracePt t="29880" x="3883025" y="2424113"/>
          <p14:tracePt t="29889" x="3883025" y="2439988"/>
          <p14:tracePt t="29897" x="3883025" y="2455863"/>
          <p14:tracePt t="29904" x="3883025" y="2471738"/>
          <p14:tracePt t="29912" x="3883025" y="2487613"/>
          <p14:tracePt t="29921" x="3883025" y="2495550"/>
          <p14:tracePt t="29930" x="3883025" y="2511425"/>
          <p14:tracePt t="29945" x="3883025" y="2519363"/>
          <p14:tracePt t="29968" x="3883025" y="2527300"/>
          <p14:tracePt t="29976" x="3883025" y="2535238"/>
          <p14:tracePt t="29985" x="3883025" y="2543175"/>
          <p14:tracePt t="29993" x="3883025" y="2551113"/>
          <p14:tracePt t="30001" x="3883025" y="2559050"/>
          <p14:tracePt t="30008" x="3883025" y="2584450"/>
          <p14:tracePt t="30016" x="3890963" y="2608263"/>
          <p14:tracePt t="30024" x="3906838" y="2640013"/>
          <p14:tracePt t="30032" x="3914775" y="2671763"/>
          <p14:tracePt t="30040" x="3922713" y="2711450"/>
          <p14:tracePt t="30048" x="3938588" y="2735263"/>
          <p14:tracePt t="30056" x="3946525" y="2774950"/>
          <p14:tracePt t="30064" x="3954463" y="2790825"/>
          <p14:tracePt t="30073" x="3954463" y="2806700"/>
          <p14:tracePt t="30080" x="3954463" y="2814638"/>
          <p14:tracePt t="30088" x="3962400" y="2830513"/>
          <p14:tracePt t="30104" x="3962400" y="2838450"/>
          <p14:tracePt t="30112" x="3962400" y="2846388"/>
          <p14:tracePt t="30120" x="3962400" y="2854325"/>
          <p14:tracePt t="30146" x="3962400" y="2862263"/>
          <p14:tracePt t="30168" x="3962400" y="2870200"/>
          <p14:tracePt t="30176" x="3962400" y="2878138"/>
          <p14:tracePt t="30184" x="3962400" y="2894013"/>
          <p14:tracePt t="30193" x="3962400" y="2919413"/>
          <p14:tracePt t="30200" x="3962400" y="2943225"/>
          <p14:tracePt t="30208" x="3962400" y="2967038"/>
          <p14:tracePt t="30216" x="3962400" y="2982913"/>
          <p14:tracePt t="30226" x="3962400" y="2998788"/>
          <p14:tracePt t="30232" x="3962400" y="3022600"/>
          <p14:tracePt t="30240" x="3962400" y="3030538"/>
          <p14:tracePt t="30248" x="3962400" y="3046413"/>
          <p14:tracePt t="30256" x="3962400" y="3054350"/>
          <p14:tracePt t="30264" x="3962400" y="3062288"/>
          <p14:tracePt t="30272" x="3962400" y="3078163"/>
          <p14:tracePt t="30288" x="3962400" y="3086100"/>
          <p14:tracePt t="30296" x="3954463" y="3086100"/>
          <p14:tracePt t="30304" x="3954463" y="3094038"/>
          <p14:tracePt t="30320" x="3954463" y="3101975"/>
          <p14:tracePt t="30345" x="3954463" y="3109913"/>
          <p14:tracePt t="30353" x="3946525" y="3117850"/>
          <p14:tracePt t="30362" x="3946525" y="3125788"/>
          <p14:tracePt t="30368" x="3938588" y="3133725"/>
          <p14:tracePt t="30377" x="3930650" y="3133725"/>
          <p14:tracePt t="30384" x="3930650" y="3141663"/>
          <p14:tracePt t="30400" x="3930650" y="3149600"/>
          <p14:tracePt t="30426" x="3922713" y="3149600"/>
          <p14:tracePt t="30432" x="3922713" y="3157538"/>
          <p14:tracePt t="30448" x="3914775" y="3165475"/>
          <p14:tracePt t="30481" x="3914775" y="3173413"/>
          <p14:tracePt t="30505" x="3906838" y="3173413"/>
          <p14:tracePt t="30648" x="3890963" y="3125788"/>
          <p14:tracePt t="30656" x="3890963" y="3109913"/>
          <p14:tracePt t="30664" x="3890963" y="3078163"/>
          <p14:tracePt t="30673" x="3883025" y="3054350"/>
          <p14:tracePt t="30681" x="3883025" y="3022600"/>
          <p14:tracePt t="30688" x="3883025" y="2998788"/>
          <p14:tracePt t="30696" x="3875088" y="2967038"/>
          <p14:tracePt t="30704" x="3875088" y="2943225"/>
          <p14:tracePt t="30712" x="3875088" y="2909888"/>
          <p14:tracePt t="30720" x="3875088" y="2886075"/>
          <p14:tracePt t="30728" x="3867150" y="2854325"/>
          <p14:tracePt t="30736" x="3867150" y="2830513"/>
          <p14:tracePt t="30745" x="3859213" y="2798763"/>
          <p14:tracePt t="30752" x="3859213" y="2782888"/>
          <p14:tracePt t="30760" x="3859213" y="2759075"/>
          <p14:tracePt t="30769" x="3859213" y="2735263"/>
          <p14:tracePt t="30776" x="3851275" y="2711450"/>
          <p14:tracePt t="30784" x="3851275" y="2687638"/>
          <p14:tracePt t="30792" x="3851275" y="2663825"/>
          <p14:tracePt t="30800" x="3851275" y="2647950"/>
          <p14:tracePt t="30808" x="3851275" y="2632075"/>
          <p14:tracePt t="30816" x="3851275" y="2616200"/>
          <p14:tracePt t="30824" x="3851275" y="2592388"/>
          <p14:tracePt t="30833" x="3851275" y="2584450"/>
          <p14:tracePt t="30840" x="3851275" y="2559050"/>
          <p14:tracePt t="30848" x="3851275" y="2543175"/>
          <p14:tracePt t="30856" x="3851275" y="2527300"/>
          <p14:tracePt t="30864" x="3851275" y="2519363"/>
          <p14:tracePt t="30872" x="3851275" y="2503488"/>
          <p14:tracePt t="30880" x="3851275" y="2487613"/>
          <p14:tracePt t="30888" x="3851275" y="2471738"/>
          <p14:tracePt t="30896" x="3851275" y="2455863"/>
          <p14:tracePt t="30905" x="3851275" y="2439988"/>
          <p14:tracePt t="30912" x="3851275" y="2432050"/>
          <p14:tracePt t="30921" x="3851275" y="2416175"/>
          <p14:tracePt t="30928" x="3843338" y="2400300"/>
          <p14:tracePt t="30936" x="3843338" y="2384425"/>
          <p14:tracePt t="30944" x="3843338" y="2368550"/>
          <p14:tracePt t="30952" x="3843338" y="2360613"/>
          <p14:tracePt t="30960" x="3843338" y="2344738"/>
          <p14:tracePt t="30968" x="3843338" y="2336800"/>
          <p14:tracePt t="30976" x="3843338" y="2328863"/>
          <p14:tracePt t="30984" x="3843338" y="2320925"/>
          <p14:tracePt t="31009" x="3843338" y="2312988"/>
          <p14:tracePt t="31169" x="3843338" y="2336800"/>
          <p14:tracePt t="31176" x="3843338" y="2368550"/>
          <p14:tracePt t="31184" x="3835400" y="2392363"/>
          <p14:tracePt t="31194" x="3835400" y="2416175"/>
          <p14:tracePt t="31200" x="3835400" y="2447925"/>
          <p14:tracePt t="31208" x="3835400" y="2471738"/>
          <p14:tracePt t="31216" x="3835400" y="2503488"/>
          <p14:tracePt t="31226" x="3835400" y="2519363"/>
          <p14:tracePt t="31232" x="3835400" y="2543175"/>
          <p14:tracePt t="31240" x="3835400" y="2551113"/>
          <p14:tracePt t="31248" x="3835400" y="2566988"/>
          <p14:tracePt t="31256" x="3835400" y="2584450"/>
          <p14:tracePt t="31272" x="3827463" y="2600325"/>
          <p14:tracePt t="31280" x="3827463" y="2616200"/>
          <p14:tracePt t="31288" x="3819525" y="2632075"/>
          <p14:tracePt t="31296" x="3819525" y="2655888"/>
          <p14:tracePt t="31304" x="3819525" y="2679700"/>
          <p14:tracePt t="31312" x="3819525" y="2703513"/>
          <p14:tracePt t="31320" x="3811588" y="2743200"/>
          <p14:tracePt t="31328" x="3811588" y="2767013"/>
          <p14:tracePt t="31336" x="3811588" y="2798763"/>
          <p14:tracePt t="31344" x="3811588" y="2822575"/>
          <p14:tracePt t="31352" x="3803650" y="2838450"/>
          <p14:tracePt t="31360" x="3803650" y="2854325"/>
          <p14:tracePt t="31368" x="3795713" y="2870200"/>
          <p14:tracePt t="31376" x="3795713" y="2878138"/>
          <p14:tracePt t="31384" x="3787775" y="2894013"/>
          <p14:tracePt t="31392" x="3787775" y="2919413"/>
          <p14:tracePt t="31400" x="3787775" y="2943225"/>
          <p14:tracePt t="31408" x="3787775" y="2982913"/>
          <p14:tracePt t="31416" x="3787775" y="3022600"/>
          <p14:tracePt t="31424" x="3787775" y="3054350"/>
          <p14:tracePt t="31432" x="3795713" y="3078163"/>
          <p14:tracePt t="31440" x="3795713" y="3109913"/>
          <p14:tracePt t="31448" x="3803650" y="3133725"/>
          <p14:tracePt t="31457" x="3803650" y="3149600"/>
          <p14:tracePt t="31464" x="3803650" y="3165475"/>
          <p14:tracePt t="31472" x="3803650" y="3189288"/>
          <p14:tracePt t="31480" x="3803650" y="3197225"/>
          <p14:tracePt t="31488" x="3803650" y="3205163"/>
          <p14:tracePt t="31496" x="3803650" y="3213100"/>
          <p14:tracePt t="31504" x="3803650" y="3221038"/>
          <p14:tracePt t="31512" x="3803650" y="3228975"/>
          <p14:tracePt t="31529" x="3795713" y="3236913"/>
          <p14:tracePt t="31537" x="3795713" y="3244850"/>
          <p14:tracePt t="31546" x="3795713" y="3252788"/>
          <p14:tracePt t="31552" x="3795713" y="3262313"/>
          <p14:tracePt t="31561" x="3787775" y="3286125"/>
          <p14:tracePt t="31568" x="3787775" y="3302000"/>
          <p14:tracePt t="31576" x="3787775" y="3309938"/>
          <p14:tracePt t="31584" x="3779838" y="3325813"/>
          <p14:tracePt t="31592" x="3779838" y="3333750"/>
          <p14:tracePt t="31600" x="3779838" y="3341688"/>
          <p14:tracePt t="31737" x="3779838" y="3349625"/>
          <p14:tracePt t="32696" x="3787775" y="3341688"/>
          <p14:tracePt t="32712" x="3787775" y="3333750"/>
          <p14:tracePt t="32736" x="3787775" y="3325813"/>
          <p14:tracePt t="32760" x="3787775" y="3317875"/>
          <p14:tracePt t="32768" x="3795713" y="3309938"/>
          <p14:tracePt t="32776" x="3795713" y="3302000"/>
          <p14:tracePt t="32792" x="3795713" y="3294063"/>
          <p14:tracePt t="32817" x="3795713" y="3286125"/>
          <p14:tracePt t="32832" x="3795713" y="3278188"/>
          <p14:tracePt t="32849" x="3803650" y="3270250"/>
          <p14:tracePt t="32960" x="3803650" y="3262313"/>
          <p14:tracePt t="32984" x="3811588" y="3262313"/>
          <p14:tracePt t="33008" x="3811588" y="3252788"/>
          <p14:tracePt t="33041" x="3819525" y="3244850"/>
          <p14:tracePt t="33048" x="3819525" y="3236913"/>
          <p14:tracePt t="33056" x="3827463" y="3236913"/>
          <p14:tracePt t="33064" x="3827463" y="3228975"/>
          <p14:tracePt t="33080" x="3835400" y="3228975"/>
          <p14:tracePt t="33088" x="3835400" y="3221038"/>
          <p14:tracePt t="33096" x="3843338" y="3221038"/>
          <p14:tracePt t="33113" x="3851275" y="3205163"/>
          <p14:tracePt t="33130" x="3859213" y="3197225"/>
          <p14:tracePt t="33147" x="3867150" y="3189288"/>
          <p14:tracePt t="33153" x="3875088" y="3181350"/>
          <p14:tracePt t="33184" x="3875088" y="3173413"/>
          <p14:tracePt t="33228" x="3883025" y="3173413"/>
          <p14:tracePt t="33249" x="3883025" y="3165475"/>
          <p14:tracePt t="33272" x="3890963" y="3165475"/>
          <p14:tracePt t="33296" x="3890963" y="3157538"/>
          <p14:tracePt t="33312" x="3898900" y="3157538"/>
          <p14:tracePt t="33320" x="3906838" y="3149600"/>
          <p14:tracePt t="33328" x="3914775" y="3149600"/>
          <p14:tracePt t="33344" x="3922713" y="3149600"/>
          <p14:tracePt t="33361" x="3930650" y="3149600"/>
          <p14:tracePt t="33368" x="3938588" y="3149600"/>
          <p14:tracePt t="33384" x="3946525" y="3141663"/>
          <p14:tracePt t="33392" x="3954463" y="3141663"/>
          <p14:tracePt t="33400" x="3962400" y="3141663"/>
          <p14:tracePt t="33408" x="3970338" y="3141663"/>
          <p14:tracePt t="33425" x="3986213" y="3133725"/>
          <p14:tracePt t="33440" x="3994150" y="3133725"/>
          <p14:tracePt t="33457" x="4002088" y="3133725"/>
          <p14:tracePt t="33472" x="4011613" y="3133725"/>
          <p14:tracePt t="33488" x="4019550" y="3133725"/>
          <p14:tracePt t="34217" x="4027488" y="3133725"/>
          <p14:tracePt t="34248" x="4035425" y="3133725"/>
          <p14:tracePt t="34312" x="4043363" y="3133725"/>
          <p14:tracePt t="34344" x="4051300" y="3133725"/>
          <p14:tracePt t="34353" x="4067175" y="3133725"/>
          <p14:tracePt t="34361" x="4075113" y="3133725"/>
          <p14:tracePt t="34369" x="4090988" y="3133725"/>
          <p14:tracePt t="34377" x="4106863" y="3133725"/>
          <p14:tracePt t="34384" x="4122738" y="3133725"/>
          <p14:tracePt t="34392" x="4138613" y="3133725"/>
          <p14:tracePt t="34400" x="4154488" y="3133725"/>
          <p14:tracePt t="34408" x="4162425" y="3133725"/>
          <p14:tracePt t="34416" x="4170363" y="3133725"/>
          <p14:tracePt t="34873" x="4202113" y="3133725"/>
          <p14:tracePt t="34881" x="4233863" y="3133725"/>
          <p14:tracePt t="34888" x="4265613" y="3141663"/>
          <p14:tracePt t="34896" x="4289425" y="3141663"/>
          <p14:tracePt t="34904" x="4313238" y="3141663"/>
          <p14:tracePt t="34912" x="4321175" y="3141663"/>
          <p14:tracePt t="34920" x="4337050" y="3141663"/>
          <p14:tracePt t="34929" x="4344988" y="3141663"/>
          <p14:tracePt t="34936" x="4362450" y="3141663"/>
          <p14:tracePt t="34952" x="4370388" y="3141663"/>
          <p14:tracePt t="35105" x="4378325" y="3141663"/>
          <p14:tracePt t="35113" x="4418013" y="3141663"/>
          <p14:tracePt t="35121" x="4441825" y="3141663"/>
          <p14:tracePt t="35132" x="4465638" y="3141663"/>
          <p14:tracePt t="35137" x="4473575" y="3141663"/>
          <p14:tracePt t="35147" x="4497388" y="3141663"/>
          <p14:tracePt t="35153" x="4513263" y="3141663"/>
          <p14:tracePt t="35161" x="4529138" y="3141663"/>
          <p14:tracePt t="35176" x="4537075" y="3141663"/>
          <p14:tracePt t="35248" x="4545013" y="3141663"/>
          <p14:tracePt t="35280" x="4552950" y="3141663"/>
          <p14:tracePt t="35288" x="4576763" y="3141663"/>
          <p14:tracePt t="35296" x="4584700" y="3141663"/>
          <p14:tracePt t="35305" x="4608513" y="3141663"/>
          <p14:tracePt t="35314" x="4632325" y="3141663"/>
          <p14:tracePt t="35321" x="4656138" y="3149600"/>
          <p14:tracePt t="35328" x="4672013" y="3149600"/>
          <p14:tracePt t="35336" x="4695825" y="3157538"/>
          <p14:tracePt t="35344" x="4721225" y="3157538"/>
          <p14:tracePt t="35352" x="4729163" y="3157538"/>
          <p14:tracePt t="35360" x="4737100" y="3157538"/>
          <p14:tracePt t="35368" x="4745038" y="3157538"/>
          <p14:tracePt t="35464" x="4752975" y="3157538"/>
          <p14:tracePt t="35472" x="4784725" y="3157538"/>
          <p14:tracePt t="35480" x="4808538" y="3165475"/>
          <p14:tracePt t="35488" x="4832350" y="3165475"/>
          <p14:tracePt t="35496" x="4856163" y="3165475"/>
          <p14:tracePt t="35505" x="4887913" y="3165475"/>
          <p14:tracePt t="35512" x="4911725" y="3165475"/>
          <p14:tracePt t="35521" x="4927600" y="3165475"/>
          <p14:tracePt t="35528" x="4951413" y="3165475"/>
          <p14:tracePt t="35536" x="4967288" y="3165475"/>
          <p14:tracePt t="35544" x="4975225" y="3165475"/>
          <p14:tracePt t="35576" x="4983163" y="3165475"/>
          <p14:tracePt t="35608" x="5014913" y="3173413"/>
          <p14:tracePt t="35616" x="5064125" y="3181350"/>
          <p14:tracePt t="35624" x="5103813" y="3181350"/>
          <p14:tracePt t="35632" x="5143500" y="3189288"/>
          <p14:tracePt t="35640" x="5175250" y="3189288"/>
          <p14:tracePt t="35648" x="5199063" y="3189288"/>
          <p14:tracePt t="35656" x="5222875" y="3189288"/>
          <p14:tracePt t="35665" x="5238750" y="3189288"/>
          <p14:tracePt t="35672" x="5262563" y="3189288"/>
          <p14:tracePt t="35680" x="5270500" y="3189288"/>
          <p14:tracePt t="35688" x="5278438" y="3189288"/>
          <p14:tracePt t="35776" x="5286375" y="3189288"/>
          <p14:tracePt t="35784" x="5294313" y="3189288"/>
          <p14:tracePt t="35792" x="5334000" y="3189288"/>
          <p14:tracePt t="35800" x="5357813" y="3189288"/>
          <p14:tracePt t="35809" x="5381625" y="3189288"/>
          <p14:tracePt t="35817" x="5389563" y="3189288"/>
          <p14:tracePt t="35824" x="5407025" y="3189288"/>
          <p14:tracePt t="35832" x="5422900" y="3189288"/>
          <p14:tracePt t="35896" x="5430838" y="3189288"/>
          <p14:tracePt t="36272" x="5422900" y="3189288"/>
          <p14:tracePt t="36304" x="5414963" y="3189288"/>
          <p14:tracePt t="36312" x="5407025" y="3189288"/>
          <p14:tracePt t="36321" x="5397500" y="3189288"/>
          <p14:tracePt t="36336" x="5381625" y="3189288"/>
          <p14:tracePt t="36344" x="5365750" y="3189288"/>
          <p14:tracePt t="36352" x="5341938" y="3189288"/>
          <p14:tracePt t="36361" x="5310188" y="3189288"/>
          <p14:tracePt t="36368" x="5278438" y="3189288"/>
          <p14:tracePt t="36376" x="5222875" y="3189288"/>
          <p14:tracePt t="36384" x="5167313" y="3189288"/>
          <p14:tracePt t="36392" x="5103813" y="3181350"/>
          <p14:tracePt t="36400" x="5030788" y="3157538"/>
          <p14:tracePt t="36409" x="4943475" y="3149600"/>
          <p14:tracePt t="36416" x="4856163" y="3149600"/>
          <p14:tracePt t="36424" x="4760913" y="3141663"/>
          <p14:tracePt t="36432" x="4687888" y="3141663"/>
          <p14:tracePt t="36442" x="4616450" y="3133725"/>
          <p14:tracePt t="36448" x="4568825" y="3133725"/>
          <p14:tracePt t="36456" x="4537075" y="3133725"/>
          <p14:tracePt t="36464" x="4513263" y="3133725"/>
          <p14:tracePt t="36473" x="4505325" y="3133725"/>
          <p14:tracePt t="36480" x="4497388" y="3133725"/>
          <p14:tracePt t="36512" x="4489450" y="3133725"/>
          <p14:tracePt t="36520" x="4481513" y="3133725"/>
          <p14:tracePt t="36528" x="4465638" y="3133725"/>
          <p14:tracePt t="36537" x="4449763" y="3133725"/>
          <p14:tracePt t="36544" x="4418013" y="3133725"/>
          <p14:tracePt t="36552" x="4378325" y="3133725"/>
          <p14:tracePt t="36560" x="4337050" y="3133725"/>
          <p14:tracePt t="36571" x="4281488" y="3133725"/>
          <p14:tracePt t="36576" x="4217988" y="3133725"/>
          <p14:tracePt t="36584" x="4162425" y="3133725"/>
          <p14:tracePt t="36592" x="4098925" y="3133725"/>
          <p14:tracePt t="36600" x="4043363" y="3133725"/>
          <p14:tracePt t="36609" x="4002088" y="3133725"/>
          <p14:tracePt t="36617" x="3970338" y="3133725"/>
          <p14:tracePt t="36625" x="3946525" y="3133725"/>
          <p14:tracePt t="36632" x="3930650" y="3133725"/>
          <p14:tracePt t="36640" x="3914775" y="3133725"/>
          <p14:tracePt t="36648" x="3906838" y="3133725"/>
          <p14:tracePt t="36657" x="3898900" y="3133725"/>
          <p14:tracePt t="36664" x="3890963" y="3133725"/>
          <p14:tracePt t="36672" x="3875088" y="3133725"/>
          <p14:tracePt t="36680" x="3867150" y="3133725"/>
          <p14:tracePt t="36688" x="3859213" y="3133725"/>
          <p14:tracePt t="36696" x="3851275" y="3133725"/>
          <p14:tracePt t="36704" x="3835400" y="3133725"/>
          <p14:tracePt t="36712" x="3819525" y="3133725"/>
          <p14:tracePt t="36720" x="3811588" y="3133725"/>
          <p14:tracePt t="36728" x="3795713" y="3133725"/>
          <p14:tracePt t="36752" x="3787775" y="3133725"/>
          <p14:tracePt t="37130" x="3795713" y="3133725"/>
          <p14:tracePt t="37136" x="3803650" y="3133725"/>
          <p14:tracePt t="37169" x="3811588" y="3133725"/>
          <p14:tracePt t="37184" x="3827463" y="3133725"/>
          <p14:tracePt t="37224" x="3827463" y="3141663"/>
          <p14:tracePt t="37264" x="3835400" y="3141663"/>
          <p14:tracePt t="37497" x="3827463" y="3141663"/>
          <p14:tracePt t="37728" x="3835400" y="3141663"/>
          <p14:tracePt t="37768" x="3843338" y="3141663"/>
          <p14:tracePt t="37825" x="3851275" y="3149600"/>
          <p14:tracePt t="37832" x="3859213" y="3149600"/>
          <p14:tracePt t="37840" x="3867150" y="3149600"/>
          <p14:tracePt t="37848" x="3875088" y="3149600"/>
          <p14:tracePt t="37872" x="3875088" y="3157538"/>
          <p14:tracePt t="39144" x="3883025" y="3157538"/>
          <p14:tracePt t="39160" x="3890963" y="3157538"/>
          <p14:tracePt t="39178" x="3898900" y="3157538"/>
          <p14:tracePt t="39196" x="3906838" y="3157538"/>
          <p14:tracePt t="39200" x="3914775" y="3165475"/>
          <p14:tracePt t="39216" x="3922713" y="3165475"/>
          <p14:tracePt t="39232" x="3930650" y="3165475"/>
          <p14:tracePt t="39240" x="3938588" y="3165475"/>
          <p14:tracePt t="39304" x="3946525" y="3165475"/>
          <p14:tracePt t="39328" x="3954463" y="3165475"/>
          <p14:tracePt t="39344" x="3962400" y="3165475"/>
          <p14:tracePt t="39361" x="3970338" y="3165475"/>
          <p14:tracePt t="39432" x="3978275" y="3165475"/>
          <p14:tracePt t="39441" x="3986213" y="3173413"/>
          <p14:tracePt t="39448" x="3994150" y="3173413"/>
          <p14:tracePt t="39464" x="4002088" y="3173413"/>
          <p14:tracePt t="39473" x="4011613" y="3181350"/>
          <p14:tracePt t="39504" x="4019550" y="3181350"/>
          <p14:tracePt t="39528" x="4027488" y="3181350"/>
          <p14:tracePt t="39704" x="4035425" y="3181350"/>
          <p14:tracePt t="40056" x="4043363" y="3181350"/>
          <p14:tracePt t="40096" x="4051300" y="3181350"/>
          <p14:tracePt t="40609" x="4059238" y="3181350"/>
          <p14:tracePt t="40624" x="4067175" y="3181350"/>
          <p14:tracePt t="40648" x="4075113" y="3181350"/>
          <p14:tracePt t="40664" x="4083050" y="3181350"/>
          <p14:tracePt t="40672" x="4090988" y="3181350"/>
          <p14:tracePt t="40696" x="4098925" y="3181350"/>
          <p14:tracePt t="40712" x="4106863" y="3181350"/>
          <p14:tracePt t="40736" x="4114800" y="3181350"/>
          <p14:tracePt t="40760" x="4122738" y="3173413"/>
          <p14:tracePt t="40784" x="4130675" y="3173413"/>
          <p14:tracePt t="40920" x="4138613" y="3173413"/>
          <p14:tracePt t="40936" x="4146550" y="3173413"/>
          <p14:tracePt t="40952" x="4154488" y="3173413"/>
          <p14:tracePt t="41017" x="4162425" y="3173413"/>
          <p14:tracePt t="41032" x="4170363" y="3173413"/>
          <p14:tracePt t="41040" x="4178300" y="3173413"/>
          <p14:tracePt t="41048" x="4186238" y="3173413"/>
          <p14:tracePt t="41072" x="4194175" y="3173413"/>
          <p14:tracePt t="41609" x="4202113" y="3173413"/>
          <p14:tracePt t="41641" x="4210050" y="3173413"/>
          <p14:tracePt t="41649" x="4217988" y="3173413"/>
          <p14:tracePt t="41680" x="4225925" y="3173413"/>
          <p14:tracePt t="41688" x="4233863" y="3173413"/>
          <p14:tracePt t="41712" x="4241800" y="3173413"/>
          <p14:tracePt t="41728" x="4249738" y="3173413"/>
          <p14:tracePt t="41755" x="4257675" y="3173413"/>
          <p14:tracePt t="41776" x="4265613" y="3173413"/>
          <p14:tracePt t="41808" x="4273550" y="3173413"/>
          <p14:tracePt t="41826" x="4281488" y="3173413"/>
          <p14:tracePt t="41864" x="4289425" y="3173413"/>
          <p14:tracePt t="41944" x="4297363" y="3173413"/>
          <p14:tracePt t="42064" x="4305300" y="3173413"/>
          <p14:tracePt t="42088" x="4313238" y="3173413"/>
          <p14:tracePt t="42136" x="4321175" y="3173413"/>
          <p14:tracePt t="42144" x="4321175" y="3181350"/>
          <p14:tracePt t="42161" x="4329113" y="3181350"/>
          <p14:tracePt t="42240" x="4337050" y="3181350"/>
          <p14:tracePt t="42265" x="4344988" y="3181350"/>
          <p14:tracePt t="42818" x="4386263" y="3181350"/>
          <p14:tracePt t="42824" x="4433888" y="3181350"/>
          <p14:tracePt t="42832" x="4489450" y="3181350"/>
          <p14:tracePt t="42840" x="4545013" y="3181350"/>
          <p14:tracePt t="42848" x="4584700" y="3181350"/>
          <p14:tracePt t="42856" x="4616450" y="3181350"/>
          <p14:tracePt t="42864" x="4648200" y="3181350"/>
          <p14:tracePt t="42872" x="4672013" y="3181350"/>
          <p14:tracePt t="42880" x="4679950" y="3181350"/>
          <p14:tracePt t="43185" x="4687888" y="3181350"/>
          <p14:tracePt t="43195" x="4729163" y="3189288"/>
          <p14:tracePt t="43200" x="4752975" y="3197225"/>
          <p14:tracePt t="43209" x="4776788" y="3197225"/>
          <p14:tracePt t="43216" x="4808538" y="3205163"/>
          <p14:tracePt t="43224" x="4832350" y="3205163"/>
          <p14:tracePt t="43232" x="4848225" y="3205163"/>
          <p14:tracePt t="43240" x="4856163" y="3205163"/>
          <p14:tracePt t="43248" x="4864100" y="3205163"/>
          <p14:tracePt t="43256" x="4872038" y="3205163"/>
          <p14:tracePt t="43280" x="4872038" y="3213100"/>
          <p14:tracePt t="43312" x="4879975" y="3213100"/>
          <p14:tracePt t="43320" x="4887913" y="3213100"/>
          <p14:tracePt t="43328" x="4927600" y="3213100"/>
          <p14:tracePt t="43336" x="4959350" y="3221038"/>
          <p14:tracePt t="43344" x="4983163" y="3221038"/>
          <p14:tracePt t="43352" x="5014913" y="3221038"/>
          <p14:tracePt t="43361" x="5046663" y="3221038"/>
          <p14:tracePt t="43368" x="5072063" y="3221038"/>
          <p14:tracePt t="43377" x="5095875" y="3221038"/>
          <p14:tracePt t="43384" x="5111750" y="3221038"/>
          <p14:tracePt t="43393" x="5127625" y="3221038"/>
          <p14:tracePt t="43400" x="5135563" y="3221038"/>
          <p14:tracePt t="43480" x="5143500" y="3221038"/>
          <p14:tracePt t="43488" x="5183188" y="3228975"/>
          <p14:tracePt t="43496" x="5222875" y="3236913"/>
          <p14:tracePt t="43506" x="5254625" y="3244850"/>
          <p14:tracePt t="43512" x="5286375" y="3244850"/>
          <p14:tracePt t="43521" x="5326063" y="3252788"/>
          <p14:tracePt t="43528" x="5349875" y="3262313"/>
          <p14:tracePt t="43536" x="5357813" y="3262313"/>
          <p14:tracePt t="43544" x="5373688" y="3270250"/>
          <p14:tracePt t="43552" x="5381625" y="3270250"/>
          <p14:tracePt t="43696" x="5389563" y="3270250"/>
          <p14:tracePt t="43704" x="5414963" y="3270250"/>
          <p14:tracePt t="43712" x="5430838" y="3270250"/>
          <p14:tracePt t="43720" x="5438775" y="3270250"/>
          <p14:tracePt t="44073" x="5430838" y="3270250"/>
          <p14:tracePt t="44083" x="5414963" y="3270250"/>
          <p14:tracePt t="44088" x="5407025" y="3262313"/>
          <p14:tracePt t="44096" x="5397500" y="3262313"/>
          <p14:tracePt t="44104" x="5373688" y="3244850"/>
          <p14:tracePt t="44112" x="5357813" y="3236913"/>
          <p14:tracePt t="44120" x="5326063" y="3221038"/>
          <p14:tracePt t="44130" x="5302250" y="3205163"/>
          <p14:tracePt t="44136" x="5262563" y="3189288"/>
          <p14:tracePt t="44146" x="5214938" y="3165475"/>
          <p14:tracePt t="44152" x="5159375" y="3141663"/>
          <p14:tracePt t="44160" x="5103813" y="3117850"/>
          <p14:tracePt t="44168" x="5022850" y="3078163"/>
          <p14:tracePt t="44176" x="4943475" y="3046413"/>
          <p14:tracePt t="44184" x="4848225" y="2998788"/>
          <p14:tracePt t="44193" x="4737100" y="2967038"/>
          <p14:tracePt t="44200" x="4648200" y="2935288"/>
          <p14:tracePt t="44208" x="4552950" y="2901950"/>
          <p14:tracePt t="44217" x="4465638" y="2862263"/>
          <p14:tracePt t="44225" x="4386263" y="2846388"/>
          <p14:tracePt t="44232" x="4329113" y="2822575"/>
          <p14:tracePt t="44241" x="4289425" y="2798763"/>
          <p14:tracePt t="44249" x="4249738" y="2782888"/>
          <p14:tracePt t="44260" x="4217988" y="2767013"/>
          <p14:tracePt t="44264" x="4202113" y="2751138"/>
          <p14:tracePt t="44272" x="4186238" y="2735263"/>
          <p14:tracePt t="44280" x="4162425" y="2727325"/>
          <p14:tracePt t="44288" x="4146550" y="2703513"/>
          <p14:tracePt t="44296" x="4138613" y="2695575"/>
          <p14:tracePt t="44304" x="4114800" y="2679700"/>
          <p14:tracePt t="44314" x="4098925" y="2655888"/>
          <p14:tracePt t="44321" x="4075113" y="2632075"/>
          <p14:tracePt t="44330" x="4051300" y="2600325"/>
          <p14:tracePt t="44337" x="4027488" y="2576513"/>
          <p14:tracePt t="44347" x="4011613" y="2543175"/>
          <p14:tracePt t="44352" x="3986213" y="2527300"/>
          <p14:tracePt t="44362" x="3978275" y="2511425"/>
          <p14:tracePt t="44369" x="3962400" y="2487613"/>
          <p14:tracePt t="44378" x="3954463" y="2471738"/>
          <p14:tracePt t="44384" x="3938588" y="2455863"/>
          <p14:tracePt t="44392" x="3930650" y="2439988"/>
          <p14:tracePt t="44400" x="3914775" y="2424113"/>
          <p14:tracePt t="44412" x="3906838" y="2416175"/>
          <p14:tracePt t="44416" x="3898900" y="2400300"/>
          <p14:tracePt t="44424" x="3898900" y="2384425"/>
          <p14:tracePt t="44433" x="3890963" y="2384425"/>
          <p14:tracePt t="44446" x="3883025" y="2368550"/>
          <p14:tracePt t="44448" x="3883025" y="2352675"/>
          <p14:tracePt t="44458" x="3875088" y="2344738"/>
          <p14:tracePt t="44464" x="3867150" y="2336800"/>
          <p14:tracePt t="44472" x="3867150" y="2320925"/>
          <p14:tracePt t="44481" x="3867150" y="2312988"/>
          <p14:tracePt t="44489" x="3859213" y="2305050"/>
          <p14:tracePt t="44496" x="3851275" y="2297113"/>
          <p14:tracePt t="44512" x="3851275" y="2289175"/>
          <p14:tracePt t="44520" x="3851275" y="2281238"/>
          <p14:tracePt t="44528" x="3843338" y="2273300"/>
          <p14:tracePt t="44720" x="3867150" y="2281238"/>
          <p14:tracePt t="44728" x="3875088" y="2297113"/>
          <p14:tracePt t="44736" x="3890963" y="2305050"/>
          <p14:tracePt t="44744" x="3914775" y="2320925"/>
          <p14:tracePt t="44752" x="3930650" y="2336800"/>
          <p14:tracePt t="44760" x="3954463" y="2360613"/>
          <p14:tracePt t="44768" x="3978275" y="2368550"/>
          <p14:tracePt t="44776" x="3994150" y="2384425"/>
          <p14:tracePt t="44785" x="4011613" y="2392363"/>
          <p14:tracePt t="44792" x="4027488" y="2400300"/>
          <p14:tracePt t="44801" x="4035425" y="2408238"/>
          <p14:tracePt t="44808" x="4043363" y="2424113"/>
          <p14:tracePt t="44819" x="4059238" y="2424113"/>
          <p14:tracePt t="44824" x="4059238" y="2439988"/>
          <p14:tracePt t="44832" x="4075113" y="2439988"/>
          <p14:tracePt t="44840" x="4083050" y="2447925"/>
          <p14:tracePt t="44848" x="4090988" y="2455863"/>
          <p14:tracePt t="44856" x="4106863" y="2463800"/>
          <p14:tracePt t="44864" x="4114800" y="2471738"/>
          <p14:tracePt t="44872" x="4122738" y="2487613"/>
          <p14:tracePt t="44880" x="4138613" y="2487613"/>
          <p14:tracePt t="44888" x="4138613" y="2495550"/>
          <p14:tracePt t="44896" x="4146550" y="2503488"/>
          <p14:tracePt t="44905" x="4154488" y="2503488"/>
          <p14:tracePt t="44913" x="4154488" y="2511425"/>
          <p14:tracePt t="44921" x="4162425" y="2519363"/>
          <p14:tracePt t="44930" x="4170363" y="2527300"/>
          <p14:tracePt t="44937" x="4186238" y="2543175"/>
          <p14:tracePt t="44946" x="4194175" y="2551113"/>
          <p14:tracePt t="44953" x="4202113" y="2566988"/>
          <p14:tracePt t="44961" x="4225925" y="2576513"/>
          <p14:tracePt t="44969" x="4233863" y="2592388"/>
          <p14:tracePt t="44977" x="4249738" y="2600325"/>
          <p14:tracePt t="44984" x="4265613" y="2608263"/>
          <p14:tracePt t="44992" x="4273550" y="2616200"/>
          <p14:tracePt t="45000" x="4289425" y="2632075"/>
          <p14:tracePt t="45008" x="4305300" y="2640013"/>
          <p14:tracePt t="45016" x="4313238" y="2647950"/>
          <p14:tracePt t="45024" x="4329113" y="2655888"/>
          <p14:tracePt t="45032" x="4344988" y="2671763"/>
          <p14:tracePt t="45040" x="4352925" y="2671763"/>
          <p14:tracePt t="45048" x="4370388" y="2679700"/>
          <p14:tracePt t="45056" x="4370388" y="2687638"/>
          <p14:tracePt t="45077" x="4394200" y="2695575"/>
          <p14:tracePt t="45080" x="4410075" y="2703513"/>
          <p14:tracePt t="45088" x="4418013" y="2711450"/>
          <p14:tracePt t="45096" x="4425950" y="2719388"/>
          <p14:tracePt t="45104" x="4433888" y="2719388"/>
          <p14:tracePt t="45112" x="4441825" y="2719388"/>
          <p14:tracePt t="45120" x="4441825" y="2727325"/>
          <p14:tracePt t="45130" x="4457700" y="2727325"/>
          <p14:tracePt t="45136" x="4465638" y="2735263"/>
          <p14:tracePt t="45145" x="4473575" y="2743200"/>
          <p14:tracePt t="45153" x="4497388" y="2751138"/>
          <p14:tracePt t="45162" x="4505325" y="2759075"/>
          <p14:tracePt t="45169" x="4521200" y="2767013"/>
          <p14:tracePt t="45178" x="4537075" y="2767013"/>
          <p14:tracePt t="45185" x="4545013" y="2774950"/>
          <p14:tracePt t="45196" x="4552950" y="2782888"/>
          <p14:tracePt t="45200" x="4568825" y="2782888"/>
          <p14:tracePt t="45209" x="4576763" y="2790825"/>
          <p14:tracePt t="45216" x="4592638" y="2798763"/>
          <p14:tracePt t="45225" x="4600575" y="2798763"/>
          <p14:tracePt t="45232" x="4608513" y="2806700"/>
          <p14:tracePt t="45240" x="4616450" y="2814638"/>
          <p14:tracePt t="45248" x="4624388" y="2814638"/>
          <p14:tracePt t="45256" x="4632325" y="2822575"/>
          <p14:tracePt t="45264" x="4640263" y="2822575"/>
          <p14:tracePt t="45272" x="4648200" y="2830513"/>
          <p14:tracePt t="45280" x="4656138" y="2830513"/>
          <p14:tracePt t="45288" x="4664075" y="2838450"/>
          <p14:tracePt t="45296" x="4672013" y="2846388"/>
          <p14:tracePt t="45305" x="4687888" y="2854325"/>
          <p14:tracePt t="45313" x="4695825" y="2862263"/>
          <p14:tracePt t="45320" x="4721225" y="2878138"/>
          <p14:tracePt t="45329" x="4737100" y="2886075"/>
          <p14:tracePt t="45336" x="4760913" y="2901950"/>
          <p14:tracePt t="45344" x="4768850" y="2901950"/>
          <p14:tracePt t="45352" x="4776788" y="2909888"/>
          <p14:tracePt t="45361" x="4776788" y="2919413"/>
          <p14:tracePt t="45368" x="4784725" y="2919413"/>
          <p14:tracePt t="45400" x="4792663" y="2919413"/>
          <p14:tracePt t="45408" x="4792663" y="2927350"/>
          <p14:tracePt t="45416" x="4808538" y="2927350"/>
          <p14:tracePt t="45425" x="4816475" y="2935288"/>
          <p14:tracePt t="45432" x="4824413" y="2943225"/>
          <p14:tracePt t="45440" x="4840288" y="2951163"/>
          <p14:tracePt t="45448" x="4848225" y="2959100"/>
          <p14:tracePt t="45464" x="4856163" y="2959100"/>
          <p14:tracePt t="45473" x="4856163" y="2967038"/>
          <p14:tracePt t="45480" x="4864100" y="2967038"/>
          <p14:tracePt t="45496" x="4879975" y="2974975"/>
          <p14:tracePt t="45505" x="4911725" y="2990850"/>
          <p14:tracePt t="45512" x="4943475" y="3006725"/>
          <p14:tracePt t="45521" x="4991100" y="3014663"/>
          <p14:tracePt t="45529" x="5030788" y="3030538"/>
          <p14:tracePt t="45536" x="5072063" y="3046413"/>
          <p14:tracePt t="45544" x="5111750" y="3062288"/>
          <p14:tracePt t="45552" x="5135563" y="3070225"/>
          <p14:tracePt t="45560" x="5151438" y="3078163"/>
          <p14:tracePt t="45568" x="5167313" y="3078163"/>
          <p14:tracePt t="45576" x="5183188" y="3078163"/>
          <p14:tracePt t="45584" x="5191125" y="3086100"/>
          <p14:tracePt t="45592" x="5199063" y="3086100"/>
          <p14:tracePt t="45619" x="5207000" y="3086100"/>
          <p14:tracePt t="45624" x="5222875" y="3101975"/>
          <p14:tracePt t="45632" x="5254625" y="3109913"/>
          <p14:tracePt t="45640" x="5310188" y="3141663"/>
          <p14:tracePt t="45648" x="5373688" y="3157538"/>
          <p14:tracePt t="45656" x="5446713" y="3181350"/>
          <p14:tracePt t="45665" x="5518150" y="3197225"/>
          <p14:tracePt t="45673" x="5573713" y="3213100"/>
          <p14:tracePt t="45683" x="5621338" y="3228975"/>
          <p14:tracePt t="45688" x="5645150" y="3236913"/>
          <p14:tracePt t="45696" x="5661025" y="3236913"/>
          <p14:tracePt t="45704" x="5676900" y="3236913"/>
          <p14:tracePt t="45712" x="5676900" y="3244850"/>
          <p14:tracePt t="46153" x="5668963" y="3244850"/>
          <p14:tracePt t="46165" x="5661025" y="3244850"/>
          <p14:tracePt t="46177" x="5645150" y="3244850"/>
          <p14:tracePt t="46185" x="5637213" y="3244850"/>
          <p14:tracePt t="46197" x="5621338" y="3244850"/>
          <p14:tracePt t="46200" x="5605463" y="3244850"/>
          <p14:tracePt t="46208" x="5581650" y="3236913"/>
          <p14:tracePt t="46216" x="5565775" y="3228975"/>
          <p14:tracePt t="46225" x="5534025" y="3221038"/>
          <p14:tracePt t="46233" x="5486400" y="3205163"/>
          <p14:tracePt t="46241" x="5438775" y="3189288"/>
          <p14:tracePt t="46248" x="5381625" y="3165475"/>
          <p14:tracePt t="46256" x="5318125" y="3141663"/>
          <p14:tracePt t="46265" x="5246688" y="3117850"/>
          <p14:tracePt t="46272" x="5167313" y="3086100"/>
          <p14:tracePt t="46280" x="5103813" y="3054350"/>
          <p14:tracePt t="46288" x="5022850" y="3030538"/>
          <p14:tracePt t="46296" x="4959350" y="3006725"/>
          <p14:tracePt t="46304" x="4895850" y="2982913"/>
          <p14:tracePt t="46313" x="4816475" y="2959100"/>
          <p14:tracePt t="46320" x="4752975" y="2927350"/>
          <p14:tracePt t="46329" x="4695825" y="2909888"/>
          <p14:tracePt t="46336" x="4640263" y="2894013"/>
          <p14:tracePt t="46344" x="4584700" y="2886075"/>
          <p14:tracePt t="46352" x="4537075" y="2878138"/>
          <p14:tracePt t="46360" x="4489450" y="2862263"/>
          <p14:tracePt t="46368" x="4441825" y="2846388"/>
          <p14:tracePt t="46376" x="4402138" y="2830513"/>
          <p14:tracePt t="46385" x="4352925" y="2814638"/>
          <p14:tracePt t="46396" x="4313238" y="2806700"/>
          <p14:tracePt t="46400" x="4273550" y="2790825"/>
          <p14:tracePt t="46408" x="4233863" y="2782888"/>
          <p14:tracePt t="46416" x="4202113" y="2767013"/>
          <p14:tracePt t="46424" x="4178300" y="2767013"/>
          <p14:tracePt t="46432" x="4154488" y="2759075"/>
          <p14:tracePt t="46440" x="4138613" y="2759075"/>
          <p14:tracePt t="46448" x="4122738" y="2751138"/>
          <p14:tracePt t="46458" x="4114800" y="2743200"/>
          <p14:tracePt t="46465" x="4106863" y="2743200"/>
          <p14:tracePt t="46473" x="4083050" y="2743200"/>
          <p14:tracePt t="46481" x="4059238" y="2727325"/>
          <p14:tracePt t="46488" x="4027488" y="2711450"/>
          <p14:tracePt t="46496" x="3986213" y="2703513"/>
          <p14:tracePt t="46506" x="3930650" y="2671763"/>
          <p14:tracePt t="46512" x="3883025" y="2647950"/>
          <p14:tracePt t="46520" x="3835400" y="2640013"/>
          <p14:tracePt t="46528" x="3803650" y="2624138"/>
          <p14:tracePt t="46536" x="3771900" y="2608263"/>
          <p14:tracePt t="46545" x="3756025" y="2600325"/>
          <p14:tracePt t="46552" x="3748088" y="2600325"/>
          <p14:tracePt t="46625" x="3740150" y="2600325"/>
          <p14:tracePt t="46632" x="3740150" y="2592388"/>
          <p14:tracePt t="46856" x="3740150" y="2576513"/>
          <p14:tracePt t="46864" x="3748088" y="2559050"/>
          <p14:tracePt t="46872" x="3756025" y="2543175"/>
          <p14:tracePt t="46880" x="3771900" y="2535238"/>
          <p14:tracePt t="46888" x="3779838" y="2519363"/>
          <p14:tracePt t="46896" x="3795713" y="2511425"/>
          <p14:tracePt t="46904" x="3795713" y="2495550"/>
          <p14:tracePt t="46912" x="3811588" y="2479675"/>
          <p14:tracePt t="46921" x="3819525" y="2471738"/>
          <p14:tracePt t="46936" x="3827463" y="2463800"/>
          <p14:tracePt t="46944" x="3827463" y="2455863"/>
          <p14:tracePt t="46960" x="3827463" y="2447925"/>
          <p14:tracePt t="46969" x="3827463" y="2439988"/>
          <p14:tracePt t="46977" x="3827463" y="2432050"/>
          <p14:tracePt t="46984" x="3835400" y="2432050"/>
          <p14:tracePt t="46993" x="3835400" y="2424113"/>
          <p14:tracePt t="47000" x="3835400" y="2416175"/>
          <p14:tracePt t="47216" x="3843338" y="2432050"/>
          <p14:tracePt t="47224" x="3843338" y="2455863"/>
          <p14:tracePt t="47232" x="3851275" y="2471738"/>
          <p14:tracePt t="47240" x="3851275" y="2495550"/>
          <p14:tracePt t="47248" x="3851275" y="2511425"/>
          <p14:tracePt t="47256" x="3851275" y="2535238"/>
          <p14:tracePt t="47264" x="3859213" y="2551113"/>
          <p14:tracePt t="47272" x="3859213" y="2566988"/>
          <p14:tracePt t="47280" x="3859213" y="2592388"/>
          <p14:tracePt t="47288" x="3859213" y="2616200"/>
          <p14:tracePt t="47296" x="3859213" y="2632075"/>
          <p14:tracePt t="47305" x="3859213" y="2647950"/>
          <p14:tracePt t="47313" x="3859213" y="2663825"/>
          <p14:tracePt t="47322" x="3859213" y="2687638"/>
          <p14:tracePt t="47328" x="3859213" y="2703513"/>
          <p14:tracePt t="47336" x="3859213" y="2711450"/>
          <p14:tracePt t="47344" x="3859213" y="2727325"/>
          <p14:tracePt t="47352" x="3859213" y="2743200"/>
          <p14:tracePt t="47360" x="3859213" y="2759075"/>
          <p14:tracePt t="47369" x="3859213" y="2782888"/>
          <p14:tracePt t="47376" x="3859213" y="2806700"/>
          <p14:tracePt t="47384" x="3867150" y="2830513"/>
          <p14:tracePt t="47392" x="3875088" y="2854325"/>
          <p14:tracePt t="47400" x="3883025" y="2870200"/>
          <p14:tracePt t="47408" x="3890963" y="2886075"/>
          <p14:tracePt t="47416" x="3890963" y="2901950"/>
          <p14:tracePt t="47426" x="3890963" y="2909888"/>
          <p14:tracePt t="47440" x="3898900" y="2919413"/>
          <p14:tracePt t="47458" x="3898900" y="2927350"/>
          <p14:tracePt t="47496" x="3898900" y="2935288"/>
          <p14:tracePt t="47512" x="3898900" y="2951163"/>
          <p14:tracePt t="47520" x="3906838" y="2959100"/>
          <p14:tracePt t="47536" x="3906838" y="2974975"/>
          <p14:tracePt t="47552" x="3914775" y="2990850"/>
          <p14:tracePt t="47569" x="3914775" y="2998788"/>
          <p14:tracePt t="47584" x="3914775" y="3006725"/>
          <p14:tracePt t="47634" x="3914775" y="3014663"/>
          <p14:tracePt t="47640" x="3914775" y="3022600"/>
          <p14:tracePt t="47648" x="3914775" y="3030538"/>
          <p14:tracePt t="47656" x="3914775" y="3046413"/>
          <p14:tracePt t="47664" x="3914775" y="3054350"/>
          <p14:tracePt t="47672" x="3914775" y="3070225"/>
          <p14:tracePt t="47680" x="3914775" y="3086100"/>
          <p14:tracePt t="47688" x="3914775" y="3094038"/>
          <p14:tracePt t="47696" x="3914775" y="3109913"/>
          <p14:tracePt t="47704" x="3914775" y="3117850"/>
          <p14:tracePt t="47712" x="3914775" y="3133725"/>
          <p14:tracePt t="47720" x="3914775" y="3141663"/>
          <p14:tracePt t="47736" x="3914775" y="3157538"/>
          <p14:tracePt t="47792" x="3914775" y="3165475"/>
          <p14:tracePt t="48361" x="3922713" y="3165475"/>
          <p14:tracePt t="48369" x="3930650" y="3165475"/>
          <p14:tracePt t="48377" x="3938588" y="3165475"/>
          <p14:tracePt t="48409" x="3946525" y="3165475"/>
          <p14:tracePt t="48465" x="3954463" y="3165475"/>
          <p14:tracePt t="48481" x="3962400" y="3165475"/>
          <p14:tracePt t="48489" x="3970338" y="3165475"/>
          <p14:tracePt t="48497" x="3978275" y="3165475"/>
          <p14:tracePt t="48512" x="3986213" y="3165475"/>
          <p14:tracePt t="48520" x="3994150" y="3165475"/>
          <p14:tracePt t="48552" x="4002088" y="3165475"/>
          <p14:tracePt t="48560" x="4011613" y="3165475"/>
          <p14:tracePt t="48569" x="4019550" y="3165475"/>
          <p14:tracePt t="48576" x="4035425" y="3165475"/>
          <p14:tracePt t="48584" x="4051300" y="3165475"/>
          <p14:tracePt t="48592" x="4067175" y="3165475"/>
          <p14:tracePt t="48600" x="4075113" y="3165475"/>
          <p14:tracePt t="48608" x="4083050" y="3165475"/>
          <p14:tracePt t="48616" x="4098925" y="3165475"/>
          <p14:tracePt t="48624" x="4106863" y="3165475"/>
          <p14:tracePt t="48632" x="4114800" y="3165475"/>
          <p14:tracePt t="48640" x="4122738" y="3165475"/>
          <p14:tracePt t="48688" x="4130675" y="3165475"/>
          <p14:tracePt t="48712" x="4138613" y="3165475"/>
          <p14:tracePt t="48729" x="4146550" y="3165475"/>
          <p14:tracePt t="48752" x="4154488" y="3165475"/>
          <p14:tracePt t="48792" x="4162425" y="3165475"/>
          <p14:tracePt t="48818" x="4170363" y="3165475"/>
          <p14:tracePt t="48825" x="4178300" y="3173413"/>
          <p14:tracePt t="48832" x="4186238" y="3173413"/>
          <p14:tracePt t="48856" x="4194175" y="3173413"/>
          <p14:tracePt t="48881" x="4210050" y="3173413"/>
          <p14:tracePt t="48889" x="4217988" y="3181350"/>
          <p14:tracePt t="48899" x="4233863" y="3181350"/>
          <p14:tracePt t="48904" x="4249738" y="3181350"/>
          <p14:tracePt t="48912" x="4265613" y="3181350"/>
          <p14:tracePt t="48920" x="4281488" y="3181350"/>
          <p14:tracePt t="48928" x="4289425" y="3181350"/>
          <p14:tracePt t="48936" x="4297363" y="3181350"/>
          <p14:tracePt t="48953" x="4305300" y="3181350"/>
          <p14:tracePt t="49008" x="4321175" y="3181350"/>
          <p14:tracePt t="49016" x="4337050" y="3181350"/>
          <p14:tracePt t="49024" x="4352925" y="3181350"/>
          <p14:tracePt t="49032" x="4362450" y="3181350"/>
          <p14:tracePt t="49041" x="4370388" y="3181350"/>
          <p14:tracePt t="49048" x="4386263" y="3181350"/>
          <p14:tracePt t="49056" x="4402138" y="3181350"/>
          <p14:tracePt t="49064" x="4410075" y="3181350"/>
          <p14:tracePt t="49086" x="4433888" y="3181350"/>
          <p14:tracePt t="49089" x="4441825" y="3181350"/>
          <p14:tracePt t="49097" x="4449763" y="3181350"/>
          <p14:tracePt t="49104" x="4457700" y="3181350"/>
          <p14:tracePt t="49144" x="4465638" y="3181350"/>
          <p14:tracePt t="49194" x="4473575" y="3181350"/>
          <p14:tracePt t="49200" x="4481513" y="3181350"/>
          <p14:tracePt t="49216" x="4489450" y="3181350"/>
          <p14:tracePt t="49232" x="4497388" y="3181350"/>
          <p14:tracePt t="49240" x="4505325" y="3181350"/>
          <p14:tracePt t="49248" x="4513263" y="3181350"/>
          <p14:tracePt t="49288" x="4521200" y="3181350"/>
          <p14:tracePt t="49328" x="4529138" y="3181350"/>
          <p14:tracePt t="49336" x="4552950" y="3181350"/>
          <p14:tracePt t="49344" x="4560888" y="3181350"/>
          <p14:tracePt t="49352" x="4568825" y="3181350"/>
          <p14:tracePt t="49360" x="4584700" y="3189288"/>
          <p14:tracePt t="49368" x="4600575" y="3189288"/>
          <p14:tracePt t="49376" x="4608513" y="3189288"/>
          <p14:tracePt t="49384" x="4616450" y="3189288"/>
          <p14:tracePt t="49400" x="4624388" y="3189288"/>
          <p14:tracePt t="49408" x="4624388" y="3197225"/>
          <p14:tracePt t="49416" x="4632325" y="3197225"/>
          <p14:tracePt t="49424" x="4656138" y="3197225"/>
          <p14:tracePt t="49432" x="4687888" y="3197225"/>
          <p14:tracePt t="49440" x="4729163" y="3197225"/>
          <p14:tracePt t="49448" x="4776788" y="3205163"/>
          <p14:tracePt t="49460" x="4816475" y="3205163"/>
          <p14:tracePt t="49464" x="4848225" y="3213100"/>
          <p14:tracePt t="49473" x="4879975" y="3213100"/>
          <p14:tracePt t="49480" x="4903788" y="3213100"/>
          <p14:tracePt t="49489" x="4927600" y="3213100"/>
          <p14:tracePt t="49498" x="4943475" y="3213100"/>
          <p14:tracePt t="49509" x="4951413" y="3213100"/>
          <p14:tracePt t="49512" x="4959350" y="3221038"/>
          <p14:tracePt t="49696" x="4991100" y="3221038"/>
          <p14:tracePt t="49704" x="5022850" y="3221038"/>
          <p14:tracePt t="49712" x="5030788" y="3221038"/>
          <p14:tracePt t="49720" x="5046663" y="3221038"/>
          <p14:tracePt t="49728" x="5064125" y="3221038"/>
          <p14:tracePt t="49736" x="5080000" y="3221038"/>
          <p14:tracePt t="49745" x="5103813" y="3221038"/>
          <p14:tracePt t="49752" x="5119688" y="3221038"/>
          <p14:tracePt t="49760" x="5135563" y="3221038"/>
          <p14:tracePt t="49768" x="5143500" y="3221038"/>
          <p14:tracePt t="49776" x="5159375" y="3221038"/>
          <p14:tracePt t="49784" x="5175250" y="3221038"/>
          <p14:tracePt t="49792" x="5183188" y="3221038"/>
          <p14:tracePt t="49801" x="5191125" y="3228975"/>
          <p14:tracePt t="49928" x="5214938" y="3228975"/>
          <p14:tracePt t="49936" x="5246688" y="3228975"/>
          <p14:tracePt t="49944" x="5262563" y="3228975"/>
          <p14:tracePt t="49952" x="5278438" y="3228975"/>
          <p14:tracePt t="49960" x="5294313" y="3228975"/>
          <p14:tracePt t="49969" x="5302250" y="3228975"/>
          <p14:tracePt t="50296" x="5294313" y="3236913"/>
          <p14:tracePt t="50304" x="5246688" y="3270250"/>
          <p14:tracePt t="50312" x="5214938" y="3294063"/>
          <p14:tracePt t="50320" x="5175250" y="3317875"/>
          <p14:tracePt t="50328" x="5143500" y="3349625"/>
          <p14:tracePt t="50336" x="5103813" y="3373438"/>
          <p14:tracePt t="50344" x="5056188" y="3405188"/>
          <p14:tracePt t="50352" x="5022850" y="3436938"/>
          <p14:tracePt t="50361" x="4983163" y="3476625"/>
          <p14:tracePt t="50368" x="4943475" y="3516313"/>
          <p14:tracePt t="50376" x="4919663" y="3548063"/>
          <p14:tracePt t="50384" x="4879975" y="3571875"/>
          <p14:tracePt t="50392" x="4848225" y="3613150"/>
          <p14:tracePt t="50400" x="4816475" y="3644900"/>
          <p14:tracePt t="50409" x="4792663" y="3668713"/>
          <p14:tracePt t="50416" x="4768850" y="3700463"/>
          <p14:tracePt t="50424" x="4752975" y="3724275"/>
          <p14:tracePt t="50432" x="4721225" y="3756025"/>
          <p14:tracePt t="50442" x="4705350" y="3771900"/>
          <p14:tracePt t="50448" x="4679950" y="3811588"/>
          <p14:tracePt t="50461" x="4648200" y="3835400"/>
          <p14:tracePt t="50464" x="4624388" y="3867150"/>
          <p14:tracePt t="50473" x="4584700" y="3906838"/>
          <p14:tracePt t="50480" x="4552950" y="3930650"/>
          <p14:tracePt t="50488" x="4513263" y="3963988"/>
          <p14:tracePt t="50496" x="4481513" y="3995738"/>
          <p14:tracePt t="50506" x="4449763" y="4019550"/>
          <p14:tracePt t="50512" x="4410075" y="4043363"/>
          <p14:tracePt t="50521" x="4386263" y="4067175"/>
          <p14:tracePt t="50530" x="4344988" y="4098925"/>
          <p14:tracePt t="50536" x="4321175" y="4122738"/>
          <p14:tracePt t="50544" x="4289425" y="4138613"/>
          <p14:tracePt t="50552" x="4265613" y="4162425"/>
          <p14:tracePt t="50560" x="4233863" y="4170363"/>
          <p14:tracePt t="50568" x="4217988" y="4194175"/>
          <p14:tracePt t="50576" x="4194175" y="4210050"/>
          <p14:tracePt t="50584" x="4162425" y="4233863"/>
          <p14:tracePt t="50593" x="4122738" y="4265613"/>
          <p14:tracePt t="50601" x="4090988" y="4291013"/>
          <p14:tracePt t="50608" x="4043363" y="4322763"/>
          <p14:tracePt t="50616" x="3978275" y="4362450"/>
          <p14:tracePt t="50625" x="3922713" y="4394200"/>
          <p14:tracePt t="50632" x="3851275" y="4433888"/>
          <p14:tracePt t="50640" x="3795713" y="4465638"/>
          <p14:tracePt t="50648" x="3740150" y="4505325"/>
          <p14:tracePt t="50656" x="3692525" y="4529138"/>
          <p14:tracePt t="50664" x="3643313" y="4552950"/>
          <p14:tracePt t="50672" x="3595688" y="4568825"/>
          <p14:tracePt t="50680" x="3571875" y="4584700"/>
          <p14:tracePt t="50688" x="3532188" y="4608513"/>
          <p14:tracePt t="50696" x="3508375" y="4616450"/>
          <p14:tracePt t="50704" x="3492500" y="4616450"/>
          <p14:tracePt t="50713" x="3476625" y="4633913"/>
          <p14:tracePt t="50721" x="3460750" y="4641850"/>
          <p14:tracePt t="50728" x="3452813" y="4641850"/>
          <p14:tracePt t="50736" x="3444875" y="4641850"/>
          <p14:tracePt t="50754" x="3436938" y="4649788"/>
          <p14:tracePt t="50776" x="3429000" y="4649788"/>
          <p14:tracePt t="50816" x="3421063" y="4649788"/>
          <p14:tracePt t="50833" x="3421063" y="4657725"/>
          <p14:tracePt t="50992" x="3429000" y="4657725"/>
          <p14:tracePt t="51000" x="3444875" y="4624388"/>
          <p14:tracePt t="51008" x="3460750" y="4616450"/>
          <p14:tracePt t="51017" x="3468688" y="4608513"/>
          <p14:tracePt t="51026" x="3484563" y="4592638"/>
          <p14:tracePt t="51032" x="3484563" y="4584700"/>
          <p14:tracePt t="51040" x="3500438" y="4568825"/>
          <p14:tracePt t="51048" x="3500438" y="4560888"/>
          <p14:tracePt t="51056" x="3508375" y="4552950"/>
          <p14:tracePt t="51064" x="3508375" y="4545013"/>
          <p14:tracePt t="51072" x="3516313" y="4537075"/>
          <p14:tracePt t="51096" x="3516313" y="4529138"/>
          <p14:tracePt t="51104" x="3524250" y="4529138"/>
          <p14:tracePt t="51144" x="3524250" y="4521200"/>
          <p14:tracePt t="51152" x="3532188" y="4521200"/>
          <p14:tracePt t="51160" x="3532188" y="4513263"/>
          <p14:tracePt t="51169" x="3540125" y="4505325"/>
          <p14:tracePt t="51178" x="3548063" y="4497388"/>
          <p14:tracePt t="51185" x="3556000" y="4497388"/>
          <p14:tracePt t="51197" x="3563938" y="4481513"/>
          <p14:tracePt t="51200" x="3579813" y="4473575"/>
          <p14:tracePt t="51216" x="3587750" y="4465638"/>
          <p14:tracePt t="51233" x="3595688" y="4457700"/>
          <p14:tracePt t="51264" x="3595688" y="4449763"/>
          <p14:tracePt t="51280" x="3595688" y="4441825"/>
          <p14:tracePt t="51289" x="3603625" y="4441825"/>
          <p14:tracePt t="51297" x="3603625" y="4433888"/>
          <p14:tracePt t="51312" x="3611563" y="4425950"/>
          <p14:tracePt t="51328" x="3611563" y="4418013"/>
          <p14:tracePt t="51400" x="3611563" y="4410075"/>
          <p14:tracePt t="51424" x="3619500" y="4410075"/>
          <p14:tracePt t="51432" x="3627438" y="4402138"/>
          <p14:tracePt t="51440" x="3643313" y="4394200"/>
          <p14:tracePt t="51448" x="3651250" y="4378325"/>
          <p14:tracePt t="51456" x="3660775" y="4378325"/>
          <p14:tracePt t="51464" x="3676650" y="4370388"/>
          <p14:tracePt t="51472" x="3684588" y="4362450"/>
          <p14:tracePt t="51480" x="3700463" y="4354513"/>
          <p14:tracePt t="51488" x="3708400" y="4346575"/>
          <p14:tracePt t="51496" x="3724275" y="4338638"/>
          <p14:tracePt t="51504" x="3740150" y="4322763"/>
          <p14:tracePt t="51512" x="3748088" y="4322763"/>
          <p14:tracePt t="51521" x="3756025" y="4306888"/>
          <p14:tracePt t="51528" x="3771900" y="4298950"/>
          <p14:tracePt t="51545" x="3787775" y="4291013"/>
          <p14:tracePt t="51552" x="3795713" y="4291013"/>
          <p14:tracePt t="51560" x="3795713" y="4281488"/>
          <p14:tracePt t="51569" x="3811588" y="4281488"/>
          <p14:tracePt t="51576" x="3819525" y="4273550"/>
          <p14:tracePt t="51584" x="3827463" y="4265613"/>
          <p14:tracePt t="51592" x="3843338" y="4257675"/>
          <p14:tracePt t="51601" x="3851275" y="4249738"/>
          <p14:tracePt t="51608" x="3867150" y="4241800"/>
          <p14:tracePt t="51616" x="3875088" y="4233863"/>
          <p14:tracePt t="51624" x="3890963" y="4225925"/>
          <p14:tracePt t="51632" x="3906838" y="4225925"/>
          <p14:tracePt t="51640" x="3914775" y="4210050"/>
          <p14:tracePt t="51648" x="3922713" y="4202113"/>
          <p14:tracePt t="51656" x="3938588" y="4186238"/>
          <p14:tracePt t="51664" x="3946525" y="4178300"/>
          <p14:tracePt t="51672" x="3962400" y="4162425"/>
          <p14:tracePt t="51680" x="3962400" y="4146550"/>
          <p14:tracePt t="51688" x="3970338" y="4138613"/>
          <p14:tracePt t="51696" x="3978275" y="4114800"/>
          <p14:tracePt t="51704" x="3986213" y="4098925"/>
          <p14:tracePt t="51712" x="3994150" y="4075113"/>
          <p14:tracePt t="51720" x="4002088" y="4051300"/>
          <p14:tracePt t="51728" x="4011613" y="4035425"/>
          <p14:tracePt t="51736" x="4011613" y="4011613"/>
          <p14:tracePt t="51744" x="4019550" y="4003675"/>
          <p14:tracePt t="51752" x="4027488" y="3987800"/>
          <p14:tracePt t="51760" x="4027488" y="3979863"/>
          <p14:tracePt t="51768" x="4027488" y="3971925"/>
          <p14:tracePt t="51785" x="4027488" y="3963988"/>
          <p14:tracePt t="51795" x="4035425" y="3948113"/>
          <p14:tracePt t="51803" x="4035425" y="3938588"/>
          <p14:tracePt t="51809" x="4043363" y="3922713"/>
          <p14:tracePt t="51820" x="4043363" y="3914775"/>
          <p14:tracePt t="51841" x="4043363" y="3906838"/>
          <p14:tracePt t="52040" x="4051300" y="3906838"/>
          <p14:tracePt t="52048" x="4059238" y="3906838"/>
          <p14:tracePt t="52056" x="4067175" y="3914775"/>
          <p14:tracePt t="52064" x="4075113" y="3922713"/>
          <p14:tracePt t="52072" x="4083050" y="3930650"/>
          <p14:tracePt t="52080" x="4090988" y="3938588"/>
          <p14:tracePt t="52088" x="4098925" y="3938588"/>
          <p14:tracePt t="52096" x="4098925" y="3948113"/>
          <p14:tracePt t="52104" x="4106863" y="3948113"/>
          <p14:tracePt t="52120" x="4106863" y="3956050"/>
          <p14:tracePt t="52153" x="4106863" y="3963988"/>
          <p14:tracePt t="52161" x="4122738" y="3971925"/>
          <p14:tracePt t="52169" x="4122738" y="3987800"/>
          <p14:tracePt t="52178" x="4130675" y="3995738"/>
          <p14:tracePt t="52185" x="4138613" y="4003675"/>
          <p14:tracePt t="52197" x="4138613" y="4011613"/>
          <p14:tracePt t="52200" x="4146550" y="4011613"/>
          <p14:tracePt t="52210" x="4146550" y="4019550"/>
          <p14:tracePt t="52216" x="4146550" y="4027488"/>
          <p14:tracePt t="52232" x="4146550" y="4035425"/>
          <p14:tracePt t="52240" x="4154488" y="4043363"/>
          <p14:tracePt t="52249" x="4154488" y="4051300"/>
          <p14:tracePt t="52256" x="4162425" y="4067175"/>
          <p14:tracePt t="52264" x="4162425" y="4083050"/>
          <p14:tracePt t="52272" x="4170363" y="4098925"/>
          <p14:tracePt t="52280" x="4178300" y="4106863"/>
          <p14:tracePt t="52288" x="4178300" y="4122738"/>
          <p14:tracePt t="52296" x="4178300" y="4130675"/>
          <p14:tracePt t="52305" x="4186238" y="4138613"/>
          <p14:tracePt t="52320" x="4194175" y="4146550"/>
          <p14:tracePt t="52328" x="4194175" y="4154488"/>
          <p14:tracePt t="52336" x="4194175" y="4162425"/>
          <p14:tracePt t="52344" x="4194175" y="4170363"/>
          <p14:tracePt t="52353" x="4202113" y="4170363"/>
          <p14:tracePt t="52361" x="4202113" y="4178300"/>
          <p14:tracePt t="52377" x="4202113" y="4186238"/>
          <p14:tracePt t="52384" x="4210050" y="4186238"/>
          <p14:tracePt t="52401" x="4210050" y="4194175"/>
          <p14:tracePt t="52425" x="4217988" y="4202113"/>
          <p14:tracePt t="52432" x="4217988" y="4217988"/>
          <p14:tracePt t="52442" x="4233863" y="4233863"/>
          <p14:tracePt t="52448" x="4233863" y="4249738"/>
          <p14:tracePt t="52456" x="4249738" y="4273550"/>
          <p14:tracePt t="52464" x="4257675" y="4281488"/>
          <p14:tracePt t="52472" x="4265613" y="4291013"/>
          <p14:tracePt t="52480" x="4265613" y="4298950"/>
          <p14:tracePt t="52489" x="4273550" y="4298950"/>
          <p14:tracePt t="52560" x="4281488" y="4298950"/>
          <p14:tracePt t="52568" x="4321175" y="4298950"/>
          <p14:tracePt t="52576" x="4344988" y="4298950"/>
          <p14:tracePt t="52584" x="4386263" y="4298950"/>
          <p14:tracePt t="52593" x="4418013" y="4298950"/>
          <p14:tracePt t="52602" x="4449763" y="4298950"/>
          <p14:tracePt t="52611" x="4473575" y="4298950"/>
          <p14:tracePt t="52617" x="4489450" y="4298950"/>
          <p14:tracePt t="52626" x="4505325" y="4298950"/>
          <p14:tracePt t="52664" x="4513263" y="4298950"/>
          <p14:tracePt t="52688" x="4513263" y="4281488"/>
          <p14:tracePt t="52696" x="4513263" y="4257675"/>
          <p14:tracePt t="52704" x="4513263" y="4249738"/>
          <p14:tracePt t="52712" x="4513263" y="4241800"/>
          <p14:tracePt t="52720" x="4521200" y="4233863"/>
          <p14:tracePt t="52728" x="4529138" y="4217988"/>
          <p14:tracePt t="52736" x="4537075" y="4194175"/>
          <p14:tracePt t="52745" x="4545013" y="4178300"/>
          <p14:tracePt t="52752" x="4560888" y="4162425"/>
          <p14:tracePt t="52760" x="4560888" y="4146550"/>
          <p14:tracePt t="52768" x="4576763" y="4130675"/>
          <p14:tracePt t="52776" x="4576763" y="4122738"/>
          <p14:tracePt t="52784" x="4576763" y="4114800"/>
          <p14:tracePt t="52800" x="4584700" y="4114800"/>
          <p14:tracePt t="52816" x="4584700" y="4106863"/>
          <p14:tracePt t="52849" x="4584700" y="4098925"/>
          <p14:tracePt t="52864" x="4584700" y="4090988"/>
          <p14:tracePt t="52888" x="4584700" y="4083050"/>
          <p14:tracePt t="52904" x="4592638" y="4075113"/>
          <p14:tracePt t="52920" x="4592638" y="4067175"/>
          <p14:tracePt t="53097" x="4600575" y="4083050"/>
          <p14:tracePt t="53105" x="4608513" y="4098925"/>
          <p14:tracePt t="53113" x="4616450" y="4114800"/>
          <p14:tracePt t="53120" x="4624388" y="4122738"/>
          <p14:tracePt t="53136" x="4632325" y="4138613"/>
          <p14:tracePt t="53152" x="4632325" y="4146550"/>
          <p14:tracePt t="53160" x="4640263" y="4146550"/>
          <p14:tracePt t="53169" x="4640263" y="4162425"/>
          <p14:tracePt t="53177" x="4648200" y="4162425"/>
          <p14:tracePt t="53185" x="4648200" y="4170363"/>
          <p14:tracePt t="53196" x="4656138" y="4170363"/>
          <p14:tracePt t="53200" x="4656138" y="4186238"/>
          <p14:tracePt t="53209" x="4664075" y="4186238"/>
          <p14:tracePt t="53216" x="4664075" y="4194175"/>
          <p14:tracePt t="53224" x="4672013" y="4194175"/>
          <p14:tracePt t="53232" x="4672013" y="4210050"/>
          <p14:tracePt t="53240" x="4679950" y="4217988"/>
          <p14:tracePt t="53248" x="4687888" y="4225925"/>
          <p14:tracePt t="53256" x="4705350" y="4249738"/>
          <p14:tracePt t="53264" x="4713288" y="4257675"/>
          <p14:tracePt t="53272" x="4721225" y="4265613"/>
          <p14:tracePt t="53280" x="4729163" y="4281488"/>
          <p14:tracePt t="53296" x="4737100" y="4291013"/>
          <p14:tracePt t="53328" x="4737100" y="4298950"/>
          <p14:tracePt t="53336" x="4745038" y="4298950"/>
          <p14:tracePt t="53344" x="4745038" y="4306888"/>
          <p14:tracePt t="53392" x="4752975" y="4306888"/>
          <p14:tracePt t="53400" x="4768850" y="4314825"/>
          <p14:tracePt t="53408" x="4776788" y="4314825"/>
          <p14:tracePt t="53442" x="4784725" y="4322763"/>
          <p14:tracePt t="53512" x="4816475" y="4322763"/>
          <p14:tracePt t="53522" x="4864100" y="4330700"/>
          <p14:tracePt t="53528" x="4895850" y="4330700"/>
          <p14:tracePt t="53537" x="4919663" y="4330700"/>
          <p14:tracePt t="53544" x="4935538" y="4338638"/>
          <p14:tracePt t="53552" x="4951413" y="4338638"/>
          <p14:tracePt t="53560" x="4959350" y="4338638"/>
          <p14:tracePt t="53569" x="4967288" y="4338638"/>
          <p14:tracePt t="53656" x="4975225" y="4338638"/>
          <p14:tracePt t="53665" x="4991100" y="4338638"/>
          <p14:tracePt t="53672" x="5006975" y="4338638"/>
          <p14:tracePt t="53680" x="5014913" y="4338638"/>
          <p14:tracePt t="53689" x="5022850" y="4338638"/>
          <p14:tracePt t="53696" x="5038725" y="4338638"/>
          <p14:tracePt t="53712" x="5046663" y="4338638"/>
          <p14:tracePt t="53728" x="5046663" y="4330700"/>
          <p14:tracePt t="53745" x="5064125" y="4322763"/>
          <p14:tracePt t="53752" x="5072063" y="4314825"/>
          <p14:tracePt t="53760" x="5080000" y="4306888"/>
          <p14:tracePt t="53768" x="5095875" y="4298950"/>
          <p14:tracePt t="53776" x="5103813" y="4291013"/>
          <p14:tracePt t="53784" x="5119688" y="4291013"/>
          <p14:tracePt t="53792" x="5143500" y="4281488"/>
          <p14:tracePt t="53800" x="5151438" y="4273550"/>
          <p14:tracePt t="53809" x="5159375" y="4273550"/>
          <p14:tracePt t="53817" x="5167313" y="4273550"/>
          <p14:tracePt t="53832" x="5167313" y="4265613"/>
          <p14:tracePt t="53852" x="5175250" y="4265613"/>
          <p14:tracePt t="53856" x="5175250" y="4257675"/>
          <p14:tracePt t="53864" x="5183188" y="4257675"/>
          <p14:tracePt t="53872" x="5183188" y="4249738"/>
          <p14:tracePt t="53880" x="5191125" y="4233863"/>
          <p14:tracePt t="53888" x="5199063" y="4225925"/>
          <p14:tracePt t="53896" x="5207000" y="4210050"/>
          <p14:tracePt t="53904" x="5222875" y="4186238"/>
          <p14:tracePt t="53912" x="5222875" y="4170363"/>
          <p14:tracePt t="53921" x="5238750" y="4154488"/>
          <p14:tracePt t="53928" x="5246688" y="4138613"/>
          <p14:tracePt t="53937" x="5254625" y="4130675"/>
          <p14:tracePt t="54112" x="5262563" y="4138613"/>
          <p14:tracePt t="54121" x="5270500" y="4146550"/>
          <p14:tracePt t="54132" x="5270500" y="4154488"/>
          <p14:tracePt t="54136" x="5286375" y="4170363"/>
          <p14:tracePt t="54148" x="5294313" y="4186238"/>
          <p14:tracePt t="54153" x="5294313" y="4194175"/>
          <p14:tracePt t="54161" x="5310188" y="4210050"/>
          <p14:tracePt t="54168" x="5310188" y="4225925"/>
          <p14:tracePt t="54176" x="5326063" y="4233863"/>
          <p14:tracePt t="54184" x="5326063" y="4249738"/>
          <p14:tracePt t="54200" x="5334000" y="4257675"/>
          <p14:tracePt t="54208" x="5341938" y="4265613"/>
          <p14:tracePt t="54228" x="5341938" y="4273550"/>
          <p14:tracePt t="54233" x="5341938" y="4281488"/>
          <p14:tracePt t="54249" x="5349875" y="4291013"/>
          <p14:tracePt t="54256" x="5357813" y="4306888"/>
          <p14:tracePt t="54264" x="5365750" y="4314825"/>
          <p14:tracePt t="54272" x="5365750" y="4322763"/>
          <p14:tracePt t="54280" x="5373688" y="4330700"/>
          <p14:tracePt t="54288" x="5373688" y="4338638"/>
          <p14:tracePt t="54296" x="5381625" y="4354513"/>
          <p14:tracePt t="54304" x="5389563" y="4362450"/>
          <p14:tracePt t="54312" x="5397500" y="4378325"/>
          <p14:tracePt t="54320" x="5414963" y="4394200"/>
          <p14:tracePt t="54344" x="5414963" y="4402138"/>
          <p14:tracePt t="54352" x="5422900" y="4402138"/>
          <p14:tracePt t="54376" x="5422900" y="4410075"/>
          <p14:tracePt t="54384" x="5422900" y="4418013"/>
          <p14:tracePt t="54392" x="5438775" y="4418013"/>
          <p14:tracePt t="54401" x="5438775" y="4433888"/>
          <p14:tracePt t="54409" x="5446713" y="4433888"/>
          <p14:tracePt t="54417" x="5446713" y="4441825"/>
          <p14:tracePt t="54429" x="5454650" y="4449763"/>
          <p14:tracePt t="54512" x="5462588" y="4457700"/>
          <p14:tracePt t="54528" x="5470525" y="4473575"/>
          <p14:tracePt t="54545" x="5478463" y="4481513"/>
          <p14:tracePt t="54561" x="5486400" y="4481513"/>
          <p14:tracePt t="54568" x="5486400" y="4489450"/>
          <p14:tracePt t="54720" x="5478463" y="4489450"/>
          <p14:tracePt t="54728" x="5462588" y="4489450"/>
          <p14:tracePt t="54736" x="5446713" y="4481513"/>
          <p14:tracePt t="54745" x="5438775" y="4481513"/>
          <p14:tracePt t="54753" x="5422900" y="4465638"/>
          <p14:tracePt t="54760" x="5407025" y="4457700"/>
          <p14:tracePt t="54768" x="5389563" y="4441825"/>
          <p14:tracePt t="54776" x="5373688" y="4425950"/>
          <p14:tracePt t="54784" x="5341938" y="4394200"/>
          <p14:tracePt t="54792" x="5310188" y="4370388"/>
          <p14:tracePt t="54801" x="5294313" y="4346575"/>
          <p14:tracePt t="54808" x="5270500" y="4330700"/>
          <p14:tracePt t="54817" x="5254625" y="4314825"/>
          <p14:tracePt t="54824" x="5246688" y="4306888"/>
          <p14:tracePt t="54832" x="5238750" y="4298950"/>
          <p14:tracePt t="54856" x="5230813" y="4291013"/>
          <p14:tracePt t="54864" x="5222875" y="4273550"/>
          <p14:tracePt t="54872" x="5214938" y="4265613"/>
          <p14:tracePt t="54882" x="5199063" y="4249738"/>
          <p14:tracePt t="54888" x="5199063" y="4233863"/>
          <p14:tracePt t="54896" x="5191125" y="4233863"/>
          <p14:tracePt t="54905" x="5191125" y="4225925"/>
          <p14:tracePt t="54944" x="5191125" y="4217988"/>
          <p14:tracePt t="55144" x="5175250" y="4225925"/>
          <p14:tracePt t="55153" x="5151438" y="4233863"/>
          <p14:tracePt t="55163" x="5143500" y="4249738"/>
          <p14:tracePt t="55168" x="5135563" y="4249738"/>
          <p14:tracePt t="55176" x="5119688" y="4257675"/>
          <p14:tracePt t="55184" x="5111750" y="4265613"/>
          <p14:tracePt t="55194" x="5095875" y="4273550"/>
          <p14:tracePt t="55200" x="5087938" y="4281488"/>
          <p14:tracePt t="55208" x="5080000" y="4291013"/>
          <p14:tracePt t="55216" x="5072063" y="4298950"/>
          <p14:tracePt t="55240" x="5064125" y="4298950"/>
          <p14:tracePt t="55272" x="5056188" y="4298950"/>
          <p14:tracePt t="55280" x="5056188" y="4306888"/>
          <p14:tracePt t="55288" x="5046663" y="4306888"/>
          <p14:tracePt t="55304" x="5030788" y="4306888"/>
          <p14:tracePt t="55312" x="5014913" y="4306888"/>
          <p14:tracePt t="55320" x="5006975" y="4314825"/>
          <p14:tracePt t="55328" x="4991100" y="4322763"/>
          <p14:tracePt t="55336" x="4975225" y="4330700"/>
          <p14:tracePt t="55353" x="4967288" y="4338638"/>
          <p14:tracePt t="55369" x="4959350" y="4338638"/>
          <p14:tracePt t="55442" x="4951413" y="4346575"/>
          <p14:tracePt t="55448" x="4943475" y="4346575"/>
          <p14:tracePt t="55457" x="4927600" y="4346575"/>
          <p14:tracePt t="55464" x="4903788" y="4346575"/>
          <p14:tracePt t="55472" x="4895850" y="4346575"/>
          <p14:tracePt t="55480" x="4887913" y="4338638"/>
          <p14:tracePt t="55488" x="4879975" y="4338638"/>
          <p14:tracePt t="55496" x="4872038" y="4338638"/>
          <p14:tracePt t="55512" x="4864100" y="4338638"/>
          <p14:tracePt t="55536" x="4856163" y="4330700"/>
          <p14:tracePt t="55544" x="4840288" y="4298950"/>
          <p14:tracePt t="55552" x="4824413" y="4291013"/>
          <p14:tracePt t="55560" x="4808538" y="4273550"/>
          <p14:tracePt t="55570" x="4792663" y="4241800"/>
          <p14:tracePt t="55576" x="4776788" y="4225925"/>
          <p14:tracePt t="55584" x="4760913" y="4202113"/>
          <p14:tracePt t="55592" x="4745038" y="4186238"/>
          <p14:tracePt t="55600" x="4737100" y="4162425"/>
          <p14:tracePt t="55608" x="4713288" y="4146550"/>
          <p14:tracePt t="55616" x="4705350" y="4130675"/>
          <p14:tracePt t="55624" x="4687888" y="4114800"/>
          <p14:tracePt t="55632" x="4679950" y="4090988"/>
          <p14:tracePt t="55640" x="4664075" y="4075113"/>
          <p14:tracePt t="55656" x="4664075" y="4067175"/>
          <p14:tracePt t="55665" x="4656138" y="4067175"/>
          <p14:tracePt t="55672" x="4656138" y="4059238"/>
          <p14:tracePt t="55680" x="4656138" y="4043363"/>
          <p14:tracePt t="55688" x="4648200" y="4035425"/>
          <p14:tracePt t="55696" x="4640263" y="4019550"/>
          <p14:tracePt t="55704" x="4640263" y="4011613"/>
          <p14:tracePt t="55712" x="4632325" y="3995738"/>
          <p14:tracePt t="55720" x="4624388" y="3987800"/>
          <p14:tracePt t="55729" x="4624388" y="3979863"/>
          <p14:tracePt t="55736" x="4624388" y="3971925"/>
          <p14:tracePt t="55752" x="4616450" y="3963988"/>
          <p14:tracePt t="55768" x="4608513" y="3956050"/>
          <p14:tracePt t="55776" x="4608513" y="3948113"/>
          <p14:tracePt t="55792" x="4608513" y="3938588"/>
          <p14:tracePt t="55920" x="4592638" y="3963988"/>
          <p14:tracePt t="55928" x="4592638" y="3971925"/>
          <p14:tracePt t="55936" x="4576763" y="3979863"/>
          <p14:tracePt t="55944" x="4568825" y="3995738"/>
          <p14:tracePt t="55952" x="4560888" y="4011613"/>
          <p14:tracePt t="55960" x="4552950" y="4027488"/>
          <p14:tracePt t="55968" x="4537075" y="4067175"/>
          <p14:tracePt t="55976" x="4521200" y="4090988"/>
          <p14:tracePt t="55984" x="4521200" y="4106863"/>
          <p14:tracePt t="55992" x="4505325" y="4114800"/>
          <p14:tracePt t="56000" x="4497388" y="4138613"/>
          <p14:tracePt t="56016" x="4497388" y="4146550"/>
          <p14:tracePt t="56032" x="4497388" y="4162425"/>
          <p14:tracePt t="56041" x="4489450" y="4162425"/>
          <p14:tracePt t="56048" x="4489450" y="4170363"/>
          <p14:tracePt t="56064" x="4481513" y="4186238"/>
          <p14:tracePt t="56072" x="4473575" y="4202113"/>
          <p14:tracePt t="56080" x="4473575" y="4210050"/>
          <p14:tracePt t="56088" x="4465638" y="4225925"/>
          <p14:tracePt t="56097" x="4465638" y="4233863"/>
          <p14:tracePt t="56104" x="4457700" y="4257675"/>
          <p14:tracePt t="56112" x="4457700" y="4265613"/>
          <p14:tracePt t="56131" x="4457700" y="4281488"/>
          <p14:tracePt t="56145" x="4457700" y="4291013"/>
          <p14:tracePt t="56160" x="4449763" y="4291013"/>
          <p14:tracePt t="56169" x="4449763" y="4298950"/>
          <p14:tracePt t="56177" x="4449763" y="4306888"/>
          <p14:tracePt t="56185" x="4441825" y="4306888"/>
          <p14:tracePt t="56195" x="4433888" y="4314825"/>
          <p14:tracePt t="56200" x="4433888" y="4330700"/>
          <p14:tracePt t="56208" x="4418013" y="4338638"/>
          <p14:tracePt t="56216" x="4410075" y="4354513"/>
          <p14:tracePt t="56224" x="4402138" y="4370388"/>
          <p14:tracePt t="56232" x="4394200" y="4378325"/>
          <p14:tracePt t="56240" x="4394200" y="4386263"/>
          <p14:tracePt t="56264" x="4386263" y="4386263"/>
          <p14:tracePt t="56320" x="4378325" y="4386263"/>
          <p14:tracePt t="56328" x="4370388" y="4386263"/>
          <p14:tracePt t="56336" x="4352925" y="4386263"/>
          <p14:tracePt t="56344" x="4337050" y="4386263"/>
          <p14:tracePt t="56352" x="4329113" y="4386263"/>
          <p14:tracePt t="56360" x="4321175" y="4386263"/>
          <p14:tracePt t="56368" x="4305300" y="4386263"/>
          <p14:tracePt t="56376" x="4297363" y="4378325"/>
          <p14:tracePt t="56384" x="4289425" y="4378325"/>
          <p14:tracePt t="56392" x="4273550" y="4362450"/>
          <p14:tracePt t="56400" x="4265613" y="4346575"/>
          <p14:tracePt t="56409" x="4249738" y="4330700"/>
          <p14:tracePt t="56416" x="4241800" y="4322763"/>
          <p14:tracePt t="56425" x="4233863" y="4314825"/>
          <p14:tracePt t="56433" x="4225925" y="4291013"/>
          <p14:tracePt t="56446" x="4210050" y="4273550"/>
          <p14:tracePt t="56448" x="4202113" y="4257675"/>
          <p14:tracePt t="56456" x="4194175" y="4241800"/>
          <p14:tracePt t="56464" x="4186238" y="4217988"/>
          <p14:tracePt t="56474" x="4170363" y="4186238"/>
          <p14:tracePt t="56480" x="4162425" y="4162425"/>
          <p14:tracePt t="56488" x="4146550" y="4138613"/>
          <p14:tracePt t="56496" x="4138613" y="4122738"/>
          <p14:tracePt t="56505" x="4130675" y="4098925"/>
          <p14:tracePt t="56512" x="4114800" y="4083050"/>
          <p14:tracePt t="56520" x="4098925" y="4059238"/>
          <p14:tracePt t="56529" x="4090988" y="4043363"/>
          <p14:tracePt t="56536" x="4083050" y="4035425"/>
          <p14:tracePt t="56544" x="4075113" y="4027488"/>
          <p14:tracePt t="56552" x="4067175" y="4003675"/>
          <p14:tracePt t="56569" x="4059238" y="3995738"/>
          <p14:tracePt t="56576" x="4059238" y="3987800"/>
          <p14:tracePt t="56584" x="4051300" y="3979863"/>
          <p14:tracePt t="56600" x="4051300" y="3971925"/>
          <p14:tracePt t="56609" x="4043363" y="3963988"/>
          <p14:tracePt t="56616" x="4043363" y="3956050"/>
          <p14:tracePt t="56624" x="4043363" y="3938588"/>
          <p14:tracePt t="56632" x="4043363" y="3930650"/>
          <p14:tracePt t="56640" x="4035425" y="3930650"/>
          <p14:tracePt t="56648" x="4035425" y="3914775"/>
          <p14:tracePt t="56672" x="4035425" y="3906838"/>
          <p14:tracePt t="56688" x="4027488" y="3890963"/>
          <p14:tracePt t="56696" x="4019550" y="3883025"/>
          <p14:tracePt t="56704" x="4019550" y="3875088"/>
          <p14:tracePt t="56712" x="4002088" y="3851275"/>
          <p14:tracePt t="56720" x="3994150" y="3843338"/>
          <p14:tracePt t="56728" x="3978275" y="3835400"/>
          <p14:tracePt t="56736" x="3970338" y="3819525"/>
          <p14:tracePt t="56744" x="3962400" y="3819525"/>
          <p14:tracePt t="56833" x="3954463" y="3819525"/>
          <p14:tracePt t="56841" x="3946525" y="3835400"/>
          <p14:tracePt t="56849" x="3930650" y="3851275"/>
          <p14:tracePt t="56857" x="3922713" y="3867150"/>
          <p14:tracePt t="56864" x="3922713" y="3890963"/>
          <p14:tracePt t="56872" x="3906838" y="3898900"/>
          <p14:tracePt t="56880" x="3906838" y="3906838"/>
          <p14:tracePt t="56888" x="3906838" y="3922713"/>
          <p14:tracePt t="56896" x="3898900" y="3922713"/>
          <p14:tracePt t="56904" x="3890963" y="3930650"/>
          <p14:tracePt t="56912" x="3890963" y="3938588"/>
          <p14:tracePt t="56920" x="3890963" y="3948113"/>
          <p14:tracePt t="56928" x="3890963" y="3956050"/>
          <p14:tracePt t="56936" x="3890963" y="3963988"/>
          <p14:tracePt t="56944" x="3883025" y="3979863"/>
          <p14:tracePt t="56952" x="3883025" y="3995738"/>
          <p14:tracePt t="56961" x="3883025" y="4003675"/>
          <p14:tracePt t="56968" x="3883025" y="4027488"/>
          <p14:tracePt t="56976" x="3883025" y="4043363"/>
          <p14:tracePt t="56984" x="3883025" y="4059238"/>
          <p14:tracePt t="56992" x="3883025" y="4083050"/>
          <p14:tracePt t="57000" x="3875088" y="4098925"/>
          <p14:tracePt t="57008" x="3875088" y="4114800"/>
          <p14:tracePt t="57016" x="3875088" y="4130675"/>
          <p14:tracePt t="57025" x="3867150" y="4138613"/>
          <p14:tracePt t="57032" x="3867150" y="4146550"/>
          <p14:tracePt t="57048" x="3867150" y="4154488"/>
          <p14:tracePt t="57056" x="3867150" y="4162425"/>
          <p14:tracePt t="57064" x="3867150" y="4170363"/>
          <p14:tracePt t="57072" x="3867150" y="4186238"/>
          <p14:tracePt t="57080" x="3867150" y="4202113"/>
          <p14:tracePt t="57088" x="3867150" y="4210050"/>
          <p14:tracePt t="57096" x="3867150" y="4217988"/>
          <p14:tracePt t="57104" x="3867150" y="4233863"/>
          <p14:tracePt t="57112" x="3867150" y="4249738"/>
          <p14:tracePt t="57120" x="3867150" y="4265613"/>
          <p14:tracePt t="57131" x="3867150" y="4281488"/>
          <p14:tracePt t="57137" x="3867150" y="4291013"/>
          <p14:tracePt t="57149" x="3867150" y="4298950"/>
          <p14:tracePt t="57152" x="3867150" y="4306888"/>
          <p14:tracePt t="57164" x="3867150" y="4314825"/>
          <p14:tracePt t="57179" x="3867150" y="4322763"/>
          <p14:tracePt t="57233" x="3859213" y="4322763"/>
          <p14:tracePt t="57242" x="3859213" y="4330700"/>
          <p14:tracePt t="57248" x="3851275" y="4330700"/>
          <p14:tracePt t="57280" x="3851275" y="4338638"/>
          <p14:tracePt t="57288" x="3843338" y="4338638"/>
          <p14:tracePt t="57312" x="3843338" y="4346575"/>
          <p14:tracePt t="57460" x="3835400" y="4346575"/>
          <p14:tracePt t="57464" x="3835400" y="4354513"/>
          <p14:tracePt t="57472" x="3827463" y="4362450"/>
          <p14:tracePt t="57488" x="3827463" y="4370388"/>
          <p14:tracePt t="57544" x="3819525" y="4370388"/>
          <p14:tracePt t="81680" x="3819525" y="4338638"/>
          <p14:tracePt t="81688" x="3827463" y="4314825"/>
          <p14:tracePt t="81696" x="3835400" y="4298950"/>
          <p14:tracePt t="81704" x="3843338" y="4273550"/>
          <p14:tracePt t="81712" x="3851275" y="4249738"/>
          <p14:tracePt t="81720" x="3851275" y="4233863"/>
          <p14:tracePt t="81728" x="3851275" y="4225925"/>
          <p14:tracePt t="81745" x="3851275" y="4217988"/>
          <p14:tracePt t="81816" x="3859213" y="4210050"/>
          <p14:tracePt t="81824" x="3867150" y="4210050"/>
          <p14:tracePt t="81833" x="3883025" y="4194175"/>
          <p14:tracePt t="81841" x="3890963" y="4194175"/>
          <p14:tracePt t="81848" x="3906838" y="4178300"/>
          <p14:tracePt t="81856" x="3922713" y="4170363"/>
          <p14:tracePt t="81864" x="3938588" y="4162425"/>
          <p14:tracePt t="81872" x="3946525" y="4146550"/>
          <p14:tracePt t="81881" x="3962400" y="4146550"/>
          <p14:tracePt t="81888" x="3970338" y="4138613"/>
          <p14:tracePt t="81896" x="3978275" y="4138613"/>
          <p14:tracePt t="81936" x="3978275" y="4130675"/>
          <p14:tracePt t="81944" x="3978275" y="4122738"/>
          <p14:tracePt t="81952" x="3986213" y="4106863"/>
          <p14:tracePt t="81961" x="4002088" y="4098925"/>
          <p14:tracePt t="81968" x="4011613" y="4090988"/>
          <p14:tracePt t="81976" x="4027488" y="4075113"/>
          <p14:tracePt t="81984" x="4035425" y="4059238"/>
          <p14:tracePt t="81992" x="4051300" y="4051300"/>
          <p14:tracePt t="82000" x="4059238" y="4035425"/>
          <p14:tracePt t="82008" x="4067175" y="4027488"/>
          <p14:tracePt t="82016" x="4075113" y="4011613"/>
          <p14:tracePt t="82024" x="4083050" y="4011613"/>
          <p14:tracePt t="82032" x="4083050" y="4003675"/>
          <p14:tracePt t="82056" x="4083050" y="3995738"/>
          <p14:tracePt t="82078" x="4083050" y="3979863"/>
          <p14:tracePt t="82080" x="4075113" y="3979863"/>
          <p14:tracePt t="82088" x="4075113" y="3971925"/>
          <p14:tracePt t="82112" x="4067175" y="3971925"/>
          <p14:tracePt t="82144" x="4067175" y="3963988"/>
          <p14:tracePt t="82417" x="4083050" y="3971925"/>
          <p14:tracePt t="82428" x="4106863" y="3987800"/>
          <p14:tracePt t="82432" x="4122738" y="3995738"/>
          <p14:tracePt t="82440" x="4138613" y="4003675"/>
          <p14:tracePt t="82448" x="4170363" y="4011613"/>
          <p14:tracePt t="82456" x="4194175" y="4019550"/>
          <p14:tracePt t="82464" x="4217988" y="4027488"/>
          <p14:tracePt t="82472" x="4249738" y="4043363"/>
          <p14:tracePt t="82480" x="4273550" y="4043363"/>
          <p14:tracePt t="82488" x="4313238" y="4059238"/>
          <p14:tracePt t="82496" x="4337050" y="4059238"/>
          <p14:tracePt t="82505" x="4362450" y="4067175"/>
          <p14:tracePt t="82512" x="4378325" y="4083050"/>
          <p14:tracePt t="82523" x="4402138" y="4083050"/>
          <p14:tracePt t="82529" x="4441825" y="4090988"/>
          <p14:tracePt t="82536" x="4465638" y="4106863"/>
          <p14:tracePt t="82544" x="4481513" y="4114800"/>
          <p14:tracePt t="82552" x="4489450" y="4114800"/>
          <p14:tracePt t="82688" x="4505325" y="4114800"/>
          <p14:tracePt t="82696" x="4552950" y="4114800"/>
          <p14:tracePt t="82704" x="4600575" y="4114800"/>
          <p14:tracePt t="82712" x="4632325" y="4114800"/>
          <p14:tracePt t="82720" x="4648200" y="4114800"/>
          <p14:tracePt t="82728" x="4664075" y="4114800"/>
          <p14:tracePt t="82736" x="4672013" y="4114800"/>
          <p14:tracePt t="82944" x="4679950" y="4114800"/>
          <p14:tracePt t="82953" x="4745038" y="4114800"/>
          <p14:tracePt t="82961" x="4808538" y="4122738"/>
          <p14:tracePt t="82968" x="4887913" y="4130675"/>
          <p14:tracePt t="82976" x="4951413" y="4146550"/>
          <p14:tracePt t="82984" x="5014913" y="4154488"/>
          <p14:tracePt t="82992" x="5056188" y="4154488"/>
          <p14:tracePt t="83000" x="5095875" y="4154488"/>
          <p14:tracePt t="83082" x="5103813" y="4154488"/>
          <p14:tracePt t="83088" x="5167313" y="4154488"/>
          <p14:tracePt t="83097" x="5214938" y="4154488"/>
          <p14:tracePt t="83104" x="5294313" y="4154488"/>
          <p14:tracePt t="83112" x="5341938" y="4154488"/>
          <p14:tracePt t="83120" x="5389563" y="4154488"/>
          <p14:tracePt t="83130" x="5414963" y="4146550"/>
          <p14:tracePt t="83136" x="5422900" y="4146550"/>
          <p14:tracePt t="83232" x="5381625" y="4130675"/>
          <p14:tracePt t="83241" x="5357813" y="4122738"/>
          <p14:tracePt t="83248" x="5349875" y="4114800"/>
          <p14:tracePt t="83256" x="5341938" y="4114800"/>
          <p14:tracePt t="83264" x="5334000" y="4114800"/>
          <p14:tracePt t="83288" x="5326063" y="4114800"/>
          <p14:tracePt t="83296" x="5318125" y="4114800"/>
          <p14:tracePt t="83304" x="5310188" y="4114800"/>
          <p14:tracePt t="83312" x="5302250" y="4114800"/>
          <p14:tracePt t="83320" x="5278438" y="4114800"/>
          <p14:tracePt t="83328" x="5254625" y="4114800"/>
          <p14:tracePt t="83337" x="5238750" y="4114800"/>
          <p14:tracePt t="83346" x="5207000" y="4114800"/>
          <p14:tracePt t="83352" x="5191125" y="4114800"/>
          <p14:tracePt t="83360" x="5167313" y="4114800"/>
          <p14:tracePt t="83368" x="5159375" y="4114800"/>
          <p14:tracePt t="83376" x="5143500" y="4114800"/>
          <p14:tracePt t="83384" x="5127625" y="4114800"/>
          <p14:tracePt t="83392" x="5111750" y="4114800"/>
          <p14:tracePt t="83400" x="5103813" y="4114800"/>
          <p14:tracePt t="83416" x="5095875" y="4114800"/>
          <p14:tracePt t="83424" x="5087938" y="4114800"/>
          <p14:tracePt t="83432" x="5072063" y="4114800"/>
          <p14:tracePt t="83440" x="5064125" y="4114800"/>
          <p14:tracePt t="83448" x="5046663" y="4114800"/>
          <p14:tracePt t="83457" x="5030788" y="4114800"/>
          <p14:tracePt t="83464" x="5006975" y="4114800"/>
          <p14:tracePt t="83472" x="4991100" y="4114800"/>
          <p14:tracePt t="83480" x="4975225" y="4114800"/>
          <p14:tracePt t="83488" x="4959350" y="4114800"/>
          <p14:tracePt t="83506" x="4943475" y="4114800"/>
          <p14:tracePt t="83512" x="4935538" y="4114800"/>
          <p14:tracePt t="83520" x="4927600" y="4114800"/>
          <p14:tracePt t="83528" x="4903788" y="4114800"/>
          <p14:tracePt t="83536" x="4879975" y="4114800"/>
          <p14:tracePt t="83545" x="4864100" y="4114800"/>
          <p14:tracePt t="83552" x="4832350" y="4114800"/>
          <p14:tracePt t="83560" x="4808538" y="4114800"/>
          <p14:tracePt t="83568" x="4784725" y="4114800"/>
          <p14:tracePt t="83576" x="4752975" y="4114800"/>
          <p14:tracePt t="83584" x="4721225" y="4114800"/>
          <p14:tracePt t="83592" x="4695825" y="4114800"/>
          <p14:tracePt t="83600" x="4672013" y="4114800"/>
          <p14:tracePt t="83608" x="4648200" y="4114800"/>
          <p14:tracePt t="83616" x="4632325" y="4114800"/>
          <p14:tracePt t="83624" x="4624388" y="4114800"/>
          <p14:tracePt t="83640" x="4616450" y="4114800"/>
          <p14:tracePt t="83649" x="4608513" y="4114800"/>
          <p14:tracePt t="83680" x="4600575" y="4114800"/>
          <p14:tracePt t="83688" x="4592638" y="4114800"/>
          <p14:tracePt t="83696" x="4568825" y="4114800"/>
          <p14:tracePt t="83704" x="4545013" y="4122738"/>
          <p14:tracePt t="83712" x="4521200" y="4122738"/>
          <p14:tracePt t="83720" x="4497388" y="4122738"/>
          <p14:tracePt t="83728" x="4465638" y="4122738"/>
          <p14:tracePt t="83736" x="4441825" y="4122738"/>
          <p14:tracePt t="83745" x="4418013" y="4122738"/>
          <p14:tracePt t="83752" x="4394200" y="4122738"/>
          <p14:tracePt t="83760" x="4378325" y="4122738"/>
          <p14:tracePt t="83768" x="4362450" y="4122738"/>
          <p14:tracePt t="83776" x="4352925" y="4122738"/>
          <p14:tracePt t="83784" x="4344988" y="4122738"/>
          <p14:tracePt t="83792" x="4337050" y="4122738"/>
          <p14:tracePt t="83801" x="4329113" y="4122738"/>
          <p14:tracePt t="83818" x="4321175" y="4122738"/>
          <p14:tracePt t="83832" x="4305300" y="4122738"/>
          <p14:tracePt t="83840" x="4281488" y="4122738"/>
          <p14:tracePt t="83848" x="4273550" y="4122738"/>
          <p14:tracePt t="83856" x="4257675" y="4122738"/>
          <p14:tracePt t="83864" x="4241800" y="4122738"/>
          <p14:tracePt t="83872" x="4210050" y="4122738"/>
          <p14:tracePt t="83880" x="4186238" y="4122738"/>
          <p14:tracePt t="83888" x="4162425" y="4122738"/>
          <p14:tracePt t="83896" x="4130675" y="4122738"/>
          <p14:tracePt t="83904" x="4106863" y="4122738"/>
          <p14:tracePt t="83912" x="4090988" y="4122738"/>
          <p14:tracePt t="83920" x="4075113" y="4122738"/>
          <p14:tracePt t="83928" x="4067175" y="4122738"/>
          <p14:tracePt t="83968" x="4059238" y="4122738"/>
          <p14:tracePt t="83976" x="4051300" y="4122738"/>
          <p14:tracePt t="83984" x="4043363" y="4122738"/>
          <p14:tracePt t="83992" x="4027488" y="4122738"/>
          <p14:tracePt t="84000" x="4019550" y="4122738"/>
          <p14:tracePt t="84008" x="4011613" y="4122738"/>
          <p14:tracePt t="84016" x="4002088" y="4122738"/>
          <p14:tracePt t="84024" x="3994150" y="4122738"/>
          <p14:tracePt t="84032" x="3986213" y="4122738"/>
          <p14:tracePt t="84040" x="3970338" y="4122738"/>
          <p14:tracePt t="84048" x="3962400" y="4122738"/>
          <p14:tracePt t="84064" x="3946525" y="4122738"/>
          <p14:tracePt t="84176" x="3954463" y="4122738"/>
          <p14:tracePt t="84184" x="3978275" y="4122738"/>
          <p14:tracePt t="84192" x="4011613" y="4130675"/>
          <p14:tracePt t="84200" x="4043363" y="4138613"/>
          <p14:tracePt t="84208" x="4098925" y="4146550"/>
          <p14:tracePt t="84217" x="4154488" y="4154488"/>
          <p14:tracePt t="84226" x="4241800" y="4162425"/>
          <p14:tracePt t="84232" x="4337050" y="4178300"/>
          <p14:tracePt t="84240" x="4418013" y="4194175"/>
          <p14:tracePt t="84249" x="4489450" y="4194175"/>
          <p14:tracePt t="84256" x="4545013" y="4194175"/>
          <p14:tracePt t="84264" x="4576763" y="4194175"/>
          <p14:tracePt t="84272" x="4608513" y="4194175"/>
          <p14:tracePt t="84280" x="4616450" y="4194175"/>
          <p14:tracePt t="84288" x="4624388" y="4194175"/>
          <p14:tracePt t="84368" x="4632325" y="4194175"/>
          <p14:tracePt t="84376" x="4656138" y="4194175"/>
          <p14:tracePt t="84384" x="4672013" y="4194175"/>
          <p14:tracePt t="84392" x="4695825" y="4186238"/>
          <p14:tracePt t="84400" x="4713288" y="4186238"/>
          <p14:tracePt t="84408" x="4729163" y="4178300"/>
          <p14:tracePt t="84416" x="4745038" y="4170363"/>
          <p14:tracePt t="84424" x="4768850" y="4170363"/>
          <p14:tracePt t="84432" x="4800600" y="4162425"/>
          <p14:tracePt t="84440" x="4816475" y="4162425"/>
          <p14:tracePt t="84448" x="4840288" y="4162425"/>
          <p14:tracePt t="84457" x="4856163" y="4162425"/>
          <p14:tracePt t="84464" x="4864100" y="4162425"/>
          <p14:tracePt t="84472" x="4872038" y="4154488"/>
          <p14:tracePt t="84488" x="4879975" y="4154488"/>
          <p14:tracePt t="84537" x="4919663" y="4154488"/>
          <p14:tracePt t="84544" x="4951413" y="4146550"/>
          <p14:tracePt t="84552" x="4991100" y="4138613"/>
          <p14:tracePt t="84560" x="5022850" y="4138613"/>
          <p14:tracePt t="84570" x="5038725" y="4130675"/>
          <p14:tracePt t="84576" x="5046663" y="4130675"/>
          <p14:tracePt t="84584" x="5064125" y="4130675"/>
          <p14:tracePt t="84592" x="5072063" y="4122738"/>
          <p14:tracePt t="84600" x="5080000" y="4122738"/>
          <p14:tracePt t="84712" x="5087938" y="4122738"/>
          <p14:tracePt t="84721" x="5111750" y="4122738"/>
          <p14:tracePt t="84729" x="5127625" y="4122738"/>
          <p14:tracePt t="84737" x="5143500" y="4122738"/>
          <p14:tracePt t="84822" x="5135563" y="4122738"/>
          <p14:tracePt t="84824" x="5111750" y="4122738"/>
          <p14:tracePt t="84833" x="5080000" y="4114800"/>
          <p14:tracePt t="84840" x="5046663" y="4106863"/>
          <p14:tracePt t="84848" x="4991100" y="4090988"/>
          <p14:tracePt t="84857" x="4935538" y="4075113"/>
          <p14:tracePt t="84865" x="4887913" y="4067175"/>
          <p14:tracePt t="84872" x="4832350" y="4059238"/>
          <p14:tracePt t="84881" x="4800600" y="4059238"/>
          <p14:tracePt t="84888" x="4776788" y="4059238"/>
          <p14:tracePt t="84896" x="4760913" y="4059238"/>
          <p14:tracePt t="84904" x="4752975" y="4059238"/>
          <p14:tracePt t="84912" x="4737100" y="4059238"/>
          <p14:tracePt t="84928" x="4729163" y="4059238"/>
          <p14:tracePt t="84936" x="4721225" y="4059238"/>
          <p14:tracePt t="84944" x="4713288" y="4059238"/>
          <p14:tracePt t="84952" x="4695825" y="4059238"/>
          <p14:tracePt t="84960" x="4687888" y="4059238"/>
          <p14:tracePt t="84968" x="4672013" y="4059238"/>
          <p14:tracePt t="84976" x="4656138" y="4059238"/>
          <p14:tracePt t="84984" x="4632325" y="4067175"/>
          <p14:tracePt t="84992" x="4608513" y="4067175"/>
          <p14:tracePt t="85000" x="4576763" y="4075113"/>
          <p14:tracePt t="85011" x="4545013" y="4075113"/>
          <p14:tracePt t="85017" x="4505325" y="4083050"/>
          <p14:tracePt t="85025" x="4457700" y="4090988"/>
          <p14:tracePt t="85033" x="4418013" y="4106863"/>
          <p14:tracePt t="85041" x="4378325" y="4114800"/>
          <p14:tracePt t="85049" x="4344988" y="4122738"/>
          <p14:tracePt t="85057" x="4321175" y="4122738"/>
          <p14:tracePt t="85065" x="4305300" y="4130675"/>
          <p14:tracePt t="85072" x="4289425" y="4130675"/>
          <p14:tracePt t="85080" x="4273550" y="4130675"/>
          <p14:tracePt t="85089" x="4257675" y="4138613"/>
          <p14:tracePt t="85098" x="4233863" y="4138613"/>
          <p14:tracePt t="85105" x="4217988" y="4138613"/>
          <p14:tracePt t="85113" x="4194175" y="4138613"/>
          <p14:tracePt t="85121" x="4162425" y="4146550"/>
          <p14:tracePt t="85134" x="4146550" y="4146550"/>
          <p14:tracePt t="85136" x="4122738" y="4146550"/>
          <p14:tracePt t="85145" x="4106863" y="4154488"/>
          <p14:tracePt t="85152" x="4090988" y="4154488"/>
          <p14:tracePt t="85161" x="4083050" y="4154488"/>
          <p14:tracePt t="85168" x="4075113" y="4154488"/>
          <p14:tracePt t="85176" x="4059238" y="4154488"/>
          <p14:tracePt t="85184" x="4043363" y="4154488"/>
          <p14:tracePt t="85193" x="4035425" y="4154488"/>
          <p14:tracePt t="85200" x="4027488" y="4154488"/>
          <p14:tracePt t="85208" x="4011613" y="4154488"/>
          <p14:tracePt t="85224" x="4002088" y="4154488"/>
          <p14:tracePt t="85248" x="3994150" y="4154488"/>
          <p14:tracePt t="85256" x="3986213" y="4154488"/>
          <p14:tracePt t="85272" x="3970338" y="4154488"/>
          <p14:tracePt t="85280" x="3954463" y="4154488"/>
          <p14:tracePt t="85288" x="3922713" y="4154488"/>
          <p14:tracePt t="85296" x="3898900" y="4154488"/>
          <p14:tracePt t="85305" x="3867150" y="4154488"/>
          <p14:tracePt t="85313" x="3843338" y="4154488"/>
          <p14:tracePt t="85321" x="3819525" y="4146550"/>
          <p14:tracePt t="85328" x="3803650" y="4146550"/>
          <p14:tracePt t="85336" x="3787775" y="4146550"/>
          <p14:tracePt t="85344" x="3779838" y="4146550"/>
          <p14:tracePt t="85352" x="3763963" y="4138613"/>
          <p14:tracePt t="85392" x="3756025" y="4138613"/>
          <p14:tracePt t="85472" x="3827463" y="4170363"/>
          <p14:tracePt t="85480" x="3883025" y="4194175"/>
          <p14:tracePt t="85488" x="3962400" y="4210050"/>
          <p14:tracePt t="85496" x="4051300" y="4225925"/>
          <p14:tracePt t="85507" x="4146550" y="4249738"/>
          <p14:tracePt t="85512" x="4233863" y="4257675"/>
          <p14:tracePt t="85521" x="4313238" y="4273550"/>
          <p14:tracePt t="85528" x="4394200" y="4291013"/>
          <p14:tracePt t="85536" x="4449763" y="4291013"/>
          <p14:tracePt t="85545" x="4481513" y="4291013"/>
          <p14:tracePt t="85552" x="4505325" y="4291013"/>
          <p14:tracePt t="85560" x="4521200" y="4291013"/>
          <p14:tracePt t="85625" x="4537075" y="4291013"/>
          <p14:tracePt t="85632" x="4592638" y="4291013"/>
          <p14:tracePt t="85641" x="4656138" y="4273550"/>
          <p14:tracePt t="85648" x="4713288" y="4265613"/>
          <p14:tracePt t="85657" x="4768850" y="4257675"/>
          <p14:tracePt t="85665" x="4824413" y="4249738"/>
          <p14:tracePt t="85672" x="4864100" y="4241800"/>
          <p14:tracePt t="85680" x="4903788" y="4233863"/>
          <p14:tracePt t="85688" x="4927600" y="4225925"/>
          <p14:tracePt t="85696" x="4943475" y="4225925"/>
          <p14:tracePt t="85704" x="4951413" y="4217988"/>
          <p14:tracePt t="85712" x="4967288" y="4217988"/>
          <p14:tracePt t="85720" x="4975225" y="4217988"/>
          <p14:tracePt t="85728" x="4983163" y="4217988"/>
          <p14:tracePt t="85736" x="4991100" y="4217988"/>
          <p14:tracePt t="85760" x="4999038" y="4217988"/>
          <p14:tracePt t="85776" x="5006975" y="4217988"/>
          <p14:tracePt t="85784" x="5014913" y="4210050"/>
          <p14:tracePt t="85792" x="5038725" y="4202113"/>
          <p14:tracePt t="85801" x="5056188" y="4202113"/>
          <p14:tracePt t="85808" x="5087938" y="4194175"/>
          <p14:tracePt t="85818" x="5135563" y="4186238"/>
          <p14:tracePt t="85825" x="5167313" y="4186238"/>
          <p14:tracePt t="85835" x="5199063" y="4178300"/>
          <p14:tracePt t="85840" x="5230813" y="4170363"/>
          <p14:tracePt t="85849" x="5254625" y="4170363"/>
          <p14:tracePt t="85857" x="5262563" y="4162425"/>
          <p14:tracePt t="85952" x="5270500" y="4162425"/>
          <p14:tracePt t="85976" x="5278438" y="4162425"/>
          <p14:tracePt t="85984" x="5278438" y="4154488"/>
          <p14:tracePt t="85992" x="5286375" y="4154488"/>
          <p14:tracePt t="86080" x="5254625" y="4154488"/>
          <p14:tracePt t="86088" x="5207000" y="4154488"/>
          <p14:tracePt t="86096" x="5175250" y="4154488"/>
          <p14:tracePt t="86104" x="5135563" y="4146550"/>
          <p14:tracePt t="86112" x="5087938" y="4146550"/>
          <p14:tracePt t="86121" x="5056188" y="4146550"/>
          <p14:tracePt t="86130" x="5022850" y="4146550"/>
          <p14:tracePt t="86137" x="4991100" y="4146550"/>
          <p14:tracePt t="86147" x="4967288" y="4146550"/>
          <p14:tracePt t="86153" x="4951413" y="4146550"/>
          <p14:tracePt t="86162" x="4943475" y="4146550"/>
          <p14:tracePt t="86169" x="4919663" y="4146550"/>
          <p14:tracePt t="86176" x="4911725" y="4146550"/>
          <p14:tracePt t="86184" x="4895850" y="4146550"/>
          <p14:tracePt t="86193" x="4864100" y="4146550"/>
          <p14:tracePt t="86200" x="4840288" y="4146550"/>
          <p14:tracePt t="86208" x="4808538" y="4146550"/>
          <p14:tracePt t="86216" x="4776788" y="4146550"/>
          <p14:tracePt t="86224" x="4729163" y="4146550"/>
          <p14:tracePt t="86232" x="4687888" y="4146550"/>
          <p14:tracePt t="86240" x="4664075" y="4146550"/>
          <p14:tracePt t="86248" x="4640263" y="4146550"/>
          <p14:tracePt t="86256" x="4624388" y="4146550"/>
          <p14:tracePt t="86264" x="4608513" y="4146550"/>
          <p14:tracePt t="86272" x="4592638" y="4146550"/>
          <p14:tracePt t="86280" x="4576763" y="4146550"/>
          <p14:tracePt t="86288" x="4552950" y="4146550"/>
          <p14:tracePt t="86296" x="4529138" y="4146550"/>
          <p14:tracePt t="86304" x="4505325" y="4146550"/>
          <p14:tracePt t="86312" x="4481513" y="4146550"/>
          <p14:tracePt t="86320" x="4433888" y="4146550"/>
          <p14:tracePt t="86328" x="4394200" y="4146550"/>
          <p14:tracePt t="86337" x="4337050" y="4146550"/>
          <p14:tracePt t="86346" x="4289425" y="4146550"/>
          <p14:tracePt t="86353" x="4233863" y="4138613"/>
          <p14:tracePt t="86361" x="4178300" y="4138613"/>
          <p14:tracePt t="86369" x="4138613" y="4138613"/>
          <p14:tracePt t="86377" x="4090988" y="4138613"/>
          <p14:tracePt t="86384" x="4059238" y="4138613"/>
          <p14:tracePt t="86392" x="4027488" y="4138613"/>
          <p14:tracePt t="86400" x="4019550" y="4138613"/>
          <p14:tracePt t="86408" x="4002088" y="4138613"/>
          <p14:tracePt t="86488" x="3994150" y="4138613"/>
          <p14:tracePt t="86496" x="3986213" y="4138613"/>
          <p14:tracePt t="86505" x="3970338" y="4138613"/>
          <p14:tracePt t="86512" x="3954463" y="4138613"/>
          <p14:tracePt t="86521" x="3938588" y="4138613"/>
          <p14:tracePt t="86528" x="3930650" y="4146550"/>
          <p14:tracePt t="86537" x="3922713" y="4146550"/>
          <p14:tracePt t="86544" x="3898900" y="4146550"/>
          <p14:tracePt t="86552" x="3898900" y="4154488"/>
          <p14:tracePt t="86560" x="3890963" y="4154488"/>
          <p14:tracePt t="86656" x="3898900" y="4178300"/>
          <p14:tracePt t="86664" x="3914775" y="4194175"/>
          <p14:tracePt t="86672" x="3922713" y="4194175"/>
          <p14:tracePt t="86688" x="3922713" y="4202113"/>
          <p14:tracePt t="86704" x="3930650" y="4202113"/>
          <p14:tracePt t="86720" x="3938588" y="4210050"/>
          <p14:tracePt t="86728" x="3946525" y="4210050"/>
          <p14:tracePt t="86736" x="3962400" y="4210050"/>
          <p14:tracePt t="86744" x="3994150" y="4225925"/>
          <p14:tracePt t="86752" x="4027488" y="4233863"/>
          <p14:tracePt t="86760" x="4083050" y="4257675"/>
          <p14:tracePt t="86769" x="4162425" y="4291013"/>
          <p14:tracePt t="86776" x="4225925" y="4314825"/>
          <p14:tracePt t="86784" x="4281488" y="4338638"/>
          <p14:tracePt t="86792" x="4352925" y="4362450"/>
          <p14:tracePt t="86801" x="4378325" y="4378325"/>
          <p14:tracePt t="86808" x="4394200" y="4386263"/>
          <p14:tracePt t="86816" x="4410075" y="4394200"/>
          <p14:tracePt t="86824" x="4410075" y="4402138"/>
          <p14:tracePt t="86833" x="4418013" y="4402138"/>
          <p14:tracePt t="86840" x="4425950" y="4418013"/>
          <p14:tracePt t="86849" x="4433888" y="4457700"/>
          <p14:tracePt t="86857" x="4441825" y="4489450"/>
          <p14:tracePt t="86864" x="4449763" y="4529138"/>
          <p14:tracePt t="86872" x="4457700" y="4584700"/>
          <p14:tracePt t="86880" x="4457700" y="4633913"/>
          <p14:tracePt t="86888" x="4457700" y="4681538"/>
          <p14:tracePt t="86896" x="4465638" y="4752975"/>
          <p14:tracePt t="86904" x="4481513" y="4808538"/>
          <p14:tracePt t="86912" x="4489450" y="4864100"/>
          <p14:tracePt t="86920" x="4497388" y="4935538"/>
          <p14:tracePt t="86928" x="4505325" y="4992688"/>
          <p14:tracePt t="86936" x="4513263" y="5048250"/>
          <p14:tracePt t="86944" x="4513263" y="5080000"/>
          <p14:tracePt t="86952" x="4521200" y="5127625"/>
          <p14:tracePt t="86960" x="4521200" y="5143500"/>
          <p14:tracePt t="86968" x="4529138" y="5183188"/>
          <p14:tracePt t="86976" x="4529138" y="5214938"/>
          <p14:tracePt t="86984" x="4529138" y="5238750"/>
          <p14:tracePt t="86992" x="4537075" y="5270500"/>
          <p14:tracePt t="87000" x="4545013" y="5294313"/>
          <p14:tracePt t="87009" x="4552950" y="5327650"/>
          <p14:tracePt t="87017" x="4552950" y="5367338"/>
          <p14:tracePt t="87024" x="4560888" y="5407025"/>
          <p14:tracePt t="87032" x="4576763" y="5446713"/>
          <p14:tracePt t="87040" x="4584700" y="5478463"/>
          <p14:tracePt t="87048" x="4592638" y="5502275"/>
          <p14:tracePt t="87063" x="4600575" y="5526088"/>
          <p14:tracePt t="87064" x="4608513" y="5541963"/>
          <p14:tracePt t="87073" x="4608513" y="5549900"/>
          <p14:tracePt t="87085" x="4608513" y="5557838"/>
          <p14:tracePt t="87088" x="4616450" y="5557838"/>
          <p14:tracePt t="87096" x="4616450" y="5565775"/>
          <p14:tracePt t="87104" x="4624388" y="5573713"/>
          <p14:tracePt t="87112" x="4632325" y="5573713"/>
          <p14:tracePt t="87120" x="4632325" y="5581650"/>
          <p14:tracePt t="87128" x="4640263" y="5581650"/>
          <p14:tracePt t="87148" x="4648200" y="5589588"/>
          <p14:tracePt t="87200" x="4648200" y="5597525"/>
          <p14:tracePt t="87208" x="4648200" y="5605463"/>
          <p14:tracePt t="87224" x="4632325" y="5613400"/>
          <p14:tracePt t="87232" x="4600575" y="5621338"/>
          <p14:tracePt t="87241" x="4576763" y="5621338"/>
          <p14:tracePt t="87249" x="4552950" y="5629275"/>
          <p14:tracePt t="87258" x="4521200" y="5637213"/>
          <p14:tracePt t="87264" x="4481513" y="5645150"/>
          <p14:tracePt t="87272" x="4449763" y="5653088"/>
          <p14:tracePt t="87280" x="4425950" y="5653088"/>
          <p14:tracePt t="87288" x="4418013" y="5653088"/>
          <p14:tracePt t="87296" x="4402138" y="5653088"/>
          <p14:tracePt t="87304" x="4386263" y="5653088"/>
          <p14:tracePt t="87313" x="4378325" y="5653088"/>
          <p14:tracePt t="87338" x="4370388" y="5653088"/>
          <p14:tracePt t="87361" x="4362450" y="5653088"/>
          <p14:tracePt t="87369" x="4352925" y="5653088"/>
          <p14:tracePt t="87377" x="4337050" y="5653088"/>
          <p14:tracePt t="87384" x="4321175" y="5653088"/>
          <p14:tracePt t="87392" x="4297363" y="5653088"/>
          <p14:tracePt t="87400" x="4273550" y="5653088"/>
          <p14:tracePt t="87408" x="4249738" y="5653088"/>
          <p14:tracePt t="87416" x="4210050" y="5653088"/>
          <p14:tracePt t="87424" x="4162425" y="5653088"/>
          <p14:tracePt t="87432" x="4098925" y="5653088"/>
          <p14:tracePt t="87440" x="4051300" y="5653088"/>
          <p14:tracePt t="87448" x="3994150" y="5653088"/>
          <p14:tracePt t="87457" x="3954463" y="5653088"/>
          <p14:tracePt t="87464" x="3914775" y="5653088"/>
          <p14:tracePt t="87472" x="3890963" y="5653088"/>
          <p14:tracePt t="87480" x="3883025" y="5653088"/>
          <p14:tracePt t="87488" x="3875088" y="5653088"/>
          <p14:tracePt t="87496" x="3867150" y="5653088"/>
          <p14:tracePt t="87506" x="3851275" y="5653088"/>
          <p14:tracePt t="87512" x="3843338" y="5653088"/>
          <p14:tracePt t="87521" x="3827463" y="5653088"/>
          <p14:tracePt t="87528" x="3819525" y="5653088"/>
          <p14:tracePt t="87537" x="3795713" y="5653088"/>
          <p14:tracePt t="87544" x="3787775" y="5653088"/>
          <p14:tracePt t="87552" x="3771900" y="5653088"/>
          <p14:tracePt t="87568" x="3763963" y="5653088"/>
          <p14:tracePt t="87576" x="3756025" y="5653088"/>
          <p14:tracePt t="87736" x="3771900" y="5653088"/>
          <p14:tracePt t="87744" x="3795713" y="5653088"/>
          <p14:tracePt t="87752" x="3827463" y="5653088"/>
          <p14:tracePt t="87760" x="3851275" y="5653088"/>
          <p14:tracePt t="87769" x="3875088" y="5653088"/>
          <p14:tracePt t="87776" x="3906838" y="5653088"/>
          <p14:tracePt t="87785" x="3930650" y="5653088"/>
          <p14:tracePt t="87792" x="3962400" y="5653088"/>
          <p14:tracePt t="87801" x="3994150" y="5653088"/>
          <p14:tracePt t="87808" x="4027488" y="5653088"/>
          <p14:tracePt t="87816" x="4051300" y="5653088"/>
          <p14:tracePt t="87824" x="4075113" y="5653088"/>
          <p14:tracePt t="87832" x="4098925" y="5653088"/>
          <p14:tracePt t="87842" x="4122738" y="5662613"/>
          <p14:tracePt t="87850" x="4154488" y="5662613"/>
          <p14:tracePt t="87856" x="4194175" y="5670550"/>
          <p14:tracePt t="87864" x="4225925" y="5670550"/>
          <p14:tracePt t="87872" x="4265613" y="5678488"/>
          <p14:tracePt t="87880" x="4313238" y="5678488"/>
          <p14:tracePt t="87888" x="4344988" y="5678488"/>
          <p14:tracePt t="87896" x="4402138" y="5686425"/>
          <p14:tracePt t="87904" x="4441825" y="5694363"/>
          <p14:tracePt t="87912" x="4473575" y="5694363"/>
          <p14:tracePt t="87920" x="4513263" y="5694363"/>
          <p14:tracePt t="87928" x="4545013" y="5694363"/>
          <p14:tracePt t="87936" x="4568825" y="5694363"/>
          <p14:tracePt t="87944" x="4592638" y="5694363"/>
          <p14:tracePt t="87953" x="4616450" y="5694363"/>
          <p14:tracePt t="87961" x="4632325" y="5694363"/>
          <p14:tracePt t="87969" x="4648200" y="5694363"/>
          <p14:tracePt t="87977" x="4679950" y="5694363"/>
          <p14:tracePt t="87985" x="4713288" y="5694363"/>
          <p14:tracePt t="87994" x="4768850" y="5694363"/>
          <p14:tracePt t="88001" x="4808538" y="5694363"/>
          <p14:tracePt t="88009" x="4864100" y="5694363"/>
          <p14:tracePt t="88016" x="4895850" y="5694363"/>
          <p14:tracePt t="88025" x="4919663" y="5694363"/>
          <p14:tracePt t="88032" x="4943475" y="5694363"/>
          <p14:tracePt t="88040" x="4951413" y="5694363"/>
          <p14:tracePt t="88061" x="4959350" y="5694363"/>
          <p14:tracePt t="88080" x="4967288" y="5694363"/>
          <p14:tracePt t="88096" x="4983163" y="5694363"/>
          <p14:tracePt t="88104" x="5014913" y="5694363"/>
          <p14:tracePt t="88112" x="5046663" y="5694363"/>
          <p14:tracePt t="88120" x="5095875" y="5694363"/>
          <p14:tracePt t="88128" x="5119688" y="5694363"/>
          <p14:tracePt t="88137" x="5151438" y="5694363"/>
          <p14:tracePt t="88146" x="5167313" y="5694363"/>
          <p14:tracePt t="88153" x="5175250" y="5694363"/>
          <p14:tracePt t="88161" x="5183188" y="5694363"/>
          <p14:tracePt t="88288" x="5262563" y="5694363"/>
          <p14:tracePt t="88296" x="5302250" y="5702300"/>
          <p14:tracePt t="88304" x="5349875" y="5702300"/>
          <p14:tracePt t="88312" x="5373688" y="5702300"/>
          <p14:tracePt t="88408" x="5349875" y="5678488"/>
          <p14:tracePt t="88416" x="5334000" y="5670550"/>
          <p14:tracePt t="88426" x="5318125" y="5670550"/>
          <p14:tracePt t="88432" x="5318125" y="5662613"/>
          <p14:tracePt t="88440" x="5310188" y="5662613"/>
          <p14:tracePt t="88456" x="5302250" y="5662613"/>
          <p14:tracePt t="88465" x="5294313" y="5662613"/>
          <p14:tracePt t="88473" x="5286375" y="5662613"/>
          <p14:tracePt t="88480" x="5278438" y="5662613"/>
          <p14:tracePt t="88488" x="5254625" y="5670550"/>
          <p14:tracePt t="88496" x="5238750" y="5670550"/>
          <p14:tracePt t="88505" x="5214938" y="5670550"/>
          <p14:tracePt t="88512" x="5183188" y="5678488"/>
          <p14:tracePt t="88521" x="5151438" y="5686425"/>
          <p14:tracePt t="88528" x="5095875" y="5686425"/>
          <p14:tracePt t="88536" x="5046663" y="5694363"/>
          <p14:tracePt t="88545" x="5006975" y="5702300"/>
          <p14:tracePt t="88552" x="4959350" y="5710238"/>
          <p14:tracePt t="88561" x="4911725" y="5718175"/>
          <p14:tracePt t="88571" x="4887913" y="5718175"/>
          <p14:tracePt t="88576" x="4864100" y="5726113"/>
          <p14:tracePt t="88584" x="4848225" y="5726113"/>
          <p14:tracePt t="88592" x="4840288" y="5726113"/>
          <p14:tracePt t="88600" x="4824413" y="5734050"/>
          <p14:tracePt t="88608" x="4808538" y="5734050"/>
          <p14:tracePt t="88617" x="4792663" y="5741988"/>
          <p14:tracePt t="88624" x="4768850" y="5741988"/>
          <p14:tracePt t="88632" x="4745038" y="5741988"/>
          <p14:tracePt t="88640" x="4721225" y="5741988"/>
          <p14:tracePt t="88648" x="4705350" y="5741988"/>
          <p14:tracePt t="88656" x="4679950" y="5741988"/>
          <p14:tracePt t="88664" x="4656138" y="5749925"/>
          <p14:tracePt t="88673" x="4624388" y="5749925"/>
          <p14:tracePt t="88680" x="4576763" y="5749925"/>
          <p14:tracePt t="88688" x="4529138" y="5749925"/>
          <p14:tracePt t="88696" x="4481513" y="5749925"/>
          <p14:tracePt t="88704" x="4433888" y="5749925"/>
          <p14:tracePt t="88712" x="4394200" y="5749925"/>
          <p14:tracePt t="88720" x="4370388" y="5749925"/>
          <p14:tracePt t="88728" x="4352925" y="5749925"/>
          <p14:tracePt t="88736" x="4344988" y="5749925"/>
          <p14:tracePt t="88744" x="4329113" y="5749925"/>
          <p14:tracePt t="88752" x="4321175" y="5749925"/>
          <p14:tracePt t="88760" x="4313238" y="5757863"/>
          <p14:tracePt t="88768" x="4305300" y="5757863"/>
          <p14:tracePt t="88776" x="4297363" y="5757863"/>
          <p14:tracePt t="88792" x="4289425" y="5757863"/>
          <p14:tracePt t="88808" x="4281488" y="5757863"/>
          <p14:tracePt t="88817" x="4273550" y="5765800"/>
          <p14:tracePt t="88824" x="4257675" y="5765800"/>
          <p14:tracePt t="88832" x="4225925" y="5773738"/>
          <p14:tracePt t="88841" x="4194175" y="5781675"/>
          <p14:tracePt t="88849" x="4154488" y="5789613"/>
          <p14:tracePt t="88856" x="4114800" y="5797550"/>
          <p14:tracePt t="88864" x="4067175" y="5797550"/>
          <p14:tracePt t="88872" x="4035425" y="5797550"/>
          <p14:tracePt t="88880" x="3986213" y="5805488"/>
          <p14:tracePt t="88888" x="3946525" y="5805488"/>
          <p14:tracePt t="88896" x="3890963" y="5805488"/>
          <p14:tracePt t="88904" x="3835400" y="5805488"/>
          <p14:tracePt t="88912" x="3795713" y="5805488"/>
          <p14:tracePt t="88920" x="3756025" y="5805488"/>
          <p14:tracePt t="88928" x="3708400" y="5805488"/>
          <p14:tracePt t="88936" x="3684588" y="5805488"/>
          <p14:tracePt t="88944" x="3676650" y="5805488"/>
          <p14:tracePt t="88960" x="3668713" y="5805488"/>
          <p14:tracePt t="89145" x="3692525" y="5805488"/>
          <p14:tracePt t="89153" x="3716338" y="5805488"/>
          <p14:tracePt t="89161" x="3732213" y="5805488"/>
          <p14:tracePt t="89168" x="3740150" y="5805488"/>
          <p14:tracePt t="89176" x="3748088" y="5805488"/>
          <p14:tracePt t="89184" x="3771900" y="5805488"/>
          <p14:tracePt t="89192" x="3787775" y="5805488"/>
          <p14:tracePt t="89200" x="3811588" y="5797550"/>
          <p14:tracePt t="89208" x="3835400" y="5797550"/>
          <p14:tracePt t="89216" x="3867150" y="5797550"/>
          <p14:tracePt t="89224" x="3898900" y="5789613"/>
          <p14:tracePt t="89232" x="3930650" y="5789613"/>
          <p14:tracePt t="89240" x="3978275" y="5789613"/>
          <p14:tracePt t="89248" x="4011613" y="5789613"/>
          <p14:tracePt t="89256" x="4043363" y="5789613"/>
          <p14:tracePt t="89264" x="4075113" y="5789613"/>
          <p14:tracePt t="89272" x="4106863" y="5789613"/>
          <p14:tracePt t="89280" x="4130675" y="5789613"/>
          <p14:tracePt t="89288" x="4162425" y="5789613"/>
          <p14:tracePt t="89296" x="4186238" y="5789613"/>
          <p14:tracePt t="89304" x="4210050" y="5789613"/>
          <p14:tracePt t="89313" x="4233863" y="5789613"/>
          <p14:tracePt t="89322" x="4257675" y="5789613"/>
          <p14:tracePt t="89328" x="4281488" y="5789613"/>
          <p14:tracePt t="89336" x="4305300" y="5789613"/>
          <p14:tracePt t="89344" x="4329113" y="5789613"/>
          <p14:tracePt t="89353" x="4352925" y="5789613"/>
          <p14:tracePt t="89361" x="4402138" y="5789613"/>
          <p14:tracePt t="89369" x="4457700" y="5789613"/>
          <p14:tracePt t="89377" x="4513263" y="5789613"/>
          <p14:tracePt t="89384" x="4576763" y="5789613"/>
          <p14:tracePt t="89392" x="4632325" y="5789613"/>
          <p14:tracePt t="89400" x="4679950" y="5789613"/>
          <p14:tracePt t="89408" x="4729163" y="5789613"/>
          <p14:tracePt t="89416" x="4752975" y="5789613"/>
          <p14:tracePt t="89424" x="4776788" y="5789613"/>
          <p14:tracePt t="89433" x="4784725" y="5789613"/>
          <p14:tracePt t="89441" x="4792663" y="5789613"/>
          <p14:tracePt t="89448" x="4800600" y="5789613"/>
          <p14:tracePt t="89456" x="4808538" y="5789613"/>
          <p14:tracePt t="89464" x="4816475" y="5789613"/>
          <p14:tracePt t="89472" x="4832350" y="5789613"/>
          <p14:tracePt t="89480" x="4848225" y="5789613"/>
          <p14:tracePt t="89488" x="4864100" y="5781675"/>
          <p14:tracePt t="89496" x="4879975" y="5781675"/>
          <p14:tracePt t="89505" x="4895850" y="5781675"/>
          <p14:tracePt t="89512" x="4919663" y="5773738"/>
          <p14:tracePt t="89523" x="4935538" y="5773738"/>
          <p14:tracePt t="89528" x="4951413" y="5773738"/>
          <p14:tracePt t="89536" x="4975225" y="5773738"/>
          <p14:tracePt t="89544" x="4991100" y="5773738"/>
          <p14:tracePt t="89552" x="5022850" y="5773738"/>
          <p14:tracePt t="89560" x="5056188" y="5773738"/>
          <p14:tracePt t="89569" x="5103813" y="5773738"/>
          <p14:tracePt t="89576" x="5135563" y="5773738"/>
          <p14:tracePt t="89584" x="5167313" y="5773738"/>
          <p14:tracePt t="89592" x="5199063" y="5773738"/>
          <p14:tracePt t="89600" x="5207000" y="5773738"/>
          <p14:tracePt t="89608" x="5214938" y="5773738"/>
          <p14:tracePt t="89616" x="5222875" y="5765800"/>
          <p14:tracePt t="89624" x="5230813" y="5765800"/>
          <p14:tracePt t="89664" x="5238750" y="5765800"/>
          <p14:tracePt t="89680" x="5254625" y="5765800"/>
          <p14:tracePt t="89696" x="5270500" y="5765800"/>
          <p14:tracePt t="89704" x="5302250" y="5765800"/>
          <p14:tracePt t="89712" x="5357813" y="5765800"/>
          <p14:tracePt t="89720" x="5430838" y="5765800"/>
          <p14:tracePt t="89728" x="5510213" y="5773738"/>
          <p14:tracePt t="89736" x="5581650" y="5789613"/>
          <p14:tracePt t="89745" x="5661025" y="5789613"/>
          <p14:tracePt t="89752" x="5700713" y="5797550"/>
          <p14:tracePt t="89760" x="5716588" y="5797550"/>
          <p14:tracePt t="89768" x="5724525" y="5797550"/>
          <p14:tracePt t="89824" x="5716588" y="5797550"/>
          <p14:tracePt t="89832" x="5684838" y="5789613"/>
          <p14:tracePt t="89840" x="5645150" y="5773738"/>
          <p14:tracePt t="89848" x="5605463" y="5749925"/>
          <p14:tracePt t="89856" x="5549900" y="5726113"/>
          <p14:tracePt t="89864" x="5486400" y="5694363"/>
          <p14:tracePt t="89872" x="5414963" y="5662613"/>
          <p14:tracePt t="89882" x="5365750" y="5645150"/>
          <p14:tracePt t="89888" x="5334000" y="5637213"/>
          <p14:tracePt t="89896" x="5326063" y="5629275"/>
          <p14:tracePt t="89914" x="5318125" y="5629275"/>
          <p14:tracePt t="89928" x="5310188" y="5629275"/>
          <p14:tracePt t="89936" x="5294313" y="5637213"/>
          <p14:tracePt t="89944" x="5286375" y="5637213"/>
          <p14:tracePt t="89952" x="5270500" y="5645150"/>
          <p14:tracePt t="89960" x="5246688" y="5653088"/>
          <p14:tracePt t="89968" x="5230813" y="5653088"/>
          <p14:tracePt t="89976" x="5214938" y="5653088"/>
          <p14:tracePt t="89984" x="5191125" y="5662613"/>
          <p14:tracePt t="89992" x="5167313" y="5662613"/>
          <p14:tracePt t="90000" x="5143500" y="5670550"/>
          <p14:tracePt t="90008" x="5119688" y="5678488"/>
          <p14:tracePt t="90016" x="5095875" y="5686425"/>
          <p14:tracePt t="90024" x="5072063" y="5686425"/>
          <p14:tracePt t="90032" x="5046663" y="5686425"/>
          <p14:tracePt t="90040" x="5038725" y="5686425"/>
          <p14:tracePt t="90048" x="5030788" y="5694363"/>
          <p14:tracePt t="90062" x="5014913" y="5702300"/>
          <p14:tracePt t="90064" x="4991100" y="5702300"/>
          <p14:tracePt t="90072" x="4967288" y="5710238"/>
          <p14:tracePt t="90080" x="4935538" y="5718175"/>
          <p14:tracePt t="90088" x="4919663" y="5718175"/>
          <p14:tracePt t="90096" x="4887913" y="5726113"/>
          <p14:tracePt t="90104" x="4856163" y="5734050"/>
          <p14:tracePt t="90112" x="4832350" y="5734050"/>
          <p14:tracePt t="90121" x="4784725" y="5741988"/>
          <p14:tracePt t="90128" x="4737100" y="5749925"/>
          <p14:tracePt t="90137" x="4679950" y="5757863"/>
          <p14:tracePt t="90147" x="4632325" y="5765800"/>
          <p14:tracePt t="90153" x="4560888" y="5773738"/>
          <p14:tracePt t="90164" x="4513263" y="5781675"/>
          <p14:tracePt t="90169" x="4473575" y="5781675"/>
          <p14:tracePt t="90177" x="4441825" y="5789613"/>
          <p14:tracePt t="90185" x="4418013" y="5797550"/>
          <p14:tracePt t="90196" x="4394200" y="5805488"/>
          <p14:tracePt t="90200" x="4370388" y="5813425"/>
          <p14:tracePt t="90208" x="4352925" y="5813425"/>
          <p14:tracePt t="90216" x="4329113" y="5813425"/>
          <p14:tracePt t="90225" x="4305300" y="5813425"/>
          <p14:tracePt t="90232" x="4281488" y="5813425"/>
          <p14:tracePt t="90241" x="4257675" y="5821363"/>
          <p14:tracePt t="90248" x="4233863" y="5821363"/>
          <p14:tracePt t="90256" x="4202113" y="5821363"/>
          <p14:tracePt t="90265" x="4178300" y="5829300"/>
          <p14:tracePt t="90273" x="4138613" y="5829300"/>
          <p14:tracePt t="90280" x="4114800" y="5829300"/>
          <p14:tracePt t="90288" x="4090988" y="5829300"/>
          <p14:tracePt t="90296" x="4059238" y="5829300"/>
          <p14:tracePt t="90304" x="4035425" y="5829300"/>
          <p14:tracePt t="90312" x="4011613" y="5829300"/>
          <p14:tracePt t="90320" x="3986213" y="5829300"/>
          <p14:tracePt t="90328" x="3970338" y="5829300"/>
          <p14:tracePt t="90336" x="3954463" y="5829300"/>
          <p14:tracePt t="90352" x="3946525" y="5829300"/>
          <p14:tracePt t="90370" x="3938588" y="5829300"/>
          <p14:tracePt t="90433" x="3930650" y="5829300"/>
          <p14:tracePt t="90441" x="3914775" y="5829300"/>
          <p14:tracePt t="90448" x="3898900" y="5829300"/>
          <p14:tracePt t="90458" x="3875088" y="5829300"/>
          <p14:tracePt t="90584" x="3890963" y="5829300"/>
          <p14:tracePt t="90593" x="3906838" y="5829300"/>
          <p14:tracePt t="90601" x="3922713" y="5829300"/>
          <p14:tracePt t="90609" x="3938588" y="5829300"/>
          <p14:tracePt t="90617" x="3946525" y="5829300"/>
          <p14:tracePt t="90625" x="3970338" y="5829300"/>
          <p14:tracePt t="90634" x="3994150" y="5829300"/>
          <p14:tracePt t="90640" x="4011613" y="5829300"/>
          <p14:tracePt t="90648" x="4043363" y="5829300"/>
          <p14:tracePt t="90658" x="4067175" y="5829300"/>
          <p14:tracePt t="90665" x="4083050" y="5829300"/>
          <p14:tracePt t="90673" x="4098925" y="5829300"/>
          <p14:tracePt t="90680" x="4122738" y="5829300"/>
          <p14:tracePt t="90688" x="4138613" y="5829300"/>
          <p14:tracePt t="90696" x="4146550" y="5829300"/>
          <p14:tracePt t="90704" x="4162425" y="5829300"/>
          <p14:tracePt t="90713" x="4170363" y="5829300"/>
          <p14:tracePt t="90720" x="4186238" y="5829300"/>
          <p14:tracePt t="90728" x="4202113" y="5829300"/>
          <p14:tracePt t="90737" x="4217988" y="5829300"/>
          <p14:tracePt t="90746" x="4249738" y="5829300"/>
          <p14:tracePt t="90753" x="4281488" y="5829300"/>
          <p14:tracePt t="90760" x="4337050" y="5829300"/>
          <p14:tracePt t="90770" x="4394200" y="5829300"/>
          <p14:tracePt t="90776" x="4441825" y="5829300"/>
          <p14:tracePt t="90784" x="4521200" y="5829300"/>
          <p14:tracePt t="90792" x="4592638" y="5829300"/>
          <p14:tracePt t="90800" x="4687888" y="5829300"/>
          <p14:tracePt t="90808" x="4776788" y="5829300"/>
          <p14:tracePt t="90818" x="4848225" y="5829300"/>
          <p14:tracePt t="90824" x="4903788" y="5829300"/>
          <p14:tracePt t="90833" x="4943475" y="5829300"/>
          <p14:tracePt t="90840" x="4967288" y="5829300"/>
          <p14:tracePt t="90848" x="4975225" y="5829300"/>
          <p14:tracePt t="90856" x="4983163" y="5829300"/>
          <p14:tracePt t="90944" x="4991100" y="5829300"/>
          <p14:tracePt t="90952" x="5022850" y="5829300"/>
          <p14:tracePt t="90960" x="5046663" y="5829300"/>
          <p14:tracePt t="90968" x="5080000" y="5829300"/>
          <p14:tracePt t="90976" x="5103813" y="5829300"/>
          <p14:tracePt t="90984" x="5119688" y="5829300"/>
          <p14:tracePt t="91280" x="5111750" y="5829300"/>
          <p14:tracePt t="91288" x="5103813" y="5829300"/>
          <p14:tracePt t="91296" x="5095875" y="5829300"/>
          <p14:tracePt t="91304" x="5087938" y="5829300"/>
          <p14:tracePt t="91312" x="5080000" y="5829300"/>
          <p14:tracePt t="91320" x="5064125" y="5829300"/>
          <p14:tracePt t="91328" x="5046663" y="5829300"/>
          <p14:tracePt t="91336" x="5030788" y="5829300"/>
          <p14:tracePt t="91347" x="5022850" y="5829300"/>
          <p14:tracePt t="91352" x="4999038" y="5829300"/>
          <p14:tracePt t="91360" x="4983163" y="5821363"/>
          <p14:tracePt t="91368" x="4959350" y="5813425"/>
          <p14:tracePt t="91376" x="4935538" y="5813425"/>
          <p14:tracePt t="91384" x="4919663" y="5797550"/>
          <p14:tracePt t="91393" x="4903788" y="5789613"/>
          <p14:tracePt t="91401" x="4887913" y="5781675"/>
          <p14:tracePt t="91409" x="4872038" y="5765800"/>
          <p14:tracePt t="91417" x="4864100" y="5765800"/>
          <p14:tracePt t="91427" x="4856163" y="5765800"/>
          <p14:tracePt t="91432" x="4856163" y="5757863"/>
          <p14:tracePt t="91496" x="4848225" y="5757863"/>
          <p14:tracePt t="91506" x="4816475" y="5757863"/>
          <p14:tracePt t="91512" x="4776788" y="5757863"/>
          <p14:tracePt t="91521" x="4752975" y="5757863"/>
          <p14:tracePt t="91528" x="4721225" y="5757863"/>
          <p14:tracePt t="91536" x="4695825" y="5757863"/>
          <p14:tracePt t="91544" x="4664075" y="5757863"/>
          <p14:tracePt t="91552" x="4632325" y="5757863"/>
          <p14:tracePt t="91560" x="4600575" y="5757863"/>
          <p14:tracePt t="91570" x="4576763" y="5757863"/>
          <p14:tracePt t="91576" x="4545013" y="5757863"/>
          <p14:tracePt t="91585" x="4521200" y="5757863"/>
          <p14:tracePt t="91592" x="4513263" y="5757863"/>
          <p14:tracePt t="91600" x="4497388" y="5757863"/>
          <p14:tracePt t="91608" x="4489450" y="5757863"/>
          <p14:tracePt t="91616" x="4473575" y="5757863"/>
          <p14:tracePt t="91624" x="4465638" y="5757863"/>
          <p14:tracePt t="91632" x="4457700" y="5757863"/>
          <p14:tracePt t="91648" x="4449763" y="5757863"/>
          <p14:tracePt t="91656" x="4441825" y="5757863"/>
          <p14:tracePt t="91664" x="4433888" y="5757863"/>
          <p14:tracePt t="91673" x="4418013" y="5757863"/>
          <p14:tracePt t="91680" x="4394200" y="5757863"/>
          <p14:tracePt t="91688" x="4370388" y="5757863"/>
          <p14:tracePt t="91697" x="4337050" y="5749925"/>
          <p14:tracePt t="91705" x="4289425" y="5741988"/>
          <p14:tracePt t="91716" x="4257675" y="5734050"/>
          <p14:tracePt t="91720" x="4210050" y="5726113"/>
          <p14:tracePt t="91729" x="4170363" y="5718175"/>
          <p14:tracePt t="91737" x="4130675" y="5710238"/>
          <p14:tracePt t="91746" x="4106863" y="5702300"/>
          <p14:tracePt t="91752" x="4090988" y="5702300"/>
          <p14:tracePt t="91760" x="4075113" y="5694363"/>
          <p14:tracePt t="91770" x="4067175" y="5694363"/>
          <p14:tracePt t="92000" x="4075113" y="5694363"/>
          <p14:tracePt t="92008" x="4090988" y="5694363"/>
          <p14:tracePt t="92016" x="4106863" y="5694363"/>
          <p14:tracePt t="92024" x="4122738" y="5694363"/>
          <p14:tracePt t="92032" x="4130675" y="5694363"/>
          <p14:tracePt t="92040" x="4154488" y="5694363"/>
          <p14:tracePt t="92061" x="4162425" y="5694363"/>
          <p14:tracePt t="92064" x="4170363" y="5694363"/>
          <p14:tracePt t="92080" x="4186238" y="5694363"/>
          <p14:tracePt t="92088" x="4210050" y="5694363"/>
          <p14:tracePt t="92097" x="4233863" y="5694363"/>
          <p14:tracePt t="92104" x="4273550" y="5694363"/>
          <p14:tracePt t="92112" x="4305300" y="5694363"/>
          <p14:tracePt t="92120" x="4337050" y="5694363"/>
          <p14:tracePt t="92131" x="4362450" y="5694363"/>
          <p14:tracePt t="92136" x="4370388" y="5694363"/>
          <p14:tracePt t="92145" x="4378325" y="5694363"/>
          <p14:tracePt t="92152" x="4386263" y="5694363"/>
          <p14:tracePt t="92192" x="4394200" y="5694363"/>
          <p14:tracePt t="92200" x="4410075" y="5694363"/>
          <p14:tracePt t="92208" x="4433888" y="5694363"/>
          <p14:tracePt t="92216" x="4497388" y="5702300"/>
          <p14:tracePt t="92224" x="4552950" y="5718175"/>
          <p14:tracePt t="92232" x="4608513" y="5726113"/>
          <p14:tracePt t="92240" x="4664075" y="5726113"/>
          <p14:tracePt t="92248" x="4695825" y="5734050"/>
          <p14:tracePt t="92256" x="4729163" y="5734050"/>
          <p14:tracePt t="92264" x="4745038" y="5734050"/>
          <p14:tracePt t="92273" x="4752975" y="5734050"/>
          <p14:tracePt t="92320" x="4760913" y="5734050"/>
          <p14:tracePt t="92328" x="4768850" y="5734050"/>
          <p14:tracePt t="92336" x="4776788" y="5734050"/>
          <p14:tracePt t="92344" x="4792663" y="5734050"/>
          <p14:tracePt t="92352" x="4808538" y="5726113"/>
          <p14:tracePt t="92360" x="4824413" y="5718175"/>
          <p14:tracePt t="92368" x="4856163" y="5718175"/>
          <p14:tracePt t="92376" x="4879975" y="5710238"/>
          <p14:tracePt t="92384" x="4903788" y="5710238"/>
          <p14:tracePt t="92392" x="4927600" y="5710238"/>
          <p14:tracePt t="92400" x="4951413" y="5710238"/>
          <p14:tracePt t="92408" x="4967288" y="5710238"/>
          <p14:tracePt t="92416" x="4975225" y="5702300"/>
          <p14:tracePt t="92424" x="4983163" y="5702300"/>
          <p14:tracePt t="92712" x="4943475" y="5702300"/>
          <p14:tracePt t="92720" x="4879975" y="5694363"/>
          <p14:tracePt t="92728" x="4792663" y="5670550"/>
          <p14:tracePt t="92736" x="4695825" y="5645150"/>
          <p14:tracePt t="92744" x="4584700" y="5621338"/>
          <p14:tracePt t="92752" x="4481513" y="5605463"/>
          <p14:tracePt t="92760" x="4394200" y="5597525"/>
          <p14:tracePt t="92768" x="4321175" y="5581650"/>
          <p14:tracePt t="92776" x="4273550" y="5581650"/>
          <p14:tracePt t="92785" x="4241800" y="5573713"/>
          <p14:tracePt t="92792" x="4202113" y="5557838"/>
          <p14:tracePt t="92801" x="4170363" y="5534025"/>
          <p14:tracePt t="92809" x="4130675" y="5502275"/>
          <p14:tracePt t="92817" x="4090988" y="5462588"/>
          <p14:tracePt t="92824" x="4075113" y="5446713"/>
          <p14:tracePt t="92832" x="4051300" y="5430838"/>
          <p14:tracePt t="92840" x="4043363" y="5414963"/>
          <p14:tracePt t="92850" x="4027488" y="5399088"/>
          <p14:tracePt t="92857" x="4027488" y="5391150"/>
          <p14:tracePt t="92865" x="4011613" y="5367338"/>
          <p14:tracePt t="92872" x="4002088" y="5351463"/>
          <p14:tracePt t="92880" x="3994150" y="5335588"/>
          <p14:tracePt t="92889" x="3978275" y="5310188"/>
          <p14:tracePt t="92898" x="3970338" y="5270500"/>
          <p14:tracePt t="92904" x="3954463" y="5214938"/>
          <p14:tracePt t="92912" x="3938588" y="5159375"/>
          <p14:tracePt t="92920" x="3922713" y="5103813"/>
          <p14:tracePt t="92928" x="3914775" y="5048250"/>
          <p14:tracePt t="92936" x="3890963" y="4984750"/>
          <p14:tracePt t="92944" x="3883025" y="4927600"/>
          <p14:tracePt t="92952" x="3875088" y="4856163"/>
          <p14:tracePt t="92960" x="3859213" y="4776788"/>
          <p14:tracePt t="92968" x="3851275" y="4681538"/>
          <p14:tracePt t="92976" x="3835400" y="4584700"/>
          <p14:tracePt t="92984" x="3811588" y="4489450"/>
          <p14:tracePt t="92992" x="3795713" y="4410075"/>
          <p14:tracePt t="93000" x="3756025" y="4322763"/>
          <p14:tracePt t="93008" x="3732213" y="4225925"/>
          <p14:tracePt t="93016" x="3692525" y="4130675"/>
          <p14:tracePt t="93024" x="3660775" y="4019550"/>
          <p14:tracePt t="93032" x="3619500" y="3906838"/>
          <p14:tracePt t="93040" x="3595688" y="3803650"/>
          <p14:tracePt t="93048" x="3556000" y="3708400"/>
          <p14:tracePt t="93062" x="3532188" y="3621088"/>
          <p14:tracePt t="93064" x="3524250" y="3556000"/>
          <p14:tracePt t="93072" x="3508375" y="3492500"/>
          <p14:tracePt t="93080" x="3508375" y="3429000"/>
          <p14:tracePt t="93088" x="3508375" y="3373438"/>
          <p14:tracePt t="93096" x="3508375" y="3317875"/>
          <p14:tracePt t="93104" x="3508375" y="3278188"/>
          <p14:tracePt t="93112" x="3516313" y="3236913"/>
          <p14:tracePt t="93121" x="3524250" y="3205163"/>
          <p14:tracePt t="93128" x="3524250" y="3173413"/>
          <p14:tracePt t="93136" x="3532188" y="3149600"/>
          <p14:tracePt t="93145" x="3540125" y="3117850"/>
          <p14:tracePt t="93152" x="3540125" y="3101975"/>
          <p14:tracePt t="93160" x="3548063" y="3078163"/>
          <p14:tracePt t="93168" x="3548063" y="3046413"/>
          <p14:tracePt t="93176" x="3548063" y="3022600"/>
          <p14:tracePt t="93184" x="3548063" y="3006725"/>
          <p14:tracePt t="93193" x="3556000" y="2982913"/>
          <p14:tracePt t="93200" x="3556000" y="2967038"/>
          <p14:tracePt t="93208" x="3563938" y="2951163"/>
          <p14:tracePt t="93216" x="3571875" y="2943225"/>
          <p14:tracePt t="93224" x="3571875" y="2935288"/>
          <p14:tracePt t="93240" x="3571875" y="2927350"/>
          <p14:tracePt t="93288" x="3579813" y="2927350"/>
          <p14:tracePt t="93296" x="3619500" y="2927350"/>
          <p14:tracePt t="93304" x="3660775" y="2935288"/>
          <p14:tracePt t="93312" x="3700463" y="2943225"/>
          <p14:tracePt t="93320" x="3756025" y="2943225"/>
          <p14:tracePt t="93328" x="3819525" y="2951163"/>
          <p14:tracePt t="93336" x="3906838" y="2959100"/>
          <p14:tracePt t="93345" x="3978275" y="2967038"/>
          <p14:tracePt t="93352" x="4059238" y="2974975"/>
          <p14:tracePt t="93360" x="4114800" y="2990850"/>
          <p14:tracePt t="93368" x="4154488" y="2998788"/>
          <p14:tracePt t="93376" x="4202113" y="3006725"/>
          <p14:tracePt t="93384" x="4249738" y="3022600"/>
          <p14:tracePt t="93392" x="4289425" y="3030538"/>
          <p14:tracePt t="93400" x="4337050" y="3038475"/>
          <p14:tracePt t="93408" x="4394200" y="3046413"/>
          <p14:tracePt t="93416" x="4449763" y="3054350"/>
          <p14:tracePt t="93424" x="4489450" y="3054350"/>
          <p14:tracePt t="93432" x="4529138" y="3062288"/>
          <p14:tracePt t="93440" x="4545013" y="3062288"/>
          <p14:tracePt t="93448" x="4560888" y="3062288"/>
          <p14:tracePt t="93464" x="4576763" y="3062288"/>
          <p14:tracePt t="93474" x="4592638" y="3062288"/>
          <p14:tracePt t="93480" x="4616450" y="3062288"/>
          <p14:tracePt t="93488" x="4624388" y="3062288"/>
          <p14:tracePt t="93496" x="4632325" y="3062288"/>
          <p14:tracePt t="93521" x="4640263" y="3062288"/>
          <p14:tracePt t="93752" x="4600575" y="3070225"/>
          <p14:tracePt t="93760" x="4529138" y="3078163"/>
          <p14:tracePt t="93768" x="4449763" y="3086100"/>
          <p14:tracePt t="93776" x="4344988" y="3094038"/>
          <p14:tracePt t="93784" x="4241800" y="3094038"/>
          <p14:tracePt t="93792" x="4130675" y="3101975"/>
          <p14:tracePt t="93801" x="4019550" y="3101975"/>
          <p14:tracePt t="93808" x="3922713" y="3101975"/>
          <p14:tracePt t="93816" x="3827463" y="3101975"/>
          <p14:tracePt t="93824" x="3740150" y="3101975"/>
          <p14:tracePt t="93833" x="3668713" y="3101975"/>
          <p14:tracePt t="93841" x="3619500" y="3101975"/>
          <p14:tracePt t="93848" x="3595688" y="3101975"/>
          <p14:tracePt t="93856" x="3587750" y="3101975"/>
          <p14:tracePt t="93872" x="3579813" y="3101975"/>
          <p14:tracePt t="93920" x="3571875" y="3101975"/>
          <p14:tracePt t="93928" x="3563938" y="3101975"/>
          <p14:tracePt t="94024" x="3611563" y="3117850"/>
          <p14:tracePt t="94033" x="3668713" y="3133725"/>
          <p14:tracePt t="94041" x="3724275" y="3141663"/>
          <p14:tracePt t="94049" x="3795713" y="3157538"/>
          <p14:tracePt t="94058" x="3875088" y="3165475"/>
          <p14:tracePt t="94064" x="3954463" y="3165475"/>
          <p14:tracePt t="94072" x="4051300" y="3165475"/>
          <p14:tracePt t="94080" x="4170363" y="3165475"/>
          <p14:tracePt t="94088" x="4297363" y="3173413"/>
          <p14:tracePt t="94096" x="4449763" y="3173413"/>
          <p14:tracePt t="94104" x="4568825" y="3173413"/>
          <p14:tracePt t="94112" x="4664075" y="3173413"/>
          <p14:tracePt t="94120" x="4729163" y="3173413"/>
          <p14:tracePt t="94130" x="4768850" y="3173413"/>
          <p14:tracePt t="94136" x="4792663" y="3173413"/>
          <p14:tracePt t="94145" x="4808538" y="3173413"/>
          <p14:tracePt t="94297" x="4800600" y="3221038"/>
          <p14:tracePt t="94305" x="4784725" y="3252788"/>
          <p14:tracePt t="94313" x="4768850" y="3302000"/>
          <p14:tracePt t="94320" x="4745038" y="3349625"/>
          <p14:tracePt t="94328" x="4713288" y="3421063"/>
          <p14:tracePt t="94336" x="4679950" y="3476625"/>
          <p14:tracePt t="94344" x="4656138" y="3548063"/>
          <p14:tracePt t="94352" x="4616450" y="3621088"/>
          <p14:tracePt t="94361" x="4584700" y="3676650"/>
          <p14:tracePt t="94368" x="4545013" y="3756025"/>
          <p14:tracePt t="94376" x="4497388" y="3811588"/>
          <p14:tracePt t="94384" x="4457700" y="3875088"/>
          <p14:tracePt t="94392" x="4418013" y="3930650"/>
          <p14:tracePt t="94400" x="4378325" y="3979863"/>
          <p14:tracePt t="94408" x="4352925" y="4027488"/>
          <p14:tracePt t="94416" x="4321175" y="4083050"/>
          <p14:tracePt t="94424" x="4305300" y="4138613"/>
          <p14:tracePt t="94432" x="4289425" y="4194175"/>
          <p14:tracePt t="94440" x="4273550" y="4241800"/>
          <p14:tracePt t="94448" x="4257675" y="4291013"/>
          <p14:tracePt t="94457" x="4241800" y="4322763"/>
          <p14:tracePt t="94464" x="4233863" y="4354513"/>
          <p14:tracePt t="94474" x="4225925" y="4378325"/>
          <p14:tracePt t="94480" x="4210050" y="4394200"/>
          <p14:tracePt t="94488" x="4202113" y="4410075"/>
          <p14:tracePt t="94496" x="4194175" y="4425950"/>
          <p14:tracePt t="94505" x="4186238" y="4433888"/>
          <p14:tracePt t="94512" x="4186238" y="4441825"/>
          <p14:tracePt t="94552" x="4170363" y="4449763"/>
          <p14:tracePt t="94560" x="4154488" y="4457700"/>
          <p14:tracePt t="94568" x="4138613" y="4457700"/>
          <p14:tracePt t="94576" x="4122738" y="4465638"/>
          <p14:tracePt t="94584" x="4114800" y="4473575"/>
          <p14:tracePt t="94592" x="4098925" y="4473575"/>
          <p14:tracePt t="94608" x="4090988" y="4481513"/>
          <p14:tracePt t="94617" x="4083050" y="4481513"/>
          <p14:tracePt t="94632" x="4083050" y="4489450"/>
          <p14:tracePt t="94640" x="4075113" y="4489450"/>
          <p14:tracePt t="94656" x="4067175" y="4489450"/>
          <p14:tracePt t="94664" x="4051300" y="4489450"/>
          <p14:tracePt t="94673" x="4035425" y="4489450"/>
          <p14:tracePt t="94680" x="4027488" y="4489450"/>
          <p14:tracePt t="94688" x="4011613" y="4489450"/>
          <p14:tracePt t="94696" x="3994150" y="4489450"/>
          <p14:tracePt t="94712" x="3986213" y="4489450"/>
          <p14:tracePt t="94864" x="3994150" y="4481513"/>
          <p14:tracePt t="94872" x="4002088" y="4481513"/>
          <p14:tracePt t="94880" x="4027488" y="4481513"/>
          <p14:tracePt t="94888" x="4043363" y="4481513"/>
          <p14:tracePt t="94896" x="4075113" y="4481513"/>
          <p14:tracePt t="94904" x="4122738" y="4481513"/>
          <p14:tracePt t="94913" x="4170363" y="4481513"/>
          <p14:tracePt t="94921" x="4210050" y="4481513"/>
          <p14:tracePt t="94929" x="4241800" y="4481513"/>
          <p14:tracePt t="94937" x="4265613" y="4481513"/>
          <p14:tracePt t="94946" x="4289425" y="4481513"/>
          <p14:tracePt t="94952" x="4297363" y="4481513"/>
          <p14:tracePt t="94992" x="4297363" y="4473575"/>
          <p14:tracePt t="95008" x="4313238" y="4473575"/>
          <p14:tracePt t="95016" x="4378325" y="4465638"/>
          <p14:tracePt t="95024" x="4441825" y="4465638"/>
          <p14:tracePt t="95032" x="4521200" y="4465638"/>
          <p14:tracePt t="95040" x="4616450" y="4465638"/>
          <p14:tracePt t="95048" x="4713288" y="4465638"/>
          <p14:tracePt t="95056" x="4784725" y="4465638"/>
          <p14:tracePt t="95077" x="4903788" y="4465638"/>
          <p14:tracePt t="95080" x="4927600" y="4465638"/>
          <p14:tracePt t="95088" x="4943475" y="4465638"/>
          <p14:tracePt t="95096" x="4959350" y="4465638"/>
          <p14:tracePt t="95120" x="4967288" y="4465638"/>
          <p14:tracePt t="95161" x="4999038" y="4465638"/>
          <p14:tracePt t="95169" x="5046663" y="4465638"/>
          <p14:tracePt t="95178" x="5087938" y="4465638"/>
          <p14:tracePt t="95184" x="5127625" y="4465638"/>
          <p14:tracePt t="95192" x="5175250" y="4465638"/>
          <p14:tracePt t="95201" x="5207000" y="4465638"/>
          <p14:tracePt t="95209" x="5238750" y="4457700"/>
          <p14:tracePt t="95217" x="5270500" y="4457700"/>
          <p14:tracePt t="95226" x="5302250" y="4457700"/>
          <p14:tracePt t="95234" x="5318125" y="4457700"/>
          <p14:tracePt t="95241" x="5326063" y="4449763"/>
          <p14:tracePt t="95249" x="5334000" y="4449763"/>
          <p14:tracePt t="95259" x="5341938" y="4449763"/>
          <p14:tracePt t="95280" x="5349875" y="4449763"/>
          <p14:tracePt t="95305" x="5357813" y="4449763"/>
          <p14:tracePt t="95321" x="5357813" y="4441825"/>
          <p14:tracePt t="95328" x="5365750" y="4441825"/>
          <p14:tracePt t="95336" x="5381625" y="4441825"/>
          <p14:tracePt t="95344" x="5407025" y="4433888"/>
          <p14:tracePt t="95352" x="5438775" y="4433888"/>
          <p14:tracePt t="95360" x="5462588" y="4433888"/>
          <p14:tracePt t="95368" x="5478463" y="4433888"/>
          <p14:tracePt t="95376" x="5486400" y="4433888"/>
          <p14:tracePt t="95385" x="5494338" y="4433888"/>
          <p14:tracePt t="95457" x="5462588" y="4433888"/>
          <p14:tracePt t="95464" x="5397500" y="4433888"/>
          <p14:tracePt t="95473" x="5318125" y="4433888"/>
          <p14:tracePt t="95480" x="5230813" y="4425950"/>
          <p14:tracePt t="95488" x="5127625" y="4410075"/>
          <p14:tracePt t="95496" x="5014913" y="4402138"/>
          <p14:tracePt t="95505" x="4919663" y="4386263"/>
          <p14:tracePt t="95512" x="4824413" y="4386263"/>
          <p14:tracePt t="95520" x="4752975" y="4386263"/>
          <p14:tracePt t="95528" x="4695825" y="4386263"/>
          <p14:tracePt t="95536" x="4664075" y="4386263"/>
          <p14:tracePt t="95544" x="4640263" y="4386263"/>
          <p14:tracePt t="95552" x="4616450" y="4386263"/>
          <p14:tracePt t="95560" x="4592638" y="4386263"/>
          <p14:tracePt t="95569" x="4576763" y="4386263"/>
          <p14:tracePt t="95576" x="4568825" y="4386263"/>
          <p14:tracePt t="95584" x="4552950" y="4386263"/>
          <p14:tracePt t="95593" x="4529138" y="4386263"/>
          <p14:tracePt t="95603" x="4513263" y="4386263"/>
          <p14:tracePt t="95608" x="4489450" y="4386263"/>
          <p14:tracePt t="95616" x="4465638" y="4386263"/>
          <p14:tracePt t="95624" x="4425950" y="4386263"/>
          <p14:tracePt t="95632" x="4378325" y="4386263"/>
          <p14:tracePt t="95640" x="4329113" y="4386263"/>
          <p14:tracePt t="95648" x="4273550" y="4394200"/>
          <p14:tracePt t="95656" x="4217988" y="4394200"/>
          <p14:tracePt t="95664" x="4154488" y="4402138"/>
          <p14:tracePt t="95673" x="4122738" y="4402138"/>
          <p14:tracePt t="95680" x="4075113" y="4410075"/>
          <p14:tracePt t="95688" x="4035425" y="4410075"/>
          <p14:tracePt t="95696" x="4002088" y="4410075"/>
          <p14:tracePt t="95704" x="3962400" y="4418013"/>
          <p14:tracePt t="95712" x="3930650" y="4418013"/>
          <p14:tracePt t="95720" x="3906838" y="4418013"/>
          <p14:tracePt t="95728" x="3883025" y="4418013"/>
          <p14:tracePt t="95736" x="3875088" y="4418013"/>
          <p14:tracePt t="95744" x="3867150" y="4418013"/>
          <p14:tracePt t="95777" x="3859213" y="4418013"/>
          <p14:tracePt t="95825" x="3843338" y="4418013"/>
          <p14:tracePt t="95835" x="3827463" y="4418013"/>
          <p14:tracePt t="95840" x="3803650" y="4418013"/>
          <p14:tracePt t="95849" x="3779838" y="4418013"/>
          <p14:tracePt t="95857" x="3771900" y="4418013"/>
          <p14:tracePt t="95952" x="3771900" y="4425950"/>
          <p14:tracePt t="95976" x="3787775" y="4425950"/>
          <p14:tracePt t="95984" x="3795713" y="4425950"/>
          <p14:tracePt t="95992" x="3827463" y="4425950"/>
          <p14:tracePt t="96000" x="3867150" y="4425950"/>
          <p14:tracePt t="96008" x="3930650" y="4425950"/>
          <p14:tracePt t="96016" x="4011613" y="4425950"/>
          <p14:tracePt t="96024" x="4090988" y="4425950"/>
          <p14:tracePt t="96032" x="4170363" y="4425950"/>
          <p14:tracePt t="96041" x="4233863" y="4425950"/>
          <p14:tracePt t="96048" x="4281488" y="4425950"/>
          <p14:tracePt t="96056" x="4321175" y="4425950"/>
          <p14:tracePt t="96077" x="4337050" y="4425950"/>
          <p14:tracePt t="96080" x="4344988" y="4425950"/>
          <p14:tracePt t="96130" x="4352925" y="4425950"/>
          <p14:tracePt t="96136" x="4418013" y="4425950"/>
          <p14:tracePt t="96145" x="4489450" y="4433888"/>
          <p14:tracePt t="96152" x="4576763" y="4441825"/>
          <p14:tracePt t="96162" x="4648200" y="4449763"/>
          <p14:tracePt t="96168" x="4737100" y="4457700"/>
          <p14:tracePt t="96176" x="4792663" y="4457700"/>
          <p14:tracePt t="96184" x="4848225" y="4457700"/>
          <p14:tracePt t="96192" x="4879975" y="4457700"/>
          <p14:tracePt t="96200" x="4895850" y="4457700"/>
          <p14:tracePt t="96208" x="4903788" y="4457700"/>
          <p14:tracePt t="96216" x="4919663" y="4457700"/>
          <p14:tracePt t="96224" x="4935538" y="4457700"/>
          <p14:tracePt t="96248" x="4943475" y="4457700"/>
          <p14:tracePt t="96264" x="4959350" y="4457700"/>
          <p14:tracePt t="96272" x="4983163" y="4457700"/>
          <p14:tracePt t="96280" x="5014913" y="4457700"/>
          <p14:tracePt t="96288" x="5056188" y="4457700"/>
          <p14:tracePt t="96296" x="5119688" y="4457700"/>
          <p14:tracePt t="96304" x="5175250" y="4465638"/>
          <p14:tracePt t="96312" x="5238750" y="4465638"/>
          <p14:tracePt t="96320" x="5294313" y="4465638"/>
          <p14:tracePt t="96328" x="5334000" y="4465638"/>
          <p14:tracePt t="96336" x="5357813" y="4465638"/>
          <p14:tracePt t="96345" x="5373688" y="4473575"/>
          <p14:tracePt t="96352" x="5381625" y="4473575"/>
          <p14:tracePt t="96512" x="5326063" y="4473575"/>
          <p14:tracePt t="96521" x="5294313" y="4473575"/>
          <p14:tracePt t="96528" x="5254625" y="4473575"/>
          <p14:tracePt t="96536" x="5207000" y="4481513"/>
          <p14:tracePt t="96544" x="5151438" y="4489450"/>
          <p14:tracePt t="96552" x="5111750" y="4497388"/>
          <p14:tracePt t="96561" x="5064125" y="4505325"/>
          <p14:tracePt t="96570" x="5030788" y="4505325"/>
          <p14:tracePt t="96576" x="4991100" y="4513263"/>
          <p14:tracePt t="96584" x="4959350" y="4513263"/>
          <p14:tracePt t="96592" x="4927600" y="4521200"/>
          <p14:tracePt t="96600" x="4895850" y="4521200"/>
          <p14:tracePt t="96608" x="4864100" y="4521200"/>
          <p14:tracePt t="96616" x="4832350" y="4521200"/>
          <p14:tracePt t="96625" x="4800600" y="4521200"/>
          <p14:tracePt t="96632" x="4752975" y="4521200"/>
          <p14:tracePt t="96640" x="4713288" y="4521200"/>
          <p14:tracePt t="96648" x="4664075" y="4521200"/>
          <p14:tracePt t="96656" x="4632325" y="4521200"/>
          <p14:tracePt t="96664" x="4592638" y="4521200"/>
          <p14:tracePt t="96672" x="4568825" y="4521200"/>
          <p14:tracePt t="96680" x="4545013" y="4521200"/>
          <p14:tracePt t="96688" x="4521200" y="4521200"/>
          <p14:tracePt t="96696" x="4497388" y="4521200"/>
          <p14:tracePt t="96704" x="4465638" y="4521200"/>
          <p14:tracePt t="96712" x="4441825" y="4521200"/>
          <p14:tracePt t="96720" x="4410075" y="4521200"/>
          <p14:tracePt t="96728" x="4362450" y="4521200"/>
          <p14:tracePt t="96736" x="4313238" y="4521200"/>
          <p14:tracePt t="96744" x="4257675" y="4521200"/>
          <p14:tracePt t="96752" x="4202113" y="4521200"/>
          <p14:tracePt t="96760" x="4138613" y="4521200"/>
          <p14:tracePt t="96772" x="4075113" y="4521200"/>
          <p14:tracePt t="96776" x="4011613" y="4513263"/>
          <p14:tracePt t="96785" x="3946525" y="4513263"/>
          <p14:tracePt t="96792" x="3898900" y="4505325"/>
          <p14:tracePt t="96801" x="3867150" y="4505325"/>
          <p14:tracePt t="96808" x="3835400" y="4497388"/>
          <p14:tracePt t="96816" x="3827463" y="4497388"/>
          <p14:tracePt t="96840" x="3819525" y="4497388"/>
          <p14:tracePt t="96952" x="3811588" y="4497388"/>
          <p14:tracePt t="97016" x="3819525" y="4497388"/>
          <p14:tracePt t="97024" x="3835400" y="4497388"/>
          <p14:tracePt t="97032" x="3843338" y="4497388"/>
          <p14:tracePt t="97040" x="3859213" y="4505325"/>
          <p14:tracePt t="97048" x="3883025" y="4505325"/>
          <p14:tracePt t="97063" x="3914775" y="4505325"/>
          <p14:tracePt t="97064" x="3962400" y="4505325"/>
          <p14:tracePt t="97072" x="4027488" y="4505325"/>
          <p14:tracePt t="97080" x="4098925" y="4505325"/>
          <p14:tracePt t="97088" x="4186238" y="4505325"/>
          <p14:tracePt t="97096" x="4265613" y="4505325"/>
          <p14:tracePt t="97104" x="4352925" y="4505325"/>
          <p14:tracePt t="97112" x="4433888" y="4497388"/>
          <p14:tracePt t="97120" x="4481513" y="4489450"/>
          <p14:tracePt t="97131" x="4521200" y="4481513"/>
          <p14:tracePt t="97136" x="4552950" y="4481513"/>
          <p14:tracePt t="97146" x="4568825" y="4473575"/>
          <p14:tracePt t="97152" x="4576763" y="4473575"/>
          <p14:tracePt t="97163" x="4592638" y="4473575"/>
          <p14:tracePt t="97169" x="4608513" y="4465638"/>
          <p14:tracePt t="97178" x="4632325" y="4465638"/>
          <p14:tracePt t="97184" x="4664075" y="4465638"/>
          <p14:tracePt t="97192" x="4687888" y="4465638"/>
          <p14:tracePt t="97200" x="4721225" y="4465638"/>
          <p14:tracePt t="97208" x="4752975" y="4465638"/>
          <p14:tracePt t="97216" x="4784725" y="4465638"/>
          <p14:tracePt t="97224" x="4816475" y="4465638"/>
          <p14:tracePt t="97232" x="4840288" y="4465638"/>
          <p14:tracePt t="97240" x="4879975" y="4465638"/>
          <p14:tracePt t="97249" x="4943475" y="4465638"/>
          <p14:tracePt t="97256" x="4999038" y="4465638"/>
          <p14:tracePt t="97264" x="5064125" y="4465638"/>
          <p14:tracePt t="97272" x="5127625" y="4473575"/>
          <p14:tracePt t="97280" x="5167313" y="4481513"/>
          <p14:tracePt t="97288" x="5191125" y="4481513"/>
          <p14:tracePt t="97296" x="5199063" y="4489450"/>
          <p14:tracePt t="97304" x="5207000" y="4489450"/>
          <p14:tracePt t="97408" x="5199063" y="4489450"/>
          <p14:tracePt t="97416" x="5135563" y="4481513"/>
          <p14:tracePt t="97424" x="5080000" y="4465638"/>
          <p14:tracePt t="97434" x="5030788" y="4457700"/>
          <p14:tracePt t="97440" x="4983163" y="4457700"/>
          <p14:tracePt t="97448" x="4927600" y="4457700"/>
          <p14:tracePt t="97458" x="4872038" y="4457700"/>
          <p14:tracePt t="97464" x="4816475" y="4457700"/>
          <p14:tracePt t="97473" x="4745038" y="4457700"/>
          <p14:tracePt t="97480" x="4679950" y="4457700"/>
          <p14:tracePt t="97488" x="4592638" y="4457700"/>
          <p14:tracePt t="97496" x="4513263" y="4457700"/>
          <p14:tracePt t="97506" x="4433888" y="4457700"/>
          <p14:tracePt t="97512" x="4370388" y="4457700"/>
          <p14:tracePt t="97520" x="4321175" y="4457700"/>
          <p14:tracePt t="97528" x="4265613" y="4457700"/>
          <p14:tracePt t="97537" x="4225925" y="4457700"/>
          <p14:tracePt t="97544" x="4170363" y="4457700"/>
          <p14:tracePt t="97552" x="4138613" y="4457700"/>
          <p14:tracePt t="97560" x="4090988" y="4457700"/>
          <p14:tracePt t="97570" x="4059238" y="4457700"/>
          <p14:tracePt t="97576" x="4027488" y="4457700"/>
          <p14:tracePt t="97584" x="4011613" y="4457700"/>
          <p14:tracePt t="97592" x="3994150" y="4457700"/>
          <p14:tracePt t="97600" x="3978275" y="4457700"/>
          <p14:tracePt t="97608" x="3970338" y="4457700"/>
          <p14:tracePt t="97616" x="3962400" y="4457700"/>
          <p14:tracePt t="97624" x="3946525" y="4457700"/>
          <p14:tracePt t="97632" x="3930650" y="4457700"/>
          <p14:tracePt t="97640" x="3914775" y="4465638"/>
          <p14:tracePt t="97648" x="3898900" y="4465638"/>
          <p14:tracePt t="97657" x="3890963" y="4465638"/>
          <p14:tracePt t="97664" x="3883025" y="4465638"/>
          <p14:tracePt t="97792" x="3906838" y="4473575"/>
          <p14:tracePt t="97801" x="3962400" y="4481513"/>
          <p14:tracePt t="97808" x="4035425" y="4489450"/>
          <p14:tracePt t="97817" x="4130675" y="4497388"/>
          <p14:tracePt t="97824" x="4225925" y="4505325"/>
          <p14:tracePt t="97832" x="4313238" y="4513263"/>
          <p14:tracePt t="97840" x="4402138" y="4513263"/>
          <p14:tracePt t="97849" x="4465638" y="4513263"/>
          <p14:tracePt t="97856" x="4505325" y="4513263"/>
          <p14:tracePt t="97864" x="4537075" y="4513263"/>
          <p14:tracePt t="97873" x="4552950" y="4513263"/>
          <p14:tracePt t="97880" x="4568825" y="4513263"/>
          <p14:tracePt t="97912" x="4576763" y="4513263"/>
          <p14:tracePt t="97944" x="4600575" y="4505325"/>
          <p14:tracePt t="97953" x="4640263" y="4489450"/>
          <p14:tracePt t="97961" x="4705350" y="4481513"/>
          <p14:tracePt t="97969" x="4760913" y="4465638"/>
          <p14:tracePt t="97977" x="4824413" y="4457700"/>
          <p14:tracePt t="97985" x="4879975" y="4457700"/>
          <p14:tracePt t="97993" x="4935538" y="4449763"/>
          <p14:tracePt t="98001" x="4967288" y="4441825"/>
          <p14:tracePt t="98008" x="4999038" y="4441825"/>
          <p14:tracePt t="98017" x="5014913" y="4441825"/>
          <p14:tracePt t="98025" x="5022850" y="4441825"/>
          <p14:tracePt t="98056" x="5030788" y="4441825"/>
          <p14:tracePt t="98248" x="5006975" y="4441825"/>
          <p14:tracePt t="98256" x="4951413" y="4441825"/>
          <p14:tracePt t="98264" x="4879975" y="4441825"/>
          <p14:tracePt t="98272" x="4816475" y="4441825"/>
          <p14:tracePt t="98280" x="4721225" y="4441825"/>
          <p14:tracePt t="98288" x="4624388" y="4441825"/>
          <p14:tracePt t="98296" x="4521200" y="4441825"/>
          <p14:tracePt t="98304" x="4418013" y="4441825"/>
          <p14:tracePt t="98312" x="4321175" y="4441825"/>
          <p14:tracePt t="98320" x="4249738" y="4449763"/>
          <p14:tracePt t="98328" x="4170363" y="4449763"/>
          <p14:tracePt t="98337" x="4114800" y="4457700"/>
          <p14:tracePt t="98346" x="4075113" y="4457700"/>
          <p14:tracePt t="98352" x="4035425" y="4457700"/>
          <p14:tracePt t="98360" x="4002088" y="4465638"/>
          <p14:tracePt t="98368" x="3994150" y="4465638"/>
          <p14:tracePt t="98376" x="3986213" y="4465638"/>
          <p14:tracePt t="98384" x="3978275" y="4465638"/>
          <p14:tracePt t="98416" x="3970338" y="4465638"/>
          <p14:tracePt t="98560" x="3994150" y="4465638"/>
          <p14:tracePt t="98569" x="4035425" y="4473575"/>
          <p14:tracePt t="98576" x="4090988" y="4481513"/>
          <p14:tracePt t="98584" x="4154488" y="4481513"/>
          <p14:tracePt t="98592" x="4241800" y="4489450"/>
          <p14:tracePt t="98600" x="4329113" y="4489450"/>
          <p14:tracePt t="98608" x="4410075" y="4489450"/>
          <p14:tracePt t="98616" x="4497388" y="4489450"/>
          <p14:tracePt t="98624" x="4560888" y="4489450"/>
          <p14:tracePt t="98632" x="4624388" y="4489450"/>
          <p14:tracePt t="98640" x="4656138" y="4489450"/>
          <p14:tracePt t="98648" x="4687888" y="4489450"/>
          <p14:tracePt t="98656" x="4721225" y="4489450"/>
          <p14:tracePt t="98664" x="4745038" y="4489450"/>
          <p14:tracePt t="98672" x="4768850" y="4489450"/>
          <p14:tracePt t="98680" x="4784725" y="4489450"/>
          <p14:tracePt t="98688" x="4792663" y="4489450"/>
          <p14:tracePt t="98696" x="4800600" y="4489450"/>
          <p14:tracePt t="98712" x="4808538" y="4489450"/>
          <p14:tracePt t="98720" x="4816475" y="4489450"/>
          <p14:tracePt t="98728" x="4832350" y="4489450"/>
          <p14:tracePt t="98736" x="4864100" y="4481513"/>
          <p14:tracePt t="98745" x="4887913" y="4481513"/>
          <p14:tracePt t="98755" x="4911725" y="4481513"/>
          <p14:tracePt t="98760" x="4935538" y="4473575"/>
          <p14:tracePt t="98768" x="4951413" y="4473575"/>
          <p14:tracePt t="98784" x="4959350" y="4473575"/>
          <p14:tracePt t="98913" x="4935538" y="4473575"/>
          <p14:tracePt t="98921" x="4903788" y="4473575"/>
          <p14:tracePt t="98928" x="4879975" y="4473575"/>
          <p14:tracePt t="98936" x="4848225" y="4473575"/>
          <p14:tracePt t="98945" x="4816475" y="4473575"/>
          <p14:tracePt t="98953" x="4784725" y="4473575"/>
          <p14:tracePt t="98961" x="4752975" y="4481513"/>
          <p14:tracePt t="98969" x="4721225" y="4489450"/>
          <p14:tracePt t="98976" x="4687888" y="4489450"/>
          <p14:tracePt t="98984" x="4656138" y="4497388"/>
          <p14:tracePt t="98992" x="4608513" y="4497388"/>
          <p14:tracePt t="99000" x="4568825" y="4497388"/>
          <p14:tracePt t="99008" x="4521200" y="4497388"/>
          <p14:tracePt t="99016" x="4489450" y="4497388"/>
          <p14:tracePt t="99024" x="4465638" y="4497388"/>
          <p14:tracePt t="99032" x="4457700" y="4497388"/>
          <p14:tracePt t="99040" x="4449763" y="4497388"/>
          <p14:tracePt t="99048" x="4441825" y="4497388"/>
          <p14:tracePt t="99064" x="4433888" y="4497388"/>
          <p14:tracePt t="99072" x="4425950" y="4497388"/>
          <p14:tracePt t="99088" x="4418013" y="4497388"/>
          <p14:tracePt t="99096" x="4402138" y="4497388"/>
          <p14:tracePt t="99104" x="4378325" y="4497388"/>
          <p14:tracePt t="99112" x="4344988" y="4497388"/>
          <p14:tracePt t="99120" x="4305300" y="4497388"/>
          <p14:tracePt t="99128" x="4281488" y="4497388"/>
          <p14:tracePt t="99136" x="4249738" y="4497388"/>
          <p14:tracePt t="99144" x="4217988" y="4497388"/>
          <p14:tracePt t="99152" x="4186238" y="4497388"/>
          <p14:tracePt t="99160" x="4154488" y="4489450"/>
          <p14:tracePt t="99168" x="4122738" y="4489450"/>
          <p14:tracePt t="99176" x="4083050" y="4481513"/>
          <p14:tracePt t="99184" x="4059238" y="4481513"/>
          <p14:tracePt t="99192" x="4027488" y="4473575"/>
          <p14:tracePt t="99200" x="4011613" y="4473575"/>
          <p14:tracePt t="99336" x="4083050" y="4473575"/>
          <p14:tracePt t="99344" x="4186238" y="4473575"/>
          <p14:tracePt t="99352" x="4265613" y="4473575"/>
          <p14:tracePt t="99360" x="4362450" y="4473575"/>
          <p14:tracePt t="99368" x="4449763" y="4473575"/>
          <p14:tracePt t="99376" x="4529138" y="4473575"/>
          <p14:tracePt t="99384" x="4592638" y="4473575"/>
          <p14:tracePt t="99392" x="4640263" y="4457700"/>
          <p14:tracePt t="99401" x="4664075" y="4457700"/>
          <p14:tracePt t="99409" x="4679950" y="4449763"/>
          <p14:tracePt t="99417" x="4679950" y="4441825"/>
          <p14:tracePt t="99425" x="4687888" y="4441825"/>
          <p14:tracePt t="99465" x="4713288" y="4441825"/>
          <p14:tracePt t="99476" x="4776788" y="4441825"/>
          <p14:tracePt t="99480" x="4856163" y="4441825"/>
          <p14:tracePt t="99489" x="4919663" y="4441825"/>
          <p14:tracePt t="99496" x="4975225" y="4441825"/>
          <p14:tracePt t="99505" x="5006975" y="4441825"/>
          <p14:tracePt t="99512" x="5038725" y="4441825"/>
          <p14:tracePt t="99521" x="5046663" y="4441825"/>
          <p14:tracePt t="99537" x="5056188" y="4441825"/>
          <p14:tracePt t="99720" x="5046663" y="4441825"/>
          <p14:tracePt t="99728" x="5022850" y="4441825"/>
          <p14:tracePt t="99736" x="4999038" y="4441825"/>
          <p14:tracePt t="99744" x="4967288" y="4449763"/>
          <p14:tracePt t="99752" x="4919663" y="4457700"/>
          <p14:tracePt t="99760" x="4872038" y="4473575"/>
          <p14:tracePt t="99769" x="4816475" y="4489450"/>
          <p14:tracePt t="99776" x="4784725" y="4505325"/>
          <p14:tracePt t="99784" x="4713288" y="4521200"/>
          <p14:tracePt t="99792" x="4672013" y="4537075"/>
          <p14:tracePt t="99800" x="4616450" y="4552950"/>
          <p14:tracePt t="99808" x="4568825" y="4576763"/>
          <p14:tracePt t="99816" x="4521200" y="4592638"/>
          <p14:tracePt t="99824" x="4465638" y="4624388"/>
          <p14:tracePt t="99833" x="4425950" y="4641850"/>
          <p14:tracePt t="99840" x="4378325" y="4665663"/>
          <p14:tracePt t="99848" x="4352925" y="4697413"/>
          <p14:tracePt t="99857" x="4313238" y="4721225"/>
          <p14:tracePt t="99864" x="4281488" y="4745038"/>
          <p14:tracePt t="99872" x="4265613" y="4768850"/>
          <p14:tracePt t="99881" x="4241800" y="4792663"/>
          <p14:tracePt t="99888" x="4225925" y="4816475"/>
          <p14:tracePt t="99896" x="4210050" y="4840288"/>
          <p14:tracePt t="99904" x="4194175" y="4864100"/>
          <p14:tracePt t="99912" x="4178300" y="4895850"/>
          <p14:tracePt t="99920" x="4162425" y="4927600"/>
          <p14:tracePt t="99928" x="4146550" y="4976813"/>
          <p14:tracePt t="99936" x="4138613" y="5024438"/>
          <p14:tracePt t="99944" x="4138613" y="5056188"/>
          <p14:tracePt t="99952" x="4138613" y="5087938"/>
          <p14:tracePt t="99961" x="4138613" y="5111750"/>
          <p14:tracePt t="99969" x="4138613" y="5135563"/>
          <p14:tracePt t="99977" x="4138613" y="5151438"/>
          <p14:tracePt t="99985" x="4138613" y="5167313"/>
          <p14:tracePt t="99993" x="4138613" y="5183188"/>
          <p14:tracePt t="100001" x="4138613" y="5199063"/>
          <p14:tracePt t="100008" x="4138613" y="5214938"/>
          <p14:tracePt t="100017" x="4138613" y="5238750"/>
          <p14:tracePt t="100025" x="4138613" y="5254625"/>
          <p14:tracePt t="100032" x="4146550" y="5278438"/>
          <p14:tracePt t="100041" x="4146550" y="5302250"/>
          <p14:tracePt t="100049" x="4154488" y="5327650"/>
          <p14:tracePt t="100057" x="4162425" y="5351463"/>
          <p14:tracePt t="100065" x="4170363" y="5391150"/>
          <p14:tracePt t="100072" x="4186238" y="5414963"/>
          <p14:tracePt t="100080" x="4186238" y="5438775"/>
          <p14:tracePt t="100089" x="4202113" y="5454650"/>
          <p14:tracePt t="100100" x="4202113" y="5470525"/>
          <p14:tracePt t="100104" x="4210050" y="5486400"/>
          <p14:tracePt t="100112" x="4210050" y="5494338"/>
          <p14:tracePt t="100120" x="4210050" y="5502275"/>
          <p14:tracePt t="100136" x="4210050" y="5510213"/>
          <p14:tracePt t="100152" x="4210050" y="5518150"/>
          <p14:tracePt t="100161" x="4202113" y="5518150"/>
          <p14:tracePt t="100169" x="4194175" y="5526088"/>
          <p14:tracePt t="100185" x="4178300" y="5534025"/>
          <p14:tracePt t="100194" x="4162425" y="5541963"/>
          <p14:tracePt t="100200" x="4154488" y="5541963"/>
          <p14:tracePt t="100208" x="4146550" y="5557838"/>
          <p14:tracePt t="100216" x="4138613" y="5557838"/>
          <p14:tracePt t="100224" x="4130675" y="5573713"/>
          <p14:tracePt t="100240" x="4130675" y="5581650"/>
          <p14:tracePt t="100305" x="4122738" y="5581650"/>
          <p14:tracePt t="100312" x="4154488" y="5621338"/>
          <p14:tracePt t="100320" x="4225925" y="5670550"/>
          <p14:tracePt t="100328" x="4289425" y="5694363"/>
          <p14:tracePt t="100336" x="4378325" y="5726113"/>
          <p14:tracePt t="100344" x="4441825" y="5741988"/>
          <p14:tracePt t="100352" x="4529138" y="5757863"/>
          <p14:tracePt t="100360" x="4584700" y="5757863"/>
          <p14:tracePt t="100368" x="4624388" y="5757863"/>
          <p14:tracePt t="100376" x="4656138" y="5757863"/>
          <p14:tracePt t="100384" x="4672013" y="5757863"/>
          <p14:tracePt t="100408" x="4679950" y="5757863"/>
          <p14:tracePt t="100426" x="4687888" y="5757863"/>
          <p14:tracePt t="100432" x="4695825" y="5749925"/>
          <p14:tracePt t="100440" x="4713288" y="5749925"/>
          <p14:tracePt t="100448" x="4737100" y="5741988"/>
          <p14:tracePt t="100458" x="4768850" y="5734050"/>
          <p14:tracePt t="100464" x="4816475" y="5726113"/>
          <p14:tracePt t="100472" x="4856163" y="5710238"/>
          <p14:tracePt t="100480" x="4903788" y="5702300"/>
          <p14:tracePt t="100488" x="4935538" y="5702300"/>
          <p14:tracePt t="100496" x="4959350" y="5702300"/>
          <p14:tracePt t="100506" x="4967288" y="5694363"/>
          <p14:tracePt t="100513" x="4983163" y="5694363"/>
          <p14:tracePt t="100529" x="4983163" y="5686425"/>
          <p14:tracePt t="100617" x="5014913" y="5686425"/>
          <p14:tracePt t="100624" x="5056188" y="5686425"/>
          <p14:tracePt t="100632" x="5087938" y="5686425"/>
          <p14:tracePt t="100640" x="5111750" y="5686425"/>
          <p14:tracePt t="100648" x="5127625" y="5686425"/>
          <p14:tracePt t="100760" x="5119688" y="5686425"/>
          <p14:tracePt t="100768" x="5103813" y="5694363"/>
          <p14:tracePt t="100784" x="5087938" y="5702300"/>
          <p14:tracePt t="100792" x="5072063" y="5710238"/>
          <p14:tracePt t="100800" x="5056188" y="5710238"/>
          <p14:tracePt t="100808" x="5038725" y="5718175"/>
          <p14:tracePt t="100816" x="5022850" y="5726113"/>
          <p14:tracePt t="100824" x="5006975" y="5726113"/>
          <p14:tracePt t="100832" x="4983163" y="5734050"/>
          <p14:tracePt t="100841" x="4951413" y="5749925"/>
          <p14:tracePt t="100848" x="4943475" y="5749925"/>
          <p14:tracePt t="100856" x="4927600" y="5757863"/>
          <p14:tracePt t="100864" x="4911725" y="5757863"/>
          <p14:tracePt t="100872" x="4887913" y="5757863"/>
          <p14:tracePt t="100880" x="4864100" y="5765800"/>
          <p14:tracePt t="100888" x="4824413" y="5765800"/>
          <p14:tracePt t="100896" x="4776788" y="5765800"/>
          <p14:tracePt t="100904" x="4721225" y="5765800"/>
          <p14:tracePt t="100912" x="4664075" y="5765800"/>
          <p14:tracePt t="100920" x="4616450" y="5765800"/>
          <p14:tracePt t="100928" x="4560888" y="5765800"/>
          <p14:tracePt t="100936" x="4505325" y="5765800"/>
          <p14:tracePt t="100945" x="4441825" y="5765800"/>
          <p14:tracePt t="100952" x="4386263" y="5765800"/>
          <p14:tracePt t="100960" x="4352925" y="5765800"/>
          <p14:tracePt t="100968" x="4297363" y="5765800"/>
          <p14:tracePt t="100976" x="4257675" y="5773738"/>
          <p14:tracePt t="100984" x="4202113" y="5781675"/>
          <p14:tracePt t="100992" x="4146550" y="5781675"/>
          <p14:tracePt t="101000" x="4106863" y="5789613"/>
          <p14:tracePt t="101008" x="4051300" y="5797550"/>
          <p14:tracePt t="101016" x="4027488" y="5797550"/>
          <p14:tracePt t="101024" x="3994150" y="5805488"/>
          <p14:tracePt t="101032" x="3978275" y="5805488"/>
          <p14:tracePt t="101040" x="3962400" y="5805488"/>
          <p14:tracePt t="101057" x="3946525" y="5805488"/>
          <p14:tracePt t="101065" x="3938588" y="5805488"/>
          <p14:tracePt t="101079" x="3930650" y="5805488"/>
          <p14:tracePt t="101080" x="3922713" y="5805488"/>
          <p14:tracePt t="101088" x="3914775" y="5805488"/>
          <p14:tracePt t="101096" x="3906838" y="5805488"/>
          <p14:tracePt t="101105" x="3890963" y="5805488"/>
          <p14:tracePt t="101113" x="3875088" y="5805488"/>
          <p14:tracePt t="101121" x="3851275" y="5805488"/>
          <p14:tracePt t="101134" x="3827463" y="5805488"/>
          <p14:tracePt t="101136" x="3803650" y="5805488"/>
          <p14:tracePt t="101146" x="3795713" y="5805488"/>
          <p14:tracePt t="101152" x="3787775" y="5805488"/>
          <p14:tracePt t="101160" x="3779838" y="5805488"/>
          <p14:tracePt t="101176" x="3771900" y="5813425"/>
          <p14:tracePt t="101280" x="3795713" y="5813425"/>
          <p14:tracePt t="101288" x="3811588" y="5813425"/>
          <p14:tracePt t="101296" x="3827463" y="5813425"/>
          <p14:tracePt t="101304" x="3843338" y="5813425"/>
          <p14:tracePt t="101312" x="3859213" y="5805488"/>
          <p14:tracePt t="101320" x="3883025" y="5797550"/>
          <p14:tracePt t="101329" x="3906838" y="5789613"/>
          <p14:tracePt t="101336" x="3962400" y="5773738"/>
          <p14:tracePt t="101345" x="4035425" y="5765800"/>
          <p14:tracePt t="101352" x="4098925" y="5765800"/>
          <p14:tracePt t="101360" x="4194175" y="5757863"/>
          <p14:tracePt t="101368" x="4265613" y="5749925"/>
          <p14:tracePt t="101376" x="4344988" y="5741988"/>
          <p14:tracePt t="101384" x="4418013" y="5734050"/>
          <p14:tracePt t="101392" x="4489450" y="5726113"/>
          <p14:tracePt t="101400" x="4545013" y="5718175"/>
          <p14:tracePt t="101408" x="4584700" y="5710238"/>
          <p14:tracePt t="101416" x="4616450" y="5702300"/>
          <p14:tracePt t="101426" x="4648200" y="5694363"/>
          <p14:tracePt t="101432" x="4679950" y="5694363"/>
          <p14:tracePt t="101440" x="4713288" y="5694363"/>
          <p14:tracePt t="101448" x="4737100" y="5694363"/>
          <p14:tracePt t="101457" x="4745038" y="5686425"/>
          <p14:tracePt t="101464" x="4760913" y="5686425"/>
          <p14:tracePt t="101472" x="4768850" y="5678488"/>
          <p14:tracePt t="101480" x="4792663" y="5678488"/>
          <p14:tracePt t="101488" x="4800600" y="5678488"/>
          <p14:tracePt t="101496" x="4816475" y="5678488"/>
          <p14:tracePt t="101506" x="4824413" y="5678488"/>
          <p14:tracePt t="101520" x="4832350" y="5670550"/>
          <p14:tracePt t="101528" x="4856163" y="5670550"/>
          <p14:tracePt t="101536" x="4879975" y="5670550"/>
          <p14:tracePt t="101544" x="4919663" y="5670550"/>
          <p14:tracePt t="101552" x="4967288" y="5670550"/>
          <p14:tracePt t="101560" x="5038725" y="5678488"/>
          <p14:tracePt t="101568" x="5103813" y="5686425"/>
          <p14:tracePt t="101576" x="5159375" y="5686425"/>
          <p14:tracePt t="101584" x="5199063" y="5686425"/>
          <p14:tracePt t="101592" x="5222875" y="5686425"/>
          <p14:tracePt t="101601" x="5230813" y="5686425"/>
          <p14:tracePt t="101609" x="5238750" y="5686425"/>
          <p14:tracePt t="101776" x="5238750" y="5694363"/>
          <p14:tracePt t="101784" x="5222875" y="5702300"/>
          <p14:tracePt t="101792" x="5199063" y="5702300"/>
          <p14:tracePt t="101800" x="5151438" y="5702300"/>
          <p14:tracePt t="101808" x="5087938" y="5702300"/>
          <p14:tracePt t="101816" x="5030788" y="5702300"/>
          <p14:tracePt t="101824" x="4959350" y="5702300"/>
          <p14:tracePt t="101833" x="4887913" y="5702300"/>
          <p14:tracePt t="101840" x="4824413" y="5702300"/>
          <p14:tracePt t="101848" x="4768850" y="5710238"/>
          <p14:tracePt t="101856" x="4721225" y="5710238"/>
          <p14:tracePt t="101864" x="4679950" y="5718175"/>
          <p14:tracePt t="101873" x="4648200" y="5718175"/>
          <p14:tracePt t="101885" x="4608513" y="5726113"/>
          <p14:tracePt t="101888" x="4568825" y="5726113"/>
          <p14:tracePt t="101896" x="4513263" y="5726113"/>
          <p14:tracePt t="101904" x="4449763" y="5726113"/>
          <p14:tracePt t="101912" x="4410075" y="5718175"/>
          <p14:tracePt t="101920" x="4362450" y="5710238"/>
          <p14:tracePt t="101929" x="4329113" y="5702300"/>
          <p14:tracePt t="101936" x="4281488" y="5702300"/>
          <p14:tracePt t="101944" x="4249738" y="5694363"/>
          <p14:tracePt t="101953" x="4210050" y="5694363"/>
          <p14:tracePt t="101960" x="4178300" y="5686425"/>
          <p14:tracePt t="101968" x="4162425" y="5686425"/>
          <p14:tracePt t="101976" x="4154488" y="5686425"/>
          <p14:tracePt t="101984" x="4138613" y="5686425"/>
          <p14:tracePt t="102096" x="4138613" y="5678488"/>
          <p14:tracePt t="102113" x="4146550" y="5678488"/>
          <p14:tracePt t="102121" x="4154488" y="5678488"/>
          <p14:tracePt t="102132" x="4162425" y="5670550"/>
          <p14:tracePt t="102136" x="4178300" y="5670550"/>
          <p14:tracePt t="102145" x="4202113" y="5670550"/>
          <p14:tracePt t="102152" x="4233863" y="5670550"/>
          <p14:tracePt t="102160" x="4265613" y="5678488"/>
          <p14:tracePt t="102168" x="4297363" y="5678488"/>
          <p14:tracePt t="102177" x="4337050" y="5686425"/>
          <p14:tracePt t="102184" x="4370388" y="5686425"/>
          <p14:tracePt t="102192" x="4386263" y="5694363"/>
          <p14:tracePt t="102201" x="4402138" y="5694363"/>
          <p14:tracePt t="102211" x="4410075" y="5694363"/>
          <p14:tracePt t="102217" x="4433888" y="5694363"/>
          <p14:tracePt t="102227" x="4441825" y="5694363"/>
          <p14:tracePt t="102233" x="4457700" y="5694363"/>
          <p14:tracePt t="102242" x="4473575" y="5694363"/>
          <p14:tracePt t="102249" x="4489450" y="5686425"/>
          <p14:tracePt t="102258" x="4513263" y="5678488"/>
          <p14:tracePt t="102264" x="4537075" y="5670550"/>
          <p14:tracePt t="102272" x="4560888" y="5662613"/>
          <p14:tracePt t="102280" x="4584700" y="5653088"/>
          <p14:tracePt t="102288" x="4608513" y="5645150"/>
          <p14:tracePt t="102296" x="4624388" y="5637213"/>
          <p14:tracePt t="102304" x="4648200" y="5637213"/>
          <p14:tracePt t="102312" x="4672013" y="5629275"/>
          <p14:tracePt t="102320" x="4687888" y="5629275"/>
          <p14:tracePt t="102329" x="4713288" y="5621338"/>
          <p14:tracePt t="102338" x="4745038" y="5613400"/>
          <p14:tracePt t="102346" x="4792663" y="5613400"/>
          <p14:tracePt t="102352" x="4824413" y="5605463"/>
          <p14:tracePt t="102360" x="4879975" y="5605463"/>
          <p14:tracePt t="102368" x="4911725" y="5597525"/>
          <p14:tracePt t="102376" x="4943475" y="5597525"/>
          <p14:tracePt t="102384" x="4967288" y="5589588"/>
          <p14:tracePt t="102392" x="4975225" y="5581650"/>
          <p14:tracePt t="102508" x="4991100" y="5581650"/>
          <p14:tracePt t="102512" x="4991100" y="5573713"/>
          <p14:tracePt t="102520" x="5006975" y="5565775"/>
          <p14:tracePt t="102552" x="5006975" y="5557838"/>
          <p14:tracePt t="102560" x="5006975" y="5549900"/>
          <p14:tracePt t="102569" x="5006975" y="5541963"/>
          <p14:tracePt t="102576" x="4999038" y="5534025"/>
          <p14:tracePt t="102584" x="4983163" y="5534025"/>
          <p14:tracePt t="102592" x="4967288" y="5510213"/>
          <p14:tracePt t="102600" x="4951413" y="5494338"/>
          <p14:tracePt t="102608" x="4919663" y="5470525"/>
          <p14:tracePt t="102616" x="4903788" y="5446713"/>
          <p14:tracePt t="102624" x="4872038" y="5407025"/>
          <p14:tracePt t="102632" x="4832350" y="5375275"/>
          <p14:tracePt t="102640" x="4792663" y="5343525"/>
          <p14:tracePt t="102648" x="4745038" y="5302250"/>
          <p14:tracePt t="102656" x="4695825" y="5262563"/>
          <p14:tracePt t="102664" x="4640263" y="5230813"/>
          <p14:tracePt t="102672" x="4592638" y="5207000"/>
          <p14:tracePt t="102680" x="4537075" y="5183188"/>
          <p14:tracePt t="102688" x="4481513" y="5159375"/>
          <p14:tracePt t="102696" x="4402138" y="5135563"/>
          <p14:tracePt t="102704" x="4337050" y="5119688"/>
          <p14:tracePt t="102712" x="4265613" y="5111750"/>
          <p14:tracePt t="102720" x="4202113" y="5095875"/>
          <p14:tracePt t="102728" x="4170363" y="5095875"/>
          <p14:tracePt t="102736" x="4138613" y="5095875"/>
          <p14:tracePt t="102744" x="4122738" y="5087938"/>
          <p14:tracePt t="102755" x="4114800" y="5087938"/>
          <p14:tracePt t="102824" x="4098925" y="5080000"/>
          <p14:tracePt t="102832" x="4083050" y="5048250"/>
          <p14:tracePt t="102840" x="4059238" y="5024438"/>
          <p14:tracePt t="102849" x="4051300" y="4992688"/>
          <p14:tracePt t="102856" x="4027488" y="4967288"/>
          <p14:tracePt t="102864" x="4019550" y="4943475"/>
          <p14:tracePt t="102873" x="4019550" y="4927600"/>
          <p14:tracePt t="102880" x="4011613" y="4911725"/>
          <p14:tracePt t="102888" x="4011613" y="4887913"/>
          <p14:tracePt t="102896" x="4011613" y="4872038"/>
          <p14:tracePt t="102904" x="4011613" y="4848225"/>
          <p14:tracePt t="102912" x="4019550" y="4816475"/>
          <p14:tracePt t="102920" x="4027488" y="4784725"/>
          <p14:tracePt t="102928" x="4035425" y="4737100"/>
          <p14:tracePt t="102936" x="4043363" y="4689475"/>
          <p14:tracePt t="102946" x="4059238" y="4633913"/>
          <p14:tracePt t="102952" x="4067175" y="4576763"/>
          <p14:tracePt t="102960" x="4075113" y="4537075"/>
          <p14:tracePt t="102968" x="4090988" y="4489450"/>
          <p14:tracePt t="102976" x="4098925" y="4457700"/>
          <p14:tracePt t="102985" x="4098925" y="4418013"/>
          <p14:tracePt t="102993" x="4098925" y="4402138"/>
          <p14:tracePt t="103001" x="4098925" y="4394200"/>
          <p14:tracePt t="103008" x="4098925" y="4386263"/>
          <p14:tracePt t="103088" x="4138613" y="4386263"/>
          <p14:tracePt t="103097" x="4194175" y="4402138"/>
          <p14:tracePt t="103104" x="4241800" y="4410075"/>
          <p14:tracePt t="103112" x="4289425" y="4410075"/>
          <p14:tracePt t="103120" x="4344988" y="4418013"/>
          <p14:tracePt t="103130" x="4402138" y="4418013"/>
          <p14:tracePt t="103136" x="4433888" y="4418013"/>
          <p14:tracePt t="103146" x="4465638" y="4425950"/>
          <p14:tracePt t="103154" x="4481513" y="4425950"/>
          <p14:tracePt t="103162" x="4497388" y="4433888"/>
          <p14:tracePt t="103168" x="4521200" y="4433888"/>
          <p14:tracePt t="103176" x="4545013" y="4441825"/>
          <p14:tracePt t="103184" x="4600575" y="4449763"/>
          <p14:tracePt t="103192" x="4664075" y="4457700"/>
          <p14:tracePt t="103201" x="4729163" y="4473575"/>
          <p14:tracePt t="103210" x="4800600" y="4481513"/>
          <p14:tracePt t="103217" x="4872038" y="4489450"/>
          <p14:tracePt t="103227" x="4935538" y="4497388"/>
          <p14:tracePt t="103232" x="5014913" y="4505325"/>
          <p14:tracePt t="103240" x="5080000" y="4513263"/>
          <p14:tracePt t="103248" x="5127625" y="4513263"/>
          <p14:tracePt t="103256" x="5167313" y="4513263"/>
          <p14:tracePt t="103264" x="5191125" y="4513263"/>
          <p14:tracePt t="103273" x="5199063" y="4513263"/>
          <p14:tracePt t="103457" x="5199063" y="4521200"/>
          <p14:tracePt t="103467" x="5191125" y="4545013"/>
          <p14:tracePt t="103473" x="5159375" y="4568825"/>
          <p14:tracePt t="103480" x="5135563" y="4584700"/>
          <p14:tracePt t="103488" x="5080000" y="4616450"/>
          <p14:tracePt t="103496" x="5006975" y="4641850"/>
          <p14:tracePt t="103505" x="4927600" y="4673600"/>
          <p14:tracePt t="103512" x="4840288" y="4713288"/>
          <p14:tracePt t="103521" x="4752975" y="4752975"/>
          <p14:tracePt t="103528" x="4672013" y="4792663"/>
          <p14:tracePt t="103536" x="4600575" y="4840288"/>
          <p14:tracePt t="103544" x="4560888" y="4872038"/>
          <p14:tracePt t="103552" x="4529138" y="4903788"/>
          <p14:tracePt t="103560" x="4513263" y="4919663"/>
          <p14:tracePt t="103570" x="4497388" y="4935538"/>
          <p14:tracePt t="103576" x="4497388" y="4951413"/>
          <p14:tracePt t="103584" x="4489450" y="4959350"/>
          <p14:tracePt t="103592" x="4481513" y="4967288"/>
          <p14:tracePt t="103609" x="4481513" y="4976813"/>
          <p14:tracePt t="103617" x="4473575" y="4976813"/>
          <p14:tracePt t="103625" x="4473575" y="4984750"/>
          <p14:tracePt t="103640" x="4465638" y="4992688"/>
          <p14:tracePt t="103648" x="4465638" y="5000625"/>
          <p14:tracePt t="103657" x="4441825" y="5016500"/>
          <p14:tracePt t="103664" x="4418013" y="5024438"/>
          <p14:tracePt t="103672" x="4394200" y="5040313"/>
          <p14:tracePt t="103680" x="4370388" y="5048250"/>
          <p14:tracePt t="103688" x="4344988" y="5056188"/>
          <p14:tracePt t="103696" x="4305300" y="5064125"/>
          <p14:tracePt t="103705" x="4281488" y="5072063"/>
          <p14:tracePt t="103713" x="4249738" y="5080000"/>
          <p14:tracePt t="103721" x="4225925" y="5087938"/>
          <p14:tracePt t="103732" x="4202113" y="5087938"/>
          <p14:tracePt t="103737" x="4170363" y="5087938"/>
          <p14:tracePt t="103746" x="4146550" y="5087938"/>
          <p14:tracePt t="103756" x="4122738" y="5087938"/>
          <p14:tracePt t="103760" x="4114800" y="5087938"/>
          <p14:tracePt t="103784" x="4106863" y="5087938"/>
          <p14:tracePt t="103865" x="4106863" y="5095875"/>
          <p14:tracePt t="103873" x="4106863" y="5103813"/>
          <p14:tracePt t="103882" x="4114800" y="5119688"/>
          <p14:tracePt t="103888" x="4130675" y="5127625"/>
          <p14:tracePt t="103896" x="4170363" y="5151438"/>
          <p14:tracePt t="103904" x="4194175" y="5151438"/>
          <p14:tracePt t="103912" x="4225925" y="5159375"/>
          <p14:tracePt t="103920" x="4265613" y="5175250"/>
          <p14:tracePt t="103928" x="4305300" y="5175250"/>
          <p14:tracePt t="103936" x="4337050" y="5183188"/>
          <p14:tracePt t="103944" x="4394200" y="5191125"/>
          <p14:tracePt t="103952" x="4441825" y="5191125"/>
          <p14:tracePt t="103960" x="4481513" y="5191125"/>
          <p14:tracePt t="103969" x="4513263" y="5191125"/>
          <p14:tracePt t="103976" x="4537075" y="5191125"/>
          <p14:tracePt t="103984" x="4545013" y="5191125"/>
          <p14:tracePt t="103992" x="4560888" y="5191125"/>
          <p14:tracePt t="104048" x="4568825" y="5191125"/>
          <p14:tracePt t="104056" x="4592638" y="5191125"/>
          <p14:tracePt t="104064" x="4616450" y="5191125"/>
          <p14:tracePt t="104072" x="4632325" y="5191125"/>
          <p14:tracePt t="104080" x="4640263" y="5191125"/>
          <p14:tracePt t="104088" x="4648200" y="5191125"/>
          <p14:tracePt t="104096" x="4672013" y="5191125"/>
          <p14:tracePt t="104104" x="4687888" y="5207000"/>
          <p14:tracePt t="104112" x="4721225" y="5222875"/>
          <p14:tracePt t="104120" x="4752975" y="5254625"/>
          <p14:tracePt t="104129" x="4768850" y="5262563"/>
          <p14:tracePt t="104136" x="4768850" y="5278438"/>
          <p14:tracePt t="104145" x="4768850" y="5302250"/>
          <p14:tracePt t="104480" x="4824413" y="5319713"/>
          <p14:tracePt t="104488" x="4887913" y="5319713"/>
          <p14:tracePt t="104496" x="4943475" y="5310188"/>
          <p14:tracePt t="104506" x="5014913" y="5286375"/>
          <p14:tracePt t="104512" x="5087938" y="5262563"/>
          <p14:tracePt t="104522" x="5183188" y="5238750"/>
          <p14:tracePt t="104529" x="5286375" y="5207000"/>
          <p14:tracePt t="104536" x="5407025" y="5175250"/>
          <p14:tracePt t="104544" x="5502275" y="5151438"/>
          <p14:tracePt t="104552" x="5581650" y="5135563"/>
          <p14:tracePt t="104560" x="5637213" y="5127625"/>
          <p14:tracePt t="104570" x="5668963" y="5111750"/>
          <p14:tracePt t="104576" x="5692775" y="5111750"/>
          <p14:tracePt t="104584" x="5708650" y="5103813"/>
          <p14:tracePt t="104600" x="5716588" y="5103813"/>
          <p14:tracePt t="104618" x="5740400" y="5103813"/>
          <p14:tracePt t="104625" x="5781675" y="5103813"/>
          <p14:tracePt t="104633" x="5845175" y="5103813"/>
          <p14:tracePt t="104640" x="5908675" y="5103813"/>
          <p14:tracePt t="104648" x="5995988" y="5103813"/>
          <p14:tracePt t="104656" x="6091238" y="5103813"/>
          <p14:tracePt t="104664" x="6172200" y="5103813"/>
          <p14:tracePt t="104673" x="6259513" y="5095875"/>
          <p14:tracePt t="104680" x="6323013" y="5087938"/>
          <p14:tracePt t="104688" x="6386513" y="5080000"/>
          <p14:tracePt t="104696" x="6426200" y="5064125"/>
          <p14:tracePt t="104704" x="6442075" y="5064125"/>
          <p14:tracePt t="104712" x="6451600" y="5064125"/>
          <p14:tracePt t="104720" x="6451600" y="5056188"/>
          <p14:tracePt t="105760" x="6467475" y="5056188"/>
          <p14:tracePt t="105769" x="6578600" y="5056188"/>
          <p14:tracePt t="105776" x="6689725" y="5048250"/>
          <p14:tracePt t="105784" x="6794500" y="5032375"/>
          <p14:tracePt t="105792" x="6889750" y="5000625"/>
          <p14:tracePt t="105801" x="7032625" y="4959350"/>
          <p14:tracePt t="105809" x="7208838" y="4903788"/>
          <p14:tracePt t="105817" x="7359650" y="4856163"/>
          <p14:tracePt t="105824" x="7470775" y="4824413"/>
          <p14:tracePt t="105832" x="7575550" y="4776788"/>
          <p14:tracePt t="105841" x="7686675" y="4729163"/>
          <p14:tracePt t="105852" x="7781925" y="4697413"/>
          <p14:tracePt t="105856" x="7926388" y="4633913"/>
          <p14:tracePt t="105864" x="8148638" y="4552950"/>
          <p14:tracePt t="105872" x="8451850" y="4465638"/>
          <p14:tracePt t="105880" x="8778875" y="4378325"/>
          <p14:tracePt t="105888" x="9050338" y="4338638"/>
          <p14:tracePt t="105896" x="9217025" y="4306888"/>
          <p14:tracePt t="105904" x="9305925" y="4291013"/>
          <p14:tracePt t="105912" x="9377363" y="4273550"/>
          <p14:tracePt t="105920" x="9432925" y="4273550"/>
          <p14:tracePt t="105928" x="9464675" y="4273550"/>
          <p14:tracePt t="105937" x="9504363" y="4273550"/>
          <p14:tracePt t="105945" x="9504363" y="4291013"/>
          <p14:tracePt t="106288" x="9488488" y="4291013"/>
          <p14:tracePt t="106296" x="9488488" y="4273550"/>
          <p14:tracePt t="106304" x="9512300" y="4249738"/>
          <p14:tracePt t="106312" x="9551988" y="4225925"/>
          <p14:tracePt t="106320" x="9601200" y="4202113"/>
          <p14:tracePt t="106328" x="9656763" y="4178300"/>
          <p14:tracePt t="106336" x="9736138" y="4146550"/>
          <p14:tracePt t="106344" x="9815513" y="4106863"/>
          <p14:tracePt t="106352" x="9902825" y="4075113"/>
          <p14:tracePt t="106360" x="9999663" y="4043363"/>
          <p14:tracePt t="106369" x="10126663" y="3987800"/>
          <p14:tracePt t="106376" x="10245725" y="3938588"/>
          <p14:tracePt t="106384" x="10398125" y="3883025"/>
          <p14:tracePt t="106392" x="10541000" y="3819525"/>
          <p14:tracePt t="106401" x="10677525" y="3779838"/>
          <p14:tracePt t="106409" x="10836275" y="3724275"/>
          <p14:tracePt t="106418" x="11028363" y="3660775"/>
          <p14:tracePt t="106425" x="11195050" y="3629025"/>
          <p14:tracePt t="106432" x="11410950" y="3587750"/>
          <p14:tracePt t="106440" x="11593513" y="3556000"/>
          <p14:tracePt t="106448" x="11785600" y="3516313"/>
          <p14:tracePt t="106457" x="11952288" y="3500438"/>
          <p14:tracePt t="106464" x="12136438" y="3476625"/>
        </p14:tracePtLst>
      </p14:laserTraceLst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/>
              <a:t>Formants with Tongue Position</a:t>
            </a:r>
          </a:p>
        </p:txBody>
      </p:sp>
      <p:pic>
        <p:nvPicPr>
          <p:cNvPr id="112643" name="Picture 4" descr="vowelsourcefilt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14" y="2074863"/>
            <a:ext cx="2956371" cy="4022725"/>
          </a:xfrm>
          <a:noFill/>
        </p:spPr>
      </p:pic>
      <p:cxnSp>
        <p:nvCxnSpPr>
          <p:cNvPr id="112644" name="Straight Arrow Connector 2"/>
          <p:cNvCxnSpPr>
            <a:cxnSpLocks noChangeShapeType="1"/>
          </p:cNvCxnSpPr>
          <p:nvPr/>
        </p:nvCxnSpPr>
        <p:spPr bwMode="auto">
          <a:xfrm>
            <a:off x="5426075" y="4191000"/>
            <a:ext cx="0" cy="45720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645" name="Straight Arrow Connector 5"/>
          <p:cNvCxnSpPr>
            <a:cxnSpLocks noChangeShapeType="1"/>
          </p:cNvCxnSpPr>
          <p:nvPr/>
        </p:nvCxnSpPr>
        <p:spPr bwMode="auto">
          <a:xfrm>
            <a:off x="6218237" y="1828800"/>
            <a:ext cx="0" cy="45720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646" name="TextBox 3"/>
          <p:cNvSpPr txBox="1">
            <a:spLocks noChangeArrowheads="1"/>
          </p:cNvSpPr>
          <p:nvPr/>
        </p:nvSpPr>
        <p:spPr bwMode="auto">
          <a:xfrm>
            <a:off x="5608637" y="1828800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F2</a:t>
            </a:r>
          </a:p>
        </p:txBody>
      </p:sp>
      <p:sp>
        <p:nvSpPr>
          <p:cNvPr id="112647" name="TextBox 7"/>
          <p:cNvSpPr txBox="1">
            <a:spLocks noChangeArrowheads="1"/>
          </p:cNvSpPr>
          <p:nvPr/>
        </p:nvSpPr>
        <p:spPr bwMode="auto">
          <a:xfrm>
            <a:off x="4845050" y="4184650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F2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9F1734-1DE2-4040-8E5C-4B9EC4242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59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16"/>
    </mc:Choice>
    <mc:Fallback xmlns="">
      <p:transition spd="slow" advTm="76316"/>
    </mc:Fallback>
  </mc:AlternateContent>
  <p:extLst>
    <p:ext uri="{3A86A75C-4F4B-4683-9AE1-C65F6400EC91}">
      <p14:laserTraceLst xmlns:p14="http://schemas.microsoft.com/office/powerpoint/2010/main">
        <p14:tracePtLst>
          <p14:tracePt t="4717" x="12120563" y="3571875"/>
          <p14:tracePt t="4724" x="12041188" y="3587750"/>
          <p14:tracePt t="4733" x="11960225" y="3605213"/>
          <p14:tracePt t="4740" x="11864975" y="3613150"/>
          <p14:tracePt t="4750" x="11785600" y="3636963"/>
          <p14:tracePt t="4756" x="11664950" y="3644900"/>
          <p14:tracePt t="4765" x="11530013" y="3660775"/>
          <p14:tracePt t="4772" x="11395075" y="3668713"/>
          <p14:tracePt t="4780" x="11210925" y="3684588"/>
          <p14:tracePt t="4788" x="11036300" y="3692525"/>
          <p14:tracePt t="4797" x="10875963" y="3700463"/>
          <p14:tracePt t="4805" x="10741025" y="3716338"/>
          <p14:tracePt t="4812" x="10596563" y="3732213"/>
          <p14:tracePt t="4820" x="10501313" y="3740150"/>
          <p14:tracePt t="4828" x="10421938" y="3756025"/>
          <p14:tracePt t="4836" x="10382250" y="3763963"/>
          <p14:tracePt t="4846" x="10350500" y="3771900"/>
          <p14:tracePt t="4852" x="10326688" y="3779838"/>
          <p14:tracePt t="4860" x="10318750" y="3779838"/>
          <p14:tracePt t="4868" x="10310813" y="3779838"/>
          <p14:tracePt t="4877" x="10302875" y="3779838"/>
          <p14:tracePt t="4895" x="10294938" y="3779838"/>
          <p14:tracePt t="4924" x="10279063" y="3779838"/>
          <p14:tracePt t="4933" x="10261600" y="3779838"/>
          <p14:tracePt t="4941" x="10245725" y="3779838"/>
          <p14:tracePt t="4949" x="10213975" y="3779838"/>
          <p14:tracePt t="4956" x="10182225" y="3779838"/>
          <p14:tracePt t="4964" x="10134600" y="3771900"/>
          <p14:tracePt t="4972" x="10071100" y="3763963"/>
          <p14:tracePt t="4981" x="10015538" y="3756025"/>
          <p14:tracePt t="4988" x="9952038" y="3740150"/>
          <p14:tracePt t="4996" x="9902825" y="3732213"/>
          <p14:tracePt t="5004" x="9839325" y="3716338"/>
          <p14:tracePt t="5013" x="9783763" y="3700463"/>
          <p14:tracePt t="5021" x="9728200" y="3684588"/>
          <p14:tracePt t="5028" x="9664700" y="3668713"/>
          <p14:tracePt t="5036" x="9609138" y="3660775"/>
          <p14:tracePt t="5045" x="9551988" y="3644900"/>
          <p14:tracePt t="5052" x="9496425" y="3629025"/>
          <p14:tracePt t="5062" x="9456738" y="3621088"/>
          <p14:tracePt t="5068" x="9409113" y="3605213"/>
          <p14:tracePt t="5078" x="9385300" y="3595688"/>
          <p14:tracePt t="5085" x="9369425" y="3595688"/>
          <p14:tracePt t="5093" x="9353550" y="3587750"/>
          <p14:tracePt t="5101" x="9337675" y="3579813"/>
          <p14:tracePt t="5109" x="9321800" y="3579813"/>
          <p14:tracePt t="5117" x="9305925" y="3571875"/>
          <p14:tracePt t="5124" x="9282113" y="3556000"/>
          <p14:tracePt t="5132" x="9266238" y="3548063"/>
          <p14:tracePt t="5141" x="9242425" y="3540125"/>
          <p14:tracePt t="5150" x="9209088" y="3524250"/>
          <p14:tracePt t="5156" x="9193213" y="3516313"/>
          <p14:tracePt t="5165" x="9169400" y="3500438"/>
          <p14:tracePt t="5174" x="9153525" y="3492500"/>
          <p14:tracePt t="5181" x="9137650" y="3484563"/>
          <p14:tracePt t="5190" x="9113838" y="3468688"/>
          <p14:tracePt t="5197" x="9090025" y="3460750"/>
          <p14:tracePt t="5205" x="9066213" y="3452813"/>
          <p14:tracePt t="5213" x="9050338" y="3436938"/>
          <p14:tracePt t="5221" x="9026525" y="3429000"/>
          <p14:tracePt t="5229" x="9002713" y="3413125"/>
          <p14:tracePt t="5237" x="8986838" y="3413125"/>
          <p14:tracePt t="5244" x="8970963" y="3405188"/>
          <p14:tracePt t="5252" x="8963025" y="3397250"/>
          <p14:tracePt t="5261" x="8947150" y="3397250"/>
          <p14:tracePt t="5277" x="8939213" y="3397250"/>
          <p14:tracePt t="5293" x="8931275" y="3389313"/>
          <p14:tracePt t="5301" x="8923338" y="3389313"/>
          <p14:tracePt t="5317" x="8915400" y="3389313"/>
          <p14:tracePt t="5325" x="8915400" y="3381375"/>
          <p14:tracePt t="5332" x="8907463" y="3381375"/>
          <p14:tracePt t="5341" x="8899525" y="3373438"/>
          <p14:tracePt t="5349" x="8883650" y="3373438"/>
          <p14:tracePt t="5356" x="8866188" y="3373438"/>
          <p14:tracePt t="5364" x="8850313" y="3365500"/>
          <p14:tracePt t="5372" x="8826500" y="3365500"/>
          <p14:tracePt t="5380" x="8810625" y="3357563"/>
          <p14:tracePt t="5389" x="8802688" y="3357563"/>
          <p14:tracePt t="5396" x="8786813" y="3357563"/>
          <p14:tracePt t="5407" x="8770938" y="3357563"/>
          <p14:tracePt t="5413" x="8763000" y="3357563"/>
          <p14:tracePt t="5421" x="8755063" y="3357563"/>
          <p14:tracePt t="5428" x="8755063" y="3349625"/>
          <p14:tracePt t="5436" x="8747125" y="3349625"/>
          <p14:tracePt t="5452" x="8739188" y="3349625"/>
          <p14:tracePt t="5460" x="8731250" y="3349625"/>
          <p14:tracePt t="5471" x="8723313" y="3349625"/>
          <p14:tracePt t="5476" x="8715375" y="3349625"/>
          <p14:tracePt t="5493" x="8707438" y="3341688"/>
          <p14:tracePt t="5500" x="8699500" y="3341688"/>
          <p14:tracePt t="5516" x="8691563" y="3341688"/>
          <p14:tracePt t="5540" x="8683625" y="3341688"/>
          <p14:tracePt t="5637" x="8675688" y="3341688"/>
          <p14:tracePt t="5645" x="8667750" y="3341688"/>
          <p14:tracePt t="5653" x="8651875" y="3341688"/>
          <p14:tracePt t="5660" x="8636000" y="3341688"/>
          <p14:tracePt t="5668" x="8620125" y="3341688"/>
          <p14:tracePt t="5677" x="8612188" y="3341688"/>
          <p14:tracePt t="5684" x="8596313" y="3333750"/>
          <p14:tracePt t="5692" x="8580438" y="3333750"/>
          <p14:tracePt t="5700" x="8564563" y="3325813"/>
          <p14:tracePt t="5708" x="8556625" y="3325813"/>
          <p14:tracePt t="5716" x="8548688" y="3325813"/>
          <p14:tracePt t="5724" x="8540750" y="3325813"/>
          <p14:tracePt t="6078" x="8531225" y="3325813"/>
          <p14:tracePt t="6084" x="8531225" y="3317875"/>
          <p14:tracePt t="6126" x="8523288" y="3317875"/>
          <p14:tracePt t="6309" x="8515350" y="3317875"/>
          <p14:tracePt t="10660" x="8515350" y="3252788"/>
          <p14:tracePt t="10668" x="8515350" y="3244850"/>
          <p14:tracePt t="10676" x="8515350" y="3236913"/>
          <p14:tracePt t="10684" x="8515350" y="3221038"/>
          <p14:tracePt t="10692" x="8515350" y="3213100"/>
          <p14:tracePt t="14453" x="8515350" y="3205163"/>
          <p14:tracePt t="14461" x="8507413" y="3197225"/>
          <p14:tracePt t="14469" x="8499475" y="3189288"/>
          <p14:tracePt t="14492" x="8499475" y="3181350"/>
          <p14:tracePt t="14500" x="8499475" y="3173413"/>
          <p14:tracePt t="14509" x="8499475" y="3157538"/>
          <p14:tracePt t="14516" x="8507413" y="3157538"/>
          <p14:tracePt t="14525" x="8515350" y="3141663"/>
          <p14:tracePt t="21869" x="8604250" y="3133725"/>
          <p14:tracePt t="21877" x="8834438" y="3101975"/>
          <p14:tracePt t="21885" x="9274175" y="3054350"/>
          <p14:tracePt t="21895" x="9775825" y="3022600"/>
          <p14:tracePt t="21900" x="10279063" y="2990850"/>
          <p14:tracePt t="21908" x="10748963" y="2990850"/>
          <p14:tracePt t="21916" x="10756900" y="2990850"/>
          <p14:tracePt t="22110" x="10653713" y="2990850"/>
          <p14:tracePt t="22116" x="9936163" y="3030538"/>
          <p14:tracePt t="22124" x="9297988" y="3149600"/>
          <p14:tracePt t="22133" x="8786813" y="3270250"/>
          <p14:tracePt t="22140" x="8356600" y="3381375"/>
          <p14:tracePt t="22149" x="8077200" y="3460750"/>
          <p14:tracePt t="22157" x="7821613" y="3516313"/>
          <p14:tracePt t="22165" x="7607300" y="3556000"/>
          <p14:tracePt t="22172" x="7504113" y="3579813"/>
          <p14:tracePt t="22181" x="7486650" y="3587750"/>
          <p14:tracePt t="22284" x="7470775" y="3587750"/>
          <p14:tracePt t="22300" x="7462838" y="3587750"/>
          <p14:tracePt t="22333" x="7454900" y="3587750"/>
          <p14:tracePt t="22381" x="7470775" y="3587750"/>
          <p14:tracePt t="22388" x="7543800" y="3579813"/>
          <p14:tracePt t="22396" x="7726363" y="3484563"/>
          <p14:tracePt t="22404" x="7981950" y="3349625"/>
          <p14:tracePt t="22413" x="8356600" y="3189288"/>
          <p14:tracePt t="22424" x="8770938" y="3014663"/>
          <p14:tracePt t="22430" x="9209088" y="2814638"/>
          <p14:tracePt t="22441" x="9585325" y="2695575"/>
          <p14:tracePt t="22445" x="9791700" y="2655888"/>
          <p14:tracePt t="22453" x="9926638" y="2608263"/>
          <p14:tracePt t="22461" x="9936163" y="2608263"/>
          <p14:tracePt t="22694" x="9926638" y="2608263"/>
          <p14:tracePt t="22704" x="9775825" y="2655888"/>
          <p14:tracePt t="22709" x="9672638" y="2679700"/>
          <p14:tracePt t="22716" x="9593263" y="2695575"/>
          <p14:tracePt t="22724" x="9528175" y="2695575"/>
          <p14:tracePt t="22733" x="9488488" y="2703513"/>
          <p14:tracePt t="22741" x="9464675" y="2703513"/>
          <p14:tracePt t="22749" x="9440863" y="2703513"/>
          <p14:tracePt t="22756" x="9417050" y="2695575"/>
          <p14:tracePt t="22765" x="9385300" y="2687638"/>
          <p14:tracePt t="22772" x="9305925" y="2671763"/>
          <p14:tracePt t="22780" x="9234488" y="2663825"/>
          <p14:tracePt t="22788" x="9097963" y="2640013"/>
          <p14:tracePt t="22797" x="8939213" y="2632075"/>
          <p14:tracePt t="22804" x="8739188" y="2632075"/>
          <p14:tracePt t="22814" x="8499475" y="2616200"/>
          <p14:tracePt t="22821" x="8237538" y="2608263"/>
          <p14:tracePt t="22828" x="7950200" y="2592388"/>
          <p14:tracePt t="22837" x="7662863" y="2592388"/>
          <p14:tracePt t="22846" x="7383463" y="2576513"/>
          <p14:tracePt t="22852" x="7096125" y="2566988"/>
          <p14:tracePt t="22860" x="6834188" y="2566988"/>
          <p14:tracePt t="22868" x="6594475" y="2551113"/>
          <p14:tracePt t="22876" x="6418263" y="2551113"/>
          <p14:tracePt t="22885" x="6243638" y="2551113"/>
          <p14:tracePt t="22892" x="6140450" y="2551113"/>
          <p14:tracePt t="22900" x="6051550" y="2551113"/>
          <p14:tracePt t="22910" x="5995988" y="2551113"/>
          <p14:tracePt t="22916" x="5972175" y="2551113"/>
          <p14:tracePt t="22924" x="5956300" y="2543175"/>
          <p14:tracePt t="22989" x="5924550" y="2543175"/>
          <p14:tracePt t="22996" x="5861050" y="2543175"/>
          <p14:tracePt t="23004" x="5789613" y="2543175"/>
          <p14:tracePt t="23012" x="5700713" y="2543175"/>
          <p14:tracePt t="23021" x="5605463" y="2543175"/>
          <p14:tracePt t="23029" x="5502275" y="2543175"/>
          <p14:tracePt t="23036" x="5389563" y="2543175"/>
          <p14:tracePt t="23046" x="5294313" y="2543175"/>
          <p14:tracePt t="23052" x="5175250" y="2543175"/>
          <p14:tracePt t="23061" x="5080000" y="2551113"/>
          <p14:tracePt t="23068" x="4991100" y="2566988"/>
          <p14:tracePt t="23076" x="4943475" y="2566988"/>
          <p14:tracePt t="23084" x="4895850" y="2566988"/>
          <p14:tracePt t="23093" x="4879975" y="2576513"/>
          <p14:tracePt t="23100" x="4864100" y="2576513"/>
          <p14:tracePt t="23156" x="4856163" y="2576513"/>
          <p14:tracePt t="23173" x="4848225" y="2584450"/>
          <p14:tracePt t="23180" x="4840288" y="2584450"/>
          <p14:tracePt t="23188" x="4832350" y="2584450"/>
          <p14:tracePt t="23316" x="4832350" y="2600325"/>
          <p14:tracePt t="23324" x="4872038" y="2616200"/>
          <p14:tracePt t="23332" x="4903788" y="2632075"/>
          <p14:tracePt t="23341" x="4943475" y="2647950"/>
          <p14:tracePt t="23348" x="4983163" y="2663825"/>
          <p14:tracePt t="23356" x="5014913" y="2671763"/>
          <p14:tracePt t="23365" x="5038725" y="2671763"/>
          <p14:tracePt t="23373" x="5080000" y="2679700"/>
          <p14:tracePt t="23380" x="5095875" y="2687638"/>
          <p14:tracePt t="23388" x="5103813" y="2695575"/>
          <p14:tracePt t="23397" x="5111750" y="2695575"/>
          <p14:tracePt t="23413" x="5127625" y="2695575"/>
          <p14:tracePt t="23421" x="5143500" y="2711450"/>
          <p14:tracePt t="23429" x="5175250" y="2719388"/>
          <p14:tracePt t="23437" x="5222875" y="2743200"/>
          <p14:tracePt t="23444" x="5286375" y="2774950"/>
          <p14:tracePt t="23452" x="5357813" y="2806700"/>
          <p14:tracePt t="23460" x="5438775" y="2830513"/>
          <p14:tracePt t="23468" x="5502275" y="2854325"/>
          <p14:tracePt t="23476" x="5541963" y="2870200"/>
          <p14:tracePt t="23484" x="5581650" y="2878138"/>
          <p14:tracePt t="23493" x="5605463" y="2886075"/>
          <p14:tracePt t="23500" x="5621338" y="2886075"/>
          <p14:tracePt t="23509" x="5629275" y="2886075"/>
          <p14:tracePt t="23533" x="5637213" y="2886075"/>
          <p14:tracePt t="23540" x="5645150" y="2886075"/>
          <p14:tracePt t="23548" x="5653088" y="2886075"/>
          <p14:tracePt t="23557" x="5668963" y="2894013"/>
          <p14:tracePt t="23565" x="5700713" y="2894013"/>
          <p14:tracePt t="23573" x="5732463" y="2901950"/>
          <p14:tracePt t="23581" x="5781675" y="2909888"/>
          <p14:tracePt t="23589" x="5813425" y="2919413"/>
          <p14:tracePt t="23598" x="5853113" y="2935288"/>
          <p14:tracePt t="23605" x="5876925" y="2935288"/>
          <p14:tracePt t="23612" x="5884863" y="2935288"/>
          <p14:tracePt t="23620" x="5900738" y="2943225"/>
          <p14:tracePt t="23638" x="5908675" y="2951163"/>
          <p14:tracePt t="23645" x="5916613" y="2951163"/>
          <p14:tracePt t="23654" x="5924550" y="2967038"/>
          <p14:tracePt t="23660" x="5932488" y="2990850"/>
          <p14:tracePt t="23668" x="5948363" y="3014663"/>
          <p14:tracePt t="23676" x="5956300" y="3038475"/>
          <p14:tracePt t="23685" x="5956300" y="3070225"/>
          <p14:tracePt t="23692" x="5956300" y="3125788"/>
          <p14:tracePt t="23700" x="5964238" y="3181350"/>
          <p14:tracePt t="23709" x="5964238" y="3252788"/>
          <p14:tracePt t="23716" x="5964238" y="3317875"/>
          <p14:tracePt t="23724" x="5964238" y="3397250"/>
          <p14:tracePt t="23732" x="5940425" y="3468688"/>
          <p14:tracePt t="23740" x="5916613" y="3540125"/>
          <p14:tracePt t="23749" x="5892800" y="3595688"/>
          <p14:tracePt t="23756" x="5868988" y="3644900"/>
          <p14:tracePt t="23764" x="5829300" y="3700463"/>
          <p14:tracePt t="23772" x="5805488" y="3740150"/>
          <p14:tracePt t="23782" x="5773738" y="3763963"/>
          <p14:tracePt t="23788" x="5757863" y="3787775"/>
          <p14:tracePt t="23797" x="5749925" y="3795713"/>
          <p14:tracePt t="23805" x="5724525" y="3811588"/>
          <p14:tracePt t="23814" x="5716588" y="3819525"/>
          <p14:tracePt t="23820" x="5708650" y="3827463"/>
          <p14:tracePt t="23828" x="5684838" y="3827463"/>
          <p14:tracePt t="23836" x="5676900" y="3835400"/>
          <p14:tracePt t="23845" x="5661025" y="3843338"/>
          <p14:tracePt t="23852" x="5645150" y="3843338"/>
          <p14:tracePt t="23861" x="5621338" y="3843338"/>
          <p14:tracePt t="23868" x="5597525" y="3843338"/>
          <p14:tracePt t="23876" x="5573713" y="3843338"/>
          <p14:tracePt t="23884" x="5549900" y="3843338"/>
          <p14:tracePt t="23892" x="5526088" y="3843338"/>
          <p14:tracePt t="23900" x="5486400" y="3835400"/>
          <p14:tracePt t="23908" x="5454650" y="3835400"/>
          <p14:tracePt t="23916" x="5414963" y="3835400"/>
          <p14:tracePt t="23924" x="5365750" y="3827463"/>
          <p14:tracePt t="23932" x="5326063" y="3827463"/>
          <p14:tracePt t="23941" x="5294313" y="3827463"/>
          <p14:tracePt t="23949" x="5246688" y="3827463"/>
          <p14:tracePt t="23956" x="5214938" y="3827463"/>
          <p14:tracePt t="23965" x="5183188" y="3827463"/>
          <p14:tracePt t="23972" x="5151438" y="3827463"/>
          <p14:tracePt t="23981" x="5127625" y="3827463"/>
          <p14:tracePt t="23989" x="5103813" y="3827463"/>
          <p14:tracePt t="23996" x="5064125" y="3835400"/>
          <p14:tracePt t="24005" x="5030788" y="3843338"/>
          <p14:tracePt t="24012" x="5006975" y="3851275"/>
          <p14:tracePt t="24021" x="4975225" y="3867150"/>
          <p14:tracePt t="24028" x="4959350" y="3875088"/>
          <p14:tracePt t="24046" x="4951413" y="3883025"/>
          <p14:tracePt t="24052" x="4951413" y="3890963"/>
          <p14:tracePt t="24060" x="4951413" y="3898900"/>
          <p14:tracePt t="24068" x="4951413" y="3906838"/>
          <p14:tracePt t="24076" x="4951413" y="3914775"/>
          <p14:tracePt t="24100" x="4951413" y="3922713"/>
          <p14:tracePt t="24109" x="4959350" y="3922713"/>
          <p14:tracePt t="24116" x="4967288" y="3938588"/>
          <p14:tracePt t="24124" x="4991100" y="3948113"/>
          <p14:tracePt t="24133" x="5030788" y="3963988"/>
          <p14:tracePt t="24140" x="5087938" y="3995738"/>
          <p14:tracePt t="24149" x="5151438" y="4019550"/>
          <p14:tracePt t="24158" x="5238750" y="4051300"/>
          <p14:tracePt t="24165" x="5326063" y="4067175"/>
          <p14:tracePt t="24173" x="5407025" y="4083050"/>
          <p14:tracePt t="24180" x="5478463" y="4090988"/>
          <p14:tracePt t="24189" x="5557838" y="4098925"/>
          <p14:tracePt t="24197" x="5597525" y="4098925"/>
          <p14:tracePt t="24204" x="5645150" y="4098925"/>
          <p14:tracePt t="24212" x="5668963" y="4098925"/>
          <p14:tracePt t="24222" x="5684838" y="4098925"/>
          <p14:tracePt t="24238" x="5692775" y="4098925"/>
          <p14:tracePt t="24300" x="5708650" y="4106863"/>
          <p14:tracePt t="24308" x="5749925" y="4138613"/>
          <p14:tracePt t="24316" x="5789613" y="4170363"/>
          <p14:tracePt t="24324" x="5845175" y="4202113"/>
          <p14:tracePt t="24332" x="5884863" y="4233863"/>
          <p14:tracePt t="24341" x="5916613" y="4257675"/>
          <p14:tracePt t="24348" x="5932488" y="4273550"/>
          <p14:tracePt t="24356" x="5940425" y="4281488"/>
          <p14:tracePt t="24364" x="5940425" y="4291013"/>
          <p14:tracePt t="24396" x="5940425" y="4298950"/>
          <p14:tracePt t="24406" x="5940425" y="4306888"/>
          <p14:tracePt t="24413" x="5932488" y="4306888"/>
          <p14:tracePt t="24424" x="5924550" y="4322763"/>
          <p14:tracePt t="24428" x="5900738" y="4338638"/>
          <p14:tracePt t="24437" x="5861050" y="4362450"/>
          <p14:tracePt t="24444" x="5813425" y="4394200"/>
          <p14:tracePt t="24453" x="5757863" y="4425950"/>
          <p14:tracePt t="24461" x="5692775" y="4465638"/>
          <p14:tracePt t="24468" x="5629275" y="4505325"/>
          <p14:tracePt t="24477" x="5557838" y="4545013"/>
          <p14:tracePt t="24484" x="5478463" y="4584700"/>
          <p14:tracePt t="24492" x="5407025" y="4633913"/>
          <p14:tracePt t="24500" x="5318125" y="4665663"/>
          <p14:tracePt t="24508" x="5238750" y="4705350"/>
          <p14:tracePt t="24516" x="5159375" y="4729163"/>
          <p14:tracePt t="24524" x="5095875" y="4752975"/>
          <p14:tracePt t="24533" x="5014913" y="4768850"/>
          <p14:tracePt t="24541" x="4959350" y="4776788"/>
          <p14:tracePt t="24548" x="4919663" y="4792663"/>
          <p14:tracePt t="24556" x="4864100" y="4800600"/>
          <p14:tracePt t="24564" x="4824413" y="4808538"/>
          <p14:tracePt t="24572" x="4792663" y="4816475"/>
          <p14:tracePt t="24580" x="4768850" y="4824413"/>
          <p14:tracePt t="24588" x="4752975" y="4824413"/>
          <p14:tracePt t="24605" x="4752975" y="4832350"/>
          <p14:tracePt t="24629" x="4752975" y="4840288"/>
          <p14:tracePt t="24637" x="4752975" y="4848225"/>
          <p14:tracePt t="24644" x="4752975" y="4864100"/>
          <p14:tracePt t="24652" x="4752975" y="4879975"/>
          <p14:tracePt t="24661" x="4768850" y="4887913"/>
          <p14:tracePt t="24668" x="4768850" y="4903788"/>
          <p14:tracePt t="24677" x="4792663" y="4919663"/>
          <p14:tracePt t="24684" x="4800600" y="4935538"/>
          <p14:tracePt t="24692" x="4824413" y="4951413"/>
          <p14:tracePt t="24702" x="4840288" y="4967288"/>
          <p14:tracePt t="24708" x="4864100" y="4984750"/>
          <p14:tracePt t="24719" x="4887913" y="5000625"/>
          <p14:tracePt t="24724" x="4903788" y="5008563"/>
          <p14:tracePt t="24733" x="4919663" y="5008563"/>
          <p14:tracePt t="24740" x="4935538" y="5024438"/>
          <p14:tracePt t="24749" x="4959350" y="5032375"/>
          <p14:tracePt t="24756" x="4983163" y="5040313"/>
          <p14:tracePt t="24765" x="5022850" y="5064125"/>
          <p14:tracePt t="24772" x="5072063" y="5080000"/>
          <p14:tracePt t="24783" x="5135563" y="5103813"/>
          <p14:tracePt t="24789" x="5207000" y="5127625"/>
          <p14:tracePt t="24798" x="5294313" y="5167313"/>
          <p14:tracePt t="24805" x="5389563" y="5199063"/>
          <p14:tracePt t="24812" x="5478463" y="5222875"/>
          <p14:tracePt t="24821" x="5565775" y="5254625"/>
          <p14:tracePt t="24828" x="5629275" y="5270500"/>
          <p14:tracePt t="24837" x="5676900" y="5278438"/>
          <p14:tracePt t="24845" x="5700713" y="5286375"/>
          <p14:tracePt t="24852" x="5708650" y="5286375"/>
          <p14:tracePt t="24861" x="5716588" y="5286375"/>
          <p14:tracePt t="24908" x="5724525" y="5302250"/>
          <p14:tracePt t="24916" x="5765800" y="5327650"/>
          <p14:tracePt t="24924" x="5781675" y="5343525"/>
          <p14:tracePt t="24933" x="5789613" y="5359400"/>
          <p14:tracePt t="24941" x="5813425" y="5367338"/>
          <p14:tracePt t="24948" x="5821363" y="5383213"/>
          <p14:tracePt t="24956" x="5829300" y="5391150"/>
          <p14:tracePt t="24972" x="5829300" y="5399088"/>
          <p14:tracePt t="24996" x="5829300" y="5407025"/>
          <p14:tracePt t="25013" x="5829300" y="5414963"/>
          <p14:tracePt t="25021" x="5813425" y="5422900"/>
          <p14:tracePt t="25029" x="5789613" y="5430838"/>
          <p14:tracePt t="25037" x="5740400" y="5438775"/>
          <p14:tracePt t="25045" x="5668963" y="5446713"/>
          <p14:tracePt t="25052" x="5589588" y="5454650"/>
          <p14:tracePt t="25061" x="5494338" y="5478463"/>
          <p14:tracePt t="25069" x="5357813" y="5494338"/>
          <p14:tracePt t="25078" x="5207000" y="5534025"/>
          <p14:tracePt t="25084" x="5087938" y="5557838"/>
          <p14:tracePt t="25094" x="4975225" y="5581650"/>
          <p14:tracePt t="25102" x="4872038" y="5621338"/>
          <p14:tracePt t="25110" x="4792663" y="5645150"/>
          <p14:tracePt t="25116" x="4752975" y="5670550"/>
          <p14:tracePt t="25125" x="4729163" y="5678488"/>
          <p14:tracePt t="25134" x="4721225" y="5686425"/>
          <p14:tracePt t="25141" x="4713288" y="5686425"/>
          <p14:tracePt t="25150" x="4705350" y="5686425"/>
          <p14:tracePt t="25165" x="4705350" y="5694363"/>
          <p14:tracePt t="25213" x="4721225" y="5718175"/>
          <p14:tracePt t="25222" x="4760913" y="5749925"/>
          <p14:tracePt t="25228" x="4816475" y="5789613"/>
          <p14:tracePt t="25237" x="4887913" y="5837238"/>
          <p14:tracePt t="25244" x="4975225" y="5868988"/>
          <p14:tracePt t="25252" x="5064125" y="5892800"/>
          <p14:tracePt t="25260" x="5159375" y="5908675"/>
          <p14:tracePt t="25268" x="5246688" y="5924550"/>
          <p14:tracePt t="25277" x="5318125" y="5924550"/>
          <p14:tracePt t="25284" x="5381625" y="5924550"/>
          <p14:tracePt t="25293" x="5407025" y="5924550"/>
          <p14:tracePt t="25300" x="5430838" y="5916613"/>
          <p14:tracePt t="25309" x="5446713" y="5908675"/>
          <p14:tracePt t="25324" x="5446713" y="5900738"/>
          <p14:tracePt t="25332" x="5446713" y="5892800"/>
          <p14:tracePt t="25340" x="5446713" y="5884863"/>
          <p14:tracePt t="25389" x="5454650" y="5884863"/>
          <p14:tracePt t="25408" x="5454650" y="5876925"/>
          <p14:tracePt t="25444" x="5462588" y="5876925"/>
          <p14:tracePt t="25503" x="5462588" y="5868988"/>
          <p14:tracePt t="25532" x="5462588" y="5861050"/>
          <p14:tracePt t="25581" x="5462588" y="5853113"/>
          <p14:tracePt t="25965" x="5454650" y="5853113"/>
          <p14:tracePt t="26148" x="5446713" y="5853113"/>
          <p14:tracePt t="26173" x="5438775" y="5853113"/>
          <p14:tracePt t="26188" x="5430838" y="5853113"/>
          <p14:tracePt t="26197" x="5430838" y="5845175"/>
          <p14:tracePt t="26222" x="5422900" y="5845175"/>
          <p14:tracePt t="26276" x="5414963" y="5837238"/>
          <p14:tracePt t="26293" x="5407025" y="5837238"/>
          <p14:tracePt t="26332" x="5397500" y="5829300"/>
          <p14:tracePt t="26340" x="5397500" y="5821363"/>
          <p14:tracePt t="26374" x="5397500" y="5813425"/>
          <p14:tracePt t="26380" x="5389563" y="5813425"/>
          <p14:tracePt t="26406" x="5389563" y="5805488"/>
          <p14:tracePt t="26693" x="5389563" y="5797550"/>
          <p14:tracePt t="26709" x="5389563" y="5789613"/>
          <p14:tracePt t="26756" x="5389563" y="5781675"/>
          <p14:tracePt t="26773" x="5389563" y="5773738"/>
          <p14:tracePt t="26805" x="5389563" y="5765800"/>
          <p14:tracePt t="26812" x="5389563" y="5757863"/>
          <p14:tracePt t="26828" x="5389563" y="5749925"/>
          <p14:tracePt t="26847" x="5389563" y="5741988"/>
          <p14:tracePt t="26852" x="5389563" y="5726113"/>
          <p14:tracePt t="26860" x="5389563" y="5718175"/>
          <p14:tracePt t="26868" x="5389563" y="5710238"/>
          <p14:tracePt t="26890" x="5389563" y="5694363"/>
          <p14:tracePt t="26896" x="5389563" y="5686425"/>
          <p14:tracePt t="26900" x="5389563" y="5670550"/>
          <p14:tracePt t="26908" x="5389563" y="5662613"/>
          <p14:tracePt t="26916" x="5389563" y="5653088"/>
          <p14:tracePt t="26924" x="5389563" y="5637213"/>
          <p14:tracePt t="26932" x="5389563" y="5621338"/>
          <p14:tracePt t="26942" x="5389563" y="5605463"/>
          <p14:tracePt t="26948" x="5389563" y="5597525"/>
          <p14:tracePt t="26957" x="5389563" y="5589588"/>
          <p14:tracePt t="26965" x="5397500" y="5573713"/>
          <p14:tracePt t="26972" x="5397500" y="5565775"/>
          <p14:tracePt t="26981" x="5397500" y="5557838"/>
          <p14:tracePt t="26988" x="5407025" y="5541963"/>
          <p14:tracePt t="26996" x="5407025" y="5534025"/>
          <p14:tracePt t="27004" x="5414963" y="5518150"/>
          <p14:tracePt t="27012" x="5422900" y="5494338"/>
          <p14:tracePt t="27021" x="5422900" y="5470525"/>
          <p14:tracePt t="27028" x="5430838" y="5446713"/>
          <p14:tracePt t="27037" x="5438775" y="5422900"/>
          <p14:tracePt t="27045" x="5446713" y="5399088"/>
          <p14:tracePt t="27052" x="5454650" y="5375275"/>
          <p14:tracePt t="27062" x="5462588" y="5351463"/>
          <p14:tracePt t="27068" x="5470525" y="5335588"/>
          <p14:tracePt t="27077" x="5478463" y="5294313"/>
          <p14:tracePt t="27084" x="5478463" y="5270500"/>
          <p14:tracePt t="27093" x="5486400" y="5238750"/>
          <p14:tracePt t="27100" x="5494338" y="5191125"/>
          <p14:tracePt t="27109" x="5494338" y="5151438"/>
          <p14:tracePt t="27116" x="5502275" y="5095875"/>
          <p14:tracePt t="27126" x="5502275" y="5056188"/>
          <p14:tracePt t="27132" x="5502275" y="5008563"/>
          <p14:tracePt t="27140" x="5502275" y="4959350"/>
          <p14:tracePt t="27149" x="5502275" y="4911725"/>
          <p14:tracePt t="27159" x="5502275" y="4872038"/>
          <p14:tracePt t="27164" x="5502275" y="4824413"/>
          <p14:tracePt t="27172" x="5502275" y="4776788"/>
          <p14:tracePt t="27181" x="5502275" y="4721225"/>
          <p14:tracePt t="27188" x="5502275" y="4665663"/>
          <p14:tracePt t="27197" x="5502275" y="4608513"/>
          <p14:tracePt t="27205" x="5502275" y="4545013"/>
          <p14:tracePt t="27213" x="5510213" y="4489450"/>
          <p14:tracePt t="27221" x="5510213" y="4441825"/>
          <p14:tracePt t="27229" x="5526088" y="4386263"/>
          <p14:tracePt t="27238" x="5534025" y="4330700"/>
          <p14:tracePt t="27245" x="5549900" y="4291013"/>
          <p14:tracePt t="27255" x="5573713" y="4233863"/>
          <p14:tracePt t="27260" x="5597525" y="4186238"/>
          <p14:tracePt t="27268" x="5613400" y="4146550"/>
          <p14:tracePt t="27276" x="5637213" y="4098925"/>
          <p14:tracePt t="27284" x="5653088" y="4051300"/>
          <p14:tracePt t="27292" x="5676900" y="4011613"/>
          <p14:tracePt t="27301" x="5692775" y="3979863"/>
          <p14:tracePt t="27308" x="5708650" y="3938588"/>
          <p14:tracePt t="27317" x="5724525" y="3914775"/>
          <p14:tracePt t="27324" x="5749925" y="3875088"/>
          <p14:tracePt t="27332" x="5757863" y="3859213"/>
          <p14:tracePt t="27341" x="5765800" y="3843338"/>
          <p14:tracePt t="27348" x="5773738" y="3827463"/>
          <p14:tracePt t="27356" x="5781675" y="3811588"/>
          <p14:tracePt t="27364" x="5789613" y="3803650"/>
          <p14:tracePt t="27372" x="5789613" y="3795713"/>
          <p14:tracePt t="27381" x="5797550" y="3787775"/>
          <p14:tracePt t="27388" x="5805488" y="3787775"/>
          <p14:tracePt t="27397" x="5805488" y="3779838"/>
          <p14:tracePt t="27404" x="5821363" y="3771900"/>
          <p14:tracePt t="27412" x="5845175" y="3748088"/>
          <p14:tracePt t="27421" x="5892800" y="3724275"/>
          <p14:tracePt t="27429" x="5940425" y="3700463"/>
          <p14:tracePt t="27437" x="6011863" y="3652838"/>
          <p14:tracePt t="27444" x="6059488" y="3629025"/>
          <p14:tracePt t="27453" x="6116638" y="3587750"/>
          <p14:tracePt t="27461" x="6172200" y="3563938"/>
          <p14:tracePt t="27470" x="6211888" y="3532188"/>
          <p14:tracePt t="27476" x="6251575" y="3508375"/>
          <p14:tracePt t="27484" x="6275388" y="3492500"/>
          <p14:tracePt t="27492" x="6291263" y="3484563"/>
          <p14:tracePt t="27509" x="6299200" y="3476625"/>
          <p14:tracePt t="27566" x="6299200" y="3468688"/>
          <p14:tracePt t="27573" x="6307138" y="3460750"/>
          <p14:tracePt t="27580" x="6323013" y="3436938"/>
          <p14:tracePt t="27588" x="6338888" y="3421063"/>
          <p14:tracePt t="27596" x="6354763" y="3413125"/>
          <p14:tracePt t="27604" x="6370638" y="3397250"/>
          <p14:tracePt t="27612" x="6378575" y="3373438"/>
          <p14:tracePt t="27621" x="6394450" y="3365500"/>
          <p14:tracePt t="27628" x="6410325" y="3349625"/>
          <p14:tracePt t="27636" x="6418263" y="3341688"/>
          <p14:tracePt t="27645" x="6418263" y="3333750"/>
          <p14:tracePt t="27653" x="6426200" y="3333750"/>
          <p14:tracePt t="27684" x="6426200" y="3325813"/>
          <p14:tracePt t="31719" x="6442075" y="3325813"/>
          <p14:tracePt t="31724" x="6499225" y="3333750"/>
          <p14:tracePt t="31735" x="6530975" y="3333750"/>
          <p14:tracePt t="31740" x="6546850" y="3333750"/>
          <p14:tracePt t="31749" x="6562725" y="3333750"/>
          <p14:tracePt t="31756" x="6578600" y="3333750"/>
          <p14:tracePt t="31766" x="6594475" y="3333750"/>
          <p14:tracePt t="31774" x="6610350" y="3333750"/>
          <p14:tracePt t="31784" x="6626225" y="3333750"/>
          <p14:tracePt t="31789" x="6634163" y="3325813"/>
          <p14:tracePt t="31796" x="6642100" y="3325813"/>
          <p14:tracePt t="31812" x="6642100" y="3317875"/>
          <p14:tracePt t="31836" x="6650038" y="3317875"/>
          <p14:tracePt t="31844" x="6657975" y="3309938"/>
          <p14:tracePt t="31852" x="6673850" y="3302000"/>
          <p14:tracePt t="31860" x="6689725" y="3286125"/>
          <p14:tracePt t="31868" x="6713538" y="3270250"/>
          <p14:tracePt t="31877" x="6737350" y="3244850"/>
          <p14:tracePt t="31884" x="6761163" y="3228975"/>
          <p14:tracePt t="31907" x="6810375" y="3197225"/>
          <p14:tracePt t="31908" x="6818313" y="3181350"/>
          <p14:tracePt t="31916" x="6834188" y="3173413"/>
          <p14:tracePt t="31924" x="6850063" y="3165475"/>
          <p14:tracePt t="31933" x="6850063" y="3149600"/>
          <p14:tracePt t="31948" x="6858000" y="3149600"/>
          <p14:tracePt t="31965" x="6865938" y="3141663"/>
          <p14:tracePt t="31973" x="6865938" y="3133725"/>
          <p14:tracePt t="31988" x="6873875" y="3125788"/>
          <p14:tracePt t="31996" x="6873875" y="3117850"/>
          <p14:tracePt t="32005" x="6881813" y="3117850"/>
          <p14:tracePt t="32012" x="6889750" y="3109913"/>
          <p14:tracePt t="32021" x="6889750" y="3101975"/>
          <p14:tracePt t="32028" x="6897688" y="3101975"/>
          <p14:tracePt t="32036" x="6897688" y="3094038"/>
          <p14:tracePt t="32044" x="6913563" y="3086100"/>
          <p14:tracePt t="32052" x="6921500" y="3070225"/>
          <p14:tracePt t="32061" x="6937375" y="3054350"/>
          <p14:tracePt t="32068" x="6945313" y="3046413"/>
          <p14:tracePt t="32076" x="6961188" y="3030538"/>
          <p14:tracePt t="32085" x="6977063" y="3022600"/>
          <p14:tracePt t="32092" x="6985000" y="3006725"/>
          <p14:tracePt t="32101" x="6992938" y="3006725"/>
          <p14:tracePt t="32108" x="7000875" y="2990850"/>
          <p14:tracePt t="32117" x="7008813" y="2990850"/>
          <p14:tracePt t="32128" x="7008813" y="2982913"/>
          <p14:tracePt t="32132" x="7016750" y="2982913"/>
          <p14:tracePt t="32389" x="7024688" y="2982913"/>
          <p14:tracePt t="32406" x="7032625" y="2982913"/>
          <p14:tracePt t="32421" x="7040563" y="2990850"/>
          <p14:tracePt t="32428" x="7064375" y="3006725"/>
          <p14:tracePt t="32436" x="7072313" y="3022600"/>
          <p14:tracePt t="32444" x="7080250" y="3038475"/>
          <p14:tracePt t="32452" x="7088188" y="3046413"/>
          <p14:tracePt t="32460" x="7096125" y="3062288"/>
          <p14:tracePt t="32469" x="7104063" y="3062288"/>
          <p14:tracePt t="32477" x="7104063" y="3070225"/>
          <p14:tracePt t="32485" x="7104063" y="3078163"/>
          <p14:tracePt t="32493" x="7112000" y="3078163"/>
          <p14:tracePt t="32500" x="7112000" y="3086100"/>
          <p14:tracePt t="32509" x="7119938" y="3086100"/>
          <p14:tracePt t="32517" x="7119938" y="3094038"/>
          <p14:tracePt t="32534" x="7127875" y="3101975"/>
          <p14:tracePt t="32540" x="7127875" y="3109913"/>
          <p14:tracePt t="32564" x="7145338" y="3117850"/>
          <p14:tracePt t="32572" x="7145338" y="3125788"/>
          <p14:tracePt t="32581" x="7153275" y="3133725"/>
          <p14:tracePt t="32596" x="7161213" y="3133725"/>
          <p14:tracePt t="32605" x="7161213" y="3141663"/>
          <p14:tracePt t="32646" x="7169150" y="3141663"/>
          <p14:tracePt t="32653" x="7169150" y="3149600"/>
          <p14:tracePt t="32660" x="7185025" y="3157538"/>
          <p14:tracePt t="32668" x="7192963" y="3165475"/>
          <p14:tracePt t="32676" x="7200900" y="3173413"/>
          <p14:tracePt t="32684" x="7200900" y="3181350"/>
          <p14:tracePt t="32692" x="7208838" y="3181350"/>
          <p14:tracePt t="32708" x="7208838" y="3189288"/>
          <p14:tracePt t="32724" x="7224713" y="3197225"/>
          <p14:tracePt t="32736" x="7232650" y="3221038"/>
          <p14:tracePt t="32740" x="7248525" y="3244850"/>
          <p14:tracePt t="32749" x="7256463" y="3270250"/>
          <p14:tracePt t="32756" x="7264400" y="3294063"/>
          <p14:tracePt t="32765" x="7272338" y="3317875"/>
          <p14:tracePt t="32772" x="7280275" y="3333750"/>
          <p14:tracePt t="32782" x="7280275" y="3349625"/>
          <p14:tracePt t="32788" x="7280275" y="3365500"/>
          <p14:tracePt t="32796" x="7280275" y="3373438"/>
          <p14:tracePt t="32804" x="7280275" y="3381375"/>
          <p14:tracePt t="32812" x="7280275" y="3397250"/>
          <p14:tracePt t="32820" x="7280275" y="3405188"/>
          <p14:tracePt t="32828" x="7272338" y="3421063"/>
          <p14:tracePt t="32836" x="7272338" y="3436938"/>
          <p14:tracePt t="32844" x="7272338" y="3444875"/>
          <p14:tracePt t="32852" x="7264400" y="3444875"/>
          <p14:tracePt t="32868" x="7264400" y="3452813"/>
          <p14:tracePt t="33004" x="7256463" y="3436938"/>
          <p14:tracePt t="33012" x="7248525" y="3413125"/>
          <p14:tracePt t="33020" x="7240588" y="3397250"/>
          <p14:tracePt t="33028" x="7232650" y="3373438"/>
          <p14:tracePt t="33036" x="7224713" y="3333750"/>
          <p14:tracePt t="33044" x="7216775" y="3286125"/>
          <p14:tracePt t="33052" x="7200900" y="3236913"/>
          <p14:tracePt t="33061" x="7192963" y="3181350"/>
          <p14:tracePt t="33068" x="7177088" y="3117850"/>
          <p14:tracePt t="33077" x="7161213" y="3070225"/>
          <p14:tracePt t="33084" x="7153275" y="3014663"/>
          <p14:tracePt t="33094" x="7153275" y="2982913"/>
          <p14:tracePt t="33100" x="7145338" y="2943225"/>
          <p14:tracePt t="33108" x="7135813" y="2909888"/>
          <p14:tracePt t="33116" x="7127875" y="2886075"/>
          <p14:tracePt t="33124" x="7119938" y="2854325"/>
          <p14:tracePt t="33133" x="7112000" y="2822575"/>
          <p14:tracePt t="33140" x="7112000" y="2790825"/>
          <p14:tracePt t="33148" x="7112000" y="2767013"/>
          <p14:tracePt t="33157" x="7112000" y="2751138"/>
          <p14:tracePt t="33164" x="7112000" y="2743200"/>
          <p14:tracePt t="33172" x="7104063" y="2727325"/>
          <p14:tracePt t="33180" x="7104063" y="2711450"/>
          <p14:tracePt t="33189" x="7104063" y="2703513"/>
          <p14:tracePt t="33196" x="7104063" y="2695575"/>
          <p14:tracePt t="33204" x="7104063" y="2679700"/>
          <p14:tracePt t="33213" x="7104063" y="2655888"/>
          <p14:tracePt t="33221" x="7096125" y="2640013"/>
          <p14:tracePt t="33228" x="7096125" y="2624138"/>
          <p14:tracePt t="33236" x="7096125" y="2616200"/>
          <p14:tracePt t="33244" x="7096125" y="2600325"/>
          <p14:tracePt t="33252" x="7096125" y="2584450"/>
          <p14:tracePt t="33261" x="7088188" y="2576513"/>
          <p14:tracePt t="33269" x="7088188" y="2559050"/>
          <p14:tracePt t="33276" x="7088188" y="2551113"/>
          <p14:tracePt t="33284" x="7088188" y="2535238"/>
          <p14:tracePt t="33301" x="7080250" y="2527300"/>
          <p14:tracePt t="33316" x="7080250" y="2519363"/>
          <p14:tracePt t="33324" x="7072313" y="2519363"/>
          <p14:tracePt t="33332" x="7072313" y="2511425"/>
          <p14:tracePt t="33341" x="7056438" y="2511425"/>
          <p14:tracePt t="33348" x="7048500" y="2511425"/>
          <p14:tracePt t="33357" x="7032625" y="2511425"/>
          <p14:tracePt t="33364" x="7008813" y="2511425"/>
          <p14:tracePt t="33373" x="6985000" y="2511425"/>
          <p14:tracePt t="33382" x="6961188" y="2519363"/>
          <p14:tracePt t="33389" x="6937375" y="2527300"/>
          <p14:tracePt t="33398" x="6897688" y="2535238"/>
          <p14:tracePt t="33409" x="6865938" y="2551113"/>
          <p14:tracePt t="33412" x="6826250" y="2551113"/>
          <p14:tracePt t="33422" x="6802438" y="2566988"/>
          <p14:tracePt t="33428" x="6769100" y="2576513"/>
          <p14:tracePt t="33438" x="6745288" y="2584450"/>
          <p14:tracePt t="33444" x="6729413" y="2584450"/>
          <p14:tracePt t="33453" x="6713538" y="2584450"/>
          <p14:tracePt t="33468" x="6705600" y="2584450"/>
          <p14:tracePt t="33477" x="6697663" y="2584450"/>
          <p14:tracePt t="33741" x="6705600" y="2584450"/>
          <p14:tracePt t="33749" x="6729413" y="2584450"/>
          <p14:tracePt t="33756" x="6745288" y="2584450"/>
          <p14:tracePt t="33764" x="6753225" y="2584450"/>
          <p14:tracePt t="33773" x="6777038" y="2584450"/>
          <p14:tracePt t="33783" x="6784975" y="2584450"/>
          <p14:tracePt t="33788" x="6802438" y="2584450"/>
          <p14:tracePt t="33796" x="6826250" y="2584450"/>
          <p14:tracePt t="33804" x="6850063" y="2584450"/>
          <p14:tracePt t="33812" x="6873875" y="2592388"/>
          <p14:tracePt t="33821" x="6897688" y="2592388"/>
          <p14:tracePt t="33828" x="6921500" y="2592388"/>
          <p14:tracePt t="33836" x="6945313" y="2592388"/>
          <p14:tracePt t="33844" x="6961188" y="2592388"/>
          <p14:tracePt t="33852" x="6969125" y="2592388"/>
          <p14:tracePt t="33860" x="6977063" y="2592388"/>
          <p14:tracePt t="33876" x="6985000" y="2592388"/>
          <p14:tracePt t="33901" x="7000875" y="2592388"/>
          <p14:tracePt t="33908" x="7000875" y="2600325"/>
          <p14:tracePt t="33925" x="7008813" y="2600325"/>
          <p14:tracePt t="33956" x="7016750" y="2608263"/>
          <p14:tracePt t="33965" x="7032625" y="2608263"/>
          <p14:tracePt t="33972" x="7048500" y="2632075"/>
          <p14:tracePt t="33981" x="7088188" y="2647950"/>
          <p14:tracePt t="33988" x="7135813" y="2671763"/>
          <p14:tracePt t="33996" x="7192963" y="2695575"/>
          <p14:tracePt t="34004" x="7240588" y="2719388"/>
          <p14:tracePt t="34012" x="7280275" y="2727325"/>
          <p14:tracePt t="34021" x="7319963" y="2743200"/>
          <p14:tracePt t="34030" x="7327900" y="2743200"/>
          <p14:tracePt t="34038" x="7335838" y="2751138"/>
          <p14:tracePt t="34164" x="7335838" y="2790825"/>
          <p14:tracePt t="34172" x="7343775" y="2806700"/>
          <p14:tracePt t="34180" x="7343775" y="2830513"/>
          <p14:tracePt t="34189" x="7343775" y="2846388"/>
          <p14:tracePt t="34196" x="7343775" y="2862263"/>
          <p14:tracePt t="34204" x="7343775" y="2870200"/>
          <p14:tracePt t="34213" x="7343775" y="2878138"/>
          <p14:tracePt t="34222" x="7343775" y="2886075"/>
          <p14:tracePt t="34229" x="7343775" y="2894013"/>
          <p14:tracePt t="34244" x="7335838" y="2909888"/>
          <p14:tracePt t="34252" x="7319963" y="2919413"/>
          <p14:tracePt t="34261" x="7304088" y="2935288"/>
          <p14:tracePt t="34268" x="7288213" y="2943225"/>
          <p14:tracePt t="34276" x="7272338" y="2959100"/>
          <p14:tracePt t="34284" x="7256463" y="2974975"/>
          <p14:tracePt t="34293" x="7240588" y="3006725"/>
          <p14:tracePt t="34300" x="7240588" y="3062288"/>
          <p14:tracePt t="34309" x="7240588" y="3125788"/>
          <p14:tracePt t="34316" x="7248525" y="3181350"/>
          <p14:tracePt t="34325" x="7272338" y="3228975"/>
          <p14:tracePt t="34332" x="7288213" y="3262313"/>
          <p14:tracePt t="34340" x="7296150" y="3286125"/>
          <p14:tracePt t="34348" x="7304088" y="3302000"/>
          <p14:tracePt t="34356" x="7304088" y="3317875"/>
          <p14:tracePt t="34364" x="7304088" y="3325813"/>
          <p14:tracePt t="34373" x="7312025" y="3333750"/>
          <p14:tracePt t="34405" x="7312025" y="3349625"/>
          <p14:tracePt t="34412" x="7312025" y="3357563"/>
          <p14:tracePt t="34422" x="7312025" y="3365500"/>
          <p14:tracePt t="34429" x="7304088" y="3389313"/>
          <p14:tracePt t="34436" x="7304088" y="3413125"/>
          <p14:tracePt t="34444" x="7296150" y="3436938"/>
          <p14:tracePt t="34453" x="7288213" y="3468688"/>
          <p14:tracePt t="34460" x="7280275" y="3508375"/>
          <p14:tracePt t="34468" x="7280275" y="3587750"/>
          <p14:tracePt t="34476" x="7280275" y="3652838"/>
          <p14:tracePt t="34484" x="7296150" y="3732213"/>
          <p14:tracePt t="34493" x="7327900" y="3811588"/>
          <p14:tracePt t="34500" x="7343775" y="3875088"/>
          <p14:tracePt t="34509" x="7351713" y="3922713"/>
          <p14:tracePt t="34516" x="7359650" y="3956050"/>
          <p14:tracePt t="34524" x="7359650" y="3971925"/>
          <p14:tracePt t="34540" x="7359650" y="3979863"/>
          <p14:tracePt t="34789" x="7351713" y="3971925"/>
          <p14:tracePt t="34797" x="7343775" y="3963988"/>
          <p14:tracePt t="34805" x="7335838" y="3938588"/>
          <p14:tracePt t="34813" x="7335838" y="3930650"/>
          <p14:tracePt t="34821" x="7335838" y="3922713"/>
          <p14:tracePt t="34828" x="7327900" y="3906838"/>
          <p14:tracePt t="34836" x="7327900" y="3883025"/>
          <p14:tracePt t="34845" x="7327900" y="3859213"/>
          <p14:tracePt t="34852" x="7319963" y="3835400"/>
          <p14:tracePt t="34860" x="7319963" y="3811588"/>
          <p14:tracePt t="34868" x="7319963" y="3779838"/>
          <p14:tracePt t="34877" x="7319963" y="3740150"/>
          <p14:tracePt t="34885" x="7312025" y="3684588"/>
          <p14:tracePt t="34904" x="7304088" y="3587750"/>
          <p14:tracePt t="34908" x="7304088" y="3532188"/>
          <p14:tracePt t="34916" x="7296150" y="3484563"/>
          <p14:tracePt t="34925" x="7288213" y="3436938"/>
          <p14:tracePt t="34933" x="7280275" y="3389313"/>
          <p14:tracePt t="34942" x="7272338" y="3341688"/>
          <p14:tracePt t="34951" x="7264400" y="3302000"/>
          <p14:tracePt t="34957" x="7256463" y="3244850"/>
          <p14:tracePt t="34965" x="7248525" y="3197225"/>
          <p14:tracePt t="34974" x="7248525" y="3165475"/>
          <p14:tracePt t="34981" x="7240588" y="3109913"/>
          <p14:tracePt t="34989" x="7224713" y="3070225"/>
          <p14:tracePt t="34998" x="7208838" y="3038475"/>
          <p14:tracePt t="35005" x="7200900" y="3006725"/>
          <p14:tracePt t="35012" x="7185025" y="2974975"/>
          <p14:tracePt t="35021" x="7185025" y="2943225"/>
          <p14:tracePt t="35029" x="7185025" y="2919413"/>
          <p14:tracePt t="35036" x="7177088" y="2894013"/>
          <p14:tracePt t="35045" x="7169150" y="2870200"/>
          <p14:tracePt t="35052" x="7169150" y="2846388"/>
          <p14:tracePt t="35061" x="7161213" y="2822575"/>
          <p14:tracePt t="35068" x="7161213" y="2806700"/>
          <p14:tracePt t="35078" x="7161213" y="2782888"/>
          <p14:tracePt t="35084" x="7161213" y="2767013"/>
          <p14:tracePt t="35093" x="7161213" y="2759075"/>
          <p14:tracePt t="35100" x="7161213" y="2751138"/>
          <p14:tracePt t="35109" x="7161213" y="2743200"/>
          <p14:tracePt t="35125" x="7161213" y="2735263"/>
          <p14:tracePt t="35132" x="7161213" y="2727325"/>
          <p14:tracePt t="35149" x="7161213" y="2719388"/>
          <p14:tracePt t="35165" x="7161213" y="2711450"/>
          <p14:tracePt t="35181" x="7161213" y="2695575"/>
          <p14:tracePt t="35188" x="7161213" y="2679700"/>
          <p14:tracePt t="35197" x="7153275" y="2679700"/>
          <p14:tracePt t="35205" x="7153275" y="2663825"/>
          <p14:tracePt t="35214" x="7153275" y="2655888"/>
          <p14:tracePt t="35228" x="7153275" y="2647950"/>
          <p14:tracePt t="35236" x="7145338" y="2640013"/>
          <p14:tracePt t="35245" x="7145338" y="2632075"/>
          <p14:tracePt t="35260" x="7145338" y="2624138"/>
          <p14:tracePt t="36510" x="7135813" y="2624138"/>
          <p14:tracePt t="36525" x="7119938" y="2624138"/>
          <p14:tracePt t="36548" x="7112000" y="2624138"/>
          <p14:tracePt t="36605" x="7104063" y="2624138"/>
          <p14:tracePt t="36621" x="7088188" y="2624138"/>
          <p14:tracePt t="36628" x="7080250" y="2624138"/>
          <p14:tracePt t="36636" x="7072313" y="2624138"/>
          <p14:tracePt t="36645" x="7056438" y="2624138"/>
          <p14:tracePt t="36653" x="7032625" y="2624138"/>
          <p14:tracePt t="36660" x="7008813" y="2624138"/>
          <p14:tracePt t="36668" x="6992938" y="2632075"/>
          <p14:tracePt t="36676" x="6969125" y="2632075"/>
          <p14:tracePt t="36684" x="6945313" y="2632075"/>
          <p14:tracePt t="36692" x="6921500" y="2632075"/>
          <p14:tracePt t="36700" x="6905625" y="2632075"/>
          <p14:tracePt t="36708" x="6889750" y="2632075"/>
          <p14:tracePt t="36717" x="6881813" y="2632075"/>
          <p14:tracePt t="36724" x="6865938" y="2632075"/>
          <p14:tracePt t="36736" x="6850063" y="2632075"/>
          <p14:tracePt t="36740" x="6842125" y="2632075"/>
          <p14:tracePt t="36749" x="6826250" y="2632075"/>
          <p14:tracePt t="36757" x="6818313" y="2632075"/>
          <p14:tracePt t="36766" x="6810375" y="2632075"/>
          <p14:tracePt t="36773" x="6802438" y="2632075"/>
          <p14:tracePt t="37061" x="6794500" y="2624138"/>
          <p14:tracePt t="37068" x="6784975" y="2616200"/>
          <p14:tracePt t="37076" x="6769100" y="2608263"/>
          <p14:tracePt t="37084" x="6769100" y="2600325"/>
          <p14:tracePt t="37100" x="6769100" y="2592388"/>
          <p14:tracePt t="37116" x="6761163" y="2592388"/>
          <p14:tracePt t="37229" x="6753225" y="2584450"/>
          <p14:tracePt t="37245" x="6745288" y="2576513"/>
          <p14:tracePt t="37253" x="6737350" y="2576513"/>
          <p14:tracePt t="37261" x="6737350" y="2566988"/>
          <p14:tracePt t="37269" x="6729413" y="2566988"/>
          <p14:tracePt t="37277" x="6729413" y="2559050"/>
          <p14:tracePt t="37293" x="6721475" y="2559050"/>
          <p14:tracePt t="37309" x="6721475" y="2551113"/>
          <p14:tracePt t="37332" x="6713538" y="2551113"/>
          <p14:tracePt t="37348" x="6705600" y="2551113"/>
          <p14:tracePt t="37356" x="6689725" y="2543175"/>
          <p14:tracePt t="37364" x="6673850" y="2535238"/>
          <p14:tracePt t="37372" x="6650038" y="2535238"/>
          <p14:tracePt t="37380" x="6642100" y="2527300"/>
          <p14:tracePt t="37388" x="6626225" y="2519363"/>
          <p14:tracePt t="37396" x="6618288" y="2519363"/>
          <p14:tracePt t="37677" x="6610350" y="2519363"/>
          <p14:tracePt t="37828" x="6618288" y="2519363"/>
          <p14:tracePt t="37846" x="6626225" y="2519363"/>
          <p14:tracePt t="37893" x="6634163" y="2519363"/>
          <p14:tracePt t="37932" x="6642100" y="2519363"/>
          <p14:tracePt t="38004" x="6650038" y="2519363"/>
          <p14:tracePt t="38046" x="6657975" y="2519363"/>
          <p14:tracePt t="38094" x="6665913" y="2519363"/>
          <p14:tracePt t="38116" x="6673850" y="2519363"/>
          <p14:tracePt t="38149" x="6673850" y="2527300"/>
          <p14:tracePt t="38156" x="6681788" y="2527300"/>
          <p14:tracePt t="38173" x="6689725" y="2527300"/>
          <p14:tracePt t="38181" x="6689725" y="2535238"/>
          <p14:tracePt t="38190" x="6697663" y="2543175"/>
          <p14:tracePt t="38199" x="6705600" y="2543175"/>
          <p14:tracePt t="38206" x="6713538" y="2543175"/>
          <p14:tracePt t="38213" x="6713538" y="2551113"/>
          <p14:tracePt t="38228" x="6721475" y="2551113"/>
          <p14:tracePt t="38260" x="6721475" y="2559050"/>
          <p14:tracePt t="38268" x="6729413" y="2559050"/>
          <p14:tracePt t="38276" x="6737350" y="2559050"/>
          <p14:tracePt t="38284" x="6745288" y="2566988"/>
          <p14:tracePt t="38292" x="6753225" y="2576513"/>
          <p14:tracePt t="38300" x="6769100" y="2584450"/>
          <p14:tracePt t="38308" x="6769100" y="2592388"/>
          <p14:tracePt t="38316" x="6784975" y="2608263"/>
          <p14:tracePt t="38324" x="6784975" y="2616200"/>
          <p14:tracePt t="38332" x="6794500" y="2624138"/>
          <p14:tracePt t="38341" x="6802438" y="2624138"/>
          <p14:tracePt t="38348" x="6802438" y="2632075"/>
          <p14:tracePt t="38356" x="6810375" y="2640013"/>
          <p14:tracePt t="38377" x="6810375" y="2647950"/>
          <p14:tracePt t="38380" x="6818313" y="2647950"/>
          <p14:tracePt t="38406" x="6818313" y="2655888"/>
          <p14:tracePt t="38501" x="6826250" y="2663825"/>
          <p14:tracePt t="38510" x="6826250" y="2671763"/>
          <p14:tracePt t="38517" x="6834188" y="2671763"/>
          <p14:tracePt t="38533" x="6834188" y="2679700"/>
          <p14:tracePt t="38677" x="6818313" y="2663825"/>
          <p14:tracePt t="38685" x="6802438" y="2655888"/>
          <p14:tracePt t="38693" x="6794500" y="2640013"/>
          <p14:tracePt t="38701" x="6777038" y="2624138"/>
          <p14:tracePt t="38708" x="6777038" y="2616200"/>
          <p14:tracePt t="38716" x="6761163" y="2608263"/>
          <p14:tracePt t="38725" x="6761163" y="2600325"/>
          <p14:tracePt t="38733" x="6745288" y="2592388"/>
          <p14:tracePt t="38749" x="6745288" y="2584450"/>
          <p14:tracePt t="38756" x="6737350" y="2584450"/>
          <p14:tracePt t="38772" x="6737350" y="2576513"/>
          <p14:tracePt t="38781" x="6729413" y="2576513"/>
          <p14:tracePt t="38788" x="6721475" y="2566988"/>
          <p14:tracePt t="38805" x="6713538" y="2559050"/>
          <p14:tracePt t="38828" x="6705600" y="2559050"/>
          <p14:tracePt t="38836" x="6705600" y="2551113"/>
          <p14:tracePt t="38852" x="6697663" y="2551113"/>
          <p14:tracePt t="38860" x="6689725" y="2543175"/>
          <p14:tracePt t="38889" x="6689725" y="2535238"/>
          <p14:tracePt t="38916" x="6681788" y="2535238"/>
          <p14:tracePt t="40551" x="6650038" y="2551113"/>
          <p14:tracePt t="40556" x="6634163" y="2551113"/>
          <p14:tracePt t="40564" x="6618288" y="2559050"/>
          <p14:tracePt t="40572" x="6594475" y="2576513"/>
          <p14:tracePt t="40581" x="6578600" y="2576513"/>
          <p14:tracePt t="40588" x="6570663" y="2576513"/>
          <p14:tracePt t="40597" x="6570663" y="2584450"/>
          <p14:tracePt t="40604" x="6562725" y="2584450"/>
          <p14:tracePt t="40724" x="6530975" y="2592388"/>
          <p14:tracePt t="40734" x="6499225" y="2600325"/>
          <p14:tracePt t="40740" x="6459538" y="2616200"/>
          <p14:tracePt t="40750" x="6418263" y="2624138"/>
          <p14:tracePt t="40756" x="6362700" y="2632075"/>
          <p14:tracePt t="40765" x="6307138" y="2640013"/>
          <p14:tracePt t="40772" x="6251575" y="2647950"/>
          <p14:tracePt t="40783" x="6196013" y="2655888"/>
          <p14:tracePt t="40788" x="6140450" y="2663825"/>
          <p14:tracePt t="40797" x="6100763" y="2671763"/>
          <p14:tracePt t="40806" x="6051550" y="2671763"/>
          <p14:tracePt t="40815" x="5995988" y="2679700"/>
          <p14:tracePt t="40823" x="5956300" y="2687638"/>
          <p14:tracePt t="40830" x="5924550" y="2687638"/>
          <p14:tracePt t="40836" x="5876925" y="2695575"/>
          <p14:tracePt t="40844" x="5829300" y="2703513"/>
          <p14:tracePt t="40852" x="5789613" y="2703513"/>
          <p14:tracePt t="40860" x="5740400" y="2711450"/>
          <p14:tracePt t="40868" x="5692775" y="2727325"/>
          <p14:tracePt t="40876" x="5653088" y="2735263"/>
          <p14:tracePt t="40890" x="5605463" y="2751138"/>
          <p14:tracePt t="40892" x="5557838" y="2759075"/>
          <p14:tracePt t="40900" x="5526088" y="2774950"/>
          <p14:tracePt t="40908" x="5478463" y="2782888"/>
          <p14:tracePt t="40917" x="5446713" y="2790825"/>
          <p14:tracePt t="40925" x="5422900" y="2798763"/>
          <p14:tracePt t="40933" x="5397500" y="2798763"/>
          <p14:tracePt t="40941" x="5381625" y="2798763"/>
          <p14:tracePt t="40950" x="5365750" y="2798763"/>
          <p14:tracePt t="40958" x="5365750" y="2806700"/>
          <p14:tracePt t="40966" x="5357813" y="2806700"/>
          <p14:tracePt t="40980" x="5349875" y="2806700"/>
          <p14:tracePt t="40998" x="5341938" y="2806700"/>
          <p14:tracePt t="41006" x="5334000" y="2806700"/>
          <p14:tracePt t="41013" x="5318125" y="2814638"/>
          <p14:tracePt t="41022" x="5310188" y="2822575"/>
          <p14:tracePt t="41029" x="5294313" y="2822575"/>
          <p14:tracePt t="41036" x="5270500" y="2822575"/>
          <p14:tracePt t="41044" x="5246688" y="2830513"/>
          <p14:tracePt t="41052" x="5230813" y="2838450"/>
          <p14:tracePt t="41060" x="5214938" y="2846388"/>
          <p14:tracePt t="41068" x="5207000" y="2846388"/>
          <p14:tracePt t="41076" x="5191125" y="2846388"/>
          <p14:tracePt t="41084" x="5175250" y="2846388"/>
          <p14:tracePt t="41093" x="5159375" y="2846388"/>
          <p14:tracePt t="41100" x="5151438" y="2846388"/>
          <p14:tracePt t="41109" x="5135563" y="2854325"/>
          <p14:tracePt t="41124" x="5127625" y="2854325"/>
          <p14:tracePt t="41132" x="5119688" y="2854325"/>
          <p14:tracePt t="41149" x="5111750" y="2854325"/>
          <p14:tracePt t="41159" x="5103813" y="2854325"/>
          <p14:tracePt t="41165" x="5095875" y="2854325"/>
          <p14:tracePt t="41182" x="5087938" y="2854325"/>
          <p14:tracePt t="41191" x="5080000" y="2854325"/>
          <p14:tracePt t="41204" x="5072063" y="2854325"/>
          <p14:tracePt t="41213" x="5056188" y="2854325"/>
          <p14:tracePt t="41229" x="5046663" y="2854325"/>
          <p14:tracePt t="41236" x="5046663" y="2846388"/>
          <p14:tracePt t="41244" x="5038725" y="2846388"/>
          <p14:tracePt t="41268" x="5030788" y="2846388"/>
          <p14:tracePt t="41316" x="5030788" y="2838450"/>
          <p14:tracePt t="41444" x="5030788" y="2830513"/>
          <p14:tracePt t="41452" x="5030788" y="2822575"/>
          <p14:tracePt t="41460" x="5022850" y="2822575"/>
          <p14:tracePt t="41468" x="5022850" y="2814638"/>
          <p14:tracePt t="41477" x="5022850" y="2806700"/>
          <p14:tracePt t="41524" x="5022850" y="2798763"/>
          <p14:tracePt t="42260" x="5022850" y="2790825"/>
          <p14:tracePt t="42284" x="5022850" y="2782888"/>
          <p14:tracePt t="42300" x="5022850" y="2774950"/>
          <p14:tracePt t="42316" x="5022850" y="2767013"/>
          <p14:tracePt t="42332" x="5022850" y="2759075"/>
          <p14:tracePt t="42364" x="5030788" y="2751138"/>
          <p14:tracePt t="42389" x="5030788" y="2743200"/>
          <p14:tracePt t="42406" x="5038725" y="2735263"/>
          <p14:tracePt t="42412" x="5038725" y="2727325"/>
          <p14:tracePt t="42437" x="5038725" y="2719388"/>
          <p14:tracePt t="42452" x="5038725" y="2711450"/>
          <p14:tracePt t="42461" x="5046663" y="2703513"/>
          <p14:tracePt t="42468" x="5046663" y="2695575"/>
          <p14:tracePt t="42485" x="5046663" y="2687638"/>
          <p14:tracePt t="42501" x="5046663" y="2679700"/>
          <p14:tracePt t="42509" x="5046663" y="2671763"/>
          <p14:tracePt t="42517" x="5046663" y="2663825"/>
          <p14:tracePt t="42525" x="5046663" y="2655888"/>
          <p14:tracePt t="42533" x="5056188" y="2647950"/>
          <p14:tracePt t="42540" x="5056188" y="2640013"/>
          <p14:tracePt t="42564" x="5056188" y="2632075"/>
          <p14:tracePt t="42637" x="5064125" y="2632075"/>
          <p14:tracePt t="42652" x="5064125" y="2624138"/>
          <p14:tracePt t="42741" x="5064125" y="2616200"/>
          <p14:tracePt t="45852" x="5072063" y="2616200"/>
          <p14:tracePt t="48524" x="5064125" y="2616200"/>
          <p14:tracePt t="49181" x="5056188" y="2616200"/>
          <p14:tracePt t="49276" x="5056188" y="2608263"/>
          <p14:tracePt t="57629" x="5064125" y="2616200"/>
          <p14:tracePt t="57636" x="5072063" y="2624138"/>
          <p14:tracePt t="57645" x="5080000" y="2640013"/>
          <p14:tracePt t="57653" x="5087938" y="2655888"/>
          <p14:tracePt t="57660" x="5103813" y="2655888"/>
          <p14:tracePt t="57668" x="5143500" y="2671763"/>
          <p14:tracePt t="57677" x="5222875" y="2687638"/>
          <p14:tracePt t="57684" x="5318125" y="2695575"/>
          <p14:tracePt t="57692" x="5454650" y="2711450"/>
          <p14:tracePt t="57700" x="5637213" y="2719388"/>
          <p14:tracePt t="57709" x="5813425" y="2727325"/>
          <p14:tracePt t="57716" x="5988050" y="2727325"/>
          <p14:tracePt t="57724" x="6164263" y="2727325"/>
          <p14:tracePt t="57732" x="6291263" y="2727325"/>
          <p14:tracePt t="57741" x="6410325" y="2727325"/>
          <p14:tracePt t="57752" x="6507163" y="2727325"/>
          <p14:tracePt t="57756" x="6578600" y="2727325"/>
          <p14:tracePt t="57764" x="6610350" y="2735263"/>
          <p14:tracePt t="57772" x="6626225" y="2735263"/>
          <p14:tracePt t="57924" x="6634163" y="2735263"/>
          <p14:tracePt t="57972" x="6673850" y="2735263"/>
          <p14:tracePt t="57980" x="6697663" y="2727325"/>
          <p14:tracePt t="57988" x="6737350" y="2711450"/>
          <p14:tracePt t="57997" x="6794500" y="2703513"/>
          <p14:tracePt t="58006" x="6858000" y="2687638"/>
          <p14:tracePt t="58013" x="6913563" y="2679700"/>
          <p14:tracePt t="58022" x="6953250" y="2671763"/>
          <p14:tracePt t="58028" x="6992938" y="2663825"/>
          <p14:tracePt t="58036" x="7016750" y="2663825"/>
          <p14:tracePt t="58044" x="7040563" y="2647950"/>
          <p14:tracePt t="58052" x="7048500" y="2647950"/>
          <p14:tracePt t="58061" x="7064375" y="2640013"/>
          <p14:tracePt t="58068" x="7072313" y="2640013"/>
          <p14:tracePt t="58076" x="7080250" y="2640013"/>
          <p14:tracePt t="58093" x="7088188" y="2640013"/>
          <p14:tracePt t="58100" x="7088188" y="2632075"/>
          <p14:tracePt t="58174" x="7088188" y="2624138"/>
          <p14:tracePt t="58180" x="7080250" y="2616200"/>
          <p14:tracePt t="58188" x="7072313" y="2608263"/>
          <p14:tracePt t="58204" x="7064375" y="2608263"/>
          <p14:tracePt t="58212" x="7056438" y="2600325"/>
          <p14:tracePt t="58220" x="7048500" y="2600325"/>
          <p14:tracePt t="58228" x="7032625" y="2592388"/>
          <p14:tracePt t="58236" x="7016750" y="2584450"/>
          <p14:tracePt t="58244" x="7008813" y="2584450"/>
          <p14:tracePt t="58253" x="6985000" y="2576513"/>
          <p14:tracePt t="58260" x="6969125" y="2566988"/>
          <p14:tracePt t="58268" x="6945313" y="2566988"/>
          <p14:tracePt t="58276" x="6913563" y="2559050"/>
          <p14:tracePt t="58284" x="6889750" y="2559050"/>
          <p14:tracePt t="58292" x="6865938" y="2559050"/>
          <p14:tracePt t="58300" x="6834188" y="2559050"/>
          <p14:tracePt t="58308" x="6810375" y="2559050"/>
          <p14:tracePt t="58316" x="6784975" y="2559050"/>
          <p14:tracePt t="58326" x="6769100" y="2559050"/>
          <p14:tracePt t="58332" x="6753225" y="2559050"/>
          <p14:tracePt t="58340" x="6737350" y="2559050"/>
          <p14:tracePt t="58348" x="6721475" y="2559050"/>
          <p14:tracePt t="58356" x="6713538" y="2559050"/>
          <p14:tracePt t="58364" x="6705600" y="2559050"/>
          <p14:tracePt t="58372" x="6697663" y="2559050"/>
          <p14:tracePt t="58388" x="6689725" y="2559050"/>
          <p14:tracePt t="58398" x="6681788" y="2551113"/>
          <p14:tracePt t="58409" x="6665913" y="2551113"/>
          <p14:tracePt t="58412" x="6650038" y="2551113"/>
          <p14:tracePt t="58424" x="6634163" y="2551113"/>
          <p14:tracePt t="58429" x="6618288" y="2551113"/>
          <p14:tracePt t="58439" x="6610350" y="2551113"/>
          <p14:tracePt t="58445" x="6594475" y="2551113"/>
          <p14:tracePt t="58454" x="6578600" y="2551113"/>
          <p14:tracePt t="58460" x="6562725" y="2551113"/>
          <p14:tracePt t="58469" x="6546850" y="2551113"/>
          <p14:tracePt t="58476" x="6538913" y="2551113"/>
          <p14:tracePt t="58485" x="6530975" y="2551113"/>
          <p14:tracePt t="58492" x="6515100" y="2551113"/>
          <p14:tracePt t="58503" x="6507163" y="2551113"/>
          <p14:tracePt t="58508" x="6499225" y="2551113"/>
          <p14:tracePt t="58517" x="6491288" y="2551113"/>
          <p14:tracePt t="58532" x="6483350" y="2551113"/>
          <p14:tracePt t="58556" x="6475413" y="2551113"/>
          <p14:tracePt t="58604" x="6467475" y="2551113"/>
          <p14:tracePt t="58613" x="6459538" y="2551113"/>
          <p14:tracePt t="58620" x="6459538" y="2559050"/>
          <p14:tracePt t="58628" x="6451600" y="2559050"/>
          <p14:tracePt t="58637" x="6442075" y="2559050"/>
          <p14:tracePt t="58645" x="6434138" y="2559050"/>
          <p14:tracePt t="58660" x="6426200" y="2559050"/>
          <p14:tracePt t="58668" x="6418263" y="2559050"/>
          <p14:tracePt t="58676" x="6418263" y="2566988"/>
          <p14:tracePt t="60749" x="6354763" y="2584450"/>
          <p14:tracePt t="60756" x="6283325" y="2600325"/>
          <p14:tracePt t="60765" x="6219825" y="2616200"/>
          <p14:tracePt t="60772" x="6140450" y="2647950"/>
          <p14:tracePt t="60782" x="6067425" y="2663825"/>
          <p14:tracePt t="60788" x="5988050" y="2679700"/>
          <p14:tracePt t="60798" x="5932488" y="2703513"/>
          <p14:tracePt t="60805" x="5900738" y="2719388"/>
          <p14:tracePt t="60814" x="5861050" y="2727325"/>
          <p14:tracePt t="60822" x="5837238" y="2727325"/>
          <p14:tracePt t="60828" x="5821363" y="2735263"/>
          <p14:tracePt t="60836" x="5813425" y="2735263"/>
          <p14:tracePt t="60844" x="5813425" y="2743200"/>
          <p14:tracePt t="60852" x="5805488" y="2743200"/>
          <p14:tracePt t="61165" x="5805488" y="2727325"/>
          <p14:tracePt t="61172" x="5805488" y="2719388"/>
          <p14:tracePt t="61198" x="5805488" y="2711450"/>
          <p14:tracePt t="61220" x="5805488" y="2703513"/>
          <p14:tracePt t="61261" x="5805488" y="2695575"/>
          <p14:tracePt t="61284" x="5805488" y="2687638"/>
          <p14:tracePt t="61300" x="5805488" y="2679700"/>
          <p14:tracePt t="61316" x="5805488" y="2671763"/>
          <p14:tracePt t="61332" x="5805488" y="2663825"/>
          <p14:tracePt t="61364" x="5805488" y="2655888"/>
          <p14:tracePt t="61380" x="5805488" y="2647950"/>
          <p14:tracePt t="61388" x="5805488" y="2640013"/>
          <p14:tracePt t="61484" x="5805488" y="2632075"/>
          <p14:tracePt t="61505" x="5805488" y="2624138"/>
          <p14:tracePt t="61534" x="5805488" y="2616200"/>
          <p14:tracePt t="61541" x="5813425" y="2616200"/>
          <p14:tracePt t="61588" x="5813425" y="2608263"/>
          <p14:tracePt t="63965" x="5829300" y="2640013"/>
          <p14:tracePt t="63972" x="5853113" y="2687638"/>
          <p14:tracePt t="63982" x="5876925" y="2735263"/>
          <p14:tracePt t="63989" x="5900738" y="2759075"/>
          <p14:tracePt t="63997" x="5916613" y="2798763"/>
          <p14:tracePt t="64004" x="5932488" y="2838450"/>
          <p14:tracePt t="64012" x="5948363" y="2862263"/>
          <p14:tracePt t="64020" x="5964238" y="2894013"/>
          <p14:tracePt t="64029" x="5972175" y="2919413"/>
          <p14:tracePt t="64036" x="5980113" y="2935288"/>
          <p14:tracePt t="64044" x="5988050" y="2951163"/>
          <p14:tracePt t="64052" x="5995988" y="2982913"/>
          <p14:tracePt t="64060" x="5995988" y="3006725"/>
          <p14:tracePt t="64068" x="6003925" y="3070225"/>
          <p14:tracePt t="64076" x="6011863" y="3141663"/>
          <p14:tracePt t="64084" x="6019800" y="3213100"/>
          <p14:tracePt t="64093" x="6051550" y="3309938"/>
          <p14:tracePt t="64100" x="6083300" y="3421063"/>
          <p14:tracePt t="64109" x="6124575" y="3516313"/>
          <p14:tracePt t="64116" x="6156325" y="3621088"/>
          <p14:tracePt t="64125" x="6203950" y="3708400"/>
          <p14:tracePt t="64132" x="6243638" y="3771900"/>
          <p14:tracePt t="64140" x="6267450" y="3819525"/>
          <p14:tracePt t="64148" x="6291263" y="3859213"/>
          <p14:tracePt t="64157" x="6307138" y="3875088"/>
          <p14:tracePt t="64164" x="6307138" y="3890963"/>
          <p14:tracePt t="64172" x="6315075" y="3890963"/>
          <p14:tracePt t="64181" x="6315075" y="3898900"/>
          <p14:tracePt t="64204" x="6323013" y="3906838"/>
          <p14:tracePt t="64212" x="6346825" y="3930650"/>
          <p14:tracePt t="64220" x="6378575" y="3971925"/>
          <p14:tracePt t="64229" x="6426200" y="4019550"/>
          <p14:tracePt t="64236" x="6475413" y="4059238"/>
          <p14:tracePt t="64244" x="6546850" y="4106863"/>
          <p14:tracePt t="64252" x="6586538" y="4146550"/>
          <p14:tracePt t="64260" x="6610350" y="4170363"/>
          <p14:tracePt t="64269" x="6626225" y="4178300"/>
          <p14:tracePt t="64277" x="6642100" y="4186238"/>
          <p14:tracePt t="64284" x="6650038" y="4194175"/>
          <p14:tracePt t="64292" x="6665913" y="4202113"/>
          <p14:tracePt t="64300" x="6673850" y="4210050"/>
          <p14:tracePt t="64309" x="6681788" y="4217988"/>
          <p14:tracePt t="64316" x="6713538" y="4257675"/>
          <p14:tracePt t="64324" x="6753225" y="4298950"/>
          <p14:tracePt t="64332" x="6784975" y="4330700"/>
          <p14:tracePt t="64340" x="6834188" y="4370388"/>
          <p14:tracePt t="64348" x="6873875" y="4410075"/>
          <p14:tracePt t="64356" x="6897688" y="4441825"/>
          <p14:tracePt t="64364" x="6921500" y="4457700"/>
          <p14:tracePt t="64372" x="6937375" y="4473575"/>
          <p14:tracePt t="64380" x="6945313" y="4481513"/>
          <p14:tracePt t="64390" x="6953250" y="4497388"/>
          <p14:tracePt t="64396" x="6961188" y="4505325"/>
          <p14:tracePt t="64405" x="6977063" y="4521200"/>
          <p14:tracePt t="64413" x="6985000" y="4545013"/>
          <p14:tracePt t="64422" x="6992938" y="4552950"/>
          <p14:tracePt t="64428" x="7000875" y="4560888"/>
          <p14:tracePt t="64437" x="7008813" y="4576763"/>
          <p14:tracePt t="64452" x="7016750" y="4584700"/>
          <p14:tracePt t="64477" x="7016750" y="4592638"/>
          <p14:tracePt t="64484" x="7016750" y="4600575"/>
          <p14:tracePt t="64492" x="7016750" y="4608513"/>
          <p14:tracePt t="64502" x="7024688" y="4608513"/>
          <p14:tracePt t="64508" x="7024688" y="4616450"/>
          <p14:tracePt t="64532" x="7024688" y="4624388"/>
          <p14:tracePt t="64636" x="7008813" y="4608513"/>
          <p14:tracePt t="64644" x="7000875" y="4584700"/>
          <p14:tracePt t="64653" x="6977063" y="4552950"/>
          <p14:tracePt t="64660" x="6969125" y="4529138"/>
          <p14:tracePt t="64668" x="6961188" y="4513263"/>
          <p14:tracePt t="64677" x="6945313" y="4497388"/>
          <p14:tracePt t="64685" x="6945313" y="4481513"/>
          <p14:tracePt t="64693" x="6937375" y="4465638"/>
          <p14:tracePt t="64701" x="6929438" y="4457700"/>
          <p14:tracePt t="64711" x="6929438" y="4449763"/>
          <p14:tracePt t="64716" x="6921500" y="4449763"/>
          <p14:tracePt t="64724" x="6921500" y="4441825"/>
          <p14:tracePt t="64781" x="6921500" y="4433888"/>
          <p14:tracePt t="64805" x="6913563" y="4433888"/>
          <p14:tracePt t="64850" x="6913563" y="4425950"/>
          <p14:tracePt t="64880" x="6905625" y="4425950"/>
          <p14:tracePt t="64884" x="6905625" y="4410075"/>
          <p14:tracePt t="64893" x="6905625" y="4402138"/>
          <p14:tracePt t="64901" x="6905625" y="4386263"/>
          <p14:tracePt t="64909" x="6905625" y="4370388"/>
          <p14:tracePt t="64924" x="6905625" y="4354513"/>
          <p14:tracePt t="64932" x="6905625" y="4338638"/>
          <p14:tracePt t="64941" x="6905625" y="4330700"/>
          <p14:tracePt t="64948" x="6905625" y="4322763"/>
          <p14:tracePt t="64956" x="6905625" y="4306888"/>
          <p14:tracePt t="64965" x="6905625" y="4298950"/>
          <p14:tracePt t="67300" x="6897688" y="4306888"/>
          <p14:tracePt t="67308" x="6897688" y="4314825"/>
          <p14:tracePt t="67316" x="6881813" y="4322763"/>
          <p14:tracePt t="67332" x="6873875" y="4338638"/>
          <p14:tracePt t="67340" x="6873875" y="4346575"/>
          <p14:tracePt t="67348" x="6865938" y="4354513"/>
          <p14:tracePt t="67356" x="6858000" y="4354513"/>
          <p14:tracePt t="67364" x="6858000" y="4362450"/>
          <p14:tracePt t="67372" x="6850063" y="4378325"/>
          <p14:tracePt t="67388" x="6842125" y="4394200"/>
          <p14:tracePt t="67397" x="6834188" y="4394200"/>
          <p14:tracePt t="67406" x="6834188" y="4402138"/>
          <p14:tracePt t="67493" x="6826250" y="4402138"/>
          <p14:tracePt t="67509" x="6802438" y="4410075"/>
          <p14:tracePt t="67517" x="6784975" y="4425950"/>
          <p14:tracePt t="67524" x="6769100" y="4425950"/>
          <p14:tracePt t="67532" x="6753225" y="4433888"/>
          <p14:tracePt t="67541" x="6737350" y="4441825"/>
          <p14:tracePt t="67548" x="6729413" y="4449763"/>
          <p14:tracePt t="67556" x="6705600" y="4457700"/>
          <p14:tracePt t="67572" x="6697663" y="4457700"/>
          <p14:tracePt t="67581" x="6697663" y="4465638"/>
          <p14:tracePt t="67588" x="6689725" y="4465638"/>
          <p14:tracePt t="67605" x="6681788" y="4473575"/>
          <p14:tracePt t="67621" x="6673850" y="4473575"/>
          <p14:tracePt t="67628" x="6650038" y="4481513"/>
          <p14:tracePt t="67637" x="6618288" y="4497388"/>
          <p14:tracePt t="67644" x="6562725" y="4513263"/>
          <p14:tracePt t="67652" x="6499225" y="4529138"/>
          <p14:tracePt t="67660" x="6410325" y="4537075"/>
          <p14:tracePt t="67668" x="6291263" y="4552950"/>
          <p14:tracePt t="67677" x="6148388" y="4576763"/>
          <p14:tracePt t="67685" x="5972175" y="4584700"/>
          <p14:tracePt t="67692" x="5765800" y="4608513"/>
          <p14:tracePt t="67701" x="5581650" y="4616450"/>
          <p14:tracePt t="67708" x="5446713" y="4633913"/>
          <p14:tracePt t="67718" x="5341938" y="4641850"/>
          <p14:tracePt t="67724" x="5262563" y="4649788"/>
          <p14:tracePt t="67732" x="5222875" y="4657725"/>
          <p14:tracePt t="67741" x="5199063" y="4657725"/>
          <p14:tracePt t="67749" x="5191125" y="4657725"/>
          <p14:tracePt t="67765" x="5183188" y="4657725"/>
          <p14:tracePt t="67880" x="5175250" y="4657725"/>
          <p14:tracePt t="67972" x="5183188" y="4657725"/>
          <p14:tracePt t="67981" x="5199063" y="4649788"/>
          <p14:tracePt t="67989" x="5207000" y="4641850"/>
          <p14:tracePt t="67997" x="5222875" y="4633913"/>
          <p14:tracePt t="68006" x="5222875" y="4624388"/>
          <p14:tracePt t="68013" x="5238750" y="4616450"/>
          <p14:tracePt t="68029" x="5246688" y="4608513"/>
          <p14:tracePt t="68045" x="5254625" y="4600575"/>
          <p14:tracePt t="68052" x="5262563" y="4592638"/>
          <p14:tracePt t="68061" x="5278438" y="4592638"/>
          <p14:tracePt t="68068" x="5302250" y="4584700"/>
          <p14:tracePt t="68077" x="5310188" y="4576763"/>
          <p14:tracePt t="68084" x="5326063" y="4568825"/>
          <p14:tracePt t="68092" x="5341938" y="4560888"/>
          <p14:tracePt t="68101" x="5365750" y="4552950"/>
          <p14:tracePt t="68109" x="5373688" y="4545013"/>
          <p14:tracePt t="68116" x="5389563" y="4537075"/>
          <p14:tracePt t="68126" x="5407025" y="4537075"/>
          <p14:tracePt t="68132" x="5414963" y="4529138"/>
          <p14:tracePt t="68140" x="5422900" y="4521200"/>
          <p14:tracePt t="68252" x="5422900" y="4513263"/>
          <p14:tracePt t="68380" x="5414963" y="4513263"/>
          <p14:tracePt t="68428" x="5407025" y="4505325"/>
          <p14:tracePt t="68460" x="5397500" y="4505325"/>
          <p14:tracePt t="68484" x="5389563" y="4505325"/>
          <p14:tracePt t="68500" x="5381625" y="4505325"/>
          <p14:tracePt t="68516" x="5381625" y="4497388"/>
          <p14:tracePt t="68524" x="5373688" y="4497388"/>
          <p14:tracePt t="68549" x="5365750" y="4497388"/>
          <p14:tracePt t="68581" x="5357813" y="4497388"/>
          <p14:tracePt t="68589" x="5349875" y="4497388"/>
          <p14:tracePt t="68604" x="5349875" y="4489450"/>
          <p14:tracePt t="68612" x="5341938" y="4489450"/>
          <p14:tracePt t="68636" x="5334000" y="4489450"/>
          <p14:tracePt t="68669" x="5326063" y="4489450"/>
          <p14:tracePt t="68676" x="5318125" y="4481513"/>
          <p14:tracePt t="68700" x="5310188" y="4481513"/>
          <p14:tracePt t="68740" x="5302250" y="4481513"/>
          <p14:tracePt t="68773" x="5294313" y="4481513"/>
          <p14:tracePt t="68784" x="5286375" y="4473575"/>
          <p14:tracePt t="68797" x="5278438" y="4473575"/>
          <p14:tracePt t="68814" x="5270500" y="4473575"/>
          <p14:tracePt t="68837" x="5262563" y="4473575"/>
          <p14:tracePt t="68868" x="5254625" y="4473575"/>
          <p14:tracePt t="68893" x="5246688" y="4473575"/>
          <p14:tracePt t="68932" x="5238750" y="4473575"/>
          <p14:tracePt t="69036" x="5230813" y="4473575"/>
          <p14:tracePt t="69173" x="5230813" y="4465638"/>
          <p14:tracePt t="69181" x="5246688" y="4465638"/>
          <p14:tracePt t="69196" x="5254625" y="4457700"/>
          <p14:tracePt t="69221" x="5262563" y="4457700"/>
          <p14:tracePt t="69245" x="5270500" y="4457700"/>
          <p14:tracePt t="69471" x="5262563" y="4457700"/>
          <p14:tracePt t="69484" x="5254625" y="4457700"/>
          <p14:tracePt t="69492" x="5246688" y="4457700"/>
          <p14:tracePt t="69500" x="5238750" y="4457700"/>
          <p14:tracePt t="69509" x="5230813" y="4457700"/>
          <p14:tracePt t="69524" x="5222875" y="4457700"/>
          <p14:tracePt t="69541" x="5214938" y="4457700"/>
          <p14:tracePt t="69773" x="5207000" y="4457700"/>
          <p14:tracePt t="69781" x="5207000" y="4449763"/>
          <p14:tracePt t="69788" x="5207000" y="4441825"/>
          <p14:tracePt t="69797" x="5214938" y="4433888"/>
          <p14:tracePt t="69804" x="5230813" y="4425950"/>
          <p14:tracePt t="69812" x="5246688" y="4418013"/>
          <p14:tracePt t="69828" x="5254625" y="4410075"/>
          <p14:tracePt t="69836" x="5262563" y="4410075"/>
          <p14:tracePt t="69852" x="5270500" y="4410075"/>
          <p14:tracePt t="69868" x="5278438" y="4402138"/>
          <p14:tracePt t="69877" x="5286375" y="4402138"/>
          <p14:tracePt t="69889" x="5294313" y="4402138"/>
          <p14:tracePt t="69901" x="5302250" y="4402138"/>
          <p14:tracePt t="69908" x="5302250" y="4394200"/>
          <p14:tracePt t="69917" x="5310188" y="4394200"/>
          <p14:tracePt t="69924" x="5318125" y="4394200"/>
          <p14:tracePt t="69932" x="5326063" y="4386263"/>
          <p14:tracePt t="69940" x="5334000" y="4378325"/>
          <p14:tracePt t="69956" x="5341938" y="4370388"/>
          <p14:tracePt t="69964" x="5349875" y="4370388"/>
          <p14:tracePt t="69988" x="5357813" y="4370388"/>
          <p14:tracePt t="70068" x="5357813" y="4362450"/>
          <p14:tracePt t="70124" x="5341938" y="4362450"/>
          <p14:tracePt t="70132" x="5334000" y="4362450"/>
          <p14:tracePt t="70141" x="5326063" y="4370388"/>
          <p14:tracePt t="70148" x="5318125" y="4370388"/>
          <p14:tracePt t="70160" x="5302250" y="4378325"/>
          <p14:tracePt t="70172" x="5294313" y="4378325"/>
          <p14:tracePt t="70180" x="5278438" y="4378325"/>
          <p14:tracePt t="70189" x="5270500" y="4378325"/>
          <p14:tracePt t="70204" x="5262563" y="4378325"/>
          <p14:tracePt t="70213" x="5254625" y="4378325"/>
          <p14:tracePt t="70229" x="5246688" y="4378325"/>
          <p14:tracePt t="70253" x="5238750" y="4378325"/>
          <p14:tracePt t="70373" x="5230813" y="4378325"/>
          <p14:tracePt t="70388" x="5222875" y="4378325"/>
          <p14:tracePt t="70476" x="5222875" y="4370388"/>
          <p14:tracePt t="70492" x="5222875" y="4362450"/>
          <p14:tracePt t="70500" x="5230813" y="4362450"/>
          <p14:tracePt t="70508" x="5238750" y="4362450"/>
          <p14:tracePt t="70516" x="5246688" y="4354513"/>
          <p14:tracePt t="70524" x="5254625" y="4354513"/>
          <p14:tracePt t="70548" x="5262563" y="4354513"/>
          <p14:tracePt t="70597" x="5262563" y="4346575"/>
          <p14:tracePt t="70717" x="5254625" y="4346575"/>
          <p14:tracePt t="70724" x="5246688" y="4346575"/>
          <p14:tracePt t="70733" x="5238750" y="4346575"/>
          <p14:tracePt t="70740" x="5222875" y="4346575"/>
          <p14:tracePt t="70749" x="5214938" y="4346575"/>
          <p14:tracePt t="70764" x="5207000" y="4346575"/>
          <p14:tracePt t="70772" x="5199063" y="4346575"/>
          <p14:tracePt t="70782" x="5191125" y="4346575"/>
          <p14:tracePt t="71132" x="5199063" y="4338638"/>
          <p14:tracePt t="71140" x="5199063" y="4330700"/>
          <p14:tracePt t="71149" x="5207000" y="4330700"/>
          <p14:tracePt t="71308" x="5199063" y="4330700"/>
          <p14:tracePt t="71316" x="5191125" y="4330700"/>
          <p14:tracePt t="72421" x="5199063" y="4330700"/>
          <p14:tracePt t="72429" x="5199063" y="4338638"/>
          <p14:tracePt t="72438" x="5207000" y="4338638"/>
          <p14:tracePt t="72524" x="5214938" y="4338638"/>
          <p14:tracePt t="72600" x="5230813" y="4346575"/>
          <p14:tracePt t="72604" x="5254625" y="4362450"/>
          <p14:tracePt t="72613" x="5270500" y="4386263"/>
          <p14:tracePt t="72620" x="5286375" y="4394200"/>
          <p14:tracePt t="72629" x="5310188" y="4410075"/>
          <p14:tracePt t="72637" x="5326063" y="4433888"/>
          <p14:tracePt t="72644" x="5341938" y="4449763"/>
          <p14:tracePt t="72653" x="5349875" y="4457700"/>
          <p14:tracePt t="72660" x="5365750" y="4489450"/>
          <p14:tracePt t="72668" x="5373688" y="4513263"/>
          <p14:tracePt t="72676" x="5381625" y="4529138"/>
          <p14:tracePt t="72684" x="5397500" y="4552950"/>
          <p14:tracePt t="72692" x="5397500" y="4592638"/>
          <p14:tracePt t="72700" x="5407025" y="4608513"/>
          <p14:tracePt t="72709" x="5414963" y="4624388"/>
          <p14:tracePt t="72718" x="5414963" y="4633913"/>
          <p14:tracePt t="72724" x="5422900" y="4649788"/>
          <p14:tracePt t="72735" x="5422900" y="4657725"/>
          <p14:tracePt t="72740" x="5422900" y="4665663"/>
          <p14:tracePt t="72749" x="5430838" y="4681538"/>
          <p14:tracePt t="72756" x="5430838" y="4689475"/>
          <p14:tracePt t="72764" x="5430838" y="4697413"/>
          <p14:tracePt t="72772" x="5430838" y="4705350"/>
          <p14:tracePt t="72876" x="5430838" y="4713288"/>
          <p14:tracePt t="72892" x="5430838" y="4737100"/>
          <p14:tracePt t="72900" x="5430838" y="4745038"/>
          <p14:tracePt t="72908" x="5430838" y="4760913"/>
          <p14:tracePt t="72916" x="5430838" y="4768850"/>
          <p14:tracePt t="72924" x="5430838" y="4784725"/>
          <p14:tracePt t="72933" x="5430838" y="4800600"/>
          <p14:tracePt t="72940" x="5430838" y="4816475"/>
          <p14:tracePt t="72948" x="5430838" y="4824413"/>
          <p14:tracePt t="72956" x="5430838" y="4848225"/>
          <p14:tracePt t="72964" x="5430838" y="4872038"/>
          <p14:tracePt t="72972" x="5438775" y="4887913"/>
          <p14:tracePt t="72981" x="5438775" y="4903788"/>
          <p14:tracePt t="72988" x="5446713" y="4919663"/>
          <p14:tracePt t="72996" x="5454650" y="4935538"/>
          <p14:tracePt t="73006" x="5454650" y="4943475"/>
          <p14:tracePt t="73015" x="5462588" y="4959350"/>
          <p14:tracePt t="73036" x="5470525" y="4967288"/>
          <p14:tracePt t="73068" x="5470525" y="4976813"/>
          <p14:tracePt t="73092" x="5470525" y="4984750"/>
          <p14:tracePt t="73220" x="5470525" y="4992688"/>
          <p14:tracePt t="73236" x="5470525" y="5000625"/>
          <p14:tracePt t="73244" x="5470525" y="5016500"/>
          <p14:tracePt t="73252" x="5462588" y="5016500"/>
          <p14:tracePt t="73261" x="5462588" y="5024438"/>
          <p14:tracePt t="73268" x="5462588" y="5032375"/>
          <p14:tracePt t="73276" x="5462588" y="5040313"/>
          <p14:tracePt t="73285" x="5454650" y="5040313"/>
          <p14:tracePt t="73293" x="5454650" y="5048250"/>
          <p14:tracePt t="73318" x="5446713" y="5048250"/>
          <p14:tracePt t="73325" x="5446713" y="5056188"/>
          <p14:tracePt t="73341" x="5446713" y="5064125"/>
          <p14:tracePt t="73356" x="5446713" y="5072063"/>
          <p14:tracePt t="73380" x="5438775" y="5072063"/>
          <p14:tracePt t="73444" x="5438775" y="5080000"/>
          <p14:tracePt t="73532" x="5446713" y="5080000"/>
          <p14:tracePt t="73660" x="5446713" y="5087938"/>
          <p14:tracePt t="73676" x="5446713" y="5095875"/>
          <p14:tracePt t="73692" x="5446713" y="5103813"/>
          <p14:tracePt t="74198" x="5462588" y="5111750"/>
          <p14:tracePt t="74206" x="5526088" y="5151438"/>
          <p14:tracePt t="74214" x="5581650" y="5183188"/>
          <p14:tracePt t="74224" x="5668963" y="5230813"/>
          <p14:tracePt t="74229" x="5781675" y="5262563"/>
          <p14:tracePt t="74236" x="5884863" y="5294313"/>
          <p14:tracePt t="74244" x="6011863" y="5319713"/>
          <p14:tracePt t="74252" x="6124575" y="5327650"/>
          <p14:tracePt t="74262" x="6219825" y="5343525"/>
          <p14:tracePt t="74269" x="6315075" y="5343525"/>
          <p14:tracePt t="74277" x="6394450" y="5343525"/>
          <p14:tracePt t="74284" x="6459538" y="5343525"/>
          <p14:tracePt t="74292" x="6499225" y="5343525"/>
          <p14:tracePt t="74300" x="6515100" y="5343525"/>
          <p14:tracePt t="74308" x="6523038" y="5343525"/>
          <p14:tracePt t="74388" x="6530975" y="5343525"/>
          <p14:tracePt t="74397" x="6562725" y="5343525"/>
          <p14:tracePt t="74404" x="6586538" y="5343525"/>
          <p14:tracePt t="74414" x="6610350" y="5343525"/>
          <p14:tracePt t="74425" x="6634163" y="5343525"/>
          <p14:tracePt t="74429" x="6650038" y="5343525"/>
          <p14:tracePt t="74438" x="6665913" y="5335588"/>
          <p14:tracePt t="74444" x="6697663" y="5335588"/>
          <p14:tracePt t="74453" x="6721475" y="5335588"/>
          <p14:tracePt t="74460" x="6745288" y="5327650"/>
          <p14:tracePt t="74468" x="6794500" y="5319713"/>
          <p14:tracePt t="74476" x="6834188" y="5302250"/>
          <p14:tracePt t="74485" x="6889750" y="5294313"/>
          <p14:tracePt t="74492" x="6945313" y="5278438"/>
          <p14:tracePt t="74500" x="7016750" y="5262563"/>
          <p14:tracePt t="74509" x="7080250" y="5246688"/>
          <p14:tracePt t="74516" x="7145338" y="5222875"/>
          <p14:tracePt t="74525" x="7232650" y="5191125"/>
          <p14:tracePt t="74532" x="7319963" y="5159375"/>
          <p14:tracePt t="74541" x="7446963" y="5119688"/>
          <p14:tracePt t="74548" x="7567613" y="5072063"/>
          <p14:tracePt t="74556" x="7702550" y="5016500"/>
          <p14:tracePt t="74564" x="7839075" y="4967288"/>
          <p14:tracePt t="74572" x="7958138" y="4919663"/>
          <p14:tracePt t="74580" x="8101013" y="4848225"/>
          <p14:tracePt t="74588" x="8221663" y="4800600"/>
          <p14:tracePt t="74596" x="8285163" y="4776788"/>
          <p14:tracePt t="74604" x="8316913" y="4760913"/>
          <p14:tracePt t="74614" x="8348663" y="4752975"/>
          <p14:tracePt t="74622" x="8380413" y="4737100"/>
          <p14:tracePt t="74628" x="8404225" y="4721225"/>
          <p14:tracePt t="74636" x="8420100" y="4713288"/>
          <p14:tracePt t="74652" x="8428038" y="4705350"/>
          <p14:tracePt t="74693" x="8435975" y="4697413"/>
          <p14:tracePt t="74701" x="8483600" y="4657725"/>
          <p14:tracePt t="74709" x="8507413" y="4633913"/>
          <p14:tracePt t="74717" x="8531225" y="4616450"/>
          <p14:tracePt t="74724" x="8540750" y="4592638"/>
          <p14:tracePt t="74733" x="8556625" y="4576763"/>
          <p14:tracePt t="74740" x="8564563" y="4560888"/>
          <p14:tracePt t="74748" x="8580438" y="4552950"/>
          <p14:tracePt t="74756" x="8580438" y="4537075"/>
          <p14:tracePt t="74764" x="8588375" y="4529138"/>
          <p14:tracePt t="74772" x="8588375" y="4521200"/>
          <p14:tracePt t="74782" x="8596313" y="4513263"/>
          <p14:tracePt t="74814" x="8596313" y="4505325"/>
          <p14:tracePt t="74828" x="8580438" y="4497388"/>
          <p14:tracePt t="74836" x="8499475" y="4497388"/>
          <p14:tracePt t="74846" x="8348663" y="4513263"/>
          <p14:tracePt t="74853" x="8069263" y="4584700"/>
          <p14:tracePt t="74860" x="7758113" y="4633913"/>
          <p14:tracePt t="74868" x="7583488" y="4633913"/>
          <p14:tracePt t="75061" x="7726363" y="4633913"/>
          <p14:tracePt t="75068" x="7847013" y="4608513"/>
          <p14:tracePt t="75076" x="7934325" y="4584700"/>
          <p14:tracePt t="75084" x="8021638" y="4576763"/>
          <p14:tracePt t="75094" x="8101013" y="4568825"/>
          <p14:tracePt t="75100" x="8164513" y="4560888"/>
          <p14:tracePt t="75108" x="8237538" y="4545013"/>
          <p14:tracePt t="75117" x="8332788" y="4521200"/>
          <p14:tracePt t="75125" x="8467725" y="4505325"/>
          <p14:tracePt t="75132" x="8659813" y="4473575"/>
          <p14:tracePt t="75141" x="8834438" y="4410075"/>
          <p14:tracePt t="75148" x="9010650" y="4354513"/>
          <p14:tracePt t="75157" x="9193213" y="4291013"/>
          <p14:tracePt t="75164" x="9345613" y="4249738"/>
          <p14:tracePt t="75172" x="9504363" y="4194175"/>
          <p14:tracePt t="75181" x="9632950" y="4154488"/>
          <p14:tracePt t="75189" x="9807575" y="4106863"/>
          <p14:tracePt t="75197" x="9936163" y="4067175"/>
          <p14:tracePt t="75205" x="10055225" y="4027488"/>
          <p14:tracePt t="75212" x="10150475" y="3995738"/>
          <p14:tracePt t="75220" x="10229850" y="3963988"/>
          <p14:tracePt t="75229" x="10287000" y="3938588"/>
          <p14:tracePt t="75236" x="10342563" y="3906838"/>
          <p14:tracePt t="75244" x="10398125" y="3890963"/>
          <p14:tracePt t="75252" x="10453688" y="3867150"/>
          <p14:tracePt t="75260" x="10525125" y="3835400"/>
          <p14:tracePt t="75268" x="10588625" y="3811588"/>
          <p14:tracePt t="75276" x="10645775" y="3795713"/>
          <p14:tracePt t="75284" x="10701338" y="3771900"/>
          <p14:tracePt t="75293" x="10764838" y="3756025"/>
          <p14:tracePt t="75300" x="10844213" y="3724275"/>
          <p14:tracePt t="75308" x="10939463" y="3708400"/>
          <p14:tracePt t="75316" x="11052175" y="3692525"/>
          <p14:tracePt t="75324" x="11155363" y="3676650"/>
          <p14:tracePt t="75333" x="11258550" y="3668713"/>
          <p14:tracePt t="75340" x="11355388" y="3668713"/>
          <p14:tracePt t="75348" x="11442700" y="3660775"/>
          <p14:tracePt t="75356" x="11514138" y="3660775"/>
          <p14:tracePt t="75364" x="11577638" y="3660775"/>
          <p14:tracePt t="75372" x="11617325" y="3660775"/>
          <p14:tracePt t="75380" x="11657013" y="3660775"/>
          <p14:tracePt t="75388" x="11690350" y="3660775"/>
          <p14:tracePt t="75396" x="11730038" y="3660775"/>
          <p14:tracePt t="75407" x="11785600" y="3660775"/>
          <p14:tracePt t="75412" x="11849100" y="3660775"/>
          <p14:tracePt t="75422" x="11912600" y="3660775"/>
          <p14:tracePt t="75428" x="12007850" y="3660775"/>
          <p14:tracePt t="75437" x="12136438" y="36607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7142F-D90E-4959-A624-77D71BE42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Adenoid Facies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CEAD41-FEAC-41E5-A9E3-657E157A2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/>
              <a:t>Enlargement from infection may cause problems (adenoid facies)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/>
              <a:t>Can cause problems with nasal sounds or voicing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/>
              <a:t>Adenoidectomy; also tonsillectomy (for palatine tonsils)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C4DCCC-E961-4D53-97D4-9CA4882F9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8BB8A0-9FF6-4A5D-81E4-3FC007A10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923" y="868680"/>
            <a:ext cx="3837750" cy="5215400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9379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82"/>
    </mc:Choice>
    <mc:Fallback xmlns="">
      <p:transition spd="slow" advTm="22582"/>
    </mc:Fallback>
  </mc:AlternateContent>
  <p:extLst>
    <p:ext uri="{3A86A75C-4F4B-4683-9AE1-C65F6400EC91}">
      <p14:laserTraceLst xmlns:p14="http://schemas.microsoft.com/office/powerpoint/2010/main">
        <p14:tracePtLst>
          <p14:tracePt t="14669" x="11187113" y="5518150"/>
          <p14:tracePt t="14724" x="11195050" y="5518150"/>
          <p14:tracePt t="14805" x="11195050" y="5526088"/>
          <p14:tracePt t="14813" x="11195050" y="5549900"/>
          <p14:tracePt t="14820" x="11195050" y="5557838"/>
          <p14:tracePt t="14829" x="11195050" y="5565775"/>
          <p14:tracePt t="14844" x="11195050" y="5573713"/>
          <p14:tracePt t="14853" x="11187113" y="5573713"/>
          <p14:tracePt t="14869" x="11171238" y="5573713"/>
          <p14:tracePt t="14888" x="11163300" y="5581650"/>
          <p14:tracePt t="14892" x="11155363" y="5581650"/>
          <p14:tracePt t="14900" x="11131550" y="5589588"/>
          <p14:tracePt t="14909" x="11107738" y="5597525"/>
          <p14:tracePt t="14916" x="11083925" y="5605463"/>
          <p14:tracePt t="14925" x="11060113" y="5621338"/>
          <p14:tracePt t="14933" x="11044238" y="5621338"/>
          <p14:tracePt t="14942" x="11036300" y="5629275"/>
          <p14:tracePt t="14948" x="11028363" y="5629275"/>
          <p14:tracePt t="14957" x="11028363" y="5637213"/>
          <p14:tracePt t="15205" x="11036300" y="5637213"/>
          <p14:tracePt t="15212" x="11052175" y="5637213"/>
          <p14:tracePt t="15221" x="11060113" y="5637213"/>
          <p14:tracePt t="15229" x="11060113" y="5629275"/>
          <p14:tracePt t="15237" x="11060113" y="5662613"/>
          <p14:tracePt t="15245" x="11068050" y="5773738"/>
          <p14:tracePt t="15252" x="11099800" y="5853113"/>
          <p14:tracePt t="15260" x="11115675" y="5868988"/>
          <p14:tracePt t="15685" x="11131550" y="5845175"/>
          <p14:tracePt t="15696" x="11163300" y="5789613"/>
          <p14:tracePt t="15700" x="11179175" y="5726113"/>
          <p14:tracePt t="15709" x="11187113" y="5678488"/>
          <p14:tracePt t="15716" x="11187113" y="5645150"/>
          <p14:tracePt t="15724" x="11187113" y="5597525"/>
          <p14:tracePt t="15732" x="11187113" y="5565775"/>
          <p14:tracePt t="15740" x="11147425" y="5502275"/>
          <p14:tracePt t="15748" x="11099800" y="5446713"/>
          <p14:tracePt t="15756" x="11044238" y="5407025"/>
          <p14:tracePt t="15764" x="10963275" y="5375275"/>
          <p14:tracePt t="15772" x="10891838" y="5351463"/>
          <p14:tracePt t="15780" x="10828338" y="5327650"/>
          <p14:tracePt t="15789" x="10772775" y="5310188"/>
          <p14:tracePt t="15796" x="10733088" y="5310188"/>
          <p14:tracePt t="15804" x="10693400" y="5294313"/>
          <p14:tracePt t="15813" x="10669588" y="5286375"/>
          <p14:tracePt t="15820" x="10661650" y="5286375"/>
          <p14:tracePt t="15829" x="10645775" y="5278438"/>
          <p14:tracePt t="15873" x="10637838" y="5278438"/>
          <p14:tracePt t="15876" x="10637838" y="5270500"/>
          <p14:tracePt t="15886" x="10629900" y="5270500"/>
          <p14:tracePt t="15893" x="10612438" y="5254625"/>
          <p14:tracePt t="15900" x="10604500" y="5246688"/>
          <p14:tracePt t="15909" x="10596563" y="5246688"/>
          <p14:tracePt t="15918" x="10588625" y="5238750"/>
          <p14:tracePt t="15933" x="10588625" y="5230813"/>
          <p14:tracePt t="15957" x="10588625" y="5222875"/>
          <p14:tracePt t="15972" x="10580688" y="5222875"/>
          <p14:tracePt t="16189" x="10572750" y="5214938"/>
          <p14:tracePt t="16204" x="10572750" y="5207000"/>
          <p14:tracePt t="16428" x="10588625" y="5214938"/>
          <p14:tracePt t="16444" x="10596563" y="5214938"/>
          <p14:tracePt t="16452" x="10604500" y="5222875"/>
          <p14:tracePt t="16468" x="10612438" y="5222875"/>
          <p14:tracePt t="16508" x="10620375" y="5230813"/>
          <p14:tracePt t="16516" x="10629900" y="5230813"/>
          <p14:tracePt t="16524" x="10637838" y="5246688"/>
          <p14:tracePt t="16532" x="10661650" y="5254625"/>
          <p14:tracePt t="16541" x="10677525" y="5262563"/>
          <p14:tracePt t="16548" x="10693400" y="5278438"/>
          <p14:tracePt t="16556" x="10701338" y="5286375"/>
          <p14:tracePt t="16565" x="10725150" y="5294313"/>
          <p14:tracePt t="16572" x="10741025" y="5302250"/>
          <p14:tracePt t="16581" x="10748963" y="5310188"/>
          <p14:tracePt t="16588" x="10764838" y="5319713"/>
          <p14:tracePt t="16604" x="10772775" y="5319713"/>
          <p14:tracePt t="16636" x="10780713" y="5327650"/>
          <p14:tracePt t="16724" x="10772775" y="5327650"/>
          <p14:tracePt t="16732" x="10764838" y="5327650"/>
          <p14:tracePt t="16740" x="10756900" y="5327650"/>
          <p14:tracePt t="16748" x="10741025" y="5319713"/>
          <p14:tracePt t="16756" x="10725150" y="5310188"/>
          <p14:tracePt t="16764" x="10701338" y="5302250"/>
          <p14:tracePt t="16772" x="10677525" y="5286375"/>
          <p14:tracePt t="16780" x="10645775" y="5278438"/>
          <p14:tracePt t="16789" x="10620375" y="5270500"/>
          <p14:tracePt t="16797" x="10612438" y="5262563"/>
          <p14:tracePt t="16804" x="10588625" y="5254625"/>
          <p14:tracePt t="16813" x="10580688" y="5246688"/>
          <p14:tracePt t="16820" x="10572750" y="5246688"/>
          <p14:tracePt t="16829" x="10556875" y="5246688"/>
          <p14:tracePt t="16836" x="10541000" y="5246688"/>
          <p14:tracePt t="16844" x="10533063" y="5246688"/>
          <p14:tracePt t="16852" x="10525125" y="5246688"/>
          <p14:tracePt t="16860" x="10517188" y="5246688"/>
          <p14:tracePt t="16908" x="10509250" y="5246688"/>
          <p14:tracePt t="16932" x="10501313" y="5246688"/>
          <p14:tracePt t="16956" x="10493375" y="5246688"/>
          <p14:tracePt t="16964" x="10477500" y="5254625"/>
          <p14:tracePt t="16973" x="10469563" y="5254625"/>
          <p14:tracePt t="16980" x="10445750" y="5262563"/>
          <p14:tracePt t="16988" x="10421938" y="5278438"/>
          <p14:tracePt t="16996" x="10390188" y="5286375"/>
          <p14:tracePt t="17005" x="10366375" y="5302250"/>
          <p14:tracePt t="17012" x="10350500" y="5310188"/>
          <p14:tracePt t="17020" x="10326688" y="5319713"/>
          <p14:tracePt t="17028" x="10310813" y="5335588"/>
          <p14:tracePt t="17036" x="10294938" y="5335588"/>
          <p14:tracePt t="17044" x="10279063" y="5343525"/>
          <p14:tracePt t="17052" x="10269538" y="5351463"/>
          <p14:tracePt t="17068" x="10261600" y="5359400"/>
          <p14:tracePt t="17084" x="10253663" y="5359400"/>
          <p14:tracePt t="17092" x="10245725" y="5375275"/>
          <p14:tracePt t="17100" x="10237788" y="5375275"/>
          <p14:tracePt t="17108" x="10229850" y="5383213"/>
          <p14:tracePt t="17116" x="10221913" y="5383213"/>
          <p14:tracePt t="17124" x="10221913" y="5399088"/>
          <p14:tracePt t="17132" x="10213975" y="5399088"/>
          <p14:tracePt t="17140" x="10213975" y="5407025"/>
          <p14:tracePt t="17148" x="10213975" y="5414963"/>
          <p14:tracePt t="17156" x="10213975" y="5422900"/>
          <p14:tracePt t="17356" x="10213975" y="5414963"/>
          <p14:tracePt t="17364" x="10206038" y="5399088"/>
          <p14:tracePt t="17372" x="10190163" y="5375275"/>
          <p14:tracePt t="17380" x="10174288" y="5343525"/>
          <p14:tracePt t="17388" x="10166350" y="5327650"/>
          <p14:tracePt t="17397" x="10150475" y="5302250"/>
          <p14:tracePt t="17404" x="10142538" y="5286375"/>
          <p14:tracePt t="17413" x="10126663" y="5270500"/>
          <p14:tracePt t="17420" x="10126663" y="5254625"/>
          <p14:tracePt t="17428" x="10118725" y="5238750"/>
          <p14:tracePt t="17436" x="10110788" y="5230813"/>
          <p14:tracePt t="17460" x="10102850" y="5222875"/>
          <p14:tracePt t="17476" x="10086975" y="5207000"/>
          <p14:tracePt t="17484" x="10079038" y="5183188"/>
          <p14:tracePt t="17492" x="10047288" y="5159375"/>
          <p14:tracePt t="17500" x="10023475" y="5127625"/>
          <p14:tracePt t="17508" x="10007600" y="5119688"/>
          <p14:tracePt t="17516" x="9999663" y="5111750"/>
          <p14:tracePt t="17524" x="9991725" y="5103813"/>
          <p14:tracePt t="17532" x="9983788" y="5095875"/>
          <p14:tracePt t="17564" x="9975850" y="5095875"/>
          <p14:tracePt t="17572" x="9967913" y="5087938"/>
          <p14:tracePt t="17580" x="9936163" y="5087938"/>
          <p14:tracePt t="17588" x="9879013" y="5080000"/>
          <p14:tracePt t="17597" x="9815513" y="5080000"/>
          <p14:tracePt t="17605" x="9752013" y="5072063"/>
          <p14:tracePt t="17614" x="9696450" y="5064125"/>
          <p14:tracePt t="17620" x="9625013" y="5064125"/>
          <p14:tracePt t="17631" x="9544050" y="5048250"/>
          <p14:tracePt t="17636" x="9472613" y="5040313"/>
          <p14:tracePt t="17645" x="9409113" y="5032375"/>
          <p14:tracePt t="17652" x="9361488" y="5024438"/>
          <p14:tracePt t="17660" x="9337675" y="5008563"/>
          <p14:tracePt t="17668" x="9329738" y="5008563"/>
          <p14:tracePt t="17677" x="9321800" y="5008563"/>
          <p14:tracePt t="17708" x="9313863" y="5008563"/>
          <p14:tracePt t="17716" x="9297988" y="4992688"/>
          <p14:tracePt t="17724" x="9224963" y="4959350"/>
          <p14:tracePt t="17732" x="9137650" y="4919663"/>
          <p14:tracePt t="17740" x="9034463" y="4864100"/>
          <p14:tracePt t="17748" x="8891588" y="4784725"/>
          <p14:tracePt t="17758" x="8723313" y="4689475"/>
          <p14:tracePt t="17764" x="8596313" y="4608513"/>
          <p14:tracePt t="17772" x="8467725" y="4529138"/>
          <p14:tracePt t="17780" x="8356600" y="4457700"/>
          <p14:tracePt t="17788" x="8261350" y="4386263"/>
          <p14:tracePt t="17797" x="8180388" y="4314825"/>
          <p14:tracePt t="17804" x="8132763" y="4249738"/>
          <p14:tracePt t="17812" x="8085138" y="4202113"/>
          <p14:tracePt t="17820" x="8061325" y="4162425"/>
          <p14:tracePt t="17829" x="8029575" y="4114800"/>
          <p14:tracePt t="17836" x="8021638" y="4090988"/>
          <p14:tracePt t="17844" x="8013700" y="4083050"/>
          <p14:tracePt t="17852" x="8013700" y="4067175"/>
          <p14:tracePt t="17860" x="8005763" y="4051300"/>
          <p14:tracePt t="17932" x="8005763" y="4035425"/>
          <p14:tracePt t="17940" x="8005763" y="4011613"/>
          <p14:tracePt t="17948" x="8005763" y="4003675"/>
          <p14:tracePt t="17956" x="8013700" y="3987800"/>
          <p14:tracePt t="17964" x="8021638" y="3971925"/>
          <p14:tracePt t="17973" x="8029575" y="3948113"/>
          <p14:tracePt t="17981" x="8037513" y="3938588"/>
          <p14:tracePt t="17989" x="8045450" y="3922713"/>
          <p14:tracePt t="17997" x="8045450" y="3906838"/>
          <p14:tracePt t="18006" x="8061325" y="3898900"/>
          <p14:tracePt t="18013" x="8069263" y="3890963"/>
          <p14:tracePt t="18020" x="8069263" y="3883025"/>
          <p14:tracePt t="18029" x="8077200" y="3875088"/>
          <p14:tracePt t="18046" x="8085138" y="3875088"/>
          <p14:tracePt t="18052" x="8085138" y="3867150"/>
          <p14:tracePt t="18085" x="8093075" y="3867150"/>
          <p14:tracePt t="18100" x="8101013" y="3867150"/>
          <p14:tracePt t="18108" x="8101013" y="3859213"/>
          <p14:tracePt t="18132" x="8108950" y="3859213"/>
          <p14:tracePt t="18148" x="8108950" y="3851275"/>
          <p14:tracePt t="18156" x="8116888" y="3851275"/>
          <p14:tracePt t="18188" x="8124825" y="3851275"/>
          <p14:tracePt t="18197" x="8132763" y="3851275"/>
          <p14:tracePt t="18204" x="8132763" y="3875088"/>
          <p14:tracePt t="18212" x="8132763" y="3898900"/>
          <p14:tracePt t="18220" x="8132763" y="3930650"/>
          <p14:tracePt t="18229" x="8132763" y="3948113"/>
          <p14:tracePt t="18236" x="8132763" y="3971925"/>
          <p14:tracePt t="18245" x="8124825" y="3987800"/>
          <p14:tracePt t="18253" x="8116888" y="4003675"/>
          <p14:tracePt t="18261" x="8116888" y="4019550"/>
          <p14:tracePt t="18270" x="8108950" y="4043363"/>
          <p14:tracePt t="18276" x="8101013" y="4067175"/>
          <p14:tracePt t="18284" x="8085138" y="4106863"/>
          <p14:tracePt t="18292" x="8069263" y="4154488"/>
          <p14:tracePt t="18301" x="8061325" y="4210050"/>
          <p14:tracePt t="18308" x="8053388" y="4273550"/>
          <p14:tracePt t="18317" x="8045450" y="4330700"/>
          <p14:tracePt t="18324" x="8037513" y="4394200"/>
          <p14:tracePt t="18332" x="8029575" y="4449763"/>
          <p14:tracePt t="18340" x="8021638" y="4505325"/>
          <p14:tracePt t="18349" x="8021638" y="4545013"/>
          <p14:tracePt t="18356" x="8013700" y="4576763"/>
          <p14:tracePt t="18364" x="8013700" y="4608513"/>
          <p14:tracePt t="18373" x="8013700" y="4633913"/>
          <p14:tracePt t="18384" x="8013700" y="4657725"/>
          <p14:tracePt t="18389" x="8013700" y="4681538"/>
          <p14:tracePt t="18396" x="8013700" y="4705350"/>
          <p14:tracePt t="18404" x="8013700" y="4721225"/>
          <p14:tracePt t="18416" x="8013700" y="4752975"/>
          <p14:tracePt t="18421" x="8021638" y="4784725"/>
          <p14:tracePt t="18430" x="8037513" y="4840288"/>
          <p14:tracePt t="18436" x="8061325" y="4895850"/>
          <p14:tracePt t="18444" x="8085138" y="4959350"/>
          <p14:tracePt t="18452" x="8116888" y="5016500"/>
          <p14:tracePt t="18460" x="8140700" y="5064125"/>
          <p14:tracePt t="18469" x="8172450" y="5095875"/>
          <p14:tracePt t="18476" x="8205788" y="5127625"/>
          <p14:tracePt t="18484" x="8229600" y="5159375"/>
          <p14:tracePt t="18492" x="8245475" y="5183188"/>
          <p14:tracePt t="18500" x="8261350" y="5199063"/>
          <p14:tracePt t="18508" x="8277225" y="5207000"/>
          <p14:tracePt t="18516" x="8285163" y="5214938"/>
          <p14:tracePt t="18524" x="8293100" y="5214938"/>
          <p14:tracePt t="18532" x="8293100" y="5222875"/>
          <p14:tracePt t="18541" x="8301038" y="5222875"/>
          <p14:tracePt t="18557" x="8308975" y="5222875"/>
          <p14:tracePt t="18572" x="8316913" y="5230813"/>
          <p14:tracePt t="18580" x="8332788" y="5230813"/>
          <p14:tracePt t="18588" x="8340725" y="5230813"/>
          <p14:tracePt t="18598" x="8364538" y="5238750"/>
          <p14:tracePt t="18604" x="8380413" y="5246688"/>
          <p14:tracePt t="18613" x="8404225" y="5254625"/>
          <p14:tracePt t="18621" x="8435975" y="5262563"/>
          <p14:tracePt t="18631" x="8459788" y="5278438"/>
          <p14:tracePt t="18636" x="8467725" y="5286375"/>
          <p14:tracePt t="18644" x="8475663" y="5286375"/>
          <p14:tracePt t="18660" x="8483600" y="5286375"/>
          <p14:tracePt t="18717" x="8467725" y="5278438"/>
          <p14:tracePt t="18725" x="8443913" y="5262563"/>
          <p14:tracePt t="18732" x="8420100" y="5230813"/>
          <p14:tracePt t="18740" x="8396288" y="5207000"/>
          <p14:tracePt t="18748" x="8364538" y="5175250"/>
          <p14:tracePt t="18757" x="8332788" y="5135563"/>
          <p14:tracePt t="18764" x="8301038" y="5095875"/>
          <p14:tracePt t="18772" x="8269288" y="5072063"/>
          <p14:tracePt t="18781" x="8253413" y="5048250"/>
          <p14:tracePt t="18789" x="8237538" y="5040313"/>
          <p14:tracePt t="18797" x="8229600" y="5024438"/>
          <p14:tracePt t="18804" x="8221663" y="5016500"/>
          <p14:tracePt t="18814" x="8205788" y="4992688"/>
          <p14:tracePt t="18821" x="8180388" y="4959350"/>
          <p14:tracePt t="18829" x="8164513" y="4927600"/>
          <p14:tracePt t="18836" x="8148638" y="4887913"/>
          <p14:tracePt t="18844" x="8132763" y="4856163"/>
          <p14:tracePt t="18853" x="8108950" y="4816475"/>
          <p14:tracePt t="18861" x="8093075" y="4768850"/>
          <p14:tracePt t="18879" x="8045450" y="4665663"/>
          <p14:tracePt t="18884" x="8021638" y="4608513"/>
          <p14:tracePt t="18892" x="7997825" y="4545013"/>
          <p14:tracePt t="18900" x="7966075" y="4465638"/>
          <p14:tracePt t="18909" x="7942263" y="4402138"/>
          <p14:tracePt t="18917" x="7918450" y="4322763"/>
          <p14:tracePt t="18925" x="7902575" y="4257675"/>
          <p14:tracePt t="18932" x="7894638" y="4210050"/>
          <p14:tracePt t="18943" x="7886700" y="4162425"/>
          <p14:tracePt t="18948" x="7878763" y="4130675"/>
          <p14:tracePt t="18957" x="7878763" y="4098925"/>
          <p14:tracePt t="18964" x="7878763" y="4075113"/>
          <p14:tracePt t="18973" x="7870825" y="4051300"/>
          <p14:tracePt t="18982" x="7870825" y="4027488"/>
          <p14:tracePt t="18989" x="7862888" y="4003675"/>
          <p14:tracePt t="18998" x="7862888" y="3987800"/>
          <p14:tracePt t="19009" x="7862888" y="3963988"/>
          <p14:tracePt t="19012" x="7862888" y="3938588"/>
          <p14:tracePt t="19020" x="7862888" y="3922713"/>
          <p14:tracePt t="19029" x="7862888" y="3906838"/>
          <p14:tracePt t="19037" x="7862888" y="3883025"/>
          <p14:tracePt t="19045" x="7862888" y="3859213"/>
          <p14:tracePt t="19053" x="7862888" y="3843338"/>
          <p14:tracePt t="19060" x="7870825" y="3819525"/>
          <p14:tracePt t="19068" x="7870825" y="3803650"/>
          <p14:tracePt t="19077" x="7870825" y="3787775"/>
          <p14:tracePt t="19085" x="7870825" y="3763963"/>
          <p14:tracePt t="19092" x="7878763" y="3740150"/>
          <p14:tracePt t="19100" x="7886700" y="3708400"/>
          <p14:tracePt t="19108" x="7894638" y="3684588"/>
          <p14:tracePt t="19116" x="7902575" y="3652838"/>
          <p14:tracePt t="19124" x="7902575" y="3613150"/>
          <p14:tracePt t="19132" x="7910513" y="3579813"/>
          <p14:tracePt t="19141" x="7910513" y="3556000"/>
          <p14:tracePt t="19149" x="7910513" y="3532188"/>
          <p14:tracePt t="19157" x="7910513" y="3516313"/>
          <p14:tracePt t="19164" x="7910513" y="3500438"/>
          <p14:tracePt t="19172" x="7910513" y="3492500"/>
          <p14:tracePt t="19212" x="7910513" y="3484563"/>
          <p14:tracePt t="19254" x="7910513" y="3500438"/>
          <p14:tracePt t="19270" x="7910513" y="3508375"/>
          <p14:tracePt t="19284" x="7902575" y="3516313"/>
          <p14:tracePt t="19292" x="7902575" y="3532188"/>
          <p14:tracePt t="19301" x="7894638" y="3556000"/>
          <p14:tracePt t="19308" x="7878763" y="3595688"/>
          <p14:tracePt t="19316" x="7870825" y="3629025"/>
          <p14:tracePt t="19325" x="7854950" y="3676650"/>
          <p14:tracePt t="19332" x="7839075" y="3716338"/>
          <p14:tracePt t="19340" x="7829550" y="3771900"/>
          <p14:tracePt t="19348" x="7829550" y="3811588"/>
          <p14:tracePt t="19356" x="7821613" y="3851275"/>
          <p14:tracePt t="19365" x="7813675" y="3890963"/>
          <p14:tracePt t="19372" x="7805738" y="3930650"/>
          <p14:tracePt t="19381" x="7805738" y="3963988"/>
          <p14:tracePt t="19389" x="7805738" y="4011613"/>
          <p14:tracePt t="19397" x="7805738" y="4051300"/>
          <p14:tracePt t="19404" x="7805738" y="4098925"/>
          <p14:tracePt t="19413" x="7805738" y="4130675"/>
          <p14:tracePt t="19420" x="7805738" y="4162425"/>
          <p14:tracePt t="19430" x="7805738" y="4194175"/>
          <p14:tracePt t="19436" x="7805738" y="4217988"/>
          <p14:tracePt t="19444" x="7805738" y="4241800"/>
          <p14:tracePt t="19452" x="7805738" y="4273550"/>
          <p14:tracePt t="19460" x="7805738" y="4298950"/>
          <p14:tracePt t="19468" x="7805738" y="4330700"/>
          <p14:tracePt t="19476" x="7813675" y="4362450"/>
          <p14:tracePt t="19485" x="7813675" y="4402138"/>
          <p14:tracePt t="19492" x="7821613" y="4433888"/>
          <p14:tracePt t="19500" x="7821613" y="4465638"/>
          <p14:tracePt t="19508" x="7829550" y="4513263"/>
          <p14:tracePt t="19516" x="7847013" y="4560888"/>
          <p14:tracePt t="19525" x="7862888" y="4616450"/>
          <p14:tracePt t="19532" x="7886700" y="4673600"/>
          <p14:tracePt t="19540" x="7902575" y="4713288"/>
          <p14:tracePt t="19548" x="7926388" y="4760913"/>
          <p14:tracePt t="19556" x="7942263" y="4808538"/>
          <p14:tracePt t="19564" x="7966075" y="4840288"/>
          <p14:tracePt t="19572" x="7981950" y="4872038"/>
          <p14:tracePt t="19580" x="7997825" y="4903788"/>
          <p14:tracePt t="19588" x="8021638" y="4927600"/>
          <p14:tracePt t="19596" x="8029575" y="4943475"/>
          <p14:tracePt t="19604" x="8045450" y="4967288"/>
          <p14:tracePt t="19613" x="8069263" y="5000625"/>
          <p14:tracePt t="19620" x="8101013" y="5032375"/>
          <p14:tracePt t="19631" x="8124825" y="5056188"/>
          <p14:tracePt t="19637" x="8172450" y="5119688"/>
          <p14:tracePt t="19645" x="8213725" y="5151438"/>
          <p14:tracePt t="19652" x="8237538" y="5175250"/>
          <p14:tracePt t="19660" x="8277225" y="5207000"/>
          <p14:tracePt t="19668" x="8285163" y="5222875"/>
          <p14:tracePt t="19677" x="8301038" y="5230813"/>
          <p14:tracePt t="19725" x="8301038" y="5238750"/>
          <p14:tracePt t="19733" x="8308975" y="5246688"/>
          <p14:tracePt t="19741" x="8316913" y="5246688"/>
          <p14:tracePt t="19749" x="8324850" y="5262563"/>
          <p14:tracePt t="19758" x="8332788" y="5262563"/>
          <p14:tracePt t="19789" x="8332788" y="5270500"/>
          <p14:tracePt t="19804" x="8340725" y="5270500"/>
          <p14:tracePt t="19884" x="8372475" y="5294313"/>
          <p14:tracePt t="19893" x="8420100" y="5327650"/>
          <p14:tracePt t="19900" x="8451850" y="5351463"/>
          <p14:tracePt t="19909" x="8483600" y="5367338"/>
          <p14:tracePt t="19916" x="8499475" y="5367338"/>
          <p14:tracePt t="19926" x="8499475" y="5375275"/>
          <p14:tracePt t="19933" x="8507413" y="5375275"/>
          <p14:tracePt t="21220" x="8507413" y="5367338"/>
          <p14:tracePt t="21469" x="8540750" y="5343525"/>
          <p14:tracePt t="21477" x="8572500" y="5327650"/>
          <p14:tracePt t="21492" x="8580438" y="5327650"/>
          <p14:tracePt t="21500" x="8588375" y="5327650"/>
          <p14:tracePt t="21508" x="8596313" y="5327650"/>
          <p14:tracePt t="21516" x="8604250" y="5327650"/>
          <p14:tracePt t="21556" x="8620125" y="5319713"/>
          <p14:tracePt t="21564" x="8636000" y="5319713"/>
          <p14:tracePt t="21573" x="8651875" y="5310188"/>
          <p14:tracePt t="21582" x="8659813" y="5310188"/>
          <p14:tracePt t="21589" x="8667750" y="5310188"/>
          <p14:tracePt t="21600" x="8683625" y="5302250"/>
          <p14:tracePt t="21604" x="8707438" y="5286375"/>
          <p14:tracePt t="21614" x="8739188" y="5262563"/>
          <p14:tracePt t="21621" x="8770938" y="5230813"/>
          <p14:tracePt t="21634" x="8802688" y="5191125"/>
          <p14:tracePt t="21637" x="8826500" y="5167313"/>
          <p14:tracePt t="21649" x="8834438" y="5151438"/>
          <p14:tracePt t="21653" x="8834438" y="5143500"/>
          <p14:tracePt t="21664" x="8834438" y="5135563"/>
          <p14:tracePt t="21669" x="8842375" y="5135563"/>
        </p14:tracePtLst>
      </p14:laserTraceLst>
    </p:ext>
  </p:extLs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A9D068DB-E7E7-4102-9402-EAA049E13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6C8906C-CCD9-4F71-B3DD-BC1331E1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A0D6F13-628B-4FC4-AD48-A2B64677D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4E61256A-F2A9-4A05-9B10-4C9062B44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667" name="Picture 4" descr="vowelformant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9" y="1326652"/>
            <a:ext cx="6275667" cy="4204696"/>
          </a:xfrm>
          <a:prstGeom prst="rect">
            <a:avLst/>
          </a:prstGeom>
          <a:noFill/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8B263507-3AEE-4000-B76D-C3E1320C3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666" name="Rectangle 5"/>
          <p:cNvSpPr>
            <a:spLocks noGrp="1" noChangeArrowheads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4400">
                <a:solidFill>
                  <a:srgbClr val="FFFFFF"/>
                </a:solidFill>
              </a:rPr>
              <a:t>Vowel formant frequencies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5FF26C9-F144-4874-B745-B27A21191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199793-8B59-4AB8-97C1-B1AE2D9C6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60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84"/>
    </mc:Choice>
    <mc:Fallback xmlns="">
      <p:transition spd="slow" advTm="67884"/>
    </mc:Fallback>
  </mc:AlternateContent>
  <p:extLst>
    <p:ext uri="{3A86A75C-4F4B-4683-9AE1-C65F6400EC91}">
      <p14:laserTraceLst xmlns:p14="http://schemas.microsoft.com/office/powerpoint/2010/main">
        <p14:tracePtLst>
          <p14:tracePt t="1372" x="12176125" y="3540125"/>
          <p14:tracePt t="1380" x="12152313" y="3540125"/>
          <p14:tracePt t="1390" x="12144375" y="3540125"/>
          <p14:tracePt t="1397" x="12128500" y="3540125"/>
          <p14:tracePt t="1405" x="12112625" y="3540125"/>
          <p14:tracePt t="1412" x="12104688" y="3540125"/>
          <p14:tracePt t="1420" x="12096750" y="3540125"/>
          <p14:tracePt t="1438" x="12088813" y="3540125"/>
          <p14:tracePt t="1540" x="12080875" y="3540125"/>
          <p14:tracePt t="1557" x="12072938" y="3540125"/>
          <p14:tracePt t="1564" x="12049125" y="3540125"/>
          <p14:tracePt t="1572" x="12041188" y="3540125"/>
          <p14:tracePt t="1580" x="12025313" y="3540125"/>
          <p14:tracePt t="1589" x="12015788" y="3540125"/>
          <p14:tracePt t="1598" x="11999913" y="3540125"/>
          <p14:tracePt t="1604" x="11991975" y="3540125"/>
          <p14:tracePt t="1612" x="11984038" y="3540125"/>
          <p14:tracePt t="1620" x="11976100" y="3540125"/>
          <p14:tracePt t="1628" x="11968163" y="3540125"/>
          <p14:tracePt t="1644" x="11960225" y="3540125"/>
          <p14:tracePt t="1660" x="11952288" y="3540125"/>
          <p14:tracePt t="1677" x="11944350" y="3540125"/>
          <p14:tracePt t="1702" x="11936413" y="3540125"/>
          <p14:tracePt t="1732" x="11928475" y="3540125"/>
          <p14:tracePt t="1846" x="11912600" y="3540125"/>
          <p14:tracePt t="1853" x="11896725" y="3540125"/>
          <p14:tracePt t="1870" x="11888788" y="3540125"/>
          <p14:tracePt t="1880" x="11872913" y="3540125"/>
          <p14:tracePt t="1893" x="11864975" y="3540125"/>
          <p14:tracePt t="1924" x="11857038" y="3540125"/>
          <p14:tracePt t="2044" x="11849100" y="3540125"/>
          <p14:tracePt t="2062" x="11841163" y="3540125"/>
          <p14:tracePt t="2069" x="11833225" y="3540125"/>
          <p14:tracePt t="2080" x="11825288" y="3540125"/>
          <p14:tracePt t="2096" x="11817350" y="3540125"/>
          <p14:tracePt t="2108" x="11809413" y="3540125"/>
          <p14:tracePt t="2141" x="11801475" y="3540125"/>
          <p14:tracePt t="2164" x="11801475" y="3548063"/>
          <p14:tracePt t="2172" x="11793538" y="3548063"/>
          <p14:tracePt t="2380" x="11785600" y="3548063"/>
          <p14:tracePt t="2389" x="11769725" y="3548063"/>
          <p14:tracePt t="2396" x="11761788" y="3548063"/>
          <p14:tracePt t="2409" x="11753850" y="3548063"/>
          <p14:tracePt t="2412" x="11745913" y="3548063"/>
          <p14:tracePt t="2428" x="11737975" y="3548063"/>
          <p14:tracePt t="2444" x="11730038" y="3548063"/>
          <p14:tracePt t="2452" x="11722100" y="3548063"/>
          <p14:tracePt t="2502" x="11714163" y="3548063"/>
          <p14:tracePt t="2637" x="11698288" y="3548063"/>
          <p14:tracePt t="2644" x="11682413" y="3548063"/>
          <p14:tracePt t="2652" x="11664950" y="3548063"/>
          <p14:tracePt t="2660" x="11649075" y="3548063"/>
          <p14:tracePt t="2669" x="11633200" y="3548063"/>
          <p14:tracePt t="2677" x="11625263" y="3548063"/>
          <p14:tracePt t="2685" x="11609388" y="3548063"/>
          <p14:tracePt t="2701" x="11601450" y="3548063"/>
          <p14:tracePt t="2718" x="11593513" y="3548063"/>
          <p14:tracePt t="2740" x="11585575" y="3548063"/>
          <p14:tracePt t="2756" x="11577638" y="3548063"/>
          <p14:tracePt t="2772" x="11569700" y="3548063"/>
          <p14:tracePt t="2780" x="11561763" y="3548063"/>
          <p14:tracePt t="2789" x="11553825" y="3548063"/>
          <p14:tracePt t="2797" x="11545888" y="3548063"/>
          <p14:tracePt t="2804" x="11537950" y="3548063"/>
          <p14:tracePt t="2812" x="11530013" y="3548063"/>
          <p14:tracePt t="2820" x="11514138" y="3556000"/>
          <p14:tracePt t="2837" x="11506200" y="3556000"/>
          <p14:tracePt t="2852" x="11498263" y="3556000"/>
          <p14:tracePt t="2876" x="11490325" y="3556000"/>
          <p14:tracePt t="2900" x="11482388" y="3556000"/>
          <p14:tracePt t="2948" x="11474450" y="3556000"/>
          <p14:tracePt t="2980" x="11466513" y="3556000"/>
          <p14:tracePt t="3773" x="11458575" y="3556000"/>
          <p14:tracePt t="4092" x="11450638" y="3556000"/>
          <p14:tracePt t="4149" x="11442700" y="3556000"/>
          <p14:tracePt t="7004" x="11426825" y="3556000"/>
          <p14:tracePt t="7012" x="11410950" y="3556000"/>
          <p14:tracePt t="7020" x="11403013" y="3556000"/>
          <p14:tracePt t="7028" x="11395075" y="3556000"/>
          <p14:tracePt t="7044" x="11387138" y="3556000"/>
          <p14:tracePt t="7068" x="11387138" y="3563938"/>
          <p14:tracePt t="7126" x="11379200" y="3563938"/>
          <p14:tracePt t="7140" x="11363325" y="3556000"/>
          <p14:tracePt t="7149" x="11355388" y="3556000"/>
          <p14:tracePt t="7180" x="11347450" y="3556000"/>
          <p14:tracePt t="7188" x="11339513" y="3595688"/>
          <p14:tracePt t="7196" x="11331575" y="3613150"/>
          <p14:tracePt t="7204" x="11323638" y="3636963"/>
          <p14:tracePt t="7212" x="11323638" y="3644900"/>
          <p14:tracePt t="7220" x="11314113" y="3652838"/>
          <p14:tracePt t="7228" x="11314113" y="3660775"/>
          <p14:tracePt t="7236" x="11314113" y="3668713"/>
          <p14:tracePt t="7244" x="11306175" y="3668713"/>
          <p14:tracePt t="7309" x="11258550" y="3605213"/>
          <p14:tracePt t="7316" x="11210925" y="3548063"/>
          <p14:tracePt t="7324" x="11163300" y="3492500"/>
          <p14:tracePt t="7332" x="11123613" y="3460750"/>
          <p14:tracePt t="7340" x="11107738" y="3436938"/>
          <p14:tracePt t="7348" x="11083925" y="3429000"/>
          <p14:tracePt t="7356" x="11083925" y="3421063"/>
          <p14:tracePt t="7364" x="11075988" y="3421063"/>
          <p14:tracePt t="7469" x="11060113" y="3429000"/>
          <p14:tracePt t="7476" x="11044238" y="3444875"/>
          <p14:tracePt t="7485" x="11036300" y="3460750"/>
          <p14:tracePt t="7493" x="11020425" y="3476625"/>
          <p14:tracePt t="7501" x="11012488" y="3484563"/>
          <p14:tracePt t="7509" x="11004550" y="3500438"/>
          <p14:tracePt t="7518" x="10996613" y="3508375"/>
          <p14:tracePt t="7532" x="10980738" y="3516313"/>
          <p14:tracePt t="7556" x="10971213" y="3516313"/>
          <p14:tracePt t="7572" x="10955338" y="3516313"/>
          <p14:tracePt t="7580" x="10947400" y="3516313"/>
          <p14:tracePt t="7589" x="10939463" y="3516313"/>
          <p14:tracePt t="7596" x="10923588" y="3516313"/>
          <p14:tracePt t="7604" x="10899775" y="3516313"/>
          <p14:tracePt t="7612" x="10875963" y="3508375"/>
          <p14:tracePt t="7620" x="10836275" y="3500438"/>
          <p14:tracePt t="7628" x="10812463" y="3492500"/>
          <p14:tracePt t="7636" x="10788650" y="3492500"/>
          <p14:tracePt t="7644" x="10756900" y="3484563"/>
          <p14:tracePt t="7653" x="10733088" y="3476625"/>
          <p14:tracePt t="7661" x="10709275" y="3476625"/>
          <p14:tracePt t="7668" x="10701338" y="3476625"/>
          <p14:tracePt t="7676" x="10693400" y="3476625"/>
          <p14:tracePt t="7684" x="10685463" y="3476625"/>
          <p14:tracePt t="7718" x="10677525" y="3476625"/>
          <p14:tracePt t="7724" x="10669588" y="3476625"/>
          <p14:tracePt t="7732" x="10661650" y="3476625"/>
          <p14:tracePt t="7740" x="10637838" y="3476625"/>
          <p14:tracePt t="7750" x="10604500" y="3484563"/>
          <p14:tracePt t="7756" x="10572750" y="3492500"/>
          <p14:tracePt t="7764" x="10517188" y="3500438"/>
          <p14:tracePt t="7772" x="10461625" y="3508375"/>
          <p14:tracePt t="7782" x="10398125" y="3516313"/>
          <p14:tracePt t="7788" x="10334625" y="3524250"/>
          <p14:tracePt t="7796" x="10253663" y="3532188"/>
          <p14:tracePt t="7805" x="10174288" y="3532188"/>
          <p14:tracePt t="7813" x="10094913" y="3540125"/>
          <p14:tracePt t="7821" x="10023475" y="3540125"/>
          <p14:tracePt t="7830" x="9952038" y="3540125"/>
          <p14:tracePt t="7836" x="9863138" y="3532188"/>
          <p14:tracePt t="7845" x="9783763" y="3524250"/>
          <p14:tracePt t="7852" x="9720263" y="3516313"/>
          <p14:tracePt t="7860" x="9656763" y="3508375"/>
          <p14:tracePt t="7869" x="9575800" y="3492500"/>
          <p14:tracePt t="7876" x="9480550" y="3476625"/>
          <p14:tracePt t="7885" x="9345613" y="3452813"/>
          <p14:tracePt t="7892" x="9161463" y="3421063"/>
          <p14:tracePt t="7900" x="8891588" y="3389313"/>
          <p14:tracePt t="7908" x="8604250" y="3365500"/>
          <p14:tracePt t="7917" x="8316913" y="3333750"/>
          <p14:tracePt t="7925" x="8045450" y="3325813"/>
          <p14:tracePt t="7933" x="7789863" y="3325813"/>
          <p14:tracePt t="7942" x="7551738" y="3325813"/>
          <p14:tracePt t="7949" x="7375525" y="3325813"/>
          <p14:tracePt t="7957" x="7256463" y="3325813"/>
          <p14:tracePt t="7965" x="7169150" y="3325813"/>
          <p14:tracePt t="7973" x="7112000" y="3325813"/>
          <p14:tracePt t="7981" x="7096125" y="3325813"/>
          <p14:tracePt t="8116" x="7080250" y="3252788"/>
          <p14:tracePt t="8127" x="7064375" y="3157538"/>
          <p14:tracePt t="8132" x="7056438" y="3062288"/>
          <p14:tracePt t="8140" x="7040563" y="2990850"/>
          <p14:tracePt t="8148" x="7040563" y="2951163"/>
          <p14:tracePt t="8156" x="7040563" y="2927350"/>
          <p14:tracePt t="8165" x="7040563" y="2909888"/>
          <p14:tracePt t="8180" x="7040563" y="2901950"/>
          <p14:tracePt t="66068" x="7112000" y="2943225"/>
          <p14:tracePt t="66076" x="7161213" y="2967038"/>
          <p14:tracePt t="66084" x="7169150" y="2974975"/>
          <p14:tracePt t="66093" x="7177088" y="2974975"/>
          <p14:tracePt t="66453" x="7216775" y="2990850"/>
          <p14:tracePt t="66460" x="7272338" y="3030538"/>
          <p14:tracePt t="66468" x="7327900" y="3062288"/>
          <p14:tracePt t="66476" x="7399338" y="3109913"/>
          <p14:tracePt t="66484" x="7535863" y="3189288"/>
          <p14:tracePt t="66493" x="7805738" y="3349625"/>
          <p14:tracePt t="66501" x="8172450" y="3556000"/>
          <p14:tracePt t="66508" x="8636000" y="3803650"/>
          <p14:tracePt t="66517" x="9066213" y="4051300"/>
          <p14:tracePt t="66524" x="9464675" y="4241800"/>
          <p14:tracePt t="66532" x="9759950" y="4394200"/>
          <p14:tracePt t="66540" x="9959975" y="4465638"/>
          <p14:tracePt t="66549" x="10055225" y="4513263"/>
          <p14:tracePt t="66556" x="10134600" y="4537075"/>
          <p14:tracePt t="66564" x="10166350" y="4545013"/>
          <p14:tracePt t="66572" x="10190163" y="4552950"/>
          <p14:tracePt t="66580" x="10206038" y="4552950"/>
          <p14:tracePt t="66644" x="10269538" y="4568825"/>
          <p14:tracePt t="66652" x="10429875" y="4624388"/>
          <p14:tracePt t="66660" x="10733088" y="4721225"/>
          <p14:tracePt t="66668" x="11123613" y="4848225"/>
          <p14:tracePt t="66678" x="11514138" y="5008563"/>
          <p14:tracePt t="66684" x="11928475" y="5151438"/>
          <p14:tracePt t="66743" x="234950" y="5600700"/>
          <p14:tracePt t="66759" x="304800" y="5651500"/>
          <p14:tracePt t="66776" x="311150" y="5664200"/>
          <p14:tracePt t="66793" x="317500" y="5664200"/>
          <p14:tracePt t="66826" x="323850" y="5619750"/>
          <p14:tracePt t="66843" x="368300" y="5492750"/>
          <p14:tracePt t="66860" x="400050" y="5327650"/>
          <p14:tracePt t="66879" x="450850" y="5003800"/>
          <p14:tracePt t="66893" x="469900" y="4737100"/>
          <p14:tracePt t="66911" x="495300" y="4464050"/>
          <p14:tracePt t="66927" x="508000" y="4311650"/>
          <p14:tracePt t="66944" x="520700" y="4203700"/>
          <p14:tracePt t="66960" x="527050" y="4146550"/>
          <p14:tracePt t="66977" x="533400" y="4114800"/>
          <p14:tracePt t="66994" x="533400" y="4102100"/>
          <p14:tracePt t="67010" x="533400" y="4083050"/>
          <p14:tracePt t="67026" x="520700" y="4070350"/>
          <p14:tracePt t="67043" x="508000" y="4064000"/>
          <p14:tracePt t="67059" x="438150" y="4025900"/>
          <p14:tracePt t="67062" x="374650" y="3994150"/>
          <p14:tracePt t="67076" x="254000" y="3937000"/>
        </p14:tracePtLst>
      </p14:laserTraceLst>
    </p:ext>
  </p:extLs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altLang="en-US"/>
              <a:t>Resonance – four basic rules	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b="1" dirty="0"/>
              <a:t>F1 rule </a:t>
            </a:r>
            <a:r>
              <a:rPr lang="en-US" altLang="en-US" dirty="0"/>
              <a:t>– inversely related to jaw height.  </a:t>
            </a:r>
            <a:r>
              <a:rPr lang="en-US" altLang="en-US" i="1" dirty="0"/>
              <a:t>As the jaw goes down, F1 goes up, </a:t>
            </a:r>
            <a:r>
              <a:rPr lang="en-US" altLang="en-US" dirty="0"/>
              <a:t>etc</a:t>
            </a:r>
            <a:r>
              <a:rPr lang="en-US" altLang="en-US" i="1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b="1" dirty="0"/>
              <a:t>F2 rule</a:t>
            </a:r>
            <a:r>
              <a:rPr lang="en-US" altLang="en-US" dirty="0"/>
              <a:t> – directly related to tongue fronting.  </a:t>
            </a:r>
            <a:r>
              <a:rPr lang="en-US" altLang="en-US" i="1" dirty="0"/>
              <a:t>As the tongue moves forward, F2 increases</a:t>
            </a:r>
            <a:r>
              <a:rPr lang="en-US" alt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b="1" dirty="0"/>
              <a:t>F3 rule</a:t>
            </a:r>
            <a:r>
              <a:rPr lang="en-US" altLang="en-US" dirty="0"/>
              <a:t> – F3 decreases during r-coloring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b="1" dirty="0"/>
              <a:t>Lip rounding rule </a:t>
            </a:r>
            <a:r>
              <a:rPr lang="en-US" altLang="en-US" dirty="0"/>
              <a:t>– All formants are lowered by lip rounding (because lip protrusion lengthens the vocal tract ‘tube’)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93A47-DD5D-44E9-8B54-5DCFFAA62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61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54"/>
    </mc:Choice>
    <mc:Fallback xmlns="">
      <p:transition spd="slow" advTm="82554"/>
    </mc:Fallback>
  </mc:AlternateContent>
  <p:extLst>
    <p:ext uri="{3A86A75C-4F4B-4683-9AE1-C65F6400EC91}">
      <p14:laserTraceLst xmlns:p14="http://schemas.microsoft.com/office/powerpoint/2010/main">
        <p14:tracePtLst>
          <p14:tracePt t="3156" x="11872913" y="4481513"/>
          <p14:tracePt t="3162" x="11864975" y="4481513"/>
          <p14:tracePt t="3603" x="11864975" y="4473575"/>
          <p14:tracePt t="3611" x="11849100" y="4314825"/>
          <p14:tracePt t="3619" x="11809413" y="4202113"/>
          <p14:tracePt t="3627" x="11777663" y="4194175"/>
          <p14:tracePt t="3634" x="11769725" y="4194175"/>
          <p14:tracePt t="3642" x="11753850" y="4194175"/>
          <p14:tracePt t="3650" x="11737975" y="4186238"/>
          <p14:tracePt t="3658" x="11730038" y="4186238"/>
          <p14:tracePt t="3667" x="11722100" y="4186238"/>
          <p14:tracePt t="3690" x="11714163" y="4186238"/>
          <p14:tracePt t="3738" x="11706225" y="4186238"/>
          <p14:tracePt t="3746" x="11698288" y="4186238"/>
          <p14:tracePt t="3754" x="11682413" y="4186238"/>
          <p14:tracePt t="3762" x="11664950" y="4194175"/>
          <p14:tracePt t="3772" x="11657013" y="4202113"/>
          <p14:tracePt t="3779" x="11649075" y="4202113"/>
          <p14:tracePt t="3786" x="11625263" y="4202113"/>
          <p14:tracePt t="3794" x="11617325" y="4202113"/>
          <p14:tracePt t="3802" x="11601450" y="4210050"/>
          <p14:tracePt t="3811" x="11593513" y="4210050"/>
          <p14:tracePt t="3827" x="11585575" y="4210050"/>
          <p14:tracePt t="3850" x="11577638" y="4210050"/>
          <p14:tracePt t="3860" x="11577638" y="4217988"/>
          <p14:tracePt t="3875" x="11569700" y="4233863"/>
          <p14:tracePt t="3882" x="11585575" y="4281488"/>
          <p14:tracePt t="3890" x="11737975" y="4418013"/>
          <p14:tracePt t="3898" x="12088813" y="4673600"/>
          <p14:tracePt t="3938" x="914400" y="5835650"/>
          <p14:tracePt t="4324" x="914400" y="5829300"/>
          <p14:tracePt t="4331" x="920750" y="5829300"/>
          <p14:tracePt t="4340" x="939800" y="5886450"/>
          <p14:tracePt t="4353" x="952500" y="5937250"/>
          <p14:tracePt t="4370" x="971550" y="6045200"/>
          <p14:tracePt t="4387" x="971550" y="6102350"/>
          <p14:tracePt t="4403" x="971550" y="6121400"/>
          <p14:tracePt t="4420" x="933450" y="6127750"/>
          <p14:tracePt t="4437" x="812800" y="6127750"/>
          <p14:tracePt t="4454" x="615950" y="6127750"/>
          <p14:tracePt t="4470" x="355600" y="6140450"/>
          <p14:tracePt t="4487" x="63500" y="6165850"/>
          <p14:tracePt t="4771" x="10374313" y="6778625"/>
          <p14:tracePt t="4778" x="10374313" y="6746875"/>
          <p14:tracePt t="4786" x="10382250" y="6723063"/>
          <p14:tracePt t="4795" x="10390188" y="6715125"/>
          <p14:tracePt t="4803" x="10390188" y="6707188"/>
          <p14:tracePt t="4811" x="10406063" y="6699250"/>
          <p14:tracePt t="4818" x="10421938" y="6681788"/>
          <p14:tracePt t="4827" x="10453688" y="6665913"/>
          <p14:tracePt t="4834" x="10548938" y="6618288"/>
          <p14:tracePt t="4844" x="10693400" y="6554788"/>
          <p14:tracePt t="4850" x="10883900" y="6499225"/>
          <p14:tracePt t="4859" x="11091863" y="6419850"/>
          <p14:tracePt t="4867" x="11290300" y="6348413"/>
          <p14:tracePt t="4875" x="11474450" y="6275388"/>
          <p14:tracePt t="4882" x="11664950" y="6227763"/>
          <p14:tracePt t="4891" x="11880850" y="6164263"/>
          <p14:tracePt t="4898" x="12049125" y="6124575"/>
          <p14:tracePt t="4906" x="12176125" y="6108700"/>
          <p14:tracePt t="5354" x="12057063" y="5861050"/>
          <p14:tracePt t="5362" x="11991975" y="5837238"/>
          <p14:tracePt t="5371" x="11904663" y="5813425"/>
          <p14:tracePt t="5378" x="11817350" y="5781675"/>
          <p14:tracePt t="5387" x="11722100" y="5757863"/>
          <p14:tracePt t="5394" x="11625263" y="5718175"/>
          <p14:tracePt t="5402" x="11537950" y="5694363"/>
          <p14:tracePt t="5410" x="11434763" y="5670550"/>
          <p14:tracePt t="5418" x="11339513" y="5637213"/>
          <p14:tracePt t="5426" x="11242675" y="5605463"/>
          <p14:tracePt t="5434" x="11131550" y="5565775"/>
          <p14:tracePt t="5443" x="11012488" y="5518150"/>
          <p14:tracePt t="5450" x="10899775" y="5486400"/>
          <p14:tracePt t="5458" x="10804525" y="5454650"/>
          <p14:tracePt t="5467" x="10693400" y="5422900"/>
          <p14:tracePt t="5474" x="10604500" y="5391150"/>
          <p14:tracePt t="5484" x="10533063" y="5375275"/>
          <p14:tracePt t="5490" x="10461625" y="5359400"/>
          <p14:tracePt t="5499" x="10429875" y="5351463"/>
          <p14:tracePt t="5506" x="10382250" y="5343525"/>
          <p14:tracePt t="5514" x="10350500" y="5327650"/>
          <p14:tracePt t="5523" x="10302875" y="5310188"/>
          <p14:tracePt t="5531" x="10253663" y="5286375"/>
          <p14:tracePt t="5538" x="10198100" y="5246688"/>
          <p14:tracePt t="5546" x="10150475" y="5214938"/>
          <p14:tracePt t="5555" x="10079038" y="5183188"/>
          <p14:tracePt t="5562" x="10023475" y="5143500"/>
          <p14:tracePt t="5571" x="9975850" y="5119688"/>
          <p14:tracePt t="5578" x="9926638" y="5103813"/>
          <p14:tracePt t="5586" x="9894888" y="5087938"/>
          <p14:tracePt t="5594" x="9855200" y="5072063"/>
          <p14:tracePt t="5602" x="9823450" y="5072063"/>
          <p14:tracePt t="5610" x="9799638" y="5064125"/>
          <p14:tracePt t="5618" x="9783763" y="5056188"/>
          <p14:tracePt t="5628" x="9767888" y="5056188"/>
          <p14:tracePt t="5645" x="9759950" y="5056188"/>
          <p14:tracePt t="5666" x="9752013" y="5048250"/>
          <p14:tracePt t="5674" x="9744075" y="5048250"/>
          <p14:tracePt t="5683" x="9736138" y="5040313"/>
          <p14:tracePt t="5691" x="9720263" y="5040313"/>
          <p14:tracePt t="5698" x="9704388" y="5024438"/>
          <p14:tracePt t="5706" x="9696450" y="5016500"/>
          <p14:tracePt t="5714" x="9680575" y="5016500"/>
          <p14:tracePt t="5754" x="9672638" y="5008563"/>
          <p14:tracePt t="5907" x="9664700" y="4992688"/>
          <p14:tracePt t="5914" x="9664700" y="4984750"/>
          <p14:tracePt t="5922" x="9656763" y="4976813"/>
          <p14:tracePt t="12698" x="9640888" y="4976813"/>
          <p14:tracePt t="12707" x="9632950" y="4967288"/>
          <p14:tracePt t="12722" x="9625013" y="4951413"/>
          <p14:tracePt t="12730" x="9625013" y="4935538"/>
          <p14:tracePt t="12738" x="9625013" y="4911725"/>
          <p14:tracePt t="12746" x="9625013" y="4895850"/>
          <p14:tracePt t="12754" x="9609138" y="4895850"/>
          <p14:tracePt t="12762" x="9609138" y="4887913"/>
          <p14:tracePt t="12771" x="9593263" y="4887913"/>
          <p14:tracePt t="12778" x="9593263" y="4879975"/>
          <p14:tracePt t="12786" x="9585325" y="4872038"/>
          <p14:tracePt t="12834" x="9575800" y="4872038"/>
          <p14:tracePt t="12844" x="9567863" y="4872038"/>
          <p14:tracePt t="12850" x="9536113" y="4848225"/>
          <p14:tracePt t="12859" x="9504363" y="4840288"/>
          <p14:tracePt t="12867" x="9472613" y="4816475"/>
          <p14:tracePt t="12876" x="9424988" y="4792663"/>
          <p14:tracePt t="12883" x="9377363" y="4760913"/>
          <p14:tracePt t="12891" x="9337675" y="4737100"/>
          <p14:tracePt t="12898" x="9313863" y="4721225"/>
          <p14:tracePt t="12907" x="9290050" y="4721225"/>
          <p14:tracePt t="12914" x="9274175" y="4713288"/>
          <p14:tracePt t="12923" x="9266238" y="4713288"/>
          <p14:tracePt t="12930" x="9258300" y="4713288"/>
          <p14:tracePt t="12939" x="9250363" y="4705350"/>
          <p14:tracePt t="12946" x="9242425" y="4705350"/>
          <p14:tracePt t="12954" x="9224963" y="4705350"/>
          <p14:tracePt t="12962" x="9201150" y="4697413"/>
          <p14:tracePt t="12970" x="9193213" y="4689475"/>
          <p14:tracePt t="12986" x="9185275" y="4689475"/>
          <p14:tracePt t="12994" x="9177338" y="4681538"/>
          <p14:tracePt t="13003" x="9177338" y="4673600"/>
          <p14:tracePt t="13010" x="9169400" y="4673600"/>
          <p14:tracePt t="13050" x="9161463" y="4673600"/>
          <p14:tracePt t="13058" x="9177338" y="4721225"/>
          <p14:tracePt t="13067" x="9242425" y="4784725"/>
          <p14:tracePt t="13074" x="9377363" y="4872038"/>
          <p14:tracePt t="13083" x="9632950" y="5000625"/>
          <p14:tracePt t="13104" x="10190163" y="5246688"/>
          <p14:tracePt t="13107" x="10556875" y="5335588"/>
          <p14:tracePt t="13114" x="10596563" y="5343525"/>
          <p14:tracePt t="13410" x="10469563" y="5254625"/>
          <p14:tracePt t="13418" x="10390188" y="5191125"/>
          <p14:tracePt t="13426" x="10237788" y="5095875"/>
          <p14:tracePt t="13434" x="10031413" y="4976813"/>
          <p14:tracePt t="13443" x="9815513" y="4840288"/>
          <p14:tracePt t="13450" x="9559925" y="4705350"/>
          <p14:tracePt t="13458" x="9480550" y="4665663"/>
          <p14:tracePt t="13474" x="9480550" y="4657725"/>
          <p14:tracePt t="13483" x="9472613" y="4657725"/>
          <p14:tracePt t="13490" x="9464675" y="4657725"/>
          <p14:tracePt t="13500" x="9456738" y="4649788"/>
          <p14:tracePt t="13506" x="9448800" y="4641850"/>
          <p14:tracePt t="13514" x="9432925" y="4641850"/>
          <p14:tracePt t="13522" x="9417050" y="4633913"/>
          <p14:tracePt t="13534" x="9409113" y="4624388"/>
          <p14:tracePt t="13538" x="9401175" y="4624388"/>
          <p14:tracePt t="13546" x="9369425" y="4608513"/>
          <p14:tracePt t="13554" x="9337675" y="4592638"/>
          <p14:tracePt t="13562" x="9297988" y="4576763"/>
          <p14:tracePt t="13571" x="9250363" y="4560888"/>
          <p14:tracePt t="13578" x="9217025" y="4537075"/>
          <p14:tracePt t="13586" x="9169400" y="4521200"/>
          <p14:tracePt t="13594" x="9129713" y="4497388"/>
          <p14:tracePt t="13603" x="9097963" y="4481513"/>
          <p14:tracePt t="13611" x="9058275" y="4473575"/>
          <p14:tracePt t="13618" x="9034463" y="4465638"/>
          <p14:tracePt t="13626" x="9002713" y="4449763"/>
          <p14:tracePt t="13635" x="8970963" y="4433888"/>
          <p14:tracePt t="13643" x="8939213" y="4418013"/>
          <p14:tracePt t="13650" x="8899525" y="4410075"/>
          <p14:tracePt t="13658" x="8866188" y="4386263"/>
          <p14:tracePt t="13666" x="8818563" y="4362450"/>
          <p14:tracePt t="13674" x="8786813" y="4346575"/>
          <p14:tracePt t="13682" x="8755063" y="4330700"/>
          <p14:tracePt t="13690" x="8731250" y="4322763"/>
          <p14:tracePt t="13699" x="8707438" y="4314825"/>
          <p14:tracePt t="13707" x="8675688" y="4298950"/>
          <p14:tracePt t="13715" x="8628063" y="4281488"/>
          <p14:tracePt t="13723" x="8588375" y="4265613"/>
          <p14:tracePt t="13730" x="8531225" y="4241800"/>
          <p14:tracePt t="13738" x="8459788" y="4225925"/>
          <p14:tracePt t="13747" x="8396288" y="4217988"/>
          <p14:tracePt t="13754" x="8340725" y="4202113"/>
          <p14:tracePt t="13763" x="8293100" y="4186238"/>
          <p14:tracePt t="13771" x="8237538" y="4178300"/>
          <p14:tracePt t="13779" x="8189913" y="4170363"/>
          <p14:tracePt t="13786" x="8132763" y="4162425"/>
          <p14:tracePt t="13794" x="8077200" y="4154488"/>
          <p14:tracePt t="13802" x="8021638" y="4146550"/>
          <p14:tracePt t="13810" x="7958138" y="4146550"/>
          <p14:tracePt t="13819" x="7894638" y="4138613"/>
          <p14:tracePt t="13830" x="7813675" y="4138613"/>
          <p14:tracePt t="13835" x="7742238" y="4138613"/>
          <p14:tracePt t="13848" x="7654925" y="4138613"/>
          <p14:tracePt t="13850" x="7575550" y="4146550"/>
          <p14:tracePt t="13858" x="7486650" y="4154488"/>
          <p14:tracePt t="13866" x="7407275" y="4162425"/>
          <p14:tracePt t="13874" x="7335838" y="4170363"/>
          <p14:tracePt t="13883" x="7304088" y="4178300"/>
          <p14:tracePt t="13890" x="7264400" y="4178300"/>
          <p14:tracePt t="13898" x="7256463" y="4178300"/>
          <p14:tracePt t="13906" x="7248525" y="4194175"/>
          <p14:tracePt t="13914" x="7248525" y="4217988"/>
          <p14:tracePt t="13923" x="7304088" y="4273550"/>
          <p14:tracePt t="13930" x="7359650" y="4346575"/>
          <p14:tracePt t="13938" x="7454900" y="4441825"/>
          <p14:tracePt t="13946" x="7519988" y="4521200"/>
          <p14:tracePt t="13954" x="7615238" y="4608513"/>
          <p14:tracePt t="13962" x="7686675" y="4657725"/>
          <p14:tracePt t="13972" x="7702550" y="4665663"/>
          <p14:tracePt t="13978" x="7702550" y="4673600"/>
          <p14:tracePt t="14195" x="7702550" y="4665663"/>
          <p14:tracePt t="14202" x="7702550" y="4657725"/>
          <p14:tracePt t="14210" x="7702550" y="4649788"/>
          <p14:tracePt t="14226" x="7694613" y="4641850"/>
          <p14:tracePt t="14234" x="7686675" y="4633913"/>
          <p14:tracePt t="14242" x="7654925" y="4616450"/>
          <p14:tracePt t="14251" x="7607300" y="4592638"/>
          <p14:tracePt t="14259" x="7535863" y="4545013"/>
          <p14:tracePt t="14267" x="7470775" y="4489450"/>
          <p14:tracePt t="14274" x="7423150" y="4449763"/>
          <p14:tracePt t="14282" x="7391400" y="4433888"/>
          <p14:tracePt t="14290" x="7367588" y="4418013"/>
          <p14:tracePt t="14298" x="7351713" y="4402138"/>
          <p14:tracePt t="14306" x="7335838" y="4394200"/>
          <p14:tracePt t="14314" x="7335838" y="4386263"/>
          <p14:tracePt t="14323" x="7327900" y="4386263"/>
          <p14:tracePt t="14331" x="7319963" y="4378325"/>
          <p14:tracePt t="14339" x="7312025" y="4378325"/>
          <p14:tracePt t="14346" x="7304088" y="4346575"/>
          <p14:tracePt t="14354" x="7272338" y="4322763"/>
          <p14:tracePt t="14362" x="7248525" y="4291013"/>
          <p14:tracePt t="14371" x="7216775" y="4257675"/>
          <p14:tracePt t="14378" x="7185025" y="4225925"/>
          <p14:tracePt t="14386" x="7153275" y="4186238"/>
          <p14:tracePt t="14394" x="7112000" y="4154488"/>
          <p14:tracePt t="14402" x="7072313" y="4130675"/>
          <p14:tracePt t="14410" x="7064375" y="4122738"/>
          <p14:tracePt t="14418" x="7056438" y="4114800"/>
          <p14:tracePt t="14426" x="7040563" y="4106863"/>
          <p14:tracePt t="14442" x="7032625" y="4106863"/>
          <p14:tracePt t="14450" x="7024688" y="4098925"/>
          <p14:tracePt t="14466" x="7016750" y="4098925"/>
          <p14:tracePt t="14483" x="7008813" y="4090988"/>
          <p14:tracePt t="14498" x="7000875" y="4090988"/>
          <p14:tracePt t="14506" x="6977063" y="4083050"/>
          <p14:tracePt t="14515" x="6953250" y="4067175"/>
          <p14:tracePt t="14522" x="6921500" y="4051300"/>
          <p14:tracePt t="14531" x="6873875" y="4051300"/>
          <p14:tracePt t="14539" x="6794500" y="4019550"/>
          <p14:tracePt t="14548" x="6729413" y="4003675"/>
          <p14:tracePt t="14554" x="6665913" y="3987800"/>
          <p14:tracePt t="14562" x="6594475" y="3971925"/>
          <p14:tracePt t="14570" x="6530975" y="3956050"/>
          <p14:tracePt t="14578" x="6491288" y="3948113"/>
          <p14:tracePt t="14586" x="6442075" y="3948113"/>
          <p14:tracePt t="14595" x="6402388" y="3938588"/>
          <p14:tracePt t="14602" x="6354763" y="3938588"/>
          <p14:tracePt t="14610" x="6299200" y="3938588"/>
          <p14:tracePt t="14618" x="6235700" y="3938588"/>
          <p14:tracePt t="14627" x="6172200" y="3938588"/>
          <p14:tracePt t="14635" x="6124575" y="3938588"/>
          <p14:tracePt t="14642" x="6067425" y="3938588"/>
          <p14:tracePt t="14651" x="6019800" y="3938588"/>
          <p14:tracePt t="14660" x="5988050" y="3956050"/>
          <p14:tracePt t="14667" x="5948363" y="3971925"/>
          <p14:tracePt t="14674" x="5916613" y="3987800"/>
          <p14:tracePt t="14682" x="5868988" y="3995738"/>
          <p14:tracePt t="14691" x="5829300" y="4011613"/>
          <p14:tracePt t="14698" x="5789613" y="4027488"/>
          <p14:tracePt t="14706" x="5740400" y="4043363"/>
          <p14:tracePt t="14714" x="5708650" y="4051300"/>
          <p14:tracePt t="14722" x="5661025" y="4067175"/>
          <p14:tracePt t="14730" x="5621338" y="4075113"/>
          <p14:tracePt t="14738" x="5597525" y="4083050"/>
          <p14:tracePt t="14746" x="5565775" y="4090988"/>
          <p14:tracePt t="14755" x="5526088" y="4098925"/>
          <p14:tracePt t="14763" x="5494338" y="4106863"/>
          <p14:tracePt t="14772" x="5462588" y="4106863"/>
          <p14:tracePt t="14779" x="5414963" y="4114800"/>
          <p14:tracePt t="14787" x="5373688" y="4114800"/>
          <p14:tracePt t="14794" x="5310188" y="4114800"/>
          <p14:tracePt t="14802" x="5238750" y="4114800"/>
          <p14:tracePt t="14811" x="5159375" y="4114800"/>
          <p14:tracePt t="14818" x="5072063" y="4106863"/>
          <p14:tracePt t="14827" x="4975225" y="4090988"/>
          <p14:tracePt t="14834" x="4895850" y="4075113"/>
          <p14:tracePt t="14844" x="4792663" y="4059238"/>
          <p14:tracePt t="14850" x="4713288" y="4051300"/>
          <p14:tracePt t="14859" x="4632325" y="4043363"/>
          <p14:tracePt t="14867" x="4624388" y="4035425"/>
          <p14:tracePt t="15082" x="4713288" y="4194175"/>
          <p14:tracePt t="15090" x="4959350" y="4410075"/>
          <p14:tracePt t="15098" x="5207000" y="4624388"/>
          <p14:tracePt t="15106" x="5573713" y="4848225"/>
          <p14:tracePt t="15115" x="5573713" y="4856163"/>
          <p14:tracePt t="15418" x="5422900" y="4721225"/>
          <p14:tracePt t="15426" x="5254625" y="4568825"/>
          <p14:tracePt t="15434" x="5143500" y="4394200"/>
          <p14:tracePt t="15443" x="5087938" y="4314825"/>
          <p14:tracePt t="15450" x="5056188" y="4291013"/>
          <p14:tracePt t="15459" x="5038725" y="4257675"/>
          <p14:tracePt t="15466" x="5038725" y="4249738"/>
          <p14:tracePt t="15474" x="5038725" y="4241800"/>
          <p14:tracePt t="15482" x="5030788" y="4233863"/>
          <p14:tracePt t="15490" x="5030788" y="4225925"/>
          <p14:tracePt t="15498" x="5014913" y="4217988"/>
          <p14:tracePt t="15506" x="4999038" y="4210050"/>
          <p14:tracePt t="15514" x="4999038" y="4202113"/>
          <p14:tracePt t="15522" x="4983163" y="4202113"/>
          <p14:tracePt t="15532" x="4983163" y="4186238"/>
          <p14:tracePt t="15538" x="4975225" y="4186238"/>
          <p14:tracePt t="15548" x="4967288" y="4170363"/>
          <p14:tracePt t="15554" x="4951413" y="4162425"/>
          <p14:tracePt t="15562" x="4935538" y="4146550"/>
          <p14:tracePt t="15571" x="4911725" y="4130675"/>
          <p14:tracePt t="15578" x="4887913" y="4114800"/>
          <p14:tracePt t="15587" x="4856163" y="4106863"/>
          <p14:tracePt t="15594" x="4840288" y="4090988"/>
          <p14:tracePt t="15602" x="4824413" y="4083050"/>
          <p14:tracePt t="15611" x="4808538" y="4075113"/>
          <p14:tracePt t="15626" x="4800600" y="4067175"/>
          <p14:tracePt t="15666" x="4792663" y="4067175"/>
          <p14:tracePt t="15690" x="4776788" y="4059238"/>
          <p14:tracePt t="15699" x="4760913" y="4043363"/>
          <p14:tracePt t="15706" x="4745038" y="4027488"/>
          <p14:tracePt t="15714" x="4721225" y="4003675"/>
          <p14:tracePt t="15722" x="4705350" y="3987800"/>
          <p14:tracePt t="15730" x="4687888" y="3971925"/>
          <p14:tracePt t="15739" x="4672013" y="3956050"/>
          <p14:tracePt t="15746" x="4664075" y="3930650"/>
          <p14:tracePt t="15754" x="4640263" y="3906838"/>
          <p14:tracePt t="15763" x="4624388" y="3890963"/>
          <p14:tracePt t="15772" x="4616450" y="3875088"/>
          <p14:tracePt t="15779" x="4608513" y="3867150"/>
          <p14:tracePt t="15786" x="4600575" y="3859213"/>
          <p14:tracePt t="15795" x="4600575" y="3851275"/>
          <p14:tracePt t="15803" x="4600575" y="3843338"/>
          <p14:tracePt t="15812" x="4592638" y="3843338"/>
          <p14:tracePt t="15818" x="4584700" y="3835400"/>
          <p14:tracePt t="15826" x="4584700" y="3819525"/>
          <p14:tracePt t="15835" x="4576763" y="3811588"/>
          <p14:tracePt t="15844" x="4568825" y="3795713"/>
          <p14:tracePt t="15850" x="4560888" y="3779838"/>
          <p14:tracePt t="15859" x="4552950" y="3763963"/>
          <p14:tracePt t="15867" x="4545013" y="3748088"/>
          <p14:tracePt t="15874" x="4537075" y="3732213"/>
          <p14:tracePt t="15882" x="4537075" y="3724275"/>
          <p14:tracePt t="15890" x="4529138" y="3708400"/>
          <p14:tracePt t="15898" x="4529138" y="3700463"/>
          <p14:tracePt t="15907" x="4529138" y="3684588"/>
          <p14:tracePt t="15914" x="4529138" y="3668713"/>
          <p14:tracePt t="15922" x="4529138" y="3660775"/>
          <p14:tracePt t="15931" x="4521200" y="3652838"/>
          <p14:tracePt t="15941" x="4521200" y="3636963"/>
          <p14:tracePt t="15946" x="4513263" y="3629025"/>
          <p14:tracePt t="15954" x="4513263" y="3621088"/>
          <p14:tracePt t="15963" x="4513263" y="3605213"/>
          <p14:tracePt t="15970" x="4505325" y="3587750"/>
          <p14:tracePt t="15978" x="4497388" y="3571875"/>
          <p14:tracePt t="15986" x="4489450" y="3540125"/>
          <p14:tracePt t="15994" x="4481513" y="3516313"/>
          <p14:tracePt t="16002" x="4481513" y="3476625"/>
          <p14:tracePt t="16010" x="4473575" y="3460750"/>
          <p14:tracePt t="16018" x="4473575" y="3444875"/>
          <p14:tracePt t="16026" x="4465638" y="3429000"/>
          <p14:tracePt t="16034" x="4465638" y="3421063"/>
          <p14:tracePt t="16043" x="4457700" y="3405188"/>
          <p14:tracePt t="16058" x="4457700" y="3389313"/>
          <p14:tracePt t="16083" x="4457700" y="3381375"/>
          <p14:tracePt t="16147" x="4457700" y="3373438"/>
          <p14:tracePt t="16314" x="4449763" y="3373438"/>
          <p14:tracePt t="16322" x="4441825" y="3373438"/>
          <p14:tracePt t="16330" x="4433888" y="3365500"/>
          <p14:tracePt t="17234" x="4433888" y="3341688"/>
          <p14:tracePt t="17243" x="4433888" y="3317875"/>
          <p14:tracePt t="17250" x="4433888" y="3309938"/>
          <p14:tracePt t="17258" x="4433888" y="3294063"/>
          <p14:tracePt t="17266" x="4433888" y="3286125"/>
          <p14:tracePt t="17274" x="4433888" y="3270250"/>
          <p14:tracePt t="17283" x="4433888" y="3252788"/>
          <p14:tracePt t="17290" x="4433888" y="3244850"/>
          <p14:tracePt t="17300" x="4433888" y="3228975"/>
          <p14:tracePt t="17306" x="4433888" y="3213100"/>
          <p14:tracePt t="17314" x="4433888" y="3197225"/>
          <p14:tracePt t="17322" x="4433888" y="3181350"/>
          <p14:tracePt t="17330" x="4433888" y="3173413"/>
          <p14:tracePt t="17338" x="4433888" y="3157538"/>
          <p14:tracePt t="17346" x="4433888" y="3149600"/>
          <p14:tracePt t="17354" x="4433888" y="3133725"/>
          <p14:tracePt t="17362" x="4433888" y="3125788"/>
          <p14:tracePt t="17371" x="4433888" y="3117850"/>
          <p14:tracePt t="17378" x="4433888" y="3109913"/>
          <p14:tracePt t="17394" x="4433888" y="3094038"/>
          <p14:tracePt t="17402" x="4433888" y="3078163"/>
          <p14:tracePt t="17410" x="4433888" y="3070225"/>
          <p14:tracePt t="17418" x="4433888" y="3054350"/>
          <p14:tracePt t="17426" x="4433888" y="3030538"/>
          <p14:tracePt t="17434" x="4433888" y="3006725"/>
          <p14:tracePt t="17442" x="4433888" y="2982913"/>
          <p14:tracePt t="17450" x="4433888" y="2967038"/>
          <p14:tracePt t="17458" x="4441825" y="2943225"/>
          <p14:tracePt t="17466" x="4441825" y="2927350"/>
          <p14:tracePt t="17474" x="4441825" y="2901950"/>
          <p14:tracePt t="17482" x="4441825" y="2878138"/>
          <p14:tracePt t="17490" x="4441825" y="2846388"/>
          <p14:tracePt t="17499" x="4441825" y="2814638"/>
          <p14:tracePt t="17506" x="4441825" y="2790825"/>
          <p14:tracePt t="17515" x="4441825" y="2759075"/>
          <p14:tracePt t="17522" x="4441825" y="2727325"/>
          <p14:tracePt t="17532" x="4441825" y="2703513"/>
          <p14:tracePt t="17538" x="4441825" y="2679700"/>
          <p14:tracePt t="17548" x="4441825" y="2663825"/>
          <p14:tracePt t="17555" x="4441825" y="2655888"/>
          <p14:tracePt t="17563" x="4441825" y="2640013"/>
          <p14:tracePt t="17572" x="4441825" y="2624138"/>
          <p14:tracePt t="17580" x="4441825" y="2616200"/>
          <p14:tracePt t="17588" x="4441825" y="2608263"/>
          <p14:tracePt t="17596" x="4441825" y="2592388"/>
          <p14:tracePt t="17602" x="4441825" y="2576513"/>
          <p14:tracePt t="17618" x="4441825" y="2566988"/>
          <p14:tracePt t="17626" x="4441825" y="2551113"/>
          <p14:tracePt t="17643" x="4441825" y="2543175"/>
          <p14:tracePt t="17666" x="4441825" y="2535238"/>
          <p14:tracePt t="17690" x="4441825" y="2527300"/>
          <p14:tracePt t="17706" x="4441825" y="2519363"/>
          <p14:tracePt t="17714" x="4441825" y="2511425"/>
          <p14:tracePt t="17722" x="4441825" y="2503488"/>
          <p14:tracePt t="17738" x="4441825" y="2495550"/>
          <p14:tracePt t="17746" x="4449763" y="2495550"/>
          <p14:tracePt t="17755" x="4449763" y="2487613"/>
          <p14:tracePt t="17771" x="4449763" y="2479675"/>
          <p14:tracePt t="17778" x="4449763" y="2471738"/>
          <p14:tracePt t="17794" x="4449763" y="2463800"/>
          <p14:tracePt t="17802" x="4457700" y="2455863"/>
          <p14:tracePt t="17810" x="4465638" y="2447925"/>
          <p14:tracePt t="17819" x="4465638" y="2432050"/>
          <p14:tracePt t="17829" x="4465638" y="2424113"/>
          <p14:tracePt t="17835" x="4465638" y="2416175"/>
          <p14:tracePt t="17844" x="4465638" y="2408238"/>
          <p14:tracePt t="17850" x="4473575" y="2400300"/>
          <p14:tracePt t="17860" x="4473575" y="2392363"/>
          <p14:tracePt t="17867" x="4473575" y="2384425"/>
          <p14:tracePt t="17875" x="4481513" y="2384425"/>
          <p14:tracePt t="17891" x="4481513" y="2376488"/>
          <p14:tracePt t="17922" x="4481513" y="2368550"/>
          <p14:tracePt t="18730" x="4481513" y="2360613"/>
          <p14:tracePt t="18738" x="4489450" y="2352675"/>
          <p14:tracePt t="18747" x="4489450" y="2344738"/>
          <p14:tracePt t="18762" x="4489450" y="2336800"/>
          <p14:tracePt t="18781" x="4497388" y="2328863"/>
          <p14:tracePt t="18786" x="4505325" y="2320925"/>
          <p14:tracePt t="18802" x="4505325" y="2312988"/>
          <p14:tracePt t="18810" x="4513263" y="2312988"/>
          <p14:tracePt t="18827" x="4513263" y="2305050"/>
          <p14:tracePt t="53501" x="4552950" y="2352675"/>
          <p14:tracePt t="53506" x="4576763" y="2376488"/>
          <p14:tracePt t="53515" x="4576763" y="2384425"/>
          <p14:tracePt t="53535" x="4584700" y="2392363"/>
          <p14:tracePt t="53538" x="4592638" y="2400300"/>
          <p14:tracePt t="53571" x="4592638" y="2408238"/>
          <p14:tracePt t="53963" x="4616450" y="2455863"/>
          <p14:tracePt t="53971" x="4648200" y="2495550"/>
          <p14:tracePt t="53978" x="4679950" y="2527300"/>
          <p14:tracePt t="53986" x="4695825" y="2551113"/>
          <p14:tracePt t="53994" x="4737100" y="2592388"/>
          <p14:tracePt t="54002" x="4800600" y="2663825"/>
          <p14:tracePt t="54010" x="4872038" y="2751138"/>
          <p14:tracePt t="54018" x="4951413" y="2846388"/>
          <p14:tracePt t="54026" x="5030788" y="2959100"/>
          <p14:tracePt t="54034" x="5103813" y="3054350"/>
          <p14:tracePt t="54042" x="5159375" y="3133725"/>
          <p14:tracePt t="54050" x="5207000" y="3205163"/>
          <p14:tracePt t="54058" x="5254625" y="3262313"/>
          <p14:tracePt t="54066" x="5270500" y="3302000"/>
          <p14:tracePt t="54075" x="5294313" y="3333750"/>
          <p14:tracePt t="54093" x="5326063" y="3397250"/>
          <p14:tracePt t="54098" x="5334000" y="3421063"/>
          <p14:tracePt t="54106" x="5357813" y="3452813"/>
          <p14:tracePt t="54114" x="5381625" y="3508375"/>
          <p14:tracePt t="54122" x="5407025" y="3563938"/>
          <p14:tracePt t="54130" x="5430838" y="3636963"/>
          <p14:tracePt t="54138" x="5462588" y="3708400"/>
          <p14:tracePt t="54146" x="5478463" y="3771900"/>
          <p14:tracePt t="54155" x="5494338" y="3827463"/>
          <p14:tracePt t="54162" x="5502275" y="3883025"/>
          <p14:tracePt t="54171" x="5510213" y="3930650"/>
          <p14:tracePt t="54178" x="5510213" y="3979863"/>
          <p14:tracePt t="54186" x="5518150" y="4011613"/>
          <p14:tracePt t="54194" x="5526088" y="4027488"/>
          <p14:tracePt t="54202" x="5526088" y="4043363"/>
          <p14:tracePt t="54211" x="5526088" y="4059238"/>
          <p14:tracePt t="54219" x="5526088" y="4067175"/>
          <p14:tracePt t="54226" x="5526088" y="4075113"/>
          <p14:tracePt t="54234" x="5526088" y="4083050"/>
          <p14:tracePt t="54242" x="5526088" y="4090988"/>
          <p14:tracePt t="54252" x="5526088" y="4098925"/>
          <p14:tracePt t="54267" x="5526088" y="4106863"/>
          <p14:tracePt t="54282" x="5526088" y="4114800"/>
          <p14:tracePt t="54298" x="5518150" y="4114800"/>
          <p14:tracePt t="54322" x="5518150" y="4122738"/>
          <p14:tracePt t="54435" x="5502275" y="4122738"/>
          <p14:tracePt t="54443" x="5494338" y="4114800"/>
          <p14:tracePt t="54451" x="5494338" y="4106863"/>
          <p14:tracePt t="54459" x="5486400" y="4106863"/>
          <p14:tracePt t="54474" x="5478463" y="4106863"/>
          <p14:tracePt t="54490" x="5470525" y="4098925"/>
          <p14:tracePt t="54514" x="5454650" y="4090988"/>
          <p14:tracePt t="54522" x="5446713" y="4083050"/>
          <p14:tracePt t="54532" x="5438775" y="4067175"/>
          <p14:tracePt t="54538" x="5422900" y="4059238"/>
          <p14:tracePt t="54547" x="5414963" y="4043363"/>
          <p14:tracePt t="54554" x="5407025" y="4043363"/>
          <p14:tracePt t="54563" x="5407025" y="4035425"/>
          <p14:tracePt t="54571" x="5397500" y="4035425"/>
          <p14:tracePt t="54578" x="5397500" y="4027488"/>
          <p14:tracePt t="54586" x="5389563" y="4027488"/>
          <p14:tracePt t="54603" x="5381625" y="4019550"/>
          <p14:tracePt t="54611" x="5373688" y="4011613"/>
          <p14:tracePt t="54626" x="5357813" y="3995738"/>
          <p14:tracePt t="54651" x="5349875" y="3987800"/>
          <p14:tracePt t="54834" x="5341938" y="3979863"/>
          <p14:tracePt t="54843" x="5334000" y="3979863"/>
          <p14:tracePt t="54883" x="5326063" y="3979863"/>
          <p14:tracePt t="75315" x="5326063" y="3971925"/>
          <p14:tracePt t="75323" x="5318125" y="3963988"/>
          <p14:tracePt t="75330" x="5310188" y="3963988"/>
          <p14:tracePt t="75339" x="5302250" y="3956050"/>
          <p14:tracePt t="75354" x="5286375" y="3948113"/>
          <p14:tracePt t="75372" x="5278438" y="3938588"/>
          <p14:tracePt t="75402" x="5270500" y="3938588"/>
          <p14:tracePt t="75418" x="5262563" y="3930650"/>
          <p14:tracePt t="75426" x="5254625" y="3930650"/>
          <p14:tracePt t="75442" x="5246688" y="3930650"/>
          <p14:tracePt t="75452" x="5246688" y="3922713"/>
          <p14:tracePt t="75459" x="5238750" y="3922713"/>
          <p14:tracePt t="75467" x="5230813" y="3914775"/>
          <p14:tracePt t="75474" x="5214938" y="3906838"/>
          <p14:tracePt t="75484" x="5199063" y="3898900"/>
          <p14:tracePt t="75490" x="5191125" y="3890963"/>
          <p14:tracePt t="75500" x="5175250" y="3883025"/>
          <p14:tracePt t="75507" x="5143500" y="3867150"/>
          <p14:tracePt t="75514" x="5127625" y="3859213"/>
          <p14:tracePt t="75522" x="5111750" y="3851275"/>
          <p14:tracePt t="75532" x="5103813" y="3843338"/>
          <p14:tracePt t="75538" x="5087938" y="3835400"/>
          <p14:tracePt t="75546" x="5080000" y="3827463"/>
          <p14:tracePt t="75554" x="5064125" y="3819525"/>
          <p14:tracePt t="75570" x="5056188" y="3819525"/>
          <p14:tracePt t="75594" x="5056188" y="3811588"/>
          <p14:tracePt t="75602" x="5046663" y="3811588"/>
          <p14:tracePt t="75634" x="5038725" y="3811588"/>
          <p14:tracePt t="76210" x="5046663" y="3795713"/>
          <p14:tracePt t="76220" x="5064125" y="3787775"/>
          <p14:tracePt t="76226" x="5080000" y="3771900"/>
          <p14:tracePt t="76234" x="5103813" y="3763963"/>
          <p14:tracePt t="76242" x="5119688" y="3756025"/>
          <p14:tracePt t="76251" x="5135563" y="3748088"/>
          <p14:tracePt t="76258" x="5151438" y="3748088"/>
          <p14:tracePt t="76266" x="5167313" y="3740150"/>
          <p14:tracePt t="76274" x="5183188" y="3732213"/>
          <p14:tracePt t="76290" x="5191125" y="3732213"/>
          <p14:tracePt t="76330" x="5191125" y="3724275"/>
          <p14:tracePt t="81259" x="5199063" y="3779838"/>
          <p14:tracePt t="81267" x="5207000" y="3811588"/>
          <p14:tracePt t="81275" x="5238750" y="3883025"/>
          <p14:tracePt t="81284" x="5294313" y="3963988"/>
          <p14:tracePt t="81290" x="5365750" y="4027488"/>
          <p14:tracePt t="81298" x="5470525" y="4098925"/>
          <p14:tracePt t="81306" x="5629275" y="4162425"/>
          <p14:tracePt t="81315" x="5829300" y="4225925"/>
          <p14:tracePt t="81323" x="6043613" y="4273550"/>
          <p14:tracePt t="81331" x="6267450" y="4306888"/>
          <p14:tracePt t="81339" x="6507163" y="4306888"/>
          <p14:tracePt t="81346" x="6794500" y="4298950"/>
          <p14:tracePt t="81355" x="7064375" y="4257675"/>
          <p14:tracePt t="81362" x="7343775" y="4186238"/>
          <p14:tracePt t="81370" x="7646988" y="4083050"/>
          <p14:tracePt t="81379" x="7997825" y="3963988"/>
          <p14:tracePt t="81387" x="8372475" y="3819525"/>
          <p14:tracePt t="81397" x="8723313" y="3668713"/>
          <p14:tracePt t="81402" x="9121775" y="3508375"/>
          <p14:tracePt t="81410" x="9520238" y="3317875"/>
          <p14:tracePt t="81418" x="9871075" y="3165475"/>
          <p14:tracePt t="81426" x="10245725" y="2990850"/>
          <p14:tracePt t="81434" x="10517188" y="2862263"/>
          <p14:tracePt t="81442" x="10733088" y="2759075"/>
          <p14:tracePt t="81450" x="10852150" y="2687638"/>
          <p14:tracePt t="81458" x="10923588" y="2632075"/>
          <p14:tracePt t="81467" x="10963275" y="2616200"/>
          <p14:tracePt t="81474" x="10980738" y="2600325"/>
          <p14:tracePt t="81483" x="10988675" y="2592388"/>
          <p14:tracePt t="81490" x="11012488" y="2592388"/>
          <p14:tracePt t="81498" x="11044238" y="2592388"/>
          <p14:tracePt t="81506" x="11123613" y="2592388"/>
          <p14:tracePt t="81514" x="11218863" y="2592388"/>
          <p14:tracePt t="81522" x="11331575" y="2592388"/>
          <p14:tracePt t="81531" x="11490325" y="2592388"/>
          <p14:tracePt t="81538" x="11690350" y="2592388"/>
          <p14:tracePt t="81546" x="11849100" y="2592388"/>
          <p14:tracePt t="81554" x="11968163" y="2576513"/>
          <p14:tracePt t="81563" x="12065000" y="2566988"/>
          <p14:tracePt t="81571" x="12120563" y="2551113"/>
          <p14:tracePt t="81578" x="12160250" y="2543175"/>
          <p14:tracePt t="81586" x="12168188" y="2535238"/>
          <p14:tracePt t="81627" x="12152313" y="2535238"/>
          <p14:tracePt t="81635" x="12128500" y="2535238"/>
          <p14:tracePt t="81643" x="12088813" y="2535238"/>
          <p14:tracePt t="81651" x="12080875" y="2566988"/>
          <p14:tracePt t="81662" x="12065000" y="2600325"/>
          <p14:tracePt t="81667" x="12065000" y="2632075"/>
          <p14:tracePt t="81676" x="12080875" y="2671763"/>
          <p14:tracePt t="81683" x="12112625" y="2735263"/>
          <p14:tracePt t="81693" x="12144375" y="2782888"/>
          <p14:tracePt t="81698" x="12176125" y="2822575"/>
        </p14:tracePtLst>
      </p14:laserTraceLst>
    </p:ext>
  </p:extLs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Examples of resonance for /</a:t>
            </a:r>
            <a:r>
              <a:rPr lang="en-US" altLang="en-US" dirty="0" err="1"/>
              <a:t>i,a,u</a:t>
            </a:r>
            <a:r>
              <a:rPr lang="en-US" altLang="en-US" dirty="0"/>
              <a:t>/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097280" y="2234841"/>
            <a:ext cx="4019471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/>
              <a:t>/</a:t>
            </a:r>
            <a:r>
              <a:rPr lang="en-US" altLang="en-US" sz="2400" dirty="0" err="1"/>
              <a:t>i</a:t>
            </a:r>
            <a:r>
              <a:rPr lang="en-US" altLang="en-US" sz="2400" dirty="0"/>
              <a:t>/ is made with the tongue high (thus, low F1) and fronted (high F2)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/>
              <a:t>/</a:t>
            </a:r>
            <a:r>
              <a:rPr lang="en-US" sz="2100" dirty="0"/>
              <a:t>ɑ</a:t>
            </a:r>
            <a:r>
              <a:rPr lang="en-US" altLang="en-US" sz="2400" dirty="0"/>
              <a:t>/ is made with the tongue low (high F1) and back (low F2)</a:t>
            </a:r>
          </a:p>
        </p:txBody>
      </p:sp>
      <p:pic>
        <p:nvPicPr>
          <p:cNvPr id="116740" name="Picture 5" descr="vocaltract_confi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387" y="2234840"/>
            <a:ext cx="4902293" cy="3555649"/>
          </a:xfrm>
          <a:ln w="2222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A415D4-13DF-4A83-85D6-FF1399BD4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62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64"/>
    </mc:Choice>
    <mc:Fallback xmlns="">
      <p:transition spd="slow" advTm="64764"/>
    </mc:Fallback>
  </mc:AlternateContent>
  <p:extLst>
    <p:ext uri="{3A86A75C-4F4B-4683-9AE1-C65F6400EC91}">
      <p14:laserTraceLst xmlns:p14="http://schemas.microsoft.com/office/powerpoint/2010/main">
        <p14:tracePtLst>
          <p14:tracePt t="844" x="12088813" y="3652838"/>
          <p14:tracePt t="852" x="12015788" y="3692525"/>
          <p14:tracePt t="860" x="11960225" y="3724275"/>
          <p14:tracePt t="869" x="11904663" y="3756025"/>
          <p14:tracePt t="876" x="11864975" y="3763963"/>
          <p14:tracePt t="884" x="11841163" y="3787775"/>
          <p14:tracePt t="892" x="11817350" y="3811588"/>
          <p14:tracePt t="902" x="11793538" y="3819525"/>
          <p14:tracePt t="908" x="11777663" y="3835400"/>
          <p14:tracePt t="916" x="11753850" y="3843338"/>
          <p14:tracePt t="925" x="11722100" y="3867150"/>
          <p14:tracePt t="933" x="11706225" y="3875088"/>
          <p14:tracePt t="941" x="11674475" y="3898900"/>
          <p14:tracePt t="949" x="11641138" y="3922713"/>
          <p14:tracePt t="956" x="11609388" y="3938588"/>
          <p14:tracePt t="965" x="11561763" y="3963988"/>
          <p14:tracePt t="972" x="11522075" y="3995738"/>
          <p14:tracePt t="980" x="11482388" y="4027488"/>
          <p14:tracePt t="989" x="11434763" y="4051300"/>
          <p14:tracePt t="996" x="11387138" y="4083050"/>
          <p14:tracePt t="1004" x="11355388" y="4106863"/>
          <p14:tracePt t="1012" x="11306175" y="4130675"/>
          <p14:tracePt t="1021" x="11258550" y="4162425"/>
          <p14:tracePt t="1030" x="11218863" y="4186238"/>
          <p14:tracePt t="1037" x="11163300" y="4225925"/>
          <p14:tracePt t="1046" x="11123613" y="4265613"/>
          <p14:tracePt t="1052" x="11083925" y="4314825"/>
          <p14:tracePt t="1061" x="11020425" y="4362450"/>
          <p14:tracePt t="1069" x="10947400" y="4425950"/>
          <p14:tracePt t="1079" x="10883900" y="4497388"/>
          <p14:tracePt t="1085" x="10788650" y="4560888"/>
          <p14:tracePt t="1093" x="10685463" y="4649788"/>
          <p14:tracePt t="1100" x="10548938" y="4745038"/>
          <p14:tracePt t="1108" x="10437813" y="4832350"/>
          <p14:tracePt t="1117" x="10318750" y="4919663"/>
          <p14:tracePt t="1124" x="10221913" y="5000625"/>
          <p14:tracePt t="1133" x="10134600" y="5072063"/>
          <p14:tracePt t="1140" x="10039350" y="5151438"/>
          <p14:tracePt t="1149" x="9959975" y="5214938"/>
          <p14:tracePt t="1156" x="9879013" y="5270500"/>
          <p14:tracePt t="1165" x="9791700" y="5335588"/>
          <p14:tracePt t="1172" x="9720263" y="5383213"/>
          <p14:tracePt t="1180" x="9640888" y="5422900"/>
          <p14:tracePt t="1189" x="9575800" y="5462588"/>
          <p14:tracePt t="1197" x="9512300" y="5510213"/>
          <p14:tracePt t="1204" x="9456738" y="5541963"/>
          <p14:tracePt t="1213" x="9393238" y="5573713"/>
          <p14:tracePt t="1220" x="9313863" y="5605463"/>
          <p14:tracePt t="1228" x="9234488" y="5637213"/>
          <p14:tracePt t="1236" x="9153525" y="5662613"/>
          <p14:tracePt t="1244" x="9074150" y="5686425"/>
          <p14:tracePt t="1253" x="8986838" y="5710238"/>
          <p14:tracePt t="1260" x="8915400" y="5734050"/>
          <p14:tracePt t="1269" x="8842375" y="5765800"/>
          <p14:tracePt t="1277" x="8778875" y="5789613"/>
          <p14:tracePt t="1285" x="8723313" y="5813425"/>
          <p14:tracePt t="1297" x="8659813" y="5845175"/>
          <p14:tracePt t="1300" x="8596313" y="5876925"/>
          <p14:tracePt t="1308" x="8531225" y="5900738"/>
          <p14:tracePt t="1317" x="8475663" y="5924550"/>
          <p14:tracePt t="1324" x="8412163" y="5948363"/>
          <p14:tracePt t="1333" x="8340725" y="5972175"/>
          <p14:tracePt t="1341" x="8285163" y="5988050"/>
          <p14:tracePt t="1349" x="8189913" y="6005513"/>
          <p14:tracePt t="1357" x="8116888" y="6013450"/>
          <p14:tracePt t="1364" x="8005763" y="6021388"/>
          <p14:tracePt t="1373" x="7910513" y="6021388"/>
          <p14:tracePt t="1380" x="7766050" y="6021388"/>
          <p14:tracePt t="1394" x="7639050" y="6021388"/>
          <p14:tracePt t="1397" x="7486650" y="6021388"/>
          <p14:tracePt t="1405" x="7280275" y="6005513"/>
          <p14:tracePt t="1412" x="7080250" y="5995988"/>
          <p14:tracePt t="1420" x="6858000" y="5980113"/>
          <p14:tracePt t="1428" x="6657975" y="5980113"/>
          <p14:tracePt t="1436" x="6507163" y="5980113"/>
          <p14:tracePt t="1445" x="6394450" y="5980113"/>
          <p14:tracePt t="1452" x="6299200" y="5980113"/>
          <p14:tracePt t="1460" x="6219825" y="5980113"/>
          <p14:tracePt t="1468" x="6156325" y="5988050"/>
          <p14:tracePt t="1476" x="6108700" y="5995988"/>
          <p14:tracePt t="1485" x="6035675" y="6005513"/>
          <p14:tracePt t="1493" x="5995988" y="6005513"/>
          <p14:tracePt t="1501" x="5924550" y="6013450"/>
          <p14:tracePt t="1508" x="5884863" y="6013450"/>
          <p14:tracePt t="1516" x="5829300" y="6013450"/>
          <p14:tracePt t="1524" x="5781675" y="6013450"/>
          <p14:tracePt t="1532" x="5740400" y="6013450"/>
          <p14:tracePt t="1540" x="5708650" y="6013450"/>
          <p14:tracePt t="1548" x="5676900" y="6013450"/>
          <p14:tracePt t="1556" x="5661025" y="6013450"/>
          <p14:tracePt t="1564" x="5629275" y="6013450"/>
          <p14:tracePt t="1573" x="5597525" y="6013450"/>
          <p14:tracePt t="1580" x="5581650" y="6013450"/>
          <p14:tracePt t="1590" x="5541963" y="6013450"/>
          <p14:tracePt t="1596" x="5502275" y="6013450"/>
          <p14:tracePt t="1604" x="5462588" y="6013450"/>
          <p14:tracePt t="1612" x="5414963" y="6005513"/>
          <p14:tracePt t="1620" x="5357813" y="5995988"/>
          <p14:tracePt t="1628" x="5310188" y="5988050"/>
          <p14:tracePt t="1637" x="5254625" y="5980113"/>
          <p14:tracePt t="1644" x="5175250" y="5964238"/>
          <p14:tracePt t="1653" x="5103813" y="5948363"/>
          <p14:tracePt t="1661" x="5022850" y="5932488"/>
          <p14:tracePt t="1668" x="4927600" y="5916613"/>
          <p14:tracePt t="1676" x="4840288" y="5884863"/>
          <p14:tracePt t="1684" x="4752975" y="5868988"/>
          <p14:tracePt t="1692" x="4664075" y="5853113"/>
          <p14:tracePt t="1701" x="4576763" y="5837238"/>
          <p14:tracePt t="1708" x="4560888" y="5821363"/>
          <p14:tracePt t="1989" x="4568825" y="5821363"/>
          <p14:tracePt t="1997" x="4616450" y="5821363"/>
          <p14:tracePt t="2005" x="4664075" y="5821363"/>
          <p14:tracePt t="2014" x="4713288" y="5821363"/>
          <p14:tracePt t="2020" x="4776788" y="5821363"/>
          <p14:tracePt t="2028" x="4832350" y="5805488"/>
          <p14:tracePt t="2036" x="4887913" y="5789613"/>
          <p14:tracePt t="2044" x="4943475" y="5773738"/>
          <p14:tracePt t="2052" x="4983163" y="5757863"/>
          <p14:tracePt t="2061" x="5014913" y="5741988"/>
          <p14:tracePt t="2069" x="5030788" y="5726113"/>
          <p14:tracePt t="2076" x="5030788" y="5710238"/>
          <p14:tracePt t="2085" x="5006975" y="5702300"/>
          <p14:tracePt t="2092" x="4951413" y="5686425"/>
          <p14:tracePt t="2100" x="4927600" y="5686425"/>
          <p14:tracePt t="2492" x="4927600" y="5678488"/>
          <p14:tracePt t="2500" x="4927600" y="5670550"/>
          <p14:tracePt t="2508" x="4919663" y="5670550"/>
          <p14:tracePt t="2516" x="4903788" y="5670550"/>
          <p14:tracePt t="2525" x="4895850" y="5678488"/>
          <p14:tracePt t="2532" x="4887913" y="5686425"/>
          <p14:tracePt t="2549" x="4879975" y="5686425"/>
          <p14:tracePt t="2573" x="4872038" y="5686425"/>
          <p14:tracePt t="2653" x="4864100" y="5678488"/>
          <p14:tracePt t="2660" x="4864100" y="5670550"/>
          <p14:tracePt t="2676" x="4856163" y="5662613"/>
          <p14:tracePt t="2685" x="4848225" y="5653088"/>
          <p14:tracePt t="2693" x="4832350" y="5653088"/>
          <p14:tracePt t="2700" x="4824413" y="5645150"/>
          <p14:tracePt t="2708" x="4816475" y="5637213"/>
          <p14:tracePt t="2717" x="4808538" y="5637213"/>
          <p14:tracePt t="4797" x="4903788" y="5637213"/>
          <p14:tracePt t="4805" x="4975225" y="5637213"/>
          <p14:tracePt t="4813" x="5046663" y="5645150"/>
          <p14:tracePt t="4820" x="5127625" y="5645150"/>
          <p14:tracePt t="4828" x="5191125" y="5645150"/>
          <p14:tracePt t="4836" x="5254625" y="5645150"/>
          <p14:tracePt t="4844" x="5310188" y="5645150"/>
          <p14:tracePt t="4853" x="5349875" y="5653088"/>
          <p14:tracePt t="4860" x="5414963" y="5662613"/>
          <p14:tracePt t="4868" x="5446713" y="5662613"/>
          <p14:tracePt t="4876" x="5486400" y="5670550"/>
          <p14:tracePt t="4885" x="5510213" y="5670550"/>
          <p14:tracePt t="4892" x="5518150" y="5678488"/>
          <p14:tracePt t="4901" x="5534025" y="5678488"/>
          <p14:tracePt t="4908" x="5549900" y="5678488"/>
          <p14:tracePt t="4941" x="5557838" y="5678488"/>
          <p14:tracePt t="4956" x="5565775" y="5678488"/>
          <p14:tracePt t="4965" x="5581650" y="5678488"/>
          <p14:tracePt t="4972" x="5597525" y="5678488"/>
          <p14:tracePt t="4981" x="5621338" y="5670550"/>
          <p14:tracePt t="4989" x="5629275" y="5670550"/>
          <p14:tracePt t="4996" x="5645150" y="5653088"/>
          <p14:tracePt t="5004" x="5661025" y="5645150"/>
          <p14:tracePt t="5014" x="5676900" y="5637213"/>
          <p14:tracePt t="5020" x="5684838" y="5621338"/>
          <p14:tracePt t="5028" x="5692775" y="5613400"/>
          <p14:tracePt t="5044" x="5700713" y="5597525"/>
          <p14:tracePt t="5053" x="5700713" y="5589588"/>
          <p14:tracePt t="5060" x="5708650" y="5581650"/>
          <p14:tracePt t="5068" x="5716588" y="5565775"/>
          <p14:tracePt t="5076" x="5716588" y="5557838"/>
          <p14:tracePt t="5084" x="5724525" y="5549900"/>
          <p14:tracePt t="5092" x="5724525" y="5541963"/>
          <p14:tracePt t="5100" x="5724525" y="5534025"/>
          <p14:tracePt t="5125" x="5732463" y="5534025"/>
          <p14:tracePt t="5132" x="5732463" y="5526088"/>
          <p14:tracePt t="5164" x="5732463" y="5518150"/>
          <p14:tracePt t="5180" x="5740400" y="5518150"/>
          <p14:tracePt t="5188" x="5740400" y="5510213"/>
          <p14:tracePt t="5196" x="5740400" y="5502275"/>
          <p14:tracePt t="5212" x="5740400" y="5494338"/>
          <p14:tracePt t="5220" x="5740400" y="5478463"/>
          <p14:tracePt t="5228" x="5740400" y="5470525"/>
          <p14:tracePt t="5236" x="5740400" y="5462588"/>
          <p14:tracePt t="5245" x="5740400" y="5454650"/>
          <p14:tracePt t="5253" x="5740400" y="5438775"/>
          <p14:tracePt t="5268" x="5740400" y="5430838"/>
          <p14:tracePt t="5285" x="5740400" y="5414963"/>
          <p14:tracePt t="5301" x="5740400" y="5407025"/>
          <p14:tracePt t="5796" x="5716588" y="5407025"/>
          <p14:tracePt t="5805" x="5708650" y="5407025"/>
          <p14:tracePt t="5828" x="5700713" y="5407025"/>
          <p14:tracePt t="6444" x="5716588" y="5407025"/>
          <p14:tracePt t="6452" x="6003925" y="5310188"/>
          <p14:tracePt t="6460" x="6235700" y="5222875"/>
          <p14:tracePt t="6468" x="6346825" y="5175250"/>
          <p14:tracePt t="6476" x="6410325" y="5135563"/>
          <p14:tracePt t="6484" x="6442075" y="5103813"/>
          <p14:tracePt t="6492" x="6483350" y="5064125"/>
          <p14:tracePt t="6501" x="6538913" y="5008563"/>
          <p14:tracePt t="6508" x="6578600" y="4976813"/>
          <p14:tracePt t="6516" x="6578600" y="4959350"/>
          <p14:tracePt t="6524" x="6578600" y="4976813"/>
          <p14:tracePt t="6532" x="6538913" y="5024438"/>
          <p14:tracePt t="6541" x="6491288" y="5048250"/>
          <p14:tracePt t="7252" x="6515100" y="5024438"/>
          <p14:tracePt t="7260" x="6578600" y="4951413"/>
          <p14:tracePt t="7268" x="6650038" y="4864100"/>
          <p14:tracePt t="7277" x="6721475" y="4792663"/>
          <p14:tracePt t="7284" x="6777038" y="4752975"/>
          <p14:tracePt t="7293" x="6850063" y="4705350"/>
          <p14:tracePt t="7300" x="6929438" y="4673600"/>
          <p14:tracePt t="7309" x="7024688" y="4633913"/>
          <p14:tracePt t="7316" x="7135813" y="4584700"/>
          <p14:tracePt t="7326" x="7224713" y="4545013"/>
          <p14:tracePt t="7333" x="7296150" y="4513263"/>
          <p14:tracePt t="7340" x="7375525" y="4465638"/>
          <p14:tracePt t="7349" x="7439025" y="4425950"/>
          <p14:tracePt t="7356" x="7519988" y="4370388"/>
          <p14:tracePt t="7365" x="7631113" y="4322763"/>
          <p14:tracePt t="7373" x="7750175" y="4273550"/>
          <p14:tracePt t="7382" x="7910513" y="4217988"/>
          <p14:tracePt t="7394" x="8093075" y="4146550"/>
          <p14:tracePt t="7397" x="8269288" y="4090988"/>
          <p14:tracePt t="7405" x="8412163" y="4019550"/>
          <p14:tracePt t="7413" x="8515350" y="3963988"/>
          <p14:tracePt t="7424" x="8580438" y="3930650"/>
          <p14:tracePt t="7430" x="8628063" y="3898900"/>
          <p14:tracePt t="7436" x="8659813" y="3875088"/>
          <p14:tracePt t="7445" x="8667750" y="3867150"/>
          <p14:tracePt t="7452" x="8675688" y="3859213"/>
          <p14:tracePt t="7460" x="8675688" y="3843338"/>
          <p14:tracePt t="7468" x="8675688" y="3835400"/>
          <p14:tracePt t="7477" x="8675688" y="3811588"/>
          <p14:tracePt t="7485" x="8683625" y="3795713"/>
          <p14:tracePt t="7493" x="8699500" y="3779838"/>
          <p14:tracePt t="7501" x="8731250" y="3748088"/>
          <p14:tracePt t="7508" x="8802688" y="3716338"/>
          <p14:tracePt t="7516" x="8866188" y="3676650"/>
          <p14:tracePt t="7525" x="8955088" y="3636963"/>
          <p14:tracePt t="7532" x="9034463" y="3587750"/>
          <p14:tracePt t="7540" x="9113838" y="3540125"/>
          <p14:tracePt t="7548" x="9169400" y="3500438"/>
          <p14:tracePt t="7556" x="9209088" y="3468688"/>
          <p14:tracePt t="7564" x="9217025" y="3452813"/>
          <p14:tracePt t="7575" x="9224963" y="3444875"/>
          <p14:tracePt t="7608" x="9224963" y="3436938"/>
          <p14:tracePt t="7623" x="9224963" y="3429000"/>
          <p14:tracePt t="7628" x="9209088" y="3421063"/>
          <p14:tracePt t="7637" x="9177338" y="3413125"/>
          <p14:tracePt t="7644" x="9137650" y="3397250"/>
          <p14:tracePt t="7652" x="9074150" y="3381375"/>
          <p14:tracePt t="7661" x="9002713" y="3357563"/>
          <p14:tracePt t="7668" x="8939213" y="3341688"/>
          <p14:tracePt t="7676" x="8874125" y="3325813"/>
          <p14:tracePt t="7685" x="8794750" y="3309938"/>
          <p14:tracePt t="7692" x="8723313" y="3309938"/>
          <p14:tracePt t="7700" x="8659813" y="3309938"/>
          <p14:tracePt t="7708" x="8588375" y="3309938"/>
          <p14:tracePt t="7716" x="8523288" y="3309938"/>
          <p14:tracePt t="7724" x="8451850" y="3309938"/>
          <p14:tracePt t="7732" x="8412163" y="3309938"/>
          <p14:tracePt t="7740" x="8372475" y="3309938"/>
          <p14:tracePt t="7749" x="8348663" y="3309938"/>
          <p14:tracePt t="7756" x="8324850" y="3309938"/>
          <p14:tracePt t="7764" x="8308975" y="3309938"/>
          <p14:tracePt t="7772" x="8285163" y="3309938"/>
          <p14:tracePt t="7780" x="8261350" y="3309938"/>
          <p14:tracePt t="7789" x="8237538" y="3309938"/>
          <p14:tracePt t="7796" x="8205788" y="3309938"/>
          <p14:tracePt t="7805" x="8172450" y="3309938"/>
          <p14:tracePt t="7812" x="8156575" y="3309938"/>
          <p14:tracePt t="7829" x="8148638" y="3309938"/>
          <p14:tracePt t="7844" x="8140700" y="3309938"/>
          <p14:tracePt t="7861" x="8132763" y="3309938"/>
          <p14:tracePt t="7869" x="8132763" y="3302000"/>
          <p14:tracePt t="7892" x="8116888" y="3294063"/>
          <p14:tracePt t="7898" x="8101013" y="3294063"/>
          <p14:tracePt t="7903" x="8085138" y="3286125"/>
          <p14:tracePt t="7908" x="8069263" y="3278188"/>
          <p14:tracePt t="7917" x="8045450" y="3270250"/>
          <p14:tracePt t="7927" x="8005763" y="3252788"/>
          <p14:tracePt t="7933" x="7966075" y="3236913"/>
          <p14:tracePt t="7941" x="7902575" y="3213100"/>
          <p14:tracePt t="7951" x="7847013" y="3189288"/>
          <p14:tracePt t="7956" x="7805738" y="3173413"/>
          <p14:tracePt t="7964" x="7773988" y="3157538"/>
          <p14:tracePt t="7973" x="7750175" y="3149600"/>
          <p14:tracePt t="7980" x="7742238" y="3149600"/>
          <p14:tracePt t="7989" x="7726363" y="3141663"/>
          <p14:tracePt t="7996" x="7718425" y="3133725"/>
          <p14:tracePt t="8005" x="7702550" y="3133725"/>
          <p14:tracePt t="8015" x="7686675" y="3117850"/>
          <p14:tracePt t="8021" x="7662863" y="3109913"/>
          <p14:tracePt t="8028" x="7639050" y="3109913"/>
          <p14:tracePt t="8036" x="7615238" y="3101975"/>
          <p14:tracePt t="8045" x="7591425" y="3094038"/>
          <p14:tracePt t="8053" x="7575550" y="3094038"/>
          <p14:tracePt t="8060" x="7551738" y="3086100"/>
          <p14:tracePt t="8069" x="7527925" y="3086100"/>
          <p14:tracePt t="8076" x="7504113" y="3086100"/>
          <p14:tracePt t="8084" x="7470775" y="3086100"/>
          <p14:tracePt t="8092" x="7439025" y="3086100"/>
          <p14:tracePt t="8100" x="7407275" y="3078163"/>
          <p14:tracePt t="8108" x="7367588" y="3078163"/>
          <p14:tracePt t="8116" x="7343775" y="3078163"/>
          <p14:tracePt t="8124" x="7335838" y="3078163"/>
          <p14:tracePt t="8140" x="7327900" y="3078163"/>
          <p14:tracePt t="8148" x="7319963" y="3078163"/>
          <p14:tracePt t="8157" x="7319963" y="3086100"/>
          <p14:tracePt t="8164" x="7304088" y="3086100"/>
          <p14:tracePt t="8172" x="7288213" y="3086100"/>
          <p14:tracePt t="8180" x="7272338" y="3094038"/>
          <p14:tracePt t="8189" x="7248525" y="3094038"/>
          <p14:tracePt t="8196" x="7224713" y="3101975"/>
          <p14:tracePt t="8204" x="7216775" y="3101975"/>
          <p14:tracePt t="8212" x="7208838" y="3101975"/>
          <p14:tracePt t="8220" x="7192963" y="3101975"/>
          <p14:tracePt t="8229" x="7185025" y="3109913"/>
          <p14:tracePt t="8237" x="7177088" y="3109913"/>
          <p14:tracePt t="8253" x="7169150" y="3109913"/>
          <p14:tracePt t="8268" x="7161213" y="3109913"/>
          <p14:tracePt t="8293" x="7153275" y="3109913"/>
          <p14:tracePt t="8380" x="7145338" y="3109913"/>
          <p14:tracePt t="8391" x="7127875" y="3117850"/>
          <p14:tracePt t="8396" x="7112000" y="3133725"/>
          <p14:tracePt t="8404" x="7104063" y="3133725"/>
          <p14:tracePt t="8412" x="7088188" y="3141663"/>
          <p14:tracePt t="8421" x="7072313" y="3157538"/>
          <p14:tracePt t="8436" x="7064375" y="3157538"/>
          <p14:tracePt t="8460" x="7056438" y="3165475"/>
          <p14:tracePt t="8492" x="7048500" y="3165475"/>
          <p14:tracePt t="8508" x="7048500" y="3173413"/>
          <p14:tracePt t="9445" x="7056438" y="3173413"/>
          <p14:tracePt t="9452" x="7064375" y="3173413"/>
          <p14:tracePt t="9460" x="7072313" y="3173413"/>
          <p14:tracePt t="9468" x="7080250" y="3173413"/>
          <p14:tracePt t="9476" x="7096125" y="3173413"/>
          <p14:tracePt t="9485" x="7112000" y="3181350"/>
          <p14:tracePt t="9492" x="7135813" y="3181350"/>
          <p14:tracePt t="9500" x="7161213" y="3181350"/>
          <p14:tracePt t="9509" x="7192963" y="3189288"/>
          <p14:tracePt t="9516" x="7248525" y="3197225"/>
          <p14:tracePt t="9524" x="7312025" y="3205163"/>
          <p14:tracePt t="9532" x="7367588" y="3213100"/>
          <p14:tracePt t="9540" x="7423150" y="3221038"/>
          <p14:tracePt t="9548" x="7478713" y="3228975"/>
          <p14:tracePt t="9556" x="7512050" y="3244850"/>
          <p14:tracePt t="9565" x="7551738" y="3252788"/>
          <p14:tracePt t="9573" x="7591425" y="3270250"/>
          <p14:tracePt t="9580" x="7631113" y="3286125"/>
          <p14:tracePt t="9591" x="7654925" y="3294063"/>
          <p14:tracePt t="9597" x="7694613" y="3302000"/>
          <p14:tracePt t="9605" x="7718425" y="3309938"/>
          <p14:tracePt t="9614" x="7734300" y="3317875"/>
          <p14:tracePt t="9624" x="7766050" y="3317875"/>
          <p14:tracePt t="9628" x="7781925" y="3317875"/>
          <p14:tracePt t="9636" x="7805738" y="3325813"/>
          <p14:tracePt t="9644" x="7829550" y="3333750"/>
          <p14:tracePt t="9652" x="7878763" y="3341688"/>
          <p14:tracePt t="9660" x="7934325" y="3349625"/>
          <p14:tracePt t="9670" x="7997825" y="3357563"/>
          <p14:tracePt t="9676" x="8069263" y="3357563"/>
          <p14:tracePt t="9685" x="8148638" y="3365500"/>
          <p14:tracePt t="9692" x="8197850" y="3365500"/>
          <p14:tracePt t="9700" x="8261350" y="3365500"/>
          <p14:tracePt t="9709" x="8285163" y="3365500"/>
          <p14:tracePt t="9717" x="8316913" y="3365500"/>
          <p14:tracePt t="9724" x="8324850" y="3365500"/>
          <p14:tracePt t="9733" x="8332788" y="3365500"/>
          <p14:tracePt t="9741" x="8340725" y="3365500"/>
          <p14:tracePt t="9749" x="8348663" y="3365500"/>
          <p14:tracePt t="9756" x="8356600" y="3365500"/>
          <p14:tracePt t="9772" x="8364538" y="3365500"/>
          <p14:tracePt t="9780" x="8372475" y="3365500"/>
          <p14:tracePt t="9789" x="8380413" y="3365500"/>
          <p14:tracePt t="9796" x="8388350" y="3365500"/>
          <p14:tracePt t="9805" x="8396288" y="3357563"/>
          <p14:tracePt t="9813" x="8404225" y="3357563"/>
          <p14:tracePt t="9820" x="8428038" y="3357563"/>
          <p14:tracePt t="9828" x="8435975" y="3349625"/>
          <p14:tracePt t="9836" x="8443913" y="3349625"/>
          <p14:tracePt t="9844" x="8459788" y="3349625"/>
          <p14:tracePt t="9860" x="8467725" y="3349625"/>
          <p14:tracePt t="10172" x="8491538" y="3349625"/>
          <p14:tracePt t="10180" x="8612188" y="3325813"/>
          <p14:tracePt t="10189" x="8755063" y="3309938"/>
          <p14:tracePt t="10197" x="8923338" y="3278188"/>
          <p14:tracePt t="10204" x="9090025" y="3252788"/>
          <p14:tracePt t="10212" x="9274175" y="3228975"/>
          <p14:tracePt t="10220" x="9417050" y="3205163"/>
          <p14:tracePt t="10228" x="9512300" y="3181350"/>
          <p14:tracePt t="10237" x="9585325" y="3165475"/>
          <p14:tracePt t="10245" x="9640888" y="3157538"/>
          <p14:tracePt t="10253" x="9664700" y="3149600"/>
          <p14:tracePt t="10261" x="9672638" y="3149600"/>
          <p14:tracePt t="10325" x="9680575" y="3141663"/>
          <p14:tracePt t="10333" x="9688513" y="3133725"/>
          <p14:tracePt t="10343" x="9712325" y="3133725"/>
          <p14:tracePt t="10350" x="9752013" y="3125788"/>
          <p14:tracePt t="10359" x="9775825" y="3117850"/>
          <p14:tracePt t="10364" x="9799638" y="3109913"/>
          <p14:tracePt t="10372" x="9807575" y="3101975"/>
          <p14:tracePt t="10381" x="9823450" y="3101975"/>
          <p14:tracePt t="10452" x="9831388" y="3101975"/>
          <p14:tracePt t="10476" x="9839325" y="3101975"/>
          <p14:tracePt t="10484" x="9886950" y="3101975"/>
          <p14:tracePt t="10492" x="9944100" y="3101975"/>
          <p14:tracePt t="10501" x="9975850" y="3101975"/>
          <p14:tracePt t="10508" x="9991725" y="3101975"/>
          <p14:tracePt t="10516" x="9999663" y="3101975"/>
          <p14:tracePt t="10565" x="10007600" y="3101975"/>
          <p14:tracePt t="10933" x="9967913" y="3133725"/>
          <p14:tracePt t="10941" x="9886950" y="3165475"/>
          <p14:tracePt t="10950" x="9823450" y="3205163"/>
          <p14:tracePt t="10956" x="9720263" y="3252788"/>
          <p14:tracePt t="10966" x="9625013" y="3309938"/>
          <p14:tracePt t="10973" x="9536113" y="3357563"/>
          <p14:tracePt t="10980" x="9432925" y="3413125"/>
          <p14:tracePt t="10988" x="9345613" y="3452813"/>
          <p14:tracePt t="10996" x="9266238" y="3500438"/>
          <p14:tracePt t="11005" x="9177338" y="3540125"/>
          <p14:tracePt t="11012" x="9090025" y="3571875"/>
          <p14:tracePt t="11021" x="9010650" y="3613150"/>
          <p14:tracePt t="11028" x="8891588" y="3636963"/>
          <p14:tracePt t="11037" x="8778875" y="3668713"/>
          <p14:tracePt t="11046" x="8691563" y="3684588"/>
          <p14:tracePt t="11052" x="8636000" y="3700463"/>
          <p14:tracePt t="11060" x="8604250" y="3708400"/>
          <p14:tracePt t="11068" x="8572500" y="3708400"/>
          <p14:tracePt t="11076" x="8548688" y="3716338"/>
          <p14:tracePt t="11084" x="8507413" y="3716338"/>
          <p14:tracePt t="11092" x="8475663" y="3724275"/>
          <p14:tracePt t="11101" x="8435975" y="3732213"/>
          <p14:tracePt t="11110" x="8380413" y="3740150"/>
          <p14:tracePt t="11116" x="8324850" y="3756025"/>
          <p14:tracePt t="11125" x="8245475" y="3763963"/>
          <p14:tracePt t="11132" x="8180388" y="3779838"/>
          <p14:tracePt t="11140" x="8124825" y="3787775"/>
          <p14:tracePt t="11149" x="8061325" y="3795713"/>
          <p14:tracePt t="11156" x="7997825" y="3803650"/>
          <p14:tracePt t="11165" x="7942263" y="3811588"/>
          <p14:tracePt t="11172" x="7878763" y="3819525"/>
          <p14:tracePt t="11180" x="7829550" y="3827463"/>
          <p14:tracePt t="11189" x="7781925" y="3835400"/>
          <p14:tracePt t="11197" x="7750175" y="3843338"/>
          <p14:tracePt t="11204" x="7742238" y="3851275"/>
          <p14:tracePt t="11212" x="7726363" y="3851275"/>
          <p14:tracePt t="11228" x="7718425" y="3851275"/>
          <p14:tracePt t="11237" x="7718425" y="3859213"/>
          <p14:tracePt t="11246" x="7702550" y="3867150"/>
          <p14:tracePt t="11254" x="7686675" y="3867150"/>
          <p14:tracePt t="11263" x="7654925" y="3867150"/>
          <p14:tracePt t="11269" x="7631113" y="3875088"/>
          <p14:tracePt t="11276" x="7599363" y="3875088"/>
          <p14:tracePt t="11285" x="7567613" y="3883025"/>
          <p14:tracePt t="11293" x="7519988" y="3883025"/>
          <p14:tracePt t="11301" x="7486650" y="3883025"/>
          <p14:tracePt t="11310" x="7454900" y="3890963"/>
          <p14:tracePt t="11317" x="7423150" y="3890963"/>
          <p14:tracePt t="11329" x="7383463" y="3898900"/>
          <p14:tracePt t="11332" x="7343775" y="3898900"/>
          <p14:tracePt t="11340" x="7312025" y="3906838"/>
          <p14:tracePt t="11349" x="7272338" y="3906838"/>
          <p14:tracePt t="11356" x="7240588" y="3914775"/>
          <p14:tracePt t="11364" x="7216775" y="3922713"/>
          <p14:tracePt t="11372" x="7192963" y="3930650"/>
          <p14:tracePt t="11380" x="7177088" y="3930650"/>
          <p14:tracePt t="11388" x="7161213" y="3938588"/>
          <p14:tracePt t="11405" x="7153275" y="3938588"/>
          <p14:tracePt t="11477" x="7145338" y="3938588"/>
          <p14:tracePt t="11485" x="7135813" y="3938588"/>
          <p14:tracePt t="11500" x="7127875" y="3938588"/>
          <p14:tracePt t="16412" x="7127875" y="3930650"/>
          <p14:tracePt t="16420" x="7119938" y="3930650"/>
          <p14:tracePt t="16444" x="7119938" y="3922713"/>
          <p14:tracePt t="16461" x="7119938" y="3914775"/>
          <p14:tracePt t="16485" x="7119938" y="3906838"/>
          <p14:tracePt t="16516" x="7119938" y="3898900"/>
          <p14:tracePt t="16540" x="7112000" y="3890963"/>
          <p14:tracePt t="16556" x="7112000" y="3883025"/>
          <p14:tracePt t="16565" x="7104063" y="3883025"/>
          <p14:tracePt t="16590" x="7096125" y="3883025"/>
          <p14:tracePt t="16596" x="7096125" y="3875088"/>
          <p14:tracePt t="16605" x="7088188" y="3875088"/>
          <p14:tracePt t="16612" x="7088188" y="3867150"/>
          <p14:tracePt t="16622" x="7080250" y="3867150"/>
          <p14:tracePt t="16628" x="7072313" y="3867150"/>
          <p14:tracePt t="16644" x="7064375" y="3867150"/>
          <p14:tracePt t="16660" x="7056438" y="3867150"/>
          <p14:tracePt t="16676" x="7048500" y="3867150"/>
          <p14:tracePt t="16684" x="7040563" y="3867150"/>
          <p14:tracePt t="16701" x="7040563" y="3875088"/>
          <p14:tracePt t="16708" x="7032625" y="3875088"/>
          <p14:tracePt t="16772" x="7032625" y="3883025"/>
          <p14:tracePt t="16780" x="7032625" y="3898900"/>
          <p14:tracePt t="16789" x="7024688" y="3914775"/>
          <p14:tracePt t="16796" x="7016750" y="3930650"/>
          <p14:tracePt t="16804" x="7008813" y="3948113"/>
          <p14:tracePt t="16812" x="7008813" y="3963988"/>
          <p14:tracePt t="16821" x="7000875" y="3979863"/>
          <p14:tracePt t="16828" x="6992938" y="3995738"/>
          <p14:tracePt t="16836" x="6992938" y="4011613"/>
          <p14:tracePt t="16844" x="6985000" y="4027488"/>
          <p14:tracePt t="16854" x="6977063" y="4035425"/>
          <p14:tracePt t="16860" x="6977063" y="4051300"/>
          <p14:tracePt t="16868" x="6969125" y="4059238"/>
          <p14:tracePt t="16876" x="6961188" y="4075113"/>
          <p14:tracePt t="16891" x="6953250" y="4083050"/>
          <p14:tracePt t="16892" x="6945313" y="4106863"/>
          <p14:tracePt t="16909" x="6937375" y="4114800"/>
          <p14:tracePt t="16917" x="6937375" y="4130675"/>
          <p14:tracePt t="16924" x="6929438" y="4130675"/>
          <p14:tracePt t="16933" x="6921500" y="4138613"/>
          <p14:tracePt t="16941" x="6921500" y="4146550"/>
          <p14:tracePt t="16950" x="6913563" y="4154488"/>
          <p14:tracePt t="16956" x="6913563" y="4162425"/>
          <p14:tracePt t="16973" x="6905625" y="4170363"/>
          <p14:tracePt t="16981" x="6897688" y="4178300"/>
          <p14:tracePt t="16989" x="6889750" y="4186238"/>
          <p14:tracePt t="17015" x="6881813" y="4194175"/>
          <p14:tracePt t="17061" x="6881813" y="4202113"/>
          <p14:tracePt t="17261" x="6873875" y="4202113"/>
          <p14:tracePt t="17301" x="6865938" y="4202113"/>
          <p14:tracePt t="17310" x="6865938" y="4210050"/>
          <p14:tracePt t="18524" x="6873875" y="4210050"/>
          <p14:tracePt t="18533" x="6881813" y="4210050"/>
          <p14:tracePt t="18541" x="6905625" y="4202113"/>
          <p14:tracePt t="18548" x="6929438" y="4194175"/>
          <p14:tracePt t="18557" x="6945313" y="4186238"/>
          <p14:tracePt t="18564" x="6961188" y="4186238"/>
          <p14:tracePt t="18572" x="6977063" y="4186238"/>
          <p14:tracePt t="18580" x="7000875" y="4186238"/>
          <p14:tracePt t="18589" x="7024688" y="4186238"/>
          <p14:tracePt t="18597" x="7048500" y="4186238"/>
          <p14:tracePt t="18604" x="7056438" y="4186238"/>
          <p14:tracePt t="18612" x="7080250" y="4186238"/>
          <p14:tracePt t="18620" x="7096125" y="4186238"/>
          <p14:tracePt t="18628" x="7104063" y="4186238"/>
          <p14:tracePt t="18636" x="7112000" y="4186238"/>
          <p14:tracePt t="18644" x="7127875" y="4186238"/>
          <p14:tracePt t="18655" x="7127875" y="4194175"/>
          <p14:tracePt t="18661" x="7135813" y="4194175"/>
          <p14:tracePt t="18672" x="7153275" y="4202113"/>
          <p14:tracePt t="18677" x="7169150" y="4202113"/>
          <p14:tracePt t="18685" x="7185025" y="4210050"/>
          <p14:tracePt t="18693" x="7216775" y="4217988"/>
          <p14:tracePt t="18702" x="7232650" y="4225925"/>
          <p14:tracePt t="18708" x="7240588" y="4225925"/>
          <p14:tracePt t="18716" x="7248525" y="4233863"/>
          <p14:tracePt t="18725" x="7264400" y="4233863"/>
          <p14:tracePt t="18732" x="7264400" y="4241800"/>
          <p14:tracePt t="18741" x="7272338" y="4241800"/>
          <p14:tracePt t="18805" x="7280275" y="4249738"/>
          <p14:tracePt t="18812" x="7296150" y="4265613"/>
          <p14:tracePt t="18821" x="7312025" y="4291013"/>
          <p14:tracePt t="18828" x="7335838" y="4322763"/>
          <p14:tracePt t="18836" x="7343775" y="4330700"/>
          <p14:tracePt t="18845" x="7351713" y="4338638"/>
          <p14:tracePt t="18853" x="7359650" y="4354513"/>
          <p14:tracePt t="18868" x="7359650" y="4362450"/>
          <p14:tracePt t="18902" x="7367588" y="4362450"/>
          <p14:tracePt t="18909" x="7367588" y="4370388"/>
          <p14:tracePt t="18973" x="7375525" y="4370388"/>
          <p14:tracePt t="18997" x="7383463" y="4378325"/>
          <p14:tracePt t="19017" x="7391400" y="4386263"/>
          <p14:tracePt t="19444" x="7399338" y="4386263"/>
          <p14:tracePt t="19453" x="7439025" y="4378325"/>
          <p14:tracePt t="19460" x="7470775" y="4362450"/>
          <p14:tracePt t="19468" x="7496175" y="4362450"/>
          <p14:tracePt t="19476" x="7512050" y="4354513"/>
          <p14:tracePt t="19484" x="7519988" y="4346575"/>
          <p14:tracePt t="19492" x="7535863" y="4338638"/>
          <p14:tracePt t="19500" x="7543800" y="4338638"/>
          <p14:tracePt t="19508" x="7551738" y="4338638"/>
          <p14:tracePt t="19613" x="7559675" y="4338638"/>
          <p14:tracePt t="19676" x="7567613" y="4338638"/>
          <p14:tracePt t="19708" x="7583488" y="4338638"/>
          <p14:tracePt t="19716" x="7591425" y="4346575"/>
          <p14:tracePt t="19724" x="7599363" y="4346575"/>
          <p14:tracePt t="19733" x="7615238" y="4354513"/>
          <p14:tracePt t="19748" x="7623175" y="4362450"/>
          <p14:tracePt t="19756" x="7631113" y="4362450"/>
          <p14:tracePt t="19765" x="7639050" y="4362450"/>
          <p14:tracePt t="19772" x="7639050" y="4370388"/>
          <p14:tracePt t="19781" x="7654925" y="4378325"/>
          <p14:tracePt t="19789" x="7670800" y="4378325"/>
          <p14:tracePt t="19796" x="7694613" y="4394200"/>
          <p14:tracePt t="19805" x="7718425" y="4402138"/>
          <p14:tracePt t="19812" x="7750175" y="4410075"/>
          <p14:tracePt t="19820" x="7773988" y="4410075"/>
          <p14:tracePt t="19828" x="7789863" y="4410075"/>
          <p14:tracePt t="20748" x="7773988" y="4410075"/>
          <p14:tracePt t="20756" x="7766050" y="4402138"/>
          <p14:tracePt t="20764" x="7750175" y="4394200"/>
          <p14:tracePt t="20773" x="7742238" y="4386263"/>
          <p14:tracePt t="20780" x="7734300" y="4362450"/>
          <p14:tracePt t="20789" x="7718425" y="4346575"/>
          <p14:tracePt t="20796" x="7702550" y="4322763"/>
          <p14:tracePt t="20805" x="7678738" y="4281488"/>
          <p14:tracePt t="20812" x="7646988" y="4233863"/>
          <p14:tracePt t="20820" x="7615238" y="4178300"/>
          <p14:tracePt t="20828" x="7575550" y="4106863"/>
          <p14:tracePt t="20836" x="7535863" y="4027488"/>
          <p14:tracePt t="20844" x="7478713" y="3938588"/>
          <p14:tracePt t="20852" x="7431088" y="3859213"/>
          <p14:tracePt t="20860" x="7383463" y="3787775"/>
          <p14:tracePt t="20868" x="7343775" y="3708400"/>
          <p14:tracePt t="20876" x="7304088" y="3636963"/>
          <p14:tracePt t="20884" x="7280275" y="3571875"/>
          <p14:tracePt t="20892" x="7256463" y="3516313"/>
          <p14:tracePt t="20901" x="7240588" y="3468688"/>
          <p14:tracePt t="20908" x="7240588" y="3444875"/>
          <p14:tracePt t="20916" x="7232650" y="3421063"/>
          <p14:tracePt t="20925" x="7232650" y="3405188"/>
          <p14:tracePt t="20932" x="7224713" y="3405188"/>
          <p14:tracePt t="20941" x="7224713" y="3397250"/>
          <p14:tracePt t="20956" x="7224713" y="3389313"/>
          <p14:tracePt t="20972" x="7224713" y="3373438"/>
          <p14:tracePt t="20989" x="7224713" y="3365500"/>
          <p14:tracePt t="20996" x="7224713" y="3341688"/>
          <p14:tracePt t="21005" x="7216775" y="3325813"/>
          <p14:tracePt t="21012" x="7208838" y="3302000"/>
          <p14:tracePt t="21021" x="7208838" y="3278188"/>
          <p14:tracePt t="21028" x="7200900" y="3244850"/>
          <p14:tracePt t="21036" x="7185025" y="3213100"/>
          <p14:tracePt t="21045" x="7185025" y="3181350"/>
          <p14:tracePt t="21053" x="7185025" y="3173413"/>
          <p14:tracePt t="21061" x="7177088" y="3157538"/>
          <p14:tracePt t="21068" x="7169150" y="3149600"/>
          <p14:tracePt t="21076" x="7169150" y="3125788"/>
          <p14:tracePt t="21093" x="7169150" y="3117850"/>
          <p14:tracePt t="21101" x="7161213" y="3117850"/>
          <p14:tracePt t="21110" x="7161213" y="3109913"/>
          <p14:tracePt t="21117" x="7161213" y="3101975"/>
          <p14:tracePt t="21125" x="7161213" y="3094038"/>
          <p14:tracePt t="21141" x="7153275" y="3086100"/>
          <p14:tracePt t="25590" x="7145338" y="3078163"/>
          <p14:tracePt t="25596" x="7112000" y="3038475"/>
          <p14:tracePt t="25604" x="7096125" y="3030538"/>
          <p14:tracePt t="25612" x="7096125" y="3022600"/>
          <p14:tracePt t="25621" x="7080250" y="3014663"/>
          <p14:tracePt t="25628" x="7080250" y="3006725"/>
          <p14:tracePt t="25636" x="7072313" y="3006725"/>
          <p14:tracePt t="25644" x="7072313" y="2998788"/>
          <p14:tracePt t="25652" x="7064375" y="2998788"/>
          <p14:tracePt t="25660" x="7056438" y="2990850"/>
          <p14:tracePt t="25676" x="7048500" y="2982913"/>
          <p14:tracePt t="25692" x="7048500" y="2974975"/>
          <p14:tracePt t="25700" x="7040563" y="2974975"/>
          <p14:tracePt t="25788" x="7040563" y="2967038"/>
          <p14:tracePt t="25796" x="7032625" y="2967038"/>
          <p14:tracePt t="25845" x="7024688" y="2967038"/>
          <p14:tracePt t="26181" x="7032625" y="2967038"/>
          <p14:tracePt t="26190" x="7040563" y="2974975"/>
          <p14:tracePt t="26197" x="7048500" y="2974975"/>
          <p14:tracePt t="26213" x="7064375" y="2982913"/>
          <p14:tracePt t="26220" x="7096125" y="2990850"/>
          <p14:tracePt t="26231" x="7153275" y="2998788"/>
          <p14:tracePt t="26236" x="7216775" y="3006725"/>
          <p14:tracePt t="26244" x="7288213" y="3014663"/>
          <p14:tracePt t="26253" x="7359650" y="3022600"/>
          <p14:tracePt t="26264" x="7431088" y="3022600"/>
          <p14:tracePt t="26268" x="7496175" y="3022600"/>
          <p14:tracePt t="26276" x="7575550" y="3030538"/>
          <p14:tracePt t="26284" x="7646988" y="3030538"/>
          <p14:tracePt t="26293" x="7718425" y="3030538"/>
          <p14:tracePt t="26301" x="7805738" y="3030538"/>
          <p14:tracePt t="26308" x="7894638" y="3022600"/>
          <p14:tracePt t="26317" x="7981950" y="2998788"/>
          <p14:tracePt t="26326" x="8077200" y="2990850"/>
          <p14:tracePt t="26332" x="8156575" y="2990850"/>
          <p14:tracePt t="26340" x="8253413" y="2982913"/>
          <p14:tracePt t="26349" x="8348663" y="2974975"/>
          <p14:tracePt t="26356" x="8483600" y="2974975"/>
          <p14:tracePt t="26364" x="8596313" y="2967038"/>
          <p14:tracePt t="26372" x="8739188" y="2967038"/>
          <p14:tracePt t="26380" x="8923338" y="2959100"/>
          <p14:tracePt t="26390" x="9050338" y="2959100"/>
          <p14:tracePt t="26396" x="9161463" y="2951163"/>
          <p14:tracePt t="26404" x="9258300" y="2951163"/>
          <p14:tracePt t="26412" x="9321800" y="2951163"/>
          <p14:tracePt t="26420" x="9361488" y="2951163"/>
          <p14:tracePt t="26428" x="9393238" y="2951163"/>
          <p14:tracePt t="26436" x="9417050" y="2951163"/>
          <p14:tracePt t="26445" x="9440863" y="2951163"/>
          <p14:tracePt t="26452" x="9472613" y="2951163"/>
          <p14:tracePt t="26460" x="9504363" y="2951163"/>
          <p14:tracePt t="26468" x="9559925" y="2951163"/>
          <p14:tracePt t="26477" x="9601200" y="2951163"/>
          <p14:tracePt t="26485" x="9664700" y="2951163"/>
          <p14:tracePt t="26493" x="9736138" y="2951163"/>
          <p14:tracePt t="26501" x="9799638" y="2951163"/>
          <p14:tracePt t="26509" x="9855200" y="2959100"/>
          <p14:tracePt t="26517" x="9910763" y="2974975"/>
          <p14:tracePt t="26524" x="9952038" y="2982913"/>
          <p14:tracePt t="26532" x="10007600" y="2998788"/>
          <p14:tracePt t="26541" x="10055225" y="3014663"/>
          <p14:tracePt t="26548" x="10102850" y="3022600"/>
          <p14:tracePt t="26556" x="10134600" y="3038475"/>
          <p14:tracePt t="26565" x="10182225" y="3046413"/>
          <p14:tracePt t="26572" x="10206038" y="3054350"/>
          <p14:tracePt t="26580" x="10229850" y="3062288"/>
          <p14:tracePt t="26590" x="10237788" y="3062288"/>
          <p14:tracePt t="26597" x="10245725" y="3062288"/>
          <p14:tracePt t="26628" x="10253663" y="3062288"/>
          <p14:tracePt t="26637" x="10269538" y="3054350"/>
          <p14:tracePt t="26644" x="10279063" y="3046413"/>
          <p14:tracePt t="26652" x="10294938" y="3038475"/>
          <p14:tracePt t="26660" x="10302875" y="3038475"/>
          <p14:tracePt t="26670" x="10310813" y="3038475"/>
          <p14:tracePt t="26676" x="10326688" y="3030538"/>
          <p14:tracePt t="27237" x="10318750" y="3030538"/>
          <p14:tracePt t="27269" x="10318750" y="3022600"/>
          <p14:tracePt t="27279" x="10310813" y="3022600"/>
          <p14:tracePt t="27758" x="10302875" y="3022600"/>
          <p14:tracePt t="27861" x="10294938" y="3022600"/>
          <p14:tracePt t="27956" x="10287000" y="3022600"/>
          <p14:tracePt t="28510" x="10279063" y="3022600"/>
          <p14:tracePt t="28956" x="10269538" y="3022600"/>
          <p14:tracePt t="29045" x="10261600" y="3022600"/>
          <p14:tracePt t="29397" x="10253663" y="3022600"/>
          <p14:tracePt t="29524" x="10245725" y="3022600"/>
          <p14:tracePt t="29541" x="10237788" y="3022600"/>
          <p14:tracePt t="29589" x="10229850" y="3022600"/>
          <p14:tracePt t="29652" x="10213975" y="3022600"/>
          <p14:tracePt t="29661" x="10174288" y="3022600"/>
          <p14:tracePt t="29671" x="10118725" y="3022600"/>
          <p14:tracePt t="29676" x="10047288" y="3022600"/>
          <p14:tracePt t="29684" x="9967913" y="3038475"/>
          <p14:tracePt t="29692" x="9879013" y="3054350"/>
          <p14:tracePt t="29700" x="9807575" y="3070225"/>
          <p14:tracePt t="29708" x="9728200" y="3094038"/>
          <p14:tracePt t="29716" x="9672638" y="3109913"/>
          <p14:tracePt t="29724" x="9617075" y="3125788"/>
          <p14:tracePt t="29732" x="9567863" y="3141663"/>
          <p14:tracePt t="29741" x="9512300" y="3157538"/>
          <p14:tracePt t="29748" x="9456738" y="3173413"/>
          <p14:tracePt t="29757" x="9393238" y="3189288"/>
          <p14:tracePt t="29764" x="9321800" y="3205163"/>
          <p14:tracePt t="29773" x="9250363" y="3236913"/>
          <p14:tracePt t="29780" x="9169400" y="3252788"/>
          <p14:tracePt t="29789" x="9097963" y="3270250"/>
          <p14:tracePt t="29796" x="9026525" y="3294063"/>
          <p14:tracePt t="29804" x="8986838" y="3309938"/>
          <p14:tracePt t="29813" x="8947150" y="3325813"/>
          <p14:tracePt t="29820" x="8899525" y="3349625"/>
          <p14:tracePt t="29828" x="8858250" y="3365500"/>
          <p14:tracePt t="29836" x="8802688" y="3381375"/>
          <p14:tracePt t="29845" x="8747125" y="3413125"/>
          <p14:tracePt t="29853" x="8699500" y="3429000"/>
          <p14:tracePt t="29862" x="8643938" y="3460750"/>
          <p14:tracePt t="29869" x="8588375" y="3484563"/>
          <p14:tracePt t="29877" x="8540750" y="3500438"/>
          <p14:tracePt t="29893" x="8451850" y="3524250"/>
          <p14:tracePt t="29902" x="8404225" y="3540125"/>
          <p14:tracePt t="29908" x="8348663" y="3556000"/>
          <p14:tracePt t="29918" x="8301038" y="3563938"/>
          <p14:tracePt t="29924" x="8261350" y="3571875"/>
          <p14:tracePt t="29932" x="8205788" y="3571875"/>
          <p14:tracePt t="29941" x="8172450" y="3579813"/>
          <p14:tracePt t="29950" x="8124825" y="3587750"/>
          <p14:tracePt t="29956" x="8093075" y="3595688"/>
          <p14:tracePt t="29965" x="8037513" y="3613150"/>
          <p14:tracePt t="29972" x="7981950" y="3629025"/>
          <p14:tracePt t="29981" x="7926388" y="3652838"/>
          <p14:tracePt t="29989" x="7854950" y="3676650"/>
          <p14:tracePt t="29997" x="7781925" y="3692525"/>
          <p14:tracePt t="30004" x="7710488" y="3716338"/>
          <p14:tracePt t="30015" x="7639050" y="3748088"/>
          <p14:tracePt t="30020" x="7559675" y="3771900"/>
          <p14:tracePt t="30028" x="7496175" y="3795713"/>
          <p14:tracePt t="30037" x="7415213" y="3811588"/>
          <p14:tracePt t="30045" x="7351713" y="3835400"/>
          <p14:tracePt t="30052" x="7272338" y="3851275"/>
          <p14:tracePt t="30062" x="7192963" y="3883025"/>
          <p14:tracePt t="30069" x="7127875" y="3898900"/>
          <p14:tracePt t="30079" x="7064375" y="3922713"/>
          <p14:tracePt t="30084" x="7008813" y="3938588"/>
          <p14:tracePt t="30092" x="6961188" y="3956050"/>
          <p14:tracePt t="30100" x="6921500" y="3971925"/>
          <p14:tracePt t="30109" x="6897688" y="3979863"/>
          <p14:tracePt t="30116" x="6881813" y="3995738"/>
          <p14:tracePt t="30125" x="6865938" y="3995738"/>
          <p14:tracePt t="30132" x="6850063" y="4003675"/>
          <p14:tracePt t="30140" x="6850063" y="4011613"/>
          <p14:tracePt t="30148" x="6842125" y="4011613"/>
          <p14:tracePt t="30172" x="6842125" y="4019550"/>
          <p14:tracePt t="30182" x="6834188" y="4019550"/>
          <p14:tracePt t="30191" x="6826250" y="4019550"/>
          <p14:tracePt t="30196" x="6826250" y="4027488"/>
          <p14:tracePt t="30204" x="6818313" y="4035425"/>
          <p14:tracePt t="30215" x="6794500" y="4043363"/>
          <p14:tracePt t="30221" x="6777038" y="4051300"/>
          <p14:tracePt t="30228" x="6761163" y="4067175"/>
          <p14:tracePt t="30236" x="6745288" y="4075113"/>
          <p14:tracePt t="30244" x="6737350" y="4075113"/>
          <p14:tracePt t="30252" x="6729413" y="4083050"/>
          <p14:tracePt t="30260" x="6721475" y="4083050"/>
          <p14:tracePt t="30268" x="6721475" y="4090988"/>
          <p14:tracePt t="30300" x="6713538" y="4098925"/>
          <p14:tracePt t="30308" x="6705600" y="4106863"/>
          <p14:tracePt t="30316" x="6705600" y="4114800"/>
          <p14:tracePt t="30325" x="6705600" y="4122738"/>
          <p14:tracePt t="30332" x="6705600" y="4130675"/>
          <p14:tracePt t="30340" x="6705600" y="4146550"/>
          <p14:tracePt t="30348" x="6705600" y="4162425"/>
          <p14:tracePt t="30356" x="6705600" y="4178300"/>
          <p14:tracePt t="30364" x="6705600" y="4202113"/>
          <p14:tracePt t="30372" x="6705600" y="4225925"/>
          <p14:tracePt t="30380" x="6705600" y="4249738"/>
          <p14:tracePt t="30388" x="6705600" y="4273550"/>
          <p14:tracePt t="30396" x="6721475" y="4298950"/>
          <p14:tracePt t="30404" x="6729413" y="4306888"/>
          <p14:tracePt t="30412" x="6745288" y="4322763"/>
          <p14:tracePt t="30444" x="6753225" y="4322763"/>
          <p14:tracePt t="30700" x="6761163" y="4322763"/>
          <p14:tracePt t="30868" x="6769100" y="4322763"/>
          <p14:tracePt t="30900" x="6777038" y="4322763"/>
          <p14:tracePt t="31124" x="6784975" y="4322763"/>
          <p14:tracePt t="31589" x="6794500" y="4322763"/>
          <p14:tracePt t="31732" x="6802438" y="4322763"/>
          <p14:tracePt t="31820" x="6810375" y="4322763"/>
          <p14:tracePt t="31836" x="6818313" y="4322763"/>
          <p14:tracePt t="31844" x="6826250" y="4322763"/>
          <p14:tracePt t="31852" x="6842125" y="4322763"/>
          <p14:tracePt t="31868" x="6850063" y="4322763"/>
          <p14:tracePt t="31877" x="6865938" y="4322763"/>
          <p14:tracePt t="31884" x="6889750" y="4314825"/>
          <p14:tracePt t="31892" x="6905625" y="4314825"/>
          <p14:tracePt t="31901" x="6929438" y="4306888"/>
          <p14:tracePt t="31908" x="6961188" y="4298950"/>
          <p14:tracePt t="31916" x="7008813" y="4291013"/>
          <p14:tracePt t="31924" x="7072313" y="4291013"/>
          <p14:tracePt t="31933" x="7145338" y="4291013"/>
          <p14:tracePt t="31942" x="7256463" y="4291013"/>
          <p14:tracePt t="31953" x="7383463" y="4291013"/>
          <p14:tracePt t="31956" x="7559675" y="4291013"/>
          <p14:tracePt t="31964" x="7758113" y="4306888"/>
          <p14:tracePt t="31972" x="7981950" y="4314825"/>
          <p14:tracePt t="31982" x="8164513" y="4330700"/>
          <p14:tracePt t="31989" x="8388350" y="4338638"/>
          <p14:tracePt t="31997" x="8564563" y="4354513"/>
          <p14:tracePt t="32005" x="8747125" y="4362450"/>
          <p14:tracePt t="32012" x="8939213" y="4362450"/>
          <p14:tracePt t="32020" x="9137650" y="4378325"/>
          <p14:tracePt t="32028" x="9313863" y="4378325"/>
          <p14:tracePt t="32036" x="9488488" y="4378325"/>
          <p14:tracePt t="32044" x="9640888" y="4378325"/>
          <p14:tracePt t="32053" x="9759950" y="4378325"/>
          <p14:tracePt t="32061" x="9847263" y="4370388"/>
          <p14:tracePt t="32068" x="9910763" y="4354513"/>
          <p14:tracePt t="32077" x="9944100" y="4354513"/>
          <p14:tracePt t="32085" x="9967913" y="4346575"/>
          <p14:tracePt t="32092" x="9975850" y="4346575"/>
          <p14:tracePt t="32100" x="9999663" y="4338638"/>
          <p14:tracePt t="32109" x="10015538" y="4330700"/>
          <p14:tracePt t="32117" x="10031413" y="4330700"/>
          <p14:tracePt t="32124" x="10055225" y="4330700"/>
          <p14:tracePt t="32132" x="10071100" y="4322763"/>
          <p14:tracePt t="32140" x="10086975" y="4322763"/>
          <p14:tracePt t="32148" x="10102850" y="4322763"/>
          <p14:tracePt t="32157" x="10134600" y="4314825"/>
          <p14:tracePt t="32165" x="10174288" y="4314825"/>
          <p14:tracePt t="32173" x="10237788" y="4314825"/>
          <p14:tracePt t="32181" x="10302875" y="4314825"/>
          <p14:tracePt t="32189" x="10358438" y="4314825"/>
          <p14:tracePt t="32197" x="10382250" y="4314825"/>
          <p14:tracePt t="32204" x="10398125" y="4314825"/>
          <p14:tracePt t="32292" x="10382250" y="4306888"/>
          <p14:tracePt t="32301" x="10366375" y="4291013"/>
          <p14:tracePt t="32310" x="10350500" y="4281488"/>
          <p14:tracePt t="32318" x="10334625" y="4273550"/>
          <p14:tracePt t="32330" x="10326688" y="4265613"/>
          <p14:tracePt t="32332" x="10310813" y="4265613"/>
          <p14:tracePt t="32348" x="10302875" y="4265613"/>
          <p14:tracePt t="32356" x="10294938" y="4257675"/>
          <p14:tracePt t="32365" x="10287000" y="4257675"/>
          <p14:tracePt t="32375" x="10269538" y="4257675"/>
          <p14:tracePt t="32389" x="10261600" y="4249738"/>
          <p14:tracePt t="32396" x="10237788" y="4249738"/>
          <p14:tracePt t="32404" x="10229850" y="4249738"/>
          <p14:tracePt t="32420" x="10213975" y="4249738"/>
          <p14:tracePt t="32428" x="10190163" y="4241800"/>
          <p14:tracePt t="32436" x="10158413" y="4233863"/>
          <p14:tracePt t="32444" x="10134600" y="4225925"/>
          <p14:tracePt t="32453" x="10110788" y="4225925"/>
          <p14:tracePt t="32462" x="10086975" y="4217988"/>
          <p14:tracePt t="32470" x="10063163" y="4217988"/>
          <p14:tracePt t="32478" x="10039350" y="4217988"/>
          <p14:tracePt t="32486" x="10031413" y="4217988"/>
          <p14:tracePt t="32493" x="10023475" y="4217988"/>
          <p14:tracePt t="32500" x="10007600" y="4217988"/>
          <p14:tracePt t="32516" x="9999663" y="4217988"/>
          <p14:tracePt t="32532" x="9991725" y="4217988"/>
          <p14:tracePt t="32540" x="9975850" y="4217988"/>
          <p14:tracePt t="32548" x="9944100" y="4217988"/>
          <p14:tracePt t="32557" x="9910763" y="4217988"/>
          <p14:tracePt t="32564" x="9886950" y="4217988"/>
          <p14:tracePt t="32574" x="9839325" y="4217988"/>
          <p14:tracePt t="32580" x="9815513" y="4217988"/>
          <p14:tracePt t="32590" x="9807575" y="4217988"/>
          <p14:tracePt t="32596" x="9799638" y="4217988"/>
          <p14:tracePt t="32604" x="9791700" y="4217988"/>
          <p14:tracePt t="32828" x="9791700" y="4225925"/>
          <p14:tracePt t="32844" x="9799638" y="4233863"/>
          <p14:tracePt t="32853" x="9807575" y="4241800"/>
          <p14:tracePt t="32860" x="9815513" y="4241800"/>
          <p14:tracePt t="32869" x="9815513" y="4249738"/>
          <p14:tracePt t="32876" x="9831388" y="4249738"/>
          <p14:tracePt t="32892" x="9839325" y="4257675"/>
          <p14:tracePt t="32901" x="9863138" y="4265613"/>
          <p14:tracePt t="32908" x="9871075" y="4265613"/>
          <p14:tracePt t="32916" x="9879013" y="4273550"/>
          <p14:tracePt t="32924" x="9886950" y="4281488"/>
          <p14:tracePt t="32949" x="9894888" y="4281488"/>
          <p14:tracePt t="32981" x="9894888" y="4291013"/>
          <p14:tracePt t="32989" x="9902825" y="4291013"/>
          <p14:tracePt t="33597" x="9894888" y="4291013"/>
          <p14:tracePt t="33901" x="9886950" y="4291013"/>
          <p14:tracePt t="33908" x="9831388" y="4291013"/>
          <p14:tracePt t="33916" x="9791700" y="4291013"/>
          <p14:tracePt t="33924" x="9744075" y="4291013"/>
          <p14:tracePt t="33932" x="9712325" y="4291013"/>
          <p14:tracePt t="33941" x="9664700" y="4291013"/>
          <p14:tracePt t="33949" x="9632950" y="4291013"/>
          <p14:tracePt t="33957" x="9601200" y="4291013"/>
          <p14:tracePt t="33964" x="9567863" y="4291013"/>
          <p14:tracePt t="33972" x="9536113" y="4291013"/>
          <p14:tracePt t="33980" x="9488488" y="4298950"/>
          <p14:tracePt t="33988" x="9456738" y="4306888"/>
          <p14:tracePt t="33996" x="9424988" y="4306888"/>
          <p14:tracePt t="34005" x="9385300" y="4314825"/>
          <p14:tracePt t="34012" x="9361488" y="4322763"/>
          <p14:tracePt t="34020" x="9345613" y="4330700"/>
          <p14:tracePt t="34028" x="9321800" y="4330700"/>
          <p14:tracePt t="34036" x="9305925" y="4338638"/>
          <p14:tracePt t="34045" x="9282113" y="4338638"/>
          <p14:tracePt t="34052" x="9250363" y="4346575"/>
          <p14:tracePt t="34060" x="9209088" y="4354513"/>
          <p14:tracePt t="34069" x="9185275" y="4354513"/>
          <p14:tracePt t="34076" x="9145588" y="4362450"/>
          <p14:tracePt t="34084" x="9113838" y="4362450"/>
          <p14:tracePt t="34092" x="9090025" y="4362450"/>
          <p14:tracePt t="34100" x="9066213" y="4362450"/>
          <p14:tracePt t="34108" x="9050338" y="4370388"/>
          <p14:tracePt t="34117" x="9026525" y="4370388"/>
          <p14:tracePt t="34124" x="9002713" y="4370388"/>
          <p14:tracePt t="34132" x="8970963" y="4378325"/>
          <p14:tracePt t="34140" x="8947150" y="4378325"/>
          <p14:tracePt t="34149" x="8915400" y="4378325"/>
          <p14:tracePt t="34156" x="8874125" y="4378325"/>
          <p14:tracePt t="34165" x="8850313" y="4378325"/>
          <p14:tracePt t="34172" x="8826500" y="4378325"/>
          <p14:tracePt t="34180" x="8810625" y="4378325"/>
          <p14:tracePt t="34189" x="8802688" y="4378325"/>
          <p14:tracePt t="34197" x="8786813" y="4378325"/>
          <p14:tracePt t="34204" x="8778875" y="4378325"/>
          <p14:tracePt t="34212" x="8763000" y="4378325"/>
          <p14:tracePt t="34230" x="8755063" y="4378325"/>
          <p14:tracePt t="34236" x="8739188" y="4378325"/>
          <p14:tracePt t="34245" x="8731250" y="4378325"/>
          <p14:tracePt t="34253" x="8707438" y="4370388"/>
          <p14:tracePt t="34261" x="8675688" y="4362450"/>
          <p14:tracePt t="34268" x="8636000" y="4354513"/>
          <p14:tracePt t="34278" x="8580438" y="4346575"/>
          <p14:tracePt t="34285" x="8523288" y="4338638"/>
          <p14:tracePt t="34293" x="8483600" y="4338638"/>
          <p14:tracePt t="34301" x="8451850" y="4338638"/>
          <p14:tracePt t="34308" x="8404225" y="4338638"/>
          <p14:tracePt t="34317" x="8372475" y="4338638"/>
          <p14:tracePt t="34326" x="8348663" y="4338638"/>
          <p14:tracePt t="34333" x="8316913" y="4330700"/>
          <p14:tracePt t="34341" x="8301038" y="4330700"/>
          <p14:tracePt t="34348" x="8277225" y="4330700"/>
          <p14:tracePt t="34358" x="8253413" y="4330700"/>
          <p14:tracePt t="34364" x="8245475" y="4330700"/>
          <p14:tracePt t="34373" x="8237538" y="4330700"/>
          <p14:tracePt t="34381" x="8221663" y="4330700"/>
          <p14:tracePt t="34388" x="8213725" y="4330700"/>
          <p14:tracePt t="34397" x="8205788" y="4330700"/>
          <p14:tracePt t="34405" x="8189913" y="4330700"/>
          <p14:tracePt t="34413" x="8172450" y="4330700"/>
          <p14:tracePt t="34420" x="8156575" y="4338638"/>
          <p14:tracePt t="34428" x="8140700" y="4338638"/>
          <p14:tracePt t="34436" x="8124825" y="4346575"/>
          <p14:tracePt t="34444" x="8116888" y="4346575"/>
          <p14:tracePt t="34452" x="8101013" y="4354513"/>
          <p14:tracePt t="34460" x="8093075" y="4354513"/>
          <p14:tracePt t="34468" x="8069263" y="4362450"/>
          <p14:tracePt t="34476" x="8061325" y="4362450"/>
          <p14:tracePt t="34484" x="8045450" y="4362450"/>
          <p14:tracePt t="34492" x="8037513" y="4362450"/>
          <p14:tracePt t="34500" x="8021638" y="4370388"/>
          <p14:tracePt t="34508" x="8005763" y="4370388"/>
          <p14:tracePt t="34516" x="7997825" y="4378325"/>
          <p14:tracePt t="34525" x="7981950" y="4378325"/>
          <p14:tracePt t="34533" x="7966075" y="4378325"/>
          <p14:tracePt t="34545" x="7950200" y="4378325"/>
          <p14:tracePt t="34548" x="7934325" y="4386263"/>
          <p14:tracePt t="34556" x="7910513" y="4386263"/>
          <p14:tracePt t="34564" x="7886700" y="4386263"/>
          <p14:tracePt t="34572" x="7870825" y="4386263"/>
          <p14:tracePt t="34580" x="7847013" y="4386263"/>
          <p14:tracePt t="34588" x="7813675" y="4394200"/>
          <p14:tracePt t="34596" x="7789863" y="4394200"/>
          <p14:tracePt t="34604" x="7773988" y="4394200"/>
          <p14:tracePt t="34613" x="7750175" y="4394200"/>
          <p14:tracePt t="34622" x="7734300" y="4394200"/>
          <p14:tracePt t="34629" x="7718425" y="4394200"/>
          <p14:tracePt t="34639" x="7710488" y="4394200"/>
          <p14:tracePt t="34644" x="7702550" y="4394200"/>
          <p14:tracePt t="34652" x="7694613" y="4394200"/>
          <p14:tracePt t="34660" x="7686675" y="4394200"/>
          <p14:tracePt t="34669" x="7678738" y="4394200"/>
          <p14:tracePt t="34700" x="7670800" y="4394200"/>
          <p14:tracePt t="34716" x="7662863" y="4394200"/>
          <p14:tracePt t="34724" x="7654925" y="4394200"/>
          <p14:tracePt t="34733" x="7646988" y="4394200"/>
          <p14:tracePt t="34741" x="7631113" y="4394200"/>
          <p14:tracePt t="34749" x="7623175" y="4394200"/>
          <p14:tracePt t="34757" x="7607300" y="4394200"/>
          <p14:tracePt t="34764" x="7591425" y="4394200"/>
          <p14:tracePt t="34772" x="7583488" y="4394200"/>
          <p14:tracePt t="34781" x="7575550" y="4394200"/>
          <p14:tracePt t="34789" x="7567613" y="4394200"/>
          <p14:tracePt t="34796" x="7559675" y="4394200"/>
          <p14:tracePt t="34820" x="7551738" y="4394200"/>
          <p14:tracePt t="34877" x="7543800" y="4394200"/>
          <p14:tracePt t="34892" x="7535863" y="4402138"/>
          <p14:tracePt t="34902" x="7519988" y="4402138"/>
          <p14:tracePt t="34908" x="7512050" y="4402138"/>
          <p14:tracePt t="34916" x="7496175" y="4402138"/>
          <p14:tracePt t="34924" x="7486650" y="4402138"/>
          <p14:tracePt t="34932" x="7462838" y="4402138"/>
          <p14:tracePt t="34950" x="7454900" y="4402138"/>
          <p14:tracePt t="34957" x="7446963" y="4402138"/>
          <p14:tracePt t="34972" x="7439025" y="4402138"/>
          <p14:tracePt t="34980" x="7431088" y="4402138"/>
          <p14:tracePt t="37460" x="7431088" y="4457700"/>
          <p14:tracePt t="37468" x="7431088" y="4481513"/>
          <p14:tracePt t="37477" x="7431088" y="4521200"/>
          <p14:tracePt t="37485" x="7431088" y="4552950"/>
          <p14:tracePt t="37493" x="7431088" y="4576763"/>
          <p14:tracePt t="37500" x="7431088" y="4600575"/>
          <p14:tracePt t="37509" x="7431088" y="4616450"/>
          <p14:tracePt t="37516" x="7431088" y="4641850"/>
          <p14:tracePt t="37526" x="7431088" y="4657725"/>
          <p14:tracePt t="37532" x="7431088" y="4681538"/>
          <p14:tracePt t="37540" x="7431088" y="4705350"/>
          <p14:tracePt t="37548" x="7431088" y="4729163"/>
          <p14:tracePt t="37557" x="7431088" y="4752975"/>
          <p14:tracePt t="37564" x="7431088" y="4784725"/>
          <p14:tracePt t="37572" x="7431088" y="4808538"/>
          <p14:tracePt t="37580" x="7431088" y="4840288"/>
          <p14:tracePt t="37590" x="7431088" y="4864100"/>
          <p14:tracePt t="37596" x="7431088" y="4887913"/>
          <p14:tracePt t="37606" x="7431088" y="4919663"/>
          <p14:tracePt t="37612" x="7431088" y="4943475"/>
          <p14:tracePt t="37620" x="7423150" y="4976813"/>
          <p14:tracePt t="37628" x="7423150" y="5008563"/>
          <p14:tracePt t="37637" x="7423150" y="5048250"/>
          <p14:tracePt t="37644" x="7423150" y="5064125"/>
          <p14:tracePt t="37652" x="7423150" y="5087938"/>
          <p14:tracePt t="37660" x="7415213" y="5111750"/>
          <p14:tracePt t="37668" x="7415213" y="5119688"/>
          <p14:tracePt t="37676" x="7415213" y="5127625"/>
          <p14:tracePt t="37684" x="7415213" y="5135563"/>
          <p14:tracePt t="37692" x="7415213" y="5143500"/>
          <p14:tracePt t="37724" x="7415213" y="5151438"/>
          <p14:tracePt t="37749" x="7415213" y="5159375"/>
          <p14:tracePt t="37767" x="7407275" y="5175250"/>
          <p14:tracePt t="37772" x="7399338" y="5191125"/>
          <p14:tracePt t="37781" x="7399338" y="5199063"/>
          <p14:tracePt t="37789" x="7399338" y="5207000"/>
          <p14:tracePt t="37796" x="7391400" y="5222875"/>
          <p14:tracePt t="37805" x="7383463" y="5238750"/>
          <p14:tracePt t="37813" x="7383463" y="5246688"/>
          <p14:tracePt t="37821" x="7383463" y="5254625"/>
          <p14:tracePt t="37845" x="7383463" y="5262563"/>
          <p14:tracePt t="38396" x="7383463" y="5254625"/>
          <p14:tracePt t="38445" x="7383463" y="5246688"/>
          <p14:tracePt t="38549" x="7391400" y="5238750"/>
          <p14:tracePt t="38572" x="7391400" y="5230813"/>
          <p14:tracePt t="38604" x="7399338" y="5230813"/>
          <p14:tracePt t="38620" x="7399338" y="5222875"/>
          <p14:tracePt t="38628" x="7407275" y="5222875"/>
          <p14:tracePt t="38644" x="7423150" y="5207000"/>
          <p14:tracePt t="38652" x="7439025" y="5199063"/>
          <p14:tracePt t="38660" x="7462838" y="5191125"/>
          <p14:tracePt t="38668" x="7486650" y="5183188"/>
          <p14:tracePt t="38676" x="7527925" y="5159375"/>
          <p14:tracePt t="38684" x="7583488" y="5135563"/>
          <p14:tracePt t="38692" x="7646988" y="5119688"/>
          <p14:tracePt t="38700" x="7710488" y="5103813"/>
          <p14:tracePt t="38708" x="7789863" y="5072063"/>
          <p14:tracePt t="38716" x="7870825" y="5056188"/>
          <p14:tracePt t="38724" x="7942263" y="5040313"/>
          <p14:tracePt t="38733" x="8005763" y="5024438"/>
          <p14:tracePt t="38741" x="8077200" y="5016500"/>
          <p14:tracePt t="38749" x="8132763" y="5000625"/>
          <p14:tracePt t="38757" x="8180388" y="4992688"/>
          <p14:tracePt t="38764" x="8253413" y="4984750"/>
          <p14:tracePt t="38775" x="8293100" y="4984750"/>
          <p14:tracePt t="38780" x="8356600" y="4984750"/>
          <p14:tracePt t="38789" x="8412163" y="4976813"/>
          <p14:tracePt t="38796" x="8451850" y="4976813"/>
          <p14:tracePt t="38805" x="8499475" y="4976813"/>
          <p14:tracePt t="38812" x="8531225" y="4976813"/>
          <p14:tracePt t="38821" x="8564563" y="4976813"/>
          <p14:tracePt t="38828" x="8596313" y="4976813"/>
          <p14:tracePt t="38836" x="8643938" y="4976813"/>
          <p14:tracePt t="38844" x="8691563" y="4976813"/>
          <p14:tracePt t="38852" x="8747125" y="4976813"/>
          <p14:tracePt t="38860" x="8802688" y="4984750"/>
          <p14:tracePt t="38869" x="8858250" y="4992688"/>
          <p14:tracePt t="38876" x="8907463" y="5000625"/>
          <p14:tracePt t="38891" x="8939213" y="5000625"/>
          <p14:tracePt t="38892" x="8970963" y="5008563"/>
          <p14:tracePt t="38901" x="8994775" y="5008563"/>
          <p14:tracePt t="38908" x="9018588" y="5016500"/>
          <p14:tracePt t="38916" x="9050338" y="5016500"/>
          <p14:tracePt t="38924" x="9090025" y="5016500"/>
          <p14:tracePt t="38933" x="9137650" y="5016500"/>
          <p14:tracePt t="38941" x="9185275" y="5024438"/>
          <p14:tracePt t="38950" x="9242425" y="5024438"/>
          <p14:tracePt t="38957" x="9282113" y="5024438"/>
          <p14:tracePt t="38964" x="9321800" y="5024438"/>
          <p14:tracePt t="38972" x="9361488" y="5024438"/>
          <p14:tracePt t="38980" x="9393238" y="5024438"/>
          <p14:tracePt t="38988" x="9424988" y="5024438"/>
          <p14:tracePt t="38996" x="9448800" y="5024438"/>
          <p14:tracePt t="39006" x="9464675" y="5016500"/>
          <p14:tracePt t="39016" x="9480550" y="5016500"/>
          <p14:tracePt t="39020" x="9496425" y="5008563"/>
          <p14:tracePt t="39028" x="9504363" y="5008563"/>
          <p14:tracePt t="39036" x="9520238" y="5008563"/>
          <p14:tracePt t="39045" x="9551988" y="5008563"/>
          <p14:tracePt t="39053" x="9575800" y="5008563"/>
          <p14:tracePt t="39061" x="9609138" y="5008563"/>
          <p14:tracePt t="39069" x="9640888" y="5008563"/>
          <p14:tracePt t="39080" x="9688513" y="5008563"/>
          <p14:tracePt t="39084" x="9728200" y="5008563"/>
          <p14:tracePt t="39092" x="9759950" y="5008563"/>
          <p14:tracePt t="39100" x="9799638" y="5008563"/>
          <p14:tracePt t="39108" x="9815513" y="5008563"/>
          <p14:tracePt t="39116" x="9831388" y="5008563"/>
          <p14:tracePt t="39124" x="9839325" y="5008563"/>
          <p14:tracePt t="39132" x="9847263" y="5008563"/>
          <p14:tracePt t="39141" x="9855200" y="5008563"/>
          <p14:tracePt t="39148" x="9863138" y="5008563"/>
          <p14:tracePt t="39164" x="9871075" y="5008563"/>
          <p14:tracePt t="39189" x="9879013" y="5008563"/>
          <p14:tracePt t="39212" x="9886950" y="5008563"/>
          <p14:tracePt t="39228" x="9902825" y="5008563"/>
          <p14:tracePt t="39245" x="9918700" y="5008563"/>
          <p14:tracePt t="39252" x="9936163" y="5008563"/>
          <p14:tracePt t="39262" x="9944100" y="5000625"/>
          <p14:tracePt t="39268" x="9952038" y="4984750"/>
          <p14:tracePt t="39277" x="9959975" y="4976813"/>
          <p14:tracePt t="39285" x="9967913" y="4967288"/>
          <p14:tracePt t="39293" x="9967913" y="4951413"/>
          <p14:tracePt t="39301" x="9967913" y="4935538"/>
          <p14:tracePt t="39311" x="9975850" y="4903788"/>
          <p14:tracePt t="39317" x="9975850" y="4864100"/>
          <p14:tracePt t="39330" x="9983788" y="4816475"/>
          <p14:tracePt t="39332" x="9983788" y="4760913"/>
          <p14:tracePt t="39340" x="9991725" y="4705350"/>
          <p14:tracePt t="39349" x="9991725" y="4657725"/>
          <p14:tracePt t="39357" x="9999663" y="4600575"/>
          <p14:tracePt t="39364" x="10007600" y="4545013"/>
          <p14:tracePt t="39374" x="10015538" y="4513263"/>
          <p14:tracePt t="39381" x="10023475" y="4465638"/>
          <p14:tracePt t="39394" x="10039350" y="4433888"/>
          <p14:tracePt t="39396" x="10047288" y="4394200"/>
          <p14:tracePt t="39404" x="10047288" y="4378325"/>
          <p14:tracePt t="39412" x="10047288" y="4362450"/>
          <p14:tracePt t="39420" x="10055225" y="4346575"/>
          <p14:tracePt t="39428" x="10055225" y="4338638"/>
          <p14:tracePt t="39436" x="10055225" y="4322763"/>
          <p14:tracePt t="39444" x="10055225" y="4306888"/>
          <p14:tracePt t="39452" x="10055225" y="4281488"/>
          <p14:tracePt t="39460" x="10055225" y="4249738"/>
          <p14:tracePt t="39469" x="10055225" y="4217988"/>
          <p14:tracePt t="39477" x="10055225" y="4194175"/>
          <p14:tracePt t="39485" x="10055225" y="4162425"/>
          <p14:tracePt t="39493" x="10055225" y="4114800"/>
          <p14:tracePt t="39501" x="10055225" y="4075113"/>
          <p14:tracePt t="39508" x="10055225" y="4027488"/>
          <p14:tracePt t="39516" x="10047288" y="3971925"/>
          <p14:tracePt t="39526" x="10047288" y="3938588"/>
          <p14:tracePt t="39532" x="10039350" y="3883025"/>
          <p14:tracePt t="39540" x="10039350" y="3851275"/>
          <p14:tracePt t="39548" x="10031413" y="3811588"/>
          <p14:tracePt t="39557" x="10031413" y="3748088"/>
          <p14:tracePt t="39564" x="10031413" y="3700463"/>
          <p14:tracePt t="39572" x="10031413" y="3668713"/>
          <p14:tracePt t="39580" x="10031413" y="3629025"/>
          <p14:tracePt t="39590" x="10031413" y="3579813"/>
          <p14:tracePt t="39596" x="10031413" y="3548063"/>
          <p14:tracePt t="39604" x="10039350" y="3516313"/>
          <p14:tracePt t="39613" x="10047288" y="3492500"/>
          <p14:tracePt t="39622" x="10047288" y="3452813"/>
          <p14:tracePt t="39628" x="10055225" y="3421063"/>
          <p14:tracePt t="39638" x="10055225" y="3381375"/>
          <p14:tracePt t="39644" x="10055225" y="3341688"/>
          <p14:tracePt t="39653" x="10055225" y="3302000"/>
          <p14:tracePt t="39660" x="10063163" y="3270250"/>
          <p14:tracePt t="39668" x="10071100" y="3236913"/>
          <p14:tracePt t="39676" x="10079038" y="3205163"/>
          <p14:tracePt t="39684" x="10094913" y="3173413"/>
          <p14:tracePt t="39692" x="10110788" y="3141663"/>
          <p14:tracePt t="39700" x="10134600" y="3101975"/>
          <p14:tracePt t="39708" x="10166350" y="3086100"/>
          <p14:tracePt t="39716" x="10174288" y="3070225"/>
          <p14:tracePt t="39724" x="10190163" y="3054350"/>
          <p14:tracePt t="39732" x="10206038" y="3046413"/>
          <p14:tracePt t="39740" x="10213975" y="3022600"/>
          <p14:tracePt t="39748" x="10229850" y="3014663"/>
          <p14:tracePt t="39756" x="10237788" y="2998788"/>
          <p14:tracePt t="39766" x="10253663" y="2982913"/>
          <p14:tracePt t="39772" x="10253663" y="2974975"/>
          <p14:tracePt t="39781" x="10261600" y="2974975"/>
          <p14:tracePt t="39788" x="10261600" y="2967038"/>
          <p14:tracePt t="40140" x="10261600" y="2974975"/>
          <p14:tracePt t="40149" x="10245725" y="2982913"/>
          <p14:tracePt t="40157" x="10237788" y="2998788"/>
          <p14:tracePt t="40165" x="10221913" y="3006725"/>
          <p14:tracePt t="40172" x="10213975" y="3022600"/>
          <p14:tracePt t="40181" x="10182225" y="3054350"/>
          <p14:tracePt t="40191" x="10166350" y="3078163"/>
          <p14:tracePt t="40197" x="10142538" y="3109913"/>
          <p14:tracePt t="40204" x="10126663" y="3133725"/>
          <p14:tracePt t="40212" x="10102850" y="3157538"/>
          <p14:tracePt t="40220" x="10094913" y="3181350"/>
          <p14:tracePt t="40231" x="10086975" y="3205163"/>
          <p14:tracePt t="40236" x="10079038" y="3221038"/>
          <p14:tracePt t="40244" x="10071100" y="3228975"/>
          <p14:tracePt t="40253" x="10071100" y="3252788"/>
          <p14:tracePt t="40260" x="10063163" y="3270250"/>
          <p14:tracePt t="40268" x="10055225" y="3286125"/>
          <p14:tracePt t="40277" x="10047288" y="3309938"/>
          <p14:tracePt t="40284" x="10047288" y="3333750"/>
          <p14:tracePt t="40292" x="10039350" y="3357563"/>
          <p14:tracePt t="40301" x="10031413" y="3381375"/>
          <p14:tracePt t="40308" x="10023475" y="3421063"/>
          <p14:tracePt t="40317" x="10007600" y="3452813"/>
          <p14:tracePt t="40324" x="10007600" y="3500438"/>
          <p14:tracePt t="40333" x="9991725" y="3548063"/>
          <p14:tracePt t="40341" x="9975850" y="3579813"/>
          <p14:tracePt t="40349" x="9959975" y="3605213"/>
          <p14:tracePt t="40356" x="9952038" y="3629025"/>
          <p14:tracePt t="40365" x="9952038" y="3652838"/>
          <p14:tracePt t="40373" x="9944100" y="3668713"/>
          <p14:tracePt t="40389" x="9936163" y="3684588"/>
          <p14:tracePt t="40404" x="9936163" y="3692525"/>
          <p14:tracePt t="40420" x="9926638" y="3708400"/>
          <p14:tracePt t="40428" x="9918700" y="3716338"/>
          <p14:tracePt t="40436" x="9918700" y="3732213"/>
          <p14:tracePt t="40444" x="9910763" y="3748088"/>
          <p14:tracePt t="40452" x="9910763" y="3763963"/>
          <p14:tracePt t="40460" x="9902825" y="3779838"/>
          <p14:tracePt t="40468" x="9902825" y="3795713"/>
          <p14:tracePt t="40477" x="9902825" y="3811588"/>
          <p14:tracePt t="40484" x="9902825" y="3835400"/>
          <p14:tracePt t="40493" x="9894888" y="3851275"/>
          <p14:tracePt t="40501" x="9894888" y="3867150"/>
          <p14:tracePt t="40510" x="9886950" y="3875088"/>
          <p14:tracePt t="40516" x="9886950" y="3883025"/>
          <p14:tracePt t="40525" x="9886950" y="3890963"/>
          <p14:tracePt t="40532" x="9886950" y="3898900"/>
          <p14:tracePt t="40541" x="9886950" y="3906838"/>
          <p14:tracePt t="40548" x="9886950" y="3914775"/>
          <p14:tracePt t="40557" x="9886950" y="3922713"/>
          <p14:tracePt t="40564" x="9886950" y="3930650"/>
          <p14:tracePt t="40572" x="9886950" y="3948113"/>
          <p14:tracePt t="40580" x="9886950" y="3956050"/>
          <p14:tracePt t="40589" x="9886950" y="3971925"/>
          <p14:tracePt t="40597" x="9886950" y="3987800"/>
          <p14:tracePt t="40606" x="9886950" y="4003675"/>
          <p14:tracePt t="40612" x="9886950" y="4027488"/>
          <p14:tracePt t="40622" x="9886950" y="4035425"/>
          <p14:tracePt t="40629" x="9886950" y="4051300"/>
          <p14:tracePt t="40638" x="9886950" y="4067175"/>
          <p14:tracePt t="40644" x="9886950" y="4083050"/>
          <p14:tracePt t="40652" x="9886950" y="4090988"/>
          <p14:tracePt t="40660" x="9894888" y="4098925"/>
          <p14:tracePt t="40670" x="9894888" y="4106863"/>
          <p14:tracePt t="40676" x="9894888" y="4114800"/>
          <p14:tracePt t="40684" x="9894888" y="4122738"/>
          <p14:tracePt t="40692" x="9902825" y="4130675"/>
          <p14:tracePt t="40708" x="9902825" y="4138613"/>
          <p14:tracePt t="40716" x="9910763" y="4146550"/>
          <p14:tracePt t="40820" x="9910763" y="4154488"/>
          <p14:tracePt t="40828" x="9918700" y="4170363"/>
          <p14:tracePt t="40836" x="9918700" y="4178300"/>
          <p14:tracePt t="40844" x="9918700" y="4186238"/>
          <p14:tracePt t="40852" x="9926638" y="4186238"/>
          <p14:tracePt t="40860" x="9926638" y="4194175"/>
          <p14:tracePt t="40891" x="9926638" y="4202113"/>
          <p14:tracePt t="40908" x="9936163" y="4202113"/>
          <p14:tracePt t="40916" x="9936163" y="4210050"/>
          <p14:tracePt t="40924" x="9936163" y="4217988"/>
          <p14:tracePt t="40932" x="9944100" y="4225925"/>
          <p14:tracePt t="40940" x="9952038" y="4225925"/>
          <p14:tracePt t="40950" x="9952038" y="4233863"/>
          <p14:tracePt t="40956" x="9959975" y="4233863"/>
          <p14:tracePt t="40967" x="9959975" y="4241800"/>
          <p14:tracePt t="40973" x="9959975" y="4249738"/>
          <p14:tracePt t="40980" x="9967913" y="4249738"/>
          <p14:tracePt t="40997" x="9967913" y="4257675"/>
          <p14:tracePt t="41004" x="9975850" y="4257675"/>
          <p14:tracePt t="41036" x="9983788" y="4265613"/>
          <p14:tracePt t="41053" x="9991725" y="4265613"/>
          <p14:tracePt t="41061" x="9991725" y="4273550"/>
          <p14:tracePt t="41084" x="9999663" y="4273550"/>
          <p14:tracePt t="41125" x="9999663" y="4281488"/>
          <p14:tracePt t="41175" x="10007600" y="4281488"/>
          <p14:tracePt t="41197" x="10015538" y="4291013"/>
          <p14:tracePt t="41212" x="10023475" y="4306888"/>
          <p14:tracePt t="41229" x="10023475" y="4314825"/>
          <p14:tracePt t="41236" x="10031413" y="4330700"/>
          <p14:tracePt t="41253" x="10039350" y="4338638"/>
          <p14:tracePt t="41364" x="10039350" y="4346575"/>
          <p14:tracePt t="41412" x="10039350" y="4354513"/>
          <p14:tracePt t="41644" x="10039350" y="4362450"/>
          <p14:tracePt t="41652" x="10039350" y="4370388"/>
          <p14:tracePt t="41660" x="10039350" y="4378325"/>
          <p14:tracePt t="41677" x="10039350" y="4386263"/>
          <p14:tracePt t="41692" x="10039350" y="4394200"/>
          <p14:tracePt t="41700" x="10047288" y="4402138"/>
          <p14:tracePt t="41717" x="10047288" y="4410075"/>
          <p14:tracePt t="41724" x="10047288" y="4418013"/>
          <p14:tracePt t="41733" x="10047288" y="4425950"/>
          <p14:tracePt t="41741" x="10047288" y="4441825"/>
          <p14:tracePt t="41749" x="10047288" y="4457700"/>
          <p14:tracePt t="41757" x="10047288" y="4473575"/>
          <p14:tracePt t="41764" x="10047288" y="4481513"/>
          <p14:tracePt t="41774" x="10047288" y="4489450"/>
          <p14:tracePt t="41781" x="10047288" y="4497388"/>
          <p14:tracePt t="41790" x="10047288" y="4505325"/>
          <p14:tracePt t="41796" x="10047288" y="4513263"/>
          <p14:tracePt t="41813" x="10047288" y="4521200"/>
          <p14:tracePt t="41820" x="10047288" y="4529138"/>
          <p14:tracePt t="41828" x="10047288" y="4537075"/>
          <p14:tracePt t="41845" x="10047288" y="4545013"/>
          <p14:tracePt t="41860" x="10047288" y="4552950"/>
          <p14:tracePt t="41876" x="10047288" y="4568825"/>
          <p14:tracePt t="41892" x="10047288" y="4576763"/>
          <p14:tracePt t="41908" x="10047288" y="4584700"/>
          <p14:tracePt t="41924" x="10039350" y="4584700"/>
          <p14:tracePt t="41933" x="10039350" y="4600575"/>
          <p14:tracePt t="41951" x="10039350" y="4608513"/>
          <p14:tracePt t="41981" x="10039350" y="4616450"/>
          <p14:tracePt t="42014" x="10039350" y="4624388"/>
          <p14:tracePt t="42021" x="10031413" y="4633913"/>
          <p14:tracePt t="42029" x="10031413" y="4649788"/>
          <p14:tracePt t="42036" x="10031413" y="4657725"/>
          <p14:tracePt t="42046" x="10023475" y="4673600"/>
          <p14:tracePt t="42052" x="10023475" y="4681538"/>
          <p14:tracePt t="42060" x="10023475" y="4689475"/>
          <p14:tracePt t="42068" x="10023475" y="4697413"/>
          <p14:tracePt t="42076" x="10023475" y="4705350"/>
          <p14:tracePt t="42084" x="10023475" y="4713288"/>
          <p14:tracePt t="42092" x="10015538" y="4729163"/>
          <p14:tracePt t="42101" x="10015538" y="4745038"/>
          <p14:tracePt t="42110" x="10007600" y="4752975"/>
          <p14:tracePt t="42118" x="10007600" y="4760913"/>
          <p14:tracePt t="42132" x="10007600" y="4768850"/>
          <p14:tracePt t="42141" x="9999663" y="4768850"/>
          <p14:tracePt t="42156" x="9999663" y="4776788"/>
          <p14:tracePt t="42165" x="9991725" y="4776788"/>
          <p14:tracePt t="42172" x="9991725" y="4784725"/>
          <p14:tracePt t="42180" x="9991725" y="4792663"/>
          <p14:tracePt t="42276" x="9991725" y="4800600"/>
          <p14:tracePt t="42292" x="9991725" y="4808538"/>
          <p14:tracePt t="42300" x="9991725" y="4816475"/>
          <p14:tracePt t="42308" x="9991725" y="4824413"/>
          <p14:tracePt t="42332" x="9991725" y="4832350"/>
          <p14:tracePt t="42357" x="9991725" y="4840288"/>
          <p14:tracePt t="42364" x="9991725" y="4848225"/>
          <p14:tracePt t="42381" x="9991725" y="4856163"/>
          <p14:tracePt t="42397" x="9999663" y="4856163"/>
          <p14:tracePt t="42405" x="9999663" y="4864100"/>
          <p14:tracePt t="42421" x="9999663" y="4879975"/>
          <p14:tracePt t="42428" x="10007600" y="4879975"/>
          <p14:tracePt t="42436" x="10007600" y="4887913"/>
          <p14:tracePt t="42461" x="10007600" y="4895850"/>
          <p14:tracePt t="42493" x="10007600" y="4903788"/>
          <p14:tracePt t="42516" x="10015538" y="4911725"/>
          <p14:tracePt t="42549" x="10015538" y="4919663"/>
          <p14:tracePt t="42605" x="10015538" y="4927600"/>
          <p14:tracePt t="42612" x="10023475" y="4927600"/>
          <p14:tracePt t="42621" x="10031413" y="4943475"/>
          <p14:tracePt t="42637" x="10031413" y="4951413"/>
          <p14:tracePt t="42669" x="10039350" y="4959350"/>
          <p14:tracePt t="42692" x="10039350" y="4967288"/>
          <p14:tracePt t="42716" x="10039350" y="4976813"/>
          <p14:tracePt t="42725" x="10047288" y="4976813"/>
          <p14:tracePt t="42749" x="10047288" y="4984750"/>
          <p14:tracePt t="42996" x="10047288" y="4992688"/>
          <p14:tracePt t="43013" x="10047288" y="5000625"/>
          <p14:tracePt t="43020" x="10047288" y="5008563"/>
          <p14:tracePt t="43052" x="10047288" y="5016500"/>
          <p14:tracePt t="43396" x="10031413" y="5000625"/>
          <p14:tracePt t="43404" x="10031413" y="4984750"/>
          <p14:tracePt t="43413" x="10031413" y="4959350"/>
          <p14:tracePt t="43420" x="10023475" y="4943475"/>
          <p14:tracePt t="43428" x="10023475" y="4935538"/>
          <p14:tracePt t="43436" x="10015538" y="4919663"/>
          <p14:tracePt t="43445" x="10015538" y="4895850"/>
          <p14:tracePt t="43452" x="10015538" y="4887913"/>
          <p14:tracePt t="43461" x="10007600" y="4879975"/>
          <p14:tracePt t="43476" x="10007600" y="4872038"/>
          <p14:tracePt t="43509" x="9999663" y="4856163"/>
          <p14:tracePt t="43524" x="9999663" y="4848225"/>
          <p14:tracePt t="43532" x="9999663" y="4832350"/>
          <p14:tracePt t="43541" x="9999663" y="4824413"/>
          <p14:tracePt t="43548" x="9999663" y="4800600"/>
          <p14:tracePt t="43557" x="9999663" y="4792663"/>
          <p14:tracePt t="43564" x="9999663" y="4776788"/>
          <p14:tracePt t="43572" x="9999663" y="4752975"/>
          <p14:tracePt t="43580" x="9999663" y="4745038"/>
          <p14:tracePt t="43590" x="9999663" y="4737100"/>
          <p14:tracePt t="43596" x="9999663" y="4729163"/>
          <p14:tracePt t="43612" x="9999663" y="4721225"/>
          <p14:tracePt t="43629" x="9999663" y="4705350"/>
          <p14:tracePt t="43645" x="9999663" y="4697413"/>
          <p14:tracePt t="43653" x="9999663" y="4681538"/>
          <p14:tracePt t="43660" x="10007600" y="4673600"/>
          <p14:tracePt t="43668" x="10007600" y="4657725"/>
          <p14:tracePt t="43676" x="10015538" y="4641850"/>
          <p14:tracePt t="43685" x="10015538" y="4616450"/>
          <p14:tracePt t="43692" x="10023475" y="4592638"/>
          <p14:tracePt t="43700" x="10031413" y="4568825"/>
          <p14:tracePt t="43708" x="10031413" y="4552950"/>
          <p14:tracePt t="43716" x="10039350" y="4537075"/>
          <p14:tracePt t="43724" x="10039350" y="4529138"/>
          <p14:tracePt t="43733" x="10039350" y="4505325"/>
          <p14:tracePt t="43740" x="10039350" y="4497388"/>
          <p14:tracePt t="43748" x="10047288" y="4497388"/>
          <p14:tracePt t="43757" x="10047288" y="4489450"/>
          <p14:tracePt t="43764" x="10047288" y="4481513"/>
          <p14:tracePt t="43781" x="10047288" y="4473575"/>
          <p14:tracePt t="43797" x="10047288" y="4465638"/>
          <p14:tracePt t="43853" x="10047288" y="4457700"/>
          <p14:tracePt t="43869" x="10055225" y="4457700"/>
          <p14:tracePt t="43877" x="10055225" y="4449763"/>
          <p14:tracePt t="43901" x="10055225" y="4441825"/>
          <p14:tracePt t="43908" x="10055225" y="4433888"/>
          <p14:tracePt t="43956" x="10055225" y="4425950"/>
          <p14:tracePt t="44158" x="10063163" y="4441825"/>
          <p14:tracePt t="44165" x="10071100" y="4465638"/>
          <p14:tracePt t="44172" x="10071100" y="4481513"/>
          <p14:tracePt t="44180" x="10071100" y="4497388"/>
          <p14:tracePt t="44189" x="10071100" y="4513263"/>
          <p14:tracePt t="44196" x="10071100" y="4529138"/>
          <p14:tracePt t="44204" x="10071100" y="4545013"/>
          <p14:tracePt t="44212" x="10071100" y="4560888"/>
          <p14:tracePt t="44220" x="10071100" y="4568825"/>
          <p14:tracePt t="44229" x="10071100" y="4576763"/>
          <p14:tracePt t="44236" x="10071100" y="4592638"/>
          <p14:tracePt t="44246" x="10071100" y="4600575"/>
          <p14:tracePt t="44253" x="10071100" y="4608513"/>
          <p14:tracePt t="44261" x="10071100" y="4616450"/>
          <p14:tracePt t="44279" x="10071100" y="4633913"/>
          <p14:tracePt t="44284" x="10071100" y="4641850"/>
          <p14:tracePt t="44301" x="10071100" y="4657725"/>
          <p14:tracePt t="44308" x="10071100" y="4665663"/>
          <p14:tracePt t="44316" x="10071100" y="4681538"/>
          <p14:tracePt t="44325" x="10071100" y="4697413"/>
          <p14:tracePt t="44332" x="10071100" y="4713288"/>
          <p14:tracePt t="44340" x="10071100" y="4745038"/>
          <p14:tracePt t="44348" x="10063163" y="4768850"/>
          <p14:tracePt t="44357" x="10047288" y="4808538"/>
          <p14:tracePt t="44364" x="10047288" y="4832350"/>
          <p14:tracePt t="44373" x="10031413" y="4856163"/>
          <p14:tracePt t="44380" x="10023475" y="4872038"/>
          <p14:tracePt t="44389" x="10023475" y="4879975"/>
          <p14:tracePt t="44396" x="10023475" y="4887913"/>
          <p14:tracePt t="44404" x="10015538" y="4887913"/>
          <p14:tracePt t="44420" x="10015538" y="4895850"/>
          <p14:tracePt t="44436" x="10007600" y="4895850"/>
          <p14:tracePt t="44444" x="10007600" y="4911725"/>
          <p14:tracePt t="44460" x="10007600" y="4919663"/>
          <p14:tracePt t="44476" x="10007600" y="4927600"/>
          <p14:tracePt t="44509" x="10007600" y="4935538"/>
          <p14:tracePt t="44516" x="10007600" y="4943475"/>
          <p14:tracePt t="44524" x="10007600" y="4951413"/>
          <p14:tracePt t="44540" x="10007600" y="4959350"/>
          <p14:tracePt t="44972" x="9999663" y="4959350"/>
          <p14:tracePt t="44980" x="9983788" y="4959350"/>
          <p14:tracePt t="44996" x="9975850" y="4959350"/>
          <p14:tracePt t="45028" x="9967913" y="4959350"/>
          <p14:tracePt t="45037" x="9959975" y="4951413"/>
          <p14:tracePt t="45053" x="9952038" y="4943475"/>
          <p14:tracePt t="45061" x="9944100" y="4943475"/>
          <p14:tracePt t="45070" x="9926638" y="4935538"/>
          <p14:tracePt t="45080" x="9910763" y="4927600"/>
          <p14:tracePt t="45084" x="9894888" y="4927600"/>
          <p14:tracePt t="45092" x="9879013" y="4911725"/>
          <p14:tracePt t="45101" x="9863138" y="4903788"/>
          <p14:tracePt t="45109" x="9847263" y="4895850"/>
          <p14:tracePt t="45116" x="9831388" y="4887913"/>
          <p14:tracePt t="45124" x="9823450" y="4879975"/>
          <p14:tracePt t="45133" x="9791700" y="4856163"/>
          <p14:tracePt t="45143" x="9783763" y="4848225"/>
          <p14:tracePt t="45149" x="9759950" y="4816475"/>
          <p14:tracePt t="45156" x="9736138" y="4808538"/>
          <p14:tracePt t="45164" x="9720263" y="4792663"/>
          <p14:tracePt t="45173" x="9712325" y="4784725"/>
          <p14:tracePt t="45180" x="9712325" y="4776788"/>
          <p14:tracePt t="45189" x="9704388" y="4776788"/>
          <p14:tracePt t="45204" x="9704388" y="4768850"/>
          <p14:tracePt t="45212" x="9688513" y="4768850"/>
          <p14:tracePt t="45220" x="9680575" y="4752975"/>
          <p14:tracePt t="45228" x="9664700" y="4745038"/>
          <p14:tracePt t="45236" x="9648825" y="4737100"/>
          <p14:tracePt t="45244" x="9632950" y="4729163"/>
          <p14:tracePt t="45252" x="9609138" y="4721225"/>
          <p14:tracePt t="45262" x="9593263" y="4713288"/>
          <p14:tracePt t="45269" x="9559925" y="4705350"/>
          <p14:tracePt t="45279" x="9536113" y="4705350"/>
          <p14:tracePt t="45285" x="9512300" y="4697413"/>
          <p14:tracePt t="45296" x="9488488" y="4697413"/>
          <p14:tracePt t="45300" x="9464675" y="4697413"/>
          <p14:tracePt t="45308" x="9432925" y="4697413"/>
          <p14:tracePt t="45316" x="9385300" y="4697413"/>
          <p14:tracePt t="45326" x="9345613" y="4697413"/>
          <p14:tracePt t="45332" x="9290050" y="4697413"/>
          <p14:tracePt t="45341" x="9234488" y="4697413"/>
          <p14:tracePt t="45348" x="9177338" y="4705350"/>
          <p14:tracePt t="45357" x="9137650" y="4705350"/>
          <p14:tracePt t="45364" x="9090025" y="4705350"/>
          <p14:tracePt t="45372" x="9066213" y="4705350"/>
          <p14:tracePt t="45381" x="9058275" y="4705350"/>
          <p14:tracePt t="45389" x="9050338" y="4713288"/>
          <p14:tracePt t="45397" x="9042400" y="4713288"/>
          <p14:tracePt t="45445" x="9034463" y="4713288"/>
          <p14:tracePt t="45452" x="9026525" y="4713288"/>
          <p14:tracePt t="45468" x="9018588" y="4713288"/>
          <p14:tracePt t="45476" x="9010650" y="4713288"/>
          <p14:tracePt t="45500" x="9002713" y="4705350"/>
          <p14:tracePt t="45508" x="8978900" y="4681538"/>
          <p14:tracePt t="45517" x="8947150" y="4665663"/>
          <p14:tracePt t="45525" x="8923338" y="4633913"/>
          <p14:tracePt t="45532" x="8883650" y="4592638"/>
          <p14:tracePt t="45541" x="8842375" y="4560888"/>
          <p14:tracePt t="45548" x="8794750" y="4529138"/>
          <p14:tracePt t="45556" x="8755063" y="4497388"/>
          <p14:tracePt t="45564" x="8731250" y="4481513"/>
          <p14:tracePt t="45572" x="8715375" y="4465638"/>
          <p14:tracePt t="45588" x="8707438" y="4465638"/>
          <p14:tracePt t="45613" x="8699500" y="4465638"/>
          <p14:tracePt t="45644" x="8691563" y="4465638"/>
          <p14:tracePt t="45653" x="8675688" y="4457700"/>
          <p14:tracePt t="45660" x="8659813" y="4457700"/>
          <p14:tracePt t="45668" x="8636000" y="4457700"/>
          <p14:tracePt t="45676" x="8612188" y="4457700"/>
          <p14:tracePt t="45685" x="8580438" y="4457700"/>
          <p14:tracePt t="45692" x="8540750" y="4473575"/>
          <p14:tracePt t="45700" x="8507413" y="4489450"/>
          <p14:tracePt t="45708" x="8459788" y="4513263"/>
          <p14:tracePt t="45717" x="8420100" y="4537075"/>
          <p14:tracePt t="45724" x="8372475" y="4560888"/>
          <p14:tracePt t="45732" x="8340725" y="4592638"/>
          <p14:tracePt t="45740" x="8316913" y="4600575"/>
          <p14:tracePt t="45748" x="8308975" y="4616450"/>
          <p14:tracePt t="45756" x="8293100" y="4624388"/>
          <p14:tracePt t="45765" x="8277225" y="4641850"/>
          <p14:tracePt t="45780" x="8269288" y="4641850"/>
          <p14:tracePt t="45789" x="8261350" y="4649788"/>
          <p14:tracePt t="45812" x="8253413" y="4649788"/>
          <p14:tracePt t="45844" x="8253413" y="4657725"/>
          <p14:tracePt t="45852" x="8237538" y="4665663"/>
          <p14:tracePt t="45860" x="8229600" y="4681538"/>
          <p14:tracePt t="45868" x="8213725" y="4697413"/>
          <p14:tracePt t="45876" x="8205788" y="4705350"/>
          <p14:tracePt t="45891" x="8197850" y="4713288"/>
          <p14:tracePt t="45892" x="8189913" y="4721225"/>
          <p14:tracePt t="45908" x="8189913" y="4729163"/>
          <p14:tracePt t="45932" x="8180388" y="4729163"/>
          <p14:tracePt t="46052" x="8229600" y="4689475"/>
          <p14:tracePt t="46060" x="8285163" y="4649788"/>
          <p14:tracePt t="46069" x="8356600" y="4616450"/>
          <p14:tracePt t="46076" x="8420100" y="4592638"/>
          <p14:tracePt t="46084" x="8507413" y="4568825"/>
          <p14:tracePt t="46092" x="8604250" y="4537075"/>
          <p14:tracePt t="46101" x="8707438" y="4529138"/>
          <p14:tracePt t="46109" x="8842375" y="4521200"/>
          <p14:tracePt t="46116" x="9002713" y="4513263"/>
          <p14:tracePt t="46124" x="9129713" y="4513263"/>
          <p14:tracePt t="46132" x="9282113" y="4513263"/>
          <p14:tracePt t="46140" x="9440863" y="4513263"/>
          <p14:tracePt t="46149" x="9593263" y="4513263"/>
          <p14:tracePt t="46157" x="9720263" y="4513263"/>
          <p14:tracePt t="46165" x="9879013" y="4505325"/>
          <p14:tracePt t="46172" x="9983788" y="4505325"/>
          <p14:tracePt t="46180" x="10102850" y="4505325"/>
          <p14:tracePt t="46189" x="10206038" y="4505325"/>
          <p14:tracePt t="46197" x="10302875" y="4505325"/>
          <p14:tracePt t="46204" x="10374313" y="4505325"/>
          <p14:tracePt t="46212" x="10445750" y="4505325"/>
          <p14:tracePt t="46220" x="10485438" y="4505325"/>
          <p14:tracePt t="46228" x="10509250" y="4497388"/>
          <p14:tracePt t="46236" x="10517188" y="4497388"/>
          <p14:tracePt t="46246" x="10517188" y="4489450"/>
          <p14:tracePt t="46254" x="10525125" y="4489450"/>
          <p14:tracePt t="46357" x="10525125" y="4473575"/>
          <p14:tracePt t="46364" x="10485438" y="4441825"/>
          <p14:tracePt t="46373" x="10477500" y="4425950"/>
          <p14:tracePt t="46380" x="10461625" y="4418013"/>
          <p14:tracePt t="46390" x="10453688" y="4410075"/>
          <p14:tracePt t="46397" x="10445750" y="4410075"/>
          <p14:tracePt t="46405" x="10437813" y="4410075"/>
          <p14:tracePt t="46423" x="10429875" y="4410075"/>
          <p14:tracePt t="46428" x="10414000" y="4410075"/>
          <p14:tracePt t="46436" x="10406063" y="4410075"/>
          <p14:tracePt t="46445" x="10390188" y="4410075"/>
          <p14:tracePt t="46452" x="10382250" y="4410075"/>
          <p14:tracePt t="46461" x="10374313" y="4410075"/>
          <p14:tracePt t="46468" x="10366375" y="4410075"/>
          <p14:tracePt t="46477" x="10350500" y="4410075"/>
          <p14:tracePt t="46484" x="10318750" y="4402138"/>
          <p14:tracePt t="46493" x="10294938" y="4402138"/>
          <p14:tracePt t="46500" x="10269538" y="4394200"/>
          <p14:tracePt t="46509" x="10245725" y="4394200"/>
          <p14:tracePt t="46516" x="10213975" y="4394200"/>
          <p14:tracePt t="46524" x="10182225" y="4394200"/>
          <p14:tracePt t="46532" x="10150475" y="4394200"/>
          <p14:tracePt t="46540" x="10110788" y="4394200"/>
          <p14:tracePt t="46548" x="10071100" y="4394200"/>
          <p14:tracePt t="46557" x="10039350" y="4410075"/>
          <p14:tracePt t="46566" x="10007600" y="4418013"/>
          <p14:tracePt t="46578" x="9975850" y="4418013"/>
          <p14:tracePt t="46580" x="9959975" y="4425950"/>
          <p14:tracePt t="46590" x="9952038" y="4433888"/>
          <p14:tracePt t="46596" x="9936163" y="4441825"/>
          <p14:tracePt t="46604" x="9918700" y="4441825"/>
          <p14:tracePt t="46621" x="9910763" y="4441825"/>
          <p14:tracePt t="46628" x="9902825" y="4441825"/>
          <p14:tracePt t="46636" x="9894888" y="4441825"/>
          <p14:tracePt t="46654" x="9886950" y="4441825"/>
          <p14:tracePt t="46668" x="9879013" y="4441825"/>
          <p14:tracePt t="46676" x="9871075" y="4441825"/>
          <p14:tracePt t="46684" x="9863138" y="4441825"/>
          <p14:tracePt t="46692" x="9855200" y="4441825"/>
          <p14:tracePt t="46700" x="9831388" y="4441825"/>
          <p14:tracePt t="46708" x="9807575" y="4441825"/>
          <p14:tracePt t="46716" x="9783763" y="4441825"/>
          <p14:tracePt t="46724" x="9767888" y="4441825"/>
          <p14:tracePt t="46732" x="9759950" y="4441825"/>
          <p14:tracePt t="46740" x="9752013" y="4441825"/>
          <p14:tracePt t="46749" x="9736138" y="4441825"/>
          <p14:tracePt t="46764" x="9728200" y="4441825"/>
          <p14:tracePt t="47044" x="9736138" y="4441825"/>
          <p14:tracePt t="47053" x="9744075" y="4441825"/>
          <p14:tracePt t="47061" x="9752013" y="4441825"/>
          <p14:tracePt t="47069" x="9752013" y="4433888"/>
          <p14:tracePt t="47076" x="9759950" y="4433888"/>
          <p14:tracePt t="47092" x="9759950" y="4425950"/>
          <p14:tracePt t="47100" x="9767888" y="4425950"/>
          <p14:tracePt t="47124" x="9775825" y="4425950"/>
          <p14:tracePt t="47149" x="9775825" y="4418013"/>
          <p14:tracePt t="47204" x="9775825" y="4410075"/>
          <p14:tracePt t="47261" x="9775825" y="4402138"/>
          <p14:tracePt t="47301" x="9775825" y="4394200"/>
          <p14:tracePt t="47468" x="9783763" y="4386263"/>
          <p14:tracePt t="47485" x="9783763" y="4378325"/>
          <p14:tracePt t="47493" x="9791700" y="4370388"/>
          <p14:tracePt t="47516" x="9791700" y="4362450"/>
          <p14:tracePt t="47540" x="9791700" y="4354513"/>
          <p14:tracePt t="47557" x="9799638" y="4354513"/>
          <p14:tracePt t="47575" x="9799638" y="4346575"/>
          <p14:tracePt t="47581" x="9799638" y="4338638"/>
          <p14:tracePt t="47590" x="9807575" y="4338638"/>
          <p14:tracePt t="47628" x="9807575" y="4330700"/>
          <p14:tracePt t="47668" x="9815513" y="4330700"/>
          <p14:tracePt t="47709" x="9815513" y="4322763"/>
          <p14:tracePt t="47813" x="9823450" y="4322763"/>
          <p14:tracePt t="47828" x="9823450" y="4314825"/>
          <p14:tracePt t="47852" x="9823450" y="4306888"/>
          <p14:tracePt t="47860" x="9831388" y="4306888"/>
          <p14:tracePt t="47869" x="9839325" y="4306888"/>
          <p14:tracePt t="47876" x="9839325" y="4298950"/>
          <p14:tracePt t="47909" x="9847263" y="4298950"/>
          <p14:tracePt t="48084" x="9855200" y="4291013"/>
          <p14:tracePt t="48140" x="9863138" y="4291013"/>
          <p14:tracePt t="48148" x="9871075" y="4291013"/>
          <p14:tracePt t="48157" x="9871075" y="4281488"/>
          <p14:tracePt t="48189" x="9879013" y="4281488"/>
          <p14:tracePt t="48204" x="9886950" y="4281488"/>
          <p14:tracePt t="48212" x="9894888" y="4281488"/>
          <p14:tracePt t="48220" x="9902825" y="4281488"/>
          <p14:tracePt t="48244" x="9910763" y="4281488"/>
          <p14:tracePt t="48277" x="9918700" y="4281488"/>
          <p14:tracePt t="48284" x="9918700" y="4291013"/>
          <p14:tracePt t="48294" x="9926638" y="4291013"/>
          <p14:tracePt t="48301" x="9936163" y="4291013"/>
          <p14:tracePt t="48310" x="9944100" y="4298950"/>
          <p14:tracePt t="48317" x="9944100" y="4306888"/>
          <p14:tracePt t="48332" x="9952038" y="4306888"/>
          <p14:tracePt t="48343" x="9952038" y="4314825"/>
          <p14:tracePt t="48349" x="9959975" y="4314825"/>
          <p14:tracePt t="48360" x="9959975" y="4322763"/>
          <p14:tracePt t="48365" x="9967913" y="4338638"/>
          <p14:tracePt t="48381" x="9967913" y="4354513"/>
          <p14:tracePt t="48388" x="9975850" y="4354513"/>
          <p14:tracePt t="48397" x="9983788" y="4362450"/>
          <p14:tracePt t="48405" x="9983788" y="4370388"/>
          <p14:tracePt t="48437" x="9983788" y="4378325"/>
          <p14:tracePt t="48541" x="9983788" y="4394200"/>
          <p14:tracePt t="48549" x="9983788" y="4410075"/>
          <p14:tracePt t="48558" x="9983788" y="4418013"/>
          <p14:tracePt t="48564" x="9983788" y="4433888"/>
          <p14:tracePt t="48580" x="9983788" y="4441825"/>
          <p14:tracePt t="48764" x="9983788" y="4433888"/>
          <p14:tracePt t="48773" x="9983788" y="4425950"/>
          <p14:tracePt t="48781" x="9983788" y="4418013"/>
          <p14:tracePt t="48789" x="9983788" y="4410075"/>
          <p14:tracePt t="48796" x="9983788" y="4402138"/>
          <p14:tracePt t="48805" x="9983788" y="4394200"/>
          <p14:tracePt t="48821" x="9983788" y="4386263"/>
          <p14:tracePt t="48828" x="9983788" y="4378325"/>
          <p14:tracePt t="48876" x="9983788" y="4370388"/>
          <p14:tracePt t="48892" x="9991725" y="4362450"/>
          <p14:tracePt t="49077" x="10007600" y="4362450"/>
          <p14:tracePt t="49085" x="10015538" y="4362450"/>
          <p14:tracePt t="49093" x="10015538" y="4354513"/>
          <p14:tracePt t="49101" x="10023475" y="4354513"/>
          <p14:tracePt t="49165" x="10031413" y="4354513"/>
          <p14:tracePt t="49196" x="10039350" y="4354513"/>
          <p14:tracePt t="49205" x="10047288" y="4354513"/>
          <p14:tracePt t="49212" x="10055225" y="4354513"/>
          <p14:tracePt t="49222" x="10063163" y="4354513"/>
          <p14:tracePt t="49228" x="10079038" y="4354513"/>
          <p14:tracePt t="49237" x="10086975" y="4354513"/>
          <p14:tracePt t="49247" x="10094913" y="4354513"/>
          <p14:tracePt t="49509" x="10102850" y="4354513"/>
          <p14:tracePt t="49516" x="10102850" y="4362450"/>
          <p14:tracePt t="49524" x="10110788" y="4370388"/>
          <p14:tracePt t="49532" x="10110788" y="4378325"/>
          <p14:tracePt t="49541" x="10110788" y="4386263"/>
          <p14:tracePt t="49548" x="10118725" y="4386263"/>
          <p14:tracePt t="49557" x="10126663" y="4402138"/>
          <p14:tracePt t="49565" x="10126663" y="4410075"/>
          <p14:tracePt t="49575" x="10134600" y="4418013"/>
          <p14:tracePt t="49580" x="10142538" y="4433888"/>
          <p14:tracePt t="49590" x="10142538" y="4449763"/>
          <p14:tracePt t="49596" x="10150475" y="4457700"/>
          <p14:tracePt t="49612" x="10158413" y="4465638"/>
          <p14:tracePt t="49644" x="10158413" y="4473575"/>
          <p14:tracePt t="49653" x="10166350" y="4489450"/>
          <p14:tracePt t="49660" x="10174288" y="4505325"/>
          <p14:tracePt t="49669" x="10182225" y="4513263"/>
          <p14:tracePt t="49676" x="10190163" y="4529138"/>
          <p14:tracePt t="49693" x="10190163" y="4537075"/>
          <p14:tracePt t="49700" x="10198100" y="4545013"/>
          <p14:tracePt t="49757" x="10198100" y="4552950"/>
          <p14:tracePt t="49772" x="10206038" y="4560888"/>
          <p14:tracePt t="49781" x="10206038" y="4568825"/>
          <p14:tracePt t="49788" x="10213975" y="4576763"/>
          <p14:tracePt t="49812" x="10213975" y="4584700"/>
          <p14:tracePt t="49836" x="10221913" y="4592638"/>
          <p14:tracePt t="49853" x="10221913" y="4608513"/>
          <p14:tracePt t="49860" x="10229850" y="4608513"/>
          <p14:tracePt t="49868" x="10237788" y="4616450"/>
          <p14:tracePt t="49876" x="10237788" y="4633913"/>
          <p14:tracePt t="49892" x="10237788" y="4641850"/>
          <p14:tracePt t="49902" x="10245725" y="4641850"/>
          <p14:tracePt t="50196" x="10245725" y="4649788"/>
          <p14:tracePt t="50276" x="10245725" y="4657725"/>
          <p14:tracePt t="50317" x="10245725" y="4665663"/>
          <p14:tracePt t="50413" x="10237788" y="4665663"/>
          <p14:tracePt t="50436" x="10237788" y="4673600"/>
          <p14:tracePt t="50444" x="10221913" y="4673600"/>
          <p14:tracePt t="50460" x="10213975" y="4673600"/>
          <p14:tracePt t="50476" x="10206038" y="4673600"/>
          <p14:tracePt t="50493" x="10198100" y="4673600"/>
          <p14:tracePt t="50509" x="10190163" y="4673600"/>
          <p14:tracePt t="50516" x="10174288" y="4673600"/>
          <p14:tracePt t="50524" x="10158413" y="4673600"/>
          <p14:tracePt t="50532" x="10134600" y="4673600"/>
          <p14:tracePt t="50540" x="10102850" y="4673600"/>
          <p14:tracePt t="50548" x="10039350" y="4665663"/>
          <p14:tracePt t="50556" x="9975850" y="4657725"/>
          <p14:tracePt t="50564" x="9894888" y="4649788"/>
          <p14:tracePt t="50575" x="9815513" y="4641850"/>
          <p14:tracePt t="50581" x="9744075" y="4633913"/>
          <p14:tracePt t="50591" x="9696450" y="4633913"/>
          <p14:tracePt t="50596" x="9648825" y="4633913"/>
          <p14:tracePt t="50604" x="9625013" y="4633913"/>
          <p14:tracePt t="50612" x="9601200" y="4641850"/>
          <p14:tracePt t="50620" x="9585325" y="4641850"/>
          <p14:tracePt t="50629" x="9567863" y="4649788"/>
          <p14:tracePt t="50638" x="9551988" y="4649788"/>
          <p14:tracePt t="50644" x="9528175" y="4657725"/>
          <p14:tracePt t="50652" x="9512300" y="4657725"/>
          <p14:tracePt t="50660" x="9488488" y="4657725"/>
          <p14:tracePt t="50670" x="9464675" y="4665663"/>
          <p14:tracePt t="50676" x="9432925" y="4673600"/>
          <p14:tracePt t="50684" x="9409113" y="4681538"/>
          <p14:tracePt t="50692" x="9377363" y="4681538"/>
          <p14:tracePt t="50700" x="9329738" y="4689475"/>
          <p14:tracePt t="50708" x="9282113" y="4697413"/>
          <p14:tracePt t="50716" x="9234488" y="4705350"/>
          <p14:tracePt t="50724" x="9177338" y="4713288"/>
          <p14:tracePt t="50732" x="9129713" y="4721225"/>
          <p14:tracePt t="50740" x="9097963" y="4729163"/>
          <p14:tracePt t="50748" x="9058275" y="4737100"/>
          <p14:tracePt t="50756" x="9026525" y="4745038"/>
          <p14:tracePt t="50764" x="9002713" y="4760913"/>
          <p14:tracePt t="50773" x="8970963" y="4768850"/>
          <p14:tracePt t="50781" x="8947150" y="4768850"/>
          <p14:tracePt t="50789" x="8931275" y="4768850"/>
          <p14:tracePt t="50796" x="8899525" y="4776788"/>
          <p14:tracePt t="50804" x="8874125" y="4784725"/>
          <p14:tracePt t="50812" x="8850313" y="4792663"/>
          <p14:tracePt t="50820" x="8818563" y="4792663"/>
          <p14:tracePt t="50828" x="8794750" y="4800600"/>
          <p14:tracePt t="50836" x="8739188" y="4808538"/>
          <p14:tracePt t="50844" x="8715375" y="4808538"/>
          <p14:tracePt t="50853" x="8667750" y="4808538"/>
          <p14:tracePt t="50860" x="8604250" y="4808538"/>
          <p14:tracePt t="50868" x="8540750" y="4808538"/>
          <p14:tracePt t="50876" x="8451850" y="4808538"/>
          <p14:tracePt t="50884" x="8356600" y="4800600"/>
          <p14:tracePt t="50892" x="8237538" y="4792663"/>
          <p14:tracePt t="50901" x="8140700" y="4784725"/>
          <p14:tracePt t="50908" x="8037513" y="4784725"/>
          <p14:tracePt t="50917" x="7934325" y="4784725"/>
          <p14:tracePt t="50924" x="7862888" y="4784725"/>
          <p14:tracePt t="50933" x="7797800" y="4784725"/>
          <p14:tracePt t="50941" x="7742238" y="4784725"/>
          <p14:tracePt t="50951" x="7694613" y="4784725"/>
          <p14:tracePt t="50956" x="7670800" y="4784725"/>
          <p14:tracePt t="50964" x="7654925" y="4784725"/>
          <p14:tracePt t="50973" x="7646988" y="4784725"/>
          <p14:tracePt t="50989" x="7639050" y="4784725"/>
          <p14:tracePt t="51084" x="7623175" y="4768850"/>
          <p14:tracePt t="51092" x="7575550" y="4729163"/>
          <p14:tracePt t="51100" x="7551738" y="4713288"/>
          <p14:tracePt t="51108" x="7519988" y="4689475"/>
          <p14:tracePt t="51116" x="7496175" y="4665663"/>
          <p14:tracePt t="51125" x="7478713" y="4649788"/>
          <p14:tracePt t="51132" x="7462838" y="4641850"/>
          <p14:tracePt t="51140" x="7454900" y="4641850"/>
          <p14:tracePt t="51149" x="7446963" y="4633913"/>
          <p14:tracePt t="51172" x="7439025" y="4633913"/>
          <p14:tracePt t="51191" x="7439025" y="4624388"/>
          <p14:tracePt t="51212" x="7431088" y="4624388"/>
          <p14:tracePt t="51236" x="7423150" y="4616450"/>
          <p14:tracePt t="51244" x="7407275" y="4608513"/>
          <p14:tracePt t="51252" x="7383463" y="4592638"/>
          <p14:tracePt t="51260" x="7351713" y="4584700"/>
          <p14:tracePt t="51268" x="7319963" y="4576763"/>
          <p14:tracePt t="51277" x="7288213" y="4560888"/>
          <p14:tracePt t="51284" x="7240588" y="4537075"/>
          <p14:tracePt t="51293" x="7216775" y="4529138"/>
          <p14:tracePt t="51301" x="7192963" y="4521200"/>
          <p14:tracePt t="51308" x="7185025" y="4521200"/>
          <p14:tracePt t="51317" x="7169150" y="4521200"/>
          <p14:tracePt t="51340" x="7161213" y="4521200"/>
          <p14:tracePt t="51357" x="7145338" y="4513263"/>
          <p14:tracePt t="51364" x="7135813" y="4513263"/>
          <p14:tracePt t="51372" x="7127875" y="4505325"/>
          <p14:tracePt t="51381" x="7112000" y="4497388"/>
          <p14:tracePt t="51396" x="7104063" y="4489450"/>
          <p14:tracePt t="51412" x="7096125" y="4481513"/>
          <p14:tracePt t="51420" x="7088188" y="4481513"/>
          <p14:tracePt t="51429" x="7080250" y="4473575"/>
          <p14:tracePt t="51436" x="7072313" y="4465638"/>
          <p14:tracePt t="51444" x="7056438" y="4457700"/>
          <p14:tracePt t="51461" x="7048500" y="4449763"/>
          <p14:tracePt t="51476" x="7040563" y="4449763"/>
          <p14:tracePt t="51484" x="7040563" y="4441825"/>
          <p14:tracePt t="51549" x="7040563" y="4433888"/>
          <p14:tracePt t="51573" x="7032625" y="4433888"/>
          <p14:tracePt t="51580" x="7024688" y="4425950"/>
          <p14:tracePt t="51604" x="7016750" y="4418013"/>
          <p14:tracePt t="51740" x="7008813" y="4418013"/>
          <p14:tracePt t="51860" x="7008813" y="4441825"/>
          <p14:tracePt t="51868" x="7000875" y="4449763"/>
          <p14:tracePt t="51876" x="7000875" y="4457700"/>
          <p14:tracePt t="51891" x="7000875" y="4465638"/>
          <p14:tracePt t="51892" x="7000875" y="4473575"/>
          <p14:tracePt t="51908" x="7000875" y="4481513"/>
          <p14:tracePt t="51933" x="7000875" y="4489450"/>
          <p14:tracePt t="52060" x="6992938" y="4489450"/>
          <p14:tracePt t="52068" x="6977063" y="4473575"/>
          <p14:tracePt t="52076" x="6961188" y="4457700"/>
          <p14:tracePt t="52085" x="6945313" y="4433888"/>
          <p14:tracePt t="52092" x="6937375" y="4410075"/>
          <p14:tracePt t="52100" x="6921500" y="4394200"/>
          <p14:tracePt t="52109" x="6905625" y="4370388"/>
          <p14:tracePt t="52117" x="6881813" y="4338638"/>
          <p14:tracePt t="52124" x="6865938" y="4314825"/>
          <p14:tracePt t="52132" x="6834188" y="4281488"/>
          <p14:tracePt t="52140" x="6810375" y="4241800"/>
          <p14:tracePt t="52148" x="6794500" y="4217988"/>
          <p14:tracePt t="52156" x="6777038" y="4202113"/>
          <p14:tracePt t="52165" x="6769100" y="4186238"/>
          <p14:tracePt t="52172" x="6761163" y="4186238"/>
          <p14:tracePt t="52181" x="6761163" y="4178300"/>
          <p14:tracePt t="52191" x="6753225" y="4178300"/>
          <p14:tracePt t="52212" x="6753225" y="4170363"/>
          <p14:tracePt t="52252" x="6753225" y="4162425"/>
          <p14:tracePt t="52278" x="6745288" y="4162425"/>
          <p14:tracePt t="52421" x="6745288" y="4170363"/>
          <p14:tracePt t="52428" x="6753225" y="4194175"/>
          <p14:tracePt t="52436" x="6753225" y="4210050"/>
          <p14:tracePt t="52444" x="6753225" y="4217988"/>
          <p14:tracePt t="52452" x="6753225" y="4233863"/>
          <p14:tracePt t="52460" x="6761163" y="4257675"/>
          <p14:tracePt t="52468" x="6761163" y="4265613"/>
          <p14:tracePt t="52477" x="6761163" y="4281488"/>
          <p14:tracePt t="52484" x="6761163" y="4291013"/>
          <p14:tracePt t="52492" x="6761163" y="4298950"/>
          <p14:tracePt t="52500" x="6761163" y="4306888"/>
          <p14:tracePt t="52509" x="6761163" y="4314825"/>
          <p14:tracePt t="52516" x="6761163" y="4322763"/>
          <p14:tracePt t="52533" x="6761163" y="4338638"/>
          <p14:tracePt t="52549" x="6761163" y="4346575"/>
          <p14:tracePt t="52558" x="6761163" y="4354513"/>
          <p14:tracePt t="52565" x="6761163" y="4362450"/>
          <p14:tracePt t="52579" x="6761163" y="4370388"/>
          <p14:tracePt t="52580" x="6761163" y="4378325"/>
          <p14:tracePt t="52588" x="6761163" y="4386263"/>
          <p14:tracePt t="52604" x="6761163" y="4394200"/>
          <p14:tracePt t="52628" x="6761163" y="4402138"/>
          <p14:tracePt t="52660" x="6761163" y="4410075"/>
          <p14:tracePt t="52685" x="6761163" y="4418013"/>
          <p14:tracePt t="52692" x="6761163" y="4425950"/>
          <p14:tracePt t="52701" x="6753225" y="4425950"/>
          <p14:tracePt t="52716" x="6753225" y="4433888"/>
          <p14:tracePt t="52885" x="6745288" y="4410075"/>
          <p14:tracePt t="52892" x="6745288" y="4402138"/>
          <p14:tracePt t="52902" x="6745288" y="4394200"/>
          <p14:tracePt t="52908" x="6745288" y="4378325"/>
          <p14:tracePt t="52918" x="6745288" y="4370388"/>
          <p14:tracePt t="52932" x="6745288" y="4362450"/>
          <p14:tracePt t="52940" x="6745288" y="4354513"/>
          <p14:tracePt t="52950" x="6737350" y="4354513"/>
          <p14:tracePt t="52956" x="6737350" y="4346575"/>
          <p14:tracePt t="52965" x="6737350" y="4338638"/>
          <p14:tracePt t="52981" x="6737350" y="4330700"/>
          <p14:tracePt t="52989" x="6737350" y="4322763"/>
          <p14:tracePt t="52996" x="6737350" y="4314825"/>
          <p14:tracePt t="53012" x="6737350" y="4298950"/>
          <p14:tracePt t="53036" x="6737350" y="4291013"/>
          <p14:tracePt t="53054" x="6737350" y="4281488"/>
          <p14:tracePt t="53061" x="6737350" y="4273550"/>
          <p14:tracePt t="53069" x="6737350" y="4265613"/>
          <p14:tracePt t="53084" x="6737350" y="4257675"/>
          <p14:tracePt t="53108" x="6737350" y="4249738"/>
          <p14:tracePt t="53213" x="6745288" y="4249738"/>
          <p14:tracePt t="53220" x="6745288" y="4241800"/>
          <p14:tracePt t="53229" x="6753225" y="4233863"/>
          <p14:tracePt t="53245" x="6769100" y="4225925"/>
          <p14:tracePt t="53252" x="6777038" y="4225925"/>
          <p14:tracePt t="53260" x="6784975" y="4225925"/>
          <p14:tracePt t="53268" x="6794500" y="4217988"/>
          <p14:tracePt t="53277" x="6802438" y="4217988"/>
          <p14:tracePt t="53285" x="6810375" y="4217988"/>
          <p14:tracePt t="53296" x="6818313" y="4217988"/>
          <p14:tracePt t="53309" x="6826250" y="4217988"/>
          <p14:tracePt t="53330" x="6834188" y="4217988"/>
          <p14:tracePt t="53340" x="6842125" y="4217988"/>
          <p14:tracePt t="53365" x="6850063" y="4217988"/>
          <p14:tracePt t="53413" x="6858000" y="4217988"/>
          <p14:tracePt t="53437" x="6865938" y="4217988"/>
          <p14:tracePt t="53478" x="6865938" y="4225925"/>
          <p14:tracePt t="53485" x="6873875" y="4225925"/>
          <p14:tracePt t="53509" x="6881813" y="4225925"/>
          <p14:tracePt t="53524" x="6881813" y="4233863"/>
          <p14:tracePt t="53548" x="6889750" y="4233863"/>
          <p14:tracePt t="53604" x="6897688" y="4241800"/>
          <p14:tracePt t="53612" x="6905625" y="4257675"/>
          <p14:tracePt t="53621" x="6905625" y="4265613"/>
          <p14:tracePt t="53628" x="6913563" y="4273550"/>
          <p14:tracePt t="53644" x="6913563" y="4281488"/>
          <p14:tracePt t="53661" x="6921500" y="4281488"/>
          <p14:tracePt t="53692" x="6921500" y="4291013"/>
          <p14:tracePt t="53700" x="6921500" y="4298950"/>
          <p14:tracePt t="53724" x="6921500" y="4306888"/>
          <p14:tracePt t="53796" x="6929438" y="4314825"/>
          <p14:tracePt t="53812" x="6929438" y="4330700"/>
          <p14:tracePt t="53828" x="6929438" y="4338638"/>
          <p14:tracePt t="53836" x="6929438" y="4346575"/>
          <p14:tracePt t="53845" x="6937375" y="4354513"/>
          <p14:tracePt t="53860" x="6937375" y="4362450"/>
          <p14:tracePt t="53876" x="6937375" y="4370388"/>
          <p14:tracePt t="53885" x="6937375" y="4378325"/>
          <p14:tracePt t="53892" x="6937375" y="4386263"/>
          <p14:tracePt t="53900" x="6945313" y="4402138"/>
          <p14:tracePt t="53908" x="6953250" y="4410075"/>
          <p14:tracePt t="53916" x="6953250" y="4418013"/>
          <p14:tracePt t="53924" x="6953250" y="4425950"/>
          <p14:tracePt t="53940" x="6953250" y="4433888"/>
          <p14:tracePt t="53956" x="6953250" y="4441825"/>
          <p14:tracePt t="54085" x="6945313" y="4433888"/>
          <p14:tracePt t="54092" x="6929438" y="4425950"/>
          <p14:tracePt t="54100" x="6921500" y="4425950"/>
          <p14:tracePt t="54108" x="6913563" y="4410075"/>
          <p14:tracePt t="54116" x="6897688" y="4402138"/>
          <p14:tracePt t="54124" x="6889750" y="4386263"/>
          <p14:tracePt t="54132" x="6865938" y="4370388"/>
          <p14:tracePt t="54141" x="6865938" y="4362450"/>
          <p14:tracePt t="54148" x="6850063" y="4346575"/>
          <p14:tracePt t="54157" x="6850063" y="4330700"/>
          <p14:tracePt t="54173" x="6842125" y="4330700"/>
          <p14:tracePt t="54236" x="6842125" y="4322763"/>
          <p14:tracePt t="54620" x="6842125" y="4338638"/>
          <p14:tracePt t="54628" x="6842125" y="4362450"/>
          <p14:tracePt t="54636" x="6850063" y="4370388"/>
          <p14:tracePt t="54644" x="6850063" y="4378325"/>
          <p14:tracePt t="54653" x="6858000" y="4394200"/>
          <p14:tracePt t="54676" x="6858000" y="4402138"/>
          <p14:tracePt t="54702" x="6858000" y="4410075"/>
          <p14:tracePt t="54708" x="6858000" y="4418013"/>
          <p14:tracePt t="54717" x="6858000" y="4425950"/>
          <p14:tracePt t="54733" x="6865938" y="4433888"/>
          <p14:tracePt t="54740" x="6865938" y="4441825"/>
          <p14:tracePt t="54748" x="6873875" y="4449763"/>
          <p14:tracePt t="54757" x="6873875" y="4465638"/>
          <p14:tracePt t="54764" x="6881813" y="4481513"/>
          <p14:tracePt t="54772" x="6881813" y="4489450"/>
          <p14:tracePt t="54780" x="6889750" y="4497388"/>
          <p14:tracePt t="54796" x="6889750" y="4505325"/>
          <p14:tracePt t="54804" x="6889750" y="4513263"/>
          <p14:tracePt t="54820" x="6897688" y="4521200"/>
          <p14:tracePt t="54836" x="6897688" y="4529138"/>
          <p14:tracePt t="54908" x="6897688" y="4545013"/>
          <p14:tracePt t="54917" x="6905625" y="4568825"/>
          <p14:tracePt t="54924" x="6905625" y="4576763"/>
          <p14:tracePt t="54932" x="6913563" y="4592638"/>
          <p14:tracePt t="54940" x="6913563" y="4608513"/>
          <p14:tracePt t="54951" x="6921500" y="4624388"/>
          <p14:tracePt t="54956" x="6921500" y="4633913"/>
          <p14:tracePt t="54965" x="6921500" y="4641850"/>
          <p14:tracePt t="54989" x="6921500" y="4649788"/>
          <p14:tracePt t="55028" x="6921500" y="4657725"/>
          <p14:tracePt t="55045" x="6921500" y="4673600"/>
          <p14:tracePt t="55053" x="6921500" y="4681538"/>
          <p14:tracePt t="55069" x="6921500" y="4697413"/>
          <p14:tracePt t="55084" x="6921500" y="4705350"/>
          <p14:tracePt t="55092" x="6921500" y="4713288"/>
          <p14:tracePt t="55101" x="6921500" y="4721225"/>
          <p14:tracePt t="55212" x="6921500" y="4729163"/>
          <p14:tracePt t="55220" x="6921500" y="4737100"/>
          <p14:tracePt t="55228" x="6921500" y="4745038"/>
          <p14:tracePt t="55245" x="6921500" y="4752975"/>
          <p14:tracePt t="55270" x="6921500" y="4760913"/>
          <p14:tracePt t="55301" x="6921500" y="4768850"/>
          <p14:tracePt t="55309" x="6921500" y="4776788"/>
          <p14:tracePt t="55328" x="6921500" y="4784725"/>
          <p14:tracePt t="55340" x="6921500" y="4792663"/>
          <p14:tracePt t="55349" x="6921500" y="4800600"/>
          <p14:tracePt t="55358" x="6921500" y="4808538"/>
          <p14:tracePt t="55364" x="6921500" y="4816475"/>
          <p14:tracePt t="55380" x="6921500" y="4824413"/>
          <p14:tracePt t="55388" x="6913563" y="4824413"/>
          <p14:tracePt t="55396" x="6913563" y="4832350"/>
          <p14:tracePt t="55405" x="6913563" y="4840288"/>
          <p14:tracePt t="55413" x="6913563" y="4848225"/>
          <p14:tracePt t="55428" x="6913563" y="4864100"/>
          <p14:tracePt t="55445" x="6913563" y="4872038"/>
          <p14:tracePt t="55460" x="6913563" y="4879975"/>
          <p14:tracePt t="55476" x="6913563" y="4887913"/>
          <p14:tracePt t="55484" x="6913563" y="4895850"/>
          <p14:tracePt t="55492" x="6905625" y="4895850"/>
          <p14:tracePt t="55500" x="6905625" y="4903788"/>
          <p14:tracePt t="55526" x="6905625" y="4911725"/>
          <p14:tracePt t="55550" x="6905625" y="4919663"/>
          <p14:tracePt t="55558" x="6905625" y="4927600"/>
          <p14:tracePt t="55565" x="6897688" y="4927600"/>
          <p14:tracePt t="55579" x="6897688" y="4935538"/>
          <p14:tracePt t="55596" x="6897688" y="4943475"/>
          <p14:tracePt t="55628" x="6897688" y="4951413"/>
          <p14:tracePt t="55638" x="6897688" y="4959350"/>
          <p14:tracePt t="55653" x="6897688" y="4967288"/>
          <p14:tracePt t="55661" x="6897688" y="4976813"/>
          <p14:tracePt t="55685" x="6897688" y="4984750"/>
          <p14:tracePt t="55717" x="6889750" y="4984750"/>
          <p14:tracePt t="55741" x="6889750" y="4992688"/>
          <p14:tracePt t="55772" x="6889750" y="5000625"/>
          <p14:tracePt t="55789" x="6889750" y="5016500"/>
          <p14:tracePt t="55804" x="6889750" y="5024438"/>
          <p14:tracePt t="55820" x="6889750" y="5032375"/>
          <p14:tracePt t="55828" x="6889750" y="5040313"/>
          <p14:tracePt t="55836" x="6889750" y="5048250"/>
          <p14:tracePt t="55852" x="6889750" y="5056188"/>
          <p14:tracePt t="55966" x="6889750" y="5064125"/>
          <p14:tracePt t="56028" x="6889750" y="5072063"/>
          <p14:tracePt t="56212" x="6913563" y="5064125"/>
          <p14:tracePt t="56220" x="6937375" y="5064125"/>
          <p14:tracePt t="56230" x="6961188" y="5064125"/>
          <p14:tracePt t="56236" x="6992938" y="5056188"/>
          <p14:tracePt t="56244" x="7032625" y="5056188"/>
          <p14:tracePt t="56252" x="7096125" y="5056188"/>
          <p14:tracePt t="56261" x="7185025" y="5056188"/>
          <p14:tracePt t="56268" x="7264400" y="5056188"/>
          <p14:tracePt t="56277" x="7375525" y="5056188"/>
          <p14:tracePt t="56284" x="7454900" y="5056188"/>
          <p14:tracePt t="56293" x="7519988" y="5056188"/>
          <p14:tracePt t="56301" x="7583488" y="5056188"/>
          <p14:tracePt t="56308" x="7639050" y="5056188"/>
          <p14:tracePt t="56316" x="7686675" y="5056188"/>
          <p14:tracePt t="56324" x="7726363" y="5056188"/>
          <p14:tracePt t="56332" x="7773988" y="5064125"/>
          <p14:tracePt t="56340" x="7789863" y="5064125"/>
          <p14:tracePt t="56349" x="7797800" y="5064125"/>
          <p14:tracePt t="56356" x="7805738" y="5064125"/>
          <p14:tracePt t="56404" x="7805738" y="5056188"/>
          <p14:tracePt t="56412" x="7805738" y="5048250"/>
          <p14:tracePt t="56420" x="7805738" y="5032375"/>
          <p14:tracePt t="56428" x="7805738" y="5024438"/>
          <p14:tracePt t="56437" x="7805738" y="5016500"/>
          <p14:tracePt t="56444" x="7805738" y="5000625"/>
          <p14:tracePt t="56462" x="7805738" y="4992688"/>
          <p14:tracePt t="56469" x="7805738" y="4976813"/>
          <p14:tracePt t="56508" x="7813675" y="4976813"/>
          <p14:tracePt t="56540" x="7813675" y="4967288"/>
          <p14:tracePt t="56549" x="7813675" y="4959350"/>
          <p14:tracePt t="56556" x="7821613" y="4943475"/>
          <p14:tracePt t="56565" x="7829550" y="4927600"/>
          <p14:tracePt t="56578" x="7839075" y="4919663"/>
          <p14:tracePt t="56580" x="7847013" y="4903788"/>
          <p14:tracePt t="56588" x="7862888" y="4879975"/>
          <p14:tracePt t="56596" x="7870825" y="4864100"/>
          <p14:tracePt t="56604" x="7894638" y="4832350"/>
          <p14:tracePt t="56612" x="7910513" y="4816475"/>
          <p14:tracePt t="56620" x="7934325" y="4784725"/>
          <p14:tracePt t="56628" x="7950200" y="4768850"/>
          <p14:tracePt t="56643" x="7966075" y="4752975"/>
          <p14:tracePt t="56645" x="7989888" y="4729163"/>
          <p14:tracePt t="56652" x="7997825" y="4721225"/>
          <p14:tracePt t="56660" x="8013700" y="4705350"/>
          <p14:tracePt t="56668" x="8029575" y="4697413"/>
          <p14:tracePt t="56676" x="8029575" y="4681538"/>
          <p14:tracePt t="56684" x="8037513" y="4673600"/>
          <p14:tracePt t="56692" x="8045450" y="4665663"/>
          <p14:tracePt t="56701" x="8045450" y="4649788"/>
          <p14:tracePt t="56708" x="8053388" y="4633913"/>
          <p14:tracePt t="56716" x="8061325" y="4616450"/>
          <p14:tracePt t="56724" x="8069263" y="4608513"/>
          <p14:tracePt t="56732" x="8069263" y="4592638"/>
          <p14:tracePt t="56741" x="8077200" y="4584700"/>
          <p14:tracePt t="56748" x="8077200" y="4576763"/>
          <p14:tracePt t="56757" x="8085138" y="4576763"/>
          <p14:tracePt t="56773" x="8085138" y="4568825"/>
          <p14:tracePt t="56789" x="8093075" y="4568825"/>
          <p14:tracePt t="56796" x="8093075" y="4560888"/>
          <p14:tracePt t="56813" x="8093075" y="4552950"/>
          <p14:tracePt t="56822" x="8101013" y="4552950"/>
          <p14:tracePt t="56836" x="8101013" y="4545013"/>
          <p14:tracePt t="56844" x="8108950" y="4545013"/>
          <p14:tracePt t="56852" x="8108950" y="4537075"/>
          <p14:tracePt t="56860" x="8116888" y="4537075"/>
          <p14:tracePt t="56868" x="8116888" y="4529138"/>
          <p14:tracePt t="56889" x="8124825" y="4521200"/>
          <p14:tracePt t="56973" x="8132763" y="4521200"/>
          <p14:tracePt t="56981" x="8148638" y="4521200"/>
          <p14:tracePt t="56996" x="8156575" y="4521200"/>
          <p14:tracePt t="57004" x="8164513" y="4521200"/>
          <p14:tracePt t="57012" x="8172450" y="4521200"/>
          <p14:tracePt t="57022" x="8197850" y="4521200"/>
          <p14:tracePt t="57031" x="8221663" y="4521200"/>
          <p14:tracePt t="57037" x="8229600" y="4521200"/>
          <p14:tracePt t="57044" x="8245475" y="4521200"/>
          <p14:tracePt t="57052" x="8253413" y="4521200"/>
          <p14:tracePt t="57068" x="8261350" y="4521200"/>
          <p14:tracePt t="57101" x="8269288" y="4521200"/>
          <p14:tracePt t="57108" x="8277225" y="4521200"/>
          <p14:tracePt t="57124" x="8285163" y="4521200"/>
          <p14:tracePt t="57133" x="8293100" y="4521200"/>
          <p14:tracePt t="57156" x="8293100" y="4513263"/>
          <p14:tracePt t="57164" x="8308975" y="4513263"/>
          <p14:tracePt t="57172" x="8324850" y="4513263"/>
          <p14:tracePt t="57181" x="8348663" y="4505325"/>
          <p14:tracePt t="57191" x="8372475" y="4497388"/>
          <p14:tracePt t="57197" x="8428038" y="4497388"/>
          <p14:tracePt t="57204" x="8459788" y="4489450"/>
          <p14:tracePt t="57212" x="8515350" y="4489450"/>
          <p14:tracePt t="57220" x="8556625" y="4489450"/>
          <p14:tracePt t="57228" x="8588375" y="4489450"/>
          <p14:tracePt t="57236" x="8628063" y="4481513"/>
          <p14:tracePt t="57245" x="8659813" y="4481513"/>
          <p14:tracePt t="57252" x="8683625" y="4481513"/>
          <p14:tracePt t="57263" x="8699500" y="4481513"/>
          <p14:tracePt t="57268" x="8715375" y="4481513"/>
          <p14:tracePt t="57278" x="8723313" y="4481513"/>
          <p14:tracePt t="57284" x="8739188" y="4481513"/>
          <p14:tracePt t="57308" x="8747125" y="4481513"/>
          <p14:tracePt t="57332" x="8763000" y="4481513"/>
          <p14:tracePt t="57340" x="8818563" y="4481513"/>
          <p14:tracePt t="57349" x="8891588" y="4481513"/>
          <p14:tracePt t="57357" x="8970963" y="4489450"/>
          <p14:tracePt t="57364" x="9058275" y="4497388"/>
          <p14:tracePt t="57372" x="9137650" y="4505325"/>
          <p14:tracePt t="57381" x="9209088" y="4513263"/>
          <p14:tracePt t="57393" x="9258300" y="4513263"/>
          <p14:tracePt t="57396" x="9305925" y="4513263"/>
          <p14:tracePt t="57405" x="9321800" y="4513263"/>
          <p14:tracePt t="57412" x="9329738" y="4513263"/>
          <p14:tracePt t="57540" x="9353550" y="4513263"/>
          <p14:tracePt t="57548" x="9377363" y="4513263"/>
          <p14:tracePt t="57557" x="9393238" y="4513263"/>
          <p14:tracePt t="57564" x="9409113" y="4513263"/>
          <p14:tracePt t="57597" x="9409113" y="4505325"/>
          <p14:tracePt t="57604" x="9417050" y="4505325"/>
          <p14:tracePt t="57628" x="9424988" y="4497388"/>
          <p14:tracePt t="57636" x="9432925" y="4497388"/>
          <p14:tracePt t="57704" x="9440863" y="4497388"/>
          <p14:tracePt t="57716" x="9448800" y="4497388"/>
          <p14:tracePt t="57806" x="9456738" y="4497388"/>
          <p14:tracePt t="57813" x="9488488" y="4497388"/>
          <p14:tracePt t="57821" x="9512300" y="4497388"/>
          <p14:tracePt t="57828" x="9536113" y="4497388"/>
          <p14:tracePt t="57836" x="9559925" y="4497388"/>
          <p14:tracePt t="57844" x="9575800" y="4497388"/>
          <p14:tracePt t="57860" x="9585325" y="4497388"/>
          <p14:tracePt t="57956" x="9593263" y="4497388"/>
          <p14:tracePt t="57964" x="9601200" y="4497388"/>
          <p14:tracePt t="57973" x="9609138" y="4489450"/>
          <p14:tracePt t="57981" x="9625013" y="4489450"/>
          <p14:tracePt t="58204" x="9632950" y="4489450"/>
          <p14:tracePt t="58252" x="9640888" y="4489450"/>
          <p14:tracePt t="58260" x="9648825" y="4489450"/>
          <p14:tracePt t="58278" x="9656763" y="4481513"/>
          <p14:tracePt t="58405" x="9672638" y="4481513"/>
          <p14:tracePt t="58412" x="9688513" y="4481513"/>
          <p14:tracePt t="58420" x="9720263" y="4481513"/>
          <p14:tracePt t="58429" x="9744075" y="4481513"/>
          <p14:tracePt t="58437" x="9775825" y="4481513"/>
          <p14:tracePt t="58445" x="9799638" y="4481513"/>
          <p14:tracePt t="58453" x="9823450" y="4473575"/>
          <p14:tracePt t="58460" x="9839325" y="4473575"/>
          <p14:tracePt t="58468" x="9855200" y="4473575"/>
          <p14:tracePt t="58476" x="9863138" y="4473575"/>
          <p14:tracePt t="58917" x="9863138" y="4465638"/>
          <p14:tracePt t="58924" x="9863138" y="4457700"/>
          <p14:tracePt t="58966" x="9863138" y="4449763"/>
          <p14:tracePt t="58996" x="9863138" y="4441825"/>
          <p14:tracePt t="59092" x="9855200" y="4441825"/>
          <p14:tracePt t="59109" x="9855200" y="4425950"/>
          <p14:tracePt t="59124" x="9847263" y="4418013"/>
          <p14:tracePt t="59132" x="9847263" y="4410075"/>
          <p14:tracePt t="59157" x="9847263" y="4402138"/>
          <p14:tracePt t="59166" x="9847263" y="4394200"/>
          <p14:tracePt t="59172" x="9847263" y="4386263"/>
          <p14:tracePt t="59180" x="9847263" y="4378325"/>
          <p14:tracePt t="59190" x="9847263" y="4370388"/>
          <p14:tracePt t="59196" x="9847263" y="4354513"/>
          <p14:tracePt t="59204" x="9847263" y="4346575"/>
          <p14:tracePt t="59213" x="9847263" y="4330700"/>
          <p14:tracePt t="59228" x="9847263" y="4322763"/>
          <p14:tracePt t="59260" x="9847263" y="4314825"/>
          <p14:tracePt t="59269" x="9847263" y="4306888"/>
          <p14:tracePt t="59284" x="9847263" y="4298950"/>
          <p14:tracePt t="59292" x="9847263" y="4291013"/>
          <p14:tracePt t="59300" x="9855200" y="4281488"/>
          <p14:tracePt t="59308" x="9855200" y="4273550"/>
          <p14:tracePt t="59332" x="9863138" y="4265613"/>
          <p14:tracePt t="59356" x="9871075" y="4265613"/>
          <p14:tracePt t="59364" x="9871075" y="4257675"/>
          <p14:tracePt t="59381" x="9879013" y="4257675"/>
          <p14:tracePt t="59390" x="9879013" y="4249738"/>
          <p14:tracePt t="59460" x="9886950" y="4249738"/>
          <p14:tracePt t="59509" x="9894888" y="4249738"/>
          <p14:tracePt t="59516" x="9902825" y="4249738"/>
          <p14:tracePt t="59532" x="9910763" y="4249738"/>
          <p14:tracePt t="59540" x="9910763" y="4257675"/>
          <p14:tracePt t="59558" x="9918700" y="4257675"/>
          <p14:tracePt t="59565" x="9918700" y="4265613"/>
          <p14:tracePt t="59581" x="9926638" y="4273550"/>
          <p14:tracePt t="59592" x="9936163" y="4281488"/>
          <p14:tracePt t="59597" x="9936163" y="4291013"/>
          <p14:tracePt t="59604" x="9952038" y="4298950"/>
          <p14:tracePt t="59612" x="9952038" y="4314825"/>
          <p14:tracePt t="59620" x="9967913" y="4322763"/>
          <p14:tracePt t="59628" x="9975850" y="4330700"/>
          <p14:tracePt t="59637" x="9975850" y="4346575"/>
          <p14:tracePt t="59644" x="9983788" y="4346575"/>
          <p14:tracePt t="59653" x="9983788" y="4354513"/>
          <p14:tracePt t="59669" x="9983788" y="4362450"/>
          <p14:tracePt t="59700" x="9991725" y="4362450"/>
          <p14:tracePt t="59742" x="9991725" y="4370388"/>
          <p14:tracePt t="59789" x="9991725" y="4378325"/>
          <p14:tracePt t="59796" x="9991725" y="4402138"/>
          <p14:tracePt t="59804" x="9983788" y="4410075"/>
          <p14:tracePt t="59812" x="9983788" y="4418013"/>
          <p14:tracePt t="59821" x="9983788" y="4425950"/>
          <p14:tracePt t="59828" x="9975850" y="4425950"/>
          <p14:tracePt t="59836" x="9975850" y="4433888"/>
          <p14:tracePt t="59845" x="9975850" y="4441825"/>
          <p14:tracePt t="59853" x="9967913" y="4441825"/>
          <p14:tracePt t="59916" x="9952038" y="4441825"/>
          <p14:tracePt t="59925" x="9944100" y="4441825"/>
          <p14:tracePt t="59933" x="9936163" y="4433888"/>
          <p14:tracePt t="59941" x="9926638" y="4433888"/>
          <p14:tracePt t="59952" x="9918700" y="4425950"/>
          <p14:tracePt t="59966" x="9910763" y="4425950"/>
          <p14:tracePt t="59973" x="9910763" y="4418013"/>
          <p14:tracePt t="59982" x="9902825" y="4418013"/>
          <p14:tracePt t="60006" x="9902825" y="4410075"/>
          <p14:tracePt t="60381" x="9902825" y="4418013"/>
          <p14:tracePt t="60393" x="9910763" y="4425950"/>
          <p14:tracePt t="60396" x="9910763" y="4433888"/>
          <p14:tracePt t="60404" x="9910763" y="4441825"/>
          <p14:tracePt t="60412" x="9910763" y="4449763"/>
          <p14:tracePt t="60420" x="9918700" y="4449763"/>
          <p14:tracePt t="60428" x="9918700" y="4457700"/>
          <p14:tracePt t="60436" x="9918700" y="4465638"/>
          <p14:tracePt t="60452" x="9918700" y="4481513"/>
          <p14:tracePt t="60468" x="9918700" y="4489450"/>
          <p14:tracePt t="60476" x="9918700" y="4497388"/>
          <p14:tracePt t="60484" x="9918700" y="4505325"/>
          <p14:tracePt t="60501" x="9926638" y="4513263"/>
          <p14:tracePt t="60516" x="9926638" y="4529138"/>
          <p14:tracePt t="60533" x="9926638" y="4537075"/>
          <p14:tracePt t="60559" x="9926638" y="4545013"/>
          <p14:tracePt t="60577" x="9926638" y="4560888"/>
          <p14:tracePt t="60588" x="9926638" y="4568825"/>
          <p14:tracePt t="60596" x="9926638" y="4576763"/>
          <p14:tracePt t="60612" x="9926638" y="4592638"/>
          <p14:tracePt t="60636" x="9926638" y="4600575"/>
          <p14:tracePt t="60660" x="9926638" y="4608513"/>
          <p14:tracePt t="60669" x="9926638" y="4616450"/>
          <p14:tracePt t="60685" x="9926638" y="4624388"/>
          <p14:tracePt t="60692" x="9926638" y="4633913"/>
          <p14:tracePt t="60708" x="9926638" y="4641850"/>
          <p14:tracePt t="60717" x="9926638" y="4649788"/>
          <p14:tracePt t="60732" x="9926638" y="4657725"/>
          <p14:tracePt t="60749" x="9926638" y="4665663"/>
          <p14:tracePt t="60780" x="9926638" y="4673600"/>
          <p14:tracePt t="60790" x="9926638" y="4681538"/>
          <p14:tracePt t="60797" x="9926638" y="4689475"/>
          <p14:tracePt t="60806" x="9926638" y="4705350"/>
          <p14:tracePt t="60813" x="9918700" y="4713288"/>
          <p14:tracePt t="60821" x="9918700" y="4721225"/>
          <p14:tracePt t="60836" x="9918700" y="4729163"/>
          <p14:tracePt t="60852" x="9918700" y="4737100"/>
          <p14:tracePt t="60860" x="9918700" y="4745038"/>
          <p14:tracePt t="60868" x="9910763" y="4745038"/>
          <p14:tracePt t="60889" x="9910763" y="4752975"/>
          <p14:tracePt t="60892" x="9910763" y="4768850"/>
          <p14:tracePt t="60902" x="9910763" y="4776788"/>
          <p14:tracePt t="60908" x="9910763" y="4784725"/>
          <p14:tracePt t="60917" x="9910763" y="4800600"/>
          <p14:tracePt t="60924" x="9910763" y="4816475"/>
          <p14:tracePt t="60933" x="9910763" y="4824413"/>
          <p14:tracePt t="60950" x="9910763" y="4832350"/>
          <p14:tracePt t="60956" x="9910763" y="4840288"/>
          <p14:tracePt t="60973" x="9910763" y="4848225"/>
          <p14:tracePt t="60989" x="9910763" y="4856163"/>
          <p14:tracePt t="61084" x="9910763" y="4864100"/>
          <p14:tracePt t="61092" x="9910763" y="4872038"/>
          <p14:tracePt t="61101" x="9910763" y="4887913"/>
          <p14:tracePt t="61109" x="9910763" y="4903788"/>
          <p14:tracePt t="61125" x="9910763" y="4911725"/>
          <p14:tracePt t="61133" x="9902825" y="4911725"/>
          <p14:tracePt t="61140" x="9902825" y="4919663"/>
          <p14:tracePt t="61158" x="9902825" y="4927600"/>
          <p14:tracePt t="61180" x="9902825" y="4935538"/>
          <p14:tracePt t="61212" x="9902825" y="4943475"/>
          <p14:tracePt t="61268" x="9902825" y="4951413"/>
          <p14:tracePt t="61276" x="9902825" y="4959350"/>
          <p14:tracePt t="61285" x="9902825" y="4967288"/>
          <p14:tracePt t="61349" x="9902825" y="4976813"/>
          <p14:tracePt t="61372" x="9902825" y="4984750"/>
          <p14:tracePt t="61701" x="9902825" y="4992688"/>
          <p14:tracePt t="61757" x="9902825" y="5000625"/>
          <p14:tracePt t="61860" x="9886950" y="4976813"/>
          <p14:tracePt t="61868" x="9886950" y="4967288"/>
          <p14:tracePt t="61876" x="9879013" y="4967288"/>
          <p14:tracePt t="61892" x="9879013" y="4959350"/>
          <p14:tracePt t="62045" x="9871075" y="4959350"/>
          <p14:tracePt t="62053" x="9863138" y="4951413"/>
          <p14:tracePt t="62061" x="9855200" y="4951413"/>
          <p14:tracePt t="62068" x="9831388" y="4943475"/>
          <p14:tracePt t="62076" x="9815513" y="4935538"/>
          <p14:tracePt t="62085" x="9791700" y="4927600"/>
          <p14:tracePt t="62092" x="9775825" y="4927600"/>
          <p14:tracePt t="62101" x="9759950" y="4919663"/>
          <p14:tracePt t="62108" x="9744075" y="4919663"/>
          <p14:tracePt t="62116" x="9720263" y="4919663"/>
          <p14:tracePt t="62124" x="9696450" y="4911725"/>
          <p14:tracePt t="62132" x="9664700" y="4911725"/>
          <p14:tracePt t="62140" x="9640888" y="4903788"/>
          <p14:tracePt t="62149" x="9609138" y="4903788"/>
          <p14:tracePt t="62157" x="9585325" y="4903788"/>
          <p14:tracePt t="62165" x="9551988" y="4903788"/>
          <p14:tracePt t="62172" x="9520238" y="4903788"/>
          <p14:tracePt t="62181" x="9488488" y="4903788"/>
          <p14:tracePt t="62190" x="9448800" y="4887913"/>
          <p14:tracePt t="62196" x="9417050" y="4879975"/>
          <p14:tracePt t="62204" x="9401175" y="4879975"/>
          <p14:tracePt t="62212" x="9385300" y="4872038"/>
          <p14:tracePt t="62221" x="9377363" y="4872038"/>
          <p14:tracePt t="62229" x="9361488" y="4864100"/>
          <p14:tracePt t="62236" x="9353550" y="4848225"/>
          <p14:tracePt t="62246" x="9337675" y="4848225"/>
          <p14:tracePt t="62252" x="9321800" y="4832350"/>
          <p14:tracePt t="62260" x="9305925" y="4816475"/>
          <p14:tracePt t="62270" x="9290050" y="4792663"/>
          <p14:tracePt t="62280" x="9282113" y="4760913"/>
          <p14:tracePt t="62285" x="9274175" y="4745038"/>
          <p14:tracePt t="62296" x="9266238" y="4721225"/>
          <p14:tracePt t="62300" x="9266238" y="4697413"/>
          <p14:tracePt t="62308" x="9258300" y="4673600"/>
          <p14:tracePt t="62316" x="9250363" y="4665663"/>
          <p14:tracePt t="62325" x="9242425" y="4649788"/>
          <p14:tracePt t="62332" x="9242425" y="4641850"/>
          <p14:tracePt t="62341" x="9234488" y="4624388"/>
          <p14:tracePt t="62348" x="9224963" y="4616450"/>
          <p14:tracePt t="62357" x="9224963" y="4600575"/>
          <p14:tracePt t="62364" x="9209088" y="4584700"/>
          <p14:tracePt t="62380" x="9201150" y="4576763"/>
          <p14:tracePt t="62390" x="9193213" y="4560888"/>
          <p14:tracePt t="62396" x="9185275" y="4552950"/>
          <p14:tracePt t="62404" x="9169400" y="4537075"/>
          <p14:tracePt t="62412" x="9161463" y="4529138"/>
          <p14:tracePt t="62420" x="9145588" y="4521200"/>
          <p14:tracePt t="62429" x="9129713" y="4505325"/>
          <p14:tracePt t="62437" x="9113838" y="4497388"/>
          <p14:tracePt t="62445" x="9105900" y="4497388"/>
          <p14:tracePt t="62532" x="9097963" y="4497388"/>
          <p14:tracePt t="62540" x="9082088" y="4497388"/>
          <p14:tracePt t="62548" x="9058275" y="4497388"/>
          <p14:tracePt t="62556" x="9042400" y="4497388"/>
          <p14:tracePt t="62564" x="9026525" y="4497388"/>
          <p14:tracePt t="62572" x="9018588" y="4497388"/>
          <p14:tracePt t="62580" x="9002713" y="4505325"/>
          <p14:tracePt t="62596" x="8994775" y="4513263"/>
          <p14:tracePt t="62612" x="8986838" y="4513263"/>
          <p14:tracePt t="62644" x="8986838" y="4521200"/>
          <p14:tracePt t="62901" x="8970963" y="4505325"/>
          <p14:tracePt t="62908" x="8955088" y="4489450"/>
          <p14:tracePt t="62916" x="8947150" y="4481513"/>
          <p14:tracePt t="62924" x="8939213" y="4473575"/>
          <p14:tracePt t="62932" x="8939213" y="4465638"/>
          <p14:tracePt t="62940" x="8931275" y="4441825"/>
          <p14:tracePt t="62950" x="8915400" y="4418013"/>
          <p14:tracePt t="62956" x="8915400" y="4402138"/>
          <p14:tracePt t="62965" x="8899525" y="4378325"/>
          <p14:tracePt t="62973" x="8883650" y="4354513"/>
          <p14:tracePt t="62982" x="8883650" y="4330700"/>
          <p14:tracePt t="62989" x="8883650" y="4314825"/>
          <p14:tracePt t="62997" x="8874125" y="4291013"/>
          <p14:tracePt t="63006" x="8874125" y="4265613"/>
          <p14:tracePt t="63015" x="8874125" y="4233863"/>
          <p14:tracePt t="63020" x="8883650" y="4202113"/>
          <p14:tracePt t="63028" x="8907463" y="4154488"/>
          <p14:tracePt t="63036" x="8939213" y="4106863"/>
          <p14:tracePt t="63044" x="8970963" y="4059238"/>
          <p14:tracePt t="63052" x="9002713" y="4019550"/>
          <p14:tracePt t="63060" x="9042400" y="3979863"/>
          <p14:tracePt t="63069" x="9074150" y="3938588"/>
          <p14:tracePt t="63076" x="9129713" y="3898900"/>
          <p14:tracePt t="63084" x="9161463" y="3859213"/>
          <p14:tracePt t="63092" x="9201150" y="3827463"/>
          <p14:tracePt t="63101" x="9242425" y="3795713"/>
          <p14:tracePt t="63108" x="9282113" y="3779838"/>
          <p14:tracePt t="63117" x="9337675" y="3740150"/>
          <p14:tracePt t="63124" x="9377363" y="3732213"/>
          <p14:tracePt t="63132" x="9432925" y="3708400"/>
          <p14:tracePt t="63140" x="9472613" y="3692525"/>
          <p14:tracePt t="63148" x="9528175" y="3676650"/>
          <p14:tracePt t="63156" x="9601200" y="3660775"/>
          <p14:tracePt t="63164" x="9664700" y="3629025"/>
          <p14:tracePt t="63172" x="9728200" y="3621088"/>
          <p14:tracePt t="63180" x="9807575" y="3605213"/>
          <p14:tracePt t="63188" x="9894888" y="3587750"/>
          <p14:tracePt t="63196" x="9959975" y="3571875"/>
          <p14:tracePt t="63204" x="10023475" y="3556000"/>
          <p14:tracePt t="63212" x="10079038" y="3548063"/>
          <p14:tracePt t="63220" x="10110788" y="3548063"/>
          <p14:tracePt t="63228" x="10134600" y="3548063"/>
          <p14:tracePt t="63236" x="10142538" y="3548063"/>
          <p14:tracePt t="63245" x="10142538" y="3563938"/>
          <p14:tracePt t="63252" x="10142538" y="3613150"/>
          <p14:tracePt t="63262" x="10086975" y="3724275"/>
          <p14:tracePt t="63270" x="9952038" y="3883025"/>
          <p14:tracePt t="63279" x="9744075" y="4083050"/>
          <p14:tracePt t="63284" x="9456738" y="4273550"/>
          <p14:tracePt t="63292" x="9113838" y="4505325"/>
          <p14:tracePt t="63300" x="8739188" y="4665663"/>
          <p14:tracePt t="63308" x="8540750" y="4737100"/>
          <p14:tracePt t="63317" x="8531225" y="4737100"/>
          <p14:tracePt t="63580" x="8604250" y="4737100"/>
          <p14:tracePt t="63589" x="8739188" y="4737100"/>
          <p14:tracePt t="63596" x="8802688" y="4737100"/>
          <p14:tracePt t="63604" x="8874125" y="4713288"/>
          <p14:tracePt t="63612" x="8963025" y="4689475"/>
          <p14:tracePt t="63620" x="9058275" y="4665663"/>
          <p14:tracePt t="63628" x="9169400" y="4624388"/>
          <p14:tracePt t="63636" x="9329738" y="4568825"/>
          <p14:tracePt t="63644" x="9464675" y="4529138"/>
          <p14:tracePt t="63653" x="9640888" y="4473575"/>
          <p14:tracePt t="63660" x="9839325" y="4410075"/>
          <p14:tracePt t="63670" x="10007600" y="4362450"/>
          <p14:tracePt t="63676" x="10229850" y="4298950"/>
          <p14:tracePt t="63685" x="10398125" y="4249738"/>
          <p14:tracePt t="63692" x="10556875" y="4194175"/>
          <p14:tracePt t="63701" x="10709275" y="4154488"/>
          <p14:tracePt t="63709" x="10836275" y="4122738"/>
          <p14:tracePt t="63718" x="10931525" y="4090988"/>
          <p14:tracePt t="63726" x="11044238" y="4051300"/>
          <p14:tracePt t="63733" x="11155363" y="4011613"/>
          <p14:tracePt t="63742" x="11258550" y="3987800"/>
          <p14:tracePt t="63748" x="11379200" y="3948113"/>
          <p14:tracePt t="63756" x="11490325" y="3906838"/>
          <p14:tracePt t="63764" x="11633200" y="3859213"/>
          <p14:tracePt t="63773" x="11745913" y="3819525"/>
          <p14:tracePt t="63780" x="11857038" y="3779838"/>
          <p14:tracePt t="63789" x="11952288" y="3756025"/>
          <p14:tracePt t="63796" x="12041188" y="3732213"/>
          <p14:tracePt t="63805" x="12104688" y="3708400"/>
          <p14:tracePt t="63813" x="12160250" y="3692525"/>
        </p14:tracePtLst>
      </p14:laserTraceLst>
    </p:ext>
  </p:extLs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altLang="en-US"/>
              <a:t>Resonance – advanced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r>
              <a:rPr lang="en-US" altLang="en-US"/>
              <a:t>Although it is easy to think of the three resonance rules in terms of vocal tract chamber </a:t>
            </a:r>
            <a:r>
              <a:rPr lang="en-US" altLang="en-US" u="sng"/>
              <a:t>size</a:t>
            </a:r>
            <a:r>
              <a:rPr lang="en-US" altLang="en-US"/>
              <a:t>, in fact it is more complicated – velocity nodes and antinodes must be considered</a:t>
            </a:r>
          </a:p>
        </p:txBody>
      </p:sp>
      <p:pic>
        <p:nvPicPr>
          <p:cNvPr id="118788" name="Picture 5" descr="velocity_nodes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266" y="1845734"/>
            <a:ext cx="3393891" cy="4337242"/>
          </a:xfrm>
          <a:prstGeom prst="rect">
            <a:avLst/>
          </a:prstGeom>
          <a:ln w="2222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E630F6-191D-42DD-A0B6-DAD4AC54B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63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56"/>
    </mc:Choice>
    <mc:Fallback xmlns="">
      <p:transition spd="slow" advTm="50856"/>
    </mc:Fallback>
  </mc:AlternateContent>
  <p:extLst>
    <p:ext uri="{3A86A75C-4F4B-4683-9AE1-C65F6400EC91}">
      <p14:laserTraceLst xmlns:p14="http://schemas.microsoft.com/office/powerpoint/2010/main">
        <p14:tracePtLst>
          <p14:tracePt t="37000" x="209550" y="4991100"/>
          <p14:tracePt t="37008" x="368300" y="5187950"/>
          <p14:tracePt t="37017" x="501650" y="5378450"/>
          <p14:tracePt t="37033" x="749300" y="5651500"/>
          <p14:tracePt t="37050" x="958850" y="5842000"/>
          <p14:tracePt t="37067" x="1111250" y="5975350"/>
          <p14:tracePt t="37083" x="1187450" y="6083300"/>
          <p14:tracePt t="37100" x="1225550" y="6191250"/>
          <p14:tracePt t="37117" x="1244600" y="6286500"/>
          <p14:tracePt t="37133" x="1282700" y="6375400"/>
          <p14:tracePt t="37150" x="1282700" y="6464300"/>
          <p14:tracePt t="37166" x="1282700" y="6565900"/>
          <p14:tracePt t="37184" x="1244600" y="6750050"/>
          <p14:tracePt t="37200" x="1193800" y="6845300"/>
          <p14:tracePt t="37217" x="1111250" y="6851650"/>
          <p14:tracePt t="37233" x="1003300" y="6851650"/>
          <p14:tracePt t="37250" x="920750" y="6851650"/>
          <p14:tracePt t="38512" x="971550" y="6851650"/>
          <p14:tracePt t="38537" x="977900" y="6851650"/>
          <p14:tracePt t="38552" x="984250" y="6851650"/>
          <p14:tracePt t="38567" x="990600" y="6851650"/>
          <p14:tracePt t="38584" x="996950" y="6851650"/>
          <p14:tracePt t="39240" x="1003300" y="6851650"/>
          <p14:tracePt t="39248" x="1016000" y="6851650"/>
          <p14:tracePt t="39272" x="1022350" y="6851650"/>
          <p14:tracePt t="39416" x="1028700" y="6851650"/>
          <p14:tracePt t="39425" x="1054100" y="6851650"/>
          <p14:tracePt t="39433" x="1066800" y="6851650"/>
          <p14:tracePt t="39450" x="1079500" y="6851650"/>
          <p14:tracePt t="39467" x="1092200" y="6851650"/>
          <p14:tracePt t="39483" x="1098550" y="6851650"/>
          <p14:tracePt t="39500" x="1111250" y="6851650"/>
          <p14:tracePt t="39517" x="1117600" y="6851650"/>
          <p14:tracePt t="39550" x="1136650" y="6851650"/>
          <p14:tracePt t="39567" x="1168400" y="6851650"/>
          <p14:tracePt t="39583" x="1187450" y="6851650"/>
          <p14:tracePt t="39600" x="1200150" y="6851650"/>
          <p14:tracePt t="39616" x="1206500" y="6851650"/>
          <p14:tracePt t="39650" x="1212850" y="6851650"/>
          <p14:tracePt t="39672" x="1219200" y="6851650"/>
          <p14:tracePt t="39688" x="1225550" y="6851650"/>
          <p14:tracePt t="39700" x="1231900" y="6851650"/>
          <p14:tracePt t="39717" x="1238250" y="6851650"/>
          <p14:tracePt t="39760" x="1244600" y="6851650"/>
          <p14:tracePt t="39808" x="1257300" y="6851650"/>
          <p14:tracePt t="39818" x="1263650" y="6851650"/>
          <p14:tracePt t="39833" x="1282700" y="6851650"/>
          <p14:tracePt t="39912" x="1289050" y="6851650"/>
          <p14:tracePt t="39944" x="1295400" y="6851650"/>
          <p14:tracePt t="39952" x="1314450" y="6851650"/>
          <p14:tracePt t="39960" x="1327150" y="6851650"/>
          <p14:tracePt t="39968" x="1333500" y="6851650"/>
          <p14:tracePt t="39984" x="1352550" y="6851650"/>
          <p14:tracePt t="40000" x="1365250" y="6851650"/>
          <p14:tracePt t="40017" x="1371600" y="6851650"/>
          <p14:tracePt t="40033" x="1377950" y="6851650"/>
          <p14:tracePt t="40144" x="1384300" y="6851650"/>
          <p14:tracePt t="40152" x="1397000" y="6851650"/>
          <p14:tracePt t="40162" x="1403350" y="6851650"/>
          <p14:tracePt t="40168" x="1416050" y="6851650"/>
          <p14:tracePt t="40183" x="1428750" y="6851650"/>
          <p14:tracePt t="40200" x="1435100" y="6851650"/>
          <p14:tracePt t="40217" x="1441450" y="6851650"/>
          <p14:tracePt t="40568" x="1447800" y="6851650"/>
          <p14:tracePt t="40576" x="1492250" y="6851650"/>
          <p14:tracePt t="40584" x="1530350" y="6851650"/>
          <p14:tracePt t="40600" x="1619250" y="6851650"/>
          <p14:tracePt t="40617" x="1714500" y="6851650"/>
          <p14:tracePt t="40633" x="1816100" y="6851650"/>
          <p14:tracePt t="40650" x="1892300" y="6851650"/>
          <p14:tracePt t="40667" x="1936750" y="6851650"/>
          <p14:tracePt t="40683" x="1949450" y="6851650"/>
          <p14:tracePt t="41593" x="1955800" y="6851650"/>
          <p14:tracePt t="41602" x="1962150" y="6851650"/>
          <p14:tracePt t="41608" x="1968500" y="6851650"/>
          <p14:tracePt t="41616" x="1981200" y="6851650"/>
          <p14:tracePt t="41633" x="2012950" y="6851650"/>
          <p14:tracePt t="41650" x="2025650" y="6851650"/>
          <p14:tracePt t="42072" x="2032000" y="6851650"/>
          <p14:tracePt t="42080" x="2038350" y="6851650"/>
          <p14:tracePt t="42321" x="2032000" y="6851650"/>
          <p14:tracePt t="42538" x="2025650" y="6851650"/>
          <p14:tracePt t="42568" x="2032000" y="6851650"/>
          <p14:tracePt t="42592" x="2038350" y="6851650"/>
          <p14:tracePt t="42600" x="2044700" y="6851650"/>
          <p14:tracePt t="42608" x="2057400" y="6851650"/>
          <p14:tracePt t="42616" x="2063750" y="6851650"/>
          <p14:tracePt t="42633" x="2082800" y="6851650"/>
          <p14:tracePt t="42650" x="2101850" y="6851650"/>
          <p14:tracePt t="42667" x="2114550" y="6851650"/>
          <p14:tracePt t="42684" x="2127250" y="6851650"/>
          <p14:tracePt t="42700" x="2139950" y="6851650"/>
          <p14:tracePt t="42716" x="2152650" y="6851650"/>
          <p14:tracePt t="42733" x="2159000" y="6851650"/>
          <p14:tracePt t="42750" x="2171700" y="6851650"/>
          <p14:tracePt t="42767" x="2178050" y="6851650"/>
          <p14:tracePt t="42783" x="2184400" y="6851650"/>
          <p14:tracePt t="42856" x="2190750" y="6851650"/>
          <p14:tracePt t="42872" x="2197100" y="6851650"/>
          <p14:tracePt t="42888" x="2203450" y="6851650"/>
          <p14:tracePt t="43352" x="2216150" y="6851650"/>
          <p14:tracePt t="43360" x="2228850" y="6851650"/>
          <p14:tracePt t="43368" x="2241550" y="6851650"/>
          <p14:tracePt t="43383" x="2254250" y="6851650"/>
          <p14:tracePt t="43400" x="2266950" y="6851650"/>
          <p14:tracePt t="43400" x="2279650" y="6851650"/>
          <p14:tracePt t="43417" x="2286000" y="6851650"/>
          <p14:tracePt t="43434" x="2298700" y="6851650"/>
          <p14:tracePt t="43450" x="2317750" y="6851650"/>
          <p14:tracePt t="43467" x="2324100" y="6851650"/>
          <p14:tracePt t="43483" x="2330450" y="6851650"/>
          <p14:tracePt t="44628" x="2324100" y="6851650"/>
          <p14:tracePt t="45650" x="2317750" y="6851650"/>
          <p14:tracePt t="45768" x="2311400" y="6851650"/>
          <p14:tracePt t="45792" x="2305050" y="6851650"/>
          <p14:tracePt t="45808" x="2298700" y="6851650"/>
          <p14:tracePt t="45832" x="2292350" y="6851650"/>
          <p14:tracePt t="45856" x="2286000" y="6851650"/>
          <p14:tracePt t="46851" x="2311400" y="6851650"/>
          <p14:tracePt t="46856" x="2349500" y="6845300"/>
          <p14:tracePt t="46866" x="2374900" y="6845300"/>
          <p14:tracePt t="46883" x="2387600" y="6838950"/>
          <p14:tracePt t="46900" x="2444750" y="6826250"/>
          <p14:tracePt t="46916" x="2546350" y="6813550"/>
          <p14:tracePt t="46933" x="2686050" y="6800850"/>
          <p14:tracePt t="46950" x="2838450" y="6788150"/>
          <p14:tracePt t="46967" x="2965450" y="6775450"/>
          <p14:tracePt t="46983" x="3009900" y="6769100"/>
          <p14:tracePt t="47000" x="3048000" y="6762750"/>
          <p14:tracePt t="47017" x="3105150" y="6750050"/>
          <p14:tracePt t="47033" x="3200400" y="6737350"/>
          <p14:tracePt t="47051" x="3289300" y="6731000"/>
          <p14:tracePt t="47067" x="3365500" y="6724650"/>
          <p14:tracePt t="47083" x="3441700" y="6724650"/>
          <p14:tracePt t="47100" x="3511550" y="6718300"/>
          <p14:tracePt t="47116" x="3562350" y="6718300"/>
          <p14:tracePt t="47133" x="3606800" y="6718300"/>
          <p14:tracePt t="47150" x="3651250" y="6718300"/>
          <p14:tracePt t="47166" x="3676650" y="6718300"/>
          <p14:tracePt t="47184" x="3689350" y="6718300"/>
          <p14:tracePt t="47200" x="3740150" y="6718300"/>
          <p14:tracePt t="47216" x="3784600" y="6718300"/>
          <p14:tracePt t="47233" x="3841750" y="6718300"/>
          <p14:tracePt t="47250" x="3930650" y="6718300"/>
          <p14:tracePt t="47267" x="4032250" y="6718300"/>
          <p14:tracePt t="47283" x="4108450" y="6718300"/>
          <p14:tracePt t="47301" x="4152900" y="6724650"/>
          <p14:tracePt t="47319" x="4184650" y="6724650"/>
          <p14:tracePt t="47334" x="4216400" y="6731000"/>
          <p14:tracePt t="47350" x="4267200" y="6743700"/>
          <p14:tracePt t="47366" x="4305300" y="6750050"/>
          <p14:tracePt t="47383" x="4343400" y="6762750"/>
          <p14:tracePt t="47400" x="4476750" y="6800850"/>
          <p14:tracePt t="47417" x="4635500" y="6838950"/>
          <p14:tracePt t="47433" x="4781550" y="6851650"/>
          <p14:tracePt t="47450" x="4851400" y="6851650"/>
          <p14:tracePt t="47624" x="4819650" y="6838950"/>
          <p14:tracePt t="47633" x="4781550" y="6819900"/>
          <p14:tracePt t="47650" x="4679950" y="6775450"/>
          <p14:tracePt t="47667" x="4527550" y="6705600"/>
          <p14:tracePt t="47683" x="4197350" y="6597650"/>
          <p14:tracePt t="47700" x="3746500" y="6464300"/>
          <p14:tracePt t="47716" x="3295650" y="6330950"/>
          <p14:tracePt t="47733" x="2933700" y="6216650"/>
          <p14:tracePt t="47750" x="2781300" y="6184900"/>
          <p14:tracePt t="47767" x="2711450" y="6184900"/>
          <p14:tracePt t="47784" x="2679700" y="6184900"/>
          <p14:tracePt t="47800" x="2635250" y="6216650"/>
          <p14:tracePt t="47817" x="2616200" y="6261100"/>
          <p14:tracePt t="47834" x="2597150" y="6324600"/>
          <p14:tracePt t="47853" x="2590800" y="6381750"/>
          <p14:tracePt t="47867" x="2546350" y="6400800"/>
          <p14:tracePt t="47883" x="2482850" y="6419850"/>
          <p14:tracePt t="47900" x="2349500" y="6502400"/>
          <p14:tracePt t="47916" x="2133600" y="6584950"/>
          <p14:tracePt t="47933" x="1784350" y="6629400"/>
          <p14:tracePt t="47951" x="1320800" y="6673850"/>
          <p14:tracePt t="47967" x="863600" y="6705600"/>
          <p14:tracePt t="48450" x="152400" y="5537200"/>
          <p14:tracePt t="48467" x="247650" y="5467350"/>
          <p14:tracePt t="48483" x="311150" y="5448300"/>
          <p14:tracePt t="48500" x="361950" y="5422900"/>
          <p14:tracePt t="48517" x="374650" y="5416550"/>
          <p14:tracePt t="48550" x="381000" y="5416550"/>
          <p14:tracePt t="48567" x="393700" y="5416550"/>
          <p14:tracePt t="48583" x="412750" y="5416550"/>
          <p14:tracePt t="48600" x="533400" y="5422900"/>
          <p14:tracePt t="48616" x="628650" y="5422900"/>
          <p14:tracePt t="48633" x="698500" y="5416550"/>
          <p14:tracePt t="48650" x="762000" y="5403850"/>
          <p14:tracePt t="48666" x="838200" y="5365750"/>
          <p14:tracePt t="48683" x="914400" y="5321300"/>
          <p14:tracePt t="48700" x="990600" y="5270500"/>
          <p14:tracePt t="48717" x="1066800" y="5207000"/>
          <p14:tracePt t="48733" x="1143000" y="5143500"/>
          <p14:tracePt t="48750" x="1200150" y="5086350"/>
          <p14:tracePt t="48767" x="1250950" y="5029200"/>
          <p14:tracePt t="48769" x="1270000" y="5003800"/>
          <p14:tracePt t="48784" x="1320800" y="4953000"/>
          <p14:tracePt t="48801" x="1339850" y="4921250"/>
          <p14:tracePt t="48816" x="1352550" y="4921250"/>
          <p14:tracePt t="48833" x="1352550" y="4914900"/>
          <p14:tracePt t="48850" x="1352550" y="4908550"/>
          <p14:tracePt t="48904" x="1339850" y="4902200"/>
          <p14:tracePt t="48913" x="1314450" y="4889500"/>
          <p14:tracePt t="48920" x="1301750" y="4883150"/>
          <p14:tracePt t="48933" x="1289050" y="4876800"/>
          <p14:tracePt t="48950" x="1250950" y="4851400"/>
          <p14:tracePt t="48967" x="1187450" y="4800600"/>
          <p14:tracePt t="48983" x="1073150" y="4737100"/>
          <p14:tracePt t="49000" x="952500" y="4667250"/>
          <p14:tracePt t="49017" x="717550" y="4540250"/>
          <p14:tracePt t="49033" x="565150" y="4470400"/>
          <p14:tracePt t="49050" x="425450" y="4400550"/>
          <p14:tracePt t="49067" x="317500" y="4356100"/>
          <p14:tracePt t="49084" x="247650" y="4330700"/>
          <p14:tracePt t="49103" x="209550" y="4311650"/>
          <p14:tracePt t="49116" x="196850" y="4311650"/>
          <p14:tracePt t="49176" x="190500" y="4298950"/>
          <p14:tracePt t="49184" x="146050" y="4273550"/>
          <p14:tracePt t="49200" x="88900" y="4222750"/>
          <p14:tracePt t="49217" x="57150" y="4197350"/>
          <p14:tracePt t="49234" x="44450" y="4184650"/>
          <p14:tracePt t="49250" x="31750" y="4171950"/>
          <p14:tracePt t="49267" x="31750" y="4165600"/>
          <p14:tracePt t="49287" x="25400" y="4152900"/>
          <p14:tracePt t="49301" x="12700" y="4133850"/>
        </p14:tracePtLst>
      </p14:laserTraceLst>
    </p:ext>
  </p:extLs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sound spectrograph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/>
              <a:t>Invented in the 1940s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/>
              <a:t>First called ‘visible speech’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/>
              <a:t>Originally thought to produce a ‘speech fingerprint’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/>
              <a:t>We now know speech perception is far more complicated and ambiguous than fingerprint identification</a:t>
            </a:r>
          </a:p>
        </p:txBody>
      </p:sp>
      <p:pic>
        <p:nvPicPr>
          <p:cNvPr id="120836" name="Picture 5" descr="kay_contou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31" y="1845734"/>
            <a:ext cx="2938597" cy="4310977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4BC01E-F578-4DE9-9A19-EFCAACAA3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64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11"/>
    </mc:Choice>
    <mc:Fallback xmlns="">
      <p:transition spd="slow" advTm="62911"/>
    </mc:Fallback>
  </mc:AlternateContent>
  <p:extLst>
    <p:ext uri="{3A86A75C-4F4B-4683-9AE1-C65F6400EC91}">
      <p14:laserTraceLst xmlns:p14="http://schemas.microsoft.com/office/powerpoint/2010/main">
        <p14:tracePtLst>
          <p14:tracePt t="57335" x="146050" y="3536950"/>
          <p14:tracePt t="57343" x="234950" y="3543300"/>
          <p14:tracePt t="57360" x="381000" y="3549650"/>
          <p14:tracePt t="57377" x="482600" y="3556000"/>
          <p14:tracePt t="57393" x="546100" y="3575050"/>
          <p14:tracePt t="57410" x="590550" y="3587750"/>
          <p14:tracePt t="57427" x="641350" y="3632200"/>
          <p14:tracePt t="57444" x="698500" y="3683000"/>
          <p14:tracePt t="57460" x="800100" y="3752850"/>
          <p14:tracePt t="57476" x="908050" y="3835400"/>
          <p14:tracePt t="57493" x="920750" y="3937000"/>
          <p14:tracePt t="57510" x="806450" y="4025900"/>
          <p14:tracePt t="57527" x="666750" y="4089400"/>
          <p14:tracePt t="57543" x="609600" y="4127500"/>
          <p14:tracePt t="57560" x="615950" y="4140200"/>
          <p14:tracePt t="57576" x="660400" y="4152900"/>
          <p14:tracePt t="57593" x="742950" y="4184650"/>
          <p14:tracePt t="57610" x="787400" y="4203700"/>
          <p14:tracePt t="57627" x="800100" y="4210050"/>
          <p14:tracePt t="57644" x="812800" y="4216400"/>
          <p14:tracePt t="57661" x="819150" y="4216400"/>
          <p14:tracePt t="57951" x="793750" y="4222750"/>
          <p14:tracePt t="57960" x="781050" y="4229100"/>
          <p14:tracePt t="58015" x="793750" y="4298950"/>
          <p14:tracePt t="58023" x="819150" y="4394200"/>
          <p14:tracePt t="58031" x="838200" y="4495800"/>
          <p14:tracePt t="58043" x="819150" y="4578350"/>
          <p14:tracePt t="58060" x="673100" y="4718050"/>
          <p14:tracePt t="58077" x="520700" y="4845050"/>
          <p14:tracePt t="58093" x="412750" y="4921250"/>
          <p14:tracePt t="58110" x="311150" y="4972050"/>
          <p14:tracePt t="58126" x="114300" y="5016500"/>
        </p14:tracePtLst>
      </p14:laserTraceLst>
    </p:ext>
  </p:extLs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4B019A08-55AD-4038-B865-37DA596B8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US" altLang="en-US" sz="4400"/>
              <a:t>Basics of spectrograph operation</a:t>
            </a:r>
          </a:p>
        </p:txBody>
      </p:sp>
      <p:pic>
        <p:nvPicPr>
          <p:cNvPr id="122884" name="Picture 5" descr="bandpass_filter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07" y="645106"/>
            <a:ext cx="4198197" cy="5247747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BA067F2-7FAF-4758-9BC4-F7C88ED90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883" name="Rectangle 3"/>
          <p:cNvSpPr>
            <a:spLocks noGrp="1" noChangeArrowheads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Original systems used bandpass filters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Accumulated energy was represented by a dark image burned onto specially-treated paper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Nowadays, performed digitally using variety of algorithms (e.g., DFT, LPC)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627C7B9-FD35-4E35-B741-E4A9A5F4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76B7131-2035-43F9-84E8-2B4749D33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6EC125-435B-41EC-BE01-348D7F3CF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65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89"/>
    </mc:Choice>
    <mc:Fallback xmlns="">
      <p:transition spd="slow" advTm="140089"/>
    </mc:Fallback>
  </mc:AlternateContent>
  <p:extLst>
    <p:ext uri="{3A86A75C-4F4B-4683-9AE1-C65F6400EC91}">
      <p14:laserTraceLst xmlns:p14="http://schemas.microsoft.com/office/powerpoint/2010/main">
        <p14:tracePtLst>
          <p14:tracePt t="30575" x="190500" y="4432300"/>
          <p14:tracePt t="30584" x="234950" y="4432300"/>
          <p14:tracePt t="30592" x="254000" y="4432300"/>
          <p14:tracePt t="30640" x="260350" y="4432300"/>
          <p14:tracePt t="30648" x="285750" y="4406900"/>
          <p14:tracePt t="30658" x="304800" y="4381500"/>
          <p14:tracePt t="30674" x="349250" y="4362450"/>
          <p14:tracePt t="30692" x="425450" y="4362450"/>
          <p14:tracePt t="30709" x="488950" y="4368800"/>
          <p14:tracePt t="30725" x="527050" y="4375150"/>
          <p14:tracePt t="30741" x="546100" y="4375150"/>
          <p14:tracePt t="30774" x="539750" y="4368800"/>
          <p14:tracePt t="30791" x="488950" y="4368800"/>
          <p14:tracePt t="30808" x="450850" y="4508500"/>
          <p14:tracePt t="30824" x="450850" y="4622800"/>
          <p14:tracePt t="30841" x="444500" y="4705350"/>
          <p14:tracePt t="30858" x="444500" y="4737100"/>
          <p14:tracePt t="31288" x="431800" y="4737100"/>
          <p14:tracePt t="31297" x="425450" y="4730750"/>
          <p14:tracePt t="31308" x="419100" y="4730750"/>
          <p14:tracePt t="31344" x="425450" y="4724400"/>
          <p14:tracePt t="31352" x="431800" y="4718050"/>
          <p14:tracePt t="31359" x="438150" y="4718050"/>
          <p14:tracePt t="31374" x="438150" y="4711700"/>
          <p14:tracePt t="31391" x="438150" y="4705350"/>
          <p14:tracePt t="31408" x="438150" y="4679950"/>
          <p14:tracePt t="31425" x="438150" y="4667250"/>
          <p14:tracePt t="31441" x="438150" y="4635500"/>
          <p14:tracePt t="31458" x="457200" y="4610100"/>
          <p14:tracePt t="31474" x="482600" y="4572000"/>
          <p14:tracePt t="31491" x="501650" y="4546600"/>
          <p14:tracePt t="31508" x="514350" y="4521200"/>
          <p14:tracePt t="31525" x="520700" y="4508500"/>
          <p14:tracePt t="31577" x="520700" y="4502150"/>
          <p14:tracePt t="31585" x="533400" y="4483100"/>
          <p14:tracePt t="31592" x="546100" y="4451350"/>
          <p14:tracePt t="31608" x="590550" y="4394200"/>
          <p14:tracePt t="31624" x="673100" y="4311650"/>
          <p14:tracePt t="31641" x="749300" y="4241800"/>
          <p14:tracePt t="31658" x="800100" y="4171950"/>
          <p14:tracePt t="31675" x="825500" y="4114800"/>
          <p14:tracePt t="31691" x="838200" y="4070350"/>
          <p14:tracePt t="31708" x="838200" y="4051300"/>
          <p14:tracePt t="31724" x="838200" y="4038600"/>
          <p14:tracePt t="31758" x="838200" y="4032250"/>
          <p14:tracePt t="31832" x="850900" y="4032250"/>
          <p14:tracePt t="31839" x="914400" y="4038600"/>
          <p14:tracePt t="31848" x="990600" y="4051300"/>
          <p14:tracePt t="31858" x="1066800" y="4064000"/>
          <p14:tracePt t="31874" x="1289050" y="4070350"/>
          <p14:tracePt t="31891" x="1498600" y="4070350"/>
          <p14:tracePt t="31908" x="1663700" y="4044950"/>
          <p14:tracePt t="31925" x="1765300" y="4000500"/>
          <p14:tracePt t="31942" x="1828800" y="3943350"/>
          <p14:tracePt t="31958" x="1860550" y="3886200"/>
          <p14:tracePt t="31974" x="1905000" y="3841750"/>
          <p14:tracePt t="31991" x="1949450" y="3790950"/>
          <p14:tracePt t="32008" x="1987550" y="3759200"/>
          <p14:tracePt t="32024" x="2006600" y="3746500"/>
          <p14:tracePt t="32041" x="2012950" y="3746500"/>
          <p14:tracePt t="32058" x="2012950" y="3740150"/>
          <p14:tracePt t="32091" x="2019300" y="3740150"/>
          <p14:tracePt t="32127" x="2000250" y="3740150"/>
          <p14:tracePt t="32141" x="1943100" y="3733800"/>
          <p14:tracePt t="32158" x="1644650" y="3632200"/>
          <p14:tracePt t="32174" x="1212850" y="3619500"/>
          <p14:tracePt t="32191" x="1155700" y="3606800"/>
          <p14:tracePt t="32466" x="1327150" y="3429000"/>
          <p14:tracePt t="32472" x="1371600" y="3365500"/>
          <p14:tracePt t="32480" x="1371600" y="3346450"/>
          <p14:tracePt t="32491" x="1384300" y="3340100"/>
          <p14:tracePt t="32551" x="1403350" y="3340100"/>
          <p14:tracePt t="32560" x="1454150" y="3365500"/>
          <p14:tracePt t="32574" x="1492250" y="3390900"/>
          <p14:tracePt t="32591" x="1574800" y="3448050"/>
          <p14:tracePt t="32608" x="1644650" y="3530600"/>
          <p14:tracePt t="32625" x="1670050" y="3587750"/>
          <p14:tracePt t="32641" x="1676400" y="3644900"/>
          <p14:tracePt t="32658" x="1676400" y="3683000"/>
          <p14:tracePt t="32674" x="1676400" y="3727450"/>
          <p14:tracePt t="32691" x="1676400" y="3759200"/>
          <p14:tracePt t="32708" x="1676400" y="3797300"/>
          <p14:tracePt t="32725" x="1676400" y="3841750"/>
          <p14:tracePt t="32741" x="1676400" y="3949700"/>
          <p14:tracePt t="32758" x="1676400" y="4064000"/>
          <p14:tracePt t="32760" x="1676400" y="4133850"/>
          <p14:tracePt t="32774" x="1689100" y="4184650"/>
          <p14:tracePt t="32791" x="1695450" y="4254500"/>
          <p14:tracePt t="32809" x="1695450" y="4279900"/>
          <p14:tracePt t="32841" x="1695450" y="4286250"/>
          <p14:tracePt t="32858" x="1695450" y="4292600"/>
          <p14:tracePt t="32874" x="1689100" y="4330700"/>
          <p14:tracePt t="32892" x="1670050" y="4400550"/>
          <p14:tracePt t="32909" x="1657350" y="4470400"/>
          <p14:tracePt t="32925" x="1644650" y="4514850"/>
          <p14:tracePt t="32941" x="1625600" y="4565650"/>
          <p14:tracePt t="32958" x="1606550" y="4616450"/>
          <p14:tracePt t="32975" x="1593850" y="4648200"/>
          <p14:tracePt t="32976" x="1587500" y="4667250"/>
          <p14:tracePt t="32991" x="1581150" y="4679950"/>
          <p14:tracePt t="33009" x="1574800" y="4699000"/>
          <p14:tracePt t="33026" x="1568450" y="4705350"/>
          <p14:tracePt t="33041" x="1549400" y="4730750"/>
          <p14:tracePt t="33059" x="1536700" y="4743450"/>
          <p14:tracePt t="33074" x="1536700" y="4756150"/>
          <p14:tracePt t="33092" x="1530350" y="4756150"/>
          <p14:tracePt t="33168" x="1517650" y="4724400"/>
          <p14:tracePt t="33175" x="1498600" y="4686300"/>
          <p14:tracePt t="33184" x="1485900" y="4648200"/>
          <p14:tracePt t="33192" x="1479550" y="4616450"/>
          <p14:tracePt t="33208" x="1466850" y="4578350"/>
          <p14:tracePt t="33224" x="1466850" y="4552950"/>
          <p14:tracePt t="33241" x="1466850" y="4521200"/>
          <p14:tracePt t="33259" x="1473200" y="4451350"/>
          <p14:tracePt t="33274" x="1492250" y="4375150"/>
          <p14:tracePt t="33291" x="1511300" y="4292600"/>
          <p14:tracePt t="33308" x="1524000" y="4229100"/>
          <p14:tracePt t="33324" x="1536700" y="4159250"/>
          <p14:tracePt t="33341" x="1543050" y="4089400"/>
          <p14:tracePt t="33358" x="1555750" y="4013200"/>
          <p14:tracePt t="33374" x="1568450" y="3962400"/>
          <p14:tracePt t="33391" x="1574800" y="3930650"/>
          <p14:tracePt t="33408" x="1574800" y="3898900"/>
          <p14:tracePt t="33425" x="1574800" y="3892550"/>
          <p14:tracePt t="33559" x="1574800" y="3898900"/>
          <p14:tracePt t="33568" x="1574800" y="3956050"/>
          <p14:tracePt t="33575" x="1581150" y="4000500"/>
          <p14:tracePt t="33591" x="1581150" y="4051300"/>
          <p14:tracePt t="33608" x="1593850" y="4203700"/>
          <p14:tracePt t="33624" x="1600200" y="4292600"/>
          <p14:tracePt t="33642" x="1600200" y="4394200"/>
          <p14:tracePt t="33658" x="1600200" y="4495800"/>
          <p14:tracePt t="33674" x="1600200" y="4622800"/>
          <p14:tracePt t="33691" x="1587500" y="4743450"/>
          <p14:tracePt t="33709" x="1555750" y="4851400"/>
          <p14:tracePt t="33725" x="1536700" y="4933950"/>
          <p14:tracePt t="33741" x="1524000" y="4997450"/>
          <p14:tracePt t="33758" x="1517650" y="5054600"/>
          <p14:tracePt t="33775" x="1517650" y="5124450"/>
          <p14:tracePt t="33792" x="1517650" y="5194300"/>
          <p14:tracePt t="33809" x="1517650" y="5238750"/>
          <p14:tracePt t="33825" x="1517650" y="5270500"/>
          <p14:tracePt t="33841" x="1517650" y="5289550"/>
          <p14:tracePt t="34009" x="1517650" y="5245100"/>
          <p14:tracePt t="34016" x="1517650" y="5194300"/>
          <p14:tracePt t="34025" x="1511300" y="5149850"/>
          <p14:tracePt t="34041" x="1498600" y="5035550"/>
          <p14:tracePt t="34061" x="1498600" y="4953000"/>
          <p14:tracePt t="34074" x="1498600" y="4902200"/>
          <p14:tracePt t="34091" x="1498600" y="4857750"/>
          <p14:tracePt t="34108" x="1498600" y="4851400"/>
          <p14:tracePt t="34141" x="1498600" y="4838700"/>
          <p14:tracePt t="34158" x="1504950" y="4819650"/>
          <p14:tracePt t="34174" x="1524000" y="4787900"/>
          <p14:tracePt t="34192" x="1543050" y="4718050"/>
          <p14:tracePt t="34208" x="1549400" y="4692650"/>
          <p14:tracePt t="34225" x="1555750" y="4679950"/>
          <p14:tracePt t="34241" x="1555750" y="4673600"/>
          <p14:tracePt t="34258" x="1562100" y="4667250"/>
          <p14:tracePt t="34275" x="1562100" y="4648200"/>
          <p14:tracePt t="34291" x="1568450" y="4629150"/>
          <p14:tracePt t="34308" x="1574800" y="4616450"/>
          <p14:tracePt t="34325" x="1581150" y="4610100"/>
          <p14:tracePt t="34341" x="1587500" y="4603750"/>
          <p14:tracePt t="34358" x="1593850" y="4591050"/>
          <p14:tracePt t="34374" x="1600200" y="4584700"/>
          <p14:tracePt t="34408" x="1600200" y="4578350"/>
          <p14:tracePt t="34520" x="1606550" y="4572000"/>
          <p14:tracePt t="34528" x="1625600" y="4546600"/>
          <p14:tracePt t="34536" x="1638300" y="4533900"/>
          <p14:tracePt t="34544" x="1638300" y="4527550"/>
          <p14:tracePt t="34558" x="1651000" y="4514850"/>
          <p14:tracePt t="34574" x="1657350" y="4502150"/>
          <p14:tracePt t="34591" x="1663700" y="4495800"/>
          <p14:tracePt t="34592" x="1670050" y="4489450"/>
          <p14:tracePt t="34625" x="1689100" y="4470400"/>
          <p14:tracePt t="34641" x="1695450" y="4464050"/>
          <p14:tracePt t="34658" x="1701800" y="4445000"/>
          <p14:tracePt t="34674" x="1720850" y="4425950"/>
          <p14:tracePt t="34692" x="1733550" y="4406900"/>
          <p14:tracePt t="34709" x="1752600" y="4381500"/>
          <p14:tracePt t="34725" x="1758950" y="4362450"/>
          <p14:tracePt t="34741" x="1765300" y="4349750"/>
          <p14:tracePt t="34758" x="1778000" y="4330700"/>
          <p14:tracePt t="34775" x="1778000" y="4318000"/>
          <p14:tracePt t="34780" x="1784350" y="4311650"/>
          <p14:tracePt t="34792" x="1784350" y="4305300"/>
          <p14:tracePt t="34811" x="1784350" y="4298950"/>
          <p14:tracePt t="34824" x="1790700" y="4298950"/>
          <p14:tracePt t="34841" x="1797050" y="4279900"/>
          <p14:tracePt t="34858" x="1809750" y="4260850"/>
          <p14:tracePt t="34874" x="1822450" y="4241800"/>
          <p14:tracePt t="34891" x="1828800" y="4216400"/>
          <p14:tracePt t="34908" x="1841500" y="4197350"/>
          <p14:tracePt t="34925" x="1854200" y="4184650"/>
          <p14:tracePt t="34941" x="1866900" y="4178300"/>
          <p14:tracePt t="34958" x="1866900" y="4171950"/>
          <p14:tracePt t="34974" x="1866900" y="4165600"/>
          <p14:tracePt t="34991" x="1873250" y="4159250"/>
          <p14:tracePt t="35008" x="1879600" y="4152900"/>
          <p14:tracePt t="35025" x="1885950" y="4140200"/>
          <p14:tracePt t="35041" x="1892300" y="4140200"/>
          <p14:tracePt t="35080" x="1892300" y="4133850"/>
          <p14:tracePt t="35104" x="1898650" y="4133850"/>
          <p14:tracePt t="35111" x="1898650" y="4127500"/>
          <p14:tracePt t="35124" x="1905000" y="4121150"/>
          <p14:tracePt t="35141" x="1917700" y="4108450"/>
          <p14:tracePt t="35158" x="1930400" y="4102100"/>
          <p14:tracePt t="35174" x="1943100" y="4089400"/>
          <p14:tracePt t="35191" x="1955800" y="4083050"/>
          <p14:tracePt t="35208" x="1974850" y="4064000"/>
          <p14:tracePt t="35224" x="1993900" y="4051300"/>
          <p14:tracePt t="35241" x="2000250" y="4038600"/>
          <p14:tracePt t="35261" x="2006600" y="4032250"/>
          <p14:tracePt t="35511" x="2012950" y="4032250"/>
          <p14:tracePt t="35521" x="2038350" y="4044950"/>
          <p14:tracePt t="35527" x="2051050" y="4057650"/>
          <p14:tracePt t="35541" x="2063750" y="4070350"/>
          <p14:tracePt t="35560" x="2095500" y="4102100"/>
          <p14:tracePt t="35574" x="2108200" y="4114800"/>
          <p14:tracePt t="35591" x="2120900" y="4127500"/>
          <p14:tracePt t="35608" x="2139950" y="4146550"/>
          <p14:tracePt t="35624" x="2146300" y="4152900"/>
          <p14:tracePt t="35728" x="2146300" y="4165600"/>
          <p14:tracePt t="35736" x="2152650" y="4165600"/>
          <p14:tracePt t="35745" x="2152650" y="4171950"/>
          <p14:tracePt t="35758" x="2159000" y="4178300"/>
          <p14:tracePt t="35775" x="2165350" y="4191000"/>
          <p14:tracePt t="35791" x="2178050" y="4210050"/>
          <p14:tracePt t="35808" x="2216150" y="4254500"/>
          <p14:tracePt t="35824" x="2235200" y="4267200"/>
          <p14:tracePt t="35841" x="2241550" y="4273550"/>
          <p14:tracePt t="35858" x="2241550" y="4279900"/>
          <p14:tracePt t="35874" x="2247900" y="4279900"/>
          <p14:tracePt t="35891" x="2254250" y="4286250"/>
          <p14:tracePt t="35909" x="2260600" y="4292600"/>
          <p14:tracePt t="35925" x="2266950" y="4305300"/>
          <p14:tracePt t="35941" x="2273300" y="4311650"/>
          <p14:tracePt t="35959" x="2286000" y="4324350"/>
          <p14:tracePt t="35974" x="2292350" y="4330700"/>
          <p14:tracePt t="35997" x="2317750" y="4356100"/>
          <p14:tracePt t="36008" x="2324100" y="4362450"/>
          <p14:tracePt t="36025" x="2330450" y="4368800"/>
          <p14:tracePt t="36041" x="2330450" y="4375150"/>
          <p14:tracePt t="36061" x="2343150" y="4387850"/>
          <p14:tracePt t="36074" x="2368550" y="4400550"/>
          <p14:tracePt t="36092" x="2374900" y="4413250"/>
          <p14:tracePt t="36108" x="2387600" y="4419600"/>
          <p14:tracePt t="36124" x="2393950" y="4432300"/>
          <p14:tracePt t="36141" x="2400300" y="4432300"/>
          <p14:tracePt t="36158" x="2400300" y="4438650"/>
          <p14:tracePt t="36175" x="2406650" y="4438650"/>
          <p14:tracePt t="36191" x="2419350" y="4457700"/>
          <p14:tracePt t="36208" x="2432050" y="4483100"/>
          <p14:tracePt t="36225" x="2451100" y="4502150"/>
          <p14:tracePt t="36242" x="2470150" y="4521200"/>
          <p14:tracePt t="36258" x="2476500" y="4527550"/>
          <p14:tracePt t="36408" x="2482850" y="4527550"/>
          <p14:tracePt t="36416" x="2527300" y="4540250"/>
          <p14:tracePt t="36424" x="2565400" y="4540250"/>
          <p14:tracePt t="36441" x="2609850" y="4540250"/>
          <p14:tracePt t="36458" x="2635250" y="4540250"/>
          <p14:tracePt t="36474" x="2641600" y="4540250"/>
          <p14:tracePt t="36491" x="2647950" y="4533900"/>
          <p14:tracePt t="36508" x="2647950" y="4521200"/>
          <p14:tracePt t="36524" x="2654300" y="4502150"/>
          <p14:tracePt t="36541" x="2654300" y="4495800"/>
          <p14:tracePt t="36574" x="2736850" y="4495800"/>
          <p14:tracePt t="36591" x="2933700" y="4527550"/>
          <p14:tracePt t="36608" x="3041650" y="4527550"/>
          <p14:tracePt t="36625" x="3067050" y="4527550"/>
          <p14:tracePt t="36641" x="3067050" y="4521200"/>
          <p14:tracePt t="36658" x="3067050" y="4489450"/>
          <p14:tracePt t="36675" x="3054350" y="4432300"/>
          <p14:tracePt t="36691" x="3003550" y="4337050"/>
          <p14:tracePt t="36708" x="2927350" y="4229100"/>
          <p14:tracePt t="36725" x="2901950" y="4191000"/>
          <p14:tracePt t="36856" x="2901950" y="4184650"/>
          <p14:tracePt t="36864" x="2901950" y="4165600"/>
          <p14:tracePt t="36871" x="2901950" y="4159250"/>
          <p14:tracePt t="36888" x="2901950" y="4152900"/>
          <p14:tracePt t="36897" x="2901950" y="4146550"/>
          <p14:tracePt t="36913" x="2901950" y="4140200"/>
          <p14:tracePt t="36929" x="2901950" y="4127500"/>
          <p14:tracePt t="36958" x="2908300" y="4108450"/>
          <p14:tracePt t="36975" x="2921000" y="4089400"/>
          <p14:tracePt t="36992" x="2946400" y="4044950"/>
          <p14:tracePt t="37008" x="2952750" y="4038600"/>
          <p14:tracePt t="37024" x="2965450" y="4019550"/>
          <p14:tracePt t="37041" x="2978150" y="4006850"/>
          <p14:tracePt t="37059" x="3016250" y="3994150"/>
          <p14:tracePt t="37074" x="3041650" y="3981450"/>
          <p14:tracePt t="37091" x="3060700" y="3962400"/>
          <p14:tracePt t="37124" x="3073400" y="3956050"/>
          <p14:tracePt t="37141" x="3086100" y="3937000"/>
          <p14:tracePt t="37159" x="3098800" y="3917950"/>
          <p14:tracePt t="37174" x="3105150" y="3911600"/>
          <p14:tracePt t="37191" x="3117850" y="3892550"/>
          <p14:tracePt t="37192" x="3124200" y="3892550"/>
          <p14:tracePt t="37208" x="3124200" y="3879850"/>
          <p14:tracePt t="37224" x="3130550" y="3879850"/>
          <p14:tracePt t="37370" x="3149600" y="3898900"/>
          <p14:tracePt t="37375" x="3155950" y="3911600"/>
          <p14:tracePt t="37385" x="3168650" y="3924300"/>
          <p14:tracePt t="37392" x="3168650" y="3930650"/>
          <p14:tracePt t="37408" x="3181350" y="3968750"/>
          <p14:tracePt t="37424" x="3200400" y="3994150"/>
          <p14:tracePt t="37441" x="3206750" y="4019550"/>
          <p14:tracePt t="37458" x="3213100" y="4025900"/>
          <p14:tracePt t="37475" x="3213100" y="4051300"/>
          <p14:tracePt t="37492" x="3232150" y="4083050"/>
          <p14:tracePt t="37508" x="3238500" y="4121150"/>
          <p14:tracePt t="37524" x="3251200" y="4152900"/>
          <p14:tracePt t="37541" x="3263900" y="4178300"/>
          <p14:tracePt t="37558" x="3270250" y="4203700"/>
          <p14:tracePt t="37574" x="3270250" y="4216400"/>
          <p14:tracePt t="37591" x="3276600" y="4229100"/>
          <p14:tracePt t="37648" x="3276600" y="4235450"/>
          <p14:tracePt t="37656" x="3282950" y="4254500"/>
          <p14:tracePt t="37665" x="3289300" y="4273550"/>
          <p14:tracePt t="37674" x="3295650" y="4286250"/>
          <p14:tracePt t="37691" x="3302000" y="4305300"/>
          <p14:tracePt t="37708" x="3308350" y="4318000"/>
          <p14:tracePt t="37741" x="3314700" y="4318000"/>
          <p14:tracePt t="37758" x="3340100" y="4349750"/>
          <p14:tracePt t="37775" x="3365500" y="4368800"/>
          <p14:tracePt t="37792" x="3371850" y="4368800"/>
          <p14:tracePt t="37848" x="3384550" y="4368800"/>
          <p14:tracePt t="37856" x="3422650" y="4368800"/>
          <p14:tracePt t="37864" x="3448050" y="4362450"/>
          <p14:tracePt t="37874" x="3479800" y="4349750"/>
          <p14:tracePt t="37891" x="3543300" y="4311650"/>
          <p14:tracePt t="37909" x="3600450" y="4279900"/>
          <p14:tracePt t="37925" x="3625850" y="4273550"/>
          <p14:tracePt t="37942" x="3632200" y="4267200"/>
          <p14:tracePt t="37958" x="3638550" y="4267200"/>
          <p14:tracePt t="38000" x="3651250" y="4254500"/>
          <p14:tracePt t="38008" x="3676650" y="4229100"/>
          <p14:tracePt t="38026" x="3702050" y="4191000"/>
          <p14:tracePt t="38041" x="3727450" y="4133850"/>
          <p14:tracePt t="38058" x="3759200" y="4070350"/>
          <p14:tracePt t="38074" x="3784600" y="4006850"/>
          <p14:tracePt t="38091" x="3810000" y="3943350"/>
          <p14:tracePt t="38108" x="3829050" y="3917950"/>
          <p14:tracePt t="38124" x="3835400" y="3905250"/>
          <p14:tracePt t="38141" x="3841750" y="3898900"/>
          <p14:tracePt t="38158" x="3848100" y="3892550"/>
          <p14:tracePt t="38175" x="3854450" y="3879850"/>
          <p14:tracePt t="38191" x="3860800" y="3873500"/>
          <p14:tracePt t="38208" x="3873500" y="3860800"/>
          <p14:tracePt t="38225" x="3886200" y="3854450"/>
          <p14:tracePt t="38242" x="3892550" y="3854450"/>
          <p14:tracePt t="38288" x="3898900" y="3854450"/>
          <p14:tracePt t="38295" x="3949700" y="3867150"/>
          <p14:tracePt t="38308" x="3987800" y="3879850"/>
          <p14:tracePt t="38324" x="4038600" y="3905250"/>
          <p14:tracePt t="38341" x="4057650" y="3917950"/>
          <p14:tracePt t="38358" x="4064000" y="3917950"/>
          <p14:tracePt t="38374" x="4064000" y="3924300"/>
          <p14:tracePt t="38440" x="4076700" y="3956050"/>
          <p14:tracePt t="38448" x="4089400" y="3987800"/>
          <p14:tracePt t="38458" x="4089400" y="4025900"/>
          <p14:tracePt t="38474" x="4089400" y="4083050"/>
          <p14:tracePt t="38491" x="4089400" y="4121150"/>
          <p14:tracePt t="38508" x="4089400" y="4133850"/>
          <p14:tracePt t="38544" x="4089400" y="4140200"/>
          <p14:tracePt t="38558" x="4089400" y="4159250"/>
          <p14:tracePt t="38574" x="4089400" y="4203700"/>
          <p14:tracePt t="38591" x="4076700" y="4248150"/>
          <p14:tracePt t="38608" x="4070350" y="4311650"/>
          <p14:tracePt t="38624" x="4070350" y="4324350"/>
          <p14:tracePt t="38666" x="4064000" y="4324350"/>
          <p14:tracePt t="38688" x="4064000" y="4330700"/>
          <p14:tracePt t="38736" x="4070350" y="4356100"/>
          <p14:tracePt t="38744" x="4083050" y="4368800"/>
          <p14:tracePt t="38752" x="4089400" y="4387850"/>
          <p14:tracePt t="38760" x="4095750" y="4394200"/>
          <p14:tracePt t="38776" x="4102100" y="4400550"/>
          <p14:tracePt t="39058" x="4102100" y="4394200"/>
          <p14:tracePt t="39063" x="4095750" y="4394200"/>
          <p14:tracePt t="39153" x="4089400" y="4394200"/>
          <p14:tracePt t="39168" x="4076700" y="4394200"/>
          <p14:tracePt t="39176" x="4064000" y="4394200"/>
          <p14:tracePt t="39191" x="4051300" y="4394200"/>
          <p14:tracePt t="39208" x="3994150" y="4394200"/>
          <p14:tracePt t="39225" x="3930650" y="4419600"/>
          <p14:tracePt t="39241" x="3886200" y="4445000"/>
          <p14:tracePt t="39258" x="3860800" y="4464050"/>
          <p14:tracePt t="39275" x="3841750" y="4476750"/>
          <p14:tracePt t="39291" x="3829050" y="4483100"/>
          <p14:tracePt t="39308" x="3803650" y="4489450"/>
          <p14:tracePt t="39325" x="3765550" y="4508500"/>
          <p14:tracePt t="39341" x="3714750" y="4521200"/>
          <p14:tracePt t="39358" x="3619500" y="4565650"/>
          <p14:tracePt t="39374" x="3505200" y="4597400"/>
          <p14:tracePt t="39392" x="3327400" y="4641850"/>
          <p14:tracePt t="39408" x="3244850" y="4660900"/>
          <p14:tracePt t="39425" x="3168650" y="4673600"/>
          <p14:tracePt t="39441" x="3117850" y="4686300"/>
          <p14:tracePt t="39458" x="3073400" y="4699000"/>
          <p14:tracePt t="39474" x="3035300" y="4699000"/>
          <p14:tracePt t="39491" x="3009900" y="4705350"/>
          <p14:tracePt t="39508" x="2984500" y="4705350"/>
          <p14:tracePt t="39524" x="2946400" y="4705350"/>
          <p14:tracePt t="39541" x="2901950" y="4705350"/>
          <p14:tracePt t="39558" x="2863850" y="4705350"/>
          <p14:tracePt t="39574" x="2832100" y="4705350"/>
          <p14:tracePt t="39592" x="2787650" y="4705350"/>
          <p14:tracePt t="39608" x="2755900" y="4705350"/>
          <p14:tracePt t="39624" x="2724150" y="4705350"/>
          <p14:tracePt t="39641" x="2705100" y="4705350"/>
          <p14:tracePt t="39658" x="2692400" y="4705350"/>
          <p14:tracePt t="39674" x="2647950" y="4686300"/>
          <p14:tracePt t="39691" x="2597150" y="4667250"/>
          <p14:tracePt t="39708" x="2546350" y="4654550"/>
          <p14:tracePt t="39725" x="2508250" y="4641850"/>
          <p14:tracePt t="39745" x="2406650" y="4603750"/>
          <p14:tracePt t="39758" x="2374900" y="4591050"/>
          <p14:tracePt t="39775" x="2324100" y="4578350"/>
          <p14:tracePt t="39792" x="2292350" y="4565650"/>
          <p14:tracePt t="39809" x="2266950" y="4552950"/>
          <p14:tracePt t="39825" x="2241550" y="4540250"/>
          <p14:tracePt t="39841" x="2203450" y="4521200"/>
          <p14:tracePt t="39858" x="2165350" y="4495800"/>
          <p14:tracePt t="39874" x="2146300" y="4476750"/>
          <p14:tracePt t="39891" x="2127250" y="4470400"/>
          <p14:tracePt t="39908" x="2114550" y="4457700"/>
          <p14:tracePt t="39925" x="2114550" y="4451350"/>
          <p14:tracePt t="39941" x="2101850" y="4445000"/>
          <p14:tracePt t="40016" x="2095500" y="4445000"/>
          <p14:tracePt t="40124" x="2089150" y="4445000"/>
          <p14:tracePt t="40127" x="2070100" y="4445000"/>
          <p14:tracePt t="40141" x="2057400" y="4451350"/>
          <p14:tracePt t="40158" x="2012950" y="4470400"/>
          <p14:tracePt t="40174" x="1936750" y="4483100"/>
          <p14:tracePt t="40192" x="1860550" y="4489450"/>
          <p14:tracePt t="40208" x="1809750" y="4502150"/>
          <p14:tracePt t="40225" x="1803400" y="4502150"/>
          <p14:tracePt t="40465" x="1803400" y="4489450"/>
          <p14:tracePt t="40472" x="1803400" y="4476750"/>
          <p14:tracePt t="40480" x="1803400" y="4470400"/>
          <p14:tracePt t="40491" x="1803400" y="4464050"/>
          <p14:tracePt t="40509" x="1803400" y="4457700"/>
          <p14:tracePt t="40525" x="1803400" y="4445000"/>
          <p14:tracePt t="40541" x="1803400" y="4438650"/>
          <p14:tracePt t="40558" x="1803400" y="4432300"/>
          <p14:tracePt t="40665" x="1790700" y="4432300"/>
          <p14:tracePt t="40672" x="1778000" y="4451350"/>
          <p14:tracePt t="40682" x="1771650" y="4464050"/>
          <p14:tracePt t="40691" x="1765300" y="4470400"/>
          <p14:tracePt t="40708" x="1758950" y="4495800"/>
          <p14:tracePt t="40725" x="1752600" y="4502150"/>
          <p14:tracePt t="40741" x="1746250" y="4502150"/>
          <p14:tracePt t="40904" x="1746250" y="4495800"/>
          <p14:tracePt t="41041" x="1746250" y="4502150"/>
          <p14:tracePt t="41048" x="1746250" y="4527550"/>
          <p14:tracePt t="41060" x="1746250" y="4540250"/>
          <p14:tracePt t="41074" x="1733550" y="4572000"/>
          <p14:tracePt t="41091" x="1727200" y="4597400"/>
          <p14:tracePt t="41108" x="1720850" y="4616450"/>
          <p14:tracePt t="41124" x="1714500" y="4629150"/>
          <p14:tracePt t="41141" x="1708150" y="4635500"/>
          <p14:tracePt t="41158" x="1708150" y="4648200"/>
          <p14:tracePt t="41175" x="1708150" y="4654550"/>
          <p14:tracePt t="41297" x="1708150" y="4641850"/>
          <p14:tracePt t="41305" x="1708150" y="4622800"/>
          <p14:tracePt t="41311" x="1708150" y="4603750"/>
          <p14:tracePt t="41324" x="1708150" y="4578350"/>
          <p14:tracePt t="41341" x="1708150" y="4540250"/>
          <p14:tracePt t="41358" x="1708150" y="4502150"/>
          <p14:tracePt t="41374" x="1708150" y="4483100"/>
          <p14:tracePt t="41391" x="1714500" y="4457700"/>
          <p14:tracePt t="41408" x="1714500" y="4432300"/>
          <p14:tracePt t="41424" x="1714500" y="4413250"/>
          <p14:tracePt t="41441" x="1714500" y="4400550"/>
          <p14:tracePt t="41458" x="1714500" y="4394200"/>
          <p14:tracePt t="41474" x="1714500" y="4387850"/>
          <p14:tracePt t="41491" x="1714500" y="4381500"/>
          <p14:tracePt t="41648" x="1714500" y="4413250"/>
          <p14:tracePt t="41655" x="1720850" y="4445000"/>
          <p14:tracePt t="41664" x="1733550" y="4489450"/>
          <p14:tracePt t="41674" x="1746250" y="4533900"/>
          <p14:tracePt t="41691" x="1771650" y="4603750"/>
          <p14:tracePt t="41708" x="1784350" y="4654550"/>
          <p14:tracePt t="41724" x="1790700" y="4673600"/>
          <p14:tracePt t="41741" x="1790700" y="4679950"/>
          <p14:tracePt t="41760" x="1790700" y="4699000"/>
          <p14:tracePt t="41792" x="1790700" y="4705350"/>
          <p14:tracePt t="41808" x="1790700" y="4730750"/>
          <p14:tracePt t="41824" x="1790700" y="4775200"/>
          <p14:tracePt t="41841" x="1790700" y="4813300"/>
          <p14:tracePt t="41858" x="1797050" y="4832350"/>
          <p14:tracePt t="41875" x="1797050" y="4851400"/>
          <p14:tracePt t="41891" x="1797050" y="4857750"/>
          <p14:tracePt t="41908" x="1797050" y="4870450"/>
          <p14:tracePt t="41924" x="1797050" y="4889500"/>
          <p14:tracePt t="41941" x="1803400" y="4908550"/>
          <p14:tracePt t="41958" x="1803400" y="4927600"/>
          <p14:tracePt t="41974" x="1803400" y="4940300"/>
          <p14:tracePt t="41992" x="1803400" y="4946650"/>
          <p14:tracePt t="42008" x="1803400" y="4959350"/>
          <p14:tracePt t="42025" x="1803400" y="4978400"/>
          <p14:tracePt t="42041" x="1803400" y="4991100"/>
          <p14:tracePt t="42058" x="1797050" y="5003800"/>
          <p14:tracePt t="42074" x="1797050" y="5010150"/>
          <p14:tracePt t="42108" x="1790700" y="5022850"/>
          <p14:tracePt t="42124" x="1790700" y="5041900"/>
          <p14:tracePt t="42142" x="1784350" y="5054600"/>
          <p14:tracePt t="42159" x="1784350" y="5080000"/>
          <p14:tracePt t="42175" x="1784350" y="5086350"/>
          <p14:tracePt t="42177" x="1784350" y="5092700"/>
          <p14:tracePt t="42288" x="1784350" y="5105400"/>
          <p14:tracePt t="42295" x="1784350" y="5111750"/>
          <p14:tracePt t="42304" x="1784350" y="5118100"/>
          <p14:tracePt t="42311" x="1784350" y="5124450"/>
          <p14:tracePt t="42467" x="1784350" y="5118100"/>
          <p14:tracePt t="42480" x="1784350" y="5111750"/>
          <p14:tracePt t="42503" x="1784350" y="5099050"/>
          <p14:tracePt t="42512" x="1784350" y="5086350"/>
          <p14:tracePt t="42520" x="1784350" y="5067300"/>
          <p14:tracePt t="42528" x="1784350" y="5048250"/>
          <p14:tracePt t="42541" x="1778000" y="5022850"/>
          <p14:tracePt t="42558" x="1765300" y="4972050"/>
          <p14:tracePt t="42574" x="1752600" y="4895850"/>
          <p14:tracePt t="42591" x="1746250" y="4826000"/>
          <p14:tracePt t="42608" x="1733550" y="4737100"/>
          <p14:tracePt t="42624" x="1727200" y="4692650"/>
          <p14:tracePt t="42641" x="1720850" y="4667250"/>
          <p14:tracePt t="42658" x="1720850" y="4635500"/>
          <p14:tracePt t="42675" x="1720850" y="4622800"/>
          <p14:tracePt t="42691" x="1720850" y="4591050"/>
          <p14:tracePt t="42708" x="1708150" y="4552950"/>
          <p14:tracePt t="42725" x="1708150" y="4521200"/>
          <p14:tracePt t="42742" x="1701800" y="4489450"/>
          <p14:tracePt t="42758" x="1701800" y="4457700"/>
          <p14:tracePt t="42775" x="1701800" y="4425950"/>
          <p14:tracePt t="42792" x="1701800" y="4394200"/>
          <p14:tracePt t="42808" x="1701800" y="4375150"/>
          <p14:tracePt t="42824" x="1701800" y="4362450"/>
          <p14:tracePt t="42841" x="1701800" y="4356100"/>
          <p14:tracePt t="42858" x="1701800" y="4349750"/>
          <p14:tracePt t="42895" x="1701800" y="4343400"/>
          <p14:tracePt t="43015" x="1714500" y="4349750"/>
          <p14:tracePt t="43040" x="1720850" y="4349750"/>
          <p14:tracePt t="43200" x="1727200" y="4349750"/>
          <p14:tracePt t="43312" x="1733550" y="4349750"/>
          <p14:tracePt t="43328" x="1739900" y="4343400"/>
          <p14:tracePt t="43336" x="1739900" y="4337050"/>
          <p14:tracePt t="43351" x="1746250" y="4337050"/>
          <p14:tracePt t="43370" x="1746250" y="4330700"/>
          <p14:tracePt t="43387" x="1752600" y="4330700"/>
          <p14:tracePt t="43392" x="1758950" y="4324350"/>
          <p14:tracePt t="43408" x="1758950" y="4318000"/>
          <p14:tracePt t="43424" x="1765300" y="4318000"/>
          <p14:tracePt t="43441" x="1771650" y="4318000"/>
          <p14:tracePt t="43458" x="1778000" y="4318000"/>
          <p14:tracePt t="43474" x="1784350" y="4318000"/>
          <p14:tracePt t="43508" x="1790700" y="4318000"/>
          <p14:tracePt t="43624" x="1803400" y="4330700"/>
          <p14:tracePt t="43632" x="1809750" y="4343400"/>
          <p14:tracePt t="43641" x="1816100" y="4356100"/>
          <p14:tracePt t="43793" x="1816100" y="4343400"/>
          <p14:tracePt t="43799" x="1816100" y="4330700"/>
          <p14:tracePt t="43810" x="1816100" y="4318000"/>
          <p14:tracePt t="43825" x="1816100" y="4305300"/>
          <p14:tracePt t="43842" x="1816100" y="4298950"/>
          <p14:tracePt t="43858" x="1816100" y="4292600"/>
          <p14:tracePt t="43875" x="1816100" y="4286250"/>
          <p14:tracePt t="43892" x="1816100" y="4273550"/>
          <p14:tracePt t="43928" x="1816100" y="4267200"/>
          <p14:tracePt t="44207" x="1816100" y="4254500"/>
          <p14:tracePt t="44215" x="1822450" y="4254500"/>
          <p14:tracePt t="44224" x="1828800" y="4248150"/>
          <p14:tracePt t="44241" x="1828800" y="4235450"/>
          <p14:tracePt t="44259" x="1835150" y="4229100"/>
          <p14:tracePt t="44274" x="1841500" y="4222750"/>
          <p14:tracePt t="44291" x="1841500" y="4216400"/>
          <p14:tracePt t="44324" x="1847850" y="4210050"/>
          <p14:tracePt t="44358" x="1854200" y="4203700"/>
          <p14:tracePt t="44391" x="1860550" y="4191000"/>
          <p14:tracePt t="44408" x="1866900" y="4178300"/>
          <p14:tracePt t="44424" x="1873250" y="4178300"/>
          <p14:tracePt t="44441" x="1879600" y="4171950"/>
          <p14:tracePt t="44458" x="1885950" y="4165600"/>
          <p14:tracePt t="44512" x="1892300" y="4165600"/>
          <p14:tracePt t="44520" x="1892300" y="4159250"/>
          <p14:tracePt t="44528" x="1898650" y="4159250"/>
          <p14:tracePt t="44541" x="1905000" y="4146550"/>
          <p14:tracePt t="44559" x="1936750" y="4127500"/>
          <p14:tracePt t="44574" x="1949450" y="4121150"/>
          <p14:tracePt t="44591" x="1974850" y="4102100"/>
          <p14:tracePt t="44608" x="2038350" y="4064000"/>
          <p14:tracePt t="44624" x="2076450" y="4044950"/>
          <p14:tracePt t="44641" x="2108200" y="4019550"/>
          <p14:tracePt t="44658" x="2120900" y="4013200"/>
          <p14:tracePt t="44674" x="2120900" y="4006850"/>
          <p14:tracePt t="44691" x="2127250" y="4006850"/>
          <p14:tracePt t="44832" x="2159000" y="4013200"/>
          <p14:tracePt t="44840" x="2184400" y="4032250"/>
          <p14:tracePt t="44848" x="2222500" y="4051300"/>
          <p14:tracePt t="44858" x="2254250" y="4064000"/>
          <p14:tracePt t="44874" x="2279650" y="4083050"/>
          <p14:tracePt t="44891" x="2286000" y="4089400"/>
          <p14:tracePt t="44959" x="2292350" y="4089400"/>
          <p14:tracePt t="44968" x="2292350" y="4095750"/>
          <p14:tracePt t="44975" x="2298700" y="4108450"/>
          <p14:tracePt t="44991" x="2305050" y="4114800"/>
          <p14:tracePt t="45008" x="2324100" y="4146550"/>
          <p14:tracePt t="45024" x="2330450" y="4159250"/>
          <p14:tracePt t="45041" x="2336800" y="4165600"/>
          <p14:tracePt t="45061" x="2336800" y="4178300"/>
          <p14:tracePt t="45074" x="2343150" y="4191000"/>
          <p14:tracePt t="45091" x="2349500" y="4203700"/>
          <p14:tracePt t="45108" x="2355850" y="4222750"/>
          <p14:tracePt t="45124" x="2362200" y="4241800"/>
          <p14:tracePt t="45141" x="2368550" y="4267200"/>
          <p14:tracePt t="45158" x="2374900" y="4292600"/>
          <p14:tracePt t="45174" x="2374900" y="4324350"/>
          <p14:tracePt t="45192" x="2387600" y="4356100"/>
          <p14:tracePt t="45208" x="2393950" y="4368800"/>
          <p14:tracePt t="45297" x="2393950" y="4375150"/>
          <p14:tracePt t="45308" x="2400300" y="4387850"/>
          <p14:tracePt t="45324" x="2432050" y="4425950"/>
          <p14:tracePt t="45341" x="2451100" y="4445000"/>
          <p14:tracePt t="45374" x="2457450" y="4445000"/>
          <p14:tracePt t="45496" x="2463800" y="4445000"/>
          <p14:tracePt t="45504" x="2470150" y="4445000"/>
          <p14:tracePt t="45624" x="2495550" y="4445000"/>
          <p14:tracePt t="45632" x="2514600" y="4432300"/>
          <p14:tracePt t="45641" x="2527300" y="4425950"/>
          <p14:tracePt t="45658" x="2546350" y="4406900"/>
          <p14:tracePt t="45675" x="2571750" y="4387850"/>
          <p14:tracePt t="45691" x="2597150" y="4368800"/>
          <p14:tracePt t="45708" x="2603500" y="4356100"/>
          <p14:tracePt t="45725" x="2609850" y="4337050"/>
          <p14:tracePt t="45741" x="2622550" y="4311650"/>
          <p14:tracePt t="45759" x="2635250" y="4286250"/>
          <p14:tracePt t="45774" x="2641600" y="4279900"/>
          <p14:tracePt t="45864" x="2647950" y="4267200"/>
          <p14:tracePt t="45872" x="2660650" y="4254500"/>
          <p14:tracePt t="45880" x="2660650" y="4241800"/>
          <p14:tracePt t="45891" x="2673350" y="4235450"/>
          <p14:tracePt t="45908" x="2686050" y="4216400"/>
          <p14:tracePt t="45924" x="2698750" y="4191000"/>
          <p14:tracePt t="45941" x="2705100" y="4171950"/>
          <p14:tracePt t="45958" x="2717800" y="4159250"/>
          <p14:tracePt t="45974" x="2724150" y="4152900"/>
          <p14:tracePt t="45992" x="2749550" y="4127500"/>
          <p14:tracePt t="46008" x="2768600" y="4114800"/>
          <p14:tracePt t="46024" x="2787650" y="4095750"/>
          <p14:tracePt t="46041" x="2806700" y="4076700"/>
          <p14:tracePt t="46059" x="2832100" y="4064000"/>
          <p14:tracePt t="46074" x="2851150" y="4051300"/>
          <p14:tracePt t="46091" x="2857500" y="4044950"/>
          <p14:tracePt t="46124" x="2870200" y="4032250"/>
          <p14:tracePt t="46141" x="2889250" y="4019550"/>
          <p14:tracePt t="46158" x="2908300" y="4006850"/>
          <p14:tracePt t="46175" x="2927350" y="3994150"/>
          <p14:tracePt t="46191" x="2952750" y="3975100"/>
          <p14:tracePt t="46208" x="3003550" y="3930650"/>
          <p14:tracePt t="46225" x="3035300" y="3905250"/>
          <p14:tracePt t="46241" x="3067050" y="3879850"/>
          <p14:tracePt t="46258" x="3086100" y="3867150"/>
          <p14:tracePt t="46274" x="3092450" y="3860800"/>
          <p14:tracePt t="46291" x="3098800" y="3848100"/>
          <p14:tracePt t="46308" x="3105150" y="3848100"/>
          <p14:tracePt t="46325" x="3117850" y="3841750"/>
          <p14:tracePt t="46341" x="3117850" y="3835400"/>
          <p14:tracePt t="46358" x="3124200" y="3835400"/>
          <p14:tracePt t="46464" x="3136900" y="3835400"/>
          <p14:tracePt t="46471" x="3143250" y="3835400"/>
          <p14:tracePt t="46480" x="3149600" y="3841750"/>
          <p14:tracePt t="46491" x="3162300" y="3848100"/>
          <p14:tracePt t="46508" x="3194050" y="3873500"/>
          <p14:tracePt t="46526" x="3238500" y="3911600"/>
          <p14:tracePt t="46542" x="3263900" y="3937000"/>
          <p14:tracePt t="46561" x="3276600" y="3943350"/>
          <p14:tracePt t="46575" x="3276600" y="3949700"/>
          <p14:tracePt t="46592" x="3282950" y="3949700"/>
          <p14:tracePt t="46624" x="3282950" y="3968750"/>
          <p14:tracePt t="46641" x="3302000" y="3994150"/>
          <p14:tracePt t="46658" x="3302000" y="4013200"/>
          <p14:tracePt t="46675" x="3308350" y="4032250"/>
          <p14:tracePt t="46691" x="3314700" y="4044950"/>
          <p14:tracePt t="46724" x="3314700" y="4051300"/>
          <p14:tracePt t="46741" x="3314700" y="4083050"/>
          <p14:tracePt t="46759" x="3327400" y="4127500"/>
          <p14:tracePt t="46778" x="3352800" y="4203700"/>
          <p14:tracePt t="46791" x="3365500" y="4235450"/>
          <p14:tracePt t="46808" x="3378200" y="4286250"/>
          <p14:tracePt t="46824" x="3390900" y="4311650"/>
          <p14:tracePt t="46841" x="3390900" y="4318000"/>
          <p14:tracePt t="46911" x="3397250" y="4318000"/>
          <p14:tracePt t="46920" x="3409950" y="4337050"/>
          <p14:tracePt t="46927" x="3416300" y="4337050"/>
          <p14:tracePt t="46941" x="3416300" y="4343400"/>
          <p14:tracePt t="46958" x="3422650" y="4343400"/>
          <p14:tracePt t="46974" x="3429000" y="4349750"/>
          <p14:tracePt t="46991" x="3441700" y="4356100"/>
          <p14:tracePt t="46995" x="3448050" y="4362450"/>
          <p14:tracePt t="47009" x="3460750" y="4362450"/>
          <p14:tracePt t="47064" x="3492500" y="4356100"/>
          <p14:tracePt t="47071" x="3543300" y="4330700"/>
          <p14:tracePt t="47080" x="3600450" y="4305300"/>
          <p14:tracePt t="47091" x="3651250" y="4273550"/>
          <p14:tracePt t="47108" x="3746500" y="4210050"/>
          <p14:tracePt t="47124" x="3816350" y="4133850"/>
          <p14:tracePt t="47141" x="3867150" y="4064000"/>
          <p14:tracePt t="47158" x="3879850" y="4038600"/>
          <p14:tracePt t="47291" x="3886200" y="4038600"/>
          <p14:tracePt t="47296" x="3937000" y="4019550"/>
          <p14:tracePt t="47308" x="3981450" y="4000500"/>
          <p14:tracePt t="47325" x="4038600" y="3975100"/>
          <p14:tracePt t="47341" x="4064000" y="3968750"/>
          <p14:tracePt t="47358" x="4064000" y="3962400"/>
          <p14:tracePt t="47417" x="4070350" y="3962400"/>
          <p14:tracePt t="47423" x="4083050" y="3962400"/>
          <p14:tracePt t="47432" x="4095750" y="3968750"/>
          <p14:tracePt t="47441" x="4114800" y="3981450"/>
          <p14:tracePt t="47458" x="4146550" y="4000500"/>
          <p14:tracePt t="47475" x="4159250" y="4013200"/>
          <p14:tracePt t="47491" x="4165600" y="4013200"/>
          <p14:tracePt t="47567" x="4165600" y="4019550"/>
          <p14:tracePt t="47578" x="4165600" y="4057650"/>
          <p14:tracePt t="47584" x="4165600" y="4102100"/>
          <p14:tracePt t="47592" x="4165600" y="4133850"/>
          <p14:tracePt t="47608" x="4165600" y="4191000"/>
          <p14:tracePt t="47624" x="4165600" y="4210050"/>
          <p14:tracePt t="47641" x="4165600" y="4222750"/>
          <p14:tracePt t="47658" x="4165600" y="4229100"/>
          <p14:tracePt t="47691" x="4165600" y="4235450"/>
          <p14:tracePt t="47728" x="4165600" y="4241800"/>
          <p14:tracePt t="47737" x="4159250" y="4248150"/>
          <p14:tracePt t="47744" x="4159250" y="4254500"/>
          <p14:tracePt t="47760" x="4159250" y="4260850"/>
          <p14:tracePt t="47994" x="4152900" y="4260850"/>
          <p14:tracePt t="48009" x="4146550" y="4260850"/>
          <p14:tracePt t="48024" x="4140200" y="4260850"/>
          <p14:tracePt t="48041" x="4133850" y="4260850"/>
          <p14:tracePt t="48058" x="4127500" y="4260850"/>
          <p14:tracePt t="48075" x="4121150" y="4260850"/>
          <p14:tracePt t="48092" x="4114800" y="4254500"/>
          <p14:tracePt t="48109" x="4108450" y="4241800"/>
          <p14:tracePt t="48124" x="4051300" y="4197350"/>
          <p14:tracePt t="48141" x="4025900" y="4184650"/>
          <p14:tracePt t="48159" x="4019550" y="4178300"/>
          <p14:tracePt t="48191" x="4000500" y="4159250"/>
          <p14:tracePt t="48208" x="3981450" y="4140200"/>
          <p14:tracePt t="48224" x="3968750" y="4133850"/>
          <p14:tracePt t="48241" x="3949700" y="4114800"/>
          <p14:tracePt t="48258" x="3937000" y="4114800"/>
          <p14:tracePt t="48275" x="3937000" y="4108450"/>
          <p14:tracePt t="84234" x="3917950" y="4102100"/>
          <p14:tracePt t="84240" x="3841750" y="4102100"/>
          <p14:tracePt t="84247" x="3778250" y="4102100"/>
          <p14:tracePt t="84258" x="3721100" y="4102100"/>
          <p14:tracePt t="84275" x="3657600" y="4102100"/>
          <p14:tracePt t="84291" x="3651250" y="4102100"/>
          <p14:tracePt t="84431" x="3644900" y="4102100"/>
          <p14:tracePt t="84439" x="3613150" y="4108450"/>
          <p14:tracePt t="84447" x="3606800" y="4114800"/>
          <p14:tracePt t="84458" x="3587750" y="4114800"/>
          <p14:tracePt t="84945" x="3562350" y="4152900"/>
          <p14:tracePt t="84951" x="3530600" y="4191000"/>
          <p14:tracePt t="84959" x="3498850" y="4229100"/>
          <p14:tracePt t="84975" x="3448050" y="4286250"/>
          <p14:tracePt t="84995" x="3340100" y="4451350"/>
          <p14:tracePt t="85008" x="3295650" y="4533900"/>
          <p14:tracePt t="85026" x="3257550" y="4603750"/>
          <p14:tracePt t="85041" x="3238500" y="4629150"/>
          <p14:tracePt t="85058" x="3232150" y="4641850"/>
          <p14:tracePt t="85075" x="3232150" y="4648200"/>
          <p14:tracePt t="85108" x="3225800" y="4654550"/>
          <p14:tracePt t="85125" x="3219450" y="4667250"/>
          <p14:tracePt t="85141" x="3213100" y="4679950"/>
          <p14:tracePt t="85158" x="3213100" y="4686300"/>
          <p14:tracePt t="85191" x="3206750" y="4686300"/>
          <p14:tracePt t="85343" x="3200400" y="4686300"/>
          <p14:tracePt t="85359" x="3194050" y="4686300"/>
          <p14:tracePt t="85416" x="3187700" y="4686300"/>
          <p14:tracePt t="85424" x="3187700" y="4679950"/>
          <p14:tracePt t="85441" x="3181350" y="4679950"/>
          <p14:tracePt t="85696" x="3143250" y="4686300"/>
          <p14:tracePt t="85703" x="3111500" y="4692650"/>
          <p14:tracePt t="85713" x="3092450" y="4705350"/>
          <p14:tracePt t="85725" x="3060700" y="4724400"/>
          <p14:tracePt t="85741" x="3016250" y="4749800"/>
          <p14:tracePt t="85760" x="2984500" y="4781550"/>
          <p14:tracePt t="85775" x="2978150" y="4794250"/>
          <p14:tracePt t="85792" x="2965450" y="4806950"/>
          <p14:tracePt t="85808" x="2959100" y="4806950"/>
          <p14:tracePt t="85841" x="2959100" y="4813300"/>
          <p14:tracePt t="85858" x="2946400" y="4813300"/>
          <p14:tracePt t="85875" x="2940050" y="4813300"/>
          <p14:tracePt t="85892" x="2940050" y="4819650"/>
          <p14:tracePt t="85944" x="2933700" y="4819650"/>
          <p14:tracePt t="85952" x="2927350" y="4819650"/>
          <p14:tracePt t="85960" x="2914650" y="4813300"/>
          <p14:tracePt t="85974" x="2882900" y="4794250"/>
          <p14:tracePt t="85991" x="2838450" y="4762500"/>
          <p14:tracePt t="86008" x="2806700" y="4730750"/>
          <p14:tracePt t="86025" x="2781300" y="4692650"/>
          <p14:tracePt t="86041" x="2755900" y="4654550"/>
          <p14:tracePt t="86058" x="2717800" y="4591050"/>
          <p14:tracePt t="86074" x="2692400" y="4540250"/>
          <p14:tracePt t="86091" x="2673350" y="4508500"/>
          <p14:tracePt t="86108" x="2654300" y="4476750"/>
          <p14:tracePt t="86124" x="2647950" y="4457700"/>
          <p14:tracePt t="86141" x="2641600" y="4432300"/>
          <p14:tracePt t="86158" x="2635250" y="4413250"/>
          <p14:tracePt t="86174" x="2622550" y="4394200"/>
          <p14:tracePt t="86191" x="2616200" y="4362450"/>
          <p14:tracePt t="86208" x="2609850" y="4356100"/>
          <p14:tracePt t="86241" x="2609850" y="4349750"/>
          <p14:tracePt t="86274" x="2597150" y="4337050"/>
          <p14:tracePt t="86291" x="2571750" y="4318000"/>
          <p14:tracePt t="86308" x="2533650" y="4298950"/>
          <p14:tracePt t="86324" x="2508250" y="4286250"/>
          <p14:tracePt t="86341" x="2470150" y="4273550"/>
          <p14:tracePt t="86358" x="2438400" y="4260850"/>
          <p14:tracePt t="86374" x="2419350" y="4254500"/>
          <p14:tracePt t="86391" x="2406650" y="4254500"/>
          <p14:tracePt t="86408" x="2400300" y="4254500"/>
          <p14:tracePt t="86441" x="2400300" y="4248150"/>
          <p14:tracePt t="86480" x="2393950" y="4248150"/>
          <p14:tracePt t="86491" x="2381250" y="4248150"/>
          <p14:tracePt t="86508" x="2349500" y="4222750"/>
          <p14:tracePt t="86524" x="2317750" y="4210050"/>
          <p14:tracePt t="86541" x="2298700" y="4203700"/>
          <p14:tracePt t="86558" x="2292350" y="4197350"/>
          <p14:tracePt t="86574" x="2286000" y="4197350"/>
          <p14:tracePt t="86591" x="2273300" y="4191000"/>
          <p14:tracePt t="86608" x="2247900" y="4178300"/>
          <p14:tracePt t="86624" x="2228850" y="4178300"/>
          <p14:tracePt t="86641" x="2203450" y="4165600"/>
          <p14:tracePt t="86658" x="2184400" y="4152900"/>
          <p14:tracePt t="86675" x="2159000" y="4146550"/>
          <p14:tracePt t="86691" x="2152650" y="4140200"/>
          <p14:tracePt t="86759" x="2146300" y="4133850"/>
          <p14:tracePt t="86768" x="2139950" y="4133850"/>
          <p14:tracePt t="86776" x="2127250" y="4127500"/>
          <p14:tracePt t="86791" x="2108200" y="4121150"/>
          <p14:tracePt t="86808" x="2051050" y="4095750"/>
          <p14:tracePt t="86824" x="2032000" y="4095750"/>
          <p14:tracePt t="86951" x="2019300" y="4095750"/>
          <p14:tracePt t="86959" x="1987550" y="4095750"/>
          <p14:tracePt t="86968" x="1962150" y="4095750"/>
          <p14:tracePt t="86976" x="1936750" y="4095750"/>
          <p14:tracePt t="86991" x="1885950" y="4095750"/>
          <p14:tracePt t="87008" x="1854200" y="4095750"/>
          <p14:tracePt t="87027" x="1847850" y="4095750"/>
          <p14:tracePt t="87041" x="1841500" y="4095750"/>
          <p14:tracePt t="87075" x="1847850" y="4095750"/>
          <p14:tracePt t="87091" x="1873250" y="4114800"/>
          <p14:tracePt t="87108" x="1898650" y="4121150"/>
          <p14:tracePt t="87124" x="1911350" y="4121150"/>
          <p14:tracePt t="87141" x="1924050" y="4127500"/>
          <p14:tracePt t="87158" x="1949450" y="4127500"/>
          <p14:tracePt t="87175" x="1974850" y="4127500"/>
          <p14:tracePt t="87191" x="2019300" y="4114800"/>
          <p14:tracePt t="87192" x="2038350" y="4102100"/>
          <p14:tracePt t="87208" x="2070100" y="4083050"/>
          <p14:tracePt t="87225" x="2089150" y="4064000"/>
          <p14:tracePt t="87242" x="2114550" y="4044950"/>
          <p14:tracePt t="87259" x="2127250" y="4025900"/>
          <p14:tracePt t="87274" x="2139950" y="4006850"/>
          <p14:tracePt t="87291" x="2139950" y="3987800"/>
          <p14:tracePt t="87309" x="2139950" y="3975100"/>
          <p14:tracePt t="87324" x="2139950" y="3968750"/>
          <p14:tracePt t="87391" x="2152650" y="3968750"/>
          <p14:tracePt t="87401" x="2159000" y="3968750"/>
          <p14:tracePt t="87408" x="2165350" y="3968750"/>
          <p14:tracePt t="87471" x="2184400" y="3975100"/>
          <p14:tracePt t="87479" x="2197100" y="3981450"/>
          <p14:tracePt t="87487" x="2216150" y="3987800"/>
          <p14:tracePt t="87495" x="2247900" y="3994150"/>
          <p14:tracePt t="87508" x="2266950" y="4000500"/>
          <p14:tracePt t="87524" x="2305050" y="4006850"/>
          <p14:tracePt t="87541" x="2330450" y="4013200"/>
          <p14:tracePt t="87558" x="2355850" y="4019550"/>
          <p14:tracePt t="87575" x="2393950" y="4019550"/>
          <p14:tracePt t="87592" x="2476500" y="4019550"/>
          <p14:tracePt t="87608" x="2520950" y="4019550"/>
          <p14:tracePt t="87624" x="2540000" y="4019550"/>
          <p14:tracePt t="87641" x="2571750" y="4019550"/>
          <p14:tracePt t="87658" x="2609850" y="4019550"/>
          <p14:tracePt t="87674" x="2641600" y="4025900"/>
          <p14:tracePt t="87691" x="2654300" y="4025900"/>
          <p14:tracePt t="87708" x="2660650" y="4025900"/>
          <p14:tracePt t="87775" x="2673350" y="4025900"/>
          <p14:tracePt t="87784" x="2698750" y="4025900"/>
          <p14:tracePt t="87791" x="2717800" y="4025900"/>
          <p14:tracePt t="87808" x="2743200" y="4025900"/>
          <p14:tracePt t="87824" x="2755900" y="4025900"/>
          <p14:tracePt t="87858" x="2762250" y="4025900"/>
          <p14:tracePt t="87891" x="2768600" y="4025900"/>
          <p14:tracePt t="87908" x="2794000" y="4057650"/>
          <p14:tracePt t="87925" x="2844800" y="4191000"/>
          <p14:tracePt t="87941" x="2882900" y="4349750"/>
          <p14:tracePt t="87958" x="2908300" y="4470400"/>
          <p14:tracePt t="87974" x="2921000" y="4546600"/>
          <p14:tracePt t="87991" x="2921000" y="4565650"/>
          <p14:tracePt t="88073" x="2921000" y="4572000"/>
          <p14:tracePt t="88079" x="2927350" y="4603750"/>
          <p14:tracePt t="88089" x="2933700" y="4635500"/>
          <p14:tracePt t="88095" x="2940050" y="4648200"/>
          <p14:tracePt t="88108" x="2946400" y="4667250"/>
          <p14:tracePt t="88124" x="2946400" y="4679950"/>
          <p14:tracePt t="88141" x="2946400" y="4686300"/>
          <p14:tracePt t="88207" x="2946400" y="4705350"/>
          <p14:tracePt t="88217" x="2946400" y="4724400"/>
          <p14:tracePt t="88225" x="2946400" y="4737100"/>
          <p14:tracePt t="88242" x="2933700" y="4756150"/>
          <p14:tracePt t="88258" x="2927350" y="4775200"/>
          <p14:tracePt t="88276" x="2921000" y="4781550"/>
          <p14:tracePt t="88291" x="2908300" y="4787900"/>
          <p14:tracePt t="88308" x="2901950" y="4794250"/>
          <p14:tracePt t="88324" x="2895600" y="4800600"/>
          <p14:tracePt t="88360" x="2889250" y="4800600"/>
          <p14:tracePt t="88384" x="2882900" y="4800600"/>
          <p14:tracePt t="88392" x="2876550" y="4800600"/>
          <p14:tracePt t="88408" x="2844800" y="4756150"/>
          <p14:tracePt t="88425" x="2813050" y="4692650"/>
          <p14:tracePt t="88442" x="2794000" y="4635500"/>
          <p14:tracePt t="88459" x="2781300" y="4578350"/>
          <p14:tracePt t="88475" x="2768600" y="4508500"/>
          <p14:tracePt t="88491" x="2755900" y="4438650"/>
          <p14:tracePt t="88508" x="2749550" y="4381500"/>
          <p14:tracePt t="88525" x="2749550" y="4324350"/>
          <p14:tracePt t="88541" x="2749550" y="4254500"/>
          <p14:tracePt t="88563" x="2730500" y="4127500"/>
          <p14:tracePt t="88574" x="2717800" y="4076700"/>
          <p14:tracePt t="88592" x="2698750" y="3987800"/>
          <p14:tracePt t="88608" x="2698750" y="3975100"/>
          <p14:tracePt t="88641" x="2698750" y="3968750"/>
          <p14:tracePt t="88674" x="2698750" y="3962400"/>
          <p14:tracePt t="88691" x="2698750" y="3943350"/>
          <p14:tracePt t="88708" x="2705100" y="3930650"/>
          <p14:tracePt t="88724" x="2711450" y="3911600"/>
          <p14:tracePt t="88741" x="2730500" y="3879850"/>
          <p14:tracePt t="88758" x="2743200" y="3860800"/>
          <p14:tracePt t="88760" x="2749550" y="3848100"/>
          <p14:tracePt t="88791" x="2749550" y="3841750"/>
          <p14:tracePt t="88839" x="2755900" y="3841750"/>
          <p14:tracePt t="88856" x="2762250" y="3841750"/>
          <p14:tracePt t="88896" x="2768600" y="3841750"/>
          <p14:tracePt t="88904" x="2774950" y="3841750"/>
          <p14:tracePt t="88911" x="2781300" y="3841750"/>
          <p14:tracePt t="88926" x="2800350" y="3841750"/>
          <p14:tracePt t="88941" x="2825750" y="3835400"/>
          <p14:tracePt t="88958" x="2844800" y="3835400"/>
          <p14:tracePt t="88975" x="2882900" y="3835400"/>
          <p14:tracePt t="88991" x="2965450" y="3867150"/>
          <p14:tracePt t="89008" x="3117850" y="3898900"/>
          <p14:tracePt t="89026" x="3206750" y="3911600"/>
          <p14:tracePt t="89042" x="3238500" y="3911600"/>
          <p14:tracePt t="89062" x="3244850" y="3911600"/>
          <p14:tracePt t="89215" x="3244850" y="3917950"/>
          <p14:tracePt t="89223" x="3251200" y="3937000"/>
          <p14:tracePt t="89232" x="3257550" y="3956050"/>
          <p14:tracePt t="89241" x="3257550" y="3975100"/>
          <p14:tracePt t="89258" x="3263900" y="4000500"/>
          <p14:tracePt t="89275" x="3270250" y="4038600"/>
          <p14:tracePt t="89291" x="3276600" y="4089400"/>
          <p14:tracePt t="89309" x="3276600" y="4152900"/>
          <p14:tracePt t="89324" x="3276600" y="4197350"/>
          <p14:tracePt t="89341" x="3276600" y="4241800"/>
          <p14:tracePt t="89358" x="3276600" y="4324350"/>
          <p14:tracePt t="89375" x="3302000" y="4502150"/>
          <p14:tracePt t="89377" x="3333750" y="4635500"/>
          <p14:tracePt t="89391" x="3371850" y="4787900"/>
          <p14:tracePt t="89408" x="3409950" y="5092700"/>
          <p14:tracePt t="89424" x="3409950" y="5219700"/>
          <p14:tracePt t="89441" x="3397250" y="5264150"/>
          <p14:tracePt t="89458" x="3397250" y="5270500"/>
          <p14:tracePt t="89504" x="3397250" y="5276850"/>
          <p14:tracePt t="89511" x="3384550" y="5302250"/>
          <p14:tracePt t="89524" x="3378200" y="5321300"/>
          <p14:tracePt t="89541" x="3378200" y="5359400"/>
          <p14:tracePt t="89558" x="3371850" y="5391150"/>
          <p14:tracePt t="89574" x="3365500" y="5403850"/>
          <p14:tracePt t="89591" x="3365500" y="5410200"/>
          <p14:tracePt t="89639" x="3359150" y="5410200"/>
          <p14:tracePt t="89647" x="3346450" y="5372100"/>
          <p14:tracePt t="89658" x="3321050" y="5321300"/>
          <p14:tracePt t="89674" x="3251200" y="5207000"/>
          <p14:tracePt t="89691" x="3181350" y="5111750"/>
          <p14:tracePt t="89708" x="3143250" y="5080000"/>
          <p14:tracePt t="89725" x="3136900" y="5073650"/>
          <p14:tracePt t="89758" x="3130550" y="5073650"/>
          <p14:tracePt t="89775" x="3130550" y="5067300"/>
          <p14:tracePt t="89791" x="3098800" y="5054600"/>
          <p14:tracePt t="89808" x="3016250" y="5022850"/>
          <p14:tracePt t="89825" x="2889250" y="4984750"/>
          <p14:tracePt t="89841" x="2730500" y="4946650"/>
          <p14:tracePt t="89858" x="2533650" y="4902200"/>
          <p14:tracePt t="89874" x="2305050" y="4857750"/>
          <p14:tracePt t="89892" x="2057400" y="4826000"/>
          <p14:tracePt t="89909" x="1892300" y="4819650"/>
          <p14:tracePt t="89925" x="1778000" y="4813300"/>
          <p14:tracePt t="89941" x="1714500" y="4813300"/>
          <p14:tracePt t="89958" x="1695450" y="4813300"/>
          <p14:tracePt t="89975" x="1689100" y="4813300"/>
          <p14:tracePt t="90031" x="1682750" y="4813300"/>
          <p14:tracePt t="90185" x="1689100" y="4806950"/>
          <p14:tracePt t="90192" x="1695450" y="4806950"/>
          <p14:tracePt t="90200" x="1695450" y="4800600"/>
          <p14:tracePt t="90207" x="1701800" y="4800600"/>
          <p14:tracePt t="90224" x="1708150" y="4787900"/>
          <p14:tracePt t="90241" x="1714500" y="4781550"/>
          <p14:tracePt t="90258" x="1727200" y="4781550"/>
          <p14:tracePt t="90275" x="1746250" y="4775200"/>
          <p14:tracePt t="90291" x="1784350" y="4768850"/>
          <p14:tracePt t="90308" x="1809750" y="4762500"/>
          <p14:tracePt t="90324" x="1828800" y="4756150"/>
          <p14:tracePt t="90342" x="1841500" y="4749800"/>
          <p14:tracePt t="90359" x="1854200" y="4749800"/>
          <p14:tracePt t="90374" x="1879600" y="4749800"/>
          <p14:tracePt t="90391" x="1962150" y="4743450"/>
          <p14:tracePt t="90408" x="2025650" y="4743450"/>
          <p14:tracePt t="90424" x="2108200" y="4743450"/>
          <p14:tracePt t="90441" x="2197100" y="4737100"/>
          <p14:tracePt t="90458" x="2292350" y="4737100"/>
          <p14:tracePt t="90475" x="2381250" y="4737100"/>
          <p14:tracePt t="90491" x="2476500" y="4737100"/>
          <p14:tracePt t="90508" x="2552700" y="4737100"/>
          <p14:tracePt t="90527" x="2641600" y="4730750"/>
          <p14:tracePt t="90542" x="2736850" y="4730750"/>
          <p14:tracePt t="90558" x="2863850" y="4730750"/>
          <p14:tracePt t="90575" x="2997200" y="4730750"/>
          <p14:tracePt t="90592" x="3130550" y="4730750"/>
          <p14:tracePt t="90608" x="3295650" y="4730750"/>
          <p14:tracePt t="90624" x="3397250" y="4724400"/>
          <p14:tracePt t="90641" x="3498850" y="4705350"/>
          <p14:tracePt t="90658" x="3606800" y="4686300"/>
          <p14:tracePt t="90674" x="3708400" y="4673600"/>
          <p14:tracePt t="90691" x="3803650" y="4660900"/>
          <p14:tracePt t="90708" x="3867150" y="4654550"/>
          <p14:tracePt t="90725" x="3905250" y="4648200"/>
          <p14:tracePt t="90741" x="3937000" y="4648200"/>
          <p14:tracePt t="90758" x="3968750" y="4641850"/>
          <p14:tracePt t="90759" x="3987800" y="4641850"/>
          <p14:tracePt t="90774" x="4006850" y="4635500"/>
          <p14:tracePt t="90791" x="4044950" y="4629150"/>
          <p14:tracePt t="90792" x="4064000" y="4629150"/>
          <p14:tracePt t="90808" x="4108450" y="4622800"/>
          <p14:tracePt t="90824" x="4178300" y="4622800"/>
          <p14:tracePt t="90841" x="4229100" y="4622800"/>
          <p14:tracePt t="90858" x="4254500" y="4622800"/>
          <p14:tracePt t="90922" x="4260850" y="4622800"/>
          <p14:tracePt t="90936" x="4267200" y="4616450"/>
          <p14:tracePt t="90944" x="4273550" y="4603750"/>
          <p14:tracePt t="90959" x="4273550" y="4597400"/>
          <p14:tracePt t="90974" x="4273550" y="4591050"/>
          <p14:tracePt t="90991" x="4279900" y="4591050"/>
          <p14:tracePt t="91112" x="4216400" y="4591050"/>
          <p14:tracePt t="91119" x="4171950" y="4591050"/>
          <p14:tracePt t="91127" x="4121150" y="4591050"/>
          <p14:tracePt t="91141" x="4070350" y="4591050"/>
          <p14:tracePt t="91158" x="3981450" y="4591050"/>
          <p14:tracePt t="91175" x="3917950" y="4597400"/>
          <p14:tracePt t="91192" x="3848100" y="4622800"/>
          <p14:tracePt t="91208" x="3822700" y="4629150"/>
          <p14:tracePt t="91225" x="3790950" y="4635500"/>
          <p14:tracePt t="91241" x="3765550" y="4641850"/>
          <p14:tracePt t="91259" x="3733800" y="4648200"/>
          <p14:tracePt t="91275" x="3670300" y="4660900"/>
          <p14:tracePt t="91291" x="3594100" y="4679950"/>
          <p14:tracePt t="91308" x="3517900" y="4692650"/>
          <p14:tracePt t="91324" x="3429000" y="4705350"/>
          <p14:tracePt t="91341" x="3333750" y="4718050"/>
          <p14:tracePt t="91358" x="3238500" y="4730750"/>
          <p14:tracePt t="91374" x="3111500" y="4730750"/>
          <p14:tracePt t="91391" x="2965450" y="4737100"/>
          <p14:tracePt t="91408" x="2825750" y="4737100"/>
          <p14:tracePt t="91424" x="2616200" y="4749800"/>
          <p14:tracePt t="91441" x="2470150" y="4756150"/>
          <p14:tracePt t="91458" x="2330450" y="4768850"/>
          <p14:tracePt t="91474" x="2241550" y="4768850"/>
          <p14:tracePt t="91491" x="2190750" y="4775200"/>
          <p14:tracePt t="91508" x="2178050" y="4775200"/>
          <p14:tracePt t="91525" x="2171700" y="4781550"/>
          <p14:tracePt t="91584" x="2165350" y="4781550"/>
          <p14:tracePt t="91592" x="2152650" y="4781550"/>
          <p14:tracePt t="91600" x="2127250" y="4781550"/>
          <p14:tracePt t="91609" x="2108200" y="4781550"/>
          <p14:tracePt t="91624" x="2070100" y="4775200"/>
          <p14:tracePt t="91642" x="2025650" y="4768850"/>
          <p14:tracePt t="91658" x="1962150" y="4762500"/>
          <p14:tracePt t="91674" x="1885950" y="4756150"/>
          <p14:tracePt t="91691" x="1828800" y="4756150"/>
          <p14:tracePt t="91708" x="1803400" y="4756150"/>
          <p14:tracePt t="91724" x="1797050" y="4756150"/>
          <p14:tracePt t="91823" x="1803400" y="4756150"/>
          <p14:tracePt t="91832" x="1828800" y="4756150"/>
          <p14:tracePt t="91841" x="1854200" y="4756150"/>
          <p14:tracePt t="91858" x="1949450" y="4756150"/>
          <p14:tracePt t="91874" x="2076450" y="4756150"/>
          <p14:tracePt t="91891" x="2241550" y="4756150"/>
          <p14:tracePt t="91908" x="2419350" y="4756150"/>
          <p14:tracePt t="91925" x="2616200" y="4756150"/>
          <p14:tracePt t="91941" x="2781300" y="4743450"/>
          <p14:tracePt t="91958" x="2927350" y="4730750"/>
          <p14:tracePt t="91974" x="3067050" y="4711700"/>
          <p14:tracePt t="91991" x="3200400" y="4705350"/>
          <p14:tracePt t="92008" x="3352800" y="4699000"/>
          <p14:tracePt t="92012" x="3422650" y="4699000"/>
          <p14:tracePt t="92025" x="3549650" y="4699000"/>
          <p14:tracePt t="92041" x="3632200" y="4699000"/>
          <p14:tracePt t="92058" x="3727450" y="4692650"/>
          <p14:tracePt t="92075" x="3835400" y="4686300"/>
          <p14:tracePt t="92092" x="3943350" y="4673600"/>
          <p14:tracePt t="92108" x="4006850" y="4660900"/>
          <p14:tracePt t="92124" x="4032250" y="4654550"/>
          <p14:tracePt t="92141" x="4064000" y="4641850"/>
          <p14:tracePt t="92158" x="4114800" y="4635500"/>
          <p14:tracePt t="92174" x="4171950" y="4635500"/>
          <p14:tracePt t="92192" x="4210050" y="4635500"/>
          <p14:tracePt t="92208" x="4216400" y="4635500"/>
          <p14:tracePt t="92417" x="4184650" y="4635500"/>
          <p14:tracePt t="92424" x="4140200" y="4635500"/>
          <p14:tracePt t="92433" x="4089400" y="4635500"/>
          <p14:tracePt t="92441" x="4044950" y="4635500"/>
          <p14:tracePt t="92458" x="3956050" y="4648200"/>
          <p14:tracePt t="92475" x="3892550" y="4667250"/>
          <p14:tracePt t="92492" x="3841750" y="4686300"/>
          <p14:tracePt t="92509" x="3784600" y="4692650"/>
          <p14:tracePt t="92527" x="3727450" y="4705350"/>
          <p14:tracePt t="92542" x="3657600" y="4711700"/>
          <p14:tracePt t="92558" x="3556000" y="4724400"/>
          <p14:tracePt t="92574" x="3435350" y="4737100"/>
          <p14:tracePt t="92591" x="3213100" y="4756150"/>
          <p14:tracePt t="92608" x="3067050" y="4781550"/>
          <p14:tracePt t="92624" x="2933700" y="4787900"/>
          <p14:tracePt t="92641" x="2781300" y="4794250"/>
          <p14:tracePt t="92658" x="2609850" y="4800600"/>
          <p14:tracePt t="92674" x="2463800" y="4800600"/>
          <p14:tracePt t="92691" x="2298700" y="4806950"/>
          <p14:tracePt t="92708" x="2139950" y="4806950"/>
          <p14:tracePt t="92725" x="2000250" y="4806950"/>
          <p14:tracePt t="92741" x="1898650" y="4806950"/>
          <p14:tracePt t="92758" x="1828800" y="4806950"/>
          <p14:tracePt t="92776" x="1758950" y="4806950"/>
          <p14:tracePt t="92792" x="1746250" y="4806950"/>
          <p14:tracePt t="92808" x="1739900" y="4806950"/>
          <p14:tracePt t="92992" x="1746250" y="4806950"/>
          <p14:tracePt t="93000" x="1752600" y="4806950"/>
          <p14:tracePt t="93009" x="1765300" y="4806950"/>
          <p14:tracePt t="93025" x="1835150" y="4806950"/>
          <p14:tracePt t="93041" x="1974850" y="4819650"/>
          <p14:tracePt t="93058" x="2222500" y="4845050"/>
          <p14:tracePt t="93074" x="2520950" y="4851400"/>
          <p14:tracePt t="93091" x="2800350" y="4851400"/>
          <p14:tracePt t="93108" x="3067050" y="4845050"/>
          <p14:tracePt t="93124" x="3308350" y="4819650"/>
          <p14:tracePt t="93141" x="3524250" y="4781550"/>
          <p14:tracePt t="93158" x="3695700" y="4749800"/>
          <p14:tracePt t="93175" x="3841750" y="4730750"/>
          <p14:tracePt t="93191" x="3968750" y="4711700"/>
          <p14:tracePt t="93208" x="4064000" y="4692650"/>
          <p14:tracePt t="93224" x="4133850" y="4673600"/>
          <p14:tracePt t="93242" x="4159250" y="4667250"/>
          <p14:tracePt t="93259" x="4171950" y="4660900"/>
          <p14:tracePt t="93311" x="4171950" y="4654550"/>
          <p14:tracePt t="93323" x="4178300" y="4648200"/>
          <p14:tracePt t="93672" x="4178300" y="4641850"/>
          <p14:tracePt t="93681" x="4178300" y="4629150"/>
          <p14:tracePt t="93688" x="4171950" y="4603750"/>
          <p14:tracePt t="93696" x="4165600" y="4597400"/>
          <p14:tracePt t="93708" x="4152900" y="4578350"/>
          <p14:tracePt t="93724" x="4133850" y="4546600"/>
          <p14:tracePt t="93741" x="4114800" y="4502150"/>
          <p14:tracePt t="93758" x="4076700" y="4425950"/>
          <p14:tracePt t="93774" x="4025900" y="4330700"/>
          <p14:tracePt t="93791" x="3911600" y="4152900"/>
          <p14:tracePt t="93808" x="3835400" y="4019550"/>
          <p14:tracePt t="93824" x="3784600" y="3911600"/>
          <p14:tracePt t="93841" x="3759200" y="3848100"/>
          <p14:tracePt t="93858" x="3740150" y="3797300"/>
          <p14:tracePt t="93874" x="3733800" y="3752850"/>
          <p14:tracePt t="93891" x="3721100" y="3676650"/>
          <p14:tracePt t="93908" x="3721100" y="3619500"/>
          <p14:tracePt t="93924" x="3721100" y="3524250"/>
          <p14:tracePt t="93941" x="3733800" y="3460750"/>
          <p14:tracePt t="93958" x="3752850" y="3397250"/>
          <p14:tracePt t="93975" x="3759200" y="3340100"/>
          <p14:tracePt t="93991" x="3759200" y="3333750"/>
          <p14:tracePt t="94008" x="3759200" y="3327400"/>
          <p14:tracePt t="94207" x="3708400" y="3327400"/>
          <p14:tracePt t="94215" x="3651250" y="3327400"/>
          <p14:tracePt t="94225" x="3600450" y="3327400"/>
          <p14:tracePt t="94241" x="3536950" y="3314700"/>
          <p14:tracePt t="94258" x="3530600" y="3314700"/>
          <p14:tracePt t="94275" x="3505200" y="3289300"/>
          <p14:tracePt t="94291" x="3448050" y="3213100"/>
          <p14:tracePt t="94308" x="3390900" y="3136900"/>
          <p14:tracePt t="94324" x="3352800" y="3073400"/>
          <p14:tracePt t="94341" x="3346450" y="3022600"/>
          <p14:tracePt t="94358" x="3340100" y="2984500"/>
          <p14:tracePt t="94375" x="3340100" y="2946400"/>
          <p14:tracePt t="94391" x="3340100" y="2901950"/>
          <p14:tracePt t="94408" x="3346450" y="2800350"/>
          <p14:tracePt t="94424" x="3365500" y="2736850"/>
          <p14:tracePt t="94441" x="3371850" y="2673350"/>
          <p14:tracePt t="94458" x="3371850" y="2603500"/>
          <p14:tracePt t="94474" x="3359150" y="2533650"/>
          <p14:tracePt t="94491" x="3333750" y="2463800"/>
          <p14:tracePt t="94508" x="3308350" y="2406650"/>
          <p14:tracePt t="94525" x="3289300" y="2355850"/>
          <p14:tracePt t="94541" x="3270250" y="2305050"/>
          <p14:tracePt t="94558" x="3251200" y="2247900"/>
          <p14:tracePt t="94575" x="3238500" y="2228850"/>
          <p14:tracePt t="94592" x="3238500" y="2222500"/>
          <p14:tracePt t="94608" x="3232150" y="2216150"/>
          <p14:tracePt t="94624" x="3232150" y="2203450"/>
          <p14:tracePt t="94641" x="3225800" y="2203450"/>
          <p14:tracePt t="94658" x="3225800" y="2197100"/>
          <p14:tracePt t="94674" x="3219450" y="2184400"/>
          <p14:tracePt t="94691" x="3219450" y="2178050"/>
          <p14:tracePt t="94708" x="3219450" y="2152650"/>
          <p14:tracePt t="94725" x="3219450" y="2139950"/>
          <p14:tracePt t="94742" x="3219450" y="2114550"/>
          <p14:tracePt t="94758" x="3213100" y="2101850"/>
          <p14:tracePt t="94760" x="3213100" y="2095500"/>
          <p14:tracePt t="94791" x="3213100" y="2076450"/>
          <p14:tracePt t="94879" x="3213100" y="2070100"/>
          <p14:tracePt t="94897" x="3213100" y="2063750"/>
          <p14:tracePt t="94904" x="3213100" y="2057400"/>
          <p14:tracePt t="94984" x="3213100" y="2051050"/>
          <p14:tracePt t="95060" x="3213100" y="2095500"/>
          <p14:tracePt t="95064" x="3213100" y="2139950"/>
          <p14:tracePt t="95074" x="3213100" y="2197100"/>
          <p14:tracePt t="95091" x="3232150" y="2317750"/>
          <p14:tracePt t="95108" x="3263900" y="2400300"/>
          <p14:tracePt t="95124" x="3276600" y="2432050"/>
          <p14:tracePt t="95142" x="3282950" y="2482850"/>
          <p14:tracePt t="95159" x="3282950" y="2590800"/>
          <p14:tracePt t="95176" x="3244850" y="2736850"/>
          <p14:tracePt t="95191" x="3200400" y="2997200"/>
          <p14:tracePt t="95208" x="3162300" y="3149600"/>
          <p14:tracePt t="95224" x="3130550" y="3232150"/>
          <p14:tracePt t="95241" x="3117850" y="3276600"/>
          <p14:tracePt t="95258" x="3111500" y="3352800"/>
          <p14:tracePt t="95275" x="3111500" y="3441700"/>
          <p14:tracePt t="95291" x="3111500" y="3492500"/>
          <p14:tracePt t="95311" x="3111500" y="3511550"/>
          <p14:tracePt t="95341" x="3111500" y="3517900"/>
          <p14:tracePt t="95504" x="3111500" y="3549650"/>
          <p14:tracePt t="95511" x="3117850" y="3581400"/>
          <p14:tracePt t="95521" x="3117850" y="3600450"/>
          <p14:tracePt t="95529" x="3124200" y="3619500"/>
          <p14:tracePt t="95541" x="3124200" y="3625850"/>
          <p14:tracePt t="95558" x="3130550" y="3651250"/>
          <p14:tracePt t="95574" x="3130550" y="3657600"/>
          <p14:tracePt t="95591" x="3130550" y="3663950"/>
          <p14:tracePt t="95608" x="3130550" y="3670300"/>
          <p14:tracePt t="95648" x="3130550" y="3676650"/>
          <p14:tracePt t="95658" x="3130550" y="3683000"/>
          <p14:tracePt t="95674" x="3130550" y="3689350"/>
          <p14:tracePt t="95691" x="3130550" y="3702050"/>
          <p14:tracePt t="95760" x="3130550" y="3708400"/>
          <p14:tracePt t="95775" x="3124200" y="3708400"/>
          <p14:tracePt t="95800" x="3124200" y="3714750"/>
          <p14:tracePt t="95809" x="3124200" y="3721100"/>
          <p14:tracePt t="95815" x="3117850" y="3727450"/>
          <p14:tracePt t="95824" x="3117850" y="3740150"/>
          <p14:tracePt t="95841" x="3111500" y="3752850"/>
          <p14:tracePt t="95858" x="3098800" y="3784600"/>
          <p14:tracePt t="95874" x="3098800" y="3803650"/>
          <p14:tracePt t="95891" x="3098800" y="3829050"/>
          <p14:tracePt t="95908" x="3092450" y="3835400"/>
          <p14:tracePt t="95925" x="3086100" y="3848100"/>
          <p14:tracePt t="95958" x="3079750" y="3854450"/>
          <p14:tracePt t="95974" x="3073400" y="3854450"/>
          <p14:tracePt t="95991" x="3067050" y="3860800"/>
          <p14:tracePt t="96008" x="3060700" y="3860800"/>
          <p14:tracePt t="96024" x="3054350" y="3860800"/>
          <p14:tracePt t="96062" x="3048000" y="3867150"/>
          <p14:tracePt t="96123" x="3041650" y="3867150"/>
          <p14:tracePt t="96127" x="3035300" y="3867150"/>
          <p14:tracePt t="96135" x="3022600" y="3860800"/>
          <p14:tracePt t="96143" x="3016250" y="3854450"/>
          <p14:tracePt t="96158" x="3009900" y="3848100"/>
          <p14:tracePt t="96174" x="2990850" y="3835400"/>
          <p14:tracePt t="96191" x="2959100" y="3810000"/>
          <p14:tracePt t="96208" x="2946400" y="3803650"/>
          <p14:tracePt t="96224" x="2940050" y="3797300"/>
          <p14:tracePt t="96439" x="2946400" y="3797300"/>
          <p14:tracePt t="96455" x="2952750" y="3797300"/>
          <p14:tracePt t="96481" x="2952750" y="3803650"/>
          <p14:tracePt t="96489" x="2959100" y="3803650"/>
          <p14:tracePt t="96497" x="2959100" y="3810000"/>
          <p14:tracePt t="96508" x="2971800" y="3810000"/>
          <p14:tracePt t="96525" x="2978150" y="3816350"/>
          <p14:tracePt t="96559" x="2984500" y="3816350"/>
          <p14:tracePt t="96647" x="2990850" y="3816350"/>
          <p14:tracePt t="96664" x="2997200" y="3816350"/>
          <p14:tracePt t="96672" x="2997200" y="3822700"/>
          <p14:tracePt t="96681" x="3003550" y="3822700"/>
          <p14:tracePt t="96736" x="3003550" y="3829050"/>
          <p14:tracePt t="96744" x="3009900" y="3829050"/>
          <p14:tracePt t="96760" x="3009900" y="3835400"/>
          <p14:tracePt t="96775" x="3016250" y="3841750"/>
          <p14:tracePt t="96791" x="3022600" y="3848100"/>
          <p14:tracePt t="96807" x="3022600" y="3854450"/>
          <p14:tracePt t="97288" x="3022600" y="3860800"/>
          <p14:tracePt t="97297" x="3022600" y="3867150"/>
          <p14:tracePt t="97311" x="3022600" y="3873500"/>
          <p14:tracePt t="97433" x="3022600" y="3879850"/>
          <p14:tracePt t="97439" x="3028950" y="3879850"/>
          <p14:tracePt t="97600" x="3016250" y="3879850"/>
          <p14:tracePt t="97608" x="2997200" y="3879850"/>
          <p14:tracePt t="97624" x="2952750" y="3879850"/>
          <p14:tracePt t="97641" x="2895600" y="3879850"/>
          <p14:tracePt t="97658" x="2863850" y="3892550"/>
          <p14:tracePt t="97674" x="2844800" y="3898900"/>
          <p14:tracePt t="97691" x="2838450" y="3898900"/>
          <p14:tracePt t="97708" x="2838450" y="3905250"/>
          <p14:tracePt t="97832" x="2851150" y="3905250"/>
          <p14:tracePt t="97848" x="2857500" y="3898900"/>
          <p14:tracePt t="97857" x="2863850" y="3892550"/>
          <p14:tracePt t="97874" x="2876550" y="3886200"/>
          <p14:tracePt t="97891" x="2889250" y="3879850"/>
          <p14:tracePt t="97908" x="2901950" y="3873500"/>
          <p14:tracePt t="97925" x="2914650" y="3867150"/>
          <p14:tracePt t="97941" x="2921000" y="3860800"/>
          <p14:tracePt t="97958" x="2933700" y="3854450"/>
          <p14:tracePt t="97992" x="2940050" y="3854450"/>
          <p14:tracePt t="98008" x="2946400" y="3848100"/>
          <p14:tracePt t="98041" x="2952750" y="3848100"/>
          <p14:tracePt t="98136" x="2952750" y="3841750"/>
          <p14:tracePt t="98143" x="2952750" y="3835400"/>
          <p14:tracePt t="98151" x="2959100" y="3822700"/>
          <p14:tracePt t="98159" x="2959100" y="3810000"/>
          <p14:tracePt t="98175" x="2959100" y="3803650"/>
          <p14:tracePt t="98191" x="2959100" y="3784600"/>
          <p14:tracePt t="98208" x="2965450" y="3746500"/>
          <p14:tracePt t="98224" x="2965450" y="3714750"/>
          <p14:tracePt t="98241" x="2965450" y="3676650"/>
          <p14:tracePt t="98258" x="2959100" y="3632200"/>
          <p14:tracePt t="98275" x="2946400" y="3556000"/>
          <p14:tracePt t="98291" x="2933700" y="3479800"/>
          <p14:tracePt t="98308" x="2933700" y="3422650"/>
          <p14:tracePt t="98324" x="2933700" y="3384550"/>
          <p14:tracePt t="98341" x="2933700" y="3346450"/>
          <p14:tracePt t="98358" x="2933700" y="3289300"/>
          <p14:tracePt t="98374" x="2908300" y="3200400"/>
          <p14:tracePt t="98391" x="2851150" y="3022600"/>
          <p14:tracePt t="98408" x="2838450" y="2927350"/>
          <p14:tracePt t="98425" x="2838450" y="2863850"/>
          <p14:tracePt t="98441" x="2838450" y="2806700"/>
          <p14:tracePt t="98458" x="2838450" y="2762250"/>
          <p14:tracePt t="98475" x="2832100" y="2730500"/>
          <p14:tracePt t="98491" x="2832100" y="2698750"/>
          <p14:tracePt t="98508" x="2832100" y="2660650"/>
          <p14:tracePt t="98525" x="2832100" y="2622550"/>
          <p14:tracePt t="98541" x="2813050" y="2565400"/>
          <p14:tracePt t="98558" x="2787650" y="2495550"/>
          <p14:tracePt t="98574" x="2755900" y="2425700"/>
          <p14:tracePt t="98592" x="2724150" y="2343150"/>
          <p14:tracePt t="98608" x="2717800" y="2311400"/>
          <p14:tracePt t="98624" x="2711450" y="2298700"/>
          <p14:tracePt t="98641" x="2705100" y="2292350"/>
          <p14:tracePt t="98675" x="2705100" y="2286000"/>
          <p14:tracePt t="98691" x="2705100" y="2266950"/>
          <p14:tracePt t="98708" x="2692400" y="2247900"/>
          <p14:tracePt t="98724" x="2692400" y="2222500"/>
          <p14:tracePt t="98741" x="2692400" y="2209800"/>
          <p14:tracePt t="98758" x="2686050" y="2197100"/>
          <p14:tracePt t="98904" x="2679700" y="2190750"/>
          <p14:tracePt t="98912" x="2679700" y="2184400"/>
          <p14:tracePt t="98951" x="2679700" y="2178050"/>
          <p14:tracePt t="98968" x="2673350" y="2178050"/>
          <p14:tracePt t="98976" x="2673350" y="2171700"/>
          <p14:tracePt t="98994" x="2667000" y="2171700"/>
          <p14:tracePt t="99001" x="2660650" y="2165350"/>
          <p14:tracePt t="99011" x="2654300" y="2165350"/>
          <p14:tracePt t="99025" x="2647950" y="2159000"/>
          <p14:tracePt t="99041" x="2641600" y="2152650"/>
          <p14:tracePt t="99063" x="2635250" y="2146300"/>
          <p14:tracePt t="99091" x="2628900" y="2146300"/>
          <p14:tracePt t="99176" x="2622550" y="2146300"/>
          <p14:tracePt t="99185" x="2609850" y="2146300"/>
          <p14:tracePt t="99193" x="2597150" y="2146300"/>
          <p14:tracePt t="99208" x="2565400" y="2146300"/>
          <p14:tracePt t="99224" x="2527300" y="2139950"/>
          <p14:tracePt t="99241" x="2482850" y="2139950"/>
          <p14:tracePt t="99259" x="2451100" y="2133600"/>
          <p14:tracePt t="99274" x="2406650" y="2133600"/>
          <p14:tracePt t="99291" x="2368550" y="2133600"/>
          <p14:tracePt t="99308" x="2317750" y="2127250"/>
          <p14:tracePt t="99324" x="2286000" y="2127250"/>
          <p14:tracePt t="99341" x="2273300" y="2120900"/>
          <p14:tracePt t="99358" x="2266950" y="2120900"/>
          <p14:tracePt t="99374" x="2254250" y="2120900"/>
          <p14:tracePt t="99391" x="2241550" y="2120900"/>
          <p14:tracePt t="99408" x="2241550" y="2114550"/>
          <p14:tracePt t="99537" x="2241550" y="2108200"/>
          <p14:tracePt t="99553" x="2254250" y="2101850"/>
          <p14:tracePt t="99567" x="2266950" y="2095500"/>
          <p14:tracePt t="99585" x="2273300" y="2089150"/>
          <p14:tracePt t="99593" x="2286000" y="2089150"/>
          <p14:tracePt t="99601" x="2292350" y="2089150"/>
          <p14:tracePt t="99610" x="2298700" y="2082800"/>
          <p14:tracePt t="99624" x="2311400" y="2076450"/>
          <p14:tracePt t="99642" x="2317750" y="2076450"/>
          <p14:tracePt t="99658" x="2324100" y="2076450"/>
          <p14:tracePt t="99675" x="2336800" y="2070100"/>
          <p14:tracePt t="99691" x="2343150" y="2063750"/>
          <p14:tracePt t="99708" x="2355850" y="2057400"/>
          <p14:tracePt t="99725" x="2381250" y="2057400"/>
          <p14:tracePt t="99741" x="2419350" y="2057400"/>
          <p14:tracePt t="99758" x="2470150" y="2063750"/>
          <p14:tracePt t="99776" x="2552700" y="2076450"/>
          <p14:tracePt t="99791" x="2565400" y="2076450"/>
          <p14:tracePt t="99810" x="2571750" y="2076450"/>
          <p14:tracePt t="99863" x="2584450" y="2057400"/>
          <p14:tracePt t="99871" x="2590800" y="2044700"/>
          <p14:tracePt t="99880" x="2590800" y="2032000"/>
          <p14:tracePt t="99891" x="2597150" y="2019300"/>
          <p14:tracePt t="99908" x="2603500" y="1993900"/>
          <p14:tracePt t="99925" x="2603500" y="1981200"/>
          <p14:tracePt t="99941" x="2597150" y="1962150"/>
          <p14:tracePt t="99958" x="2590800" y="1943100"/>
          <p14:tracePt t="99991" x="2578100" y="1936750"/>
          <p14:tracePt t="100008" x="2571750" y="1936750"/>
          <p14:tracePt t="100025" x="2559050" y="1936750"/>
          <p14:tracePt t="100041" x="2559050" y="1930400"/>
          <p14:tracePt t="100060" x="2552700" y="1924050"/>
          <p14:tracePt t="100074" x="2546350" y="1924050"/>
          <p14:tracePt t="100092" x="2533650" y="1917700"/>
          <p14:tracePt t="100108" x="2527300" y="1905000"/>
          <p14:tracePt t="100124" x="2527300" y="1892300"/>
          <p14:tracePt t="100141" x="2527300" y="1879600"/>
          <p14:tracePt t="100158" x="2527300" y="1866900"/>
          <p14:tracePt t="100191" x="2527300" y="1860550"/>
          <p14:tracePt t="100208" x="2527300" y="1847850"/>
          <p14:tracePt t="100225" x="2520950" y="1841500"/>
          <p14:tracePt t="100242" x="2520950" y="1828800"/>
          <p14:tracePt t="100258" x="2514600" y="1822450"/>
          <p14:tracePt t="127487" x="2533650" y="1828800"/>
          <p14:tracePt t="127495" x="2698750" y="1898650"/>
          <p14:tracePt t="127503" x="2749550" y="1930400"/>
          <p14:tracePt t="127511" x="2755900" y="1930400"/>
          <p14:tracePt t="127535" x="2755900" y="1936750"/>
          <p14:tracePt t="127543" x="2762250" y="1949450"/>
          <p14:tracePt t="127558" x="2762250" y="1968500"/>
          <p14:tracePt t="127574" x="2774950" y="1987550"/>
          <p14:tracePt t="127591" x="2781300" y="1993900"/>
          <p14:tracePt t="127608" x="2794000" y="1993900"/>
          <p14:tracePt t="127624" x="2806700" y="2000250"/>
          <p14:tracePt t="127641" x="2895600" y="2006600"/>
          <p14:tracePt t="127658" x="3035300" y="2006600"/>
          <p14:tracePt t="127675" x="3200400" y="2006600"/>
          <p14:tracePt t="127691" x="3282950" y="2006600"/>
          <p14:tracePt t="127708" x="3333750" y="2006600"/>
          <p14:tracePt t="127724" x="3365500" y="2006600"/>
          <p14:tracePt t="127741" x="3403600" y="2019300"/>
          <p14:tracePt t="127758" x="3448050" y="2032000"/>
          <p14:tracePt t="127776" x="3505200" y="2032000"/>
          <p14:tracePt t="127792" x="3530600" y="2032000"/>
          <p14:tracePt t="127810" x="3670300" y="2032000"/>
          <p14:tracePt t="127824" x="3790950" y="2032000"/>
          <p14:tracePt t="127841" x="3937000" y="2032000"/>
          <p14:tracePt t="127858" x="4165600" y="2032000"/>
          <p14:tracePt t="127875" x="4387850" y="2032000"/>
          <p14:tracePt t="127891" x="4559300" y="2032000"/>
          <p14:tracePt t="127908" x="4699000" y="2032000"/>
          <p14:tracePt t="127924" x="4826000" y="2032000"/>
          <p14:tracePt t="127941" x="4953000" y="2044700"/>
          <p14:tracePt t="127958" x="5073650" y="2051050"/>
          <p14:tracePt t="127961" x="5143500" y="2057400"/>
          <p14:tracePt t="127974" x="5213350" y="2063750"/>
          <p14:tracePt t="127992" x="5321300" y="2076450"/>
          <p14:tracePt t="128009" x="5505450" y="2101850"/>
          <p14:tracePt t="128024" x="5657850" y="2127250"/>
          <p14:tracePt t="128041" x="5797550" y="2165350"/>
          <p14:tracePt t="128058" x="5886450" y="2184400"/>
          <p14:tracePt t="128075" x="5956300" y="2203450"/>
          <p14:tracePt t="128091" x="6045200" y="2228850"/>
          <p14:tracePt t="128108" x="6127750" y="2260600"/>
          <p14:tracePt t="128124" x="6210300" y="2298700"/>
          <p14:tracePt t="128141" x="6280150" y="2374900"/>
          <p14:tracePt t="128158" x="6318250" y="2540000"/>
          <p14:tracePt t="128174" x="6165850" y="2870200"/>
          <p14:tracePt t="128191" x="6057900" y="3016250"/>
          <p14:tracePt t="128464" x="6051550" y="3009900"/>
          <p14:tracePt t="128471" x="6013450" y="2965450"/>
          <p14:tracePt t="128479" x="6000750" y="2952750"/>
          <p14:tracePt t="128495" x="5988050" y="2978150"/>
          <p14:tracePt t="128508" x="5962650" y="3022600"/>
          <p14:tracePt t="128524" x="5918200" y="3092450"/>
          <p14:tracePt t="128541" x="5861050" y="3149600"/>
          <p14:tracePt t="128558" x="5842000" y="3162300"/>
          <p14:tracePt t="128574" x="5835650" y="3175000"/>
          <p14:tracePt t="128591" x="5911850" y="3213100"/>
          <p14:tracePt t="128608" x="6121400" y="3257550"/>
          <p14:tracePt t="128624" x="6413500" y="3295650"/>
          <p14:tracePt t="128641" x="6756400" y="3327400"/>
          <p14:tracePt t="128658" x="7092950" y="3346450"/>
          <p14:tracePt t="128675" x="7473950" y="3352800"/>
          <p14:tracePt t="128691" x="7893050" y="3365500"/>
          <p14:tracePt t="128708" x="8274050" y="3365500"/>
          <p14:tracePt t="128725" x="8547100" y="3346450"/>
          <p14:tracePt t="128741" x="8769350" y="3321050"/>
          <p14:tracePt t="128758" x="9017000" y="3289300"/>
          <p14:tracePt t="128775" x="9328150" y="3238500"/>
          <p14:tracePt t="128776" x="9493250" y="3219450"/>
          <p14:tracePt t="128791" x="9652000" y="3200400"/>
          <p14:tracePt t="128808" x="10109200" y="3149600"/>
          <p14:tracePt t="128824" x="10287000" y="3117850"/>
          <p14:tracePt t="128841" x="10394950" y="3111500"/>
          <p14:tracePt t="128858" x="10452100" y="3105150"/>
          <p14:tracePt t="128874" x="10471150" y="3105150"/>
          <p14:tracePt t="128908" x="10477500" y="3105150"/>
          <p14:tracePt t="128925" x="10528300" y="3105150"/>
          <p14:tracePt t="128941" x="10591800" y="3105150"/>
          <p14:tracePt t="128958" x="10629900" y="3105150"/>
          <p14:tracePt t="128974" x="10636250" y="3098800"/>
          <p14:tracePt t="129008" x="10661650" y="3098800"/>
          <p14:tracePt t="129025" x="10693400" y="3117850"/>
          <p14:tracePt t="129041" x="10712450" y="3219450"/>
          <p14:tracePt t="129058" x="10661650" y="3352800"/>
          <p14:tracePt t="129074" x="10464800" y="3467100"/>
          <p14:tracePt t="129091" x="10401300" y="3498850"/>
          <p14:tracePt t="129387" x="10426700" y="3460750"/>
          <p14:tracePt t="129392" x="10433050" y="3448050"/>
          <p14:tracePt t="129399" x="10433050" y="3435350"/>
          <p14:tracePt t="129408" x="10433050" y="3429000"/>
          <p14:tracePt t="129424" x="10426700" y="3429000"/>
          <p14:tracePt t="129441" x="10420350" y="3429000"/>
          <p14:tracePt t="129459" x="10426700" y="3429000"/>
          <p14:tracePt t="129474" x="10477500" y="3409950"/>
          <p14:tracePt t="129491" x="10604500" y="3403600"/>
          <p14:tracePt t="129508" x="10788650" y="3403600"/>
          <p14:tracePt t="129525" x="11049000" y="3403600"/>
          <p14:tracePt t="129542" x="11379200" y="3403600"/>
          <p14:tracePt t="129558" x="11690350" y="3403600"/>
          <p14:tracePt t="129574" x="11957050" y="3397250"/>
          <p14:tracePt t="129592" x="12179300" y="3378200"/>
          <p14:tracePt t="129608" x="12185650" y="3359150"/>
          <p14:tracePt t="129641" x="12185650" y="3365500"/>
          <p14:tracePt t="129684" x="12185650" y="3359150"/>
          <p14:tracePt t="129691" x="12185650" y="3346450"/>
          <p14:tracePt t="129708" x="12185650" y="3340100"/>
          <p14:tracePt t="129776" x="12185650" y="3327400"/>
          <p14:tracePt t="129783" x="12179300" y="3327400"/>
          <p14:tracePt t="129848" x="12185650" y="3327400"/>
          <p14:tracePt t="129864" x="12185650" y="3333750"/>
          <p14:tracePt t="129871" x="12185650" y="3340100"/>
          <p14:tracePt t="129903" x="12185650" y="3346450"/>
          <p14:tracePt t="129951" x="12185650" y="3378200"/>
          <p14:tracePt t="129961" x="12185650" y="3409950"/>
          <p14:tracePt t="129975" x="12185650" y="3448050"/>
          <p14:tracePt t="129995" x="12185650" y="3530600"/>
          <p14:tracePt t="130009" x="12185650" y="3562350"/>
          <p14:tracePt t="130152" x="12185650" y="3568700"/>
          <p14:tracePt t="130272" x="12185650" y="3575050"/>
          <p14:tracePt t="130288" x="12185650" y="3587750"/>
          <p14:tracePt t="130296" x="12185650" y="3600450"/>
          <p14:tracePt t="130304" x="12185650" y="3606800"/>
          <p14:tracePt t="130312" x="12185650" y="3613150"/>
          <p14:tracePt t="130408" x="12185650" y="3606800"/>
          <p14:tracePt t="130416" x="12185650" y="3600450"/>
          <p14:tracePt t="130425" x="12185650" y="3594100"/>
          <p14:tracePt t="130441" x="12185650" y="3568700"/>
          <p14:tracePt t="130458" x="12185650" y="3549650"/>
          <p14:tracePt t="130474" x="12185650" y="3524250"/>
          <p14:tracePt t="130559" x="12185650" y="3517900"/>
          <p14:tracePt t="130575" x="12185650" y="3511550"/>
          <p14:tracePt t="130583" x="12185650" y="3505200"/>
          <p14:tracePt t="130592" x="12185650" y="3492500"/>
          <p14:tracePt t="130608" x="12185650" y="3454400"/>
          <p14:tracePt t="130624" x="12185650" y="3441700"/>
          <p14:tracePt t="130696" x="12172950" y="3441700"/>
          <p14:tracePt t="130703" x="12096750" y="3486150"/>
          <p14:tracePt t="130713" x="11963400" y="3575050"/>
          <p14:tracePt t="130725" x="11734800" y="3683000"/>
          <p14:tracePt t="130742" x="11093450" y="3879850"/>
          <p14:tracePt t="130758" x="10852150" y="3873500"/>
          <p14:tracePt t="131007" x="10852150" y="3835400"/>
          <p14:tracePt t="131015" x="10858500" y="3765550"/>
          <p14:tracePt t="131025" x="10858500" y="3740150"/>
          <p14:tracePt t="131041" x="10858500" y="3733800"/>
          <p14:tracePt t="131121" x="10915650" y="3733800"/>
          <p14:tracePt t="131127" x="10972800" y="3733800"/>
          <p14:tracePt t="131135" x="11080750" y="3759200"/>
          <p14:tracePt t="131144" x="11233150" y="3784600"/>
          <p14:tracePt t="131158" x="11379200" y="3803650"/>
          <p14:tracePt t="131174" x="11791950" y="3860800"/>
          <p14:tracePt t="131191" x="12185650" y="3879850"/>
          <p14:tracePt t="131208" x="12185650" y="3886200"/>
          <p14:tracePt t="131241" x="12185650" y="3873500"/>
          <p14:tracePt t="131258" x="12185650" y="3867150"/>
          <p14:tracePt t="131276" x="12185650" y="3860800"/>
          <p14:tracePt t="131291" x="12185650" y="3854450"/>
          <p14:tracePt t="131309" x="12185650" y="3841750"/>
          <p14:tracePt t="131324" x="12185650" y="3822700"/>
          <p14:tracePt t="131341" x="12185650" y="3790950"/>
          <p14:tracePt t="131358" x="12185650" y="3759200"/>
          <p14:tracePt t="131374" x="12185650" y="3746500"/>
          <p14:tracePt t="131391" x="12185650" y="3740150"/>
          <p14:tracePt t="131408" x="12185650" y="3727450"/>
          <p14:tracePt t="131424" x="12185650" y="3714750"/>
          <p14:tracePt t="131441" x="12185650" y="3702050"/>
          <p14:tracePt t="131458" x="12185650" y="3683000"/>
          <p14:tracePt t="131475" x="12185650" y="3657600"/>
          <p14:tracePt t="131491" x="12185650" y="3625850"/>
          <p14:tracePt t="131508" x="12185650" y="3594100"/>
          <p14:tracePt t="131524" x="12185650" y="3575050"/>
          <p14:tracePt t="131541" x="12185650" y="3556000"/>
          <p14:tracePt t="131616" x="12185650" y="3549650"/>
          <p14:tracePt t="131623" x="12185650" y="3536950"/>
          <p14:tracePt t="131632" x="12185650" y="3524250"/>
          <p14:tracePt t="131641" x="12185650" y="3517900"/>
          <p14:tracePt t="131658" x="12185650" y="3498850"/>
          <p14:tracePt t="131674" x="12185650" y="3486150"/>
          <p14:tracePt t="131871" x="12172950" y="3486150"/>
          <p14:tracePt t="131879" x="12134850" y="3505200"/>
          <p14:tracePt t="131887" x="12084050" y="3536950"/>
          <p14:tracePt t="131896" x="12020550" y="3594100"/>
          <p14:tracePt t="131908" x="11880850" y="3695700"/>
          <p14:tracePt t="131924" x="11430000" y="3956050"/>
          <p14:tracePt t="131941" x="10909300" y="4108450"/>
          <p14:tracePt t="131958" x="10902950" y="4108450"/>
          <p14:tracePt t="132359" x="11131550" y="4102100"/>
          <p14:tracePt t="132370" x="11296650" y="4083050"/>
          <p14:tracePt t="132375" x="11493500" y="4102100"/>
          <p14:tracePt t="132391" x="11576050" y="4133850"/>
          <p14:tracePt t="132408" x="11607800" y="4273550"/>
          <p14:tracePt t="132424" x="11633200" y="4445000"/>
          <p14:tracePt t="132441" x="11684000" y="4578350"/>
          <p14:tracePt t="132458" x="11709400" y="4635500"/>
          <p14:tracePt t="132474" x="11715750" y="4660900"/>
          <p14:tracePt t="132491" x="11715750" y="4692650"/>
          <p14:tracePt t="132510" x="11722100" y="4743450"/>
          <p14:tracePt t="132526" x="11728450" y="4794250"/>
          <p14:tracePt t="132542" x="11741150" y="4870450"/>
          <p14:tracePt t="132560" x="11779250" y="5016500"/>
          <p14:tracePt t="132574" x="11804650" y="5073650"/>
          <p14:tracePt t="132591" x="11855450" y="5283200"/>
          <p14:tracePt t="132608" x="12026900" y="5638800"/>
          <p14:tracePt t="132624" x="12185650" y="6210300"/>
          <p14:tracePt t="132641" x="12185650" y="6851650"/>
          <p14:tracePt t="132746" x="12185650" y="6845300"/>
          <p14:tracePt t="132751" x="12185650" y="6807200"/>
          <p14:tracePt t="132760" x="12185650" y="6743700"/>
          <p14:tracePt t="132776" x="12185650" y="6578600"/>
          <p14:tracePt t="132791" x="12185650" y="6350000"/>
          <p14:tracePt t="132808" x="12179300" y="6172200"/>
          <p14:tracePt t="132825" x="12160250" y="6038850"/>
          <p14:tracePt t="132841" x="12153900" y="5924550"/>
          <p14:tracePt t="132858" x="12147550" y="5791200"/>
          <p14:tracePt t="132874" x="12147550" y="5638800"/>
          <p14:tracePt t="132891" x="12147550" y="5505450"/>
          <p14:tracePt t="132908" x="12147550" y="5403850"/>
          <p14:tracePt t="132924" x="12147550" y="5302250"/>
          <p14:tracePt t="132941" x="12185650" y="5200650"/>
          <p14:tracePt t="132958" x="12185650" y="5111750"/>
          <p14:tracePt t="132975" x="12185650" y="5022850"/>
          <p14:tracePt t="132991" x="12185650" y="4933950"/>
          <p14:tracePt t="133008" x="12185650" y="4806950"/>
          <p14:tracePt t="133025" x="12185650" y="4743450"/>
          <p14:tracePt t="133041" x="12185650" y="4679950"/>
          <p14:tracePt t="133058" x="12185650" y="4597400"/>
          <p14:tracePt t="133074" x="12185650" y="4514850"/>
          <p14:tracePt t="133091" x="12185650" y="4432300"/>
          <p14:tracePt t="133108" x="12185650" y="4375150"/>
          <p14:tracePt t="133124" x="12185650" y="4324350"/>
          <p14:tracePt t="133141" x="12185650" y="4292600"/>
          <p14:tracePt t="133158" x="12185650" y="4273550"/>
          <p14:tracePt t="133174" x="12185650" y="4260850"/>
          <p14:tracePt t="133191" x="12185650" y="4241800"/>
          <p14:tracePt t="133192" x="12185650" y="4229100"/>
          <p14:tracePt t="133208" x="12185650" y="4210050"/>
          <p14:tracePt t="133225" x="12185650" y="4165600"/>
          <p14:tracePt t="133242" x="12185650" y="4127500"/>
          <p14:tracePt t="133258" x="12185650" y="4089400"/>
          <p14:tracePt t="133276" x="12185650" y="4070350"/>
          <p14:tracePt t="133384" x="12141200" y="4051300"/>
          <p14:tracePt t="133392" x="12052300" y="4051300"/>
          <p14:tracePt t="133401" x="11938000" y="4013200"/>
          <p14:tracePt t="133407" x="11709400" y="3924300"/>
          <p14:tracePt t="133425" x="11068050" y="3816350"/>
          <p14:tracePt t="133442" x="10763250" y="3740150"/>
          <p14:tracePt t="134633" x="10795000" y="3721100"/>
          <p14:tracePt t="134639" x="10871200" y="3695700"/>
          <p14:tracePt t="134647" x="10966450" y="3676650"/>
          <p14:tracePt t="134658" x="10998200" y="3632200"/>
          <p14:tracePt t="134675" x="11068050" y="3505200"/>
          <p14:tracePt t="134691" x="11315700" y="3257550"/>
          <p14:tracePt t="134708" x="11690350" y="3105150"/>
          <p14:tracePt t="134725" x="12045950" y="2971800"/>
          <p14:tracePt t="134741" x="12185650" y="2889250"/>
          <p14:tracePt t="134759" x="12185650" y="2857500"/>
          <p14:tracePt t="134774" x="12185650" y="2851150"/>
          <p14:tracePt t="134810" x="12185650" y="2844800"/>
          <p14:tracePt t="134848" x="12185650" y="2838450"/>
          <p14:tracePt t="134864" x="12185650" y="2832100"/>
          <p14:tracePt t="134903" x="12185650" y="2844800"/>
          <p14:tracePt t="134911" x="12185650" y="2857500"/>
          <p14:tracePt t="134920" x="12185650" y="2876550"/>
          <p14:tracePt t="134927" x="12185650" y="2882900"/>
          <p14:tracePt t="134941" x="12185650" y="2889250"/>
          <p14:tracePt t="134975" x="12185650" y="2895600"/>
          <p14:tracePt t="134992" x="12185650" y="2914650"/>
          <p14:tracePt t="135008" x="12185650" y="3060700"/>
          <p14:tracePt t="135025" x="12185650" y="3232150"/>
          <p14:tracePt t="135041" x="12185650" y="3346450"/>
          <p14:tracePt t="135058" x="12185650" y="3384550"/>
          <p14:tracePt t="135074" x="12185650" y="3397250"/>
          <p14:tracePt t="135128" x="12185650" y="3390900"/>
          <p14:tracePt t="135151" x="12185650" y="3384550"/>
          <p14:tracePt t="135183" x="12185650" y="3397250"/>
          <p14:tracePt t="135192" x="12185650" y="3416300"/>
          <p14:tracePt t="135199" x="12185650" y="3429000"/>
          <p14:tracePt t="135208" x="12185650" y="3441700"/>
          <p14:tracePt t="135224" x="12185650" y="3448050"/>
          <p14:tracePt t="135258" x="12185650" y="3454400"/>
          <p14:tracePt t="135304" x="12185650" y="3460750"/>
          <p14:tracePt t="135311" x="12185650" y="3473450"/>
          <p14:tracePt t="135319" x="12185650" y="3498850"/>
          <p14:tracePt t="135327" x="12185650" y="3530600"/>
          <p14:tracePt t="135341" x="12185650" y="3536950"/>
          <p14:tracePt t="135358" x="12185650" y="3568700"/>
          <p14:tracePt t="135551" x="12185650" y="3581400"/>
          <p14:tracePt t="135560" x="12185650" y="3606800"/>
          <p14:tracePt t="135574" x="12185650" y="3632200"/>
          <p14:tracePt t="135591" x="12185650" y="3651250"/>
          <p14:tracePt t="135633" x="12185650" y="3644900"/>
          <p14:tracePt t="135641" x="12185650" y="3625850"/>
          <p14:tracePt t="135658" x="12172950" y="3606800"/>
          <p14:tracePt t="135675" x="12166600" y="3606800"/>
          <p14:tracePt t="136360" x="12179300" y="3606800"/>
          <p14:tracePt t="136370" x="12185650" y="3606800"/>
          <p14:tracePt t="136698" x="0" y="0"/>
        </p14:tracePtLst>
      </p14:laserTraceLst>
    </p:ext>
  </p:extLs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altLang="en-US" sz="3600">
                <a:solidFill>
                  <a:srgbClr val="FFFFFF"/>
                </a:solidFill>
              </a:rPr>
              <a:t>Some B&amp;W examples:</a:t>
            </a:r>
            <a:br>
              <a:rPr lang="en-US" altLang="en-US" sz="3600">
                <a:solidFill>
                  <a:srgbClr val="FFFFFF"/>
                </a:solidFill>
              </a:rPr>
            </a:br>
            <a:r>
              <a:rPr lang="en-US" altLang="en-US" sz="3600">
                <a:solidFill>
                  <a:srgbClr val="FFFFFF"/>
                </a:solidFill>
              </a:rPr>
              <a:t>Vowels </a:t>
            </a:r>
            <a:br>
              <a:rPr lang="en-US" altLang="en-US" sz="3600">
                <a:solidFill>
                  <a:srgbClr val="FFFFFF"/>
                </a:solidFill>
              </a:rPr>
            </a:br>
            <a:endParaRPr lang="en-US" altLang="en-US" sz="3600">
              <a:solidFill>
                <a:srgbClr val="FFFFFF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FFFF"/>
                </a:solidFill>
              </a:rPr>
              <a:t>/</a:t>
            </a:r>
            <a:r>
              <a:rPr lang="en-US" altLang="en-US" dirty="0" err="1">
                <a:solidFill>
                  <a:srgbClr val="FFFFFF"/>
                </a:solidFill>
              </a:rPr>
              <a:t>i</a:t>
            </a:r>
            <a:r>
              <a:rPr lang="en-US" altLang="en-US" dirty="0">
                <a:solidFill>
                  <a:srgbClr val="FFFFFF"/>
                </a:solidFill>
              </a:rPr>
              <a:t>  a  </a:t>
            </a:r>
            <a:r>
              <a:rPr lang="en-US" altLang="en-US" dirty="0" err="1">
                <a:solidFill>
                  <a:srgbClr val="FFFFFF"/>
                </a:solidFill>
              </a:rPr>
              <a:t>i</a:t>
            </a:r>
            <a:r>
              <a:rPr lang="en-US" altLang="en-US" dirty="0">
                <a:solidFill>
                  <a:srgbClr val="FFFFFF"/>
                </a:solidFill>
              </a:rPr>
              <a:t>  a / --  produced with level pitch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FFFF"/>
                </a:solidFill>
              </a:rPr>
              <a:t>Wideband spectrogram (left); narrow band (right)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4932" name="Picture 6" descr="Copy of filter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17" y="1890934"/>
            <a:ext cx="6798082" cy="30761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7AE4E8-E1B9-4BF1-BA13-3ED421330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66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01"/>
    </mc:Choice>
    <mc:Fallback xmlns="">
      <p:transition spd="slow" advTm="101401"/>
    </mc:Fallback>
  </mc:AlternateContent>
  <p:extLst>
    <p:ext uri="{3A86A75C-4F4B-4683-9AE1-C65F6400EC91}">
      <p14:laserTraceLst xmlns:p14="http://schemas.microsoft.com/office/powerpoint/2010/main">
        <p14:tracePtLst>
          <p14:tracePt t="19276" x="9601200" y="4473575"/>
          <p14:tracePt t="19609" x="9575800" y="4473575"/>
          <p14:tracePt t="19618" x="9567863" y="4473575"/>
          <p14:tracePt t="19625" x="9559925" y="4473575"/>
          <p14:tracePt t="19634" x="9551988" y="4473575"/>
          <p14:tracePt t="19641" x="9544050" y="4473575"/>
          <p14:tracePt t="19649" x="9536113" y="4481513"/>
          <p14:tracePt t="19666" x="9520238" y="4497388"/>
          <p14:tracePt t="19673" x="9512300" y="4505325"/>
          <p14:tracePt t="19681" x="9504363" y="4521200"/>
          <p14:tracePt t="19689" x="9488488" y="4529138"/>
          <p14:tracePt t="19697" x="9472613" y="4552950"/>
          <p14:tracePt t="19706" x="9456738" y="4568825"/>
          <p14:tracePt t="19713" x="9432925" y="4592638"/>
          <p14:tracePt t="19722" x="9417050" y="4608513"/>
          <p14:tracePt t="19729" x="9385300" y="4641850"/>
          <p14:tracePt t="19737" x="9353550" y="4665663"/>
          <p14:tracePt t="19746" x="9329738" y="4697413"/>
          <p14:tracePt t="19753" x="9290050" y="4729163"/>
          <p14:tracePt t="19761" x="9250363" y="4760913"/>
          <p14:tracePt t="19769" x="9201150" y="4784725"/>
          <p14:tracePt t="19777" x="9145588" y="4816475"/>
          <p14:tracePt t="19785" x="9082088" y="4832350"/>
          <p14:tracePt t="19793" x="9010650" y="4856163"/>
          <p14:tracePt t="19801" x="8915400" y="4879975"/>
          <p14:tracePt t="19809" x="8794750" y="4895850"/>
          <p14:tracePt t="19817" x="8659813" y="4903788"/>
          <p14:tracePt t="19825" x="8499475" y="4919663"/>
          <p14:tracePt t="19833" x="8340725" y="4927600"/>
          <p14:tracePt t="19841" x="8164513" y="4927600"/>
          <p14:tracePt t="19849" x="7989888" y="4927600"/>
          <p14:tracePt t="19857" x="7797800" y="4927600"/>
          <p14:tracePt t="19865" x="7623175" y="4927600"/>
          <p14:tracePt t="19884" x="7288213" y="4935538"/>
          <p14:tracePt t="19889" x="7161213" y="4935538"/>
          <p14:tracePt t="19897" x="7040563" y="4943475"/>
          <p14:tracePt t="19905" x="6945313" y="4943475"/>
          <p14:tracePt t="19914" x="6858000" y="4951413"/>
          <p14:tracePt t="19921" x="6777038" y="4951413"/>
          <p14:tracePt t="19929" x="6689725" y="4959350"/>
          <p14:tracePt t="19938" x="6618288" y="4959350"/>
          <p14:tracePt t="19945" x="6538913" y="4959350"/>
          <p14:tracePt t="19955" x="6475413" y="4959350"/>
          <p14:tracePt t="19965" x="6426200" y="4959350"/>
          <p14:tracePt t="19969" x="6370638" y="4959350"/>
          <p14:tracePt t="19978" x="6307138" y="4959350"/>
          <p14:tracePt t="19985" x="6259513" y="4959350"/>
          <p14:tracePt t="19993" x="6227763" y="4959350"/>
          <p14:tracePt t="20001" x="6188075" y="4959350"/>
          <p14:tracePt t="20010" x="6140450" y="4959350"/>
          <p14:tracePt t="20017" x="6091238" y="4959350"/>
          <p14:tracePt t="20026" x="6035675" y="4959350"/>
          <p14:tracePt t="20033" x="5972175" y="4959350"/>
          <p14:tracePt t="20041" x="5884863" y="4976813"/>
          <p14:tracePt t="20049" x="5813425" y="4976813"/>
          <p14:tracePt t="20057" x="5716588" y="4984750"/>
          <p14:tracePt t="20065" x="5629275" y="4984750"/>
          <p14:tracePt t="20073" x="5549900" y="4984750"/>
          <p14:tracePt t="20083" x="5470525" y="4984750"/>
          <p14:tracePt t="20089" x="5414963" y="4992688"/>
          <p14:tracePt t="20098" x="5373688" y="4992688"/>
          <p14:tracePt t="20105" x="5326063" y="5000625"/>
          <p14:tracePt t="20113" x="5294313" y="5000625"/>
          <p14:tracePt t="20121" x="5270500" y="5000625"/>
          <p14:tracePt t="20129" x="5246688" y="5000625"/>
          <p14:tracePt t="20137" x="5230813" y="5000625"/>
          <p14:tracePt t="20146" x="5222875" y="5000625"/>
          <p14:tracePt t="20154" x="5207000" y="5000625"/>
          <p14:tracePt t="20162" x="5199063" y="5000625"/>
          <p14:tracePt t="20249" x="5191125" y="4992688"/>
          <p14:tracePt t="20260" x="5191125" y="4984750"/>
          <p14:tracePt t="20265" x="5175250" y="4943475"/>
          <p14:tracePt t="20273" x="5167313" y="4919663"/>
          <p14:tracePt t="20281" x="5159375" y="4895850"/>
          <p14:tracePt t="20291" x="5151438" y="4879975"/>
          <p14:tracePt t="20297" x="5151438" y="4856163"/>
          <p14:tracePt t="20305" x="5151438" y="4832350"/>
          <p14:tracePt t="20314" x="5143500" y="4816475"/>
          <p14:tracePt t="20321" x="5143500" y="4800600"/>
          <p14:tracePt t="20329" x="5143500" y="4784725"/>
          <p14:tracePt t="20337" x="5143500" y="4768850"/>
          <p14:tracePt t="20345" x="5143500" y="4745038"/>
          <p14:tracePt t="20354" x="5143500" y="4737100"/>
          <p14:tracePt t="20361" x="5143500" y="4729163"/>
          <p14:tracePt t="20370" x="5143500" y="4713288"/>
          <p14:tracePt t="20378" x="5143500" y="4697413"/>
          <p14:tracePt t="20393" x="5143500" y="4689475"/>
          <p14:tracePt t="20401" x="5143500" y="4673600"/>
          <p14:tracePt t="20409" x="5143500" y="4665663"/>
          <p14:tracePt t="20417" x="5143500" y="4657725"/>
          <p14:tracePt t="20425" x="5143500" y="4641850"/>
          <p14:tracePt t="20441" x="5143500" y="4633913"/>
          <p14:tracePt t="20449" x="5143500" y="4624388"/>
          <p14:tracePt t="20473" x="5143500" y="4616450"/>
          <p14:tracePt t="20569" x="5143500" y="4608513"/>
          <p14:tracePt t="21873" x="5159375" y="4592638"/>
          <p14:tracePt t="21883" x="5199063" y="4584700"/>
          <p14:tracePt t="21889" x="5222875" y="4568825"/>
          <p14:tracePt t="21897" x="5238750" y="4552950"/>
          <p14:tracePt t="21905" x="5270500" y="4545013"/>
          <p14:tracePt t="21913" x="5286375" y="4537075"/>
          <p14:tracePt t="21921" x="5294313" y="4529138"/>
          <p14:tracePt t="21929" x="5310188" y="4529138"/>
          <p14:tracePt t="21938" x="5318125" y="4529138"/>
          <p14:tracePt t="21945" x="5318125" y="4521200"/>
          <p14:tracePt t="21953" x="5326063" y="4521200"/>
          <p14:tracePt t="22010" x="5334000" y="4521200"/>
          <p14:tracePt t="22025" x="5334000" y="4513263"/>
          <p14:tracePt t="22033" x="5341938" y="4505325"/>
          <p14:tracePt t="22041" x="5349875" y="4505325"/>
          <p14:tracePt t="22049" x="5357813" y="4497388"/>
          <p14:tracePt t="22057" x="5365750" y="4497388"/>
          <p14:tracePt t="22073" x="5373688" y="4497388"/>
          <p14:tracePt t="22097" x="5373688" y="4489450"/>
          <p14:tracePt t="22682" x="5407025" y="4489450"/>
          <p14:tracePt t="22689" x="5462588" y="4481513"/>
          <p14:tracePt t="22701" x="5518150" y="4473575"/>
          <p14:tracePt t="22706" x="5549900" y="4473575"/>
          <p14:tracePt t="22713" x="5605463" y="4465638"/>
          <p14:tracePt t="22721" x="5645150" y="4457700"/>
          <p14:tracePt t="22729" x="5676900" y="4449763"/>
          <p14:tracePt t="22737" x="5700713" y="4449763"/>
          <p14:tracePt t="22745" x="5708650" y="4449763"/>
          <p14:tracePt t="22754" x="5716588" y="4449763"/>
          <p14:tracePt t="22865" x="5757863" y="4449763"/>
          <p14:tracePt t="22873" x="5821363" y="4449763"/>
          <p14:tracePt t="22881" x="5892800" y="4449763"/>
          <p14:tracePt t="22889" x="5956300" y="4449763"/>
          <p14:tracePt t="22897" x="6019800" y="4449763"/>
          <p14:tracePt t="22905" x="6075363" y="4449763"/>
          <p14:tracePt t="22913" x="6108700" y="4449763"/>
          <p14:tracePt t="22921" x="6140450" y="4441825"/>
          <p14:tracePt t="22930" x="6164263" y="4441825"/>
          <p14:tracePt t="22938" x="6188075" y="4433888"/>
          <p14:tracePt t="22945" x="6211888" y="4433888"/>
          <p14:tracePt t="22953" x="6235700" y="4433888"/>
          <p14:tracePt t="22961" x="6251575" y="4425950"/>
          <p14:tracePt t="22977" x="6259513" y="4425950"/>
          <p14:tracePt t="23009" x="6267450" y="4425950"/>
          <p14:tracePt t="23017" x="6299200" y="4425950"/>
          <p14:tracePt t="23025" x="6330950" y="4418013"/>
          <p14:tracePt t="23033" x="6370638" y="4418013"/>
          <p14:tracePt t="23041" x="6426200" y="4418013"/>
          <p14:tracePt t="23050" x="6483350" y="4410075"/>
          <p14:tracePt t="23057" x="6530975" y="4402138"/>
          <p14:tracePt t="23066" x="6562725" y="4394200"/>
          <p14:tracePt t="23075" x="6594475" y="4394200"/>
          <p14:tracePt t="23082" x="6626225" y="4386263"/>
          <p14:tracePt t="23089" x="6665913" y="4378325"/>
          <p14:tracePt t="23099" x="6681788" y="4378325"/>
          <p14:tracePt t="23105" x="6705600" y="4378325"/>
          <p14:tracePt t="23113" x="6721475" y="4378325"/>
          <p14:tracePt t="23121" x="6737350" y="4378325"/>
          <p14:tracePt t="23129" x="6753225" y="4378325"/>
          <p14:tracePt t="23137" x="6769100" y="4378325"/>
          <p14:tracePt t="23145" x="6802438" y="4378325"/>
          <p14:tracePt t="23153" x="6850063" y="4378325"/>
          <p14:tracePt t="23161" x="6905625" y="4378325"/>
          <p14:tracePt t="23169" x="6969125" y="4386263"/>
          <p14:tracePt t="23178" x="7032625" y="4394200"/>
          <p14:tracePt t="23185" x="7088188" y="4402138"/>
          <p14:tracePt t="23193" x="7153275" y="4402138"/>
          <p14:tracePt t="23201" x="7192963" y="4402138"/>
          <p14:tracePt t="23209" x="7224713" y="4402138"/>
          <p14:tracePt t="23217" x="7248525" y="4402138"/>
          <p14:tracePt t="23225" x="7272338" y="4402138"/>
          <p14:tracePt t="23233" x="7288213" y="4402138"/>
          <p14:tracePt t="23241" x="7296150" y="4402138"/>
          <p14:tracePt t="23249" x="7304088" y="4402138"/>
          <p14:tracePt t="23297" x="7312025" y="4402138"/>
          <p14:tracePt t="23305" x="7343775" y="4402138"/>
          <p14:tracePt t="23313" x="7407275" y="4410075"/>
          <p14:tracePt t="23321" x="7470775" y="4418013"/>
          <p14:tracePt t="23330" x="7543800" y="4433888"/>
          <p14:tracePt t="23338" x="7631113" y="4441825"/>
          <p14:tracePt t="23346" x="7710488" y="4449763"/>
          <p14:tracePt t="23356" x="7773988" y="4457700"/>
          <p14:tracePt t="23361" x="7829550" y="4465638"/>
          <p14:tracePt t="23369" x="7862888" y="4465638"/>
          <p14:tracePt t="23377" x="7886700" y="4465638"/>
          <p14:tracePt t="23465" x="7894638" y="4465638"/>
          <p14:tracePt t="23473" x="7926388" y="4473575"/>
          <p14:tracePt t="23481" x="7981950" y="4473575"/>
          <p14:tracePt t="23490" x="8021638" y="4473575"/>
          <p14:tracePt t="23501" x="8069263" y="4473575"/>
          <p14:tracePt t="23506" x="8108950" y="4473575"/>
          <p14:tracePt t="23513" x="8140700" y="4473575"/>
          <p14:tracePt t="23521" x="8164513" y="4473575"/>
          <p14:tracePt t="23530" x="8172450" y="4473575"/>
          <p14:tracePt t="23539" x="8180388" y="4473575"/>
          <p14:tracePt t="23618" x="8189913" y="4473575"/>
          <p14:tracePt t="23626" x="8237538" y="4473575"/>
          <p14:tracePt t="23638" x="8277225" y="4473575"/>
          <p14:tracePt t="23641" x="8324850" y="4473575"/>
          <p14:tracePt t="23649" x="8364538" y="4465638"/>
          <p14:tracePt t="23657" x="8388350" y="4465638"/>
          <p14:tracePt t="23666" x="8404225" y="4457700"/>
          <p14:tracePt t="23849" x="8396288" y="4457700"/>
          <p14:tracePt t="23884" x="8388350" y="4457700"/>
          <p14:tracePt t="23889" x="8380413" y="4457700"/>
          <p14:tracePt t="23897" x="8364538" y="4457700"/>
          <p14:tracePt t="23905" x="8348663" y="4457700"/>
          <p14:tracePt t="23913" x="8340725" y="4457700"/>
          <p14:tracePt t="23922" x="8308975" y="4457700"/>
          <p14:tracePt t="23931" x="8285163" y="4457700"/>
          <p14:tracePt t="23937" x="8245475" y="4457700"/>
          <p14:tracePt t="23947" x="8213725" y="4465638"/>
          <p14:tracePt t="23953" x="8180388" y="4473575"/>
          <p14:tracePt t="23962" x="8140700" y="4481513"/>
          <p14:tracePt t="23969" x="8085138" y="4497388"/>
          <p14:tracePt t="23978" x="8045450" y="4505325"/>
          <p14:tracePt t="23985" x="7989888" y="4513263"/>
          <p14:tracePt t="23993" x="7934325" y="4513263"/>
          <p14:tracePt t="24001" x="7894638" y="4513263"/>
          <p14:tracePt t="24010" x="7829550" y="4513263"/>
          <p14:tracePt t="24017" x="7750175" y="4513263"/>
          <p14:tracePt t="24026" x="7678738" y="4513263"/>
          <p14:tracePt t="24034" x="7591425" y="4513263"/>
          <p14:tracePt t="24042" x="7496175" y="4505325"/>
          <p14:tracePt t="24051" x="7415213" y="4489450"/>
          <p14:tracePt t="24058" x="7312025" y="4473575"/>
          <p14:tracePt t="24066" x="7232650" y="4473575"/>
          <p14:tracePt t="24073" x="7153275" y="4465638"/>
          <p14:tracePt t="24082" x="7080250" y="4465638"/>
          <p14:tracePt t="24089" x="7016750" y="4465638"/>
          <p14:tracePt t="24097" x="6961188" y="4465638"/>
          <p14:tracePt t="24105" x="6921500" y="4465638"/>
          <p14:tracePt t="24113" x="6865938" y="4465638"/>
          <p14:tracePt t="24121" x="6834188" y="4465638"/>
          <p14:tracePt t="24129" x="6784975" y="4473575"/>
          <p14:tracePt t="24137" x="6753225" y="4473575"/>
          <p14:tracePt t="24145" x="6729413" y="4481513"/>
          <p14:tracePt t="24153" x="6713538" y="4481513"/>
          <p14:tracePt t="24161" x="6697663" y="4481513"/>
          <p14:tracePt t="24170" x="6689725" y="4481513"/>
          <p14:tracePt t="24178" x="6681788" y="4481513"/>
          <p14:tracePt t="24186" x="6673850" y="4489450"/>
          <p14:tracePt t="24194" x="6650038" y="4489450"/>
          <p14:tracePt t="24202" x="6634163" y="4489450"/>
          <p14:tracePt t="24209" x="6618288" y="4489450"/>
          <p14:tracePt t="24217" x="6610350" y="4497388"/>
          <p14:tracePt t="24225" x="6594475" y="4497388"/>
          <p14:tracePt t="24233" x="6578600" y="4505325"/>
          <p14:tracePt t="24241" x="6562725" y="4505325"/>
          <p14:tracePt t="24249" x="6554788" y="4505325"/>
          <p14:tracePt t="24257" x="6530975" y="4513263"/>
          <p14:tracePt t="24265" x="6507163" y="4513263"/>
          <p14:tracePt t="24274" x="6483350" y="4521200"/>
          <p14:tracePt t="24281" x="6451600" y="4521200"/>
          <p14:tracePt t="24291" x="6410325" y="4529138"/>
          <p14:tracePt t="24297" x="6378575" y="4529138"/>
          <p14:tracePt t="24306" x="6346825" y="4529138"/>
          <p14:tracePt t="24313" x="6315075" y="4529138"/>
          <p14:tracePt t="24321" x="6275388" y="4529138"/>
          <p14:tracePt t="24329" x="6243638" y="4529138"/>
          <p14:tracePt t="24337" x="6219825" y="4529138"/>
          <p14:tracePt t="24345" x="6196013" y="4529138"/>
          <p14:tracePt t="24355" x="6164263" y="4529138"/>
          <p14:tracePt t="24361" x="6156325" y="4529138"/>
          <p14:tracePt t="24369" x="6148388" y="4529138"/>
          <p14:tracePt t="24377" x="6140450" y="4529138"/>
          <p14:tracePt t="24482" x="6132513" y="4529138"/>
          <p14:tracePt t="24490" x="6108700" y="4529138"/>
          <p14:tracePt t="24498" x="6083300" y="4537075"/>
          <p14:tracePt t="24506" x="6043613" y="4537075"/>
          <p14:tracePt t="24513" x="6019800" y="4537075"/>
          <p14:tracePt t="24522" x="5995988" y="4537075"/>
          <p14:tracePt t="24529" x="5964238" y="4545013"/>
          <p14:tracePt t="24537" x="5940425" y="4545013"/>
          <p14:tracePt t="24545" x="5908675" y="4545013"/>
          <p14:tracePt t="24553" x="5884863" y="4545013"/>
          <p14:tracePt t="24561" x="5861050" y="4545013"/>
          <p14:tracePt t="24569" x="5837238" y="4545013"/>
          <p14:tracePt t="24577" x="5813425" y="4545013"/>
          <p14:tracePt t="24585" x="5797550" y="4545013"/>
          <p14:tracePt t="24593" x="5773738" y="4545013"/>
          <p14:tracePt t="24601" x="5749925" y="4545013"/>
          <p14:tracePt t="24609" x="5716588" y="4545013"/>
          <p14:tracePt t="24617" x="5692775" y="4545013"/>
          <p14:tracePt t="24625" x="5668963" y="4545013"/>
          <p14:tracePt t="24634" x="5653088" y="4545013"/>
          <p14:tracePt t="24641" x="5637213" y="4545013"/>
          <p14:tracePt t="24649" x="5621338" y="4545013"/>
          <p14:tracePt t="24657" x="5613400" y="4552950"/>
          <p14:tracePt t="24665" x="5597525" y="4552950"/>
          <p14:tracePt t="24673" x="5589588" y="4552950"/>
          <p14:tracePt t="24682" x="5581650" y="4552950"/>
          <p14:tracePt t="24689" x="5573713" y="4552950"/>
          <p14:tracePt t="24698" x="5565775" y="4552950"/>
          <p14:tracePt t="24705" x="5557838" y="4552950"/>
          <p14:tracePt t="24713" x="5549900" y="4552950"/>
          <p14:tracePt t="24732" x="5541963" y="4552950"/>
          <p14:tracePt t="24737" x="5534025" y="4552950"/>
          <p14:tracePt t="24745" x="5526088" y="4552950"/>
          <p14:tracePt t="24761" x="5510213" y="4552950"/>
          <p14:tracePt t="24769" x="5502275" y="4552950"/>
          <p14:tracePt t="24786" x="5486400" y="4552950"/>
          <p14:tracePt t="24801" x="5478463" y="4552950"/>
          <p14:tracePt t="24809" x="5470525" y="4552950"/>
          <p14:tracePt t="24818" x="5462588" y="4552950"/>
          <p14:tracePt t="26922" x="5462588" y="4545013"/>
          <p14:tracePt t="26930" x="5478463" y="4537075"/>
          <p14:tracePt t="26948" x="5486400" y="4529138"/>
          <p14:tracePt t="26969" x="5486400" y="4521200"/>
          <p14:tracePt t="27337" x="5494338" y="4521200"/>
          <p14:tracePt t="27345" x="5518150" y="4521200"/>
          <p14:tracePt t="27355" x="5534025" y="4521200"/>
          <p14:tracePt t="27362" x="5549900" y="4513263"/>
          <p14:tracePt t="27369" x="5573713" y="4505325"/>
          <p14:tracePt t="27377" x="5597525" y="4505325"/>
          <p14:tracePt t="27385" x="5605463" y="4505325"/>
          <p14:tracePt t="27393" x="5621338" y="4505325"/>
          <p14:tracePt t="27401" x="5645150" y="4497388"/>
          <p14:tracePt t="27409" x="5668963" y="4497388"/>
          <p14:tracePt t="27417" x="5692775" y="4497388"/>
          <p14:tracePt t="27425" x="5708650" y="4497388"/>
          <p14:tracePt t="27433" x="5724525" y="4497388"/>
          <p14:tracePt t="27441" x="5740400" y="4497388"/>
          <p14:tracePt t="27449" x="5749925" y="4497388"/>
          <p14:tracePt t="27457" x="5765800" y="4497388"/>
          <p14:tracePt t="27465" x="5773738" y="4497388"/>
          <p14:tracePt t="27473" x="5781675" y="4497388"/>
          <p14:tracePt t="27545" x="5789613" y="4497388"/>
          <p14:tracePt t="27553" x="5805488" y="4497388"/>
          <p14:tracePt t="27561" x="5837238" y="4497388"/>
          <p14:tracePt t="27569" x="5892800" y="4497388"/>
          <p14:tracePt t="27577" x="5940425" y="4497388"/>
          <p14:tracePt t="27585" x="5980113" y="4497388"/>
          <p14:tracePt t="27593" x="6019800" y="4497388"/>
          <p14:tracePt t="27601" x="6067425" y="4497388"/>
          <p14:tracePt t="27609" x="6108700" y="4497388"/>
          <p14:tracePt t="27618" x="6140450" y="4497388"/>
          <p14:tracePt t="27625" x="6180138" y="4497388"/>
          <p14:tracePt t="27633" x="6203950" y="4497388"/>
          <p14:tracePt t="27641" x="6211888" y="4497388"/>
          <p14:tracePt t="27649" x="6219825" y="4497388"/>
          <p14:tracePt t="27657" x="6227763" y="4497388"/>
          <p14:tracePt t="27713" x="6235700" y="4497388"/>
          <p14:tracePt t="27721" x="6267450" y="4497388"/>
          <p14:tracePt t="27730" x="6291263" y="4497388"/>
          <p14:tracePt t="27737" x="6315075" y="4497388"/>
          <p14:tracePt t="27745" x="6338888" y="4497388"/>
          <p14:tracePt t="27753" x="6362700" y="4497388"/>
          <p14:tracePt t="27761" x="6386513" y="4489450"/>
          <p14:tracePt t="27769" x="6402388" y="4481513"/>
          <p14:tracePt t="27777" x="6418263" y="4481513"/>
          <p14:tracePt t="27785" x="6434138" y="4481513"/>
          <p14:tracePt t="27793" x="6442075" y="4481513"/>
          <p14:tracePt t="27801" x="6451600" y="4473575"/>
          <p14:tracePt t="27809" x="6459538" y="4473575"/>
          <p14:tracePt t="27833" x="6475413" y="4465638"/>
          <p14:tracePt t="27841" x="6491288" y="4465638"/>
          <p14:tracePt t="27849" x="6515100" y="4465638"/>
          <p14:tracePt t="27857" x="6538913" y="4465638"/>
          <p14:tracePt t="27865" x="6562725" y="4457700"/>
          <p14:tracePt t="27883" x="6626225" y="4449763"/>
          <p14:tracePt t="27889" x="6657975" y="4449763"/>
          <p14:tracePt t="27897" x="6689725" y="4441825"/>
          <p14:tracePt t="27905" x="6705600" y="4441825"/>
          <p14:tracePt t="27913" x="6721475" y="4433888"/>
          <p14:tracePt t="27921" x="6729413" y="4433888"/>
          <p14:tracePt t="27930" x="6737350" y="4433888"/>
          <p14:tracePt t="27946" x="6745288" y="4433888"/>
          <p14:tracePt t="27985" x="6761163" y="4433888"/>
          <p14:tracePt t="27993" x="6810375" y="4433888"/>
          <p14:tracePt t="28001" x="6873875" y="4433888"/>
          <p14:tracePt t="28010" x="6929438" y="4433888"/>
          <p14:tracePt t="28017" x="6992938" y="4433888"/>
          <p14:tracePt t="28025" x="7048500" y="4433888"/>
          <p14:tracePt t="28033" x="7088188" y="4433888"/>
          <p14:tracePt t="28041" x="7135813" y="4433888"/>
          <p14:tracePt t="28049" x="7169150" y="4433888"/>
          <p14:tracePt t="28057" x="7200900" y="4433888"/>
          <p14:tracePt t="28065" x="7224713" y="4433888"/>
          <p14:tracePt t="28073" x="7232650" y="4433888"/>
          <p14:tracePt t="28081" x="7240588" y="4433888"/>
          <p14:tracePt t="28089" x="7248525" y="4433888"/>
          <p14:tracePt t="28154" x="7256463" y="4433888"/>
          <p14:tracePt t="28161" x="7288213" y="4441825"/>
          <p14:tracePt t="28169" x="7327900" y="4441825"/>
          <p14:tracePt t="28177" x="7375525" y="4449763"/>
          <p14:tracePt t="28185" x="7431088" y="4449763"/>
          <p14:tracePt t="28193" x="7462838" y="4449763"/>
          <p14:tracePt t="28201" x="7496175" y="4449763"/>
          <p14:tracePt t="28209" x="7519988" y="4449763"/>
          <p14:tracePt t="28217" x="7527925" y="4449763"/>
          <p14:tracePt t="28225" x="7543800" y="4449763"/>
          <p14:tracePt t="28308" x="7551738" y="4449763"/>
          <p14:tracePt t="28322" x="7559675" y="4449763"/>
          <p14:tracePt t="28330" x="7607300" y="4449763"/>
          <p14:tracePt t="28341" x="7631113" y="4449763"/>
          <p14:tracePt t="28346" x="7654925" y="4457700"/>
          <p14:tracePt t="28356" x="7670800" y="4457700"/>
          <p14:tracePt t="28361" x="7686675" y="4457700"/>
          <p14:tracePt t="28369" x="7702550" y="4457700"/>
          <p14:tracePt t="28377" x="7718425" y="4457700"/>
          <p14:tracePt t="28394" x="7734300" y="4457700"/>
          <p14:tracePt t="28473" x="7742238" y="4457700"/>
          <p14:tracePt t="28482" x="7750175" y="4457700"/>
          <p14:tracePt t="28490" x="7781925" y="4465638"/>
          <p14:tracePt t="28498" x="7805738" y="4465638"/>
          <p14:tracePt t="28506" x="7821613" y="4465638"/>
          <p14:tracePt t="28514" x="7847013" y="4465638"/>
          <p14:tracePt t="28521" x="7862888" y="4465638"/>
          <p14:tracePt t="28529" x="7886700" y="4465638"/>
          <p14:tracePt t="28537" x="7894638" y="4465638"/>
          <p14:tracePt t="28545" x="7918450" y="4465638"/>
          <p14:tracePt t="28553" x="7926388" y="4465638"/>
          <p14:tracePt t="28562" x="7942263" y="4465638"/>
          <p14:tracePt t="28575" x="7950200" y="4465638"/>
          <p14:tracePt t="28577" x="7966075" y="4465638"/>
          <p14:tracePt t="28593" x="7974013" y="4465638"/>
          <p14:tracePt t="28617" x="7981950" y="4465638"/>
          <p14:tracePt t="28625" x="7989888" y="4465638"/>
          <p14:tracePt t="28640" x="8013700" y="4465638"/>
          <p14:tracePt t="28641" x="8045450" y="4465638"/>
          <p14:tracePt t="28649" x="8101013" y="4473575"/>
          <p14:tracePt t="28657" x="8132763" y="4481513"/>
          <p14:tracePt t="28665" x="8172450" y="4489450"/>
          <p14:tracePt t="28673" x="8189913" y="4489450"/>
          <p14:tracePt t="28683" x="8197850" y="4489450"/>
          <p14:tracePt t="29145" x="8197850" y="4497388"/>
          <p14:tracePt t="29153" x="8189913" y="4497388"/>
          <p14:tracePt t="29169" x="8180388" y="4497388"/>
          <p14:tracePt t="29185" x="8172450" y="4497388"/>
          <p14:tracePt t="29193" x="8164513" y="4505325"/>
          <p14:tracePt t="29201" x="8148638" y="4505325"/>
          <p14:tracePt t="29209" x="8116888" y="4513263"/>
          <p14:tracePt t="29217" x="8085138" y="4513263"/>
          <p14:tracePt t="29226" x="8045450" y="4513263"/>
          <p14:tracePt t="29235" x="7989888" y="4513263"/>
          <p14:tracePt t="29243" x="7926388" y="4513263"/>
          <p14:tracePt t="29250" x="7862888" y="4513263"/>
          <p14:tracePt t="29260" x="7789863" y="4513263"/>
          <p14:tracePt t="29265" x="7710488" y="4513263"/>
          <p14:tracePt t="29273" x="7631113" y="4513263"/>
          <p14:tracePt t="29282" x="7543800" y="4505325"/>
          <p14:tracePt t="29289" x="7470775" y="4505325"/>
          <p14:tracePt t="29298" x="7407275" y="4497388"/>
          <p14:tracePt t="29305" x="7359650" y="4497388"/>
          <p14:tracePt t="29313" x="7327900" y="4497388"/>
          <p14:tracePt t="29323" x="7304088" y="4497388"/>
          <p14:tracePt t="29329" x="7288213" y="4497388"/>
          <p14:tracePt t="29337" x="7272338" y="4497388"/>
          <p14:tracePt t="29354" x="7264400" y="4497388"/>
          <p14:tracePt t="29386" x="7256463" y="4497388"/>
          <p14:tracePt t="29418" x="7248525" y="4497388"/>
          <p14:tracePt t="29425" x="7240588" y="4497388"/>
          <p14:tracePt t="29433" x="7232650" y="4505325"/>
          <p14:tracePt t="29441" x="7224713" y="4513263"/>
          <p14:tracePt t="29449" x="7216775" y="4513263"/>
          <p14:tracePt t="29457" x="7200900" y="4521200"/>
          <p14:tracePt t="29465" x="7192963" y="4529138"/>
          <p14:tracePt t="29473" x="7177088" y="4529138"/>
          <p14:tracePt t="29481" x="7161213" y="4537075"/>
          <p14:tracePt t="29489" x="7135813" y="4545013"/>
          <p14:tracePt t="29498" x="7119938" y="4552950"/>
          <p14:tracePt t="29505" x="7104063" y="4552950"/>
          <p14:tracePt t="29513" x="7080250" y="4552950"/>
          <p14:tracePt t="29521" x="7064375" y="4560888"/>
          <p14:tracePt t="29529" x="7048500" y="4560888"/>
          <p14:tracePt t="29537" x="7024688" y="4568825"/>
          <p14:tracePt t="29546" x="6985000" y="4568825"/>
          <p14:tracePt t="29553" x="6961188" y="4568825"/>
          <p14:tracePt t="29561" x="6921500" y="4568825"/>
          <p14:tracePt t="29571" x="6873875" y="4568825"/>
          <p14:tracePt t="29578" x="6818313" y="4568825"/>
          <p14:tracePt t="29588" x="6753225" y="4568825"/>
          <p14:tracePt t="29593" x="6689725" y="4568825"/>
          <p14:tracePt t="29601" x="6634163" y="4568825"/>
          <p14:tracePt t="29609" x="6578600" y="4568825"/>
          <p14:tracePt t="29617" x="6530975" y="4576763"/>
          <p14:tracePt t="29626" x="6483350" y="4584700"/>
          <p14:tracePt t="29634" x="6442075" y="4584700"/>
          <p14:tracePt t="29642" x="6386513" y="4592638"/>
          <p14:tracePt t="29651" x="6338888" y="4592638"/>
          <p14:tracePt t="29658" x="6283325" y="4600575"/>
          <p14:tracePt t="29667" x="6243638" y="4608513"/>
          <p14:tracePt t="29674" x="6196013" y="4608513"/>
          <p14:tracePt t="29682" x="6156325" y="4608513"/>
          <p14:tracePt t="29689" x="6108700" y="4608513"/>
          <p14:tracePt t="29700" x="6067425" y="4608513"/>
          <p14:tracePt t="29705" x="6027738" y="4608513"/>
          <p14:tracePt t="29713" x="5972175" y="4608513"/>
          <p14:tracePt t="29721" x="5924550" y="4608513"/>
          <p14:tracePt t="29729" x="5876925" y="4608513"/>
          <p14:tracePt t="29737" x="5821363" y="4608513"/>
          <p14:tracePt t="29745" x="5789613" y="4608513"/>
          <p14:tracePt t="29753" x="5732463" y="4608513"/>
          <p14:tracePt t="29761" x="5700713" y="4608513"/>
          <p14:tracePt t="29770" x="5676900" y="4608513"/>
          <p14:tracePt t="29777" x="5653088" y="4608513"/>
          <p14:tracePt t="29785" x="5629275" y="4608513"/>
          <p14:tracePt t="29793" x="5613400" y="4608513"/>
          <p14:tracePt t="29801" x="5605463" y="4608513"/>
          <p14:tracePt t="29809" x="5581650" y="4608513"/>
          <p14:tracePt t="29818" x="5565775" y="4608513"/>
          <p14:tracePt t="29825" x="5549900" y="4608513"/>
          <p14:tracePt t="29833" x="5541963" y="4608513"/>
          <p14:tracePt t="29841" x="5534025" y="4608513"/>
          <p14:tracePt t="29849" x="5518150" y="4608513"/>
          <p14:tracePt t="29857" x="5502275" y="4608513"/>
          <p14:tracePt t="29865" x="5486400" y="4608513"/>
          <p14:tracePt t="29873" x="5470525" y="4608513"/>
          <p14:tracePt t="29882" x="5454650" y="4608513"/>
          <p14:tracePt t="29900" x="5422900" y="4608513"/>
          <p14:tracePt t="30058" x="5414963" y="4608513"/>
          <p14:tracePt t="30066" x="5414963" y="4600575"/>
          <p14:tracePt t="30076" x="5407025" y="4592638"/>
          <p14:tracePt t="30098" x="5397500" y="4576763"/>
          <p14:tracePt t="30106" x="5397500" y="4568825"/>
          <p14:tracePt t="30113" x="5397500" y="4560888"/>
          <p14:tracePt t="30121" x="5389563" y="4552950"/>
          <p14:tracePt t="30137" x="5389563" y="4537075"/>
          <p14:tracePt t="30154" x="5389563" y="4529138"/>
          <p14:tracePt t="30161" x="5389563" y="4513263"/>
          <p14:tracePt t="30169" x="5381625" y="4505325"/>
          <p14:tracePt t="30177" x="5381625" y="4497388"/>
          <p14:tracePt t="30185" x="5381625" y="4481513"/>
          <p14:tracePt t="30193" x="5373688" y="4481513"/>
          <p14:tracePt t="30202" x="5373688" y="4473575"/>
          <p14:tracePt t="30210" x="5373688" y="4465638"/>
          <p14:tracePt t="30226" x="5373688" y="4457700"/>
          <p14:tracePt t="30297" x="5373688" y="4449763"/>
          <p14:tracePt t="30314" x="5373688" y="4441825"/>
          <p14:tracePt t="30329" x="5373688" y="4425950"/>
          <p14:tracePt t="30353" x="5373688" y="4418013"/>
          <p14:tracePt t="30361" x="5373688" y="4410075"/>
          <p14:tracePt t="30377" x="5373688" y="4394200"/>
          <p14:tracePt t="30393" x="5373688" y="4386263"/>
          <p14:tracePt t="30729" x="5381625" y="4386263"/>
          <p14:tracePt t="30746" x="5389563" y="4386263"/>
          <p14:tracePt t="30769" x="5397500" y="4386263"/>
          <p14:tracePt t="30801" x="5407025" y="4386263"/>
          <p14:tracePt t="30809" x="5414963" y="4386263"/>
          <p14:tracePt t="30833" x="5422900" y="4386263"/>
          <p14:tracePt t="30849" x="5422900" y="4378325"/>
          <p14:tracePt t="30857" x="5430838" y="4378325"/>
          <p14:tracePt t="30873" x="5438775" y="4378325"/>
          <p14:tracePt t="30884" x="5446713" y="4378325"/>
          <p14:tracePt t="30897" x="5454650" y="4378325"/>
          <p14:tracePt t="30905" x="5454650" y="4370388"/>
          <p14:tracePt t="31281" x="5446713" y="4370388"/>
          <p14:tracePt t="31290" x="5438775" y="4370388"/>
          <p14:tracePt t="31297" x="5430838" y="4362450"/>
          <p14:tracePt t="31305" x="5422900" y="4362450"/>
          <p14:tracePt t="31323" x="5414963" y="4362450"/>
          <p14:tracePt t="31337" x="5407025" y="4362450"/>
          <p14:tracePt t="31361" x="5407025" y="4354513"/>
          <p14:tracePt t="31369" x="5397500" y="4354513"/>
          <p14:tracePt t="31393" x="5397500" y="4346575"/>
          <p14:tracePt t="31401" x="5389563" y="4346575"/>
          <p14:tracePt t="31713" x="5407025" y="4346575"/>
          <p14:tracePt t="31721" x="5430838" y="4346575"/>
          <p14:tracePt t="31729" x="5446713" y="4346575"/>
          <p14:tracePt t="31737" x="5462588" y="4346575"/>
          <p14:tracePt t="31745" x="5486400" y="4346575"/>
          <p14:tracePt t="31754" x="5502275" y="4346575"/>
          <p14:tracePt t="31761" x="5510213" y="4346575"/>
          <p14:tracePt t="31770" x="5526088" y="4346575"/>
          <p14:tracePt t="31777" x="5534025" y="4346575"/>
          <p14:tracePt t="31785" x="5541963" y="4346575"/>
          <p14:tracePt t="31801" x="5549900" y="4346575"/>
          <p14:tracePt t="31809" x="5549900" y="4338638"/>
          <p14:tracePt t="31817" x="5565775" y="4338638"/>
          <p14:tracePt t="31825" x="5573713" y="4338638"/>
          <p14:tracePt t="31833" x="5581650" y="4322763"/>
          <p14:tracePt t="31841" x="5605463" y="4314825"/>
          <p14:tracePt t="31849" x="5613400" y="4314825"/>
          <p14:tracePt t="31857" x="5629275" y="4306888"/>
          <p14:tracePt t="31865" x="5637213" y="4298950"/>
          <p14:tracePt t="31873" x="5661025" y="4298950"/>
          <p14:tracePt t="31884" x="5668963" y="4298950"/>
          <p14:tracePt t="31889" x="5684838" y="4291013"/>
          <p14:tracePt t="31897" x="5700713" y="4281488"/>
          <p14:tracePt t="31905" x="5724525" y="4273550"/>
          <p14:tracePt t="31913" x="5740400" y="4273550"/>
          <p14:tracePt t="31921" x="5749925" y="4265613"/>
          <p14:tracePt t="31930" x="5765800" y="4257675"/>
          <p14:tracePt t="31937" x="5789613" y="4249738"/>
          <p14:tracePt t="31945" x="5797550" y="4241800"/>
          <p14:tracePt t="31953" x="5813425" y="4233863"/>
          <p14:tracePt t="31961" x="5829300" y="4225925"/>
          <p14:tracePt t="31969" x="5845175" y="4210050"/>
          <p14:tracePt t="31978" x="5861050" y="4202113"/>
          <p14:tracePt t="31986" x="5884863" y="4194175"/>
          <p14:tracePt t="31993" x="5900738" y="4186238"/>
          <p14:tracePt t="32001" x="5924550" y="4178300"/>
          <p14:tracePt t="32009" x="5948363" y="4170363"/>
          <p14:tracePt t="32017" x="5964238" y="4162425"/>
          <p14:tracePt t="32025" x="5972175" y="4162425"/>
          <p14:tracePt t="32033" x="5980113" y="4154488"/>
          <p14:tracePt t="32049" x="5988050" y="4154488"/>
          <p14:tracePt t="32067" x="5988050" y="4146550"/>
          <p14:tracePt t="32082" x="5995988" y="4146550"/>
          <p14:tracePt t="32097" x="6003925" y="4146550"/>
          <p14:tracePt t="32105" x="6003925" y="4138613"/>
          <p14:tracePt t="32113" x="6011863" y="4138613"/>
          <p14:tracePt t="32121" x="6011863" y="4130675"/>
          <p14:tracePt t="32129" x="6019800" y="4130675"/>
          <p14:tracePt t="32146" x="6027738" y="4130675"/>
          <p14:tracePt t="32153" x="6035675" y="4130675"/>
          <p14:tracePt t="32161" x="6043613" y="4122738"/>
          <p14:tracePt t="32169" x="6051550" y="4114800"/>
          <p14:tracePt t="32177" x="6059488" y="4114800"/>
          <p14:tracePt t="32185" x="6067425" y="4114800"/>
          <p14:tracePt t="32193" x="6075363" y="4114800"/>
          <p14:tracePt t="32201" x="6075363" y="4106863"/>
          <p14:tracePt t="32209" x="6083300" y="4106863"/>
          <p14:tracePt t="32227" x="6091238" y="4098925"/>
          <p14:tracePt t="32242" x="6100763" y="4098925"/>
          <p14:tracePt t="32250" x="6108700" y="4090988"/>
          <p14:tracePt t="32265" x="6116638" y="4090988"/>
          <p14:tracePt t="32283" x="6124575" y="4083050"/>
          <p14:tracePt t="32299" x="6132513" y="4075113"/>
          <p14:tracePt t="32306" x="6140450" y="4075113"/>
          <p14:tracePt t="32337" x="6148388" y="4075113"/>
          <p14:tracePt t="32353" x="6148388" y="4067175"/>
          <p14:tracePt t="32361" x="6164263" y="4067175"/>
          <p14:tracePt t="32377" x="6172200" y="4067175"/>
          <p14:tracePt t="32385" x="6172200" y="4059238"/>
          <p14:tracePt t="32393" x="6180138" y="4059238"/>
          <p14:tracePt t="32417" x="6188075" y="4059238"/>
          <p14:tracePt t="32433" x="6203950" y="4051300"/>
          <p14:tracePt t="32441" x="6211888" y="4051300"/>
          <p14:tracePt t="32449" x="6227763" y="4051300"/>
          <p14:tracePt t="32457" x="6251575" y="4051300"/>
          <p14:tracePt t="32465" x="6267450" y="4043363"/>
          <p14:tracePt t="32473" x="6283325" y="4043363"/>
          <p14:tracePt t="32481" x="6299200" y="4043363"/>
          <p14:tracePt t="32489" x="6307138" y="4043363"/>
          <p14:tracePt t="32498" x="6315075" y="4043363"/>
          <p14:tracePt t="32578" x="6323013" y="4043363"/>
          <p14:tracePt t="32594" x="6362700" y="4043363"/>
          <p14:tracePt t="32602" x="6426200" y="4043363"/>
          <p14:tracePt t="32610" x="6523038" y="4043363"/>
          <p14:tracePt t="32618" x="6626225" y="4043363"/>
          <p14:tracePt t="32627" x="6753225" y="4043363"/>
          <p14:tracePt t="32635" x="6858000" y="4043363"/>
          <p14:tracePt t="32641" x="6969125" y="4043363"/>
          <p14:tracePt t="32649" x="7064375" y="4043363"/>
          <p14:tracePt t="32657" x="7135813" y="4043363"/>
          <p14:tracePt t="32666" x="7192963" y="4043363"/>
          <p14:tracePt t="32673" x="7216775" y="4043363"/>
          <p14:tracePt t="32682" x="7224713" y="4043363"/>
          <p14:tracePt t="33001" x="7240588" y="4059238"/>
          <p14:tracePt t="33010" x="7248525" y="4083050"/>
          <p14:tracePt t="33017" x="7264400" y="4106863"/>
          <p14:tracePt t="33025" x="7272338" y="4122738"/>
          <p14:tracePt t="33033" x="7288213" y="4138613"/>
          <p14:tracePt t="33041" x="7296150" y="4154488"/>
          <p14:tracePt t="33049" x="7304088" y="4170363"/>
          <p14:tracePt t="33058" x="7312025" y="4170363"/>
          <p14:tracePt t="33067" x="7312025" y="4186238"/>
          <p14:tracePt t="33074" x="7319963" y="4186238"/>
          <p14:tracePt t="33081" x="7319963" y="4194175"/>
          <p14:tracePt t="33097" x="7335838" y="4202113"/>
          <p14:tracePt t="33113" x="7335838" y="4210050"/>
          <p14:tracePt t="33137" x="7343775" y="4210050"/>
          <p14:tracePt t="33161" x="7343775" y="4217988"/>
          <p14:tracePt t="33169" x="7375525" y="4233863"/>
          <p14:tracePt t="33177" x="7415213" y="4257675"/>
          <p14:tracePt t="33185" x="7454900" y="4273550"/>
          <p14:tracePt t="33193" x="7486650" y="4273550"/>
          <p14:tracePt t="33201" x="7512050" y="4291013"/>
          <p14:tracePt t="33212" x="7527925" y="4291013"/>
          <p14:tracePt t="33217" x="7543800" y="4298950"/>
          <p14:tracePt t="33233" x="7551738" y="4298950"/>
          <p14:tracePt t="33249" x="7559675" y="4298950"/>
          <p14:tracePt t="33259" x="7567613" y="4298950"/>
          <p14:tracePt t="33273" x="7575550" y="4298950"/>
          <p14:tracePt t="33282" x="7575550" y="4306888"/>
          <p14:tracePt t="33298" x="7583488" y="4306888"/>
          <p14:tracePt t="33321" x="7591425" y="4306888"/>
          <p14:tracePt t="33330" x="7607300" y="4306888"/>
          <p14:tracePt t="33339" x="7623175" y="4306888"/>
          <p14:tracePt t="33346" x="7654925" y="4306888"/>
          <p14:tracePt t="33355" x="7694613" y="4298950"/>
          <p14:tracePt t="33361" x="7750175" y="4298950"/>
          <p14:tracePt t="33369" x="7813675" y="4298950"/>
          <p14:tracePt t="33378" x="7878763" y="4298950"/>
          <p14:tracePt t="33385" x="7950200" y="4298950"/>
          <p14:tracePt t="33393" x="8013700" y="4298950"/>
          <p14:tracePt t="33401" x="8045450" y="4298950"/>
          <p14:tracePt t="33409" x="8077200" y="4291013"/>
          <p14:tracePt t="33417" x="8093075" y="4291013"/>
          <p14:tracePt t="33505" x="8101013" y="4265613"/>
          <p14:tracePt t="33513" x="8108950" y="4257675"/>
          <p14:tracePt t="33521" x="8124825" y="4241800"/>
          <p14:tracePt t="33529" x="8132763" y="4233863"/>
          <p14:tracePt t="33537" x="8140700" y="4225925"/>
          <p14:tracePt t="33561" x="8148638" y="4225925"/>
          <p14:tracePt t="33609" x="8148638" y="4217988"/>
          <p14:tracePt t="33721" x="8108950" y="4210050"/>
          <p14:tracePt t="33730" x="8069263" y="4202113"/>
          <p14:tracePt t="33738" x="8013700" y="4202113"/>
          <p14:tracePt t="33746" x="7950200" y="4178300"/>
          <p14:tracePt t="33754" x="7862888" y="4170363"/>
          <p14:tracePt t="33762" x="7742238" y="4146550"/>
          <p14:tracePt t="33770" x="7591425" y="4114800"/>
          <p14:tracePt t="33778" x="7423150" y="4083050"/>
          <p14:tracePt t="33786" x="7256463" y="4043363"/>
          <p14:tracePt t="33794" x="7064375" y="3995738"/>
          <p14:tracePt t="33804" x="6873875" y="3963988"/>
          <p14:tracePt t="33810" x="6737350" y="3922713"/>
          <p14:tracePt t="33819" x="6594475" y="3898900"/>
          <p14:tracePt t="33825" x="6467475" y="3859213"/>
          <p14:tracePt t="33833" x="6362700" y="3835400"/>
          <p14:tracePt t="33841" x="6283325" y="3803650"/>
          <p14:tracePt t="33849" x="6203950" y="3771900"/>
          <p14:tracePt t="33857" x="6132513" y="3748088"/>
          <p14:tracePt t="33866" x="6091238" y="3732213"/>
          <p14:tracePt t="33885" x="6027738" y="3700463"/>
          <p14:tracePt t="33889" x="6011863" y="3692525"/>
          <p14:tracePt t="33898" x="6003925" y="3684588"/>
          <p14:tracePt t="33905" x="5995988" y="3676650"/>
          <p14:tracePt t="33913" x="5988050" y="3668713"/>
          <p14:tracePt t="33921" x="5980113" y="3660775"/>
          <p14:tracePt t="33929" x="5972175" y="3652838"/>
          <p14:tracePt t="33937" x="5964238" y="3644900"/>
          <p14:tracePt t="33945" x="5948363" y="3636963"/>
          <p14:tracePt t="33953" x="5940425" y="3613150"/>
          <p14:tracePt t="33961" x="5924550" y="3605213"/>
          <p14:tracePt t="33969" x="5900738" y="3595688"/>
          <p14:tracePt t="33979" x="5892800" y="3587750"/>
          <p14:tracePt t="33985" x="5884863" y="3587750"/>
          <p14:tracePt t="34026" x="5884863" y="3579813"/>
          <p14:tracePt t="34033" x="5876925" y="3579813"/>
          <p14:tracePt t="34049" x="5868988" y="3571875"/>
          <p14:tracePt t="34065" x="5853113" y="3563938"/>
          <p14:tracePt t="34073" x="5853113" y="3556000"/>
          <p14:tracePt t="34081" x="5837238" y="3556000"/>
          <p14:tracePt t="34089" x="5821363" y="3540125"/>
          <p14:tracePt t="34098" x="5813425" y="3540125"/>
          <p14:tracePt t="34105" x="5805488" y="3532188"/>
          <p14:tracePt t="34113" x="5789613" y="3524250"/>
          <p14:tracePt t="34121" x="5781675" y="3516313"/>
          <p14:tracePt t="34129" x="5765800" y="3500438"/>
          <p14:tracePt t="34145" x="5757863" y="3492500"/>
          <p14:tracePt t="34153" x="5749925" y="3492500"/>
          <p14:tracePt t="34161" x="5740400" y="3476625"/>
          <p14:tracePt t="34177" x="5732463" y="3476625"/>
          <p14:tracePt t="34226" x="5732463" y="3468688"/>
          <p14:tracePt t="34249" x="5724525" y="3460750"/>
          <p14:tracePt t="34259" x="5716588" y="3452813"/>
          <p14:tracePt t="34265" x="5708650" y="3452813"/>
          <p14:tracePt t="34274" x="5708650" y="3444875"/>
          <p14:tracePt t="34314" x="5700713" y="3436938"/>
          <p14:tracePt t="34326" x="5692775" y="3429000"/>
          <p14:tracePt t="34329" x="5684838" y="3429000"/>
          <p14:tracePt t="34337" x="5684838" y="3421063"/>
          <p14:tracePt t="34345" x="5668963" y="3421063"/>
          <p14:tracePt t="34353" x="5668963" y="3413125"/>
          <p14:tracePt t="34361" x="5668963" y="3405188"/>
          <p14:tracePt t="34369" x="5661025" y="3405188"/>
          <p14:tracePt t="34385" x="5661025" y="3397250"/>
          <p14:tracePt t="34417" x="5661025" y="3389313"/>
          <p14:tracePt t="34426" x="5653088" y="3389313"/>
          <p14:tracePt t="34433" x="5653088" y="3381375"/>
          <p14:tracePt t="34449" x="5653088" y="3373438"/>
          <p14:tracePt t="34465" x="5653088" y="3365500"/>
          <p14:tracePt t="34490" x="5653088" y="3357563"/>
          <p14:tracePt t="34506" x="5653088" y="3341688"/>
          <p14:tracePt t="34521" x="5661025" y="3333750"/>
          <p14:tracePt t="34529" x="5676900" y="3325813"/>
          <p14:tracePt t="34540" x="5692775" y="3325813"/>
          <p14:tracePt t="34545" x="5708650" y="3317875"/>
          <p14:tracePt t="34553" x="5724525" y="3309938"/>
          <p14:tracePt t="34561" x="5732463" y="3309938"/>
          <p14:tracePt t="34658" x="5740400" y="3309938"/>
          <p14:tracePt t="34674" x="5749925" y="3309938"/>
          <p14:tracePt t="34722" x="5757863" y="3309938"/>
          <p14:tracePt t="34793" x="5765800" y="3317875"/>
          <p14:tracePt t="34801" x="5773738" y="3325813"/>
          <p14:tracePt t="34810" x="5789613" y="3349625"/>
          <p14:tracePt t="34818" x="5805488" y="3365500"/>
          <p14:tracePt t="34825" x="5813425" y="3373438"/>
          <p14:tracePt t="34833" x="5829300" y="3389313"/>
          <p14:tracePt t="34842" x="5837238" y="3397250"/>
          <p14:tracePt t="34849" x="5845175" y="3405188"/>
          <p14:tracePt t="34865" x="5853113" y="3421063"/>
          <p14:tracePt t="34886" x="5861050" y="3429000"/>
          <p14:tracePt t="34889" x="5861050" y="3436938"/>
          <p14:tracePt t="34897" x="5868988" y="3436938"/>
          <p14:tracePt t="34905" x="5868988" y="3444875"/>
          <p14:tracePt t="34921" x="5868988" y="3452813"/>
          <p14:tracePt t="34946" x="5876925" y="3460750"/>
          <p14:tracePt t="34962" x="5876925" y="3476625"/>
          <p14:tracePt t="34969" x="5884863" y="3476625"/>
          <p14:tracePt t="34979" x="5892800" y="3484563"/>
          <p14:tracePt t="34986" x="5892800" y="3500438"/>
          <p14:tracePt t="34993" x="5900738" y="3500438"/>
          <p14:tracePt t="35001" x="5908675" y="3516313"/>
          <p14:tracePt t="35027" x="5916613" y="3524250"/>
          <p14:tracePt t="35050" x="5916613" y="3532188"/>
          <p14:tracePt t="35058" x="5932488" y="3532188"/>
          <p14:tracePt t="35067" x="5932488" y="3540125"/>
          <p14:tracePt t="35074" x="5940425" y="3548063"/>
          <p14:tracePt t="35083" x="5964238" y="3563938"/>
          <p14:tracePt t="35090" x="5980113" y="3571875"/>
          <p14:tracePt t="35099" x="6011863" y="3595688"/>
          <p14:tracePt t="35105" x="6035675" y="3613150"/>
          <p14:tracePt t="35113" x="6067425" y="3621088"/>
          <p14:tracePt t="35121" x="6091238" y="3629025"/>
          <p14:tracePt t="35129" x="6108700" y="3636963"/>
          <p14:tracePt t="35137" x="6116638" y="3644900"/>
          <p14:tracePt t="35145" x="6124575" y="3652838"/>
          <p14:tracePt t="35153" x="6132513" y="3652838"/>
          <p14:tracePt t="35169" x="6140450" y="3660775"/>
          <p14:tracePt t="35186" x="6148388" y="3660775"/>
          <p14:tracePt t="35193" x="6148388" y="3668713"/>
          <p14:tracePt t="35201" x="6156325" y="3668713"/>
          <p14:tracePt t="35265" x="6164263" y="3676650"/>
          <p14:tracePt t="35273" x="6180138" y="3676650"/>
          <p14:tracePt t="35281" x="6196013" y="3684588"/>
          <p14:tracePt t="35289" x="6203950" y="3684588"/>
          <p14:tracePt t="35297" x="6211888" y="3692525"/>
          <p14:tracePt t="35313" x="6219825" y="3692525"/>
          <p14:tracePt t="35339" x="6227763" y="3692525"/>
          <p14:tracePt t="35345" x="6235700" y="3692525"/>
          <p14:tracePt t="35355" x="6243638" y="3692525"/>
          <p14:tracePt t="35377" x="6251575" y="3692525"/>
          <p14:tracePt t="35393" x="6283325" y="3700463"/>
          <p14:tracePt t="35401" x="6315075" y="3700463"/>
          <p14:tracePt t="35409" x="6346825" y="3700463"/>
          <p14:tracePt t="35417" x="6386513" y="3708400"/>
          <p14:tracePt t="35426" x="6410325" y="3708400"/>
          <p14:tracePt t="35434" x="6434138" y="3708400"/>
          <p14:tracePt t="35443" x="6442075" y="3708400"/>
          <p14:tracePt t="35449" x="6451600" y="3708400"/>
          <p14:tracePt t="35457" x="6459538" y="3708400"/>
          <p14:tracePt t="35465" x="6475413" y="3708400"/>
          <p14:tracePt t="35481" x="6483350" y="3708400"/>
          <p14:tracePt t="35537" x="6499225" y="3708400"/>
          <p14:tracePt t="35546" x="6523038" y="3692525"/>
          <p14:tracePt t="35555" x="6554788" y="3676650"/>
          <p14:tracePt t="35561" x="6602413" y="3660775"/>
          <p14:tracePt t="35571" x="6642100" y="3644900"/>
          <p14:tracePt t="35578" x="6673850" y="3629025"/>
          <p14:tracePt t="35589" x="6721475" y="3621088"/>
          <p14:tracePt t="35593" x="6745288" y="3613150"/>
          <p14:tracePt t="35602" x="6784975" y="3595688"/>
          <p14:tracePt t="35609" x="6802438" y="3587750"/>
          <p14:tracePt t="35617" x="6818313" y="3579813"/>
          <p14:tracePt t="35625" x="6834188" y="3563938"/>
          <p14:tracePt t="35635" x="6850063" y="3556000"/>
          <p14:tracePt t="35641" x="6858000" y="3540125"/>
          <p14:tracePt t="35649" x="6873875" y="3532188"/>
          <p14:tracePt t="35657" x="6881813" y="3516313"/>
          <p14:tracePt t="35666" x="6889750" y="3508375"/>
          <p14:tracePt t="35673" x="6897688" y="3500438"/>
          <p14:tracePt t="35681" x="6913563" y="3484563"/>
          <p14:tracePt t="35689" x="6921500" y="3476625"/>
          <p14:tracePt t="35697" x="6929438" y="3460750"/>
          <p14:tracePt t="35705" x="6945313" y="3444875"/>
          <p14:tracePt t="35714" x="6953250" y="3436938"/>
          <p14:tracePt t="35721" x="6961188" y="3429000"/>
          <p14:tracePt t="35737" x="6961188" y="3421063"/>
          <p14:tracePt t="35745" x="6969125" y="3421063"/>
          <p14:tracePt t="35753" x="6977063" y="3413125"/>
          <p14:tracePt t="35786" x="6985000" y="3405188"/>
          <p14:tracePt t="35793" x="6992938" y="3405188"/>
          <p14:tracePt t="35801" x="7000875" y="3405188"/>
          <p14:tracePt t="35809" x="7000875" y="3397250"/>
          <p14:tracePt t="35825" x="7008813" y="3397250"/>
          <p14:tracePt t="35849" x="7016750" y="3389313"/>
          <p14:tracePt t="35857" x="7024688" y="3381375"/>
          <p14:tracePt t="35866" x="7032625" y="3381375"/>
          <p14:tracePt t="35873" x="7056438" y="3381375"/>
          <p14:tracePt t="35886" x="7072313" y="3373438"/>
          <p14:tracePt t="35889" x="7096125" y="3365500"/>
          <p14:tracePt t="35897" x="7119938" y="3357563"/>
          <p14:tracePt t="35905" x="7135813" y="3357563"/>
          <p14:tracePt t="35913" x="7153275" y="3349625"/>
          <p14:tracePt t="35921" x="7169150" y="3341688"/>
          <p14:tracePt t="35929" x="7177088" y="3341688"/>
          <p14:tracePt t="35937" x="7185025" y="3341688"/>
          <p14:tracePt t="35945" x="7192963" y="3333750"/>
          <p14:tracePt t="35953" x="7192963" y="3325813"/>
          <p14:tracePt t="35961" x="7208838" y="3325813"/>
          <p14:tracePt t="35969" x="7216775" y="3317875"/>
          <p14:tracePt t="35978" x="7224713" y="3317875"/>
          <p14:tracePt t="35985" x="7232650" y="3317875"/>
          <p14:tracePt t="36050" x="7240588" y="3317875"/>
          <p14:tracePt t="36058" x="7248525" y="3317875"/>
          <p14:tracePt t="36066" x="7264400" y="3317875"/>
          <p14:tracePt t="36073" x="7304088" y="3317875"/>
          <p14:tracePt t="36081" x="7343775" y="3325813"/>
          <p14:tracePt t="36089" x="7383463" y="3333750"/>
          <p14:tracePt t="36097" x="7415213" y="3341688"/>
          <p14:tracePt t="36105" x="7439025" y="3341688"/>
          <p14:tracePt t="36113" x="7446963" y="3341688"/>
          <p14:tracePt t="36121" x="7454900" y="3341688"/>
          <p14:tracePt t="36201" x="7462838" y="3341688"/>
          <p14:tracePt t="36209" x="7470775" y="3349625"/>
          <p14:tracePt t="36217" x="7486650" y="3365500"/>
          <p14:tracePt t="36225" x="7551738" y="3397250"/>
          <p14:tracePt t="36233" x="7615238" y="3436938"/>
          <p14:tracePt t="36243" x="7662863" y="3452813"/>
          <p14:tracePt t="36249" x="7678738" y="3468688"/>
          <p14:tracePt t="36259" x="7694613" y="3476625"/>
          <p14:tracePt t="36281" x="7702550" y="3484563"/>
          <p14:tracePt t="36401" x="7710488" y="3500438"/>
          <p14:tracePt t="36409" x="7718425" y="3500438"/>
          <p14:tracePt t="36433" x="7718425" y="3508375"/>
          <p14:tracePt t="36481" x="7726363" y="3524250"/>
          <p14:tracePt t="36489" x="7726363" y="3540125"/>
          <p14:tracePt t="36497" x="7734300" y="3548063"/>
          <p14:tracePt t="36505" x="7734300" y="3556000"/>
          <p14:tracePt t="36513" x="7734300" y="3563938"/>
          <p14:tracePt t="36537" x="7734300" y="3571875"/>
          <p14:tracePt t="36605" x="7694613" y="3571875"/>
          <p14:tracePt t="36609" x="7646988" y="3571875"/>
          <p14:tracePt t="36617" x="7551738" y="3571875"/>
          <p14:tracePt t="36625" x="7439025" y="3571875"/>
          <p14:tracePt t="36635" x="7272338" y="3548063"/>
          <p14:tracePt t="36641" x="7000875" y="3508375"/>
          <p14:tracePt t="36652" x="6689725" y="3468688"/>
          <p14:tracePt t="36658" x="6354763" y="3436938"/>
          <p14:tracePt t="36667" x="5995988" y="3397250"/>
          <p14:tracePt t="36674" x="5605463" y="3349625"/>
          <p14:tracePt t="36683" x="5270500" y="3302000"/>
          <p14:tracePt t="36690" x="4935538" y="3278188"/>
          <p14:tracePt t="36699" x="4648200" y="3244850"/>
          <p14:tracePt t="36705" x="4489450" y="3236913"/>
          <p14:tracePt t="36713" x="4352925" y="3228975"/>
          <p14:tracePt t="36721" x="4257675" y="3221038"/>
          <p14:tracePt t="36729" x="4194175" y="3221038"/>
          <p14:tracePt t="36737" x="4146550" y="3213100"/>
          <p14:tracePt t="36745" x="4106863" y="3197225"/>
          <p14:tracePt t="36753" x="4098925" y="3189288"/>
          <p14:tracePt t="36761" x="4090988" y="3189288"/>
          <p14:tracePt t="36857" x="4083050" y="3189288"/>
          <p14:tracePt t="36865" x="4083050" y="3181350"/>
          <p14:tracePt t="36873" x="4075113" y="3173413"/>
          <p14:tracePt t="36889" x="4067175" y="3173413"/>
          <p14:tracePt t="36994" x="4098925" y="3149600"/>
          <p14:tracePt t="37001" x="4186238" y="3141663"/>
          <p14:tracePt t="37009" x="4273550" y="3133725"/>
          <p14:tracePt t="37017" x="4362450" y="3133725"/>
          <p14:tracePt t="37025" x="4457700" y="3125788"/>
          <p14:tracePt t="37033" x="4584700" y="3109913"/>
          <p14:tracePt t="37041" x="4687888" y="3094038"/>
          <p14:tracePt t="37050" x="4776788" y="3086100"/>
          <p14:tracePt t="37058" x="4848225" y="3070225"/>
          <p14:tracePt t="37066" x="4903788" y="3062288"/>
          <p14:tracePt t="37075" x="4935538" y="3054350"/>
          <p14:tracePt t="37081" x="4951413" y="3046413"/>
          <p14:tracePt t="37089" x="4951413" y="3038475"/>
          <p14:tracePt t="37113" x="4959350" y="3038475"/>
          <p14:tracePt t="37137" x="4975225" y="3038475"/>
          <p14:tracePt t="37145" x="5014913" y="3038475"/>
          <p14:tracePt t="37154" x="5072063" y="3038475"/>
          <p14:tracePt t="37161" x="5127625" y="3038475"/>
          <p14:tracePt t="37169" x="5175250" y="3046413"/>
          <p14:tracePt t="37177" x="5222875" y="3046413"/>
          <p14:tracePt t="37185" x="5254625" y="3046413"/>
          <p14:tracePt t="37193" x="5294313" y="3046413"/>
          <p14:tracePt t="37201" x="5318125" y="3046413"/>
          <p14:tracePt t="37209" x="5357813" y="3046413"/>
          <p14:tracePt t="37217" x="5389563" y="3046413"/>
          <p14:tracePt t="37225" x="5438775" y="3046413"/>
          <p14:tracePt t="37234" x="5486400" y="3046413"/>
          <p14:tracePt t="37241" x="5518150" y="3046413"/>
          <p14:tracePt t="37249" x="5565775" y="3054350"/>
          <p14:tracePt t="37259" x="5597525" y="3054350"/>
          <p14:tracePt t="37265" x="5629275" y="3062288"/>
          <p14:tracePt t="37273" x="5684838" y="3070225"/>
          <p14:tracePt t="37282" x="5740400" y="3086100"/>
          <p14:tracePt t="37291" x="5797550" y="3101975"/>
          <p14:tracePt t="37297" x="5876925" y="3117850"/>
          <p14:tracePt t="37306" x="5948363" y="3125788"/>
          <p14:tracePt t="37313" x="6027738" y="3149600"/>
          <p14:tracePt t="37321" x="6091238" y="3149600"/>
          <p14:tracePt t="37329" x="6148388" y="3157538"/>
          <p14:tracePt t="37337" x="6180138" y="3157538"/>
          <p14:tracePt t="37345" x="6203950" y="3157538"/>
          <p14:tracePt t="37353" x="6211888" y="3157538"/>
          <p14:tracePt t="37362" x="6219825" y="3157538"/>
          <p14:tracePt t="37409" x="6235700" y="3149600"/>
          <p14:tracePt t="37417" x="6259513" y="3125788"/>
          <p14:tracePt t="37425" x="6291263" y="3109913"/>
          <p14:tracePt t="37433" x="6338888" y="3101975"/>
          <p14:tracePt t="37441" x="6378575" y="3101975"/>
          <p14:tracePt t="37449" x="6418263" y="3101975"/>
          <p14:tracePt t="37457" x="6442075" y="3101975"/>
          <p14:tracePt t="37465" x="6451600" y="3101975"/>
          <p14:tracePt t="37489" x="6459538" y="3101975"/>
          <p14:tracePt t="37553" x="6475413" y="3101975"/>
          <p14:tracePt t="37562" x="6499225" y="3101975"/>
          <p14:tracePt t="37571" x="6515100" y="3101975"/>
          <p14:tracePt t="37586" x="6523038" y="3101975"/>
          <p14:tracePt t="37593" x="6530975" y="3101975"/>
          <p14:tracePt t="37601" x="6538913" y="3094038"/>
          <p14:tracePt t="37610" x="6554788" y="3094038"/>
          <p14:tracePt t="37620" x="6570663" y="3094038"/>
          <p14:tracePt t="37625" x="6586538" y="3086100"/>
          <p14:tracePt t="37634" x="6594475" y="3078163"/>
          <p14:tracePt t="37641" x="6610350" y="3078163"/>
          <p14:tracePt t="37650" x="6634163" y="3070225"/>
          <p14:tracePt t="37657" x="6650038" y="3062288"/>
          <p14:tracePt t="37666" x="6665913" y="3054350"/>
          <p14:tracePt t="37673" x="6689725" y="3038475"/>
          <p14:tracePt t="37683" x="6713538" y="3030538"/>
          <p14:tracePt t="37690" x="6729413" y="3006725"/>
          <p14:tracePt t="37699" x="6745288" y="2998788"/>
          <p14:tracePt t="37705" x="6769100" y="2974975"/>
          <p14:tracePt t="37713" x="6784975" y="2935288"/>
          <p14:tracePt t="37721" x="6802438" y="2909888"/>
          <p14:tracePt t="37729" x="6818313" y="2894013"/>
          <p14:tracePt t="37738" x="6834188" y="2878138"/>
          <p14:tracePt t="37745" x="6850063" y="2862263"/>
          <p14:tracePt t="37753" x="6865938" y="2838450"/>
          <p14:tracePt t="37761" x="6889750" y="2830513"/>
          <p14:tracePt t="37769" x="6897688" y="2822575"/>
          <p14:tracePt t="37777" x="6913563" y="2814638"/>
          <p14:tracePt t="37786" x="6929438" y="2798763"/>
          <p14:tracePt t="37793" x="6945313" y="2790825"/>
          <p14:tracePt t="37801" x="6953250" y="2782888"/>
          <p14:tracePt t="37809" x="6961188" y="2774950"/>
          <p14:tracePt t="37817" x="6961188" y="2767013"/>
          <p14:tracePt t="37825" x="6969125" y="2759075"/>
          <p14:tracePt t="37833" x="6977063" y="2759075"/>
          <p14:tracePt t="37841" x="6977063" y="2751138"/>
          <p14:tracePt t="37849" x="6985000" y="2743200"/>
          <p14:tracePt t="37865" x="6985000" y="2735263"/>
          <p14:tracePt t="37900" x="6992938" y="2735263"/>
          <p14:tracePt t="37930" x="7000875" y="2735263"/>
          <p14:tracePt t="37937" x="7000875" y="2743200"/>
          <p14:tracePt t="37978" x="7000875" y="2751138"/>
          <p14:tracePt t="38041" x="7000875" y="2759075"/>
          <p14:tracePt t="38049" x="7000875" y="2767013"/>
          <p14:tracePt t="38057" x="6992938" y="2782888"/>
          <p14:tracePt t="38065" x="6985000" y="2790825"/>
          <p14:tracePt t="38073" x="6969125" y="2806700"/>
          <p14:tracePt t="38081" x="6961188" y="2822575"/>
          <p14:tracePt t="38089" x="6953250" y="2854325"/>
          <p14:tracePt t="38097" x="6945313" y="2878138"/>
          <p14:tracePt t="38105" x="6945313" y="2901950"/>
          <p14:tracePt t="38113" x="6945313" y="2943225"/>
          <p14:tracePt t="38121" x="6937375" y="2974975"/>
          <p14:tracePt t="38129" x="6937375" y="3022600"/>
          <p14:tracePt t="38137" x="6929438" y="3046413"/>
          <p14:tracePt t="38145" x="6921500" y="3054350"/>
          <p14:tracePt t="38153" x="6921500" y="3070225"/>
          <p14:tracePt t="38169" x="6921500" y="3078163"/>
          <p14:tracePt t="38201" x="6929438" y="3078163"/>
          <p14:tracePt t="38209" x="6937375" y="3078163"/>
          <p14:tracePt t="38217" x="6945313" y="3078163"/>
          <p14:tracePt t="38225" x="6953250" y="3078163"/>
          <p14:tracePt t="38233" x="6977063" y="3086100"/>
          <p14:tracePt t="38241" x="6985000" y="3094038"/>
          <p14:tracePt t="38249" x="6992938" y="3101975"/>
          <p14:tracePt t="38257" x="7008813" y="3101975"/>
          <p14:tracePt t="38265" x="7016750" y="3101975"/>
          <p14:tracePt t="38274" x="7032625" y="3101975"/>
          <p14:tracePt t="38281" x="7048500" y="3086100"/>
          <p14:tracePt t="38291" x="7056438" y="3078163"/>
          <p14:tracePt t="38297" x="7064375" y="3070225"/>
          <p14:tracePt t="38305" x="7064375" y="3054350"/>
          <p14:tracePt t="38313" x="7072313" y="3046413"/>
          <p14:tracePt t="38321" x="7080250" y="3038475"/>
          <p14:tracePt t="38329" x="7088188" y="3014663"/>
          <p14:tracePt t="38337" x="7104063" y="3006725"/>
          <p14:tracePt t="38345" x="7104063" y="2990850"/>
          <p14:tracePt t="38354" x="7104063" y="2982913"/>
          <p14:tracePt t="38362" x="7112000" y="2982913"/>
          <p14:tracePt t="38385" x="7119938" y="2982913"/>
          <p14:tracePt t="38393" x="7127875" y="2982913"/>
          <p14:tracePt t="38417" x="7135813" y="2982913"/>
          <p14:tracePt t="38449" x="7145338" y="2982913"/>
          <p14:tracePt t="38457" x="7145338" y="2990850"/>
          <p14:tracePt t="38465" x="7112000" y="3014663"/>
          <p14:tracePt t="38473" x="7072313" y="3022600"/>
          <p14:tracePt t="38481" x="7024688" y="3030538"/>
          <p14:tracePt t="38489" x="7008813" y="3038475"/>
          <p14:tracePt t="38497" x="6977063" y="3054350"/>
          <p14:tracePt t="38505" x="6969125" y="3054350"/>
          <p14:tracePt t="39554" x="6897688" y="2990850"/>
          <p14:tracePt t="39561" x="6842125" y="2943225"/>
          <p14:tracePt t="39569" x="6784975" y="2894013"/>
          <p14:tracePt t="39577" x="6729413" y="2838450"/>
          <p14:tracePt t="39586" x="6689725" y="2790825"/>
          <p14:tracePt t="39593" x="6626225" y="2743200"/>
          <p14:tracePt t="39601" x="6554788" y="2687638"/>
          <p14:tracePt t="39609" x="6475413" y="2640013"/>
          <p14:tracePt t="39617" x="6402388" y="2592388"/>
          <p14:tracePt t="39626" x="6323013" y="2527300"/>
          <p14:tracePt t="39634" x="6267450" y="2471738"/>
          <p14:tracePt t="39641" x="6203950" y="2424113"/>
          <p14:tracePt t="39650" x="6164263" y="2368550"/>
          <p14:tracePt t="39657" x="6140450" y="2344738"/>
          <p14:tracePt t="39666" x="6116638" y="2305050"/>
          <p14:tracePt t="39673" x="6108700" y="2281238"/>
          <p14:tracePt t="39682" x="6100763" y="2249488"/>
          <p14:tracePt t="39689" x="6100763" y="2224088"/>
          <p14:tracePt t="39700" x="6100763" y="2208213"/>
          <p14:tracePt t="39705" x="6108700" y="2192338"/>
          <p14:tracePt t="39713" x="6140450" y="2176463"/>
          <p14:tracePt t="39721" x="6164263" y="2160588"/>
          <p14:tracePt t="39730" x="6196013" y="2136775"/>
          <p14:tracePt t="39737" x="6219825" y="2128838"/>
          <p14:tracePt t="39745" x="6235700" y="2105025"/>
          <p14:tracePt t="39754" x="6251575" y="2105025"/>
          <p14:tracePt t="39761" x="6267450" y="2089150"/>
          <p14:tracePt t="39769" x="6283325" y="2081213"/>
          <p14:tracePt t="39777" x="6291263" y="2081213"/>
          <p14:tracePt t="39785" x="6299200" y="2065338"/>
          <p14:tracePt t="39793" x="6315075" y="2049463"/>
          <p14:tracePt t="39801" x="6315075" y="2033588"/>
          <p14:tracePt t="39810" x="6315075" y="2017713"/>
          <p14:tracePt t="39819" x="6323013" y="2009775"/>
          <p14:tracePt t="39826" x="6323013" y="2001838"/>
          <p14:tracePt t="39937" x="6330950" y="2017713"/>
          <p14:tracePt t="39947" x="6338888" y="2033588"/>
          <p14:tracePt t="39953" x="6346825" y="2041525"/>
          <p14:tracePt t="39961" x="6346825" y="2049463"/>
          <p14:tracePt t="40010" x="6346825" y="2065338"/>
          <p14:tracePt t="40017" x="6346825" y="2105025"/>
          <p14:tracePt t="40026" x="6346825" y="2168525"/>
          <p14:tracePt t="40034" x="6370638" y="2249488"/>
          <p14:tracePt t="40042" x="6426200" y="2328863"/>
          <p14:tracePt t="40049" x="6570663" y="2424113"/>
          <p14:tracePt t="40057" x="6721475" y="2479675"/>
          <p14:tracePt t="40066" x="6794500" y="2495550"/>
          <p14:tracePt t="40073" x="6834188" y="2543175"/>
          <p14:tracePt t="40083" x="6842125" y="2584450"/>
          <p14:tracePt t="40090" x="6921500" y="2624138"/>
          <p14:tracePt t="40417" x="6921500" y="2535238"/>
          <p14:tracePt t="40426" x="6921500" y="2281238"/>
          <p14:tracePt t="40433" x="6889750" y="2112963"/>
          <p14:tracePt t="40441" x="6881813" y="2073275"/>
          <p14:tracePt t="40449" x="6897688" y="2073275"/>
          <p14:tracePt t="40457" x="6953250" y="2120900"/>
          <p14:tracePt t="40465" x="7008813" y="2200275"/>
          <p14:tracePt t="40473" x="7080250" y="2281238"/>
          <p14:tracePt t="40481" x="7104063" y="2312988"/>
          <p14:tracePt t="40490" x="7127875" y="2312988"/>
          <p14:tracePt t="40498" x="7135813" y="2297113"/>
          <p14:tracePt t="40513" x="7096125" y="2297113"/>
          <p14:tracePt t="40521" x="7064375" y="2305050"/>
          <p14:tracePt t="40529" x="7040563" y="2305050"/>
          <p14:tracePt t="40545" x="7080250" y="2273300"/>
          <p14:tracePt t="40554" x="7135813" y="2249488"/>
          <p14:tracePt t="40561" x="7224713" y="2224088"/>
          <p14:tracePt t="40571" x="7312025" y="2216150"/>
          <p14:tracePt t="40577" x="7375525" y="2192338"/>
          <p14:tracePt t="40586" x="7399338" y="2184400"/>
          <p14:tracePt t="41521" x="7423150" y="2184400"/>
          <p14:tracePt t="41529" x="7543800" y="2184400"/>
          <p14:tracePt t="41537" x="7694613" y="2184400"/>
          <p14:tracePt t="41545" x="7878763" y="2184400"/>
          <p14:tracePt t="41553" x="8148638" y="2224088"/>
          <p14:tracePt t="41561" x="8428038" y="2281238"/>
          <p14:tracePt t="41571" x="8683625" y="2336800"/>
          <p14:tracePt t="41577" x="8955088" y="2376488"/>
          <p14:tracePt t="41587" x="9169400" y="2376488"/>
          <p14:tracePt t="41593" x="9345613" y="2376488"/>
          <p14:tracePt t="41602" x="9480550" y="2376488"/>
          <p14:tracePt t="41610" x="9775825" y="2320925"/>
          <p14:tracePt t="41619" x="10198100" y="2241550"/>
          <p14:tracePt t="41626" x="10756900" y="2105025"/>
          <p14:tracePt t="41638" x="11314113" y="1954213"/>
          <p14:tracePt t="41641" x="11864975" y="1746250"/>
          <p14:tracePt t="41817" x="12096750" y="1028700"/>
          <p14:tracePt t="41825" x="12057063" y="1028700"/>
          <p14:tracePt t="41833" x="12041188" y="1028700"/>
          <p14:tracePt t="41841" x="12025313" y="1028700"/>
          <p14:tracePt t="41857" x="12015788" y="1028700"/>
          <p14:tracePt t="41865" x="11984038" y="1028700"/>
          <p14:tracePt t="41885" x="11793538" y="1020763"/>
          <p14:tracePt t="41889" x="11609388" y="996950"/>
          <p14:tracePt t="41898" x="11410950" y="989013"/>
          <p14:tracePt t="41905" x="11171238" y="973138"/>
          <p14:tracePt t="41913" x="10931525" y="973138"/>
          <p14:tracePt t="41921" x="10756900" y="973138"/>
          <p14:tracePt t="41929" x="10588625" y="989013"/>
          <p14:tracePt t="41937" x="10445750" y="1004888"/>
          <p14:tracePt t="41947" x="10342563" y="1036638"/>
          <p14:tracePt t="41953" x="10206038" y="1060450"/>
          <p14:tracePt t="41962" x="10031413" y="1108075"/>
          <p14:tracePt t="41970" x="9839325" y="1147763"/>
          <p14:tracePt t="41977" x="9593263" y="1171575"/>
          <p14:tracePt t="41985" x="9305925" y="1195388"/>
          <p14:tracePt t="41993" x="9002713" y="1212850"/>
          <p14:tracePt t="42001" x="8691563" y="1228725"/>
          <p14:tracePt t="42009" x="8428038" y="1236663"/>
          <p14:tracePt t="42017" x="8221663" y="1260475"/>
          <p14:tracePt t="42025" x="8045450" y="1276350"/>
          <p14:tracePt t="42033" x="7886700" y="1284288"/>
          <p14:tracePt t="42043" x="7734300" y="1284288"/>
          <p14:tracePt t="42050" x="7486650" y="1300163"/>
          <p14:tracePt t="42058" x="7161213" y="1300163"/>
          <p14:tracePt t="42066" x="6729413" y="1276350"/>
          <p14:tracePt t="42073" x="6164263" y="1244600"/>
          <p14:tracePt t="42081" x="5534025" y="1228725"/>
          <p14:tracePt t="42089" x="4935538" y="1228725"/>
          <p14:tracePt t="42097" x="4321175" y="1268413"/>
          <p14:tracePt t="42105" x="3748088" y="1371600"/>
          <p14:tracePt t="42113" x="3300413" y="1466850"/>
          <p14:tracePt t="42122" x="2894013" y="1555750"/>
          <p14:tracePt t="42129" x="2551113" y="1651000"/>
          <p14:tracePt t="42137" x="2273300" y="1714500"/>
          <p14:tracePt t="42145" x="2200275" y="1738313"/>
          <p14:tracePt t="42153" x="2089150" y="1754188"/>
          <p14:tracePt t="42161" x="1873250" y="1778000"/>
          <p14:tracePt t="42169" x="1571625" y="1778000"/>
          <p14:tracePt t="42177" x="1268413" y="1778000"/>
          <p14:tracePt t="42185" x="1028700" y="1778000"/>
          <p14:tracePt t="42193" x="828675" y="1801813"/>
          <p14:tracePt t="42201" x="685800" y="1849438"/>
          <p14:tracePt t="42209" x="590550" y="1906588"/>
          <p14:tracePt t="42217" x="493713" y="1954213"/>
          <p14:tracePt t="42225" x="430213" y="2025650"/>
          <p14:tracePt t="42233" x="382588" y="2089150"/>
          <p14:tracePt t="42241" x="350838" y="2160588"/>
          <p14:tracePt t="42249" x="342900" y="2233613"/>
          <p14:tracePt t="42259" x="350838" y="2312988"/>
          <p14:tracePt t="42265" x="374650" y="2376488"/>
          <p14:tracePt t="42273" x="390525" y="2400300"/>
          <p14:tracePt t="42282" x="398463" y="2424113"/>
          <p14:tracePt t="42289" x="414338" y="2447925"/>
          <p14:tracePt t="42297" x="438150" y="2471738"/>
          <p14:tracePt t="42305" x="454025" y="2503488"/>
          <p14:tracePt t="42313" x="477838" y="2527300"/>
          <p14:tracePt t="42321" x="485775" y="2551113"/>
          <p14:tracePt t="42329" x="493713" y="2559050"/>
          <p14:tracePt t="42338" x="501650" y="2576513"/>
          <p14:tracePt t="42345" x="501650" y="2600325"/>
          <p14:tracePt t="42353" x="517525" y="2624138"/>
          <p14:tracePt t="42362" x="534988" y="2647950"/>
          <p14:tracePt t="42370" x="542925" y="2655888"/>
          <p14:tracePt t="42378" x="542925" y="2663825"/>
          <p14:tracePt t="42386" x="550863" y="2663825"/>
          <p14:tracePt t="42393" x="574675" y="2687638"/>
          <p14:tracePt t="42401" x="638175" y="2751138"/>
          <p14:tracePt t="42409" x="765175" y="2838450"/>
          <p14:tracePt t="42417" x="973138" y="2943225"/>
          <p14:tracePt t="42425" x="1171575" y="3038475"/>
          <p14:tracePt t="42433" x="1331913" y="3078163"/>
          <p14:tracePt t="42441" x="1450975" y="3101975"/>
          <p14:tracePt t="42449" x="1546225" y="3101975"/>
          <p14:tracePt t="42457" x="1619250" y="3101975"/>
          <p14:tracePt t="42465" x="1698625" y="3094038"/>
          <p14:tracePt t="42473" x="1793875" y="3086100"/>
          <p14:tracePt t="42481" x="1954213" y="3078163"/>
          <p14:tracePt t="42489" x="2216150" y="3078163"/>
          <p14:tracePt t="42497" x="2582863" y="3078163"/>
          <p14:tracePt t="42505" x="2990850" y="3078163"/>
          <p14:tracePt t="42513" x="3429000" y="3062288"/>
          <p14:tracePt t="42521" x="3819525" y="3030538"/>
          <p14:tracePt t="42529" x="4178300" y="2974975"/>
          <p14:tracePt t="42537" x="4505325" y="2886075"/>
          <p14:tracePt t="42545" x="4745038" y="2822575"/>
          <p14:tracePt t="42553" x="4919663" y="2743200"/>
          <p14:tracePt t="42561" x="5022850" y="2703513"/>
          <p14:tracePt t="42570" x="5072063" y="2663825"/>
          <p14:tracePt t="42578" x="5095875" y="2632075"/>
          <p14:tracePt t="42591" x="5119688" y="2608263"/>
          <p14:tracePt t="42593" x="5127625" y="2584450"/>
          <p14:tracePt t="42606" x="5143500" y="2566988"/>
          <p14:tracePt t="42609" x="5159375" y="2543175"/>
          <p14:tracePt t="42617" x="5183188" y="2511425"/>
          <p14:tracePt t="42625" x="5207000" y="2487613"/>
          <p14:tracePt t="42634" x="5230813" y="2447925"/>
          <p14:tracePt t="42641" x="5246688" y="2439988"/>
          <p14:tracePt t="42649" x="5254625" y="2424113"/>
          <p14:tracePt t="42658" x="5254625" y="2416175"/>
          <p14:tracePt t="42666" x="5262563" y="2408238"/>
          <p14:tracePt t="42689" x="5262563" y="2400300"/>
          <p14:tracePt t="42699" x="5270500" y="2400300"/>
          <p14:tracePt t="42705" x="5278438" y="2392363"/>
          <p14:tracePt t="42713" x="5278438" y="2384425"/>
          <p14:tracePt t="42721" x="5278438" y="2376488"/>
          <p14:tracePt t="42730" x="5278438" y="2368550"/>
          <p14:tracePt t="42737" x="5278438" y="2360613"/>
          <p14:tracePt t="42745" x="5278438" y="2344738"/>
          <p14:tracePt t="42754" x="5286375" y="2344738"/>
          <p14:tracePt t="42761" x="5286375" y="2336800"/>
          <p14:tracePt t="42899" x="5286375" y="2328863"/>
          <p14:tracePt t="42913" x="5286375" y="2320925"/>
          <p14:tracePt t="42953" x="5286375" y="2312988"/>
          <p14:tracePt t="42961" x="5294313" y="2312988"/>
          <p14:tracePt t="42985" x="5302250" y="2305050"/>
          <p14:tracePt t="42993" x="5310188" y="2297113"/>
          <p14:tracePt t="43001" x="5334000" y="2289175"/>
          <p14:tracePt t="43009" x="5349875" y="2281238"/>
          <p14:tracePt t="43017" x="5365750" y="2281238"/>
          <p14:tracePt t="43025" x="5381625" y="2273300"/>
          <p14:tracePt t="43033" x="5389563" y="2265363"/>
          <p14:tracePt t="43041" x="5407025" y="2265363"/>
          <p14:tracePt t="43049" x="5414963" y="2257425"/>
          <p14:tracePt t="43058" x="5430838" y="2249488"/>
          <p14:tracePt t="43066" x="5446713" y="2249488"/>
          <p14:tracePt t="43073" x="5462588" y="2241550"/>
          <p14:tracePt t="43081" x="5478463" y="2233613"/>
          <p14:tracePt t="43089" x="5494338" y="2224088"/>
          <p14:tracePt t="43097" x="5518150" y="2224088"/>
          <p14:tracePt t="43105" x="5534025" y="2224088"/>
          <p14:tracePt t="43113" x="5549900" y="2216150"/>
          <p14:tracePt t="43121" x="5557838" y="2216150"/>
          <p14:tracePt t="43129" x="5565775" y="2216150"/>
          <p14:tracePt t="43145" x="5573713" y="2216150"/>
          <p14:tracePt t="43171" x="5581650" y="2216150"/>
          <p14:tracePt t="43186" x="5589588" y="2216150"/>
          <p14:tracePt t="43210" x="5597525" y="2216150"/>
          <p14:tracePt t="43233" x="5597525" y="2224088"/>
          <p14:tracePt t="43249" x="5605463" y="2224088"/>
          <p14:tracePt t="43265" x="5645150" y="2224088"/>
          <p14:tracePt t="43273" x="5732463" y="2249488"/>
          <p14:tracePt t="43281" x="5805488" y="2257425"/>
          <p14:tracePt t="43289" x="5884863" y="2273300"/>
          <p14:tracePt t="43297" x="5948363" y="2281238"/>
          <p14:tracePt t="43305" x="6003925" y="2281238"/>
          <p14:tracePt t="43314" x="6027738" y="2281238"/>
          <p14:tracePt t="43322" x="6035675" y="2281238"/>
          <p14:tracePt t="43329" x="6043613" y="2281238"/>
          <p14:tracePt t="43337" x="6043613" y="2289175"/>
          <p14:tracePt t="43361" x="6051550" y="2289175"/>
          <p14:tracePt t="43377" x="6051550" y="2297113"/>
          <p14:tracePt t="43433" x="6059488" y="2305050"/>
          <p14:tracePt t="43441" x="6067425" y="2320925"/>
          <p14:tracePt t="43449" x="6100763" y="2344738"/>
          <p14:tracePt t="43457" x="6132513" y="2360613"/>
          <p14:tracePt t="43466" x="6172200" y="2392363"/>
          <p14:tracePt t="43473" x="6211888" y="2408238"/>
          <p14:tracePt t="43481" x="6235700" y="2424113"/>
          <p14:tracePt t="43489" x="6251575" y="2432050"/>
          <p14:tracePt t="43497" x="6267450" y="2439988"/>
          <p14:tracePt t="43513" x="6275388" y="2447925"/>
          <p14:tracePt t="43522" x="6283325" y="2447925"/>
          <p14:tracePt t="43532" x="6291263" y="2455863"/>
          <p14:tracePt t="43650" x="6291263" y="2463800"/>
          <p14:tracePt t="43658" x="6299200" y="2463800"/>
          <p14:tracePt t="43667" x="6299200" y="2479675"/>
          <p14:tracePt t="43673" x="6307138" y="2479675"/>
          <p14:tracePt t="43682" x="6307138" y="2487613"/>
          <p14:tracePt t="43690" x="6315075" y="2487613"/>
          <p14:tracePt t="43705" x="6323013" y="2503488"/>
          <p14:tracePt t="43713" x="6338888" y="2503488"/>
          <p14:tracePt t="43721" x="6362700" y="2511425"/>
          <p14:tracePt t="43729" x="6370638" y="2511425"/>
          <p14:tracePt t="43737" x="6386513" y="2519363"/>
          <p14:tracePt t="43745" x="6402388" y="2519363"/>
          <p14:tracePt t="43761" x="6410325" y="2519363"/>
          <p14:tracePt t="43770" x="6426200" y="2519363"/>
          <p14:tracePt t="43777" x="6451600" y="2519363"/>
          <p14:tracePt t="43785" x="6467475" y="2519363"/>
          <p14:tracePt t="43793" x="6475413" y="2519363"/>
          <p14:tracePt t="43801" x="6491288" y="2527300"/>
          <p14:tracePt t="43809" x="6523038" y="2535238"/>
          <p14:tracePt t="43817" x="6562725" y="2535238"/>
          <p14:tracePt t="43825" x="6586538" y="2543175"/>
          <p14:tracePt t="43833" x="6618288" y="2543175"/>
          <p14:tracePt t="43841" x="6642100" y="2543175"/>
          <p14:tracePt t="43849" x="6665913" y="2543175"/>
          <p14:tracePt t="43857" x="6673850" y="2543175"/>
          <p14:tracePt t="43865" x="6689725" y="2543175"/>
          <p14:tracePt t="43873" x="6705600" y="2535238"/>
          <p14:tracePt t="43886" x="6713538" y="2535238"/>
          <p14:tracePt t="43889" x="6713538" y="2527300"/>
          <p14:tracePt t="43899" x="6729413" y="2527300"/>
          <p14:tracePt t="43905" x="6729413" y="2519363"/>
          <p14:tracePt t="43915" x="6745288" y="2511425"/>
          <p14:tracePt t="43921" x="6761163" y="2511425"/>
          <p14:tracePt t="43929" x="6794500" y="2503488"/>
          <p14:tracePt t="43937" x="6834188" y="2503488"/>
          <p14:tracePt t="43948" x="6881813" y="2495550"/>
          <p14:tracePt t="43953" x="6929438" y="2487613"/>
          <p14:tracePt t="43962" x="6969125" y="2479675"/>
          <p14:tracePt t="43969" x="7000875" y="2463800"/>
          <p14:tracePt t="43978" x="7024688" y="2447925"/>
          <p14:tracePt t="43985" x="7040563" y="2432050"/>
          <p14:tracePt t="43993" x="7048500" y="2432050"/>
          <p14:tracePt t="44001" x="7056438" y="2416175"/>
          <p14:tracePt t="44009" x="7064375" y="2408238"/>
          <p14:tracePt t="44017" x="7072313" y="2392363"/>
          <p14:tracePt t="44025" x="7080250" y="2368550"/>
          <p14:tracePt t="44033" x="7088188" y="2352675"/>
          <p14:tracePt t="44041" x="7088188" y="2344738"/>
          <p14:tracePt t="44049" x="7104063" y="2328863"/>
          <p14:tracePt t="44066" x="7104063" y="2320925"/>
          <p14:tracePt t="44073" x="7112000" y="2320925"/>
          <p14:tracePt t="44089" x="7127875" y="2320925"/>
          <p14:tracePt t="44097" x="7135813" y="2320925"/>
          <p14:tracePt t="44105" x="7145338" y="2312988"/>
          <p14:tracePt t="44113" x="7161213" y="2305050"/>
          <p14:tracePt t="44121" x="7169150" y="2305050"/>
          <p14:tracePt t="44129" x="7177088" y="2305050"/>
          <p14:tracePt t="44137" x="7177088" y="2297113"/>
          <p14:tracePt t="44145" x="7185025" y="2297113"/>
          <p14:tracePt t="44177" x="7185025" y="2289175"/>
          <p14:tracePt t="44185" x="7200900" y="2289175"/>
          <p14:tracePt t="44193" x="7216775" y="2281238"/>
          <p14:tracePt t="44201" x="7248525" y="2281238"/>
          <p14:tracePt t="44209" x="7288213" y="2281238"/>
          <p14:tracePt t="44218" x="7335838" y="2281238"/>
          <p14:tracePt t="44225" x="7367588" y="2281238"/>
          <p14:tracePt t="44234" x="7391400" y="2281238"/>
          <p14:tracePt t="44241" x="7407275" y="2281238"/>
          <p14:tracePt t="44264" x="7415213" y="2281238"/>
          <p14:tracePt t="44274" x="7423150" y="2281238"/>
          <p14:tracePt t="44306" x="7431088" y="2281238"/>
          <p14:tracePt t="44313" x="7446963" y="2289175"/>
          <p14:tracePt t="44321" x="7496175" y="2297113"/>
          <p14:tracePt t="44329" x="7527925" y="2305050"/>
          <p14:tracePt t="44337" x="7575550" y="2305050"/>
          <p14:tracePt t="44345" x="7599363" y="2312988"/>
          <p14:tracePt t="44353" x="7623175" y="2312988"/>
          <p14:tracePt t="44361" x="7631113" y="2312988"/>
          <p14:tracePt t="44370" x="7639050" y="2312988"/>
          <p14:tracePt t="44577" x="7646988" y="2312988"/>
          <p14:tracePt t="44587" x="7646988" y="2320925"/>
          <p14:tracePt t="44603" x="7654925" y="2320925"/>
          <p14:tracePt t="44649" x="7662863" y="2320925"/>
          <p14:tracePt t="44657" x="7694613" y="2336800"/>
          <p14:tracePt t="44665" x="7750175" y="2352675"/>
          <p14:tracePt t="44673" x="7797800" y="2360613"/>
          <p14:tracePt t="44682" x="7821613" y="2368550"/>
          <p14:tracePt t="44689" x="7839075" y="2368550"/>
          <p14:tracePt t="44700" x="7847013" y="2368550"/>
          <p14:tracePt t="44953" x="7862888" y="2368550"/>
          <p14:tracePt t="44961" x="7894638" y="2400300"/>
          <p14:tracePt t="44970" x="7910513" y="2416175"/>
          <p14:tracePt t="44977" x="7926388" y="2432050"/>
          <p14:tracePt t="44993" x="7934325" y="2432050"/>
          <p14:tracePt t="45009" x="7942263" y="2439988"/>
          <p14:tracePt t="45018" x="7950200" y="2447925"/>
          <p14:tracePt t="45027" x="7950200" y="2455863"/>
          <p14:tracePt t="45035" x="7958138" y="2463800"/>
          <p14:tracePt t="45170" x="7974013" y="2471738"/>
          <p14:tracePt t="45177" x="7974013" y="2479675"/>
          <p14:tracePt t="45606" x="7981950" y="2479675"/>
          <p14:tracePt t="45858" x="7981950" y="2487613"/>
          <p14:tracePt t="45881" x="7974013" y="2487613"/>
          <p14:tracePt t="45897" x="7974013" y="2495550"/>
          <p14:tracePt t="47097" x="7958138" y="2495550"/>
          <p14:tracePt t="47113" x="7958138" y="2487613"/>
          <p14:tracePt t="47121" x="7950200" y="2487613"/>
          <p14:tracePt t="47249" x="7910513" y="2535238"/>
          <p14:tracePt t="47260" x="7878763" y="2566988"/>
          <p14:tracePt t="47265" x="7847013" y="2616200"/>
          <p14:tracePt t="47273" x="7821613" y="2663825"/>
          <p14:tracePt t="47282" x="7789863" y="2703513"/>
          <p14:tracePt t="47290" x="7781925" y="2743200"/>
          <p14:tracePt t="47297" x="7766050" y="2759075"/>
          <p14:tracePt t="47305" x="7750175" y="2767013"/>
          <p14:tracePt t="47313" x="7734300" y="2782888"/>
          <p14:tracePt t="47329" x="7734300" y="2790825"/>
          <p14:tracePt t="47849" x="7710488" y="2846388"/>
          <p14:tracePt t="47857" x="7686675" y="2909888"/>
          <p14:tracePt t="47865" x="7654925" y="2967038"/>
          <p14:tracePt t="47873" x="7631113" y="3030538"/>
          <p14:tracePt t="47882" x="7607300" y="3109913"/>
          <p14:tracePt t="47889" x="7591425" y="3181350"/>
          <p14:tracePt t="47897" x="7551738" y="3325813"/>
          <p14:tracePt t="47905" x="7478713" y="3524250"/>
          <p14:tracePt t="47913" x="7407275" y="3763963"/>
          <p14:tracePt t="47921" x="7312025" y="4051300"/>
          <p14:tracePt t="47929" x="7240588" y="4346575"/>
          <p14:tracePt t="47937" x="7169150" y="4665663"/>
          <p14:tracePt t="47946" x="7072313" y="5016500"/>
          <p14:tracePt t="47953" x="7000875" y="5351463"/>
          <p14:tracePt t="47962" x="6929438" y="5718175"/>
          <p14:tracePt t="47970" x="6834188" y="6076950"/>
          <p14:tracePt t="47981" x="6761163" y="6443663"/>
          <p14:tracePt t="47985" x="6673850" y="6762750"/>
          <p14:tracePt t="48251" x="3795713" y="6786563"/>
          <p14:tracePt t="48259" x="3811588" y="6738938"/>
          <p14:tracePt t="48265" x="3883025" y="6681788"/>
          <p14:tracePt t="48273" x="3962400" y="6650038"/>
          <p14:tracePt t="48282" x="4075113" y="6610350"/>
          <p14:tracePt t="48289" x="4170363" y="6570663"/>
          <p14:tracePt t="48297" x="4257675" y="6523038"/>
          <p14:tracePt t="48305" x="4321175" y="6491288"/>
          <p14:tracePt t="48313" x="4378325" y="6451600"/>
          <p14:tracePt t="48321" x="4410075" y="6419850"/>
          <p14:tracePt t="48329" x="4449763" y="6388100"/>
          <p14:tracePt t="48337" x="4465638" y="6356350"/>
          <p14:tracePt t="48345" x="4481513" y="6323013"/>
          <p14:tracePt t="48354" x="4489450" y="6307138"/>
          <p14:tracePt t="48361" x="4497388" y="6283325"/>
          <p14:tracePt t="48370" x="4505325" y="6267450"/>
          <p14:tracePt t="48377" x="4505325" y="6251575"/>
          <p14:tracePt t="48385" x="4521200" y="6227763"/>
          <p14:tracePt t="48393" x="4529138" y="6211888"/>
          <p14:tracePt t="48402" x="4545013" y="6203950"/>
          <p14:tracePt t="48410" x="4576763" y="6180138"/>
          <p14:tracePt t="48419" x="4608513" y="6164263"/>
          <p14:tracePt t="48427" x="4648200" y="6140450"/>
          <p14:tracePt t="48433" x="4713288" y="6092825"/>
          <p14:tracePt t="48441" x="4792663" y="6053138"/>
          <p14:tracePt t="48449" x="4872038" y="6005513"/>
          <p14:tracePt t="48457" x="4943475" y="5948363"/>
          <p14:tracePt t="48465" x="5014913" y="5884863"/>
          <p14:tracePt t="48473" x="5080000" y="5813425"/>
          <p14:tracePt t="48481" x="5119688" y="5749925"/>
          <p14:tracePt t="48489" x="5167313" y="5678488"/>
          <p14:tracePt t="48497" x="5191125" y="5621338"/>
          <p14:tracePt t="48505" x="5207000" y="5557838"/>
          <p14:tracePt t="48513" x="5214938" y="5510213"/>
          <p14:tracePt t="48521" x="5222875" y="5478463"/>
          <p14:tracePt t="48529" x="5222875" y="5438775"/>
          <p14:tracePt t="48537" x="5222875" y="5422900"/>
          <p14:tracePt t="48545" x="5222875" y="5414963"/>
          <p14:tracePt t="48553" x="5222875" y="5407025"/>
          <p14:tracePt t="48563" x="5230813" y="5391150"/>
          <p14:tracePt t="48571" x="5230813" y="5383213"/>
          <p14:tracePt t="48577" x="5238750" y="5375275"/>
          <p14:tracePt t="48586" x="5238750" y="5359400"/>
          <p14:tracePt t="48593" x="5238750" y="5343525"/>
          <p14:tracePt t="48603" x="5238750" y="5335588"/>
          <p14:tracePt t="48609" x="5246688" y="5319713"/>
          <p14:tracePt t="48617" x="5246688" y="5302250"/>
          <p14:tracePt t="48625" x="5246688" y="5278438"/>
          <p14:tracePt t="48634" x="5254625" y="5246688"/>
          <p14:tracePt t="48642" x="5254625" y="5222875"/>
          <p14:tracePt t="48651" x="5262563" y="5199063"/>
          <p14:tracePt t="48658" x="5262563" y="5175250"/>
          <p14:tracePt t="48668" x="5270500" y="5159375"/>
          <p14:tracePt t="48674" x="5270500" y="5151438"/>
          <p14:tracePt t="48683" x="5278438" y="5143500"/>
          <p14:tracePt t="48690" x="5278438" y="5127625"/>
          <p14:tracePt t="48703" x="5286375" y="5127625"/>
          <p14:tracePt t="48729" x="5286375" y="5119688"/>
          <p14:tracePt t="48761" x="5286375" y="5103813"/>
          <p14:tracePt t="48770" x="5286375" y="5080000"/>
          <p14:tracePt t="48777" x="5286375" y="5056188"/>
          <p14:tracePt t="48785" x="5286375" y="5040313"/>
          <p14:tracePt t="48793" x="5286375" y="5032375"/>
          <p14:tracePt t="48801" x="5286375" y="5024438"/>
          <p14:tracePt t="48809" x="5286375" y="5016500"/>
          <p14:tracePt t="48817" x="5286375" y="5008563"/>
          <p14:tracePt t="48825" x="5286375" y="5000625"/>
          <p14:tracePt t="48841" x="5286375" y="4992688"/>
          <p14:tracePt t="48849" x="5286375" y="4984750"/>
          <p14:tracePt t="48857" x="5286375" y="4976813"/>
          <p14:tracePt t="48873" x="5286375" y="4967288"/>
          <p14:tracePt t="48889" x="5286375" y="4959350"/>
          <p14:tracePt t="48899" x="5294313" y="4951413"/>
          <p14:tracePt t="48905" x="5294313" y="4943475"/>
          <p14:tracePt t="48913" x="5294313" y="4935538"/>
          <p14:tracePt t="48921" x="5310188" y="4919663"/>
          <p14:tracePt t="48929" x="5310188" y="4911725"/>
          <p14:tracePt t="48937" x="5326063" y="4895850"/>
          <p14:tracePt t="48953" x="5334000" y="4887913"/>
          <p14:tracePt t="49001" x="5341938" y="4887913"/>
          <p14:tracePt t="49010" x="5349875" y="4887913"/>
          <p14:tracePt t="49017" x="5365750" y="4887913"/>
          <p14:tracePt t="49026" x="5389563" y="4887913"/>
          <p14:tracePt t="49033" x="5407025" y="4887913"/>
          <p14:tracePt t="49041" x="5430838" y="4879975"/>
          <p14:tracePt t="49049" x="5446713" y="4879975"/>
          <p14:tracePt t="49057" x="5462588" y="4872038"/>
          <p14:tracePt t="49066" x="5478463" y="4864100"/>
          <p14:tracePt t="49073" x="5502275" y="4856163"/>
          <p14:tracePt t="49081" x="5534025" y="4848225"/>
          <p14:tracePt t="49089" x="5557838" y="4848225"/>
          <p14:tracePt t="49097" x="5581650" y="4840288"/>
          <p14:tracePt t="49105" x="5613400" y="4832350"/>
          <p14:tracePt t="49113" x="5653088" y="4832350"/>
          <p14:tracePt t="49121" x="5708650" y="4832350"/>
          <p14:tracePt t="49132" x="5749925" y="4832350"/>
          <p14:tracePt t="49137" x="5797550" y="4832350"/>
          <p14:tracePt t="49145" x="5821363" y="4832350"/>
          <p14:tracePt t="49153" x="5845175" y="4832350"/>
          <p14:tracePt t="49161" x="5861050" y="4832350"/>
          <p14:tracePt t="49169" x="5868988" y="4832350"/>
          <p14:tracePt t="49177" x="5884863" y="4832350"/>
          <p14:tracePt t="49185" x="5908675" y="4832350"/>
          <p14:tracePt t="49193" x="5940425" y="4832350"/>
          <p14:tracePt t="49201" x="5980113" y="4832350"/>
          <p14:tracePt t="49209" x="6035675" y="4840288"/>
          <p14:tracePt t="49217" x="6075363" y="4840288"/>
          <p14:tracePt t="49226" x="6124575" y="4840288"/>
          <p14:tracePt t="49234" x="6156325" y="4840288"/>
          <p14:tracePt t="49242" x="6188075" y="4840288"/>
          <p14:tracePt t="49250" x="6211888" y="4840288"/>
          <p14:tracePt t="49262" x="6227763" y="4840288"/>
          <p14:tracePt t="49265" x="6251575" y="4832350"/>
          <p14:tracePt t="49273" x="6275388" y="4824413"/>
          <p14:tracePt t="49281" x="6291263" y="4824413"/>
          <p14:tracePt t="49289" x="6307138" y="4816475"/>
          <p14:tracePt t="49297" x="6338888" y="4816475"/>
          <p14:tracePt t="49305" x="6362700" y="4816475"/>
          <p14:tracePt t="49313" x="6386513" y="4816475"/>
          <p14:tracePt t="49321" x="6418263" y="4816475"/>
          <p14:tracePt t="49329" x="6434138" y="4816475"/>
          <p14:tracePt t="49337" x="6467475" y="4816475"/>
          <p14:tracePt t="49346" x="6491288" y="4816475"/>
          <p14:tracePt t="49354" x="6507163" y="4816475"/>
          <p14:tracePt t="49361" x="6523038" y="4816475"/>
          <p14:tracePt t="49369" x="6538913" y="4816475"/>
          <p14:tracePt t="49377" x="6554788" y="4816475"/>
          <p14:tracePt t="49385" x="6562725" y="4816475"/>
          <p14:tracePt t="49394" x="6578600" y="4816475"/>
          <p14:tracePt t="49402" x="6610350" y="4816475"/>
          <p14:tracePt t="49410" x="6657975" y="4816475"/>
          <p14:tracePt t="49418" x="6689725" y="4816475"/>
          <p14:tracePt t="49427" x="6745288" y="4816475"/>
          <p14:tracePt t="49434" x="6777038" y="4816475"/>
          <p14:tracePt t="49441" x="6810375" y="4816475"/>
          <p14:tracePt t="49449" x="6842125" y="4816475"/>
          <p14:tracePt t="49457" x="6865938" y="4816475"/>
          <p14:tracePt t="49465" x="6873875" y="4816475"/>
          <p14:tracePt t="49473" x="6897688" y="4816475"/>
          <p14:tracePt t="49481" x="6913563" y="4808538"/>
          <p14:tracePt t="49489" x="6937375" y="4808538"/>
          <p14:tracePt t="49497" x="6961188" y="4800600"/>
          <p14:tracePt t="49505" x="7016750" y="4800600"/>
          <p14:tracePt t="49513" x="7048500" y="4800600"/>
          <p14:tracePt t="49521" x="7096125" y="4800600"/>
          <p14:tracePt t="49529" x="7153275" y="4792663"/>
          <p14:tracePt t="49537" x="7200900" y="4792663"/>
          <p14:tracePt t="49545" x="7232650" y="4792663"/>
          <p14:tracePt t="49553" x="7256463" y="4792663"/>
          <p14:tracePt t="49561" x="7264400" y="4792663"/>
          <p14:tracePt t="49572" x="7280275" y="4792663"/>
          <p14:tracePt t="49577" x="7288213" y="4784725"/>
          <p14:tracePt t="49593" x="7296150" y="4784725"/>
          <p14:tracePt t="49601" x="7304088" y="4784725"/>
          <p14:tracePt t="49634" x="7312025" y="4776788"/>
          <p14:tracePt t="49641" x="7327900" y="4776788"/>
          <p14:tracePt t="49649" x="7351713" y="4776788"/>
          <p14:tracePt t="49657" x="7383463" y="4776788"/>
          <p14:tracePt t="49665" x="7415213" y="4776788"/>
          <p14:tracePt t="49673" x="7446963" y="4776788"/>
          <p14:tracePt t="49681" x="7496175" y="4776788"/>
          <p14:tracePt t="49689" x="7519988" y="4768850"/>
          <p14:tracePt t="49697" x="7543800" y="4768850"/>
          <p14:tracePt t="49705" x="7559675" y="4760913"/>
          <p14:tracePt t="49793" x="7567613" y="4752975"/>
          <p14:tracePt t="49801" x="7646988" y="4752975"/>
          <p14:tracePt t="49809" x="7742238" y="4760913"/>
          <p14:tracePt t="49817" x="7839075" y="4784725"/>
          <p14:tracePt t="49825" x="7934325" y="4792663"/>
          <p14:tracePt t="49833" x="8013700" y="4792663"/>
          <p14:tracePt t="49841" x="8077200" y="4792663"/>
          <p14:tracePt t="49849" x="8101013" y="4792663"/>
          <p14:tracePt t="49857" x="8116888" y="4792663"/>
          <p14:tracePt t="50185" x="8085138" y="4792663"/>
          <p14:tracePt t="50193" x="8045450" y="4792663"/>
          <p14:tracePt t="50201" x="7989888" y="4800600"/>
          <p14:tracePt t="50209" x="7918450" y="4800600"/>
          <p14:tracePt t="50217" x="7821613" y="4800600"/>
          <p14:tracePt t="50228" x="7710488" y="4800600"/>
          <p14:tracePt t="50233" x="7567613" y="4800600"/>
          <p14:tracePt t="50241" x="7415213" y="4800600"/>
          <p14:tracePt t="50249" x="7256463" y="4792663"/>
          <p14:tracePt t="50259" x="7145338" y="4784725"/>
          <p14:tracePt t="50265" x="7032625" y="4784725"/>
          <p14:tracePt t="50274" x="6953250" y="4784725"/>
          <p14:tracePt t="50281" x="6889750" y="4784725"/>
          <p14:tracePt t="50290" x="6842125" y="4784725"/>
          <p14:tracePt t="50297" x="6818313" y="4784725"/>
          <p14:tracePt t="50306" x="6794500" y="4792663"/>
          <p14:tracePt t="50313" x="6769100" y="4792663"/>
          <p14:tracePt t="50321" x="6761163" y="4792663"/>
          <p14:tracePt t="50329" x="6729413" y="4800600"/>
          <p14:tracePt t="50337" x="6705600" y="4800600"/>
          <p14:tracePt t="50346" x="6657975" y="4808538"/>
          <p14:tracePt t="50356" x="6602413" y="4824413"/>
          <p14:tracePt t="50361" x="6538913" y="4840288"/>
          <p14:tracePt t="50370" x="6483350" y="4864100"/>
          <p14:tracePt t="50377" x="6418263" y="4895850"/>
          <p14:tracePt t="50385" x="6394450" y="4903788"/>
          <p14:tracePt t="50393" x="6346825" y="4927600"/>
          <p14:tracePt t="50401" x="6315075" y="4943475"/>
          <p14:tracePt t="50409" x="6275388" y="4967288"/>
          <p14:tracePt t="50417" x="6243638" y="4984750"/>
          <p14:tracePt t="50426" x="6203950" y="4992688"/>
          <p14:tracePt t="50434" x="6180138" y="5008563"/>
          <p14:tracePt t="50442" x="6148388" y="5024438"/>
          <p14:tracePt t="50451" x="6124575" y="5024438"/>
          <p14:tracePt t="50458" x="6091238" y="5040313"/>
          <p14:tracePt t="50466" x="6067425" y="5048250"/>
          <p14:tracePt t="50473" x="6027738" y="5056188"/>
          <p14:tracePt t="50481" x="5995988" y="5064125"/>
          <p14:tracePt t="50489" x="5964238" y="5064125"/>
          <p14:tracePt t="50497" x="5932488" y="5072063"/>
          <p14:tracePt t="50505" x="5892800" y="5072063"/>
          <p14:tracePt t="50513" x="5853113" y="5072063"/>
          <p14:tracePt t="50521" x="5813425" y="5072063"/>
          <p14:tracePt t="50529" x="5773738" y="5072063"/>
          <p14:tracePt t="50537" x="5740400" y="5072063"/>
          <p14:tracePt t="50545" x="5708650" y="5072063"/>
          <p14:tracePt t="50554" x="5692775" y="5072063"/>
          <p14:tracePt t="50562" x="5684838" y="5072063"/>
          <p14:tracePt t="50585" x="5676900" y="5072063"/>
          <p14:tracePt t="50681" x="5629275" y="5056188"/>
          <p14:tracePt t="50690" x="5589588" y="5032375"/>
          <p14:tracePt t="50702" x="5557838" y="5024438"/>
          <p14:tracePt t="50707" x="5518150" y="5000625"/>
          <p14:tracePt t="50714" x="5494338" y="4984750"/>
          <p14:tracePt t="50722" x="5462588" y="4976813"/>
          <p14:tracePt t="50732" x="5454650" y="4976813"/>
          <p14:tracePt t="50737" x="5446713" y="4967288"/>
          <p14:tracePt t="50745" x="5438775" y="4967288"/>
          <p14:tracePt t="50761" x="5422900" y="4959350"/>
          <p14:tracePt t="50769" x="5407025" y="4943475"/>
          <p14:tracePt t="50777" x="5389563" y="4927600"/>
          <p14:tracePt t="50785" x="5373688" y="4919663"/>
          <p14:tracePt t="50793" x="5365750" y="4911725"/>
          <p14:tracePt t="50809" x="5357813" y="4903788"/>
          <p14:tracePt t="50834" x="5349875" y="4895850"/>
          <p14:tracePt t="50841" x="5326063" y="4872038"/>
          <p14:tracePt t="50850" x="5310188" y="4856163"/>
          <p14:tracePt t="50858" x="5294313" y="4840288"/>
          <p14:tracePt t="50867" x="5286375" y="4832350"/>
          <p14:tracePt t="50873" x="5278438" y="4816475"/>
          <p14:tracePt t="50885" x="5270500" y="4816475"/>
          <p14:tracePt t="51122" x="5270500" y="4808538"/>
          <p14:tracePt t="51137" x="5262563" y="4800600"/>
          <p14:tracePt t="51145" x="5262563" y="4792663"/>
          <p14:tracePt t="51153" x="5246688" y="4776788"/>
          <p14:tracePt t="51177" x="5246688" y="4768850"/>
          <p14:tracePt t="51185" x="5238750" y="4768850"/>
          <p14:tracePt t="51193" x="5230813" y="4752975"/>
          <p14:tracePt t="51201" x="5214938" y="4745038"/>
          <p14:tracePt t="51209" x="5207000" y="4729163"/>
          <p14:tracePt t="51217" x="5199063" y="4721225"/>
          <p14:tracePt t="51241" x="5191125" y="4713288"/>
          <p14:tracePt t="51457" x="5183188" y="4713288"/>
          <p14:tracePt t="51465" x="5175250" y="4713288"/>
          <p14:tracePt t="52081" x="5175250" y="4705350"/>
          <p14:tracePt t="52089" x="5159375" y="4689475"/>
          <p14:tracePt t="52098" x="5151438" y="4681538"/>
          <p14:tracePt t="52105" x="5143500" y="4673600"/>
          <p14:tracePt t="52121" x="5143500" y="4665663"/>
          <p14:tracePt t="52129" x="5135563" y="4665663"/>
          <p14:tracePt t="52137" x="5119688" y="4649788"/>
          <p14:tracePt t="52145" x="5111750" y="4641850"/>
          <p14:tracePt t="52153" x="5103813" y="4633913"/>
          <p14:tracePt t="52170" x="5095875" y="4624388"/>
          <p14:tracePt t="52193" x="5095875" y="4616450"/>
          <p14:tracePt t="52201" x="5087938" y="4616450"/>
          <p14:tracePt t="52673" x="5087938" y="4608513"/>
          <p14:tracePt t="53849" x="5087938" y="4600575"/>
          <p14:tracePt t="53865" x="5087938" y="4584700"/>
          <p14:tracePt t="53873" x="5087938" y="4568825"/>
          <p14:tracePt t="53881" x="5087938" y="4552950"/>
          <p14:tracePt t="53889" x="5087938" y="4537075"/>
          <p14:tracePt t="53897" x="5087938" y="4513263"/>
          <p14:tracePt t="53905" x="5087938" y="4489450"/>
          <p14:tracePt t="53913" x="5087938" y="4465638"/>
          <p14:tracePt t="53922" x="5087938" y="4441825"/>
          <p14:tracePt t="53930" x="5087938" y="4425950"/>
          <p14:tracePt t="53937" x="5087938" y="4410075"/>
          <p14:tracePt t="53946" x="5087938" y="4394200"/>
          <p14:tracePt t="53953" x="5087938" y="4378325"/>
          <p14:tracePt t="53962" x="5087938" y="4362450"/>
          <p14:tracePt t="53969" x="5087938" y="4346575"/>
          <p14:tracePt t="53977" x="5087938" y="4338638"/>
          <p14:tracePt t="53985" x="5087938" y="4330700"/>
          <p14:tracePt t="53993" x="5087938" y="4322763"/>
          <p14:tracePt t="54001" x="5087938" y="4314825"/>
          <p14:tracePt t="54010" x="5087938" y="4298950"/>
          <p14:tracePt t="54017" x="5087938" y="4273550"/>
          <p14:tracePt t="54026" x="5087938" y="4257675"/>
          <p14:tracePt t="54033" x="5087938" y="4241800"/>
          <p14:tracePt t="54041" x="5080000" y="4210050"/>
          <p14:tracePt t="54049" x="5080000" y="4194175"/>
          <p14:tracePt t="54057" x="5080000" y="4178300"/>
          <p14:tracePt t="54067" x="5080000" y="4170363"/>
          <p14:tracePt t="54074" x="5080000" y="4146550"/>
          <p14:tracePt t="54082" x="5080000" y="4138613"/>
          <p14:tracePt t="54089" x="5080000" y="4130675"/>
          <p14:tracePt t="54098" x="5080000" y="4122738"/>
          <p14:tracePt t="54105" x="5080000" y="4114800"/>
          <p14:tracePt t="54121" x="5080000" y="4098925"/>
          <p14:tracePt t="54129" x="5080000" y="4083050"/>
          <p14:tracePt t="54137" x="5080000" y="4075113"/>
          <p14:tracePt t="54145" x="5080000" y="4059238"/>
          <p14:tracePt t="54153" x="5080000" y="4051300"/>
          <p14:tracePt t="54161" x="5080000" y="4035425"/>
          <p14:tracePt t="54169" x="5080000" y="4027488"/>
          <p14:tracePt t="54177" x="5080000" y="4019550"/>
          <p14:tracePt t="54185" x="5080000" y="4011613"/>
          <p14:tracePt t="54481" x="5080000" y="3995738"/>
          <p14:tracePt t="54489" x="5072063" y="3987800"/>
          <p14:tracePt t="54497" x="5072063" y="3963988"/>
          <p14:tracePt t="54505" x="5064125" y="3948113"/>
          <p14:tracePt t="54513" x="5064125" y="3930650"/>
          <p14:tracePt t="54522" x="5064125" y="3914775"/>
          <p14:tracePt t="54530" x="5064125" y="3890963"/>
          <p14:tracePt t="54540" x="5064125" y="3883025"/>
          <p14:tracePt t="54546" x="5064125" y="3859213"/>
          <p14:tracePt t="54557" x="5056188" y="3843338"/>
          <p14:tracePt t="54561" x="5056188" y="3835400"/>
          <p14:tracePt t="54569" x="5056188" y="3819525"/>
          <p14:tracePt t="54577" x="5046663" y="3787775"/>
          <p14:tracePt t="54585" x="5046663" y="3763963"/>
          <p14:tracePt t="54593" x="5046663" y="3748088"/>
          <p14:tracePt t="54601" x="5046663" y="3724275"/>
          <p14:tracePt t="54609" x="5038725" y="3700463"/>
          <p14:tracePt t="54617" x="5038725" y="3668713"/>
          <p14:tracePt t="54625" x="5038725" y="3636963"/>
          <p14:tracePt t="54634" x="5030788" y="3613150"/>
          <p14:tracePt t="54641" x="5030788" y="3587750"/>
          <p14:tracePt t="54650" x="5030788" y="3579813"/>
          <p14:tracePt t="54657" x="5030788" y="3563938"/>
          <p14:tracePt t="54665" x="5022850" y="3563938"/>
          <p14:tracePt t="54675" x="5022850" y="3556000"/>
          <p14:tracePt t="54691" x="5022850" y="3548063"/>
          <p14:tracePt t="54704" x="5022850" y="3540125"/>
          <p14:tracePt t="54706" x="5022850" y="3532188"/>
          <p14:tracePt t="54714" x="5022850" y="3516313"/>
          <p14:tracePt t="54723" x="5022850" y="3492500"/>
          <p14:tracePt t="54732" x="5022850" y="3468688"/>
          <p14:tracePt t="54738" x="5022850" y="3444875"/>
          <p14:tracePt t="54745" x="5014913" y="3421063"/>
          <p14:tracePt t="54754" x="5014913" y="3397250"/>
          <p14:tracePt t="54761" x="5014913" y="3389313"/>
          <p14:tracePt t="54770" x="5014913" y="3381375"/>
          <p14:tracePt t="54777" x="5014913" y="3373438"/>
          <p14:tracePt t="54785" x="5014913" y="3365500"/>
          <p14:tracePt t="55002" x="5014913" y="3357563"/>
          <p14:tracePt t="55009" x="5014913" y="3325813"/>
          <p14:tracePt t="55018" x="5014913" y="3294063"/>
          <p14:tracePt t="55026" x="5014913" y="3252788"/>
          <p14:tracePt t="55034" x="5014913" y="3228975"/>
          <p14:tracePt t="55041" x="5022850" y="3205163"/>
          <p14:tracePt t="55049" x="5022850" y="3173413"/>
          <p14:tracePt t="55057" x="5022850" y="3141663"/>
          <p14:tracePt t="55065" x="5022850" y="3109913"/>
          <p14:tracePt t="55073" x="5030788" y="3062288"/>
          <p14:tracePt t="55082" x="5030788" y="3038475"/>
          <p14:tracePt t="55090" x="5030788" y="3006725"/>
          <p14:tracePt t="55097" x="5038725" y="2974975"/>
          <p14:tracePt t="55105" x="5038725" y="2951163"/>
          <p14:tracePt t="55113" x="5038725" y="2919413"/>
          <p14:tracePt t="55121" x="5046663" y="2870200"/>
          <p14:tracePt t="55129" x="5046663" y="2838450"/>
          <p14:tracePt t="55137" x="5046663" y="2798763"/>
          <p14:tracePt t="55145" x="5046663" y="2735263"/>
          <p14:tracePt t="55153" x="5046663" y="2687638"/>
          <p14:tracePt t="55161" x="5046663" y="2655888"/>
          <p14:tracePt t="55169" x="5046663" y="2616200"/>
          <p14:tracePt t="55178" x="5046663" y="2592388"/>
          <p14:tracePt t="55186" x="5056188" y="2551113"/>
          <p14:tracePt t="55194" x="5064125" y="2511425"/>
          <p14:tracePt t="55203" x="5064125" y="2487613"/>
          <p14:tracePt t="55210" x="5072063" y="2463800"/>
          <p14:tracePt t="55219" x="5072063" y="2439988"/>
          <p14:tracePt t="55226" x="5072063" y="2416175"/>
          <p14:tracePt t="55233" x="5072063" y="2392363"/>
          <p14:tracePt t="55241" x="5080000" y="2368550"/>
          <p14:tracePt t="55249" x="5080000" y="2336800"/>
          <p14:tracePt t="55259" x="5080000" y="2312988"/>
          <p14:tracePt t="55265" x="5080000" y="2289175"/>
          <p14:tracePt t="55273" x="5087938" y="2257425"/>
          <p14:tracePt t="55282" x="5087938" y="2241550"/>
          <p14:tracePt t="55289" x="5087938" y="2216150"/>
          <p14:tracePt t="55297" x="5087938" y="2192338"/>
          <p14:tracePt t="55305" x="5087938" y="2176463"/>
          <p14:tracePt t="55313" x="5087938" y="2168525"/>
          <p14:tracePt t="55321" x="5087938" y="2160588"/>
          <p14:tracePt t="55329" x="5095875" y="2152650"/>
          <p14:tracePt t="61970" x="5175250" y="2025650"/>
          <p14:tracePt t="61977" x="5294313" y="1890713"/>
          <p14:tracePt t="61985" x="5365750" y="1817688"/>
          <p14:tracePt t="61993" x="5430838" y="1770063"/>
          <p14:tracePt t="62001" x="5470525" y="1738313"/>
          <p14:tracePt t="62010" x="5510213" y="1706563"/>
          <p14:tracePt t="62017" x="5526088" y="1682750"/>
          <p14:tracePt t="62025" x="5549900" y="1658938"/>
          <p14:tracePt t="62033" x="5557838" y="1651000"/>
          <p14:tracePt t="62042" x="5573713" y="1643063"/>
          <p14:tracePt t="62049" x="5573713" y="1619250"/>
          <p14:tracePt t="62057" x="5581650" y="1611313"/>
          <p14:tracePt t="62066" x="5589588" y="1595438"/>
          <p14:tracePt t="62073" x="5589588" y="1579563"/>
          <p14:tracePt t="62081" x="5589588" y="1547813"/>
          <p14:tracePt t="62089" x="5589588" y="1506538"/>
          <p14:tracePt t="62099" x="5581650" y="1482725"/>
          <p14:tracePt t="62106" x="5565775" y="1458913"/>
          <p14:tracePt t="62113" x="5557838" y="1435100"/>
          <p14:tracePt t="62122" x="5549900" y="1411288"/>
          <p14:tracePt t="62130" x="5541963" y="1387475"/>
          <p14:tracePt t="62139" x="5541963" y="1379538"/>
          <p14:tracePt t="62146" x="5541963" y="1371600"/>
          <p14:tracePt t="62153" x="5541963" y="1355725"/>
          <p14:tracePt t="62161" x="5541963" y="1339850"/>
          <p14:tracePt t="62169" x="5534025" y="1323975"/>
          <p14:tracePt t="62177" x="5534025" y="1300163"/>
          <p14:tracePt t="62185" x="5534025" y="1276350"/>
          <p14:tracePt t="62193" x="5534025" y="1260475"/>
          <p14:tracePt t="62201" x="5534025" y="1244600"/>
          <p14:tracePt t="62209" x="5534025" y="1220788"/>
          <p14:tracePt t="62217" x="5534025" y="1195388"/>
          <p14:tracePt t="62225" x="5534025" y="1179513"/>
          <p14:tracePt t="62233" x="5534025" y="1139825"/>
          <p14:tracePt t="62242" x="5541963" y="1092200"/>
          <p14:tracePt t="62250" x="5549900" y="1036638"/>
          <p14:tracePt t="62261" x="5549900" y="981075"/>
          <p14:tracePt t="62265" x="5549900" y="941388"/>
          <p14:tracePt t="62273" x="5549900" y="885825"/>
          <p14:tracePt t="62281" x="5549900" y="836613"/>
          <p14:tracePt t="62290" x="5549900" y="796925"/>
          <p14:tracePt t="62297" x="5549900" y="773113"/>
          <p14:tracePt t="62305" x="5549900" y="741363"/>
          <p14:tracePt t="62314" x="5549900" y="717550"/>
          <p14:tracePt t="62325" x="5549900" y="693738"/>
          <p14:tracePt t="62329" x="5549900" y="669925"/>
          <p14:tracePt t="62337" x="5534025" y="654050"/>
          <p14:tracePt t="62345" x="5534025" y="638175"/>
          <p14:tracePt t="62353" x="5518150" y="630238"/>
          <p14:tracePt t="62361" x="5518150" y="622300"/>
          <p14:tracePt t="62370" x="5510213" y="622300"/>
          <p14:tracePt t="62385" x="5510213" y="614363"/>
          <p14:tracePt t="62409" x="5510213" y="606425"/>
          <p14:tracePt t="62418" x="5502275" y="598488"/>
          <p14:tracePt t="62425" x="5494338" y="590550"/>
          <p14:tracePt t="62433" x="5462588" y="574675"/>
          <p14:tracePt t="62441" x="5397500" y="550863"/>
          <p14:tracePt t="62449" x="5334000" y="534988"/>
          <p14:tracePt t="62457" x="5246688" y="519113"/>
          <p14:tracePt t="62465" x="5151438" y="509588"/>
          <p14:tracePt t="62473" x="5080000" y="509588"/>
          <p14:tracePt t="62482" x="5030788" y="509588"/>
          <p14:tracePt t="62489" x="5006975" y="509588"/>
          <p14:tracePt t="62497" x="4991100" y="509588"/>
          <p14:tracePt t="62505" x="4983163" y="509588"/>
          <p14:tracePt t="62513" x="4975225" y="509588"/>
          <p14:tracePt t="62521" x="4967288" y="509588"/>
          <p14:tracePt t="62529" x="4959350" y="509588"/>
          <p14:tracePt t="62537" x="4951413" y="509588"/>
          <p14:tracePt t="62545" x="4935538" y="509588"/>
          <p14:tracePt t="62554" x="4911725" y="509588"/>
          <p14:tracePt t="62561" x="4903788" y="509588"/>
          <p14:tracePt t="62569" x="4895850" y="509588"/>
          <p14:tracePt t="62586" x="4887913" y="509588"/>
          <p14:tracePt t="62593" x="4879975" y="509588"/>
          <p14:tracePt t="62609" x="4872038" y="509588"/>
          <p14:tracePt t="62761" x="4879975" y="501650"/>
          <p14:tracePt t="62769" x="4887913" y="493713"/>
          <p14:tracePt t="62777" x="4887913" y="477838"/>
          <p14:tracePt t="62785" x="4903788" y="477838"/>
          <p14:tracePt t="62793" x="4911725" y="461963"/>
          <p14:tracePt t="62801" x="4919663" y="454025"/>
          <p14:tracePt t="62809" x="4919663" y="446088"/>
          <p14:tracePt t="62817" x="4927600" y="438150"/>
          <p14:tracePt t="62825" x="4927600" y="430213"/>
          <p14:tracePt t="62833" x="4935538" y="430213"/>
          <p14:tracePt t="62841" x="4943475" y="422275"/>
          <p14:tracePt t="62857" x="4951413" y="414338"/>
          <p14:tracePt t="62865" x="4959350" y="414338"/>
          <p14:tracePt t="62899" x="4967288" y="414338"/>
          <p14:tracePt t="63049" x="4967288" y="430213"/>
          <p14:tracePt t="63057" x="4975225" y="430213"/>
          <p14:tracePt t="63065" x="4975225" y="438150"/>
          <p14:tracePt t="63105" x="4975225" y="446088"/>
          <p14:tracePt t="63161" x="4975225" y="454025"/>
          <p14:tracePt t="63193" x="4975225" y="461963"/>
          <p14:tracePt t="63314" x="4975225" y="469900"/>
          <p14:tracePt t="63321" x="4975225" y="477838"/>
          <p14:tracePt t="63329" x="4983163" y="485775"/>
          <p14:tracePt t="63337" x="4983163" y="501650"/>
          <p14:tracePt t="63353" x="4983163" y="509588"/>
          <p14:tracePt t="63377" x="4983163" y="519113"/>
          <p14:tracePt t="63394" x="4983163" y="527050"/>
          <p14:tracePt t="63465" x="4983163" y="534988"/>
          <p14:tracePt t="63587" x="4983163" y="542925"/>
          <p14:tracePt t="63593" x="4991100" y="558800"/>
          <p14:tracePt t="63610" x="4991100" y="574675"/>
          <p14:tracePt t="63793" x="4991100" y="582613"/>
          <p14:tracePt t="63825" x="4991100" y="590550"/>
          <p14:tracePt t="63898" x="4991100" y="598488"/>
          <p14:tracePt t="63986" x="4991100" y="622300"/>
          <p14:tracePt t="63994" x="4999038" y="646113"/>
          <p14:tracePt t="64002" x="4999038" y="661988"/>
          <p14:tracePt t="64012" x="5006975" y="677863"/>
          <p14:tracePt t="64017" x="5014913" y="693738"/>
          <p14:tracePt t="64028" x="5022850" y="709613"/>
          <p14:tracePt t="64034" x="5022850" y="717550"/>
          <p14:tracePt t="64042" x="5022850" y="725488"/>
          <p14:tracePt t="64346" x="5022850" y="773113"/>
          <p14:tracePt t="64355" x="5022850" y="812800"/>
          <p14:tracePt t="64362" x="5030788" y="862013"/>
          <p14:tracePt t="64370" x="5038725" y="909638"/>
          <p14:tracePt t="64378" x="5046663" y="941388"/>
          <p14:tracePt t="64389" x="5046663" y="973138"/>
          <p14:tracePt t="64393" x="5056188" y="1004888"/>
          <p14:tracePt t="64401" x="5056188" y="1020763"/>
          <p14:tracePt t="64409" x="5064125" y="1044575"/>
          <p14:tracePt t="64425" x="5064125" y="1052513"/>
          <p14:tracePt t="64587" x="5064125" y="1084263"/>
          <p14:tracePt t="64593" x="5064125" y="1147763"/>
          <p14:tracePt t="64602" x="5064125" y="1204913"/>
          <p14:tracePt t="64609" x="5064125" y="1276350"/>
          <p14:tracePt t="64618" x="5064125" y="1363663"/>
          <p14:tracePt t="64625" x="5064125" y="1443038"/>
          <p14:tracePt t="64634" x="5064125" y="1514475"/>
          <p14:tracePt t="64641" x="5064125" y="1603375"/>
          <p14:tracePt t="64649" x="5064125" y="1666875"/>
          <p14:tracePt t="64657" x="5064125" y="1730375"/>
          <p14:tracePt t="64666" x="5064125" y="1778000"/>
          <p14:tracePt t="64673" x="5064125" y="1841500"/>
          <p14:tracePt t="64682" x="5064125" y="1890713"/>
          <p14:tracePt t="64689" x="5064125" y="1954213"/>
          <p14:tracePt t="64700" x="5064125" y="2009775"/>
          <p14:tracePt t="64705" x="5072063" y="2089150"/>
          <p14:tracePt t="64713" x="5087938" y="2160588"/>
          <p14:tracePt t="64721" x="5095875" y="2249488"/>
          <p14:tracePt t="64729" x="5111750" y="2336800"/>
          <p14:tracePt t="64737" x="5119688" y="2432050"/>
          <p14:tracePt t="64745" x="5127625" y="2543175"/>
          <p14:tracePt t="64753" x="5143500" y="2640013"/>
          <p14:tracePt t="64761" x="5151438" y="2735263"/>
          <p14:tracePt t="64770" x="5175250" y="2822575"/>
          <p14:tracePt t="64778" x="5183188" y="2886075"/>
          <p14:tracePt t="64786" x="5183188" y="2927350"/>
          <p14:tracePt t="64793" x="5191125" y="2959100"/>
          <p14:tracePt t="64801" x="5191125" y="2967038"/>
          <p14:tracePt t="64810" x="5191125" y="2982913"/>
          <p14:tracePt t="64905" x="5191125" y="2998788"/>
          <p14:tracePt t="64914" x="5191125" y="3022600"/>
          <p14:tracePt t="64921" x="5191125" y="3030538"/>
          <p14:tracePt t="64930" x="5191125" y="3046413"/>
          <p14:tracePt t="64937" x="5191125" y="3054350"/>
          <p14:tracePt t="64946" x="5191125" y="3062288"/>
          <p14:tracePt t="65033" x="5191125" y="3070225"/>
          <p14:tracePt t="65041" x="5191125" y="3117850"/>
          <p14:tracePt t="65049" x="5199063" y="3181350"/>
          <p14:tracePt t="65057" x="5199063" y="3244850"/>
          <p14:tracePt t="65067" x="5207000" y="3294063"/>
          <p14:tracePt t="65076" x="5207000" y="3333750"/>
          <p14:tracePt t="65081" x="5207000" y="3381375"/>
          <p14:tracePt t="65089" x="5207000" y="3405188"/>
          <p14:tracePt t="65097" x="5207000" y="3421063"/>
          <p14:tracePt t="65106" x="5207000" y="3429000"/>
          <p14:tracePt t="65114" x="5207000" y="3436938"/>
          <p14:tracePt t="65305" x="5207000" y="3429000"/>
          <p14:tracePt t="65313" x="5214938" y="3397250"/>
          <p14:tracePt t="65323" x="5214938" y="3373438"/>
          <p14:tracePt t="65329" x="5214938" y="3349625"/>
          <p14:tracePt t="65337" x="5222875" y="3325813"/>
          <p14:tracePt t="65345" x="5222875" y="3302000"/>
          <p14:tracePt t="65353" x="5230813" y="3286125"/>
          <p14:tracePt t="65361" x="5230813" y="3262313"/>
          <p14:tracePt t="65369" x="5238750" y="3252788"/>
          <p14:tracePt t="65377" x="5238750" y="3236913"/>
          <p14:tracePt t="65385" x="5238750" y="3221038"/>
          <p14:tracePt t="65394" x="5238750" y="3205163"/>
          <p14:tracePt t="65402" x="5238750" y="3197225"/>
          <p14:tracePt t="65410" x="5238750" y="3181350"/>
          <p14:tracePt t="65420" x="5238750" y="3173413"/>
          <p14:tracePt t="65425" x="5238750" y="3165475"/>
          <p14:tracePt t="65433" x="5238750" y="3157538"/>
          <p14:tracePt t="65441" x="5246688" y="3149600"/>
          <p14:tracePt t="65449" x="5246688" y="3141663"/>
          <p14:tracePt t="65457" x="5246688" y="3125788"/>
          <p14:tracePt t="65465" x="5246688" y="3101975"/>
          <p14:tracePt t="65473" x="5254625" y="3070225"/>
          <p14:tracePt t="65481" x="5254625" y="3014663"/>
          <p14:tracePt t="65489" x="5254625" y="2959100"/>
          <p14:tracePt t="65498" x="5254625" y="2901950"/>
          <p14:tracePt t="65505" x="5254625" y="2854325"/>
          <p14:tracePt t="65513" x="5254625" y="2790825"/>
          <p14:tracePt t="65521" x="5254625" y="2735263"/>
          <p14:tracePt t="65529" x="5254625" y="2679700"/>
          <p14:tracePt t="65537" x="5254625" y="2640013"/>
          <p14:tracePt t="65545" x="5254625" y="2584450"/>
          <p14:tracePt t="65553" x="5254625" y="2519363"/>
          <p14:tracePt t="65561" x="5246688" y="2439988"/>
          <p14:tracePt t="65570" x="5246688" y="2376488"/>
          <p14:tracePt t="65577" x="5246688" y="2312988"/>
          <p14:tracePt t="65586" x="5246688" y="2249488"/>
          <p14:tracePt t="65593" x="5246688" y="2200275"/>
          <p14:tracePt t="65601" x="5246688" y="2144713"/>
          <p14:tracePt t="65611" x="5246688" y="2097088"/>
          <p14:tracePt t="65618" x="5246688" y="2033588"/>
          <p14:tracePt t="65626" x="5246688" y="1985963"/>
          <p14:tracePt t="65638" x="5246688" y="1906588"/>
          <p14:tracePt t="65641" x="5246688" y="1825625"/>
          <p14:tracePt t="65652" x="5246688" y="1746250"/>
          <p14:tracePt t="65658" x="5246688" y="1674813"/>
          <p14:tracePt t="65668" x="5246688" y="1611313"/>
          <p14:tracePt t="65675" x="5246688" y="1547813"/>
          <p14:tracePt t="65683" x="5246688" y="1482725"/>
          <p14:tracePt t="65690" x="5246688" y="1419225"/>
          <p14:tracePt t="65702" x="5246688" y="1363663"/>
          <p14:tracePt t="65705" x="5246688" y="1316038"/>
          <p14:tracePt t="65713" x="5246688" y="1268413"/>
          <p14:tracePt t="65721" x="5246688" y="1228725"/>
          <p14:tracePt t="65729" x="5246688" y="1195388"/>
          <p14:tracePt t="65737" x="5246688" y="1171575"/>
          <p14:tracePt t="65745" x="5246688" y="1155700"/>
          <p14:tracePt t="65761" x="5246688" y="1147763"/>
          <p14:tracePt t="65833" x="5246688" y="1131888"/>
          <p14:tracePt t="65841" x="5246688" y="1116013"/>
          <p14:tracePt t="65849" x="5246688" y="1108075"/>
          <p14:tracePt t="65857" x="5246688" y="1092200"/>
          <p14:tracePt t="65865" x="5246688" y="1084263"/>
          <p14:tracePt t="65885" x="5246688" y="1068388"/>
          <p14:tracePt t="65890" x="5246688" y="1060450"/>
          <p14:tracePt t="66161" x="5246688" y="1052513"/>
          <p14:tracePt t="66202" x="5246688" y="1044575"/>
          <p14:tracePt t="66217" x="5246688" y="1036638"/>
          <p14:tracePt t="66225" x="5238750" y="1028700"/>
          <p14:tracePt t="66234" x="5238750" y="1020763"/>
          <p14:tracePt t="66242" x="5238750" y="1012825"/>
          <p14:tracePt t="66250" x="5238750" y="996950"/>
          <p14:tracePt t="66262" x="5238750" y="989013"/>
          <p14:tracePt t="66265" x="5238750" y="981075"/>
          <p14:tracePt t="66290" x="5238750" y="973138"/>
          <p14:tracePt t="74169" x="5230813" y="1012825"/>
          <p14:tracePt t="74177" x="5222875" y="1036638"/>
          <p14:tracePt t="74186" x="5207000" y="1076325"/>
          <p14:tracePt t="74194" x="5191125" y="1108075"/>
          <p14:tracePt t="74201" x="5191125" y="1139825"/>
          <p14:tracePt t="74209" x="5183188" y="1187450"/>
          <p14:tracePt t="74218" x="5167313" y="1228725"/>
          <p14:tracePt t="74226" x="5159375" y="1260475"/>
          <p14:tracePt t="74234" x="5143500" y="1316038"/>
          <p14:tracePt t="74242" x="5119688" y="1379538"/>
          <p14:tracePt t="74250" x="5095875" y="1458913"/>
          <p14:tracePt t="74262" x="5064125" y="1555750"/>
          <p14:tracePt t="74266" x="5046663" y="1674813"/>
          <p14:tracePt t="74273" x="5022850" y="1817688"/>
          <p14:tracePt t="74281" x="5022850" y="1970088"/>
          <p14:tracePt t="74290" x="5022850" y="2128838"/>
          <p14:tracePt t="74297" x="5022850" y="2233613"/>
          <p14:tracePt t="74305" x="5022850" y="2344738"/>
          <p14:tracePt t="74313" x="5022850" y="2447925"/>
          <p14:tracePt t="74321" x="5022850" y="2535238"/>
          <p14:tracePt t="74329" x="5014913" y="2632075"/>
          <p14:tracePt t="74337" x="5006975" y="2727325"/>
          <p14:tracePt t="74345" x="4999038" y="2814638"/>
          <p14:tracePt t="74353" x="4991100" y="2886075"/>
          <p14:tracePt t="74361" x="4983163" y="2967038"/>
          <p14:tracePt t="74369" x="4983163" y="3022600"/>
          <p14:tracePt t="74377" x="4975225" y="3070225"/>
          <p14:tracePt t="74385" x="4975225" y="3117850"/>
          <p14:tracePt t="74393" x="4959350" y="3189288"/>
          <p14:tracePt t="74401" x="4951413" y="3309938"/>
          <p14:tracePt t="74409" x="4943475" y="3429000"/>
          <p14:tracePt t="74417" x="4943475" y="3605213"/>
          <p14:tracePt t="74425" x="4983163" y="3835400"/>
          <p14:tracePt t="74433" x="5006975" y="4059238"/>
          <p14:tracePt t="74441" x="5056188" y="4273550"/>
          <p14:tracePt t="74449" x="5103813" y="4449763"/>
          <p14:tracePt t="74457" x="5127625" y="4552950"/>
          <p14:tracePt t="74466" x="5151438" y="4633913"/>
          <p14:tracePt t="74473" x="5167313" y="4697413"/>
          <p14:tracePt t="74483" x="5167313" y="4729163"/>
          <p14:tracePt t="74490" x="5167313" y="4768850"/>
          <p14:tracePt t="74497" x="5167313" y="4776788"/>
          <p14:tracePt t="74505" x="5175250" y="4776788"/>
          <p14:tracePt t="74561" x="5175250" y="4752975"/>
          <p14:tracePt t="74569" x="5175250" y="4681538"/>
          <p14:tracePt t="74577" x="5175250" y="4600575"/>
          <p14:tracePt t="74586" x="5167313" y="4521200"/>
          <p14:tracePt t="74593" x="5159375" y="4425950"/>
          <p14:tracePt t="74603" x="5159375" y="4314825"/>
          <p14:tracePt t="74609" x="5151438" y="4202113"/>
          <p14:tracePt t="74617" x="5151438" y="4075113"/>
          <p14:tracePt t="74625" x="5135563" y="3914775"/>
          <p14:tracePt t="74635" x="5135563" y="3740150"/>
          <p14:tracePt t="74641" x="5135563" y="3563938"/>
          <p14:tracePt t="74650" x="5135563" y="3389313"/>
          <p14:tracePt t="74657" x="5135563" y="3213100"/>
          <p14:tracePt t="74665" x="5143500" y="2990850"/>
          <p14:tracePt t="74673" x="5151438" y="2814638"/>
          <p14:tracePt t="74683" x="5167313" y="2632075"/>
          <p14:tracePt t="74689" x="5175250" y="2455863"/>
          <p14:tracePt t="74699" x="5175250" y="2336800"/>
          <p14:tracePt t="74705" x="5175250" y="2208213"/>
          <p14:tracePt t="74713" x="5175250" y="2097088"/>
          <p14:tracePt t="74721" x="5175250" y="1978025"/>
          <p14:tracePt t="74730" x="5159375" y="1873250"/>
          <p14:tracePt t="74738" x="5151438" y="1762125"/>
          <p14:tracePt t="74747" x="5127625" y="1674813"/>
          <p14:tracePt t="74753" x="5119688" y="1595438"/>
          <p14:tracePt t="74761" x="5111750" y="1514475"/>
          <p14:tracePt t="74769" x="5103813" y="1443038"/>
          <p14:tracePt t="74777" x="5095875" y="1363663"/>
          <p14:tracePt t="74786" x="5087938" y="1308100"/>
          <p14:tracePt t="74793" x="5080000" y="1236663"/>
          <p14:tracePt t="74801" x="5072063" y="1179513"/>
          <p14:tracePt t="74809" x="5064125" y="1131888"/>
          <p14:tracePt t="74817" x="5056188" y="1092200"/>
          <p14:tracePt t="74825" x="5056188" y="1068388"/>
          <p14:tracePt t="74833" x="5046663" y="1028700"/>
          <p14:tracePt t="74841" x="5046663" y="1004888"/>
          <p14:tracePt t="74849" x="5038725" y="989013"/>
          <p14:tracePt t="74857" x="5038725" y="973138"/>
          <p14:tracePt t="74865" x="5038725" y="965200"/>
          <p14:tracePt t="74873" x="5030788" y="949325"/>
          <p14:tracePt t="74886" x="5030788" y="933450"/>
          <p14:tracePt t="74889" x="5030788" y="917575"/>
          <p14:tracePt t="74897" x="5030788" y="909638"/>
          <p14:tracePt t="74905" x="5030788" y="901700"/>
          <p14:tracePt t="74913" x="5030788" y="893763"/>
          <p14:tracePt t="74985" x="5022850" y="965200"/>
          <p14:tracePt t="74993" x="5022850" y="1060450"/>
          <p14:tracePt t="75001" x="5022850" y="1163638"/>
          <p14:tracePt t="75009" x="5022850" y="1292225"/>
          <p14:tracePt t="75017" x="5022850" y="1474788"/>
          <p14:tracePt t="75025" x="5046663" y="1635125"/>
          <p14:tracePt t="75033" x="5072063" y="1841500"/>
          <p14:tracePt t="75042" x="5095875" y="2025650"/>
          <p14:tracePt t="75049" x="5103813" y="2208213"/>
          <p14:tracePt t="75057" x="5127625" y="2368550"/>
          <p14:tracePt t="75065" x="5135563" y="2551113"/>
          <p14:tracePt t="75073" x="5135563" y="2679700"/>
          <p14:tracePt t="75082" x="5135563" y="2814638"/>
          <p14:tracePt t="75089" x="5135563" y="2927350"/>
          <p14:tracePt t="75098" x="5135563" y="3046413"/>
          <p14:tracePt t="75105" x="5135563" y="3157538"/>
          <p14:tracePt t="75113" x="5135563" y="3252788"/>
          <p14:tracePt t="75121" x="5135563" y="3341688"/>
          <p14:tracePt t="75129" x="5135563" y="3413125"/>
          <p14:tracePt t="75137" x="5135563" y="3468688"/>
          <p14:tracePt t="75145" x="5135563" y="3500438"/>
          <p14:tracePt t="75153" x="5135563" y="3532188"/>
          <p14:tracePt t="75161" x="5135563" y="3548063"/>
          <p14:tracePt t="75169" x="5135563" y="3563938"/>
          <p14:tracePt t="75275" x="5135563" y="3524250"/>
          <p14:tracePt t="75281" x="5119688" y="3460750"/>
          <p14:tracePt t="75290" x="5103813" y="3389313"/>
          <p14:tracePt t="75297" x="5095875" y="3294063"/>
          <p14:tracePt t="75305" x="5080000" y="3165475"/>
          <p14:tracePt t="75313" x="5080000" y="3030538"/>
          <p14:tracePt t="75322" x="5080000" y="2854325"/>
          <p14:tracePt t="75329" x="5087938" y="2679700"/>
          <p14:tracePt t="75337" x="5111750" y="2495550"/>
          <p14:tracePt t="75345" x="5159375" y="2281238"/>
          <p14:tracePt t="75353" x="5214938" y="2105025"/>
          <p14:tracePt t="75361" x="5262563" y="1954213"/>
          <p14:tracePt t="75369" x="5326063" y="1754188"/>
          <p14:tracePt t="75377" x="5373688" y="1619250"/>
          <p14:tracePt t="75385" x="5414963" y="1482725"/>
          <p14:tracePt t="75393" x="5454650" y="1371600"/>
          <p14:tracePt t="75401" x="5478463" y="1284288"/>
          <p14:tracePt t="75409" x="5494338" y="1204913"/>
          <p14:tracePt t="75417" x="5518150" y="1139825"/>
          <p14:tracePt t="75425" x="5526088" y="1084263"/>
          <p14:tracePt t="75433" x="5526088" y="1044575"/>
          <p14:tracePt t="75441" x="5534025" y="1004888"/>
          <p14:tracePt t="75449" x="5541963" y="981075"/>
          <p14:tracePt t="75457" x="5541963" y="957263"/>
          <p14:tracePt t="75466" x="5541963" y="941388"/>
          <p14:tracePt t="75473" x="5541963" y="933450"/>
          <p14:tracePt t="75489" x="5541963" y="925513"/>
          <p14:tracePt t="75553" x="5541963" y="973138"/>
          <p14:tracePt t="75561" x="5534025" y="1036638"/>
          <p14:tracePt t="75569" x="5526088" y="1108075"/>
          <p14:tracePt t="75577" x="5502275" y="1204913"/>
          <p14:tracePt t="75585" x="5470525" y="1331913"/>
          <p14:tracePt t="75593" x="5446713" y="1458913"/>
          <p14:tracePt t="75602" x="5397500" y="1627188"/>
          <p14:tracePt t="75609" x="5349875" y="1801813"/>
          <p14:tracePt t="75618" x="5318125" y="1970088"/>
          <p14:tracePt t="75626" x="5278438" y="2184400"/>
          <p14:tracePt t="75639" x="5230813" y="2376488"/>
          <p14:tracePt t="75641" x="5199063" y="2543175"/>
          <p14:tracePt t="75650" x="5167313" y="2735263"/>
          <p14:tracePt t="75657" x="5119688" y="2886075"/>
          <p14:tracePt t="75665" x="5087938" y="3014663"/>
          <p14:tracePt t="75673" x="5064125" y="3117850"/>
          <p14:tracePt t="75682" x="5038725" y="3213100"/>
          <p14:tracePt t="75690" x="5006975" y="3325813"/>
          <p14:tracePt t="75699" x="4999038" y="3413125"/>
          <p14:tracePt t="75705" x="4983163" y="3516313"/>
          <p14:tracePt t="75713" x="4967288" y="3605213"/>
          <p14:tracePt t="75721" x="4951413" y="3700463"/>
          <p14:tracePt t="75729" x="4943475" y="3787775"/>
          <p14:tracePt t="75737" x="4919663" y="3851275"/>
          <p14:tracePt t="75745" x="4911725" y="3914775"/>
          <p14:tracePt t="75753" x="4911725" y="3963988"/>
          <p14:tracePt t="75761" x="4903788" y="3995738"/>
          <p14:tracePt t="75769" x="4895850" y="4011613"/>
          <p14:tracePt t="75777" x="4895850" y="4027488"/>
          <p14:tracePt t="75793" x="4895850" y="4035425"/>
          <p14:tracePt t="75889" x="4887913" y="3987800"/>
          <p14:tracePt t="75897" x="4872038" y="3890963"/>
          <p14:tracePt t="75905" x="4856163" y="3787775"/>
          <p14:tracePt t="75913" x="4840288" y="3636963"/>
          <p14:tracePt t="75921" x="4808538" y="3405188"/>
          <p14:tracePt t="75930" x="4784725" y="3181350"/>
          <p14:tracePt t="75937" x="4752975" y="2959100"/>
          <p14:tracePt t="75945" x="4729163" y="2751138"/>
          <p14:tracePt t="75953" x="4721225" y="2592388"/>
          <p14:tracePt t="75962" x="4721225" y="2439988"/>
          <p14:tracePt t="75969" x="4713288" y="2281238"/>
          <p14:tracePt t="75977" x="4713288" y="2176463"/>
          <p14:tracePt t="75985" x="4713288" y="2073275"/>
          <p14:tracePt t="75994" x="4713288" y="1978025"/>
          <p14:tracePt t="76003" x="4713288" y="1890713"/>
          <p14:tracePt t="76012" x="4713288" y="1817688"/>
          <p14:tracePt t="76017" x="4713288" y="1770063"/>
          <p14:tracePt t="76026" x="4713288" y="1738313"/>
          <p14:tracePt t="76033" x="4713288" y="1722438"/>
          <p14:tracePt t="76041" x="4713288" y="1714500"/>
          <p14:tracePt t="76049" x="4713288" y="1706563"/>
          <p14:tracePt t="76465" x="4713288" y="1690688"/>
          <p14:tracePt t="76473" x="4713288" y="1643063"/>
          <p14:tracePt t="76481" x="4721225" y="1627188"/>
          <p14:tracePt t="76489" x="4729163" y="1603375"/>
          <p14:tracePt t="76497" x="4737100" y="1563688"/>
          <p14:tracePt t="76505" x="4745038" y="1538288"/>
          <p14:tracePt t="76513" x="4752975" y="1514475"/>
          <p14:tracePt t="76521" x="4760913" y="1498600"/>
          <p14:tracePt t="76529" x="4768850" y="1482725"/>
          <p14:tracePt t="76537" x="4768850" y="1466850"/>
          <p14:tracePt t="76545" x="4768850" y="1443038"/>
          <p14:tracePt t="76553" x="4776788" y="1427163"/>
          <p14:tracePt t="76561" x="4784725" y="1411288"/>
          <p14:tracePt t="76569" x="4784725" y="1395413"/>
          <p14:tracePt t="76577" x="4792663" y="1379538"/>
          <p14:tracePt t="76586" x="4792663" y="1355725"/>
          <p14:tracePt t="76593" x="4792663" y="1347788"/>
          <p14:tracePt t="76601" x="4792663" y="1331913"/>
          <p14:tracePt t="76609" x="4800600" y="1323975"/>
          <p14:tracePt t="76618" x="4800600" y="1308100"/>
          <p14:tracePt t="76625" x="4808538" y="1308100"/>
          <p14:tracePt t="76635" x="4808538" y="1300163"/>
          <p14:tracePt t="76641" x="4808538" y="1292225"/>
          <p14:tracePt t="76650" x="4808538" y="1284288"/>
          <p14:tracePt t="77329" x="4808538" y="1308100"/>
          <p14:tracePt t="77337" x="4808538" y="1355725"/>
          <p14:tracePt t="77345" x="4816475" y="1427163"/>
          <p14:tracePt t="77353" x="4832350" y="1506538"/>
          <p14:tracePt t="77361" x="4840288" y="1579563"/>
          <p14:tracePt t="77369" x="4848225" y="1643063"/>
          <p14:tracePt t="77377" x="4848225" y="1706563"/>
          <p14:tracePt t="77385" x="4856163" y="1778000"/>
          <p14:tracePt t="77393" x="4864100" y="1841500"/>
          <p14:tracePt t="77401" x="4872038" y="1898650"/>
          <p14:tracePt t="77409" x="4879975" y="1962150"/>
          <p14:tracePt t="77417" x="4879975" y="2009775"/>
          <p14:tracePt t="77425" x="4887913" y="2057400"/>
          <p14:tracePt t="77433" x="4895850" y="2112963"/>
          <p14:tracePt t="77442" x="4903788" y="2160588"/>
          <p14:tracePt t="77451" x="4903788" y="2208213"/>
          <p14:tracePt t="77457" x="4911725" y="2257425"/>
          <p14:tracePt t="77465" x="4919663" y="2320925"/>
          <p14:tracePt t="77473" x="4927600" y="2384425"/>
          <p14:tracePt t="77481" x="4935538" y="2471738"/>
          <p14:tracePt t="77490" x="4943475" y="2559050"/>
          <p14:tracePt t="77497" x="4959350" y="2663825"/>
          <p14:tracePt t="77505" x="4967288" y="2759075"/>
          <p14:tracePt t="77513" x="4967288" y="2854325"/>
          <p14:tracePt t="77521" x="4975225" y="2951163"/>
          <p14:tracePt t="77529" x="4983163" y="3022600"/>
          <p14:tracePt t="77537" x="4983163" y="3086100"/>
          <p14:tracePt t="77545" x="4983163" y="3149600"/>
          <p14:tracePt t="77553" x="4983163" y="3205163"/>
          <p14:tracePt t="77561" x="4983163" y="3228975"/>
          <p14:tracePt t="77569" x="4983163" y="3262313"/>
          <p14:tracePt t="77577" x="4983163" y="3294063"/>
          <p14:tracePt t="77587" x="4983163" y="3317875"/>
          <p14:tracePt t="77593" x="4983163" y="3333750"/>
          <p14:tracePt t="77603" x="4983163" y="3357563"/>
          <p14:tracePt t="77609" x="4983163" y="3381375"/>
          <p14:tracePt t="77617" x="4983163" y="3405188"/>
          <p14:tracePt t="77625" x="4983163" y="3429000"/>
          <p14:tracePt t="77635" x="4983163" y="3444875"/>
          <p14:tracePt t="77641" x="4983163" y="3460750"/>
          <p14:tracePt t="77649" x="4983163" y="3476625"/>
          <p14:tracePt t="77657" x="4983163" y="3484563"/>
          <p14:tracePt t="77673" x="4983163" y="3492500"/>
          <p14:tracePt t="77778" x="4983163" y="3468688"/>
          <p14:tracePt t="77785" x="4975225" y="3429000"/>
          <p14:tracePt t="77793" x="4975225" y="3365500"/>
          <p14:tracePt t="77801" x="4975225" y="3302000"/>
          <p14:tracePt t="77809" x="4975225" y="3213100"/>
          <p14:tracePt t="77817" x="4975225" y="3125788"/>
          <p14:tracePt t="77825" x="4983163" y="3022600"/>
          <p14:tracePt t="77833" x="4983163" y="2919413"/>
          <p14:tracePt t="77841" x="4999038" y="2822575"/>
          <p14:tracePt t="77849" x="5006975" y="2703513"/>
          <p14:tracePt t="77857" x="5014913" y="2584450"/>
          <p14:tracePt t="77866" x="5030788" y="2432050"/>
          <p14:tracePt t="77873" x="5046663" y="2297113"/>
          <p14:tracePt t="77885" x="5064125" y="2152650"/>
          <p14:tracePt t="77889" x="5080000" y="2033588"/>
          <p14:tracePt t="77897" x="5095875" y="1938338"/>
          <p14:tracePt t="77905" x="5103813" y="1865313"/>
          <p14:tracePt t="77913" x="5111750" y="1809750"/>
          <p14:tracePt t="77921" x="5119688" y="1762125"/>
          <p14:tracePt t="77929" x="5119688" y="1730375"/>
          <p14:tracePt t="77937" x="5119688" y="1706563"/>
          <p14:tracePt t="77947" x="5127625" y="1682750"/>
          <p14:tracePt t="77953" x="5127625" y="1666875"/>
          <p14:tracePt t="77961" x="5127625" y="1651000"/>
          <p14:tracePt t="77969" x="5127625" y="1635125"/>
          <p14:tracePt t="77978" x="5127625" y="1619250"/>
          <p14:tracePt t="77985" x="5127625" y="1611313"/>
          <p14:tracePt t="77993" x="5127625" y="1595438"/>
          <p14:tracePt t="78010" x="5127625" y="1587500"/>
          <p14:tracePt t="78025" x="5127625" y="1579563"/>
          <p14:tracePt t="78033" x="5127625" y="1571625"/>
          <p14:tracePt t="78041" x="5127625" y="1555750"/>
          <p14:tracePt t="78049" x="5127625" y="1547813"/>
          <p14:tracePt t="78057" x="5127625" y="1522413"/>
          <p14:tracePt t="78065" x="5127625" y="1506538"/>
          <p14:tracePt t="78073" x="5127625" y="1498600"/>
          <p14:tracePt t="78082" x="5127625" y="1482725"/>
          <p14:tracePt t="78089" x="5127625" y="1474788"/>
          <p14:tracePt t="78097" x="5127625" y="1466850"/>
          <p14:tracePt t="78105" x="5127625" y="1458913"/>
          <p14:tracePt t="78121" x="5127625" y="1450975"/>
          <p14:tracePt t="78513" x="5127625" y="1458913"/>
          <p14:tracePt t="78521" x="5127625" y="1482725"/>
          <p14:tracePt t="78529" x="5127625" y="1498600"/>
          <p14:tracePt t="78537" x="5111750" y="1538288"/>
          <p14:tracePt t="78545" x="5103813" y="1571625"/>
          <p14:tracePt t="78553" x="5095875" y="1595438"/>
          <p14:tracePt t="78561" x="5087938" y="1635125"/>
          <p14:tracePt t="78569" x="5080000" y="1666875"/>
          <p14:tracePt t="78577" x="5072063" y="1714500"/>
          <p14:tracePt t="78586" x="5064125" y="1754188"/>
          <p14:tracePt t="78593" x="5056188" y="1801813"/>
          <p14:tracePt t="78602" x="5046663" y="1833563"/>
          <p14:tracePt t="78609" x="5038725" y="1881188"/>
          <p14:tracePt t="78618" x="5038725" y="1906588"/>
          <p14:tracePt t="78625" x="5038725" y="1930400"/>
          <p14:tracePt t="78634" x="5038725" y="1946275"/>
          <p14:tracePt t="78641" x="5030788" y="1954213"/>
          <p14:tracePt t="78649" x="5030788" y="1962150"/>
          <p14:tracePt t="78657" x="5030788" y="1978025"/>
          <p14:tracePt t="78666" x="5030788" y="1993900"/>
          <p14:tracePt t="78673" x="5030788" y="2001838"/>
          <p14:tracePt t="78681" x="5030788" y="2017713"/>
          <p14:tracePt t="78690" x="5030788" y="2033588"/>
          <p14:tracePt t="78703" x="5030788" y="2049463"/>
          <p14:tracePt t="78705" x="5022850" y="2065338"/>
          <p14:tracePt t="78713" x="5022850" y="2073275"/>
          <p14:tracePt t="78721" x="5022850" y="2089150"/>
          <p14:tracePt t="78729" x="5022850" y="2105025"/>
          <p14:tracePt t="78753" x="5022850" y="2112963"/>
          <p14:tracePt t="78865" x="5022850" y="2120900"/>
          <p14:tracePt t="78874" x="5014913" y="2168525"/>
          <p14:tracePt t="78881" x="5014913" y="2192338"/>
          <p14:tracePt t="78889" x="5006975" y="2233613"/>
          <p14:tracePt t="78897" x="5006975" y="2281238"/>
          <p14:tracePt t="78905" x="5006975" y="2312988"/>
          <p14:tracePt t="78913" x="4999038" y="2344738"/>
          <p14:tracePt t="78921" x="4999038" y="2368550"/>
          <p14:tracePt t="78929" x="4999038" y="2384425"/>
          <p14:tracePt t="78937" x="4999038" y="2408238"/>
          <p14:tracePt t="78947" x="4999038" y="2424113"/>
          <p14:tracePt t="78953" x="4999038" y="2432050"/>
          <p14:tracePt t="78962" x="4999038" y="2447925"/>
          <p14:tracePt t="78969" x="4999038" y="2455863"/>
          <p14:tracePt t="78993" x="4999038" y="2463800"/>
          <p14:tracePt t="79010" x="4999038" y="2471738"/>
          <p14:tracePt t="79017" x="4999038" y="2479675"/>
          <p14:tracePt t="79025" x="4999038" y="2503488"/>
          <p14:tracePt t="79033" x="4991100" y="2527300"/>
          <p14:tracePt t="79042" x="4991100" y="2551113"/>
          <p14:tracePt t="79049" x="4991100" y="2576513"/>
          <p14:tracePt t="79057" x="4991100" y="2608263"/>
          <p14:tracePt t="79065" x="4991100" y="2632075"/>
          <p14:tracePt t="79073" x="4991100" y="2663825"/>
          <p14:tracePt t="79081" x="4991100" y="2687638"/>
          <p14:tracePt t="79089" x="4991100" y="2703513"/>
          <p14:tracePt t="79097" x="4991100" y="2719388"/>
          <p14:tracePt t="79105" x="4991100" y="2735263"/>
          <p14:tracePt t="79113" x="4991100" y="2743200"/>
          <p14:tracePt t="79121" x="4991100" y="2751138"/>
          <p14:tracePt t="79137" x="4991100" y="2759075"/>
          <p14:tracePt t="79145" x="4991100" y="2767013"/>
          <p14:tracePt t="79153" x="4991100" y="2774950"/>
          <p14:tracePt t="79161" x="4991100" y="2782888"/>
          <p14:tracePt t="79169" x="4991100" y="2790825"/>
          <p14:tracePt t="79177" x="4991100" y="2806700"/>
          <p14:tracePt t="79185" x="4991100" y="2830513"/>
          <p14:tracePt t="79193" x="4991100" y="2854325"/>
          <p14:tracePt t="79202" x="4991100" y="2878138"/>
          <p14:tracePt t="79209" x="4991100" y="2901950"/>
          <p14:tracePt t="79217" x="4991100" y="2935288"/>
          <p14:tracePt t="79225" x="4991100" y="2974975"/>
          <p14:tracePt t="79234" x="4983163" y="2998788"/>
          <p14:tracePt t="79241" x="4983163" y="3030538"/>
          <p14:tracePt t="79249" x="4983163" y="3046413"/>
          <p14:tracePt t="79260" x="4975225" y="3070225"/>
          <p14:tracePt t="79266" x="4975225" y="3086100"/>
          <p14:tracePt t="79273" x="4975225" y="3094038"/>
          <p14:tracePt t="79281" x="4975225" y="3109913"/>
          <p14:tracePt t="79289" x="4975225" y="3125788"/>
          <p14:tracePt t="79297" x="4975225" y="3133725"/>
          <p14:tracePt t="79305" x="4975225" y="3141663"/>
          <p14:tracePt t="79313" x="4975225" y="3157538"/>
          <p14:tracePt t="79323" x="4975225" y="3165475"/>
          <p14:tracePt t="79329" x="4975225" y="3189288"/>
          <p14:tracePt t="79337" x="4975225" y="3213100"/>
          <p14:tracePt t="79345" x="4975225" y="3236913"/>
          <p14:tracePt t="79353" x="4975225" y="3262313"/>
          <p14:tracePt t="79361" x="4975225" y="3286125"/>
          <p14:tracePt t="79369" x="4975225" y="3309938"/>
          <p14:tracePt t="79377" x="4975225" y="3341688"/>
          <p14:tracePt t="79385" x="4975225" y="3365500"/>
          <p14:tracePt t="79393" x="4975225" y="3381375"/>
          <p14:tracePt t="79401" x="4975225" y="3397250"/>
          <p14:tracePt t="79409" x="4975225" y="3413125"/>
          <p14:tracePt t="79417" x="4975225" y="3429000"/>
          <p14:tracePt t="79425" x="4975225" y="3444875"/>
          <p14:tracePt t="79434" x="4975225" y="3460750"/>
          <p14:tracePt t="79441" x="4975225" y="3468688"/>
          <p14:tracePt t="79449" x="4975225" y="3476625"/>
          <p14:tracePt t="79465" x="4975225" y="3484563"/>
          <p14:tracePt t="79473" x="4975225" y="3492500"/>
          <p14:tracePt t="79481" x="4975225" y="3500438"/>
          <p14:tracePt t="79490" x="4975225" y="3532188"/>
          <p14:tracePt t="79498" x="4975225" y="3556000"/>
          <p14:tracePt t="79506" x="4975225" y="3579813"/>
          <p14:tracePt t="79514" x="4975225" y="3595688"/>
          <p14:tracePt t="79522" x="4975225" y="3621088"/>
          <p14:tracePt t="79530" x="4975225" y="3636963"/>
          <p14:tracePt t="79538" x="4975225" y="3652838"/>
          <p14:tracePt t="79545" x="4975225" y="3660775"/>
          <p14:tracePt t="79553" x="4975225" y="3668713"/>
          <p14:tracePt t="79570" x="4975225" y="3676650"/>
          <p14:tracePt t="79969" x="4975225" y="3692525"/>
          <p14:tracePt t="79977" x="4975225" y="3716338"/>
          <p14:tracePt t="79985" x="4975225" y="3740150"/>
          <p14:tracePt t="79993" x="4975225" y="3763963"/>
          <p14:tracePt t="80001" x="4975225" y="3779838"/>
          <p14:tracePt t="80010" x="4975225" y="3795713"/>
          <p14:tracePt t="80017" x="4975225" y="3811588"/>
          <p14:tracePt t="80025" x="4967288" y="3851275"/>
          <p14:tracePt t="80033" x="4959350" y="3875088"/>
          <p14:tracePt t="80041" x="4959350" y="3906838"/>
          <p14:tracePt t="80049" x="4951413" y="3948113"/>
          <p14:tracePt t="80057" x="4951413" y="3995738"/>
          <p14:tracePt t="80065" x="4943475" y="4035425"/>
          <p14:tracePt t="80073" x="4935538" y="4090988"/>
          <p14:tracePt t="80081" x="4927600" y="4138613"/>
          <p14:tracePt t="80089" x="4927600" y="4162425"/>
          <p14:tracePt t="80097" x="4927600" y="4186238"/>
          <p14:tracePt t="80105" x="4919663" y="4194175"/>
          <p14:tracePt t="80114" x="4919663" y="4210050"/>
          <p14:tracePt t="80121" x="4911725" y="4217988"/>
          <p14:tracePt t="80130" x="4911725" y="4225925"/>
          <p14:tracePt t="80185" x="4911725" y="4233863"/>
          <p14:tracePt t="80209" x="4911725" y="4241800"/>
          <p14:tracePt t="80217" x="4911725" y="4249738"/>
          <p14:tracePt t="80225" x="4911725" y="4257675"/>
          <p14:tracePt t="80417" x="4911725" y="4225925"/>
          <p14:tracePt t="80425" x="4911725" y="4210050"/>
          <p14:tracePt t="80434" x="4911725" y="4194175"/>
          <p14:tracePt t="80441" x="4919663" y="4178300"/>
          <p14:tracePt t="80449" x="4919663" y="4170363"/>
          <p14:tracePt t="80457" x="4919663" y="4162425"/>
          <p14:tracePt t="80465" x="4919663" y="4146550"/>
          <p14:tracePt t="80473" x="4919663" y="4138613"/>
          <p14:tracePt t="80481" x="4919663" y="4122738"/>
          <p14:tracePt t="80489" x="4919663" y="4114800"/>
          <p14:tracePt t="80497" x="4919663" y="4098925"/>
          <p14:tracePt t="80505" x="4927600" y="4090988"/>
          <p14:tracePt t="80513" x="4927600" y="4075113"/>
          <p14:tracePt t="80521" x="4927600" y="4059238"/>
          <p14:tracePt t="80529" x="4927600" y="4043363"/>
          <p14:tracePt t="80537" x="4927600" y="4019550"/>
          <p14:tracePt t="80545" x="4927600" y="3995738"/>
          <p14:tracePt t="80553" x="4935538" y="3971925"/>
          <p14:tracePt t="80561" x="4935538" y="3938588"/>
          <p14:tracePt t="80571" x="4935538" y="3883025"/>
          <p14:tracePt t="80577" x="4935538" y="3835400"/>
          <p14:tracePt t="80586" x="4935538" y="3803650"/>
          <p14:tracePt t="80593" x="4935538" y="3756025"/>
          <p14:tracePt t="80602" x="4935538" y="3724275"/>
          <p14:tracePt t="80609" x="4935538" y="3692525"/>
          <p14:tracePt t="80618" x="4935538" y="3676650"/>
          <p14:tracePt t="80625" x="4935538" y="3660775"/>
          <p14:tracePt t="80635" x="4935538" y="3644900"/>
          <p14:tracePt t="80641" x="4943475" y="3629025"/>
          <p14:tracePt t="80650" x="4943475" y="3613150"/>
          <p14:tracePt t="80657" x="4943475" y="3595688"/>
          <p14:tracePt t="80666" x="4943475" y="3579813"/>
          <p14:tracePt t="80674" x="4943475" y="3556000"/>
          <p14:tracePt t="80683" x="4943475" y="3540125"/>
          <p14:tracePt t="80690" x="4943475" y="3516313"/>
          <p14:tracePt t="80699" x="4943475" y="3492500"/>
          <p14:tracePt t="80705" x="4943475" y="3468688"/>
          <p14:tracePt t="80713" x="4943475" y="3429000"/>
          <p14:tracePt t="80721" x="4943475" y="3365500"/>
          <p14:tracePt t="80729" x="4951413" y="3294063"/>
          <p14:tracePt t="80737" x="4951413" y="3213100"/>
          <p14:tracePt t="80745" x="4959350" y="3117850"/>
          <p14:tracePt t="80754" x="4959350" y="3022600"/>
          <p14:tracePt t="80761" x="4959350" y="2927350"/>
          <p14:tracePt t="80769" x="4967288" y="2846388"/>
          <p14:tracePt t="80777" x="4967288" y="2774950"/>
          <p14:tracePt t="80785" x="4983163" y="2703513"/>
          <p14:tracePt t="80793" x="4983163" y="2640013"/>
          <p14:tracePt t="80801" x="4983163" y="2584450"/>
          <p14:tracePt t="80809" x="4983163" y="2535238"/>
          <p14:tracePt t="80817" x="4983163" y="2495550"/>
          <p14:tracePt t="80825" x="4983163" y="2463800"/>
          <p14:tracePt t="80835" x="4991100" y="2424113"/>
          <p14:tracePt t="80841" x="4991100" y="2392363"/>
          <p14:tracePt t="80849" x="4991100" y="2368550"/>
          <p14:tracePt t="80857" x="4999038" y="2344738"/>
          <p14:tracePt t="80866" x="4999038" y="2320925"/>
          <p14:tracePt t="80882" x="5006975" y="2281238"/>
          <p14:tracePt t="80890" x="5006975" y="2257425"/>
          <p14:tracePt t="80901" x="5006975" y="2233613"/>
          <p14:tracePt t="80906" x="5006975" y="2200275"/>
          <p14:tracePt t="80917" x="5006975" y="2160588"/>
          <p14:tracePt t="80921" x="5006975" y="2120900"/>
          <p14:tracePt t="80929" x="5006975" y="2089150"/>
          <p14:tracePt t="80937" x="5006975" y="2057400"/>
          <p14:tracePt t="80946" x="5006975" y="2033588"/>
          <p14:tracePt t="80953" x="5014913" y="2009775"/>
          <p14:tracePt t="80962" x="5014913" y="1993900"/>
          <p14:tracePt t="80969" x="5014913" y="1978025"/>
          <p14:tracePt t="80978" x="5014913" y="1962150"/>
          <p14:tracePt t="80986" x="5014913" y="1946275"/>
          <p14:tracePt t="80993" x="5014913" y="1930400"/>
          <p14:tracePt t="81001" x="5014913" y="1914525"/>
          <p14:tracePt t="81009" x="5014913" y="1906588"/>
          <p14:tracePt t="81017" x="5014913" y="1898650"/>
          <p14:tracePt t="81401" x="5014913" y="1914525"/>
          <p14:tracePt t="81409" x="5030788" y="1962150"/>
          <p14:tracePt t="81417" x="5046663" y="2025650"/>
          <p14:tracePt t="81425" x="5064125" y="2073275"/>
          <p14:tracePt t="81433" x="5080000" y="2120900"/>
          <p14:tracePt t="81441" x="5095875" y="2184400"/>
          <p14:tracePt t="81450" x="5111750" y="2257425"/>
          <p14:tracePt t="81457" x="5119688" y="2320925"/>
          <p14:tracePt t="81465" x="5135563" y="2384425"/>
          <p14:tracePt t="81473" x="5135563" y="2447925"/>
          <p14:tracePt t="81481" x="5143500" y="2511425"/>
          <p14:tracePt t="81489" x="5143500" y="2592388"/>
          <p14:tracePt t="81498" x="5143500" y="2632075"/>
          <p14:tracePt t="81505" x="5143500" y="2671763"/>
          <p14:tracePt t="81513" x="5143500" y="2719388"/>
          <p14:tracePt t="81521" x="5143500" y="2759075"/>
          <p14:tracePt t="81529" x="5143500" y="2798763"/>
          <p14:tracePt t="81537" x="5143500" y="2838450"/>
          <p14:tracePt t="81545" x="5143500" y="2870200"/>
          <p14:tracePt t="81553" x="5143500" y="2901950"/>
          <p14:tracePt t="81561" x="5143500" y="2935288"/>
          <p14:tracePt t="81569" x="5143500" y="2967038"/>
          <p14:tracePt t="81577" x="5143500" y="3006725"/>
          <p14:tracePt t="81586" x="5143500" y="3038475"/>
          <p14:tracePt t="81593" x="5143500" y="3070225"/>
          <p14:tracePt t="81601" x="5143500" y="3094038"/>
          <p14:tracePt t="81609" x="5135563" y="3125788"/>
          <p14:tracePt t="81618" x="5135563" y="3149600"/>
          <p14:tracePt t="81625" x="5135563" y="3165475"/>
          <p14:tracePt t="81636" x="5127625" y="3189288"/>
          <p14:tracePt t="81641" x="5119688" y="3213100"/>
          <p14:tracePt t="81649" x="5111750" y="3252788"/>
          <p14:tracePt t="81657" x="5111750" y="3278188"/>
          <p14:tracePt t="81666" x="5111750" y="3317875"/>
          <p14:tracePt t="81673" x="5111750" y="3349625"/>
          <p14:tracePt t="81682" x="5111750" y="3389313"/>
          <p14:tracePt t="81690" x="5111750" y="3436938"/>
          <p14:tracePt t="81701" x="5111750" y="3476625"/>
          <p14:tracePt t="81705" x="5111750" y="3524250"/>
          <p14:tracePt t="81714" x="5111750" y="3556000"/>
          <p14:tracePt t="81722" x="5111750" y="3595688"/>
          <p14:tracePt t="81730" x="5103813" y="3644900"/>
          <p14:tracePt t="81738" x="5103813" y="3684588"/>
          <p14:tracePt t="81746" x="5103813" y="3716338"/>
          <p14:tracePt t="81754" x="5095875" y="3756025"/>
          <p14:tracePt t="81762" x="5087938" y="3787775"/>
          <p14:tracePt t="81769" x="5087938" y="3811588"/>
          <p14:tracePt t="81777" x="5080000" y="3827463"/>
          <p14:tracePt t="81785" x="5080000" y="3843338"/>
          <p14:tracePt t="81793" x="5080000" y="3851275"/>
          <p14:tracePt t="81809" x="5080000" y="3859213"/>
          <p14:tracePt t="81817" x="5080000" y="3867150"/>
          <p14:tracePt t="81833" x="5072063" y="3867150"/>
          <p14:tracePt t="81841" x="5072063" y="3875088"/>
          <p14:tracePt t="81866" x="5072063" y="3883025"/>
          <p14:tracePt t="81891" x="5056188" y="3914775"/>
          <p14:tracePt t="81901" x="5046663" y="3930650"/>
          <p14:tracePt t="81905" x="5046663" y="3948113"/>
          <p14:tracePt t="81914" x="5038725" y="3971925"/>
          <p14:tracePt t="81921" x="5038725" y="4011613"/>
          <p14:tracePt t="81930" x="5030788" y="4035425"/>
          <p14:tracePt t="81938" x="5022850" y="4059238"/>
          <p14:tracePt t="81945" x="5022850" y="4075113"/>
          <p14:tracePt t="81953" x="5022850" y="4083050"/>
          <p14:tracePt t="81962" x="5022850" y="4090988"/>
          <p14:tracePt t="82145" x="5022850" y="4067175"/>
          <p14:tracePt t="82153" x="5022850" y="4035425"/>
          <p14:tracePt t="82161" x="5022850" y="3995738"/>
          <p14:tracePt t="82170" x="5022850" y="3963988"/>
          <p14:tracePt t="82178" x="5014913" y="3898900"/>
          <p14:tracePt t="82187" x="5014913" y="3827463"/>
          <p14:tracePt t="82195" x="5006975" y="3756025"/>
          <p14:tracePt t="82201" x="4999038" y="3684588"/>
          <p14:tracePt t="82209" x="4991100" y="3605213"/>
          <p14:tracePt t="82217" x="4983163" y="3540125"/>
          <p14:tracePt t="82225" x="4983163" y="3500438"/>
          <p14:tracePt t="82233" x="4975225" y="3452813"/>
          <p14:tracePt t="82242" x="4975225" y="3413125"/>
          <p14:tracePt t="82249" x="4967288" y="3357563"/>
          <p14:tracePt t="82260" x="4967288" y="3294063"/>
          <p14:tracePt t="82265" x="4967288" y="3213100"/>
          <p14:tracePt t="82273" x="4967288" y="3133725"/>
          <p14:tracePt t="82281" x="4967288" y="3022600"/>
          <p14:tracePt t="82289" x="4967288" y="2919413"/>
          <p14:tracePt t="82299" x="4967288" y="2822575"/>
          <p14:tracePt t="82306" x="4967288" y="2727325"/>
          <p14:tracePt t="82314" x="4967288" y="2647950"/>
          <p14:tracePt t="82325" x="4967288" y="2584450"/>
          <p14:tracePt t="82329" x="4967288" y="2503488"/>
          <p14:tracePt t="82337" x="4967288" y="2463800"/>
          <p14:tracePt t="82346" x="4967288" y="2416175"/>
          <p14:tracePt t="82353" x="4967288" y="2384425"/>
          <p14:tracePt t="82364" x="4975225" y="2352675"/>
          <p14:tracePt t="82369" x="4975225" y="2320925"/>
          <p14:tracePt t="82377" x="4975225" y="2273300"/>
          <p14:tracePt t="82385" x="4983163" y="2233613"/>
          <p14:tracePt t="82393" x="4983163" y="2176463"/>
          <p14:tracePt t="82401" x="4983163" y="2120900"/>
          <p14:tracePt t="82409" x="4983163" y="2073275"/>
          <p14:tracePt t="82417" x="4991100" y="2001838"/>
          <p14:tracePt t="82425" x="4991100" y="1938338"/>
          <p14:tracePt t="82433" x="4991100" y="1890713"/>
          <p14:tracePt t="82441" x="4991100" y="1833563"/>
          <p14:tracePt t="82450" x="4991100" y="1801813"/>
          <p14:tracePt t="82457" x="4999038" y="1778000"/>
          <p14:tracePt t="82466" x="4999038" y="1762125"/>
          <p14:tracePt t="82473" x="4999038" y="1746250"/>
          <p14:tracePt t="82489" x="4999038" y="1738313"/>
          <p14:tracePt t="83185" x="4999038" y="1785938"/>
          <p14:tracePt t="83193" x="5006975" y="1809750"/>
          <p14:tracePt t="83201" x="5006975" y="1841500"/>
          <p14:tracePt t="83209" x="5014913" y="1865313"/>
          <p14:tracePt t="83217" x="5014913" y="1881188"/>
          <p14:tracePt t="83225" x="5014913" y="1898650"/>
          <p14:tracePt t="83233" x="5014913" y="1914525"/>
          <p14:tracePt t="83241" x="5014913" y="1922463"/>
          <p14:tracePt t="83260" x="5014913" y="1930400"/>
          <p14:tracePt t="83521" x="5014913" y="1938338"/>
          <p14:tracePt t="83529" x="5014913" y="1946275"/>
          <p14:tracePt t="83545" x="5014913" y="1954213"/>
          <p14:tracePt t="83569" x="5014913" y="1962150"/>
          <p14:tracePt t="83577" x="5014913" y="1970088"/>
          <p14:tracePt t="83586" x="5014913" y="1978025"/>
          <p14:tracePt t="83605" x="5014913" y="1985963"/>
          <p14:tracePt t="83625" x="5014913" y="1993900"/>
          <p14:tracePt t="84409" x="5014913" y="2041525"/>
          <p14:tracePt t="84417" x="5014913" y="2105025"/>
          <p14:tracePt t="84425" x="5014913" y="2176463"/>
          <p14:tracePt t="84433" x="5014913" y="2249488"/>
          <p14:tracePt t="84441" x="5014913" y="2312988"/>
          <p14:tracePt t="84449" x="5014913" y="2360613"/>
          <p14:tracePt t="84458" x="5014913" y="2384425"/>
          <p14:tracePt t="84467" x="5014913" y="2416175"/>
          <p14:tracePt t="84474" x="5014913" y="2439988"/>
          <p14:tracePt t="84483" x="5014913" y="2455863"/>
          <p14:tracePt t="84490" x="5014913" y="2479675"/>
          <p14:tracePt t="84497" x="5014913" y="2503488"/>
          <p14:tracePt t="84505" x="5014913" y="2519363"/>
          <p14:tracePt t="84513" x="5014913" y="2543175"/>
          <p14:tracePt t="84521" x="5014913" y="2576513"/>
          <p14:tracePt t="84529" x="5014913" y="2600325"/>
          <p14:tracePt t="84537" x="5014913" y="2647950"/>
          <p14:tracePt t="84545" x="5014913" y="2703513"/>
          <p14:tracePt t="84553" x="5014913" y="2751138"/>
          <p14:tracePt t="84561" x="5014913" y="2798763"/>
          <p14:tracePt t="84571" x="5014913" y="2862263"/>
          <p14:tracePt t="84577" x="5014913" y="2909888"/>
          <p14:tracePt t="84586" x="5014913" y="2967038"/>
          <p14:tracePt t="84593" x="5014913" y="3022600"/>
          <p14:tracePt t="84602" x="5014913" y="3078163"/>
          <p14:tracePt t="84609" x="5014913" y="3141663"/>
          <p14:tracePt t="84617" x="5014913" y="3197225"/>
          <p14:tracePt t="84625" x="5022850" y="3236913"/>
          <p14:tracePt t="84634" x="5022850" y="3286125"/>
          <p14:tracePt t="84641" x="5030788" y="3325813"/>
          <p14:tracePt t="84650" x="5038725" y="3381375"/>
          <p14:tracePt t="84657" x="5046663" y="3429000"/>
          <p14:tracePt t="84665" x="5056188" y="3484563"/>
          <p14:tracePt t="84673" x="5056188" y="3524250"/>
          <p14:tracePt t="84682" x="5056188" y="3556000"/>
          <p14:tracePt t="84689" x="5056188" y="3605213"/>
          <p14:tracePt t="84698" x="5064125" y="3629025"/>
          <p14:tracePt t="84706" x="5064125" y="3660775"/>
          <p14:tracePt t="84714" x="5064125" y="3684588"/>
          <p14:tracePt t="84721" x="5064125" y="3716338"/>
          <p14:tracePt t="84729" x="5064125" y="3740150"/>
          <p14:tracePt t="84737" x="5064125" y="3763963"/>
          <p14:tracePt t="84745" x="5064125" y="3779838"/>
          <p14:tracePt t="84753" x="5064125" y="3803650"/>
          <p14:tracePt t="84761" x="5064125" y="3819525"/>
          <p14:tracePt t="84769" x="5064125" y="3835400"/>
          <p14:tracePt t="84778" x="5056188" y="3851275"/>
          <p14:tracePt t="84786" x="5056188" y="3875088"/>
          <p14:tracePt t="84794" x="5056188" y="3898900"/>
          <p14:tracePt t="84802" x="5056188" y="3922713"/>
          <p14:tracePt t="84810" x="5046663" y="3948113"/>
          <p14:tracePt t="84817" x="5038725" y="3979863"/>
          <p14:tracePt t="84825" x="5030788" y="4003675"/>
          <p14:tracePt t="84833" x="5030788" y="4027488"/>
          <p14:tracePt t="84841" x="5030788" y="4043363"/>
          <p14:tracePt t="84849" x="5030788" y="4051300"/>
          <p14:tracePt t="84857" x="5030788" y="4067175"/>
          <p14:tracePt t="84865" x="5022850" y="4083050"/>
          <p14:tracePt t="84873" x="5022850" y="4090988"/>
          <p14:tracePt t="84884" x="5022850" y="4098925"/>
          <p14:tracePt t="84889" x="5022850" y="4106863"/>
          <p14:tracePt t="84897" x="5022850" y="4114800"/>
          <p14:tracePt t="84905" x="5022850" y="4122738"/>
          <p14:tracePt t="84922" x="5022850" y="4130675"/>
          <p14:tracePt t="84938" x="5014913" y="4138613"/>
          <p14:tracePt t="84965" x="5014913" y="4154488"/>
          <p14:tracePt t="84977" x="5014913" y="4162425"/>
          <p14:tracePt t="84986" x="5014913" y="4186238"/>
          <p14:tracePt t="84994" x="5014913" y="4194175"/>
          <p14:tracePt t="85002" x="5014913" y="4210050"/>
          <p14:tracePt t="85013" x="5014913" y="4217988"/>
          <p14:tracePt t="85017" x="5006975" y="4241800"/>
          <p14:tracePt t="85025" x="5006975" y="4249738"/>
          <p14:tracePt t="85042" x="4999038" y="4257675"/>
          <p14:tracePt t="85049" x="4999038" y="4265613"/>
          <p14:tracePt t="85252" x="4999038" y="4257675"/>
          <p14:tracePt t="85261" x="4999038" y="4233863"/>
          <p14:tracePt t="85265" x="4999038" y="4225925"/>
          <p14:tracePt t="85273" x="4999038" y="4217988"/>
          <p14:tracePt t="85283" x="4999038" y="4202113"/>
          <p14:tracePt t="85291" x="4999038" y="4194175"/>
          <p14:tracePt t="85298" x="4999038" y="4186238"/>
          <p14:tracePt t="85305" x="4991100" y="4178300"/>
          <p14:tracePt t="85313" x="4991100" y="4170363"/>
          <p14:tracePt t="85323" x="4991100" y="4154488"/>
          <p14:tracePt t="85329" x="4983163" y="4130675"/>
          <p14:tracePt t="85337" x="4983163" y="4098925"/>
          <p14:tracePt t="85345" x="4983163" y="4051300"/>
          <p14:tracePt t="85353" x="4983163" y="3995738"/>
          <p14:tracePt t="85361" x="4983163" y="3948113"/>
          <p14:tracePt t="85369" x="4983163" y="3890963"/>
          <p14:tracePt t="85377" x="4991100" y="3811588"/>
          <p14:tracePt t="85385" x="4991100" y="3748088"/>
          <p14:tracePt t="85393" x="4999038" y="3668713"/>
          <p14:tracePt t="85401" x="5014913" y="3556000"/>
          <p14:tracePt t="85409" x="5022850" y="3460750"/>
          <p14:tracePt t="85418" x="5038725" y="3357563"/>
          <p14:tracePt t="85425" x="5056188" y="3244850"/>
          <p14:tracePt t="85433" x="5072063" y="3149600"/>
          <p14:tracePt t="85441" x="5080000" y="3070225"/>
          <p14:tracePt t="85450" x="5087938" y="2998788"/>
          <p14:tracePt t="85458" x="5087938" y="2959100"/>
          <p14:tracePt t="85466" x="5087938" y="2927350"/>
          <p14:tracePt t="85474" x="5087938" y="2901950"/>
          <p14:tracePt t="85483" x="5087938" y="2886075"/>
          <p14:tracePt t="85490" x="5087938" y="2862263"/>
          <p14:tracePt t="85498" x="5087938" y="2830513"/>
          <p14:tracePt t="85506" x="5087938" y="2806700"/>
          <p14:tracePt t="85513" x="5087938" y="2782888"/>
          <p14:tracePt t="85521" x="5087938" y="2751138"/>
          <p14:tracePt t="85529" x="5087938" y="2719388"/>
          <p14:tracePt t="85537" x="5087938" y="2671763"/>
          <p14:tracePt t="85545" x="5087938" y="2616200"/>
          <p14:tracePt t="85553" x="5087938" y="2576513"/>
          <p14:tracePt t="85561" x="5080000" y="2519363"/>
          <p14:tracePt t="85569" x="5080000" y="2463800"/>
          <p14:tracePt t="85577" x="5072063" y="2408238"/>
          <p14:tracePt t="85586" x="5072063" y="2368550"/>
          <p14:tracePt t="85594" x="5064125" y="2312988"/>
          <p14:tracePt t="85602" x="5064125" y="2281238"/>
          <p14:tracePt t="85610" x="5064125" y="2241550"/>
          <p14:tracePt t="85619" x="5064125" y="2192338"/>
          <p14:tracePt t="85626" x="5064125" y="2152650"/>
          <p14:tracePt t="85637" x="5056188" y="2112963"/>
          <p14:tracePt t="85641" x="5056188" y="2073275"/>
          <p14:tracePt t="85650" x="5046663" y="2033588"/>
          <p14:tracePt t="85657" x="5046663" y="2001838"/>
          <p14:tracePt t="85665" x="5038725" y="1978025"/>
          <p14:tracePt t="85673" x="5038725" y="1954213"/>
          <p14:tracePt t="85682" x="5038725" y="1930400"/>
          <p14:tracePt t="85689" x="5030788" y="1898650"/>
          <p14:tracePt t="85697" x="5030788" y="1873250"/>
          <p14:tracePt t="85706" x="5022850" y="1849438"/>
          <p14:tracePt t="85714" x="5022850" y="1825625"/>
          <p14:tracePt t="85722" x="5022850" y="1817688"/>
          <p14:tracePt t="85733" x="5022850" y="1801813"/>
          <p14:tracePt t="85737" x="5022850" y="1785938"/>
          <p14:tracePt t="85745" x="5022850" y="1778000"/>
          <p14:tracePt t="85755" x="5014913" y="1770063"/>
          <p14:tracePt t="85761" x="5014913" y="1754188"/>
          <p14:tracePt t="85769" x="5014913" y="1738313"/>
          <p14:tracePt t="85777" x="5006975" y="1714500"/>
          <p14:tracePt t="85785" x="5006975" y="1706563"/>
          <p14:tracePt t="85793" x="5006975" y="1690688"/>
          <p14:tracePt t="85801" x="5006975" y="1674813"/>
          <p14:tracePt t="85809" x="5006975" y="1658938"/>
          <p14:tracePt t="85818" x="5006975" y="1651000"/>
          <p14:tracePt t="85825" x="5006975" y="1643063"/>
          <p14:tracePt t="85963" x="5006975" y="1635125"/>
          <p14:tracePt t="85970" x="5006975" y="1571625"/>
          <p14:tracePt t="85977" x="5006975" y="1538288"/>
          <p14:tracePt t="85985" x="5006975" y="1506538"/>
          <p14:tracePt t="85993" x="5006975" y="1443038"/>
          <p14:tracePt t="86001" x="5006975" y="1411288"/>
          <p14:tracePt t="86010" x="5006975" y="1379538"/>
          <p14:tracePt t="86017" x="5006975" y="1347788"/>
          <p14:tracePt t="86025" x="5006975" y="1323975"/>
          <p14:tracePt t="86033" x="5006975" y="1308100"/>
          <p14:tracePt t="86049" x="5006975" y="1300163"/>
          <p14:tracePt t="86733" x="5006975" y="1316038"/>
          <p14:tracePt t="86737" x="5006975" y="1331913"/>
          <p14:tracePt t="86745" x="5006975" y="1347788"/>
          <p14:tracePt t="86753" x="5006975" y="1363663"/>
          <p14:tracePt t="86762" x="5006975" y="1379538"/>
          <p14:tracePt t="86770" x="5006975" y="1395413"/>
          <p14:tracePt t="86779" x="5006975" y="1411288"/>
          <p14:tracePt t="86786" x="5006975" y="1419225"/>
          <p14:tracePt t="86794" x="5006975" y="1427163"/>
          <p14:tracePt t="86802" x="5006975" y="1435100"/>
          <p14:tracePt t="86817" x="5006975" y="1443038"/>
          <p14:tracePt t="90497" x="4999038" y="1387475"/>
          <p14:tracePt t="90505" x="4991100" y="1339850"/>
          <p14:tracePt t="90513" x="4991100" y="1300163"/>
          <p14:tracePt t="90521" x="4991100" y="1236663"/>
          <p14:tracePt t="90529" x="4991100" y="1179513"/>
          <p14:tracePt t="90537" x="4991100" y="1131888"/>
          <p14:tracePt t="90545" x="4999038" y="1076325"/>
          <p14:tracePt t="90553" x="4999038" y="1028700"/>
          <p14:tracePt t="90561" x="4999038" y="973138"/>
          <p14:tracePt t="90569" x="4999038" y="909638"/>
          <p14:tracePt t="90577" x="4999038" y="852488"/>
          <p14:tracePt t="90585" x="4999038" y="796925"/>
          <p14:tracePt t="90593" x="4999038" y="749300"/>
          <p14:tracePt t="90602" x="4999038" y="701675"/>
          <p14:tracePt t="90609" x="4999038" y="661988"/>
          <p14:tracePt t="90617" x="4999038" y="606425"/>
          <p14:tracePt t="90625" x="4999038" y="550863"/>
          <p14:tracePt t="90634" x="4999038" y="485775"/>
          <p14:tracePt t="90641" x="4999038" y="438150"/>
          <p14:tracePt t="90649" x="4999038" y="406400"/>
          <p14:tracePt t="90657" x="4999038" y="358775"/>
          <p14:tracePt t="90666" x="4999038" y="327025"/>
          <p14:tracePt t="90673" x="4999038" y="303213"/>
          <p14:tracePt t="90684" x="4999038" y="279400"/>
          <p14:tracePt t="90689" x="4999038" y="263525"/>
          <p14:tracePt t="90698" x="4999038" y="255588"/>
          <p14:tracePt t="90705" x="4999038" y="247650"/>
          <p14:tracePt t="90713" x="4999038" y="239713"/>
          <p14:tracePt t="90809" x="4999038" y="247650"/>
          <p14:tracePt t="90817" x="4999038" y="311150"/>
          <p14:tracePt t="90825" x="4999038" y="374650"/>
          <p14:tracePt t="90833" x="4999038" y="438150"/>
          <p14:tracePt t="90841" x="4999038" y="509588"/>
          <p14:tracePt t="90849" x="4999038" y="582613"/>
          <p14:tracePt t="90857" x="4999038" y="677863"/>
          <p14:tracePt t="90865" x="4999038" y="773113"/>
          <p14:tracePt t="90873" x="4999038" y="869950"/>
          <p14:tracePt t="90885" x="4999038" y="989013"/>
          <p14:tracePt t="90889" x="4999038" y="1092200"/>
          <p14:tracePt t="90897" x="4999038" y="1187450"/>
          <p14:tracePt t="90905" x="4999038" y="1268413"/>
          <p14:tracePt t="90913" x="4999038" y="1339850"/>
          <p14:tracePt t="90921" x="4999038" y="1379538"/>
          <p14:tracePt t="90930" x="4999038" y="1411288"/>
          <p14:tracePt t="90937" x="4999038" y="1427163"/>
          <p14:tracePt t="90946" x="4999038" y="1443038"/>
          <p14:tracePt t="90953" x="4999038" y="1450975"/>
          <p14:tracePt t="90969" x="4999038" y="1458913"/>
          <p14:tracePt t="91049" x="4999038" y="1435100"/>
          <p14:tracePt t="91057" x="4999038" y="1403350"/>
          <p14:tracePt t="91065" x="4999038" y="1371600"/>
          <p14:tracePt t="91073" x="4999038" y="1331913"/>
          <p14:tracePt t="91081" x="4999038" y="1268413"/>
          <p14:tracePt t="91089" x="4999038" y="1212850"/>
          <p14:tracePt t="91097" x="4999038" y="1147763"/>
          <p14:tracePt t="91105" x="4999038" y="1084263"/>
          <p14:tracePt t="91113" x="4999038" y="1044575"/>
          <p14:tracePt t="91121" x="4999038" y="989013"/>
          <p14:tracePt t="91129" x="4999038" y="957263"/>
          <p14:tracePt t="91137" x="4999038" y="909638"/>
          <p14:tracePt t="91145" x="4999038" y="862013"/>
          <p14:tracePt t="91154" x="4999038" y="804863"/>
          <p14:tracePt t="91162" x="4999038" y="757238"/>
          <p14:tracePt t="91171" x="4999038" y="725488"/>
          <p14:tracePt t="91178" x="4999038" y="685800"/>
          <p14:tracePt t="91185" x="4999038" y="654050"/>
          <p14:tracePt t="91193" x="4999038" y="630238"/>
          <p14:tracePt t="91201" x="4999038" y="622300"/>
          <p14:tracePt t="91306" x="4999038" y="685800"/>
          <p14:tracePt t="91313" x="4999038" y="733425"/>
          <p14:tracePt t="91323" x="4999038" y="812800"/>
          <p14:tracePt t="91329" x="4999038" y="909638"/>
          <p14:tracePt t="91337" x="4991100" y="1012825"/>
          <p14:tracePt t="91345" x="4991100" y="1108075"/>
          <p14:tracePt t="91353" x="4983163" y="1212850"/>
          <p14:tracePt t="91362" x="4967288" y="1308100"/>
          <p14:tracePt t="91371" x="4967288" y="1403350"/>
          <p14:tracePt t="91377" x="4959350" y="1482725"/>
          <p14:tracePt t="91385" x="4959350" y="1522413"/>
          <p14:tracePt t="91394" x="4959350" y="1555750"/>
          <p14:tracePt t="91403" x="4959350" y="1563688"/>
          <p14:tracePt t="91410" x="4951413" y="1579563"/>
          <p14:tracePt t="91482" x="4943475" y="1506538"/>
          <p14:tracePt t="91490" x="4927600" y="1411288"/>
          <p14:tracePt t="91498" x="4911725" y="1323975"/>
          <p14:tracePt t="91506" x="4903788" y="1236663"/>
          <p14:tracePt t="91513" x="4895850" y="1147763"/>
          <p14:tracePt t="91521" x="4887913" y="1068388"/>
          <p14:tracePt t="91529" x="4879975" y="989013"/>
          <p14:tracePt t="91537" x="4879975" y="933450"/>
          <p14:tracePt t="91545" x="4879975" y="893763"/>
          <p14:tracePt t="91553" x="4879975" y="862013"/>
          <p14:tracePt t="91561" x="4879975" y="828675"/>
          <p14:tracePt t="91569" x="4879975" y="804863"/>
          <p14:tracePt t="91577" x="4879975" y="788988"/>
          <p14:tracePt t="91586" x="4879975" y="773113"/>
          <p14:tracePt t="91594" x="4879975" y="757238"/>
          <p14:tracePt t="91602" x="4879975" y="741363"/>
          <p14:tracePt t="91609" x="4879975" y="717550"/>
          <p14:tracePt t="91617" x="4879975" y="701675"/>
          <p14:tracePt t="91625" x="4879975" y="677863"/>
          <p14:tracePt t="91634" x="4879975" y="669925"/>
          <p14:tracePt t="91641" x="4879975" y="654050"/>
          <p14:tracePt t="91650" x="4879975" y="638175"/>
          <p14:tracePt t="91666" x="4879975" y="630238"/>
          <p14:tracePt t="91729" x="4879975" y="638175"/>
          <p14:tracePt t="91737" x="4879975" y="701675"/>
          <p14:tracePt t="91745" x="4887913" y="749300"/>
          <p14:tracePt t="91754" x="4887913" y="804863"/>
          <p14:tracePt t="91761" x="4895850" y="877888"/>
          <p14:tracePt t="91769" x="4903788" y="933450"/>
          <p14:tracePt t="91777" x="4911725" y="996950"/>
          <p14:tracePt t="91785" x="4911725" y="1076325"/>
          <p14:tracePt t="91793" x="4919663" y="1147763"/>
          <p14:tracePt t="91801" x="4935538" y="1236663"/>
          <p14:tracePt t="91809" x="4935538" y="1316038"/>
          <p14:tracePt t="91817" x="4943475" y="1395413"/>
          <p14:tracePt t="91825" x="4943475" y="1482725"/>
          <p14:tracePt t="91833" x="4943475" y="1563688"/>
          <p14:tracePt t="91841" x="4951413" y="1627188"/>
          <p14:tracePt t="91849" x="4951413" y="1690688"/>
          <p14:tracePt t="91858" x="4951413" y="1722438"/>
          <p14:tracePt t="91866" x="4951413" y="1746250"/>
          <p14:tracePt t="91913" x="4951413" y="1730375"/>
          <p14:tracePt t="91921" x="4975225" y="1587500"/>
          <p14:tracePt t="91930" x="4991100" y="1450975"/>
          <p14:tracePt t="91937" x="4991100" y="1323975"/>
          <p14:tracePt t="91945" x="4999038" y="1163638"/>
          <p14:tracePt t="91953" x="4999038" y="1028700"/>
          <p14:tracePt t="91961" x="5006975" y="893763"/>
          <p14:tracePt t="91969" x="5014913" y="773113"/>
          <p14:tracePt t="91978" x="5022850" y="661988"/>
          <p14:tracePt t="91985" x="5030788" y="542925"/>
          <p14:tracePt t="91993" x="5046663" y="454025"/>
          <p14:tracePt t="92001" x="5056188" y="406400"/>
          <p14:tracePt t="92009" x="5056188" y="366713"/>
          <p14:tracePt t="92018" x="5056188" y="350838"/>
          <p14:tracePt t="92025" x="5064125" y="350838"/>
          <p14:tracePt t="92137" x="5064125" y="398463"/>
          <p14:tracePt t="92145" x="5064125" y="430213"/>
          <p14:tracePt t="92153" x="5064125" y="485775"/>
          <p14:tracePt t="92161" x="5064125" y="550863"/>
          <p14:tracePt t="92169" x="5064125" y="614363"/>
          <p14:tracePt t="92177" x="5064125" y="661988"/>
          <p14:tracePt t="92185" x="5064125" y="725488"/>
          <p14:tracePt t="92193" x="5064125" y="781050"/>
          <p14:tracePt t="92201" x="5064125" y="836613"/>
          <p14:tracePt t="92210" x="5064125" y="877888"/>
          <p14:tracePt t="92219" x="5064125" y="925513"/>
          <p14:tracePt t="92226" x="5064125" y="965200"/>
          <p14:tracePt t="92235" x="5064125" y="1012825"/>
          <p14:tracePt t="92242" x="5064125" y="1052513"/>
          <p14:tracePt t="92251" x="5064125" y="1108075"/>
          <p14:tracePt t="92260" x="5064125" y="1155700"/>
          <p14:tracePt t="92265" x="5064125" y="1212850"/>
          <p14:tracePt t="92274" x="5064125" y="1268413"/>
          <p14:tracePt t="92282" x="5064125" y="1308100"/>
          <p14:tracePt t="92289" x="5064125" y="1355725"/>
          <p14:tracePt t="92297" x="5064125" y="1387475"/>
          <p14:tracePt t="92305" x="5064125" y="1419225"/>
          <p14:tracePt t="92313" x="5064125" y="1435100"/>
          <p14:tracePt t="92321" x="5064125" y="1443038"/>
          <p14:tracePt t="92393" x="5064125" y="1395413"/>
          <p14:tracePt t="92401" x="5064125" y="1331913"/>
          <p14:tracePt t="92409" x="5064125" y="1260475"/>
          <p14:tracePt t="92417" x="5056188" y="1171575"/>
          <p14:tracePt t="92425" x="5056188" y="1084263"/>
          <p14:tracePt t="92433" x="5046663" y="1004888"/>
          <p14:tracePt t="92441" x="5046663" y="917575"/>
          <p14:tracePt t="92449" x="5038725" y="844550"/>
          <p14:tracePt t="92457" x="5030788" y="773113"/>
          <p14:tracePt t="92465" x="5030788" y="709613"/>
          <p14:tracePt t="92473" x="5022850" y="638175"/>
          <p14:tracePt t="92483" x="5022850" y="582613"/>
          <p14:tracePt t="92490" x="5014913" y="542925"/>
          <p14:tracePt t="92497" x="5014913" y="501650"/>
          <p14:tracePt t="92505" x="5014913" y="469900"/>
          <p14:tracePt t="92513" x="5014913" y="446088"/>
          <p14:tracePt t="92521" x="5014913" y="430213"/>
          <p14:tracePt t="92537" x="5014913" y="422275"/>
          <p14:tracePt t="92635" x="5014913" y="454025"/>
          <p14:tracePt t="92641" x="5014913" y="501650"/>
          <p14:tracePt t="92649" x="5014913" y="558800"/>
          <p14:tracePt t="92657" x="5014913" y="606425"/>
          <p14:tracePt t="92666" x="5006975" y="669925"/>
          <p14:tracePt t="92673" x="5006975" y="733425"/>
          <p14:tracePt t="92681" x="5006975" y="796925"/>
          <p14:tracePt t="92689" x="4999038" y="877888"/>
          <p14:tracePt t="92698" x="4999038" y="941388"/>
          <p14:tracePt t="92705" x="4991100" y="1004888"/>
          <p14:tracePt t="92713" x="4991100" y="1060450"/>
          <p14:tracePt t="92721" x="4983163" y="1116013"/>
          <p14:tracePt t="92729" x="4983163" y="1155700"/>
          <p14:tracePt t="92737" x="4975225" y="1212850"/>
          <p14:tracePt t="92746" x="4975225" y="1244600"/>
          <p14:tracePt t="92754" x="4975225" y="1276350"/>
          <p14:tracePt t="92762" x="4975225" y="1300163"/>
          <p14:tracePt t="92769" x="4967288" y="1316038"/>
          <p14:tracePt t="92777" x="4967288" y="1339850"/>
          <p14:tracePt t="92786" x="4967288" y="1347788"/>
          <p14:tracePt t="92801" x="4967288" y="1363663"/>
          <p14:tracePt t="92825" x="4967288" y="1371600"/>
          <p14:tracePt t="92884" x="4967288" y="1300163"/>
          <p14:tracePt t="92889" x="4967288" y="1212850"/>
          <p14:tracePt t="92899" x="4959350" y="1116013"/>
          <p14:tracePt t="92905" x="4951413" y="1020763"/>
          <p14:tracePt t="92913" x="4943475" y="933450"/>
          <p14:tracePt t="92921" x="4943475" y="828675"/>
          <p14:tracePt t="92929" x="4935538" y="741363"/>
          <p14:tracePt t="92937" x="4927600" y="661988"/>
          <p14:tracePt t="92947" x="4911725" y="582613"/>
          <p14:tracePt t="92953" x="4911725" y="527050"/>
          <p14:tracePt t="92962" x="4911725" y="493713"/>
          <p14:tracePt t="92969" x="4911725" y="461963"/>
          <p14:tracePt t="92979" x="4911725" y="446088"/>
          <p14:tracePt t="92985" x="4911725" y="438150"/>
          <p14:tracePt t="93049" x="4911725" y="430213"/>
          <p14:tracePt t="93145" x="4911725" y="469900"/>
          <p14:tracePt t="93153" x="4911725" y="534988"/>
          <p14:tracePt t="93161" x="4911725" y="598488"/>
          <p14:tracePt t="93169" x="4911725" y="661988"/>
          <p14:tracePt t="93178" x="4911725" y="733425"/>
          <p14:tracePt t="93186" x="4911725" y="804863"/>
          <p14:tracePt t="93194" x="4911725" y="893763"/>
          <p14:tracePt t="93201" x="4911725" y="965200"/>
          <p14:tracePt t="93209" x="4911725" y="1044575"/>
          <p14:tracePt t="93218" x="4919663" y="1123950"/>
          <p14:tracePt t="93225" x="4927600" y="1212850"/>
          <p14:tracePt t="93235" x="4927600" y="1284288"/>
          <p14:tracePt t="93242" x="4935538" y="1355725"/>
          <p14:tracePt t="93250" x="4935538" y="1387475"/>
          <p14:tracePt t="93265" x="4943475" y="1395413"/>
          <p14:tracePt t="93345" x="4943475" y="1355725"/>
          <p14:tracePt t="93353" x="4943475" y="1308100"/>
          <p14:tracePt t="93362" x="4943475" y="1244600"/>
          <p14:tracePt t="93371" x="4951413" y="1204913"/>
          <p14:tracePt t="93377" x="4951413" y="1155700"/>
          <p14:tracePt t="93385" x="4951413" y="1108075"/>
          <p14:tracePt t="93394" x="4951413" y="1076325"/>
          <p14:tracePt t="93401" x="4959350" y="1036638"/>
          <p14:tracePt t="93410" x="4959350" y="1004888"/>
          <p14:tracePt t="93419" x="4967288" y="965200"/>
          <p14:tracePt t="93425" x="4967288" y="925513"/>
          <p14:tracePt t="93433" x="4967288" y="901700"/>
          <p14:tracePt t="93441" x="4975225" y="869950"/>
          <p14:tracePt t="93449" x="4975225" y="844550"/>
          <p14:tracePt t="93457" x="4975225" y="828675"/>
          <p14:tracePt t="93465" x="4983163" y="812800"/>
          <p14:tracePt t="93473" x="4983163" y="796925"/>
          <p14:tracePt t="93481" x="4983163" y="788988"/>
          <p14:tracePt t="93489" x="4983163" y="781050"/>
          <p14:tracePt t="93498" x="4983163" y="773113"/>
          <p14:tracePt t="93506" x="4983163" y="765175"/>
          <p14:tracePt t="93737" x="4983163" y="781050"/>
          <p14:tracePt t="93745" x="4983163" y="788988"/>
          <p14:tracePt t="93753" x="4983163" y="804863"/>
          <p14:tracePt t="93761" x="4983163" y="812800"/>
          <p14:tracePt t="93769" x="4983163" y="820738"/>
          <p14:tracePt t="93777" x="4983163" y="828675"/>
          <p14:tracePt t="93794" x="4983163" y="836613"/>
          <p14:tracePt t="93916" x="4983163" y="844550"/>
          <p14:tracePt t="99732" x="5038725" y="909638"/>
          <p14:tracePt t="99737" x="5087938" y="957263"/>
          <p14:tracePt t="99745" x="5119688" y="996950"/>
          <p14:tracePt t="99753" x="5143500" y="1004888"/>
          <p14:tracePt t="99761" x="5151438" y="1020763"/>
          <p14:tracePt t="99769" x="5175250" y="1036638"/>
          <p14:tracePt t="99777" x="5207000" y="1060450"/>
          <p14:tracePt t="99785" x="5254625" y="1084263"/>
          <p14:tracePt t="99793" x="5302250" y="1116013"/>
          <p14:tracePt t="99802" x="5357813" y="1155700"/>
          <p14:tracePt t="99811" x="5407025" y="1187450"/>
          <p14:tracePt t="99817" x="5446713" y="1212850"/>
          <p14:tracePt t="99825" x="5502275" y="1252538"/>
          <p14:tracePt t="99834" x="5573713" y="1300163"/>
          <p14:tracePt t="99841" x="5645150" y="1371600"/>
          <p14:tracePt t="99849" x="5724525" y="1443038"/>
          <p14:tracePt t="99857" x="5829300" y="1530350"/>
          <p14:tracePt t="99865" x="5948363" y="1627188"/>
          <p14:tracePt t="99885" x="6275388" y="1849438"/>
          <p14:tracePt t="99889" x="6402388" y="1922463"/>
          <p14:tracePt t="99897" x="6515100" y="1970088"/>
          <p14:tracePt t="99905" x="6618288" y="2017713"/>
          <p14:tracePt t="99913" x="6737350" y="2041525"/>
          <p14:tracePt t="99921" x="6977063" y="2097088"/>
          <p14:tracePt t="99930" x="7264400" y="2120900"/>
          <p14:tracePt t="99937" x="7551738" y="2152650"/>
          <p14:tracePt t="99947" x="7854950" y="2152650"/>
          <p14:tracePt t="99953" x="8077200" y="2160588"/>
          <p14:tracePt t="99961" x="8205788" y="2160588"/>
          <p14:tracePt t="99969" x="8348663" y="2184400"/>
          <p14:tracePt t="99978" x="8443913" y="2200275"/>
          <p14:tracePt t="99986" x="8548688" y="2224088"/>
          <p14:tracePt t="99993" x="8620125" y="2265363"/>
          <p14:tracePt t="100002" x="8691563" y="2312988"/>
          <p14:tracePt t="100010" x="8739188" y="2360613"/>
          <p14:tracePt t="100017" x="8770938" y="2439988"/>
          <p14:tracePt t="100026" x="8770938" y="2566988"/>
          <p14:tracePt t="100033" x="8715375" y="2743200"/>
          <p14:tracePt t="100041" x="8523288" y="3006725"/>
          <p14:tracePt t="100049" x="8245475" y="3317875"/>
          <p14:tracePt t="100057" x="7894638" y="3605213"/>
          <p14:tracePt t="100066" x="7543800" y="3875088"/>
          <p14:tracePt t="100073" x="7454900" y="3938588"/>
          <p14:tracePt t="100218" x="7504113" y="3890963"/>
          <p14:tracePt t="100226" x="7670800" y="3732213"/>
          <p14:tracePt t="100233" x="7902575" y="3587750"/>
          <p14:tracePt t="100241" x="8213725" y="3444875"/>
          <p14:tracePt t="100249" x="8564563" y="3302000"/>
          <p14:tracePt t="100259" x="8939213" y="3149600"/>
          <p14:tracePt t="100265" x="9369425" y="2919413"/>
          <p14:tracePt t="100273" x="9799638" y="2759075"/>
          <p14:tracePt t="100282" x="10213975" y="2616200"/>
          <p14:tracePt t="100290" x="10693400" y="2479675"/>
          <p14:tracePt t="100297" x="11139488" y="2352675"/>
          <p14:tracePt t="100305" x="11553825" y="2208213"/>
          <p14:tracePt t="100313" x="11944350" y="2073275"/>
          <p14:tracePt t="100531" x="76200" y="2495550"/>
          <p14:tracePt t="100547" x="82550" y="2495550"/>
          <p14:tracePt t="100641" x="82550" y="2501900"/>
          <p14:tracePt t="100653" x="82550" y="2540000"/>
          <p14:tracePt t="100658" x="69850" y="2590800"/>
          <p14:tracePt t="100666" x="50800" y="2641600"/>
        </p14:tracePtLst>
      </p14:laserTraceLst>
    </p:ext>
  </p:extLs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6982" name="Rectangle 72">
            <a:extLst>
              <a:ext uri="{FF2B5EF4-FFF2-40B4-BE49-F238E27FC236}">
                <a16:creationId xmlns:a16="http://schemas.microsoft.com/office/drawing/2014/main" id="{ED008ECC-51D4-4E47-80DF-1D22FBBC5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altLang="en-US" sz="3400"/>
              <a:t>American English vowels </a:t>
            </a:r>
            <a:br>
              <a:rPr lang="en-US" altLang="en-US" sz="3400"/>
            </a:br>
            <a:r>
              <a:rPr lang="en-US" altLang="en-US" sz="3400"/>
              <a:t>(in /b_d/ context)</a:t>
            </a:r>
          </a:p>
        </p:txBody>
      </p:sp>
      <p:pic>
        <p:nvPicPr>
          <p:cNvPr id="126980" name="Picture 5" descr="Copy of bigvs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9" y="973863"/>
            <a:ext cx="6909801" cy="4646841"/>
          </a:xfrm>
          <a:prstGeom prst="rect">
            <a:avLst/>
          </a:prstGeom>
        </p:spPr>
      </p:pic>
      <p:cxnSp>
        <p:nvCxnSpPr>
          <p:cNvPr id="126983" name="Straight Connector 74">
            <a:extLst>
              <a:ext uri="{FF2B5EF4-FFF2-40B4-BE49-F238E27FC236}">
                <a16:creationId xmlns:a16="http://schemas.microsoft.com/office/drawing/2014/main" id="{0EF352D9-7BCC-436E-8520-E9D0BAAA1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TOP ROW (front vowels):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 “bead bid bade bed bad”</a:t>
            </a:r>
          </a:p>
          <a:p>
            <a:pPr marL="0" indent="0">
              <a:buNone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BOTTOM ROW (back vowels)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 “bod bawd bode </a:t>
            </a:r>
            <a:r>
              <a:rPr lang="en-US" altLang="en-US" dirty="0" err="1"/>
              <a:t>buhd</a:t>
            </a:r>
            <a:r>
              <a:rPr lang="en-US" altLang="en-US" dirty="0"/>
              <a:t> booed”</a:t>
            </a:r>
          </a:p>
        </p:txBody>
      </p:sp>
      <p:sp>
        <p:nvSpPr>
          <p:cNvPr id="126984" name="Rectangle 76">
            <a:extLst>
              <a:ext uri="{FF2B5EF4-FFF2-40B4-BE49-F238E27FC236}">
                <a16:creationId xmlns:a16="http://schemas.microsoft.com/office/drawing/2014/main" id="{3EEBA64A-08C9-4EE7-A7DD-C4309E575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DA644F7-E61C-4BDD-9510-112510F64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B844A1-B0C4-456E-A865-28660825A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67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03"/>
    </mc:Choice>
    <mc:Fallback xmlns="">
      <p:transition spd="slow" advTm="134703"/>
    </mc:Fallback>
  </mc:AlternateContent>
  <p:extLst>
    <p:ext uri="{3A86A75C-4F4B-4683-9AE1-C65F6400EC91}">
      <p14:laserTraceLst xmlns:p14="http://schemas.microsoft.com/office/powerpoint/2010/main">
        <p14:tracePtLst>
          <p14:tracePt t="679" x="12015788" y="3333750"/>
          <p14:tracePt t="687" x="11920538" y="3333750"/>
          <p14:tracePt t="694" x="11849100" y="3333750"/>
          <p14:tracePt t="703" x="11809413" y="3333750"/>
          <p14:tracePt t="710" x="11761788" y="3333750"/>
          <p14:tracePt t="719" x="11730038" y="3341688"/>
          <p14:tracePt t="726" x="11698288" y="3341688"/>
          <p14:tracePt t="735" x="11674475" y="3341688"/>
          <p14:tracePt t="743" x="11641138" y="3341688"/>
          <p14:tracePt t="751" x="11617325" y="3341688"/>
          <p14:tracePt t="759" x="11593513" y="3341688"/>
          <p14:tracePt t="767" x="11569700" y="3333750"/>
          <p14:tracePt t="777" x="11537950" y="3325813"/>
          <p14:tracePt t="782" x="11490325" y="3317875"/>
          <p14:tracePt t="790" x="11418888" y="3294063"/>
          <p14:tracePt t="799" x="11306175" y="3252788"/>
          <p14:tracePt t="807" x="11123613" y="3189288"/>
          <p14:tracePt t="815" x="10931525" y="3141663"/>
          <p14:tracePt t="822" x="10788650" y="3125788"/>
          <p14:tracePt t="831" x="10709275" y="3125788"/>
          <p14:tracePt t="839" x="10645775" y="3125788"/>
          <p14:tracePt t="847" x="10596563" y="3125788"/>
          <p14:tracePt t="855" x="10556875" y="3125788"/>
          <p14:tracePt t="864" x="10533063" y="3125788"/>
          <p14:tracePt t="871" x="10501313" y="3133725"/>
          <p14:tracePt t="890" x="10429875" y="3133725"/>
          <p14:tracePt t="895" x="10398125" y="3141663"/>
          <p14:tracePt t="902" x="10374313" y="3141663"/>
          <p14:tracePt t="910" x="10334625" y="3141663"/>
          <p14:tracePt t="920" x="10279063" y="3141663"/>
          <p14:tracePt t="928" x="10213975" y="3141663"/>
          <p14:tracePt t="935" x="10150475" y="3141663"/>
          <p14:tracePt t="942" x="10094913" y="3141663"/>
          <p14:tracePt t="951" x="10055225" y="3149600"/>
          <p14:tracePt t="958" x="10007600" y="3157538"/>
          <p14:tracePt t="967" x="9983788" y="3165475"/>
          <p14:tracePt t="974" x="9959975" y="3173413"/>
          <p14:tracePt t="983" x="9944100" y="3181350"/>
          <p14:tracePt t="992" x="9936163" y="3181350"/>
          <p14:tracePt t="999" x="9926638" y="3181350"/>
          <p14:tracePt t="1006" x="9918700" y="3181350"/>
          <p14:tracePt t="1183" x="9918700" y="3173413"/>
          <p14:tracePt t="1190" x="9902825" y="3141663"/>
          <p14:tracePt t="1198" x="9894888" y="3133725"/>
          <p14:tracePt t="1207" x="9886950" y="3117850"/>
          <p14:tracePt t="1214" x="9855200" y="3094038"/>
          <p14:tracePt t="1223" x="9799638" y="3022600"/>
          <p14:tracePt t="1230" x="9736138" y="2967038"/>
          <p14:tracePt t="1239" x="9688513" y="2951163"/>
          <p14:tracePt t="1247" x="9640888" y="2967038"/>
          <p14:tracePt t="1255" x="9632950" y="2990850"/>
          <p14:tracePt t="1263" x="9609138" y="3030538"/>
          <p14:tracePt t="1271" x="9601200" y="3030538"/>
          <p14:tracePt t="1528" x="9593263" y="3030538"/>
          <p14:tracePt t="1536" x="9575800" y="3038475"/>
          <p14:tracePt t="1543" x="9551988" y="3038475"/>
          <p14:tracePt t="1551" x="9528175" y="3046413"/>
          <p14:tracePt t="1558" x="9520238" y="3046413"/>
          <p14:tracePt t="1567" x="9480550" y="3046413"/>
          <p14:tracePt t="1575" x="9456738" y="3046413"/>
          <p14:tracePt t="1583" x="9440863" y="3046413"/>
          <p14:tracePt t="1599" x="9424988" y="3046413"/>
          <p14:tracePt t="1608" x="9424988" y="3038475"/>
          <p14:tracePt t="1631" x="9417050" y="3038475"/>
          <p14:tracePt t="1655" x="9401175" y="3030538"/>
          <p14:tracePt t="1662" x="9393238" y="3030538"/>
          <p14:tracePt t="1671" x="9385300" y="3030538"/>
          <p14:tracePt t="1678" x="9377363" y="3030538"/>
          <p14:tracePt t="1695" x="9377363" y="3022600"/>
          <p14:tracePt t="1703" x="9369425" y="3022600"/>
          <p14:tracePt t="4151" x="9361488" y="3022600"/>
          <p14:tracePt t="4160" x="9345613" y="3038475"/>
          <p14:tracePt t="4166" x="9329738" y="3038475"/>
          <p14:tracePt t="4175" x="9321800" y="3054350"/>
          <p14:tracePt t="4183" x="9305925" y="3062288"/>
          <p14:tracePt t="4191" x="9290050" y="3070225"/>
          <p14:tracePt t="4198" x="9274175" y="3078163"/>
          <p14:tracePt t="4208" x="9266238" y="3086100"/>
          <p14:tracePt t="4215" x="9250363" y="3094038"/>
          <p14:tracePt t="4231" x="9242425" y="3101975"/>
          <p14:tracePt t="4240" x="9234488" y="3109913"/>
          <p14:tracePt t="4255" x="9234488" y="3117850"/>
          <p14:tracePt t="4271" x="9224963" y="3133725"/>
          <p14:tracePt t="4286" x="9224963" y="3141663"/>
          <p14:tracePt t="4295" x="9224963" y="3149600"/>
          <p14:tracePt t="4304" x="9217025" y="3149600"/>
          <p14:tracePt t="4319" x="9217025" y="3157538"/>
          <p14:tracePt t="4407" x="9217025" y="3165475"/>
          <p14:tracePt t="4422" x="9209088" y="3165475"/>
          <p14:tracePt t="4471" x="9201150" y="3165475"/>
          <p14:tracePt t="4511" x="9185275" y="3165475"/>
          <p14:tracePt t="4520" x="9145588" y="3165475"/>
          <p14:tracePt t="4526" x="9121775" y="3165475"/>
          <p14:tracePt t="4534" x="9090025" y="3165475"/>
          <p14:tracePt t="4542" x="9074150" y="3165475"/>
          <p14:tracePt t="4551" x="9066213" y="3165475"/>
          <p14:tracePt t="4558" x="9058275" y="3165475"/>
          <p14:tracePt t="4600" x="9050338" y="3165475"/>
          <p14:tracePt t="4607" x="9034463" y="3165475"/>
          <p14:tracePt t="4614" x="9010650" y="3165475"/>
          <p14:tracePt t="4623" x="8986838" y="3165475"/>
          <p14:tracePt t="4631" x="8963025" y="3165475"/>
          <p14:tracePt t="4639" x="8923338" y="3165475"/>
          <p14:tracePt t="4649" x="8866188" y="3173413"/>
          <p14:tracePt t="4655" x="8818563" y="3181350"/>
          <p14:tracePt t="4662" x="8763000" y="3197225"/>
          <p14:tracePt t="4671" x="8715375" y="3205163"/>
          <p14:tracePt t="4679" x="8636000" y="3228975"/>
          <p14:tracePt t="4688" x="8596313" y="3244850"/>
          <p14:tracePt t="4695" x="8540750" y="3262313"/>
          <p14:tracePt t="4703" x="8491538" y="3278188"/>
          <p14:tracePt t="4711" x="8420100" y="3294063"/>
          <p14:tracePt t="4719" x="8356600" y="3317875"/>
          <p14:tracePt t="4727" x="8269288" y="3341688"/>
          <p14:tracePt t="4734" x="8180388" y="3357563"/>
          <p14:tracePt t="4743" x="8085138" y="3381375"/>
          <p14:tracePt t="4751" x="7989888" y="3397250"/>
          <p14:tracePt t="4758" x="7926388" y="3421063"/>
          <p14:tracePt t="4767" x="7839075" y="3444875"/>
          <p14:tracePt t="4774" x="7758113" y="3468688"/>
          <p14:tracePt t="4787" x="7678738" y="3492500"/>
          <p14:tracePt t="4791" x="7599363" y="3516313"/>
          <p14:tracePt t="4798" x="7486650" y="3548063"/>
          <p14:tracePt t="4807" x="7367588" y="3563938"/>
          <p14:tracePt t="4815" x="7208838" y="3587750"/>
          <p14:tracePt t="4822" x="7064375" y="3605213"/>
          <p14:tracePt t="4833" x="6921500" y="3629025"/>
          <p14:tracePt t="4838" x="6810375" y="3644900"/>
          <p14:tracePt t="4846" x="6689725" y="3660775"/>
          <p14:tracePt t="4855" x="6618288" y="3676650"/>
          <p14:tracePt t="4862" x="6530975" y="3692525"/>
          <p14:tracePt t="4871" x="6434138" y="3708400"/>
          <p14:tracePt t="4878" x="6338888" y="3724275"/>
          <p14:tracePt t="4886" x="6211888" y="3748088"/>
          <p14:tracePt t="4896" x="6108700" y="3771900"/>
          <p14:tracePt t="4903" x="6011863" y="3795713"/>
          <p14:tracePt t="4913" x="5940425" y="3811588"/>
          <p14:tracePt t="4919" x="5884863" y="3835400"/>
          <p14:tracePt t="4927" x="5861050" y="3851275"/>
          <p14:tracePt t="4935" x="5845175" y="3867150"/>
          <p14:tracePt t="4942" x="5821363" y="3898900"/>
          <p14:tracePt t="4951" x="5813425" y="3914775"/>
          <p14:tracePt t="4958" x="5821363" y="3930650"/>
          <p14:tracePt t="4967" x="5884863" y="3938588"/>
          <p14:tracePt t="4974" x="5956300" y="3956050"/>
          <p14:tracePt t="4983" x="6075363" y="3971925"/>
          <p14:tracePt t="4990" x="6100763" y="3987800"/>
          <p14:tracePt t="5208" x="6035675" y="3948113"/>
          <p14:tracePt t="5215" x="6011863" y="3914775"/>
          <p14:tracePt t="5224" x="5988050" y="3898900"/>
          <p14:tracePt t="5231" x="5988050" y="3890963"/>
          <p14:tracePt t="5239" x="5988050" y="3883025"/>
          <p14:tracePt t="5246" x="5988050" y="3875088"/>
          <p14:tracePt t="5263" x="5988050" y="3867150"/>
          <p14:tracePt t="5270" x="5988050" y="3859213"/>
          <p14:tracePt t="5294" x="5988050" y="3851275"/>
          <p14:tracePt t="5302" x="5988050" y="3835400"/>
          <p14:tracePt t="5311" x="5995988" y="3835400"/>
          <p14:tracePt t="5319" x="6003925" y="3819525"/>
          <p14:tracePt t="5327" x="6011863" y="3803650"/>
          <p14:tracePt t="5334" x="6027738" y="3795713"/>
          <p14:tracePt t="5343" x="6043613" y="3779838"/>
          <p14:tracePt t="5351" x="6067425" y="3756025"/>
          <p14:tracePt t="5359" x="6116638" y="3732213"/>
          <p14:tracePt t="5367" x="6164263" y="3700463"/>
          <p14:tracePt t="5374" x="6235700" y="3668713"/>
          <p14:tracePt t="5383" x="6299200" y="3621088"/>
          <p14:tracePt t="5393" x="6370638" y="3579813"/>
          <p14:tracePt t="5398" x="6426200" y="3548063"/>
          <p14:tracePt t="5407" x="6499225" y="3500438"/>
          <p14:tracePt t="5415" x="6546850" y="3460750"/>
          <p14:tracePt t="5423" x="6594475" y="3429000"/>
          <p14:tracePt t="5430" x="6665913" y="3389313"/>
          <p14:tracePt t="5438" x="6729413" y="3341688"/>
          <p14:tracePt t="5446" x="6810375" y="3302000"/>
          <p14:tracePt t="5455" x="6905625" y="3252788"/>
          <p14:tracePt t="5463" x="6992938" y="3213100"/>
          <p14:tracePt t="5471" x="7080250" y="3173413"/>
          <p14:tracePt t="5479" x="7185025" y="3133725"/>
          <p14:tracePt t="5487" x="7280275" y="3094038"/>
          <p14:tracePt t="5494" x="7375525" y="3062288"/>
          <p14:tracePt t="5502" x="7478713" y="3006725"/>
          <p14:tracePt t="5511" x="7575550" y="2982913"/>
          <p14:tracePt t="5519" x="7662863" y="2943225"/>
          <p14:tracePt t="5526" x="7734300" y="2919413"/>
          <p14:tracePt t="5535" x="7781925" y="2894013"/>
          <p14:tracePt t="5543" x="7805738" y="2886075"/>
          <p14:tracePt t="5552" x="7813675" y="2886075"/>
          <p14:tracePt t="5567" x="7813675" y="2878138"/>
          <p14:tracePt t="6887" x="7821613" y="2878138"/>
          <p14:tracePt t="6911" x="7829550" y="2878138"/>
          <p14:tracePt t="7559" x="7839075" y="2878138"/>
          <p14:tracePt t="7567" x="7847013" y="2878138"/>
          <p14:tracePt t="7574" x="7854950" y="2870200"/>
          <p14:tracePt t="7590" x="7854950" y="2862263"/>
          <p14:tracePt t="7598" x="7862888" y="2862263"/>
          <p14:tracePt t="7631" x="7870825" y="2862263"/>
          <p14:tracePt t="7648" x="7878763" y="2854325"/>
          <p14:tracePt t="7703" x="7886700" y="2854325"/>
          <p14:tracePt t="7710" x="7894638" y="2846388"/>
          <p14:tracePt t="7719" x="7902575" y="2846388"/>
          <p14:tracePt t="7726" x="7902575" y="2838450"/>
          <p14:tracePt t="7791" x="7910513" y="2838450"/>
          <p14:tracePt t="7919" x="7910513" y="2830513"/>
          <p14:tracePt t="7928" x="7926388" y="2806700"/>
          <p14:tracePt t="7935" x="7942263" y="2798763"/>
          <p14:tracePt t="7942" x="7950200" y="2782888"/>
          <p14:tracePt t="7951" x="7974013" y="2767013"/>
          <p14:tracePt t="7958" x="7981950" y="2759075"/>
          <p14:tracePt t="7967" x="8005763" y="2735263"/>
          <p14:tracePt t="7974" x="8037513" y="2719388"/>
          <p14:tracePt t="7983" x="8061325" y="2695575"/>
          <p14:tracePt t="7991" x="8093075" y="2671763"/>
          <p14:tracePt t="7999" x="8132763" y="2647950"/>
          <p14:tracePt t="8007" x="8156575" y="2616200"/>
          <p14:tracePt t="8016" x="8197850" y="2592388"/>
          <p14:tracePt t="8027" x="8221663" y="2576513"/>
          <p14:tracePt t="8031" x="8253413" y="2551113"/>
          <p14:tracePt t="8039" x="8277225" y="2527300"/>
          <p14:tracePt t="8046" x="8316913" y="2511425"/>
          <p14:tracePt t="8055" x="8340725" y="2487613"/>
          <p14:tracePt t="8063" x="8388350" y="2463800"/>
          <p14:tracePt t="8071" x="8428038" y="2439988"/>
          <p14:tracePt t="8079" x="8467725" y="2424113"/>
          <p14:tracePt t="8086" x="8491538" y="2400300"/>
          <p14:tracePt t="8094" x="8531225" y="2384425"/>
          <p14:tracePt t="8103" x="8564563" y="2360613"/>
          <p14:tracePt t="8110" x="8596313" y="2352675"/>
          <p14:tracePt t="8119" x="8620125" y="2328863"/>
          <p14:tracePt t="8126" x="8643938" y="2312988"/>
          <p14:tracePt t="8134" x="8675688" y="2297113"/>
          <p14:tracePt t="8143" x="8699500" y="2281238"/>
          <p14:tracePt t="8150" x="8731250" y="2265363"/>
          <p14:tracePt t="8158" x="8755063" y="2249488"/>
          <p14:tracePt t="8166" x="8778875" y="2224088"/>
          <p14:tracePt t="8174" x="8810625" y="2216150"/>
          <p14:tracePt t="8182" x="8834438" y="2200275"/>
          <p14:tracePt t="8191" x="8858250" y="2184400"/>
          <p14:tracePt t="8199" x="8874125" y="2184400"/>
          <p14:tracePt t="8209" x="8883650" y="2176463"/>
          <p14:tracePt t="8215" x="8883650" y="2168525"/>
          <p14:tracePt t="8223" x="8891588" y="2168525"/>
          <p14:tracePt t="8823" x="8978900" y="2112963"/>
          <p14:tracePt t="8833" x="9050338" y="2073275"/>
          <p14:tracePt t="8838" x="9105900" y="2033588"/>
          <p14:tracePt t="8847" x="9153525" y="2001838"/>
          <p14:tracePt t="8855" x="9185275" y="1985963"/>
          <p14:tracePt t="8863" x="9193213" y="1978025"/>
          <p14:tracePt t="8871" x="9193213" y="1970088"/>
          <p14:tracePt t="9039" x="9145588" y="1978025"/>
          <p14:tracePt t="9047" x="9113838" y="1985963"/>
          <p14:tracePt t="9056" x="9090025" y="1993900"/>
          <p14:tracePt t="9064" x="9066213" y="2009775"/>
          <p14:tracePt t="9072" x="9034463" y="2017713"/>
          <p14:tracePt t="9080" x="9018588" y="2025650"/>
          <p14:tracePt t="9086" x="9002713" y="2025650"/>
          <p14:tracePt t="9094" x="8994775" y="2033588"/>
          <p14:tracePt t="9110" x="8986838" y="2033588"/>
          <p14:tracePt t="9135" x="8978900" y="2033588"/>
          <p14:tracePt t="9167" x="8970963" y="2033588"/>
          <p14:tracePt t="9182" x="8963025" y="2033588"/>
          <p14:tracePt t="9198" x="8955088" y="2033588"/>
          <p14:tracePt t="9215" x="8947150" y="2033588"/>
          <p14:tracePt t="9222" x="8939213" y="2033588"/>
          <p14:tracePt t="9231" x="8923338" y="2025650"/>
          <p14:tracePt t="9240" x="8907463" y="2017713"/>
          <p14:tracePt t="9247" x="8899525" y="2009775"/>
          <p14:tracePt t="9255" x="8891588" y="2009775"/>
          <p14:tracePt t="9367" x="8891588" y="2001838"/>
          <p14:tracePt t="9375" x="8883650" y="1985963"/>
          <p14:tracePt t="9382" x="8874125" y="1970088"/>
          <p14:tracePt t="9391" x="8874125" y="1962150"/>
          <p14:tracePt t="9398" x="8874125" y="1954213"/>
          <p14:tracePt t="9407" x="8858250" y="1938338"/>
          <p14:tracePt t="9415" x="8850313" y="1930400"/>
          <p14:tracePt t="9422" x="8834438" y="1922463"/>
          <p14:tracePt t="9430" x="8810625" y="1906588"/>
          <p14:tracePt t="9438" x="8778875" y="1906588"/>
          <p14:tracePt t="9447" x="8770938" y="1898650"/>
          <p14:tracePt t="9455" x="8755063" y="1898650"/>
          <p14:tracePt t="9526" x="8747125" y="1898650"/>
          <p14:tracePt t="9647" x="8778875" y="1906588"/>
          <p14:tracePt t="9655" x="8786813" y="1906588"/>
          <p14:tracePt t="9663" x="8794750" y="1906588"/>
          <p14:tracePt t="9672" x="8802688" y="1906588"/>
          <p14:tracePt t="9679" x="8810625" y="1906588"/>
          <p14:tracePt t="9719" x="8818563" y="1906588"/>
          <p14:tracePt t="9727" x="8826500" y="1906588"/>
          <p14:tracePt t="9735" x="8874125" y="1906588"/>
          <p14:tracePt t="9743" x="8931275" y="1890713"/>
          <p14:tracePt t="9751" x="8986838" y="1881188"/>
          <p14:tracePt t="9759" x="9034463" y="1865313"/>
          <p14:tracePt t="9767" x="9074150" y="1857375"/>
          <p14:tracePt t="9775" x="9121775" y="1849438"/>
          <p14:tracePt t="9783" x="9153525" y="1849438"/>
          <p14:tracePt t="9790" x="9161463" y="1849438"/>
          <p14:tracePt t="9798" x="9177338" y="1849438"/>
          <p14:tracePt t="9903" x="9185275" y="1849438"/>
          <p14:tracePt t="9919" x="9201150" y="1849438"/>
          <p14:tracePt t="9935" x="9201150" y="1857375"/>
          <p14:tracePt t="9951" x="9209088" y="1857375"/>
          <p14:tracePt t="10055" x="9177338" y="1881188"/>
          <p14:tracePt t="10062" x="9137650" y="1914525"/>
          <p14:tracePt t="10071" x="9105900" y="1938338"/>
          <p14:tracePt t="10079" x="9058275" y="1962150"/>
          <p14:tracePt t="10086" x="9002713" y="1993900"/>
          <p14:tracePt t="10094" x="8947150" y="2017713"/>
          <p14:tracePt t="10103" x="8899525" y="2033588"/>
          <p14:tracePt t="10111" x="8874125" y="2033588"/>
          <p14:tracePt t="10118" x="8858250" y="2049463"/>
          <p14:tracePt t="10127" x="8850313" y="2049463"/>
          <p14:tracePt t="10150" x="8842375" y="2049463"/>
          <p14:tracePt t="10230" x="8834438" y="2065338"/>
          <p14:tracePt t="10240" x="8818563" y="2065338"/>
          <p14:tracePt t="10246" x="8810625" y="2073275"/>
          <p14:tracePt t="10255" x="8794750" y="2081213"/>
          <p14:tracePt t="10273" x="8786813" y="2089150"/>
          <p14:tracePt t="10286" x="8778875" y="2089150"/>
          <p14:tracePt t="13463" x="8778875" y="2097088"/>
          <p14:tracePt t="13479" x="8778875" y="2105025"/>
          <p14:tracePt t="13504" x="8778875" y="2112963"/>
          <p14:tracePt t="13526" x="8778875" y="2120900"/>
          <p14:tracePt t="13535" x="8778875" y="2128838"/>
          <p14:tracePt t="13542" x="8778875" y="2136775"/>
          <p14:tracePt t="13558" x="8778875" y="2144713"/>
          <p14:tracePt t="13567" x="8770938" y="2144713"/>
          <p14:tracePt t="13575" x="8770938" y="2152650"/>
          <p14:tracePt t="13583" x="8770938" y="2160588"/>
          <p14:tracePt t="13607" x="8770938" y="2168525"/>
          <p14:tracePt t="13639" x="8770938" y="2176463"/>
          <p14:tracePt t="13655" x="8770938" y="2184400"/>
          <p14:tracePt t="13662" x="8763000" y="2192338"/>
          <p14:tracePt t="13671" x="8763000" y="2200275"/>
          <p14:tracePt t="13687" x="8763000" y="2216150"/>
          <p14:tracePt t="13695" x="8755063" y="2224088"/>
          <p14:tracePt t="13703" x="8747125" y="2233613"/>
          <p14:tracePt t="13710" x="8739188" y="2257425"/>
          <p14:tracePt t="13719" x="8739188" y="2273300"/>
          <p14:tracePt t="13726" x="8731250" y="2289175"/>
          <p14:tracePt t="13735" x="8723313" y="2305050"/>
          <p14:tracePt t="13743" x="8723313" y="2320925"/>
          <p14:tracePt t="13750" x="8723313" y="2344738"/>
          <p14:tracePt t="13759" x="8715375" y="2368550"/>
          <p14:tracePt t="13767" x="8707438" y="2392363"/>
          <p14:tracePt t="13774" x="8699500" y="2424113"/>
          <p14:tracePt t="13783" x="8691563" y="2455863"/>
          <p14:tracePt t="13790" x="8675688" y="2503488"/>
          <p14:tracePt t="13799" x="8675688" y="2543175"/>
          <p14:tracePt t="13807" x="8675688" y="2608263"/>
          <p14:tracePt t="13815" x="8659813" y="2687638"/>
          <p14:tracePt t="13823" x="8659813" y="2767013"/>
          <p14:tracePt t="13833" x="8667750" y="2854325"/>
          <p14:tracePt t="13839" x="8675688" y="2951163"/>
          <p14:tracePt t="13847" x="8675688" y="3046413"/>
          <p14:tracePt t="13856" x="8675688" y="3149600"/>
          <p14:tracePt t="13866" x="8675688" y="3252788"/>
          <p14:tracePt t="13873" x="8675688" y="3365500"/>
          <p14:tracePt t="13878" x="8659813" y="3484563"/>
          <p14:tracePt t="13887" x="8643938" y="3605213"/>
          <p14:tracePt t="13896" x="8628063" y="3708400"/>
          <p14:tracePt t="13903" x="8612188" y="3819525"/>
          <p14:tracePt t="13911" x="8580438" y="3914775"/>
          <p14:tracePt t="13919" x="8564563" y="4003675"/>
          <p14:tracePt t="13926" x="8548688" y="4067175"/>
          <p14:tracePt t="13935" x="8523288" y="4106863"/>
          <p14:tracePt t="13943" x="8499475" y="4146550"/>
          <p14:tracePt t="13950" x="8467725" y="4178300"/>
          <p14:tracePt t="13959" x="8443913" y="4210050"/>
          <p14:tracePt t="13967" x="8443913" y="4217988"/>
          <p14:tracePt t="13974" x="8443913" y="4233863"/>
          <p14:tracePt t="13984" x="8467725" y="4233863"/>
          <p14:tracePt t="13991" x="8515350" y="4233863"/>
          <p14:tracePt t="14001" x="8548688" y="4225925"/>
          <p14:tracePt t="14008" x="8588375" y="4202113"/>
          <p14:tracePt t="14014" x="8612188" y="4170363"/>
          <p14:tracePt t="14022" x="8628063" y="4162425"/>
          <p14:tracePt t="14062" x="8628063" y="4154488"/>
          <p14:tracePt t="14071" x="8715375" y="4051300"/>
          <p14:tracePt t="14079" x="8755063" y="3971925"/>
          <p14:tracePt t="14086" x="8834438" y="3851275"/>
          <p14:tracePt t="14095" x="8915400" y="3740150"/>
          <p14:tracePt t="14102" x="8963025" y="3668713"/>
          <p14:tracePt t="14111" x="8986838" y="3621088"/>
          <p14:tracePt t="14118" x="8986838" y="3595688"/>
          <p14:tracePt t="14126" x="8970963" y="3556000"/>
          <p14:tracePt t="14134" x="8923338" y="3508375"/>
          <p14:tracePt t="14142" x="8858250" y="3460750"/>
          <p14:tracePt t="14152" x="8794750" y="3429000"/>
          <p14:tracePt t="14159" x="8755063" y="3413125"/>
          <p14:tracePt t="14167" x="8731250" y="3413125"/>
          <p14:tracePt t="14183" x="8723313" y="3405188"/>
          <p14:tracePt t="14239" x="8715375" y="3405188"/>
          <p14:tracePt t="14280" x="8675688" y="3413125"/>
          <p14:tracePt t="14287" x="8636000" y="3452813"/>
          <p14:tracePt t="14295" x="8588375" y="3500438"/>
          <p14:tracePt t="14305" x="8548688" y="3571875"/>
          <p14:tracePt t="14310" x="8515350" y="3621088"/>
          <p14:tracePt t="14318" x="8475663" y="3700463"/>
          <p14:tracePt t="14327" x="8443913" y="3779838"/>
          <p14:tracePt t="14334" x="8412163" y="3843338"/>
          <p14:tracePt t="14342" x="8380413" y="3922713"/>
          <p14:tracePt t="14351" x="8348663" y="3987800"/>
          <p14:tracePt t="14359" x="8324850" y="4059238"/>
          <p14:tracePt t="14367" x="8301038" y="4122738"/>
          <p14:tracePt t="14375" x="8285163" y="4186238"/>
          <p14:tracePt t="14382" x="8269288" y="4257675"/>
          <p14:tracePt t="14391" x="8245475" y="4322763"/>
          <p14:tracePt t="14398" x="8221663" y="4378325"/>
          <p14:tracePt t="14408" x="8197850" y="4449763"/>
          <p14:tracePt t="14414" x="8172450" y="4489450"/>
          <p14:tracePt t="14422" x="8140700" y="4552950"/>
          <p14:tracePt t="14431" x="8093075" y="4616450"/>
          <p14:tracePt t="14439" x="8061325" y="4689475"/>
          <p14:tracePt t="14446" x="8037513" y="4737100"/>
          <p14:tracePt t="14455" x="8029575" y="4768850"/>
          <p14:tracePt t="14464" x="8013700" y="4808538"/>
          <p14:tracePt t="14472" x="8013700" y="4824413"/>
          <p14:tracePt t="14480" x="8013700" y="4832350"/>
          <p14:tracePt t="14491" x="8005763" y="4840288"/>
          <p14:tracePt t="14505" x="7997825" y="4840288"/>
          <p14:tracePt t="14582" x="7989888" y="4840288"/>
          <p14:tracePt t="14590" x="7974013" y="4840288"/>
          <p14:tracePt t="14598" x="7958138" y="4824413"/>
          <p14:tracePt t="14606" x="7942263" y="4816475"/>
          <p14:tracePt t="14616" x="7926388" y="4800600"/>
          <p14:tracePt t="14623" x="7918450" y="4800600"/>
          <p14:tracePt t="14631" x="7910513" y="4784725"/>
          <p14:tracePt t="14639" x="7894638" y="4776788"/>
          <p14:tracePt t="14646" x="7886700" y="4760913"/>
          <p14:tracePt t="14657" x="7878763" y="4737100"/>
          <p14:tracePt t="14664" x="7854950" y="4713288"/>
          <p14:tracePt t="14670" x="7854950" y="4705350"/>
          <p14:tracePt t="14678" x="7847013" y="4681538"/>
          <p14:tracePt t="14687" x="7839075" y="4673600"/>
          <p14:tracePt t="14694" x="7839075" y="4657725"/>
          <p14:tracePt t="14703" x="7839075" y="4641850"/>
          <p14:tracePt t="14710" x="7839075" y="4616450"/>
          <p14:tracePt t="14718" x="7839075" y="4592638"/>
          <p14:tracePt t="14726" x="7839075" y="4576763"/>
          <p14:tracePt t="14735" x="7839075" y="4552950"/>
          <p14:tracePt t="14743" x="7839075" y="4537075"/>
          <p14:tracePt t="14751" x="7839075" y="4529138"/>
          <p14:tracePt t="14759" x="7839075" y="4513263"/>
          <p14:tracePt t="14767" x="7839075" y="4505325"/>
          <p14:tracePt t="14774" x="7839075" y="4489450"/>
          <p14:tracePt t="14783" x="7829550" y="4473575"/>
          <p14:tracePt t="14790" x="7829550" y="4457700"/>
          <p14:tracePt t="14799" x="7821613" y="4449763"/>
          <p14:tracePt t="14807" x="7821613" y="4433888"/>
          <p14:tracePt t="14815" x="7821613" y="4418013"/>
          <p14:tracePt t="14822" x="7813675" y="4410075"/>
          <p14:tracePt t="14833" x="7813675" y="4402138"/>
          <p14:tracePt t="14839" x="7813675" y="4394200"/>
          <p14:tracePt t="14847" x="7813675" y="4386263"/>
          <p14:tracePt t="14855" x="7813675" y="4378325"/>
          <p14:tracePt t="14863" x="7813675" y="4370388"/>
          <p14:tracePt t="14872" x="7805738" y="4362450"/>
          <p14:tracePt t="14891" x="7805738" y="4338638"/>
          <p14:tracePt t="14898" x="7805738" y="4330700"/>
          <p14:tracePt t="14911" x="7797800" y="4322763"/>
          <p14:tracePt t="14919" x="7797800" y="4314825"/>
          <p14:tracePt t="14935" x="7797800" y="4306888"/>
          <p14:tracePt t="14942" x="7797800" y="4298950"/>
          <p14:tracePt t="14951" x="7797800" y="4291013"/>
          <p14:tracePt t="14967" x="7797800" y="4281488"/>
          <p14:tracePt t="14974" x="7797800" y="4273550"/>
          <p14:tracePt t="14991" x="7797800" y="4265613"/>
          <p14:tracePt t="15008" x="7797800" y="4257675"/>
          <p14:tracePt t="15015" x="7797800" y="4241800"/>
          <p14:tracePt t="15022" x="7797800" y="4233863"/>
          <p14:tracePt t="15030" x="7797800" y="4225925"/>
          <p14:tracePt t="15047" x="7797800" y="4217988"/>
          <p14:tracePt t="15095" x="7797800" y="4210050"/>
          <p14:tracePt t="15103" x="7789863" y="4210050"/>
          <p14:tracePt t="15134" x="7789863" y="4202113"/>
          <p14:tracePt t="15567" x="7789863" y="4194175"/>
          <p14:tracePt t="15584" x="7789863" y="4186238"/>
          <p14:tracePt t="15598" x="7789863" y="4178300"/>
          <p14:tracePt t="15655" x="7789863" y="4170363"/>
          <p14:tracePt t="15735" x="7789863" y="4162425"/>
          <p14:tracePt t="15767" x="7789863" y="4154488"/>
          <p14:tracePt t="15782" x="7797800" y="4154488"/>
          <p14:tracePt t="15791" x="7805738" y="4138613"/>
          <p14:tracePt t="15798" x="7821613" y="4122738"/>
          <p14:tracePt t="15808" x="7829550" y="4106863"/>
          <p14:tracePt t="15815" x="7854950" y="4090988"/>
          <p14:tracePt t="15824" x="7870825" y="4067175"/>
          <p14:tracePt t="15830" x="7886700" y="4051300"/>
          <p14:tracePt t="15838" x="7902575" y="4035425"/>
          <p14:tracePt t="15847" x="7934325" y="4003675"/>
          <p14:tracePt t="15855" x="7966075" y="3987800"/>
          <p14:tracePt t="15862" x="7997825" y="3956050"/>
          <p14:tracePt t="15874" x="8061325" y="3914775"/>
          <p14:tracePt t="15878" x="8101013" y="3883025"/>
          <p14:tracePt t="15886" x="8132763" y="3851275"/>
          <p14:tracePt t="15895" x="8172450" y="3811588"/>
          <p14:tracePt t="15903" x="8205788" y="3771900"/>
          <p14:tracePt t="15911" x="8229600" y="3748088"/>
          <p14:tracePt t="15919" x="8237538" y="3716338"/>
          <p14:tracePt t="15927" x="8253413" y="3700463"/>
          <p14:tracePt t="15935" x="8261350" y="3676650"/>
          <p14:tracePt t="15943" x="8261350" y="3652838"/>
          <p14:tracePt t="15951" x="8269288" y="3636963"/>
          <p14:tracePt t="15958" x="8277225" y="3621088"/>
          <p14:tracePt t="15966" x="8277225" y="3605213"/>
          <p14:tracePt t="15974" x="8285163" y="3587750"/>
          <p14:tracePt t="15983" x="8285163" y="3579813"/>
          <p14:tracePt t="15991" x="8285163" y="3571875"/>
          <p14:tracePt t="15999" x="8285163" y="3563938"/>
          <p14:tracePt t="16007" x="8285163" y="3556000"/>
          <p14:tracePt t="16023" x="8285163" y="3548063"/>
          <p14:tracePt t="16086" x="8285163" y="3540125"/>
          <p14:tracePt t="16111" x="8285163" y="3532188"/>
          <p14:tracePt t="16119" x="8285163" y="3524250"/>
          <p14:tracePt t="16142" x="8285163" y="3516313"/>
          <p14:tracePt t="16150" x="8285163" y="3508375"/>
          <p14:tracePt t="16159" x="8285163" y="3500438"/>
          <p14:tracePt t="16175" x="8277225" y="3492500"/>
          <p14:tracePt t="16182" x="8277225" y="3484563"/>
          <p14:tracePt t="16191" x="8277225" y="3476625"/>
          <p14:tracePt t="16198" x="8277225" y="3468688"/>
          <p14:tracePt t="16214" x="8277225" y="3460750"/>
          <p14:tracePt t="16231" x="8277225" y="3452813"/>
          <p14:tracePt t="16239" x="8277225" y="3444875"/>
          <p14:tracePt t="16247" x="8277225" y="3436938"/>
          <p14:tracePt t="16255" x="8269288" y="3429000"/>
          <p14:tracePt t="16264" x="8269288" y="3421063"/>
          <p14:tracePt t="16276" x="8269288" y="3405188"/>
          <p14:tracePt t="16278" x="8269288" y="3389313"/>
          <p14:tracePt t="16294" x="8269288" y="3381375"/>
          <p14:tracePt t="16304" x="8269288" y="3357563"/>
          <p14:tracePt t="16310" x="8269288" y="3349625"/>
          <p14:tracePt t="16319" x="8269288" y="3333750"/>
          <p14:tracePt t="16327" x="8261350" y="3325813"/>
          <p14:tracePt t="16334" x="8261350" y="3302000"/>
          <p14:tracePt t="16342" x="8261350" y="3294063"/>
          <p14:tracePt t="16350" x="8261350" y="3278188"/>
          <p14:tracePt t="16359" x="8261350" y="3270250"/>
          <p14:tracePt t="16367" x="8261350" y="3252788"/>
          <p14:tracePt t="16383" x="8261350" y="3244850"/>
          <p14:tracePt t="16391" x="8261350" y="3236913"/>
          <p14:tracePt t="16406" x="8261350" y="3221038"/>
          <p14:tracePt t="16422" x="8261350" y="3213100"/>
          <p14:tracePt t="16430" x="8261350" y="3205163"/>
          <p14:tracePt t="16439" x="8261350" y="3197225"/>
          <p14:tracePt t="16455" x="8261350" y="3189288"/>
          <p14:tracePt t="16462" x="8269288" y="3173413"/>
          <p14:tracePt t="16471" x="8269288" y="3165475"/>
          <p14:tracePt t="16478" x="8269288" y="3157538"/>
          <p14:tracePt t="16487" x="8269288" y="3149600"/>
          <p14:tracePt t="16495" x="8277225" y="3149600"/>
          <p14:tracePt t="16503" x="8277225" y="3133725"/>
          <p14:tracePt t="16526" x="8277225" y="3125788"/>
          <p14:tracePt t="16567" x="8285163" y="3125788"/>
          <p14:tracePt t="16608" x="8285163" y="3117850"/>
          <p14:tracePt t="16622" x="8285163" y="3109913"/>
          <p14:tracePt t="16638" x="8285163" y="3101975"/>
          <p14:tracePt t="16655" x="8293100" y="3101975"/>
          <p14:tracePt t="16671" x="8293100" y="3094038"/>
          <p14:tracePt t="16718" x="8293100" y="3086100"/>
          <p14:tracePt t="16751" x="8293100" y="3078163"/>
          <p14:tracePt t="16833" x="8293100" y="3070225"/>
          <p14:tracePt t="17071" x="8293100" y="3062288"/>
          <p14:tracePt t="17175" x="8293100" y="3054350"/>
          <p14:tracePt t="17334" x="8293100" y="3046413"/>
          <p14:tracePt t="19599" x="8277225" y="3046413"/>
          <p14:tracePt t="19607" x="8172450" y="3046413"/>
          <p14:tracePt t="19614" x="8085138" y="3046413"/>
          <p14:tracePt t="19622" x="7997825" y="3046413"/>
          <p14:tracePt t="19632" x="7902575" y="3046413"/>
          <p14:tracePt t="19642" x="7805738" y="3046413"/>
          <p14:tracePt t="19646" x="7718425" y="3046413"/>
          <p14:tracePt t="19655" x="7623175" y="3046413"/>
          <p14:tracePt t="19662" x="7535863" y="3046413"/>
          <p14:tracePt t="19670" x="7454900" y="3030538"/>
          <p14:tracePt t="19678" x="7391400" y="3022600"/>
          <p14:tracePt t="19687" x="7327900" y="3006725"/>
          <p14:tracePt t="19695" x="7248525" y="2990850"/>
          <p14:tracePt t="19703" x="7169150" y="2982913"/>
          <p14:tracePt t="19711" x="7056438" y="2951163"/>
          <p14:tracePt t="19719" x="6937375" y="2935288"/>
          <p14:tracePt t="19726" x="6729413" y="2909888"/>
          <p14:tracePt t="19734" x="6483350" y="2870200"/>
          <p14:tracePt t="19742" x="6219825" y="2854325"/>
          <p14:tracePt t="19751" x="5884863" y="2814638"/>
          <p14:tracePt t="19759" x="5510213" y="2782888"/>
          <p14:tracePt t="19767" x="5119688" y="2767013"/>
          <p14:tracePt t="19774" x="4679950" y="2735263"/>
          <p14:tracePt t="19783" x="4178300" y="2719388"/>
          <p14:tracePt t="19790" x="3684588" y="2719388"/>
          <p14:tracePt t="19799" x="3101975" y="2719388"/>
          <p14:tracePt t="19807" x="2503488" y="2719388"/>
          <p14:tracePt t="19816" x="1962150" y="2719388"/>
          <p14:tracePt t="19824" x="1427163" y="2719388"/>
          <p14:tracePt t="19836" x="973138" y="2727325"/>
          <p14:tracePt t="19838" x="661988" y="2759075"/>
          <p14:tracePt t="19846" x="414338" y="2767013"/>
          <p14:tracePt t="19855" x="295275" y="2790825"/>
          <p14:tracePt t="19863" x="239713" y="2798763"/>
          <p14:tracePt t="19873" x="223838" y="2798763"/>
          <p14:tracePt t="19879" x="215900" y="2798763"/>
          <p14:tracePt t="19999" x="247650" y="2798763"/>
          <p14:tracePt t="20008" x="319088" y="2798763"/>
          <p14:tracePt t="20015" x="414338" y="2798763"/>
          <p14:tracePt t="20023" x="509588" y="2798763"/>
          <p14:tracePt t="20031" x="606425" y="2798763"/>
          <p14:tracePt t="20038" x="701675" y="2798763"/>
          <p14:tracePt t="20047" x="796925" y="2798763"/>
          <p14:tracePt t="20055" x="893763" y="2798763"/>
          <p14:tracePt t="20062" x="989013" y="2782888"/>
          <p14:tracePt t="20070" x="1092200" y="2782888"/>
          <p14:tracePt t="20079" x="1220788" y="2782888"/>
          <p14:tracePt t="20087" x="1371600" y="2782888"/>
          <p14:tracePt t="20094" x="1546225" y="2782888"/>
          <p14:tracePt t="20103" x="1666875" y="2782888"/>
          <p14:tracePt t="20111" x="1762125" y="2774950"/>
          <p14:tracePt t="20118" x="1841500" y="2767013"/>
          <p14:tracePt t="20127" x="1897063" y="2759075"/>
          <p14:tracePt t="20135" x="1938338" y="2751138"/>
          <p14:tracePt t="20143" x="1962150" y="2751138"/>
          <p14:tracePt t="20150" x="1985963" y="2743200"/>
          <p14:tracePt t="20159" x="2017713" y="2735263"/>
          <p14:tracePt t="20167" x="2073275" y="2727325"/>
          <p14:tracePt t="20174" x="2105025" y="2719388"/>
          <p14:tracePt t="20182" x="2152650" y="2719388"/>
          <p14:tracePt t="20190" x="2184400" y="2711450"/>
          <p14:tracePt t="20198" x="2208213" y="2703513"/>
          <p14:tracePt t="20208" x="2216150" y="2703513"/>
          <p14:tracePt t="20223" x="2224088" y="2703513"/>
          <p14:tracePt t="20230" x="2224088" y="2695575"/>
          <p14:tracePt t="20240" x="2239963" y="2695575"/>
          <p14:tracePt t="20246" x="2247900" y="2687638"/>
          <p14:tracePt t="20255" x="2265363" y="2679700"/>
          <p14:tracePt t="20262" x="2297113" y="2679700"/>
          <p14:tracePt t="20272" x="2352675" y="2671763"/>
          <p14:tracePt t="20278" x="2416175" y="2671763"/>
          <p14:tracePt t="20286" x="2495550" y="2671763"/>
          <p14:tracePt t="20295" x="2566988" y="2671763"/>
          <p14:tracePt t="20303" x="2624138" y="2663825"/>
          <p14:tracePt t="20311" x="2655888" y="2655888"/>
          <p14:tracePt t="20319" x="2671763" y="2655888"/>
          <p14:tracePt t="20327" x="2679700" y="2655888"/>
          <p14:tracePt t="22550" x="2616200" y="2655888"/>
          <p14:tracePt t="22558" x="2574925" y="2655888"/>
          <p14:tracePt t="22567" x="2511425" y="2655888"/>
          <p14:tracePt t="22576" x="2455863" y="2655888"/>
          <p14:tracePt t="22585" x="2376488" y="2655888"/>
          <p14:tracePt t="22590" x="2281238" y="2647950"/>
          <p14:tracePt t="22599" x="2200275" y="2640013"/>
          <p14:tracePt t="22607" x="2112963" y="2632075"/>
          <p14:tracePt t="22614" x="2049463" y="2624138"/>
          <p14:tracePt t="22624" x="2017713" y="2624138"/>
          <p14:tracePt t="22630" x="2001838" y="2624138"/>
          <p14:tracePt t="22639" x="1985963" y="2624138"/>
          <p14:tracePt t="22646" x="1978025" y="2624138"/>
          <p14:tracePt t="22655" x="1978025" y="2616200"/>
          <p14:tracePt t="22663" x="1962150" y="2616200"/>
          <p14:tracePt t="22671" x="1938338" y="2600325"/>
          <p14:tracePt t="22678" x="1922463" y="2600325"/>
          <p14:tracePt t="22687" x="1889125" y="2576513"/>
          <p14:tracePt t="22695" x="1865313" y="2566988"/>
          <p14:tracePt t="22703" x="1825625" y="2551113"/>
          <p14:tracePt t="22710" x="1801813" y="2543175"/>
          <p14:tracePt t="22719" x="1762125" y="2527300"/>
          <p14:tracePt t="22726" x="1738313" y="2511425"/>
          <p14:tracePt t="22735" x="1730375" y="2511425"/>
          <p14:tracePt t="22742" x="1714500" y="2503488"/>
          <p14:tracePt t="22751" x="1698625" y="2495550"/>
          <p14:tracePt t="22760" x="1674813" y="2487613"/>
          <p14:tracePt t="22767" x="1651000" y="2471738"/>
          <p14:tracePt t="22774" x="1603375" y="2455863"/>
          <p14:tracePt t="22783" x="1562100" y="2439988"/>
          <p14:tracePt t="22791" x="1514475" y="2424113"/>
          <p14:tracePt t="22799" x="1490663" y="2416175"/>
          <p14:tracePt t="22807" x="1482725" y="2416175"/>
          <p14:tracePt t="22815" x="1474788" y="2408238"/>
          <p14:tracePt t="23047" x="1482725" y="2408238"/>
          <p14:tracePt t="23055" x="1490663" y="2400300"/>
          <p14:tracePt t="23064" x="1498600" y="2400300"/>
          <p14:tracePt t="23072" x="1506538" y="2400300"/>
          <p14:tracePt t="23079" x="1514475" y="2392363"/>
          <p14:tracePt t="23086" x="1522413" y="2392363"/>
          <p14:tracePt t="23102" x="1530350" y="2392363"/>
          <p14:tracePt t="23110" x="1538288" y="2392363"/>
          <p14:tracePt t="23118" x="1546225" y="2392363"/>
          <p14:tracePt t="23126" x="1554163" y="2384425"/>
          <p14:tracePt t="23135" x="1571625" y="2384425"/>
          <p14:tracePt t="23143" x="1595438" y="2384425"/>
          <p14:tracePt t="23150" x="1619250" y="2384425"/>
          <p14:tracePt t="23159" x="1651000" y="2384425"/>
          <p14:tracePt t="23167" x="1690688" y="2384425"/>
          <p14:tracePt t="23176" x="1722438" y="2384425"/>
          <p14:tracePt t="23183" x="1770063" y="2384425"/>
          <p14:tracePt t="23191" x="1809750" y="2384425"/>
          <p14:tracePt t="23198" x="1857375" y="2384425"/>
          <p14:tracePt t="23207" x="1889125" y="2384425"/>
          <p14:tracePt t="23214" x="1930400" y="2384425"/>
          <p14:tracePt t="23223" x="1954213" y="2384425"/>
          <p14:tracePt t="23231" x="1985963" y="2384425"/>
          <p14:tracePt t="23240" x="2009775" y="2384425"/>
          <p14:tracePt t="23246" x="2041525" y="2384425"/>
          <p14:tracePt t="23255" x="2089150" y="2384425"/>
          <p14:tracePt t="23263" x="2152650" y="2384425"/>
          <p14:tracePt t="23272" x="2239963" y="2392363"/>
          <p14:tracePt t="23279" x="2344738" y="2400300"/>
          <p14:tracePt t="23288" x="2447925" y="2416175"/>
          <p14:tracePt t="23296" x="2559050" y="2432050"/>
          <p14:tracePt t="23304" x="2632075" y="2432050"/>
          <p14:tracePt t="23310" x="2663825" y="2432050"/>
          <p14:tracePt t="23319" x="2679700" y="2432050"/>
          <p14:tracePt t="23327" x="2687638" y="2432050"/>
          <p14:tracePt t="24375" x="2759075" y="2432050"/>
          <p14:tracePt t="24383" x="2830513" y="2432050"/>
          <p14:tracePt t="24391" x="2909888" y="2432050"/>
          <p14:tracePt t="24398" x="2982913" y="2439988"/>
          <p14:tracePt t="24407" x="3078163" y="2439988"/>
          <p14:tracePt t="24414" x="3165475" y="2439988"/>
          <p14:tracePt t="24423" x="3260725" y="2439988"/>
          <p14:tracePt t="24430" x="3341688" y="2439988"/>
          <p14:tracePt t="24439" x="3429000" y="2439988"/>
          <p14:tracePt t="24447" x="3500438" y="2439988"/>
          <p14:tracePt t="24457" x="3563938" y="2439988"/>
          <p14:tracePt t="24462" x="3595688" y="2439988"/>
          <p14:tracePt t="24470" x="3611563" y="2439988"/>
          <p14:tracePt t="24575" x="3619500" y="2439988"/>
          <p14:tracePt t="24584" x="3635375" y="2439988"/>
          <p14:tracePt t="24590" x="3643313" y="2439988"/>
          <p14:tracePt t="24599" x="3651250" y="2439988"/>
          <p14:tracePt t="24662" x="3660775" y="2439988"/>
          <p14:tracePt t="24671" x="3668713" y="2439988"/>
          <p14:tracePt t="24678" x="3676650" y="2439988"/>
          <p14:tracePt t="24710" x="3684588" y="2439988"/>
          <p14:tracePt t="24879" x="3692525" y="2439988"/>
          <p14:tracePt t="24887" x="3700463" y="2439988"/>
          <p14:tracePt t="24896" x="3724275" y="2439988"/>
          <p14:tracePt t="24902" x="3740150" y="2439988"/>
          <p14:tracePt t="24910" x="3763963" y="2439988"/>
          <p14:tracePt t="24919" x="3779838" y="2439988"/>
          <p14:tracePt t="24927" x="3803650" y="2439988"/>
          <p14:tracePt t="24935" x="3859213" y="2439988"/>
          <p14:tracePt t="24943" x="3954463" y="2447925"/>
          <p14:tracePt t="24951" x="4106863" y="2463800"/>
          <p14:tracePt t="24959" x="4265613" y="2487613"/>
          <p14:tracePt t="24967" x="4449763" y="2495550"/>
          <p14:tracePt t="24974" x="4584700" y="2511425"/>
          <p14:tracePt t="24983" x="4679950" y="2519363"/>
          <p14:tracePt t="24991" x="4760913" y="2519363"/>
          <p14:tracePt t="24999" x="4800600" y="2519363"/>
          <p14:tracePt t="25007" x="4832350" y="2519363"/>
          <p14:tracePt t="25014" x="4879975" y="2519363"/>
          <p14:tracePt t="25023" x="4927600" y="2519363"/>
          <p14:tracePt t="25030" x="4975225" y="2519363"/>
          <p14:tracePt t="25038" x="5014913" y="2519363"/>
          <p14:tracePt t="25047" x="5038725" y="2519363"/>
          <p14:tracePt t="25055" x="5046663" y="2519363"/>
          <p14:tracePt t="25472" x="5072063" y="2519363"/>
          <p14:tracePt t="25478" x="5159375" y="2527300"/>
          <p14:tracePt t="25487" x="5238750" y="2535238"/>
          <p14:tracePt t="25494" x="5302250" y="2535238"/>
          <p14:tracePt t="25503" x="5381625" y="2535238"/>
          <p14:tracePt t="25510" x="5446713" y="2535238"/>
          <p14:tracePt t="25518" x="5510213" y="2551113"/>
          <p14:tracePt t="25527" x="5565775" y="2551113"/>
          <p14:tracePt t="25536" x="5605463" y="2551113"/>
          <p14:tracePt t="25542" x="5645150" y="2559050"/>
          <p14:tracePt t="25553" x="5676900" y="2559050"/>
          <p14:tracePt t="25558" x="5716588" y="2566988"/>
          <p14:tracePt t="25566" x="5749925" y="2576513"/>
          <p14:tracePt t="25574" x="5781675" y="2576513"/>
          <p14:tracePt t="25582" x="5829300" y="2584450"/>
          <p14:tracePt t="25591" x="5868988" y="2592388"/>
          <p14:tracePt t="25600" x="5916613" y="2600325"/>
          <p14:tracePt t="25609" x="5948363" y="2600325"/>
          <p14:tracePt t="25615" x="5980113" y="2608263"/>
          <p14:tracePt t="25622" x="5995988" y="2608263"/>
          <p14:tracePt t="25630" x="6003925" y="2608263"/>
          <p14:tracePt t="25656" x="6011863" y="2608263"/>
          <p14:tracePt t="25680" x="6051550" y="2608263"/>
          <p14:tracePt t="25687" x="6116638" y="2616200"/>
          <p14:tracePt t="25695" x="6180138" y="2616200"/>
          <p14:tracePt t="25703" x="6243638" y="2624138"/>
          <p14:tracePt t="25710" x="6307138" y="2624138"/>
          <p14:tracePt t="25718" x="6354763" y="2624138"/>
          <p14:tracePt t="25726" x="6386513" y="2624138"/>
          <p14:tracePt t="25735" x="6410325" y="2624138"/>
          <p14:tracePt t="25742" x="6442075" y="2616200"/>
          <p14:tracePt t="25751" x="6467475" y="2616200"/>
          <p14:tracePt t="25759" x="6515100" y="2616200"/>
          <p14:tracePt t="25767" x="6570663" y="2616200"/>
          <p14:tracePt t="25774" x="6602413" y="2616200"/>
          <p14:tracePt t="25783" x="6634163" y="2616200"/>
          <p14:tracePt t="25790" x="6657975" y="2616200"/>
          <p14:tracePt t="25799" x="6665913" y="2616200"/>
          <p14:tracePt t="25863" x="6673850" y="2616200"/>
          <p14:tracePt t="25871" x="6681788" y="2616200"/>
          <p14:tracePt t="25879" x="6721475" y="2616200"/>
          <p14:tracePt t="25887" x="6729413" y="2616200"/>
          <p14:tracePt t="25895" x="6737350" y="2616200"/>
          <p14:tracePt t="27239" x="6737350" y="2655888"/>
          <p14:tracePt t="27247" x="6737350" y="2719388"/>
          <p14:tracePt t="27258" x="6729413" y="2774950"/>
          <p14:tracePt t="27262" x="6705600" y="2830513"/>
          <p14:tracePt t="27270" x="6681788" y="2886075"/>
          <p14:tracePt t="27279" x="6650038" y="2951163"/>
          <p14:tracePt t="27286" x="6618288" y="3006725"/>
          <p14:tracePt t="27294" x="6570663" y="3078163"/>
          <p14:tracePt t="27302" x="6499225" y="3157538"/>
          <p14:tracePt t="27311" x="6426200" y="3228975"/>
          <p14:tracePt t="27320" x="6338888" y="3317875"/>
          <p14:tracePt t="27328" x="6227763" y="3413125"/>
          <p14:tracePt t="27334" x="6108700" y="3524250"/>
          <p14:tracePt t="27343" x="6003925" y="3613150"/>
          <p14:tracePt t="27350" x="5924550" y="3692525"/>
          <p14:tracePt t="27359" x="5861050" y="3763963"/>
          <p14:tracePt t="27366" x="5813425" y="3835400"/>
          <p14:tracePt t="27375" x="5773738" y="3906838"/>
          <p14:tracePt t="27383" x="5716588" y="3987800"/>
          <p14:tracePt t="27391" x="5661025" y="4083050"/>
          <p14:tracePt t="27398" x="5613400" y="4154488"/>
          <p14:tracePt t="27407" x="5557838" y="4225925"/>
          <p14:tracePt t="27414" x="5502275" y="4306888"/>
          <p14:tracePt t="27423" x="5446713" y="4378325"/>
          <p14:tracePt t="27431" x="5373688" y="4433888"/>
          <p14:tracePt t="27439" x="5302250" y="4497388"/>
          <p14:tracePt t="27447" x="5222875" y="4552950"/>
          <p14:tracePt t="27455" x="5151438" y="4592638"/>
          <p14:tracePt t="27462" x="5072063" y="4641850"/>
          <p14:tracePt t="27470" x="4983163" y="4681538"/>
          <p14:tracePt t="27478" x="4911725" y="4705350"/>
          <p14:tracePt t="27487" x="4840288" y="4737100"/>
          <p14:tracePt t="27495" x="4760913" y="4752975"/>
          <p14:tracePt t="27502" x="4672013" y="4768850"/>
          <p14:tracePt t="27510" x="4552950" y="4784725"/>
          <p14:tracePt t="27520" x="4394200" y="4792663"/>
          <p14:tracePt t="27527" x="4210050" y="4816475"/>
          <p14:tracePt t="27534" x="4043363" y="4856163"/>
          <p14:tracePt t="27542" x="3867150" y="4895850"/>
          <p14:tracePt t="27550" x="3763963" y="4951413"/>
          <p14:tracePt t="27558" x="3660775" y="5016500"/>
          <p14:tracePt t="27566" x="3587750" y="5064125"/>
          <p14:tracePt t="27575" x="3524250" y="5127625"/>
          <p14:tracePt t="27583" x="3468688" y="5175250"/>
          <p14:tracePt t="27591" x="3421063" y="5222875"/>
          <p14:tracePt t="27599" x="3365500" y="5278438"/>
          <p14:tracePt t="27607" x="3325813" y="5310188"/>
          <p14:tracePt t="27614" x="3268663" y="5367338"/>
          <p14:tracePt t="27623" x="3228975" y="5407025"/>
          <p14:tracePt t="27631" x="3181350" y="5446713"/>
          <p14:tracePt t="27639" x="3141663" y="5486400"/>
          <p14:tracePt t="27646" x="3101975" y="5510213"/>
          <p14:tracePt t="27655" x="3086100" y="5526088"/>
          <p14:tracePt t="27662" x="3062288" y="5534025"/>
          <p14:tracePt t="27671" x="3046413" y="5549900"/>
          <p14:tracePt t="27679" x="3022600" y="5557838"/>
          <p14:tracePt t="27687" x="2990850" y="5557838"/>
          <p14:tracePt t="27695" x="2974975" y="5565775"/>
          <p14:tracePt t="27703" x="2957513" y="5573713"/>
          <p14:tracePt t="27719" x="2949575" y="5573713"/>
          <p14:tracePt t="27783" x="2941638" y="5573713"/>
          <p14:tracePt t="27790" x="2933700" y="5573713"/>
          <p14:tracePt t="27799" x="2917825" y="5573713"/>
          <p14:tracePt t="27806" x="2909888" y="5565775"/>
          <p14:tracePt t="27814" x="2894013" y="5565775"/>
          <p14:tracePt t="27823" x="2886075" y="5557838"/>
          <p14:tracePt t="27833" x="2878138" y="5549900"/>
          <p14:tracePt t="27839" x="2870200" y="5549900"/>
          <p14:tracePt t="27846" x="2870200" y="5541963"/>
          <p14:tracePt t="27856" x="2862263" y="5541963"/>
          <p14:tracePt t="27874" x="2854325" y="5534025"/>
          <p14:tracePt t="27879" x="2846388" y="5526088"/>
          <p14:tracePt t="27895" x="2838450" y="5518150"/>
          <p14:tracePt t="27902" x="2830513" y="5518150"/>
          <p14:tracePt t="27911" x="2822575" y="5502275"/>
          <p14:tracePt t="27919" x="2806700" y="5494338"/>
          <p14:tracePt t="27926" x="2782888" y="5470525"/>
          <p14:tracePt t="27934" x="2743200" y="5454650"/>
          <p14:tracePt t="27943" x="2719388" y="5438775"/>
          <p14:tracePt t="27951" x="2695575" y="5430838"/>
          <p14:tracePt t="27958" x="2679700" y="5422900"/>
          <p14:tracePt t="27967" x="2671763" y="5414963"/>
          <p14:tracePt t="27974" x="2640013" y="5407025"/>
          <p14:tracePt t="27982" x="2616200" y="5399088"/>
          <p14:tracePt t="27991" x="2559050" y="5383213"/>
          <p14:tracePt t="27998" x="2487613" y="5367338"/>
          <p14:tracePt t="28007" x="2432050" y="5359400"/>
          <p14:tracePt t="28015" x="2408238" y="5359400"/>
          <p14:tracePt t="28022" x="2384425" y="5359400"/>
          <p14:tracePt t="28031" x="2376488" y="5351463"/>
          <p14:tracePt t="28063" x="2368550" y="5351463"/>
          <p14:tracePt t="28070" x="2360613" y="5351463"/>
          <p14:tracePt t="28079" x="2336800" y="5335588"/>
          <p14:tracePt t="28086" x="2320925" y="5327650"/>
          <p14:tracePt t="28094" x="2305050" y="5319713"/>
          <p14:tracePt t="28103" x="2297113" y="5319713"/>
          <p14:tracePt t="28119" x="2281238" y="5319713"/>
          <p14:tracePt t="28127" x="2273300" y="5310188"/>
          <p14:tracePt t="28134" x="2255838" y="5302250"/>
          <p14:tracePt t="28142" x="2224088" y="5294313"/>
          <p14:tracePt t="28151" x="2176463" y="5278438"/>
          <p14:tracePt t="28162" x="2112963" y="5262563"/>
          <p14:tracePt t="28166" x="2057400" y="5254625"/>
          <p14:tracePt t="28175" x="2009775" y="5246688"/>
          <p14:tracePt t="28183" x="1978025" y="5246688"/>
          <p14:tracePt t="28191" x="1954213" y="5246688"/>
          <p14:tracePt t="28199" x="1938338" y="5246688"/>
          <p14:tracePt t="28207" x="1930400" y="5246688"/>
          <p14:tracePt t="28223" x="1922463" y="5246688"/>
          <p14:tracePt t="28239" x="1912938" y="5246688"/>
          <p14:tracePt t="28288" x="1912938" y="5238750"/>
          <p14:tracePt t="28294" x="1905000" y="5238750"/>
          <p14:tracePt t="28302" x="1897063" y="5230813"/>
          <p14:tracePt t="28310" x="1889125" y="5230813"/>
          <p14:tracePt t="28319" x="1873250" y="5222875"/>
          <p14:tracePt t="28327" x="1849438" y="5214938"/>
          <p14:tracePt t="28334" x="1809750" y="5199063"/>
          <p14:tracePt t="28342" x="1785938" y="5199063"/>
          <p14:tracePt t="28351" x="1762125" y="5191125"/>
          <p14:tracePt t="28358" x="1746250" y="5183188"/>
          <p14:tracePt t="28366" x="1730375" y="5183188"/>
          <p14:tracePt t="28383" x="1722438" y="5183188"/>
          <p14:tracePt t="28687" x="1698625" y="5151438"/>
          <p14:tracePt t="28695" x="1643063" y="5111750"/>
          <p14:tracePt t="28703" x="1611313" y="5095875"/>
          <p14:tracePt t="28711" x="1603375" y="5087938"/>
          <p14:tracePt t="28719" x="1595438" y="5087938"/>
          <p14:tracePt t="29327" x="1627188" y="5087938"/>
          <p14:tracePt t="29334" x="1706563" y="5087938"/>
          <p14:tracePt t="29342" x="1778000" y="5087938"/>
          <p14:tracePt t="29350" x="1849438" y="5087938"/>
          <p14:tracePt t="29358" x="1938338" y="5087938"/>
          <p14:tracePt t="29366" x="2033588" y="5087938"/>
          <p14:tracePt t="29376" x="2105025" y="5087938"/>
          <p14:tracePt t="29383" x="2184400" y="5080000"/>
          <p14:tracePt t="29391" x="2247900" y="5080000"/>
          <p14:tracePt t="29398" x="2289175" y="5072063"/>
          <p14:tracePt t="29406" x="2320925" y="5072063"/>
          <p14:tracePt t="29414" x="2344738" y="5064125"/>
          <p14:tracePt t="29431" x="2352675" y="5064125"/>
          <p14:tracePt t="29439" x="2360613" y="5056188"/>
          <p14:tracePt t="29446" x="2376488" y="5056188"/>
          <p14:tracePt t="29455" x="2392363" y="5056188"/>
          <p14:tracePt t="29462" x="2408238" y="5056188"/>
          <p14:tracePt t="29470" x="2432050" y="5056188"/>
          <p14:tracePt t="29478" x="2439988" y="5048250"/>
          <p14:tracePt t="29488" x="2447925" y="5048250"/>
          <p14:tracePt t="29535" x="2455863" y="5040313"/>
          <p14:tracePt t="29542" x="2471738" y="5040313"/>
          <p14:tracePt t="29552" x="2511425" y="5032375"/>
          <p14:tracePt t="29558" x="2527300" y="5032375"/>
          <p14:tracePt t="29567" x="2535238" y="5024438"/>
          <p14:tracePt t="29576" x="2551113" y="5024438"/>
          <p14:tracePt t="29585" x="2574925" y="5016500"/>
          <p14:tracePt t="29590" x="2582863" y="5016500"/>
          <p14:tracePt t="29599" x="2590800" y="5016500"/>
          <p14:tracePt t="29606" x="2606675" y="5008563"/>
          <p14:tracePt t="29614" x="2616200" y="5000625"/>
          <p14:tracePt t="29623" x="2632075" y="5000625"/>
          <p14:tracePt t="29630" x="2647950" y="5000625"/>
          <p14:tracePt t="29639" x="2663825" y="4992688"/>
          <p14:tracePt t="29648" x="2687638" y="4992688"/>
          <p14:tracePt t="29655" x="2711450" y="4984750"/>
          <p14:tracePt t="29662" x="2727325" y="4984750"/>
          <p14:tracePt t="29670" x="2735263" y="4976813"/>
          <p14:tracePt t="29679" x="2743200" y="4976813"/>
          <p14:tracePt t="29696" x="2759075" y="4976813"/>
          <p14:tracePt t="29703" x="2782888" y="4967288"/>
          <p14:tracePt t="29712" x="2814638" y="4959350"/>
          <p14:tracePt t="29718" x="2862263" y="4951413"/>
          <p14:tracePt t="29726" x="2901950" y="4943475"/>
          <p14:tracePt t="29735" x="2949575" y="4935538"/>
          <p14:tracePt t="29743" x="2974975" y="4935538"/>
          <p14:tracePt t="29751" x="2982913" y="4935538"/>
          <p14:tracePt t="29759" x="2990850" y="4935538"/>
          <p14:tracePt t="29958" x="2998788" y="4935538"/>
          <p14:tracePt t="29966" x="3030538" y="4935538"/>
          <p14:tracePt t="29974" x="3078163" y="4935538"/>
          <p14:tracePt t="29983" x="3109913" y="4927600"/>
          <p14:tracePt t="29991" x="3157538" y="4927600"/>
          <p14:tracePt t="29998" x="3197225" y="4927600"/>
          <p14:tracePt t="30007" x="3228975" y="4919663"/>
          <p14:tracePt t="30015" x="3260725" y="4919663"/>
          <p14:tracePt t="30025" x="3284538" y="4919663"/>
          <p14:tracePt t="30032" x="3317875" y="4911725"/>
          <p14:tracePt t="30039" x="3325813" y="4911725"/>
          <p14:tracePt t="30047" x="3341688" y="4911725"/>
          <p14:tracePt t="30055" x="3349625" y="4911725"/>
          <p14:tracePt t="30063" x="3357563" y="4911725"/>
          <p14:tracePt t="30079" x="3365500" y="4911725"/>
          <p14:tracePt t="30086" x="3373438" y="4911725"/>
          <p14:tracePt t="30094" x="3397250" y="4911725"/>
          <p14:tracePt t="30103" x="3421063" y="4911725"/>
          <p14:tracePt t="30110" x="3444875" y="4911725"/>
          <p14:tracePt t="30119" x="3476625" y="4911725"/>
          <p14:tracePt t="30126" x="3532188" y="4903788"/>
          <p14:tracePt t="30135" x="3571875" y="4903788"/>
          <p14:tracePt t="30143" x="3619500" y="4903788"/>
          <p14:tracePt t="30150" x="3676650" y="4895850"/>
          <p14:tracePt t="30158" x="3716338" y="4895850"/>
          <p14:tracePt t="30166" x="3771900" y="4887913"/>
          <p14:tracePt t="30174" x="3827463" y="4887913"/>
          <p14:tracePt t="30183" x="3867150" y="4887913"/>
          <p14:tracePt t="30191" x="3898900" y="4887913"/>
          <p14:tracePt t="30199" x="3930650" y="4887913"/>
          <p14:tracePt t="30208" x="3954463" y="4879975"/>
          <p14:tracePt t="30215" x="3962400" y="4879975"/>
          <p14:tracePt t="30226" x="3978275" y="4879975"/>
          <p14:tracePt t="30231" x="4002088" y="4879975"/>
          <p14:tracePt t="30238" x="4035425" y="4879975"/>
          <p14:tracePt t="30246" x="4090988" y="4879975"/>
          <p14:tracePt t="30255" x="4154488" y="4879975"/>
          <p14:tracePt t="30263" x="4217988" y="4879975"/>
          <p14:tracePt t="30270" x="4273550" y="4872038"/>
          <p14:tracePt t="30278" x="4313238" y="4872038"/>
          <p14:tracePt t="30286" x="4344988" y="4864100"/>
          <p14:tracePt t="30295" x="4370388" y="4864100"/>
          <p14:tracePt t="30303" x="4386263" y="4856163"/>
          <p14:tracePt t="30310" x="4402138" y="4856163"/>
          <p14:tracePt t="30319" x="4410075" y="4856163"/>
          <p14:tracePt t="30327" x="4425950" y="4856163"/>
          <p14:tracePt t="30334" x="4441825" y="4848225"/>
          <p14:tracePt t="30343" x="4457700" y="4848225"/>
          <p14:tracePt t="30359" x="4457700" y="4840288"/>
          <p14:tracePt t="30374" x="4465638" y="4840288"/>
          <p14:tracePt t="30719" x="4529138" y="4840288"/>
          <p14:tracePt t="30726" x="4568825" y="4840288"/>
          <p14:tracePt t="30735" x="4592638" y="4840288"/>
          <p14:tracePt t="30742" x="4600575" y="4840288"/>
          <p14:tracePt t="30750" x="4608513" y="4840288"/>
          <p14:tracePt t="30847" x="4608513" y="4832350"/>
          <p14:tracePt t="31112" x="4624388" y="4832350"/>
          <p14:tracePt t="31119" x="4648200" y="4832350"/>
          <p14:tracePt t="31130" x="4664075" y="4832350"/>
          <p14:tracePt t="31135" x="4672013" y="4832350"/>
          <p14:tracePt t="31143" x="4679950" y="4832350"/>
          <p14:tracePt t="31150" x="4695825" y="4832350"/>
          <p14:tracePt t="31160" x="4713288" y="4832350"/>
          <p14:tracePt t="31166" x="4721225" y="4832350"/>
          <p14:tracePt t="31183" x="4737100" y="4832350"/>
          <p14:tracePt t="31191" x="4760913" y="4832350"/>
          <p14:tracePt t="31199" x="4800600" y="4840288"/>
          <p14:tracePt t="31208" x="4840288" y="4840288"/>
          <p14:tracePt t="31214" x="4872038" y="4848225"/>
          <p14:tracePt t="31223" x="4895850" y="4848225"/>
          <p14:tracePt t="31230" x="4927600" y="4848225"/>
          <p14:tracePt t="31239" x="4951413" y="4848225"/>
          <p14:tracePt t="31246" x="4975225" y="4848225"/>
          <p14:tracePt t="31255" x="4991100" y="4848225"/>
          <p14:tracePt t="31262" x="5006975" y="4848225"/>
          <p14:tracePt t="31270" x="5014913" y="4848225"/>
          <p14:tracePt t="31278" x="5022850" y="4848225"/>
          <p14:tracePt t="31294" x="5030788" y="4848225"/>
          <p14:tracePt t="31303" x="5046663" y="4848225"/>
          <p14:tracePt t="31310" x="5056188" y="4848225"/>
          <p14:tracePt t="31319" x="5080000" y="4848225"/>
          <p14:tracePt t="31327" x="5103813" y="4848225"/>
          <p14:tracePt t="31334" x="5119688" y="4848225"/>
          <p14:tracePt t="31343" x="5127625" y="4848225"/>
          <p14:tracePt t="31351" x="5143500" y="4848225"/>
          <p14:tracePt t="31367" x="5151438" y="4848225"/>
          <p14:tracePt t="31375" x="5159375" y="4848225"/>
          <p14:tracePt t="31393" x="5175250" y="4848225"/>
          <p14:tracePt t="31447" x="5199063" y="4848225"/>
          <p14:tracePt t="31455" x="5238750" y="4848225"/>
          <p14:tracePt t="31462" x="5294313" y="4848225"/>
          <p14:tracePt t="31470" x="5341938" y="4848225"/>
          <p14:tracePt t="31479" x="5397500" y="4848225"/>
          <p14:tracePt t="31487" x="5454650" y="4848225"/>
          <p14:tracePt t="31494" x="5478463" y="4848225"/>
          <p14:tracePt t="31503" x="5486400" y="4848225"/>
          <p14:tracePt t="31511" x="5494338" y="4848225"/>
          <p14:tracePt t="31558" x="5494338" y="4840288"/>
          <p14:tracePt t="31991" x="5478463" y="4840288"/>
          <p14:tracePt t="31999" x="5430838" y="4872038"/>
          <p14:tracePt t="32008" x="5365750" y="4903788"/>
          <p14:tracePt t="32015" x="5302250" y="4919663"/>
          <p14:tracePt t="32023" x="5278438" y="4935538"/>
          <p14:tracePt t="32287" x="5286375" y="4935538"/>
          <p14:tracePt t="32294" x="5357813" y="4959350"/>
          <p14:tracePt t="32303" x="5430838" y="4959350"/>
          <p14:tracePt t="32310" x="5510213" y="4951413"/>
          <p14:tracePt t="32319" x="5573713" y="4943475"/>
          <p14:tracePt t="32327" x="5613400" y="4943475"/>
          <p14:tracePt t="32334" x="5645150" y="4943475"/>
          <p14:tracePt t="32342" x="5668963" y="4943475"/>
          <p14:tracePt t="32351" x="5692775" y="4943475"/>
          <p14:tracePt t="32360" x="5724525" y="4943475"/>
          <p14:tracePt t="32366" x="5749925" y="4943475"/>
          <p14:tracePt t="32375" x="5781675" y="4943475"/>
          <p14:tracePt t="32383" x="5837238" y="4943475"/>
          <p14:tracePt t="32390" x="5908675" y="4943475"/>
          <p14:tracePt t="32398" x="5995988" y="4943475"/>
          <p14:tracePt t="32407" x="6083300" y="4943475"/>
          <p14:tracePt t="32415" x="6164263" y="4943475"/>
          <p14:tracePt t="32422" x="6243638" y="4943475"/>
          <p14:tracePt t="32431" x="6307138" y="4943475"/>
          <p14:tracePt t="32439" x="6378575" y="4943475"/>
          <p14:tracePt t="32447" x="6459538" y="4935538"/>
          <p14:tracePt t="32461" x="6538913" y="4935538"/>
          <p14:tracePt t="32462" x="6626225" y="4935538"/>
          <p14:tracePt t="32473" x="6729413" y="4935538"/>
          <p14:tracePt t="32478" x="6818313" y="4935538"/>
          <p14:tracePt t="32487" x="6889750" y="4935538"/>
          <p14:tracePt t="32494" x="6921500" y="4935538"/>
          <p14:tracePt t="32503" x="6945313" y="4935538"/>
          <p14:tracePt t="32510" x="6953250" y="4935538"/>
          <p14:tracePt t="37968" x="6818313" y="4872038"/>
          <p14:tracePt t="37974" x="6618288" y="4800600"/>
          <p14:tracePt t="37983" x="6394450" y="4721225"/>
          <p14:tracePt t="37990" x="6180138" y="4641850"/>
          <p14:tracePt t="37998" x="5940425" y="4576763"/>
          <p14:tracePt t="38006" x="5684838" y="4505325"/>
          <p14:tracePt t="38015" x="5397500" y="4425950"/>
          <p14:tracePt t="38023" x="5119688" y="4338638"/>
          <p14:tracePt t="38031" x="4832350" y="4233863"/>
          <p14:tracePt t="38041" x="4545013" y="4138613"/>
          <p14:tracePt t="38046" x="4305300" y="4059238"/>
          <p14:tracePt t="38055" x="4106863" y="3995738"/>
          <p14:tracePt t="38063" x="3954463" y="3938588"/>
          <p14:tracePt t="38071" x="3819525" y="3898900"/>
          <p14:tracePt t="38079" x="3740150" y="3875088"/>
          <p14:tracePt t="38086" x="3684588" y="3859213"/>
          <p14:tracePt t="38095" x="3660775" y="3851275"/>
          <p14:tracePt t="38102" x="3651250" y="3843338"/>
          <p14:tracePt t="38110" x="3635375" y="3843338"/>
          <p14:tracePt t="38118" x="3635375" y="3835400"/>
          <p14:tracePt t="38135" x="3627438" y="3827463"/>
          <p14:tracePt t="38151" x="3611563" y="3819525"/>
          <p14:tracePt t="38158" x="3603625" y="3811588"/>
          <p14:tracePt t="38168" x="3595688" y="3795713"/>
          <p14:tracePt t="38175" x="3571875" y="3779838"/>
          <p14:tracePt t="38182" x="3540125" y="3763963"/>
          <p14:tracePt t="38190" x="3500438" y="3748088"/>
          <p14:tracePt t="38199" x="3429000" y="3708400"/>
          <p14:tracePt t="38209" x="3341688" y="3676650"/>
          <p14:tracePt t="38215" x="3221038" y="3629025"/>
          <p14:tracePt t="38223" x="3094038" y="3587750"/>
          <p14:tracePt t="38230" x="2957513" y="3548063"/>
          <p14:tracePt t="38239" x="2846388" y="3508375"/>
          <p14:tracePt t="38247" x="2743200" y="3484563"/>
          <p14:tracePt t="38255" x="2640013" y="3452813"/>
          <p14:tracePt t="38263" x="2566988" y="3436938"/>
          <p14:tracePt t="38271" x="2495550" y="3413125"/>
          <p14:tracePt t="38278" x="2439988" y="3397250"/>
          <p14:tracePt t="38286" x="2416175" y="3381375"/>
          <p14:tracePt t="38294" x="2392363" y="3381375"/>
          <p14:tracePt t="38303" x="2384425" y="3373438"/>
          <p14:tracePt t="38311" x="2368550" y="3365500"/>
          <p14:tracePt t="38327" x="2360613" y="3365500"/>
          <p14:tracePt t="38375" x="2360613" y="3357563"/>
          <p14:tracePt t="38383" x="2344738" y="3357563"/>
          <p14:tracePt t="38392" x="2281238" y="3341688"/>
          <p14:tracePt t="38398" x="2192338" y="3325813"/>
          <p14:tracePt t="38406" x="2081213" y="3325813"/>
          <p14:tracePt t="38415" x="1978025" y="3325813"/>
          <p14:tracePt t="38423" x="1897063" y="3325813"/>
          <p14:tracePt t="38430" x="1849438" y="3365500"/>
          <p14:tracePt t="38439" x="1841500" y="3405188"/>
          <p14:tracePt t="38446" x="1849438" y="3460750"/>
          <p14:tracePt t="38455" x="1857375" y="3468688"/>
          <p14:tracePt t="38591" x="1801813" y="3468688"/>
          <p14:tracePt t="38602" x="1714500" y="3468688"/>
          <p14:tracePt t="38608" x="1666875" y="3468688"/>
          <p14:tracePt t="38617" x="1635125" y="3468688"/>
          <p14:tracePt t="38623" x="1603375" y="3468688"/>
          <p14:tracePt t="38630" x="1571625" y="3468688"/>
          <p14:tracePt t="38639" x="1530350" y="3468688"/>
          <p14:tracePt t="38648" x="1450975" y="3452813"/>
          <p14:tracePt t="38655" x="1371600" y="3436938"/>
          <p14:tracePt t="38663" x="1276350" y="3405188"/>
          <p14:tracePt t="38671" x="1163638" y="3349625"/>
          <p14:tracePt t="38679" x="1020763" y="3278188"/>
          <p14:tracePt t="38687" x="877888" y="3205163"/>
          <p14:tracePt t="38696" x="765175" y="3133725"/>
          <p14:tracePt t="38703" x="725488" y="3086100"/>
          <p14:tracePt t="38711" x="709613" y="3038475"/>
          <p14:tracePt t="38719" x="701675" y="3006725"/>
          <p14:tracePt t="38726" x="701675" y="2974975"/>
          <p14:tracePt t="38735" x="701675" y="2935288"/>
          <p14:tracePt t="38742" x="717550" y="2901950"/>
          <p14:tracePt t="38751" x="725488" y="2878138"/>
          <p14:tracePt t="38758" x="741363" y="2862263"/>
          <p14:tracePt t="38767" x="749300" y="2854325"/>
          <p14:tracePt t="38774" x="757238" y="2838450"/>
          <p14:tracePt t="38791" x="757238" y="2830513"/>
          <p14:tracePt t="38871" x="773113" y="2830513"/>
          <p14:tracePt t="38880" x="804863" y="2814638"/>
          <p14:tracePt t="38887" x="812800" y="2806700"/>
          <p14:tracePt t="38896" x="820738" y="2806700"/>
          <p14:tracePt t="38902" x="836613" y="2798763"/>
          <p14:tracePt t="38911" x="844550" y="2790825"/>
          <p14:tracePt t="38920" x="852488" y="2790825"/>
          <p14:tracePt t="38990" x="860425" y="2790825"/>
          <p14:tracePt t="38999" x="877888" y="2782888"/>
          <p14:tracePt t="39007" x="901700" y="2782888"/>
          <p14:tracePt t="39016" x="909638" y="2782888"/>
          <p14:tracePt t="39022" x="933450" y="2782888"/>
          <p14:tracePt t="39030" x="965200" y="2782888"/>
          <p14:tracePt t="39038" x="1036638" y="2782888"/>
          <p14:tracePt t="39046" x="1100138" y="2782888"/>
          <p14:tracePt t="39054" x="1187450" y="2782888"/>
          <p14:tracePt t="39063" x="1268413" y="2782888"/>
          <p14:tracePt t="39071" x="1347788" y="2782888"/>
          <p14:tracePt t="39079" x="1411288" y="2782888"/>
          <p14:tracePt t="39086" x="1435100" y="2782888"/>
          <p14:tracePt t="39095" x="1458913" y="2782888"/>
          <p14:tracePt t="39103" x="1466850" y="2774950"/>
          <p14:tracePt t="39287" x="1554163" y="2798763"/>
          <p14:tracePt t="39294" x="1643063" y="2830513"/>
          <p14:tracePt t="39303" x="1730375" y="2854325"/>
          <p14:tracePt t="39310" x="1793875" y="2870200"/>
          <p14:tracePt t="39319" x="1849438" y="2886075"/>
          <p14:tracePt t="39326" x="1881188" y="2894013"/>
          <p14:tracePt t="39334" x="1905000" y="2894013"/>
          <p14:tracePt t="39342" x="1922463" y="2894013"/>
          <p14:tracePt t="39351" x="1930400" y="2894013"/>
          <p14:tracePt t="42240" x="1897063" y="2870200"/>
          <p14:tracePt t="42246" x="1881188" y="2854325"/>
          <p14:tracePt t="42254" x="1873250" y="2854325"/>
          <p14:tracePt t="42262" x="1865313" y="2846388"/>
          <p14:tracePt t="42279" x="1857375" y="2846388"/>
          <p14:tracePt t="42287" x="1849438" y="2846388"/>
          <p14:tracePt t="42295" x="1849438" y="2838450"/>
          <p14:tracePt t="42303" x="1841500" y="2838450"/>
          <p14:tracePt t="42407" x="1833563" y="2838450"/>
          <p14:tracePt t="42423" x="1825625" y="2838450"/>
          <p14:tracePt t="42431" x="1817688" y="2838450"/>
          <p14:tracePt t="42447" x="1809750" y="2846388"/>
          <p14:tracePt t="42462" x="1809750" y="2854325"/>
          <p14:tracePt t="42470" x="1793875" y="2862263"/>
          <p14:tracePt t="42478" x="1793875" y="2870200"/>
          <p14:tracePt t="42487" x="1778000" y="2870200"/>
          <p14:tracePt t="42510" x="1778000" y="2878138"/>
          <p14:tracePt t="42518" x="1770063" y="2878138"/>
          <p14:tracePt t="42567" x="1762125" y="2886075"/>
          <p14:tracePt t="42575" x="1738313" y="2901950"/>
          <p14:tracePt t="42585" x="1722438" y="2909888"/>
          <p14:tracePt t="42591" x="1698625" y="2909888"/>
          <p14:tracePt t="42598" x="1682750" y="2927350"/>
          <p14:tracePt t="42606" x="1658938" y="2935288"/>
          <p14:tracePt t="42615" x="1635125" y="2935288"/>
          <p14:tracePt t="42622" x="1619250" y="2943225"/>
          <p14:tracePt t="42631" x="1603375" y="2943225"/>
          <p14:tracePt t="42642" x="1587500" y="2951163"/>
          <p14:tracePt t="42656" x="1579563" y="2951163"/>
          <p14:tracePt t="42751" x="1562100" y="2959100"/>
          <p14:tracePt t="42758" x="1538288" y="2967038"/>
          <p14:tracePt t="42767" x="1522413" y="2967038"/>
          <p14:tracePt t="42774" x="1506538" y="2967038"/>
          <p14:tracePt t="42783" x="1490663" y="2974975"/>
          <p14:tracePt t="42790" x="1474788" y="2982913"/>
          <p14:tracePt t="42801" x="1466850" y="2982913"/>
          <p14:tracePt t="42836" x="1458913" y="2982913"/>
          <p14:tracePt t="42880" x="1450975" y="2982913"/>
          <p14:tracePt t="43146" x="1443038" y="2982913"/>
          <p14:tracePt t="43167" x="1435100" y="2982913"/>
          <p14:tracePt t="43174" x="1435100" y="2990850"/>
          <p14:tracePt t="43199" x="1427163" y="2990850"/>
          <p14:tracePt t="43224" x="1419225" y="2998788"/>
          <p14:tracePt t="43687" x="1411288" y="2998788"/>
          <p14:tracePt t="43710" x="1403350" y="2998788"/>
          <p14:tracePt t="43742" x="1395413" y="2998788"/>
          <p14:tracePt t="44062" x="1387475" y="2998788"/>
          <p14:tracePt t="44086" x="1379538" y="2998788"/>
          <p14:tracePt t="44144" x="1371600" y="2998788"/>
          <p14:tracePt t="44694" x="1371600" y="3006725"/>
          <p14:tracePt t="44834" x="1363663" y="3006725"/>
          <p14:tracePt t="44847" x="1355725" y="3014663"/>
          <p14:tracePt t="44876" x="1347788" y="3014663"/>
          <p14:tracePt t="44958" x="1339850" y="3014663"/>
          <p14:tracePt t="44967" x="1331913" y="3014663"/>
          <p14:tracePt t="44974" x="1323975" y="3014663"/>
          <p14:tracePt t="45031" x="1316038" y="3014663"/>
          <p14:tracePt t="45191" x="1323975" y="3014663"/>
          <p14:tracePt t="45198" x="1331913" y="3014663"/>
          <p14:tracePt t="45224" x="1339850" y="3014663"/>
          <p14:tracePt t="45246" x="1347788" y="3014663"/>
          <p14:tracePt t="45262" x="1355725" y="3014663"/>
          <p14:tracePt t="45286" x="1363663" y="3014663"/>
          <p14:tracePt t="45310" x="1371600" y="3014663"/>
          <p14:tracePt t="45335" x="1379538" y="3014663"/>
          <p14:tracePt t="45342" x="1395413" y="3014663"/>
          <p14:tracePt t="45351" x="1411288" y="3014663"/>
          <p14:tracePt t="45358" x="1435100" y="3014663"/>
          <p14:tracePt t="45366" x="1458913" y="3022600"/>
          <p14:tracePt t="45375" x="1482725" y="3022600"/>
          <p14:tracePt t="45383" x="1490663" y="3022600"/>
          <p14:tracePt t="45390" x="1506538" y="3022600"/>
          <p14:tracePt t="45407" x="1514475" y="3022600"/>
          <p14:tracePt t="45430" x="1522413" y="3022600"/>
          <p14:tracePt t="45439" x="1530350" y="3022600"/>
          <p14:tracePt t="45447" x="1546225" y="3022600"/>
          <p14:tracePt t="45455" x="1562100" y="3022600"/>
          <p14:tracePt t="45462" x="1587500" y="3022600"/>
          <p14:tracePt t="45471" x="1595438" y="3022600"/>
          <p14:tracePt t="45479" x="1603375" y="3022600"/>
          <p14:tracePt t="45486" x="1611313" y="3022600"/>
          <p14:tracePt t="45494" x="1627188" y="3022600"/>
          <p14:tracePt t="45504" x="1643063" y="3022600"/>
          <p14:tracePt t="45510" x="1666875" y="3022600"/>
          <p14:tracePt t="45520" x="1706563" y="3022600"/>
          <p14:tracePt t="45526" x="1738313" y="3022600"/>
          <p14:tracePt t="45535" x="1770063" y="3022600"/>
          <p14:tracePt t="45542" x="1801813" y="3022600"/>
          <p14:tracePt t="45550" x="1825625" y="3022600"/>
          <p14:tracePt t="45558" x="1849438" y="3022600"/>
          <p14:tracePt t="45567" x="1881188" y="3022600"/>
          <p14:tracePt t="45574" x="1930400" y="3022600"/>
          <p14:tracePt t="45584" x="1985963" y="3030538"/>
          <p14:tracePt t="45591" x="2025650" y="3030538"/>
          <p14:tracePt t="45598" x="2073275" y="3038475"/>
          <p14:tracePt t="45607" x="2097088" y="3038475"/>
          <p14:tracePt t="45615" x="2120900" y="3046413"/>
          <p14:tracePt t="45623" x="2136775" y="3046413"/>
          <p14:tracePt t="45639" x="2144713" y="3046413"/>
          <p14:tracePt t="45703" x="2160588" y="3046413"/>
          <p14:tracePt t="45710" x="2208213" y="3046413"/>
          <p14:tracePt t="45719" x="2255838" y="3038475"/>
          <p14:tracePt t="45727" x="2312988" y="3030538"/>
          <p14:tracePt t="45735" x="2360613" y="3030538"/>
          <p14:tracePt t="45742" x="2408238" y="3022600"/>
          <p14:tracePt t="45750" x="2439988" y="3022600"/>
          <p14:tracePt t="45758" x="2471738" y="3014663"/>
          <p14:tracePt t="45767" x="2495550" y="3014663"/>
          <p14:tracePt t="45774" x="2511425" y="3014663"/>
          <p14:tracePt t="45791" x="2519363" y="3006725"/>
          <p14:tracePt t="45807" x="2527300" y="3006725"/>
          <p14:tracePt t="45814" x="2535238" y="3006725"/>
          <p14:tracePt t="45822" x="2551113" y="3006725"/>
          <p14:tracePt t="45832" x="2574925" y="3006725"/>
          <p14:tracePt t="45839" x="2598738" y="3006725"/>
          <p14:tracePt t="45848" x="2616200" y="3006725"/>
          <p14:tracePt t="45856" x="2632075" y="3006725"/>
          <p14:tracePt t="45863" x="2640013" y="3006725"/>
          <p14:tracePt t="45873" x="2655888" y="3006725"/>
          <p14:tracePt t="45879" x="2671763" y="2998788"/>
          <p14:tracePt t="45887" x="2679700" y="2998788"/>
          <p14:tracePt t="45894" x="2687638" y="2998788"/>
          <p14:tracePt t="45902" x="2703513" y="2998788"/>
          <p14:tracePt t="45910" x="2719388" y="2998788"/>
          <p14:tracePt t="45919" x="2743200" y="2998788"/>
          <p14:tracePt t="45927" x="2751138" y="2998788"/>
          <p14:tracePt t="45967" x="2759075" y="2998788"/>
          <p14:tracePt t="45998" x="2774950" y="2998788"/>
          <p14:tracePt t="46007" x="2798763" y="2998788"/>
          <p14:tracePt t="46014" x="2814638" y="2998788"/>
          <p14:tracePt t="46022" x="2830513" y="3006725"/>
          <p14:tracePt t="46030" x="2846388" y="3006725"/>
          <p14:tracePt t="46039" x="2870200" y="3006725"/>
          <p14:tracePt t="46055" x="2878138" y="3006725"/>
          <p14:tracePt t="46079" x="2886075" y="3006725"/>
          <p14:tracePt t="46103" x="2894013" y="3006725"/>
          <p14:tracePt t="46110" x="2901950" y="3006725"/>
          <p14:tracePt t="46118" x="2909888" y="3006725"/>
          <p14:tracePt t="46127" x="2925763" y="3006725"/>
          <p14:tracePt t="46134" x="2941638" y="3006725"/>
          <p14:tracePt t="46145" x="2949575" y="3006725"/>
          <p14:tracePt t="46151" x="2957513" y="3006725"/>
          <p14:tracePt t="46160" x="2974975" y="3006725"/>
          <p14:tracePt t="46167" x="2990850" y="3006725"/>
          <p14:tracePt t="46175" x="3014663" y="3006725"/>
          <p14:tracePt t="46183" x="3038475" y="3006725"/>
          <p14:tracePt t="46192" x="3062288" y="3006725"/>
          <p14:tracePt t="46199" x="3086100" y="3006725"/>
          <p14:tracePt t="46213" x="3101975" y="3006725"/>
          <p14:tracePt t="46214" x="3109913" y="3006725"/>
          <p14:tracePt t="46230" x="3117850" y="3006725"/>
          <p14:tracePt t="46255" x="3125788" y="3006725"/>
          <p14:tracePt t="46262" x="3149600" y="3006725"/>
          <p14:tracePt t="46271" x="3173413" y="3014663"/>
          <p14:tracePt t="46278" x="3197225" y="3014663"/>
          <p14:tracePt t="46287" x="3236913" y="3022600"/>
          <p14:tracePt t="46295" x="3260725" y="3030538"/>
          <p14:tracePt t="46302" x="3284538" y="3030538"/>
          <p14:tracePt t="46310" x="3317875" y="3030538"/>
          <p14:tracePt t="46319" x="3333750" y="3030538"/>
          <p14:tracePt t="46326" x="3349625" y="3030538"/>
          <p14:tracePt t="46334" x="3373438" y="3030538"/>
          <p14:tracePt t="46343" x="3397250" y="3030538"/>
          <p14:tracePt t="46350" x="3429000" y="3030538"/>
          <p14:tracePt t="46359" x="3444875" y="3030538"/>
          <p14:tracePt t="46367" x="3460750" y="3022600"/>
          <p14:tracePt t="46375" x="3484563" y="3022600"/>
          <p14:tracePt t="46383" x="3492500" y="3022600"/>
          <p14:tracePt t="46391" x="3508375" y="3022600"/>
          <p14:tracePt t="46398" x="3532188" y="3022600"/>
          <p14:tracePt t="46407" x="3556000" y="3022600"/>
          <p14:tracePt t="46415" x="3587750" y="3022600"/>
          <p14:tracePt t="46423" x="3635375" y="3022600"/>
          <p14:tracePt t="46431" x="3676650" y="3022600"/>
          <p14:tracePt t="46440" x="3708400" y="3022600"/>
          <p14:tracePt t="46447" x="3740150" y="3022600"/>
          <p14:tracePt t="46461" x="3779838" y="3022600"/>
          <p14:tracePt t="46462" x="3803650" y="3022600"/>
          <p14:tracePt t="46470" x="3819525" y="3014663"/>
          <p14:tracePt t="46480" x="3835400" y="3014663"/>
          <p14:tracePt t="46487" x="3851275" y="3014663"/>
          <p14:tracePt t="46495" x="3859213" y="3006725"/>
          <p14:tracePt t="46506" x="3883025" y="3006725"/>
          <p14:tracePt t="46510" x="3890963" y="3006725"/>
          <p14:tracePt t="46519" x="3898900" y="3006725"/>
          <p14:tracePt t="46526" x="3906838" y="3006725"/>
          <p14:tracePt t="46543" x="3914775" y="3006725"/>
          <p14:tracePt t="46551" x="3922713" y="2998788"/>
          <p14:tracePt t="46558" x="3938588" y="2998788"/>
          <p14:tracePt t="46567" x="3962400" y="2998788"/>
          <p14:tracePt t="46575" x="3986213" y="2998788"/>
          <p14:tracePt t="46584" x="4019550" y="2998788"/>
          <p14:tracePt t="46591" x="4051300" y="2998788"/>
          <p14:tracePt t="46598" x="4083050" y="2998788"/>
          <p14:tracePt t="46607" x="4106863" y="2998788"/>
          <p14:tracePt t="46614" x="4138613" y="2998788"/>
          <p14:tracePt t="46623" x="4162425" y="2998788"/>
          <p14:tracePt t="46630" x="4186238" y="2998788"/>
          <p14:tracePt t="46639" x="4210050" y="2998788"/>
          <p14:tracePt t="46650" x="4225925" y="2998788"/>
          <p14:tracePt t="46655" x="4241800" y="2998788"/>
          <p14:tracePt t="46662" x="4265613" y="2998788"/>
          <p14:tracePt t="46670" x="4289425" y="2998788"/>
          <p14:tracePt t="46678" x="4321175" y="2998788"/>
          <p14:tracePt t="46687" x="4344988" y="2990850"/>
          <p14:tracePt t="46694" x="4378325" y="2990850"/>
          <p14:tracePt t="46703" x="4410075" y="2990850"/>
          <p14:tracePt t="46710" x="4441825" y="2990850"/>
          <p14:tracePt t="46718" x="4489450" y="2990850"/>
          <p14:tracePt t="46726" x="4529138" y="2990850"/>
          <p14:tracePt t="46735" x="4560888" y="2990850"/>
          <p14:tracePt t="46743" x="4592638" y="2990850"/>
          <p14:tracePt t="46751" x="4632325" y="2982913"/>
          <p14:tracePt t="46759" x="4664075" y="2982913"/>
          <p14:tracePt t="46767" x="4695825" y="2974975"/>
          <p14:tracePt t="46774" x="4745038" y="2974975"/>
          <p14:tracePt t="46783" x="4792663" y="2967038"/>
          <p14:tracePt t="46790" x="4864100" y="2967038"/>
          <p14:tracePt t="46799" x="4927600" y="2967038"/>
          <p14:tracePt t="46807" x="4991100" y="2959100"/>
          <p14:tracePt t="46815" x="5056188" y="2959100"/>
          <p14:tracePt t="46823" x="5111750" y="2951163"/>
          <p14:tracePt t="46831" x="5159375" y="2951163"/>
          <p14:tracePt t="46839" x="5207000" y="2951163"/>
          <p14:tracePt t="46846" x="5254625" y="2951163"/>
          <p14:tracePt t="46855" x="5294313" y="2951163"/>
          <p14:tracePt t="46863" x="5326063" y="2951163"/>
          <p14:tracePt t="46871" x="5357813" y="2951163"/>
          <p14:tracePt t="46879" x="5381625" y="2951163"/>
          <p14:tracePt t="46886" x="5407025" y="2951163"/>
          <p14:tracePt t="46895" x="5414963" y="2951163"/>
          <p14:tracePt t="46903" x="5430838" y="2951163"/>
          <p14:tracePt t="46911" x="5446713" y="2951163"/>
          <p14:tracePt t="46919" x="5470525" y="2951163"/>
          <p14:tracePt t="46926" x="5478463" y="2951163"/>
          <p14:tracePt t="46936" x="5502275" y="2951163"/>
          <p14:tracePt t="46943" x="5510213" y="2951163"/>
          <p14:tracePt t="46951" x="5518150" y="2951163"/>
          <p14:tracePt t="46962" x="5526088" y="2951163"/>
          <p14:tracePt t="46966" x="5534025" y="2959100"/>
          <p14:tracePt t="46974" x="5549900" y="2959100"/>
          <p14:tracePt t="46983" x="5573713" y="2959100"/>
          <p14:tracePt t="46991" x="5589588" y="2959100"/>
          <p14:tracePt t="46998" x="5605463" y="2959100"/>
          <p14:tracePt t="47008" x="5621338" y="2959100"/>
          <p14:tracePt t="47016" x="5629275" y="2959100"/>
          <p14:tracePt t="47023" x="5645150" y="2967038"/>
          <p14:tracePt t="47030" x="5653088" y="2967038"/>
          <p14:tracePt t="47047" x="5661025" y="2967038"/>
          <p14:tracePt t="47063" x="5668963" y="2967038"/>
          <p14:tracePt t="47071" x="5676900" y="2967038"/>
          <p14:tracePt t="47078" x="5700713" y="2967038"/>
          <p14:tracePt t="47086" x="5724525" y="2967038"/>
          <p14:tracePt t="47094" x="5740400" y="2967038"/>
          <p14:tracePt t="47102" x="5757863" y="2967038"/>
          <p14:tracePt t="47110" x="5773738" y="2974975"/>
          <p14:tracePt t="47118" x="5781675" y="2974975"/>
          <p14:tracePt t="47126" x="5789613" y="2974975"/>
          <p14:tracePt t="47143" x="5797550" y="2982913"/>
          <p14:tracePt t="47151" x="5805488" y="2990850"/>
          <p14:tracePt t="47159" x="5821363" y="2990850"/>
          <p14:tracePt t="47167" x="5829300" y="2990850"/>
          <p14:tracePt t="47175" x="5845175" y="2998788"/>
          <p14:tracePt t="47182" x="5861050" y="3006725"/>
          <p14:tracePt t="47190" x="5876925" y="3006725"/>
          <p14:tracePt t="47198" x="5900738" y="3006725"/>
          <p14:tracePt t="47208" x="5924550" y="3006725"/>
          <p14:tracePt t="47215" x="5956300" y="3006725"/>
          <p14:tracePt t="47223" x="5980113" y="2998788"/>
          <p14:tracePt t="47231" x="5995988" y="2990850"/>
          <p14:tracePt t="47239" x="6019800" y="2990850"/>
          <p14:tracePt t="47246" x="6043613" y="2990850"/>
          <p14:tracePt t="47254" x="6059488" y="2990850"/>
          <p14:tracePt t="47262" x="6091238" y="2990850"/>
          <p14:tracePt t="47270" x="6116638" y="2990850"/>
          <p14:tracePt t="47278" x="6140450" y="2990850"/>
          <p14:tracePt t="47286" x="6164263" y="3022600"/>
          <p14:tracePt t="47294" x="6188075" y="3078163"/>
          <p14:tracePt t="47303" x="6203950" y="3133725"/>
          <p14:tracePt t="47311" x="6235700" y="3213100"/>
          <p14:tracePt t="47318" x="6251575" y="3228975"/>
          <p14:tracePt t="47743" x="6267450" y="3197225"/>
          <p14:tracePt t="47752" x="6323013" y="3157538"/>
          <p14:tracePt t="47758" x="6370638" y="3125788"/>
          <p14:tracePt t="47767" x="6442075" y="3109913"/>
          <p14:tracePt t="47774" x="6507163" y="3101975"/>
          <p14:tracePt t="47783" x="6586538" y="3101975"/>
          <p14:tracePt t="47791" x="6665913" y="3094038"/>
          <p14:tracePt t="47798" x="6737350" y="3094038"/>
          <p14:tracePt t="47807" x="6826250" y="3094038"/>
          <p14:tracePt t="47814" x="6897688" y="3094038"/>
          <p14:tracePt t="47823" x="6961188" y="3086100"/>
          <p14:tracePt t="47830" x="7016750" y="3070225"/>
          <p14:tracePt t="47839" x="7040563" y="3062288"/>
          <p14:tracePt t="47847" x="7072313" y="3054350"/>
          <p14:tracePt t="47855" x="7088188" y="3054350"/>
          <p14:tracePt t="47863" x="7112000" y="3046413"/>
          <p14:tracePt t="47874" x="7145338" y="3046413"/>
          <p14:tracePt t="47879" x="7200900" y="3046413"/>
          <p14:tracePt t="47887" x="7272338" y="3046413"/>
          <p14:tracePt t="47894" x="7359650" y="3046413"/>
          <p14:tracePt t="47902" x="7454900" y="3038475"/>
          <p14:tracePt t="47911" x="7551738" y="3030538"/>
          <p14:tracePt t="47919" x="7623175" y="3006725"/>
          <p14:tracePt t="47927" x="7662863" y="3006725"/>
          <p14:tracePt t="47935" x="7670800" y="2998788"/>
          <p14:tracePt t="47943" x="7678738" y="2998788"/>
          <p14:tracePt t="48071" x="7670800" y="2998788"/>
          <p14:tracePt t="48079" x="7662863" y="2998788"/>
          <p14:tracePt t="48086" x="7646988" y="2998788"/>
          <p14:tracePt t="48095" x="7639050" y="2998788"/>
          <p14:tracePt t="48102" x="7623175" y="2998788"/>
          <p14:tracePt t="48110" x="7599363" y="2998788"/>
          <p14:tracePt t="48118" x="7575550" y="3014663"/>
          <p14:tracePt t="48126" x="7551738" y="3022600"/>
          <p14:tracePt t="48135" x="7519988" y="3038475"/>
          <p14:tracePt t="48142" x="7470775" y="3046413"/>
          <p14:tracePt t="48150" x="7423150" y="3046413"/>
          <p14:tracePt t="48160" x="7367588" y="3054350"/>
          <p14:tracePt t="48167" x="7327900" y="3062288"/>
          <p14:tracePt t="48175" x="7272338" y="3070225"/>
          <p14:tracePt t="48183" x="7240588" y="3070225"/>
          <p14:tracePt t="48190" x="7192963" y="3070225"/>
          <p14:tracePt t="48199" x="7169150" y="3078163"/>
          <p14:tracePt t="48208" x="7135813" y="3078163"/>
          <p14:tracePt t="48214" x="7119938" y="3078163"/>
          <p14:tracePt t="48223" x="7096125" y="3078163"/>
          <p14:tracePt t="48231" x="7072313" y="3078163"/>
          <p14:tracePt t="48242" x="7056438" y="3078163"/>
          <p14:tracePt t="48247" x="7032625" y="3078163"/>
          <p14:tracePt t="48257" x="7008813" y="3078163"/>
          <p14:tracePt t="48263" x="6977063" y="3078163"/>
          <p14:tracePt t="48271" x="6945313" y="3078163"/>
          <p14:tracePt t="48279" x="6913563" y="3078163"/>
          <p14:tracePt t="48286" x="6850063" y="3078163"/>
          <p14:tracePt t="48294" x="6794500" y="3070225"/>
          <p14:tracePt t="48303" x="6729413" y="3070225"/>
          <p14:tracePt t="48310" x="6665913" y="3070225"/>
          <p14:tracePt t="48319" x="6586538" y="3070225"/>
          <p14:tracePt t="48327" x="6515100" y="3062288"/>
          <p14:tracePt t="48335" x="6426200" y="3062288"/>
          <p14:tracePt t="48342" x="6354763" y="3062288"/>
          <p14:tracePt t="48351" x="6267450" y="3054350"/>
          <p14:tracePt t="48358" x="6188075" y="3054350"/>
          <p14:tracePt t="48366" x="6108700" y="3054350"/>
          <p14:tracePt t="48375" x="6027738" y="3054350"/>
          <p14:tracePt t="48383" x="5948363" y="3054350"/>
          <p14:tracePt t="48391" x="5876925" y="3054350"/>
          <p14:tracePt t="48398" x="5805488" y="3054350"/>
          <p14:tracePt t="48407" x="5724525" y="3054350"/>
          <p14:tracePt t="48414" x="5661025" y="3054350"/>
          <p14:tracePt t="48422" x="5597525" y="3054350"/>
          <p14:tracePt t="48430" x="5534025" y="3054350"/>
          <p14:tracePt t="48439" x="5462588" y="3054350"/>
          <p14:tracePt t="48446" x="5397500" y="3054350"/>
          <p14:tracePt t="48455" x="5341938" y="3054350"/>
          <p14:tracePt t="48463" x="5286375" y="3054350"/>
          <p14:tracePt t="48471" x="5238750" y="3054350"/>
          <p14:tracePt t="48479" x="5191125" y="3054350"/>
          <p14:tracePt t="48487" x="5159375" y="3054350"/>
          <p14:tracePt t="48495" x="5127625" y="3054350"/>
          <p14:tracePt t="48504" x="5095875" y="3054350"/>
          <p14:tracePt t="48510" x="5064125" y="3054350"/>
          <p14:tracePt t="48519" x="5030788" y="3054350"/>
          <p14:tracePt t="48526" x="5006975" y="3046413"/>
          <p14:tracePt t="48536" x="4959350" y="3046413"/>
          <p14:tracePt t="48543" x="4927600" y="3046413"/>
          <p14:tracePt t="48550" x="4872038" y="3038475"/>
          <p14:tracePt t="48559" x="4840288" y="3038475"/>
          <p14:tracePt t="48567" x="4784725" y="3038475"/>
          <p14:tracePt t="48574" x="4729163" y="3022600"/>
          <p14:tracePt t="48583" x="4664075" y="3006725"/>
          <p14:tracePt t="48590" x="4608513" y="3006725"/>
          <p14:tracePt t="48599" x="4552950" y="3006725"/>
          <p14:tracePt t="48606" x="4489450" y="2990850"/>
          <p14:tracePt t="48618" x="4394200" y="2982913"/>
          <p14:tracePt t="48622" x="4297363" y="2967038"/>
          <p14:tracePt t="48630" x="4178300" y="2959100"/>
          <p14:tracePt t="48638" x="4043363" y="2943225"/>
          <p14:tracePt t="48646" x="3938588" y="2919413"/>
          <p14:tracePt t="48657" x="3819525" y="2909888"/>
          <p14:tracePt t="48663" x="3724275" y="2894013"/>
          <p14:tracePt t="48670" x="3627438" y="2886075"/>
          <p14:tracePt t="48679" x="3563938" y="2878138"/>
          <p14:tracePt t="48687" x="3508375" y="2870200"/>
          <p14:tracePt t="48695" x="3476625" y="2862263"/>
          <p14:tracePt t="48702" x="3452813" y="2862263"/>
          <p14:tracePt t="48710" x="3444875" y="2862263"/>
          <p14:tracePt t="48718" x="3429000" y="2862263"/>
          <p14:tracePt t="48726" x="3421063" y="2870200"/>
          <p14:tracePt t="48736" x="3405188" y="2878138"/>
          <p14:tracePt t="48744" x="3397250" y="2901950"/>
          <p14:tracePt t="48751" x="3397250" y="2959100"/>
          <p14:tracePt t="48759" x="3397250" y="2990850"/>
          <p14:tracePt t="48767" x="3397250" y="3014663"/>
          <p14:tracePt t="48777" x="3397250" y="3030538"/>
          <p14:tracePt t="48967" x="3341688" y="3022600"/>
          <p14:tracePt t="48974" x="3284538" y="3006725"/>
          <p14:tracePt t="48983" x="3205163" y="2959100"/>
          <p14:tracePt t="48993" x="3157538" y="2894013"/>
          <p14:tracePt t="48999" x="3133725" y="2854325"/>
          <p14:tracePt t="49007" x="3117850" y="2806700"/>
          <p14:tracePt t="49015" x="3101975" y="2767013"/>
          <p14:tracePt t="49023" x="3070225" y="2711450"/>
          <p14:tracePt t="49030" x="3038475" y="2663825"/>
          <p14:tracePt t="49039" x="3006725" y="2608263"/>
          <p14:tracePt t="49046" x="2990850" y="2559050"/>
          <p14:tracePt t="49055" x="2974975" y="2543175"/>
          <p14:tracePt t="49063" x="2967038" y="2519363"/>
          <p14:tracePt t="49070" x="2949575" y="2511425"/>
          <p14:tracePt t="49079" x="2933700" y="2495550"/>
          <p14:tracePt t="49086" x="2917825" y="2479675"/>
          <p14:tracePt t="49096" x="2894013" y="2471738"/>
          <p14:tracePt t="49110" x="2886075" y="2463800"/>
          <p14:tracePt t="49118" x="2870200" y="2463800"/>
          <p14:tracePt t="49126" x="2846388" y="2447925"/>
          <p14:tracePt t="49135" x="2814638" y="2439988"/>
          <p14:tracePt t="49143" x="2767013" y="2424113"/>
          <p14:tracePt t="49150" x="2711450" y="2416175"/>
          <p14:tracePt t="49158" x="2655888" y="2392363"/>
          <p14:tracePt t="49167" x="2598738" y="2384425"/>
          <p14:tracePt t="49176" x="2543175" y="2368550"/>
          <p14:tracePt t="49183" x="2495550" y="2360613"/>
          <p14:tracePt t="49191" x="2455863" y="2352675"/>
          <p14:tracePt t="49199" x="2408238" y="2352675"/>
          <p14:tracePt t="49209" x="2376488" y="2344738"/>
          <p14:tracePt t="49214" x="2336800" y="2344738"/>
          <p14:tracePt t="49223" x="2305050" y="2344738"/>
          <p14:tracePt t="49231" x="2281238" y="2344738"/>
          <p14:tracePt t="49239" x="2255838" y="2344738"/>
          <p14:tracePt t="49247" x="2232025" y="2344738"/>
          <p14:tracePt t="49255" x="2208213" y="2344738"/>
          <p14:tracePt t="49263" x="2192338" y="2344738"/>
          <p14:tracePt t="49272" x="2184400" y="2344738"/>
          <p14:tracePt t="49278" x="2168525" y="2344738"/>
          <p14:tracePt t="49287" x="2152650" y="2352675"/>
          <p14:tracePt t="49294" x="2128838" y="2360613"/>
          <p14:tracePt t="49303" x="2105025" y="2360613"/>
          <p14:tracePt t="49310" x="2073275" y="2360613"/>
          <p14:tracePt t="49319" x="2049463" y="2368550"/>
          <p14:tracePt t="49326" x="2025650" y="2376488"/>
          <p14:tracePt t="49334" x="2017713" y="2376488"/>
          <p14:tracePt t="49343" x="2001838" y="2384425"/>
          <p14:tracePt t="49350" x="1978025" y="2384425"/>
          <p14:tracePt t="49358" x="1962150" y="2384425"/>
          <p14:tracePt t="49366" x="1954213" y="2384425"/>
          <p14:tracePt t="49374" x="1938338" y="2384425"/>
          <p14:tracePt t="49383" x="1922463" y="2392363"/>
          <p14:tracePt t="49390" x="1889125" y="2400300"/>
          <p14:tracePt t="49398" x="1841500" y="2408238"/>
          <p14:tracePt t="49407" x="1793875" y="2416175"/>
          <p14:tracePt t="49414" x="1730375" y="2424113"/>
          <p14:tracePt t="49424" x="1682750" y="2424113"/>
          <p14:tracePt t="49430" x="1627188" y="2432050"/>
          <p14:tracePt t="49439" x="1562100" y="2432050"/>
          <p14:tracePt t="49447" x="1506538" y="2432050"/>
          <p14:tracePt t="49455" x="1458913" y="2439988"/>
          <p14:tracePt t="49463" x="1419225" y="2439988"/>
          <p14:tracePt t="49471" x="1371600" y="2447925"/>
          <p14:tracePt t="49479" x="1331913" y="2455863"/>
          <p14:tracePt t="49490" x="1292225" y="2455863"/>
          <p14:tracePt t="49495" x="1268413" y="2455863"/>
          <p14:tracePt t="49503" x="1236663" y="2463800"/>
          <p14:tracePt t="49510" x="1220788" y="2463800"/>
          <p14:tracePt t="49519" x="1211263" y="2471738"/>
          <p14:tracePt t="49527" x="1195388" y="2471738"/>
          <p14:tracePt t="49536" x="1187450" y="2471738"/>
          <p14:tracePt t="49554" x="1179513" y="2471738"/>
          <p14:tracePt t="49591" x="1179513" y="2479675"/>
          <p14:tracePt t="49623" x="1171575" y="2479675"/>
          <p14:tracePt t="49648" x="1163638" y="2479675"/>
          <p14:tracePt t="49655" x="1155700" y="2479675"/>
          <p14:tracePt t="49663" x="1147763" y="2479675"/>
          <p14:tracePt t="49735" x="1139825" y="2479675"/>
          <p14:tracePt t="49766" x="1139825" y="2471738"/>
          <p14:tracePt t="49774" x="1139825" y="2463800"/>
          <p14:tracePt t="49783" x="1139825" y="2455863"/>
          <p14:tracePt t="49790" x="1139825" y="2447925"/>
          <p14:tracePt t="49799" x="1139825" y="2439988"/>
          <p14:tracePt t="49815" x="1139825" y="2432050"/>
          <p14:tracePt t="50015" x="1139825" y="2439988"/>
          <p14:tracePt t="50022" x="1139825" y="2471738"/>
          <p14:tracePt t="50031" x="1139825" y="2495550"/>
          <p14:tracePt t="50039" x="1139825" y="2519363"/>
          <p14:tracePt t="50047" x="1147763" y="2543175"/>
          <p14:tracePt t="50055" x="1155700" y="2566988"/>
          <p14:tracePt t="50063" x="1155700" y="2592388"/>
          <p14:tracePt t="50072" x="1163638" y="2616200"/>
          <p14:tracePt t="50079" x="1171575" y="2632075"/>
          <p14:tracePt t="50086" x="1171575" y="2647950"/>
          <p14:tracePt t="50095" x="1179513" y="2679700"/>
          <p14:tracePt t="50102" x="1179513" y="2687638"/>
          <p14:tracePt t="50111" x="1179513" y="2703513"/>
          <p14:tracePt t="50118" x="1179513" y="2711450"/>
          <p14:tracePt t="50127" x="1179513" y="2719388"/>
          <p14:tracePt t="50135" x="1179513" y="2727325"/>
          <p14:tracePt t="50145" x="1179513" y="2735263"/>
          <p14:tracePt t="50175" x="1179513" y="2743200"/>
          <p14:tracePt t="50191" x="1179513" y="2759075"/>
          <p14:tracePt t="50199" x="1179513" y="2774950"/>
          <p14:tracePt t="50208" x="1187450" y="2790825"/>
          <p14:tracePt t="50215" x="1203325" y="2806700"/>
          <p14:tracePt t="50224" x="1203325" y="2822575"/>
          <p14:tracePt t="50230" x="1220788" y="2838450"/>
          <p14:tracePt t="50240" x="1228725" y="2854325"/>
          <p14:tracePt t="50246" x="1236663" y="2870200"/>
          <p14:tracePt t="50255" x="1244600" y="2886075"/>
          <p14:tracePt t="50263" x="1252538" y="2909888"/>
          <p14:tracePt t="50271" x="1260475" y="2927350"/>
          <p14:tracePt t="50278" x="1260475" y="2935288"/>
          <p14:tracePt t="50287" x="1268413" y="2951163"/>
          <p14:tracePt t="50294" x="1268413" y="2967038"/>
          <p14:tracePt t="50303" x="1268413" y="2982913"/>
          <p14:tracePt t="50311" x="1276350" y="3006725"/>
          <p14:tracePt t="50319" x="1292225" y="3038475"/>
          <p14:tracePt t="50326" x="1316038" y="3101975"/>
          <p14:tracePt t="50334" x="1339850" y="3157538"/>
          <p14:tracePt t="50342" x="1355725" y="3189288"/>
          <p14:tracePt t="50351" x="1379538" y="3236913"/>
          <p14:tracePt t="50359" x="1387475" y="3270250"/>
          <p14:tracePt t="50367" x="1403350" y="3309938"/>
          <p14:tracePt t="50375" x="1403350" y="3325813"/>
          <p14:tracePt t="50383" x="1403350" y="3333750"/>
          <p14:tracePt t="50393" x="1411288" y="3349625"/>
          <p14:tracePt t="50407" x="1411288" y="3357563"/>
          <p14:tracePt t="50414" x="1411288" y="3365500"/>
          <p14:tracePt t="50446" x="1411288" y="3381375"/>
          <p14:tracePt t="50455" x="1419225" y="3405188"/>
          <p14:tracePt t="50462" x="1427163" y="3429000"/>
          <p14:tracePt t="50471" x="1435100" y="3476625"/>
          <p14:tracePt t="50478" x="1458913" y="3556000"/>
          <p14:tracePt t="50487" x="1474788" y="3613150"/>
          <p14:tracePt t="50494" x="1490663" y="3668713"/>
          <p14:tracePt t="50504" x="1506538" y="3724275"/>
          <p14:tracePt t="50510" x="1514475" y="3756025"/>
          <p14:tracePt t="50521" x="1522413" y="3803650"/>
          <p14:tracePt t="50526" x="1530350" y="3819525"/>
          <p14:tracePt t="50535" x="1530350" y="3827463"/>
          <p14:tracePt t="50543" x="1530350" y="3843338"/>
          <p14:tracePt t="50551" x="1530350" y="3859213"/>
          <p14:tracePt t="50567" x="1530350" y="3867150"/>
          <p14:tracePt t="50583" x="1530350" y="3883025"/>
          <p14:tracePt t="50590" x="1530350" y="3898900"/>
          <p14:tracePt t="50598" x="1530350" y="3922713"/>
          <p14:tracePt t="50607" x="1530350" y="3971925"/>
          <p14:tracePt t="50615" x="1522413" y="4011613"/>
          <p14:tracePt t="50623" x="1522413" y="4067175"/>
          <p14:tracePt t="50630" x="1514475" y="4114800"/>
          <p14:tracePt t="50639" x="1514475" y="4146550"/>
          <p14:tracePt t="50646" x="1514475" y="4170363"/>
          <p14:tracePt t="50655" x="1506538" y="4186238"/>
          <p14:tracePt t="50662" x="1506538" y="4202113"/>
          <p14:tracePt t="50670" x="1498600" y="4217988"/>
          <p14:tracePt t="50678" x="1498600" y="4225925"/>
          <p14:tracePt t="50686" x="1498600" y="4233863"/>
          <p14:tracePt t="50695" x="1490663" y="4249738"/>
          <p14:tracePt t="50703" x="1490663" y="4265613"/>
          <p14:tracePt t="50710" x="1482725" y="4265613"/>
          <p14:tracePt t="50719" x="1482725" y="4273550"/>
          <p14:tracePt t="50726" x="1482725" y="4291013"/>
          <p14:tracePt t="50742" x="1482725" y="4306888"/>
          <p14:tracePt t="50751" x="1474788" y="4322763"/>
          <p14:tracePt t="50759" x="1474788" y="4330700"/>
          <p14:tracePt t="50767" x="1466850" y="4346575"/>
          <p14:tracePt t="50774" x="1458913" y="4362450"/>
          <p14:tracePt t="50783" x="1458913" y="4378325"/>
          <p14:tracePt t="50791" x="1450975" y="4394200"/>
          <p14:tracePt t="50799" x="1435100" y="4410075"/>
          <p14:tracePt t="50807" x="1435100" y="4425950"/>
          <p14:tracePt t="50816" x="1419225" y="4449763"/>
          <p14:tracePt t="50824" x="1419225" y="4457700"/>
          <p14:tracePt t="50835" x="1411288" y="4473575"/>
          <p14:tracePt t="50839" x="1403350" y="4489450"/>
          <p14:tracePt t="50847" x="1395413" y="4497388"/>
          <p14:tracePt t="50854" x="1395413" y="4505325"/>
          <p14:tracePt t="50871" x="1387475" y="4513263"/>
          <p14:tracePt t="50891" x="1379538" y="4529138"/>
          <p14:tracePt t="50895" x="1379538" y="4537075"/>
          <p14:tracePt t="50902" x="1371600" y="4545013"/>
          <p14:tracePt t="50910" x="1371600" y="4552950"/>
          <p14:tracePt t="50919" x="1363663" y="4568825"/>
          <p14:tracePt t="50927" x="1363663" y="4576763"/>
          <p14:tracePt t="50935" x="1363663" y="4584700"/>
          <p14:tracePt t="50943" x="1355725" y="4592638"/>
          <p14:tracePt t="50963" x="1347788" y="4608513"/>
          <p14:tracePt t="50974" x="1347788" y="4616450"/>
          <p14:tracePt t="50990" x="1339850" y="4616450"/>
          <p14:tracePt t="51007" x="1339850" y="4624388"/>
          <p14:tracePt t="51151" x="1339850" y="4633913"/>
          <p14:tracePt t="51200" x="1331913" y="4633913"/>
          <p14:tracePt t="51211" x="1331913" y="4641850"/>
          <p14:tracePt t="51383" x="1323975" y="4616450"/>
          <p14:tracePt t="51391" x="1323975" y="4592638"/>
          <p14:tracePt t="51398" x="1316038" y="4568825"/>
          <p14:tracePt t="51406" x="1308100" y="4545013"/>
          <p14:tracePt t="51414" x="1308100" y="4529138"/>
          <p14:tracePt t="51422" x="1308100" y="4513263"/>
          <p14:tracePt t="51430" x="1308100" y="4497388"/>
          <p14:tracePt t="51439" x="1308100" y="4481513"/>
          <p14:tracePt t="51447" x="1308100" y="4465638"/>
          <p14:tracePt t="51457" x="1308100" y="4457700"/>
          <p14:tracePt t="51463" x="1308100" y="4449763"/>
          <p14:tracePt t="51471" x="1308100" y="4433888"/>
          <p14:tracePt t="51479" x="1308100" y="4410075"/>
          <p14:tracePt t="51488" x="1308100" y="4386263"/>
          <p14:tracePt t="51495" x="1308100" y="4338638"/>
          <p14:tracePt t="51504" x="1300163" y="4281488"/>
          <p14:tracePt t="51510" x="1300163" y="4241800"/>
          <p14:tracePt t="51521" x="1300163" y="4210050"/>
          <p14:tracePt t="51526" x="1292225" y="4170363"/>
          <p14:tracePt t="51537" x="1292225" y="4154488"/>
          <p14:tracePt t="51542" x="1292225" y="4122738"/>
          <p14:tracePt t="51550" x="1284288" y="4090988"/>
          <p14:tracePt t="51558" x="1284288" y="4067175"/>
          <p14:tracePt t="51567" x="1284288" y="4043363"/>
          <p14:tracePt t="51574" x="1276350" y="4011613"/>
          <p14:tracePt t="51584" x="1268413" y="3979863"/>
          <p14:tracePt t="51590" x="1260475" y="3922713"/>
          <p14:tracePt t="51599" x="1244600" y="3867150"/>
          <p14:tracePt t="51607" x="1228725" y="3811588"/>
          <p14:tracePt t="51614" x="1211263" y="3763963"/>
          <p14:tracePt t="51622" x="1195388" y="3708400"/>
          <p14:tracePt t="51630" x="1195388" y="3668713"/>
          <p14:tracePt t="51640" x="1179513" y="3613150"/>
          <p14:tracePt t="51647" x="1171575" y="3556000"/>
          <p14:tracePt t="51655" x="1163638" y="3484563"/>
          <p14:tracePt t="51662" x="1155700" y="3413125"/>
          <p14:tracePt t="51670" x="1155700" y="3325813"/>
          <p14:tracePt t="51679" x="1147763" y="3228975"/>
          <p14:tracePt t="51687" x="1147763" y="3149600"/>
          <p14:tracePt t="51694" x="1147763" y="3062288"/>
          <p14:tracePt t="51702" x="1147763" y="2998788"/>
          <p14:tracePt t="51710" x="1147763" y="2943225"/>
          <p14:tracePt t="51718" x="1147763" y="2919413"/>
          <p14:tracePt t="51726" x="1147763" y="2886075"/>
          <p14:tracePt t="51735" x="1147763" y="2878138"/>
          <p14:tracePt t="51742" x="1147763" y="2870200"/>
          <p14:tracePt t="51751" x="1147763" y="2862263"/>
          <p14:tracePt t="51758" x="1147763" y="2854325"/>
          <p14:tracePt t="51872" x="1147763" y="2846388"/>
          <p14:tracePt t="51880" x="1155700" y="2822575"/>
          <p14:tracePt t="51887" x="1163638" y="2806700"/>
          <p14:tracePt t="51895" x="1171575" y="2790825"/>
          <p14:tracePt t="51902" x="1171575" y="2782888"/>
          <p14:tracePt t="51911" x="1171575" y="2774950"/>
          <p14:tracePt t="51918" x="1179513" y="2767013"/>
          <p14:tracePt t="51991" x="1179513" y="2759075"/>
          <p14:tracePt t="52015" x="1187450" y="2751138"/>
          <p14:tracePt t="52031" x="1187450" y="2743200"/>
          <p14:tracePt t="52208" x="1187450" y="2767013"/>
          <p14:tracePt t="52215" x="1195388" y="2782888"/>
          <p14:tracePt t="52223" x="1195388" y="2798763"/>
          <p14:tracePt t="52231" x="1203325" y="2806700"/>
          <p14:tracePt t="52240" x="1203325" y="2814638"/>
          <p14:tracePt t="52255" x="1203325" y="2822575"/>
          <p14:tracePt t="52263" x="1203325" y="2830513"/>
          <p14:tracePt t="52294" x="1203325" y="2838450"/>
          <p14:tracePt t="52302" x="1203325" y="2846388"/>
          <p14:tracePt t="52310" x="1211263" y="2862263"/>
          <p14:tracePt t="52319" x="1211263" y="2870200"/>
          <p14:tracePt t="52326" x="1220788" y="2886075"/>
          <p14:tracePt t="52334" x="1220788" y="2894013"/>
          <p14:tracePt t="52342" x="1220788" y="2909888"/>
          <p14:tracePt t="52359" x="1220788" y="2919413"/>
          <p14:tracePt t="52384" x="1220788" y="2927350"/>
          <p14:tracePt t="52392" x="1220788" y="2935288"/>
          <p14:tracePt t="52398" x="1220788" y="2943225"/>
          <p14:tracePt t="52407" x="1220788" y="2951163"/>
          <p14:tracePt t="52415" x="1228725" y="2951163"/>
          <p14:tracePt t="52422" x="1228725" y="2967038"/>
          <p14:tracePt t="52439" x="1228725" y="2974975"/>
          <p14:tracePt t="52456" x="1228725" y="2982913"/>
          <p14:tracePt t="52527" x="1228725" y="2998788"/>
          <p14:tracePt t="52535" x="1228725" y="3014663"/>
          <p14:tracePt t="52543" x="1236663" y="3030538"/>
          <p14:tracePt t="52551" x="1236663" y="3038475"/>
          <p14:tracePt t="52560" x="1236663" y="3054350"/>
          <p14:tracePt t="52567" x="1236663" y="3062288"/>
          <p14:tracePt t="52576" x="1244600" y="3070225"/>
          <p14:tracePt t="52870" x="1244600" y="3062288"/>
          <p14:tracePt t="52894" x="1244600" y="3054350"/>
          <p14:tracePt t="52911" x="1244600" y="3046413"/>
          <p14:tracePt t="52935" x="1244600" y="3038475"/>
          <p14:tracePt t="52943" x="1244600" y="3030538"/>
          <p14:tracePt t="52951" x="1244600" y="3022600"/>
          <p14:tracePt t="52958" x="1244600" y="3014663"/>
          <p14:tracePt t="52967" x="1244600" y="3006725"/>
          <p14:tracePt t="52976" x="1244600" y="2998788"/>
          <p14:tracePt t="52993" x="1244600" y="2982913"/>
          <p14:tracePt t="53006" x="1244600" y="2974975"/>
          <p14:tracePt t="53025" x="1244600" y="2967038"/>
          <p14:tracePt t="53038" x="1244600" y="2959100"/>
          <p14:tracePt t="53047" x="1244600" y="2951163"/>
          <p14:tracePt t="53055" x="1244600" y="2943225"/>
          <p14:tracePt t="53062" x="1244600" y="2935288"/>
          <p14:tracePt t="53071" x="1244600" y="2927350"/>
          <p14:tracePt t="53079" x="1244600" y="2919413"/>
          <p14:tracePt t="53095" x="1244600" y="2909888"/>
          <p14:tracePt t="53104" x="1244600" y="2901950"/>
          <p14:tracePt t="53111" x="1244600" y="2894013"/>
          <p14:tracePt t="53119" x="1236663" y="2878138"/>
          <p14:tracePt t="53129" x="1236663" y="2870200"/>
          <p14:tracePt t="53135" x="1236663" y="2862263"/>
          <p14:tracePt t="53142" x="1236663" y="2846388"/>
          <p14:tracePt t="53159" x="1236663" y="2838450"/>
          <p14:tracePt t="53167" x="1236663" y="2830513"/>
          <p14:tracePt t="53175" x="1236663" y="2822575"/>
          <p14:tracePt t="53183" x="1236663" y="2814638"/>
          <p14:tracePt t="53193" x="1236663" y="2806700"/>
          <p14:tracePt t="53199" x="1236663" y="2798763"/>
          <p14:tracePt t="53213" x="1228725" y="2782888"/>
          <p14:tracePt t="53214" x="1228725" y="2767013"/>
          <p14:tracePt t="53223" x="1228725" y="2759075"/>
          <p14:tracePt t="53230" x="1228725" y="2743200"/>
          <p14:tracePt t="53239" x="1228725" y="2727325"/>
          <p14:tracePt t="53247" x="1228725" y="2711450"/>
          <p14:tracePt t="53258" x="1228725" y="2703513"/>
          <p14:tracePt t="53263" x="1228725" y="2695575"/>
          <p14:tracePt t="53273" x="1220788" y="2671763"/>
          <p14:tracePt t="53278" x="1220788" y="2647950"/>
          <p14:tracePt t="53286" x="1220788" y="2632075"/>
          <p14:tracePt t="53294" x="1220788" y="2608263"/>
          <p14:tracePt t="53303" x="1220788" y="2584450"/>
          <p14:tracePt t="53310" x="1211263" y="2559050"/>
          <p14:tracePt t="53319" x="1211263" y="2535238"/>
          <p14:tracePt t="53327" x="1211263" y="2519363"/>
          <p14:tracePt t="53334" x="1211263" y="2503488"/>
          <p14:tracePt t="53342" x="1211263" y="2487613"/>
          <p14:tracePt t="53351" x="1211263" y="2471738"/>
          <p14:tracePt t="53358" x="1211263" y="2463800"/>
          <p14:tracePt t="53366" x="1211263" y="2439988"/>
          <p14:tracePt t="53374" x="1211263" y="2432050"/>
          <p14:tracePt t="53382" x="1211263" y="2424113"/>
          <p14:tracePt t="53390" x="1211263" y="2416175"/>
          <p14:tracePt t="53399" x="1211263" y="2392363"/>
          <p14:tracePt t="53407" x="1203325" y="2376488"/>
          <p14:tracePt t="53414" x="1203325" y="2352675"/>
          <p14:tracePt t="53423" x="1203325" y="2328863"/>
          <p14:tracePt t="53431" x="1203325" y="2305050"/>
          <p14:tracePt t="53439" x="1203325" y="2281238"/>
          <p14:tracePt t="53446" x="1203325" y="2257425"/>
          <p14:tracePt t="53455" x="1203325" y="2233613"/>
          <p14:tracePt t="53462" x="1203325" y="2216150"/>
          <p14:tracePt t="53471" x="1203325" y="2208213"/>
          <p14:tracePt t="53478" x="1203325" y="2192338"/>
          <p14:tracePt t="53487" x="1203325" y="2176463"/>
          <p14:tracePt t="53494" x="1203325" y="2160588"/>
          <p14:tracePt t="53504" x="1203325" y="2152650"/>
          <p14:tracePt t="53510" x="1203325" y="2136775"/>
          <p14:tracePt t="53521" x="1203325" y="2120900"/>
          <p14:tracePt t="53526" x="1211263" y="2097088"/>
          <p14:tracePt t="53534" x="1211263" y="2081213"/>
          <p14:tracePt t="53542" x="1211263" y="2065338"/>
          <p14:tracePt t="53551" x="1211263" y="2057400"/>
          <p14:tracePt t="53558" x="1220788" y="2041525"/>
          <p14:tracePt t="53567" x="1220788" y="2025650"/>
          <p14:tracePt t="53574" x="1220788" y="2001838"/>
          <p14:tracePt t="53583" x="1220788" y="1985963"/>
          <p14:tracePt t="53590" x="1228725" y="1954213"/>
          <p14:tracePt t="53598" x="1236663" y="1930400"/>
          <p14:tracePt t="53607" x="1236663" y="1906588"/>
          <p14:tracePt t="53614" x="1244600" y="1881188"/>
          <p14:tracePt t="53623" x="1252538" y="1857375"/>
          <p14:tracePt t="53631" x="1252538" y="1833563"/>
          <p14:tracePt t="53639" x="1252538" y="1809750"/>
          <p14:tracePt t="53648" x="1252538" y="1762125"/>
          <p14:tracePt t="53655" x="1260475" y="1746250"/>
          <p14:tracePt t="53663" x="1260475" y="1714500"/>
          <p14:tracePt t="53671" x="1268413" y="1682750"/>
          <p14:tracePt t="53679" x="1276350" y="1658938"/>
          <p14:tracePt t="53687" x="1276350" y="1627188"/>
          <p14:tracePt t="53696" x="1276350" y="1603375"/>
          <p14:tracePt t="53703" x="1284288" y="1571625"/>
          <p14:tracePt t="53710" x="1284288" y="1538288"/>
          <p14:tracePt t="53718" x="1284288" y="1506538"/>
          <p14:tracePt t="53726" x="1284288" y="1474788"/>
          <p14:tracePt t="53735" x="1292225" y="1443038"/>
          <p14:tracePt t="53743" x="1300163" y="1403350"/>
          <p14:tracePt t="53751" x="1300163" y="1371600"/>
          <p14:tracePt t="53759" x="1308100" y="1339850"/>
          <p14:tracePt t="53767" x="1308100" y="1316038"/>
          <p14:tracePt t="53774" x="1316038" y="1300163"/>
          <p14:tracePt t="53783" x="1316038" y="1284288"/>
          <p14:tracePt t="53790" x="1316038" y="1276350"/>
          <p14:tracePt t="53799" x="1316038" y="1268413"/>
          <p14:tracePt t="53807" x="1316038" y="1260475"/>
          <p14:tracePt t="53814" x="1316038" y="1252538"/>
          <p14:tracePt t="53833" x="1316038" y="1236663"/>
          <p14:tracePt t="53849" x="1316038" y="1228725"/>
          <p14:tracePt t="53856" x="1316038" y="1220788"/>
          <p14:tracePt t="53863" x="1316038" y="1212850"/>
          <p14:tracePt t="53891" x="1316038" y="1204913"/>
          <p14:tracePt t="53951" x="1316038" y="1276350"/>
          <p14:tracePt t="53958" x="1331913" y="1395413"/>
          <p14:tracePt t="53967" x="1355725" y="1506538"/>
          <p14:tracePt t="53975" x="1379538" y="1627188"/>
          <p14:tracePt t="53982" x="1411288" y="1778000"/>
          <p14:tracePt t="53990" x="1458913" y="1930400"/>
          <p14:tracePt t="53999" x="1482725" y="2033588"/>
          <p14:tracePt t="54007" x="1514475" y="2176463"/>
          <p14:tracePt t="54015" x="1530350" y="2281238"/>
          <p14:tracePt t="54022" x="1538288" y="2384425"/>
          <p14:tracePt t="54031" x="1546225" y="2495550"/>
          <p14:tracePt t="54039" x="1546225" y="2600325"/>
          <p14:tracePt t="54047" x="1546225" y="2703513"/>
          <p14:tracePt t="54055" x="1571625" y="2838450"/>
          <p14:tracePt t="54063" x="1579563" y="2974975"/>
          <p14:tracePt t="54071" x="1595438" y="3117850"/>
          <p14:tracePt t="54079" x="1635125" y="3286125"/>
          <p14:tracePt t="54086" x="1651000" y="3413125"/>
          <p14:tracePt t="54095" x="1674813" y="3556000"/>
          <p14:tracePt t="54103" x="1682750" y="3652838"/>
          <p14:tracePt t="54111" x="1690688" y="3732213"/>
          <p14:tracePt t="54119" x="1698625" y="3787775"/>
          <p14:tracePt t="54127" x="1698625" y="3835400"/>
          <p14:tracePt t="54135" x="1698625" y="3875088"/>
          <p14:tracePt t="54143" x="1698625" y="3898900"/>
          <p14:tracePt t="54151" x="1698625" y="3914775"/>
          <p14:tracePt t="54160" x="1698625" y="3922713"/>
          <p14:tracePt t="54167" x="1698625" y="3948113"/>
          <p14:tracePt t="54175" x="1698625" y="3956050"/>
          <p14:tracePt t="54192" x="1698625" y="3971925"/>
          <p14:tracePt t="54200" x="1698625" y="3979863"/>
          <p14:tracePt t="54212" x="1698625" y="3987800"/>
          <p14:tracePt t="54214" x="1698625" y="4003675"/>
          <p14:tracePt t="54223" x="1698625" y="4027488"/>
          <p14:tracePt t="54230" x="1690688" y="4051300"/>
          <p14:tracePt t="54239" x="1682750" y="4075113"/>
          <p14:tracePt t="54247" x="1682750" y="4106863"/>
          <p14:tracePt t="54255" x="1682750" y="4162425"/>
          <p14:tracePt t="54263" x="1682750" y="4210050"/>
          <p14:tracePt t="54270" x="1682750" y="4257675"/>
          <p14:tracePt t="54278" x="1682750" y="4314825"/>
          <p14:tracePt t="54286" x="1682750" y="4346575"/>
          <p14:tracePt t="54295" x="1682750" y="4378325"/>
          <p14:tracePt t="54302" x="1690688" y="4402138"/>
          <p14:tracePt t="54311" x="1690688" y="4418013"/>
          <p14:tracePt t="54319" x="1690688" y="4425950"/>
          <p14:tracePt t="54328" x="1690688" y="4433888"/>
          <p14:tracePt t="54383" x="1690688" y="4441825"/>
          <p14:tracePt t="54391" x="1674813" y="4473575"/>
          <p14:tracePt t="54398" x="1651000" y="4497388"/>
          <p14:tracePt t="54407" x="1635125" y="4537075"/>
          <p14:tracePt t="54414" x="1611313" y="4560888"/>
          <p14:tracePt t="54423" x="1587500" y="4592638"/>
          <p14:tracePt t="54430" x="1571625" y="4608513"/>
          <p14:tracePt t="54440" x="1554163" y="4624388"/>
          <p14:tracePt t="54446" x="1530350" y="4657725"/>
          <p14:tracePt t="54457" x="1506538" y="4681538"/>
          <p14:tracePt t="54462" x="1482725" y="4689475"/>
          <p14:tracePt t="54471" x="1466850" y="4705350"/>
          <p14:tracePt t="54478" x="1458913" y="4721225"/>
          <p14:tracePt t="54486" x="1443038" y="4721225"/>
          <p14:tracePt t="54496" x="1443038" y="4737100"/>
          <p14:tracePt t="54507" x="1427163" y="4745038"/>
          <p14:tracePt t="54511" x="1419225" y="4760913"/>
          <p14:tracePt t="54518" x="1403350" y="4776788"/>
          <p14:tracePt t="54526" x="1387475" y="4800600"/>
          <p14:tracePt t="54534" x="1363663" y="4832350"/>
          <p14:tracePt t="54542" x="1347788" y="4856163"/>
          <p14:tracePt t="54550" x="1331913" y="4879975"/>
          <p14:tracePt t="54558" x="1323975" y="4903788"/>
          <p14:tracePt t="54567" x="1316038" y="4927600"/>
          <p14:tracePt t="54577" x="1300163" y="4943475"/>
          <p14:tracePt t="54586" x="1300163" y="4951413"/>
          <p14:tracePt t="54590" x="1292225" y="4976813"/>
          <p14:tracePt t="54600" x="1284288" y="4984750"/>
          <p14:tracePt t="54615" x="1284288" y="4992688"/>
          <p14:tracePt t="54790" x="1276350" y="4976813"/>
          <p14:tracePt t="54798" x="1268413" y="4951413"/>
          <p14:tracePt t="54807" x="1268413" y="4943475"/>
          <p14:tracePt t="54815" x="1260475" y="4927600"/>
          <p14:tracePt t="54823" x="1252538" y="4911725"/>
          <p14:tracePt t="54832" x="1244600" y="4879975"/>
          <p14:tracePt t="54839" x="1236663" y="4856163"/>
          <p14:tracePt t="54847" x="1228725" y="4840288"/>
          <p14:tracePt t="54855" x="1220788" y="4816475"/>
          <p14:tracePt t="54864" x="1211263" y="4800600"/>
          <p14:tracePt t="54871" x="1211263" y="4784725"/>
          <p14:tracePt t="54878" x="1203325" y="4752975"/>
          <p14:tracePt t="54886" x="1195388" y="4729163"/>
          <p14:tracePt t="54894" x="1187450" y="4705350"/>
          <p14:tracePt t="54902" x="1179513" y="4681538"/>
          <p14:tracePt t="54910" x="1171575" y="4649788"/>
          <p14:tracePt t="54919" x="1163638" y="4600575"/>
          <p14:tracePt t="54926" x="1155700" y="4568825"/>
          <p14:tracePt t="54935" x="1147763" y="4529138"/>
          <p14:tracePt t="54942" x="1147763" y="4497388"/>
          <p14:tracePt t="54950" x="1147763" y="4473575"/>
          <p14:tracePt t="54958" x="1147763" y="4457700"/>
          <p14:tracePt t="54967" x="1147763" y="4441825"/>
          <p14:tracePt t="54975" x="1147763" y="4418013"/>
          <p14:tracePt t="54984" x="1147763" y="4402138"/>
          <p14:tracePt t="54992" x="1147763" y="4386263"/>
          <p14:tracePt t="54999" x="1139825" y="4370388"/>
          <p14:tracePt t="55007" x="1139825" y="4346575"/>
          <p14:tracePt t="55016" x="1139825" y="4322763"/>
          <p14:tracePt t="55022" x="1131888" y="4291013"/>
          <p14:tracePt t="55030" x="1123950" y="4265613"/>
          <p14:tracePt t="55040" x="1123950" y="4249738"/>
          <p14:tracePt t="55047" x="1116013" y="4233863"/>
          <p14:tracePt t="55057" x="1116013" y="4217988"/>
          <p14:tracePt t="55065" x="1116013" y="4194175"/>
          <p14:tracePt t="55071" x="1108075" y="4178300"/>
          <p14:tracePt t="55080" x="1108075" y="4154488"/>
          <p14:tracePt t="55086" x="1108075" y="4130675"/>
          <p14:tracePt t="55094" x="1108075" y="4106863"/>
          <p14:tracePt t="55102" x="1108075" y="4083050"/>
          <p14:tracePt t="55110" x="1108075" y="4059238"/>
          <p14:tracePt t="55118" x="1108075" y="4035425"/>
          <p14:tracePt t="55126" x="1108075" y="4011613"/>
          <p14:tracePt t="55134" x="1108075" y="3987800"/>
          <p14:tracePt t="55143" x="1108075" y="3963988"/>
          <p14:tracePt t="55150" x="1108075" y="3930650"/>
          <p14:tracePt t="55158" x="1108075" y="3906838"/>
          <p14:tracePt t="55167" x="1108075" y="3875088"/>
          <p14:tracePt t="55175" x="1108075" y="3835400"/>
          <p14:tracePt t="55182" x="1116013" y="3787775"/>
          <p14:tracePt t="55191" x="1116013" y="3748088"/>
          <p14:tracePt t="55199" x="1116013" y="3700463"/>
          <p14:tracePt t="55211" x="1123950" y="3644900"/>
          <p14:tracePt t="55214" x="1123950" y="3605213"/>
          <p14:tracePt t="55223" x="1131888" y="3548063"/>
          <p14:tracePt t="55233" x="1131888" y="3492500"/>
          <p14:tracePt t="55240" x="1139825" y="3436938"/>
          <p14:tracePt t="55247" x="1147763" y="3381375"/>
          <p14:tracePt t="55258" x="1155700" y="3349625"/>
          <p14:tracePt t="55263" x="1163638" y="3294063"/>
          <p14:tracePt t="55271" x="1171575" y="3252788"/>
          <p14:tracePt t="55278" x="1179513" y="3205163"/>
          <p14:tracePt t="55286" x="1187450" y="3173413"/>
          <p14:tracePt t="55294" x="1187450" y="3149600"/>
          <p14:tracePt t="55302" x="1195388" y="3125788"/>
          <p14:tracePt t="55310" x="1195388" y="3109913"/>
          <p14:tracePt t="55318" x="1195388" y="3101975"/>
          <p14:tracePt t="55327" x="1195388" y="3094038"/>
          <p14:tracePt t="55382" x="1211263" y="3101975"/>
          <p14:tracePt t="55391" x="1236663" y="3157538"/>
          <p14:tracePt t="55398" x="1292225" y="3236913"/>
          <p14:tracePt t="55407" x="1379538" y="3333750"/>
          <p14:tracePt t="55415" x="1506538" y="3476625"/>
          <p14:tracePt t="55423" x="1682750" y="3613150"/>
          <p14:tracePt t="55430" x="1825625" y="3732213"/>
          <p14:tracePt t="55439" x="1930400" y="3795713"/>
          <p14:tracePt t="55447" x="2001838" y="3843338"/>
          <p14:tracePt t="55455" x="2025650" y="3851275"/>
          <p14:tracePt t="55463" x="2033588" y="3851275"/>
          <p14:tracePt t="55488" x="2041525" y="3851275"/>
          <p14:tracePt t="55513" x="2049463" y="3851275"/>
          <p14:tracePt t="55518" x="2049463" y="3835400"/>
          <p14:tracePt t="55526" x="2057400" y="3811588"/>
          <p14:tracePt t="55535" x="2065338" y="3795713"/>
          <p14:tracePt t="55542" x="2073275" y="3763963"/>
          <p14:tracePt t="55551" x="2073275" y="3740150"/>
          <p14:tracePt t="55558" x="2073275" y="3692525"/>
          <p14:tracePt t="55567" x="2073275" y="3644900"/>
          <p14:tracePt t="55574" x="2073275" y="3587750"/>
          <p14:tracePt t="55583" x="2073275" y="3548063"/>
          <p14:tracePt t="55591" x="2073275" y="3508375"/>
          <p14:tracePt t="55599" x="2073275" y="3468688"/>
          <p14:tracePt t="55607" x="2073275" y="3436938"/>
          <p14:tracePt t="55615" x="2073275" y="3405188"/>
          <p14:tracePt t="55622" x="2073275" y="3389313"/>
          <p14:tracePt t="55631" x="2073275" y="3373438"/>
          <p14:tracePt t="55638" x="2073275" y="3357563"/>
          <p14:tracePt t="55647" x="2081213" y="3341688"/>
          <p14:tracePt t="55662" x="2089150" y="3333750"/>
          <p14:tracePt t="55670" x="2089150" y="3325813"/>
          <p14:tracePt t="55678" x="2089150" y="3317875"/>
          <p14:tracePt t="55686" x="2089150" y="3302000"/>
          <p14:tracePt t="55695" x="2097088" y="3294063"/>
          <p14:tracePt t="55702" x="2097088" y="3278188"/>
          <p14:tracePt t="55710" x="2105025" y="3262313"/>
          <p14:tracePt t="55720" x="2112963" y="3236913"/>
          <p14:tracePt t="55727" x="2120900" y="3213100"/>
          <p14:tracePt t="55734" x="2128838" y="3197225"/>
          <p14:tracePt t="55742" x="2136775" y="3181350"/>
          <p14:tracePt t="55750" x="2144713" y="3157538"/>
          <p14:tracePt t="55758" x="2160588" y="3141663"/>
          <p14:tracePt t="55767" x="2168525" y="3109913"/>
          <p14:tracePt t="55774" x="2184400" y="3094038"/>
          <p14:tracePt t="55783" x="2192338" y="3086100"/>
          <p14:tracePt t="55790" x="2216150" y="3062288"/>
          <p14:tracePt t="55799" x="2247900" y="3038475"/>
          <p14:tracePt t="55806" x="2297113" y="3014663"/>
          <p14:tracePt t="55814" x="2328863" y="2998788"/>
          <p14:tracePt t="55823" x="2376488" y="2974975"/>
          <p14:tracePt t="55833" x="2432050" y="2959100"/>
          <p14:tracePt t="55839" x="2487613" y="2935288"/>
          <p14:tracePt t="55847" x="2535238" y="2927350"/>
          <p14:tracePt t="55855" x="2582863" y="2909888"/>
          <p14:tracePt t="55863" x="2632075" y="2894013"/>
          <p14:tracePt t="55871" x="2671763" y="2878138"/>
          <p14:tracePt t="55880" x="2719388" y="2862263"/>
          <p14:tracePt t="55887" x="2759075" y="2846388"/>
          <p14:tracePt t="55898" x="2774950" y="2838450"/>
          <p14:tracePt t="55902" x="2782888" y="2830513"/>
          <p14:tracePt t="55910" x="2798763" y="2830513"/>
          <p14:tracePt t="55918" x="2798763" y="2822575"/>
          <p14:tracePt t="55936" x="2806700" y="2814638"/>
          <p14:tracePt t="55967" x="2814638" y="2806700"/>
          <p14:tracePt t="56178" x="2806700" y="2806700"/>
          <p14:tracePt t="56182" x="2798763" y="2806700"/>
          <p14:tracePt t="56190" x="2790825" y="2806700"/>
          <p14:tracePt t="56199" x="2782888" y="2814638"/>
          <p14:tracePt t="56209" x="2774950" y="2814638"/>
          <p14:tracePt t="56214" x="2767013" y="2814638"/>
          <p14:tracePt t="56223" x="2767013" y="2822575"/>
          <p14:tracePt t="56231" x="2751138" y="2822575"/>
          <p14:tracePt t="56247" x="2743200" y="2830513"/>
          <p14:tracePt t="56256" x="2743200" y="2838450"/>
          <p14:tracePt t="56273" x="2735263" y="2846388"/>
          <p14:tracePt t="56343" x="2727325" y="2846388"/>
          <p14:tracePt t="56370" x="2727325" y="2854325"/>
          <p14:tracePt t="56374" x="2719388" y="2854325"/>
          <p14:tracePt t="56407" x="2711450" y="2854325"/>
          <p14:tracePt t="56439" x="2703513" y="2854325"/>
          <p14:tracePt t="56446" x="2703513" y="2862263"/>
          <p14:tracePt t="56463" x="2695575" y="2862263"/>
          <p14:tracePt t="56479" x="2687638" y="2862263"/>
          <p14:tracePt t="56494" x="2679700" y="2862263"/>
          <p14:tracePt t="56534" x="2671763" y="2862263"/>
          <p14:tracePt t="56567" x="2663825" y="2862263"/>
          <p14:tracePt t="56575" x="2655888" y="2854325"/>
          <p14:tracePt t="56584" x="2647950" y="2846388"/>
          <p14:tracePt t="56590" x="2640013" y="2830513"/>
          <p14:tracePt t="56599" x="2632075" y="2814638"/>
          <p14:tracePt t="56607" x="2624138" y="2798763"/>
          <p14:tracePt t="56614" x="2616200" y="2790825"/>
          <p14:tracePt t="56622" x="2606675" y="2774950"/>
          <p14:tracePt t="56630" x="2598738" y="2743200"/>
          <p14:tracePt t="56639" x="2598738" y="2727325"/>
          <p14:tracePt t="56651" x="2590800" y="2703513"/>
          <p14:tracePt t="56654" x="2590800" y="2679700"/>
          <p14:tracePt t="56662" x="2582863" y="2647950"/>
          <p14:tracePt t="56671" x="2582863" y="2616200"/>
          <p14:tracePt t="56678" x="2574925" y="2592388"/>
          <p14:tracePt t="56686" x="2574925" y="2543175"/>
          <p14:tracePt t="56695" x="2574925" y="2511425"/>
          <p14:tracePt t="56702" x="2574925" y="2487613"/>
          <p14:tracePt t="56710" x="2574925" y="2455863"/>
          <p14:tracePt t="56720" x="2574925" y="2432050"/>
          <p14:tracePt t="56727" x="2574925" y="2400300"/>
          <p14:tracePt t="56734" x="2574925" y="2360613"/>
          <p14:tracePt t="56742" x="2574925" y="2320925"/>
          <p14:tracePt t="56751" x="2574925" y="2273300"/>
          <p14:tracePt t="56758" x="2574925" y="2241550"/>
          <p14:tracePt t="56766" x="2574925" y="2192338"/>
          <p14:tracePt t="56775" x="2574925" y="2160588"/>
          <p14:tracePt t="56785" x="2574925" y="2105025"/>
          <p14:tracePt t="56792" x="2574925" y="2073275"/>
          <p14:tracePt t="56799" x="2574925" y="2033588"/>
          <p14:tracePt t="56806" x="2574925" y="2001838"/>
          <p14:tracePt t="56815" x="2574925" y="1954213"/>
          <p14:tracePt t="56823" x="2574925" y="1922463"/>
          <p14:tracePt t="56832" x="2574925" y="1890713"/>
          <p14:tracePt t="56838" x="2574925" y="1849438"/>
          <p14:tracePt t="56850" x="2574925" y="1817688"/>
          <p14:tracePt t="56857" x="2574925" y="1778000"/>
          <p14:tracePt t="56863" x="2574925" y="1754188"/>
          <p14:tracePt t="56872" x="2574925" y="1722438"/>
          <p14:tracePt t="56901" x="2582863" y="1643063"/>
          <p14:tracePt t="56902" x="2582863" y="1619250"/>
          <p14:tracePt t="56912" x="2582863" y="1587500"/>
          <p14:tracePt t="56918" x="2590800" y="1563688"/>
          <p14:tracePt t="56928" x="2590800" y="1538288"/>
          <p14:tracePt t="56934" x="2590800" y="1506538"/>
          <p14:tracePt t="56942" x="2598738" y="1482725"/>
          <p14:tracePt t="56951" x="2598738" y="1458913"/>
          <p14:tracePt t="56958" x="2598738" y="1435100"/>
          <p14:tracePt t="56967" x="2606675" y="1403350"/>
          <p14:tracePt t="56976" x="2616200" y="1379538"/>
          <p14:tracePt t="56983" x="2616200" y="1363663"/>
          <p14:tracePt t="56993" x="2624138" y="1347788"/>
          <p14:tracePt t="57000" x="2624138" y="1331913"/>
          <p14:tracePt t="57008" x="2624138" y="1323975"/>
          <p14:tracePt t="57015" x="2624138" y="1308100"/>
          <p14:tracePt t="57023" x="2624138" y="1300163"/>
          <p14:tracePt t="57031" x="2624138" y="1284288"/>
          <p14:tracePt t="57040" x="2624138" y="1276350"/>
          <p14:tracePt t="57047" x="2632075" y="1268413"/>
          <p14:tracePt t="57057" x="2632075" y="1260475"/>
          <p14:tracePt t="57126" x="2632075" y="1300163"/>
          <p14:tracePt t="57134" x="2624138" y="1363663"/>
          <p14:tracePt t="57143" x="2616200" y="1427163"/>
          <p14:tracePt t="57151" x="2616200" y="1514475"/>
          <p14:tracePt t="57162" x="2616200" y="1595438"/>
          <p14:tracePt t="57166" x="2616200" y="1706563"/>
          <p14:tracePt t="57175" x="2616200" y="1833563"/>
          <p14:tracePt t="57183" x="2640013" y="2001838"/>
          <p14:tracePt t="57190" x="2663825" y="2200275"/>
          <p14:tracePt t="57199" x="2687638" y="2408238"/>
          <p14:tracePt t="57209" x="2703513" y="2608263"/>
          <p14:tracePt t="57216" x="2727325" y="2854325"/>
          <p14:tracePt t="57225" x="2751138" y="3101975"/>
          <p14:tracePt t="57232" x="2774950" y="3373438"/>
          <p14:tracePt t="57240" x="2814638" y="3605213"/>
          <p14:tracePt t="57247" x="2854325" y="3835400"/>
          <p14:tracePt t="57256" x="2894013" y="4067175"/>
          <p14:tracePt t="57263" x="2925763" y="4249738"/>
          <p14:tracePt t="57272" x="2990850" y="4449763"/>
          <p14:tracePt t="57279" x="3038475" y="4624388"/>
          <p14:tracePt t="57286" x="3062288" y="4729163"/>
          <p14:tracePt t="57294" x="3101975" y="4816475"/>
          <p14:tracePt t="57304" x="3117850" y="4895850"/>
          <p14:tracePt t="57310" x="3133725" y="4927600"/>
          <p14:tracePt t="57318" x="3133725" y="4967288"/>
          <p14:tracePt t="57326" x="3133725" y="4984750"/>
          <p14:tracePt t="57342" x="3133725" y="4992688"/>
          <p14:tracePt t="57414" x="3133725" y="5016500"/>
          <p14:tracePt t="57422" x="3133725" y="5048250"/>
          <p14:tracePt t="57430" x="3117850" y="5080000"/>
          <p14:tracePt t="57438" x="3101975" y="5103813"/>
          <p14:tracePt t="57447" x="3094038" y="5135563"/>
          <p14:tracePt t="57456" x="3078163" y="5167313"/>
          <p14:tracePt t="57462" x="3054350" y="5214938"/>
          <p14:tracePt t="57474" x="3046413" y="5238750"/>
          <p14:tracePt t="57478" x="3038475" y="5278438"/>
          <p14:tracePt t="57488" x="3022600" y="5327650"/>
          <p14:tracePt t="57495" x="3022600" y="5359400"/>
          <p14:tracePt t="57503" x="3022600" y="5383213"/>
          <p14:tracePt t="57510" x="3014663" y="5407025"/>
          <p14:tracePt t="57519" x="3014663" y="5422900"/>
          <p14:tracePt t="57526" x="3006725" y="5430838"/>
          <p14:tracePt t="57535" x="3006725" y="5438775"/>
          <p14:tracePt t="57558" x="3006725" y="5446713"/>
          <p14:tracePt t="57567" x="2998788" y="5446713"/>
          <p14:tracePt t="57583" x="2990850" y="5454650"/>
          <p14:tracePt t="57599" x="2990850" y="5462588"/>
          <p14:tracePt t="57607" x="2982913" y="5462588"/>
          <p14:tracePt t="57623" x="2974975" y="5470525"/>
          <p14:tracePt t="57640" x="2957513" y="5470525"/>
          <p14:tracePt t="57656" x="2949575" y="5470525"/>
          <p14:tracePt t="57662" x="2925763" y="5478463"/>
          <p14:tracePt t="57670" x="2917825" y="5478463"/>
          <p14:tracePt t="57678" x="2901950" y="5478463"/>
          <p14:tracePt t="57686" x="2886075" y="5478463"/>
          <p14:tracePt t="57694" x="2862263" y="5470525"/>
          <p14:tracePt t="57702" x="2854325" y="5454650"/>
          <p14:tracePt t="57710" x="2822575" y="5422900"/>
          <p14:tracePt t="57720" x="2790825" y="5383213"/>
          <p14:tracePt t="57729" x="2767013" y="5359400"/>
          <p14:tracePt t="57734" x="2743200" y="5319713"/>
          <p14:tracePt t="57742" x="2735263" y="5302250"/>
          <p14:tracePt t="57750" x="2719388" y="5270500"/>
          <p14:tracePt t="57758" x="2719388" y="5262563"/>
          <p14:tracePt t="57767" x="2719388" y="5246688"/>
          <p14:tracePt t="57774" x="2719388" y="5238750"/>
          <p14:tracePt t="57786" x="2719388" y="5230813"/>
          <p14:tracePt t="57835" x="2719388" y="5222875"/>
          <p14:tracePt t="57855" x="2719388" y="5207000"/>
          <p14:tracePt t="57863" x="2719388" y="5183188"/>
          <p14:tracePt t="57872" x="2719388" y="5167313"/>
          <p14:tracePt t="57878" x="2719388" y="5143500"/>
          <p14:tracePt t="57887" x="2727325" y="5135563"/>
          <p14:tracePt t="57894" x="2727325" y="5111750"/>
          <p14:tracePt t="57902" x="2735263" y="5103813"/>
          <p14:tracePt t="57911" x="2735263" y="5087938"/>
          <p14:tracePt t="57919" x="2735263" y="5080000"/>
          <p14:tracePt t="57928" x="2743200" y="5064125"/>
          <p14:tracePt t="57935" x="2743200" y="5048250"/>
          <p14:tracePt t="57944" x="2743200" y="5040313"/>
          <p14:tracePt t="57951" x="2751138" y="5024438"/>
          <p14:tracePt t="57963" x="2751138" y="5008563"/>
          <p14:tracePt t="57966" x="2751138" y="4992688"/>
          <p14:tracePt t="57974" x="2751138" y="4984750"/>
          <p14:tracePt t="57983" x="2751138" y="4967288"/>
          <p14:tracePt t="57990" x="2751138" y="4959350"/>
          <p14:tracePt t="57999" x="2751138" y="4935538"/>
          <p14:tracePt t="58008" x="2751138" y="4919663"/>
          <p14:tracePt t="58015" x="2751138" y="4911725"/>
          <p14:tracePt t="58023" x="2751138" y="4887913"/>
          <p14:tracePt t="58030" x="2751138" y="4864100"/>
          <p14:tracePt t="58039" x="2751138" y="4848225"/>
          <p14:tracePt t="58047" x="2743200" y="4832350"/>
          <p14:tracePt t="58054" x="2743200" y="4808538"/>
          <p14:tracePt t="58063" x="2735263" y="4792663"/>
          <p14:tracePt t="58071" x="2735263" y="4776788"/>
          <p14:tracePt t="58080" x="2735263" y="4760913"/>
          <p14:tracePt t="58086" x="2735263" y="4745038"/>
          <p14:tracePt t="58094" x="2727325" y="4729163"/>
          <p14:tracePt t="58103" x="2727325" y="4705350"/>
          <p14:tracePt t="58111" x="2719388" y="4689475"/>
          <p14:tracePt t="58119" x="2719388" y="4665663"/>
          <p14:tracePt t="58127" x="2711450" y="4641850"/>
          <p14:tracePt t="58136" x="2711450" y="4616450"/>
          <p14:tracePt t="58143" x="2711450" y="4592638"/>
          <p14:tracePt t="58150" x="2711450" y="4568825"/>
          <p14:tracePt t="58160" x="2711450" y="4537075"/>
          <p14:tracePt t="58166" x="2711450" y="4505325"/>
          <p14:tracePt t="58174" x="2711450" y="4449763"/>
          <p14:tracePt t="58182" x="2711450" y="4386263"/>
          <p14:tracePt t="58191" x="2703513" y="4322763"/>
          <p14:tracePt t="58199" x="2703513" y="4249738"/>
          <p14:tracePt t="58209" x="2703513" y="4186238"/>
          <p14:tracePt t="58215" x="2703513" y="4114800"/>
          <p14:tracePt t="58223" x="2703513" y="4051300"/>
          <p14:tracePt t="58230" x="2703513" y="3979863"/>
          <p14:tracePt t="58239" x="2703513" y="3914775"/>
          <p14:tracePt t="58247" x="2703513" y="3867150"/>
          <p14:tracePt t="58254" x="2703513" y="3803650"/>
          <p14:tracePt t="58262" x="2703513" y="3748088"/>
          <p14:tracePt t="58272" x="2703513" y="3716338"/>
          <p14:tracePt t="58279" x="2703513" y="3668713"/>
          <p14:tracePt t="58286" x="2703513" y="3636963"/>
          <p14:tracePt t="58294" x="2703513" y="3595688"/>
          <p14:tracePt t="58303" x="2703513" y="3563938"/>
          <p14:tracePt t="58310" x="2703513" y="3532188"/>
          <p14:tracePt t="58318" x="2703513" y="3500438"/>
          <p14:tracePt t="58326" x="2703513" y="3460750"/>
          <p14:tracePt t="58334" x="2703513" y="3436938"/>
          <p14:tracePt t="58342" x="2703513" y="3413125"/>
          <p14:tracePt t="58350" x="2703513" y="3397250"/>
          <p14:tracePt t="58359" x="2703513" y="3389313"/>
          <p14:tracePt t="58367" x="2703513" y="3373438"/>
          <p14:tracePt t="58375" x="2703513" y="3365500"/>
          <p14:tracePt t="58383" x="2703513" y="3357563"/>
          <p14:tracePt t="58398" x="2703513" y="3349625"/>
          <p14:tracePt t="58406" x="2703513" y="3341688"/>
          <p14:tracePt t="58478" x="2711450" y="3341688"/>
          <p14:tracePt t="58486" x="2751138" y="3373438"/>
          <p14:tracePt t="58494" x="2774950" y="3389313"/>
          <p14:tracePt t="58504" x="2814638" y="3421063"/>
          <p14:tracePt t="58510" x="2854325" y="3452813"/>
          <p14:tracePt t="58521" x="2917825" y="3492500"/>
          <p14:tracePt t="58526" x="2982913" y="3516313"/>
          <p14:tracePt t="58536" x="3014663" y="3532188"/>
          <p14:tracePt t="58542" x="3062288" y="3548063"/>
          <p14:tracePt t="58551" x="3086100" y="3556000"/>
          <p14:tracePt t="58558" x="3109913" y="3556000"/>
          <p14:tracePt t="58567" x="3125788" y="3556000"/>
          <p14:tracePt t="58575" x="3133725" y="3556000"/>
          <p14:tracePt t="58582" x="3149600" y="3556000"/>
          <p14:tracePt t="58599" x="3165475" y="3540125"/>
          <p14:tracePt t="58606" x="3189288" y="3516313"/>
          <p14:tracePt t="58614" x="3205163" y="3492500"/>
          <p14:tracePt t="58624" x="3236913" y="3460750"/>
          <p14:tracePt t="58630" x="3268663" y="3429000"/>
          <p14:tracePt t="58641" x="3284538" y="3405188"/>
          <p14:tracePt t="58649" x="3317875" y="3365500"/>
          <p14:tracePt t="58655" x="3349625" y="3325813"/>
          <p14:tracePt t="58662" x="3373438" y="3302000"/>
          <p14:tracePt t="58670" x="3389313" y="3270250"/>
          <p14:tracePt t="58678" x="3405188" y="3244850"/>
          <p14:tracePt t="58686" x="3413125" y="3228975"/>
          <p14:tracePt t="58694" x="3421063" y="3213100"/>
          <p14:tracePt t="58703" x="3436938" y="3181350"/>
          <p14:tracePt t="58710" x="3444875" y="3165475"/>
          <p14:tracePt t="58718" x="3452813" y="3149600"/>
          <p14:tracePt t="58726" x="3460750" y="3133725"/>
          <p14:tracePt t="58734" x="3476625" y="3117850"/>
          <p14:tracePt t="58742" x="3492500" y="3094038"/>
          <p14:tracePt t="58750" x="3508375" y="3078163"/>
          <p14:tracePt t="58758" x="3540125" y="3054350"/>
          <p14:tracePt t="58767" x="3571875" y="3046413"/>
          <p14:tracePt t="58774" x="3611563" y="3030538"/>
          <p14:tracePt t="58783" x="3651250" y="3014663"/>
          <p14:tracePt t="58790" x="3676650" y="3006725"/>
          <p14:tracePt t="58799" x="3684588" y="2998788"/>
          <p14:tracePt t="58807" x="3700463" y="2990850"/>
          <p14:tracePt t="58814" x="3716338" y="2982913"/>
          <p14:tracePt t="58830" x="3724275" y="2974975"/>
          <p14:tracePt t="58865" x="3732213" y="2974975"/>
          <p14:tracePt t="58902" x="3732213" y="2967038"/>
          <p14:tracePt t="58926" x="3732213" y="2959100"/>
          <p14:tracePt t="58942" x="3740150" y="2959100"/>
          <p14:tracePt t="59055" x="3740150" y="2951163"/>
          <p14:tracePt t="59063" x="3740150" y="2909888"/>
          <p14:tracePt t="59072" x="3740150" y="2886075"/>
          <p14:tracePt t="59078" x="3748088" y="2838450"/>
          <p14:tracePt t="59086" x="3756025" y="2814638"/>
          <p14:tracePt t="59095" x="3756025" y="2767013"/>
          <p14:tracePt t="59103" x="3763963" y="2727325"/>
          <p14:tracePt t="59111" x="3771900" y="2679700"/>
          <p14:tracePt t="59119" x="3771900" y="2640013"/>
          <p14:tracePt t="59127" x="3779838" y="2600325"/>
          <p14:tracePt t="59134" x="3779838" y="2559050"/>
          <p14:tracePt t="59143" x="3787775" y="2511425"/>
          <p14:tracePt t="59150" x="3795713" y="2479675"/>
          <p14:tracePt t="59160" x="3795713" y="2447925"/>
          <p14:tracePt t="59167" x="3795713" y="2400300"/>
          <p14:tracePt t="59174" x="3795713" y="2360613"/>
          <p14:tracePt t="59183" x="3795713" y="2297113"/>
          <p14:tracePt t="59191" x="3795713" y="2241550"/>
          <p14:tracePt t="59199" x="3795713" y="2176463"/>
          <p14:tracePt t="59208" x="3795713" y="2112963"/>
          <p14:tracePt t="59215" x="3795713" y="2049463"/>
          <p14:tracePt t="59223" x="3795713" y="1985963"/>
          <p14:tracePt t="59231" x="3795713" y="1930400"/>
          <p14:tracePt t="59242" x="3795713" y="1873250"/>
          <p14:tracePt t="59247" x="3795713" y="1833563"/>
          <p14:tracePt t="59256" x="3795713" y="1809750"/>
          <p14:tracePt t="59264" x="3795713" y="1778000"/>
          <p14:tracePt t="59277" x="3795713" y="1770063"/>
          <p14:tracePt t="59278" x="3795713" y="1754188"/>
          <p14:tracePt t="59295" x="3795713" y="1746250"/>
          <p14:tracePt t="59310" x="3803650" y="1746250"/>
          <p14:tracePt t="59440" x="3803650" y="1793875"/>
          <p14:tracePt t="59447" x="3803650" y="1857375"/>
          <p14:tracePt t="59455" x="3819525" y="1930400"/>
          <p14:tracePt t="59462" x="3835400" y="2009775"/>
          <p14:tracePt t="59470" x="3851275" y="2097088"/>
          <p14:tracePt t="59478" x="3867150" y="2192338"/>
          <p14:tracePt t="59486" x="3883025" y="2289175"/>
          <p14:tracePt t="59495" x="3906838" y="2400300"/>
          <p14:tracePt t="59503" x="3914775" y="2503488"/>
          <p14:tracePt t="59510" x="3922713" y="2600325"/>
          <p14:tracePt t="59525" x="3922713" y="2703513"/>
          <p14:tracePt t="59526" x="3922713" y="2798763"/>
          <p14:tracePt t="59535" x="3922713" y="2886075"/>
          <p14:tracePt t="59542" x="3922713" y="2982913"/>
          <p14:tracePt t="59553" x="3922713" y="3062288"/>
          <p14:tracePt t="59558" x="3922713" y="3141663"/>
          <p14:tracePt t="59567" x="3922713" y="3228975"/>
          <p14:tracePt t="59574" x="3922713" y="3341688"/>
          <p14:tracePt t="59583" x="3930650" y="3468688"/>
          <p14:tracePt t="59591" x="3962400" y="3636963"/>
          <p14:tracePt t="59601" x="4002088" y="3827463"/>
          <p14:tracePt t="59607" x="4051300" y="4043363"/>
          <p14:tracePt t="59615" x="4106863" y="4217988"/>
          <p14:tracePt t="59622" x="4162425" y="4354513"/>
          <p14:tracePt t="59630" x="4186238" y="4449763"/>
          <p14:tracePt t="59639" x="4202113" y="4537075"/>
          <p14:tracePt t="59646" x="4210050" y="4592638"/>
          <p14:tracePt t="59655" x="4210050" y="4641850"/>
          <p14:tracePt t="59662" x="4210050" y="4673600"/>
          <p14:tracePt t="59670" x="4210050" y="4697413"/>
          <p14:tracePt t="59679" x="4210050" y="4721225"/>
          <p14:tracePt t="59687" x="4210050" y="4737100"/>
          <p14:tracePt t="59694" x="4210050" y="4760913"/>
          <p14:tracePt t="59702" x="4210050" y="4776788"/>
          <p14:tracePt t="59710" x="4202113" y="4792663"/>
          <p14:tracePt t="59719" x="4202113" y="4816475"/>
          <p14:tracePt t="59726" x="4194175" y="4824413"/>
          <p14:tracePt t="59734" x="4186238" y="4832350"/>
          <p14:tracePt t="59742" x="4178300" y="4848225"/>
          <p14:tracePt t="59751" x="4178300" y="4856163"/>
          <p14:tracePt t="59759" x="4178300" y="4864100"/>
          <p14:tracePt t="59767" x="4170363" y="4879975"/>
          <p14:tracePt t="59774" x="4162425" y="4911725"/>
          <p14:tracePt t="59782" x="4162425" y="4935538"/>
          <p14:tracePt t="59790" x="4154488" y="4959350"/>
          <p14:tracePt t="59799" x="4138613" y="4984750"/>
          <p14:tracePt t="59806" x="4130675" y="5024438"/>
          <p14:tracePt t="59814" x="4122738" y="5048250"/>
          <p14:tracePt t="59823" x="4098925" y="5072063"/>
          <p14:tracePt t="59832" x="4083050" y="5103813"/>
          <p14:tracePt t="59838" x="4075113" y="5127625"/>
          <p14:tracePt t="59848" x="4051300" y="5135563"/>
          <p14:tracePt t="59854" x="4043363" y="5159375"/>
          <p14:tracePt t="59862" x="4027488" y="5167313"/>
          <p14:tracePt t="59870" x="4019550" y="5183188"/>
          <p14:tracePt t="59889" x="3986213" y="5207000"/>
          <p14:tracePt t="59897" x="3978275" y="5222875"/>
          <p14:tracePt t="59902" x="3970338" y="5230813"/>
          <p14:tracePt t="59911" x="3954463" y="5254625"/>
          <p14:tracePt t="59919" x="3954463" y="5286375"/>
          <p14:tracePt t="59927" x="3954463" y="5310188"/>
          <p14:tracePt t="59935" x="3954463" y="5359400"/>
          <p14:tracePt t="59944" x="3970338" y="5391150"/>
          <p14:tracePt t="59951" x="3970338" y="5414963"/>
          <p14:tracePt t="59961" x="3978275" y="5430838"/>
          <p14:tracePt t="59974" x="3986213" y="5438775"/>
          <p14:tracePt t="60118" x="3986213" y="5422900"/>
          <p14:tracePt t="60126" x="3986213" y="5391150"/>
          <p14:tracePt t="60134" x="3986213" y="5375275"/>
          <p14:tracePt t="60142" x="3986213" y="5351463"/>
          <p14:tracePt t="60151" x="3986213" y="5327650"/>
          <p14:tracePt t="60162" x="3986213" y="5302250"/>
          <p14:tracePt t="60166" x="3986213" y="5270500"/>
          <p14:tracePt t="60176" x="3986213" y="5246688"/>
          <p14:tracePt t="60183" x="3986213" y="5222875"/>
          <p14:tracePt t="60191" x="3986213" y="5191125"/>
          <p14:tracePt t="60199" x="3986213" y="5167313"/>
          <p14:tracePt t="60208" x="3986213" y="5151438"/>
          <p14:tracePt t="60214" x="3986213" y="5119688"/>
          <p14:tracePt t="60223" x="3986213" y="5080000"/>
          <p14:tracePt t="60231" x="3986213" y="5032375"/>
          <p14:tracePt t="60239" x="3986213" y="4967288"/>
          <p14:tracePt t="60246" x="3986213" y="4919663"/>
          <p14:tracePt t="60256" x="3986213" y="4864100"/>
          <p14:tracePt t="60263" x="3978275" y="4808538"/>
          <p14:tracePt t="60270" x="3970338" y="4745038"/>
          <p14:tracePt t="60279" x="3970338" y="4689475"/>
          <p14:tracePt t="60286" x="3962400" y="4657725"/>
          <p14:tracePt t="60294" x="3962400" y="4608513"/>
          <p14:tracePt t="60303" x="3962400" y="4584700"/>
          <p14:tracePt t="60310" x="3954463" y="4560888"/>
          <p14:tracePt t="60318" x="3954463" y="4545013"/>
          <p14:tracePt t="60326" x="3954463" y="4537075"/>
          <p14:tracePt t="60334" x="3954463" y="4529138"/>
          <p14:tracePt t="60343" x="3954463" y="4505325"/>
          <p14:tracePt t="60350" x="3954463" y="4497388"/>
          <p14:tracePt t="60358" x="3954463" y="4481513"/>
          <p14:tracePt t="60367" x="3954463" y="4457700"/>
          <p14:tracePt t="60375" x="3954463" y="4418013"/>
          <p14:tracePt t="60382" x="3954463" y="4362450"/>
          <p14:tracePt t="60390" x="3954463" y="4306888"/>
          <p14:tracePt t="60399" x="3954463" y="4257675"/>
          <p14:tracePt t="60408" x="3970338" y="4186238"/>
          <p14:tracePt t="60416" x="3978275" y="4122738"/>
          <p14:tracePt t="60424" x="3986213" y="4059238"/>
          <p14:tracePt t="60431" x="3994150" y="4011613"/>
          <p14:tracePt t="60440" x="3994150" y="3963988"/>
          <p14:tracePt t="60447" x="4002088" y="3922713"/>
          <p14:tracePt t="60460" x="4011613" y="3883025"/>
          <p14:tracePt t="60462" x="4011613" y="3827463"/>
          <p14:tracePt t="60470" x="4011613" y="3787775"/>
          <p14:tracePt t="60479" x="4019550" y="3740150"/>
          <p14:tracePt t="60487" x="4019550" y="3700463"/>
          <p14:tracePt t="60494" x="4019550" y="3660775"/>
          <p14:tracePt t="60504" x="4019550" y="3621088"/>
          <p14:tracePt t="60510" x="4027488" y="3595688"/>
          <p14:tracePt t="60519" x="4027488" y="3571875"/>
          <p14:tracePt t="60526" x="4027488" y="3556000"/>
          <p14:tracePt t="60536" x="4027488" y="3540125"/>
          <p14:tracePt t="60542" x="4027488" y="3524250"/>
          <p14:tracePt t="60558" x="4027488" y="3516313"/>
          <p14:tracePt t="60783" x="4027488" y="3476625"/>
          <p14:tracePt t="60790" x="4019550" y="3452813"/>
          <p14:tracePt t="60801" x="4002088" y="3421063"/>
          <p14:tracePt t="60807" x="3970338" y="3373438"/>
          <p14:tracePt t="60817" x="3930650" y="3341688"/>
          <p14:tracePt t="60824" x="3875088" y="3270250"/>
          <p14:tracePt t="60837" x="3819525" y="3221038"/>
          <p14:tracePt t="60838" x="3763963" y="3165475"/>
          <p14:tracePt t="60847" x="3708400" y="3125788"/>
          <p14:tracePt t="60857" x="3660775" y="3094038"/>
          <p14:tracePt t="60863" x="3619500" y="3070225"/>
          <p14:tracePt t="60878" x="3587750" y="3054350"/>
          <p14:tracePt t="60878" x="3579813" y="3038475"/>
          <p14:tracePt t="60887" x="3563938" y="3030538"/>
          <p14:tracePt t="60895" x="3556000" y="3030538"/>
          <p14:tracePt t="60912" x="3548063" y="3030538"/>
          <p14:tracePt t="60918" x="3548063" y="3022600"/>
          <p14:tracePt t="60926" x="3540125" y="3022600"/>
          <p14:tracePt t="60934" x="3516313" y="3014663"/>
          <p14:tracePt t="60942" x="3492500" y="3006725"/>
          <p14:tracePt t="60950" x="3460750" y="2990850"/>
          <p14:tracePt t="60958" x="3421063" y="2982913"/>
          <p14:tracePt t="60967" x="3365500" y="2967038"/>
          <p14:tracePt t="60975" x="3317875" y="2959100"/>
          <p14:tracePt t="60983" x="3292475" y="2943225"/>
          <p14:tracePt t="60991" x="3260725" y="2927350"/>
          <p14:tracePt t="60998" x="3213100" y="2909888"/>
          <p14:tracePt t="61007" x="3173413" y="2894013"/>
          <p14:tracePt t="61015" x="3141663" y="2886075"/>
          <p14:tracePt t="61023" x="3086100" y="2870200"/>
          <p14:tracePt t="61030" x="3030538" y="2846388"/>
          <p14:tracePt t="61039" x="2957513" y="2814638"/>
          <p14:tracePt t="61046" x="2894013" y="2790825"/>
          <p14:tracePt t="61054" x="2830513" y="2774950"/>
          <p14:tracePt t="61062" x="2767013" y="2751138"/>
          <p14:tracePt t="61072" x="2735263" y="2743200"/>
          <p14:tracePt t="61079" x="2703513" y="2735263"/>
          <p14:tracePt t="61087" x="2679700" y="2735263"/>
          <p14:tracePt t="61095" x="2663825" y="2727325"/>
          <p14:tracePt t="61102" x="2647950" y="2727325"/>
          <p14:tracePt t="61111" x="2640013" y="2727325"/>
          <p14:tracePt t="61118" x="2632075" y="2719388"/>
          <p14:tracePt t="61191" x="2624138" y="2719388"/>
          <p14:tracePt t="61199" x="2566988" y="2719388"/>
          <p14:tracePt t="61210" x="2471738" y="2719388"/>
          <p14:tracePt t="61214" x="2376488" y="2703513"/>
          <p14:tracePt t="61223" x="2273300" y="2703513"/>
          <p14:tracePt t="61230" x="2144713" y="2703513"/>
          <p14:tracePt t="61240" x="2033588" y="2703513"/>
          <p14:tracePt t="61246" x="1930400" y="2703513"/>
          <p14:tracePt t="61255" x="1833563" y="2695575"/>
          <p14:tracePt t="61263" x="1738313" y="2695575"/>
          <p14:tracePt t="61271" x="1666875" y="2695575"/>
          <p14:tracePt t="61278" x="1603375" y="2695575"/>
          <p14:tracePt t="61286" x="1546225" y="2695575"/>
          <p14:tracePt t="61294" x="1514475" y="2695575"/>
          <p14:tracePt t="61302" x="1482725" y="2695575"/>
          <p14:tracePt t="61311" x="1466850" y="2695575"/>
          <p14:tracePt t="61318" x="1443038" y="2703513"/>
          <p14:tracePt t="61326" x="1435100" y="2711450"/>
          <p14:tracePt t="61335" x="1427163" y="2711450"/>
          <p14:tracePt t="61343" x="1403350" y="2711450"/>
          <p14:tracePt t="61350" x="1403350" y="2719388"/>
          <p14:tracePt t="61358" x="1395413" y="2719388"/>
          <p14:tracePt t="61383" x="1387475" y="2719388"/>
          <p14:tracePt t="62183" x="1387475" y="2711450"/>
          <p14:tracePt t="62191" x="1379538" y="2711450"/>
          <p14:tracePt t="62207" x="1379538" y="2703513"/>
          <p14:tracePt t="62214" x="1371600" y="2695575"/>
          <p14:tracePt t="62230" x="1371600" y="2687638"/>
          <p14:tracePt t="63398" x="1371600" y="2679700"/>
          <p14:tracePt t="63406" x="1371600" y="2632075"/>
          <p14:tracePt t="63414" x="1371600" y="2616200"/>
          <p14:tracePt t="63423" x="1371600" y="2592388"/>
          <p14:tracePt t="63430" x="1371600" y="2566988"/>
          <p14:tracePt t="63439" x="1363663" y="2535238"/>
          <p14:tracePt t="63447" x="1363663" y="2511425"/>
          <p14:tracePt t="63461" x="1363663" y="2495550"/>
          <p14:tracePt t="63462" x="1363663" y="2471738"/>
          <p14:tracePt t="63470" x="1355725" y="2455863"/>
          <p14:tracePt t="63478" x="1355725" y="2439988"/>
          <p14:tracePt t="63487" x="1347788" y="2432050"/>
          <p14:tracePt t="63495" x="1347788" y="2408238"/>
          <p14:tracePt t="63510" x="1339850" y="2392363"/>
          <p14:tracePt t="63520" x="1339850" y="2384425"/>
          <p14:tracePt t="63552" x="1339850" y="2376488"/>
          <p14:tracePt t="63567" x="1339850" y="2368550"/>
          <p14:tracePt t="63574" x="1339850" y="2360613"/>
          <p14:tracePt t="63591" x="1339850" y="2352675"/>
          <p14:tracePt t="63599" x="1339850" y="2344738"/>
          <p14:tracePt t="63617" x="1339850" y="2328863"/>
          <p14:tracePt t="63630" x="1339850" y="2320925"/>
          <p14:tracePt t="63656" x="1339850" y="2305050"/>
          <p14:tracePt t="63672" x="1339850" y="2297113"/>
          <p14:tracePt t="63687" x="1339850" y="2289175"/>
          <p14:tracePt t="63695" x="1339850" y="2265363"/>
          <p14:tracePt t="63703" x="1339850" y="2257425"/>
          <p14:tracePt t="63710" x="1339850" y="2241550"/>
          <p14:tracePt t="63719" x="1339850" y="2224088"/>
          <p14:tracePt t="63726" x="1339850" y="2208213"/>
          <p14:tracePt t="63735" x="1339850" y="2192338"/>
          <p14:tracePt t="63742" x="1339850" y="2168525"/>
          <p14:tracePt t="63751" x="1339850" y="2144713"/>
          <p14:tracePt t="63758" x="1339850" y="2128838"/>
          <p14:tracePt t="63767" x="1347788" y="2105025"/>
          <p14:tracePt t="63778" x="1347788" y="2097088"/>
          <p14:tracePt t="63783" x="1347788" y="2081213"/>
          <p14:tracePt t="63792" x="1347788" y="2065338"/>
          <p14:tracePt t="63799" x="1347788" y="2057400"/>
          <p14:tracePt t="63815" x="1355725" y="2049463"/>
          <p14:tracePt t="63834" x="1355725" y="2041525"/>
          <p14:tracePt t="63848" x="1355725" y="2033588"/>
          <p14:tracePt t="63880" x="1363663" y="2025650"/>
          <p14:tracePt t="63958" x="1371600" y="2025650"/>
          <p14:tracePt t="64031" x="1379538" y="2017713"/>
          <p14:tracePt t="64039" x="1379538" y="2009775"/>
          <p14:tracePt t="64047" x="1387475" y="2009775"/>
          <p14:tracePt t="64055" x="1395413" y="2009775"/>
          <p14:tracePt t="64127" x="1403350" y="2009775"/>
          <p14:tracePt t="64183" x="1419225" y="2009775"/>
          <p14:tracePt t="64192" x="1443038" y="2033588"/>
          <p14:tracePt t="64199" x="1474788" y="2065338"/>
          <p14:tracePt t="64210" x="1498600" y="2097088"/>
          <p14:tracePt t="64214" x="1538288" y="2136775"/>
          <p14:tracePt t="64223" x="1562100" y="2168525"/>
          <p14:tracePt t="64231" x="1595438" y="2208213"/>
          <p14:tracePt t="64239" x="1627188" y="2249488"/>
          <p14:tracePt t="64246" x="1643063" y="2289175"/>
          <p14:tracePt t="64255" x="1658938" y="2305050"/>
          <p14:tracePt t="64263" x="1666875" y="2320925"/>
          <p14:tracePt t="64273" x="1674813" y="2328863"/>
          <p14:tracePt t="64278" x="1682750" y="2336800"/>
          <p14:tracePt t="64287" x="1682750" y="2344738"/>
          <p14:tracePt t="64294" x="1690688" y="2344738"/>
          <p14:tracePt t="64304" x="1690688" y="2352675"/>
          <p14:tracePt t="64318" x="1698625" y="2360613"/>
          <p14:tracePt t="64334" x="1698625" y="2368550"/>
          <p14:tracePt t="64342" x="1706563" y="2376488"/>
          <p14:tracePt t="64350" x="1714500" y="2384425"/>
          <p14:tracePt t="64359" x="1714500" y="2400300"/>
          <p14:tracePt t="64367" x="1730375" y="2408238"/>
          <p14:tracePt t="64376" x="1738313" y="2424113"/>
          <p14:tracePt t="64384" x="1746250" y="2432050"/>
          <p14:tracePt t="64392" x="1754188" y="2439988"/>
          <p14:tracePt t="64407" x="1754188" y="2447925"/>
          <p14:tracePt t="64415" x="1762125" y="2447925"/>
          <p14:tracePt t="64423" x="1762125" y="2455863"/>
          <p14:tracePt t="64430" x="1762125" y="2463800"/>
          <p14:tracePt t="64439" x="1770063" y="2471738"/>
          <p14:tracePt t="64447" x="1793875" y="2479675"/>
          <p14:tracePt t="64462" x="1793875" y="2487613"/>
          <p14:tracePt t="64462" x="1801813" y="2495550"/>
          <p14:tracePt t="64488" x="1809750" y="2495550"/>
          <p14:tracePt t="64542" x="1817688" y="2495550"/>
          <p14:tracePt t="64567" x="1817688" y="2503488"/>
          <p14:tracePt t="64590" x="1825625" y="2471738"/>
          <p14:tracePt t="64602" x="1833563" y="2439988"/>
          <p14:tracePt t="64607" x="1841500" y="2416175"/>
          <p14:tracePt t="64615" x="1841500" y="2392363"/>
          <p14:tracePt t="64625" x="1849438" y="2368550"/>
          <p14:tracePt t="64631" x="1849438" y="2344738"/>
          <p14:tracePt t="64640" x="1849438" y="2320925"/>
          <p14:tracePt t="64648" x="1857375" y="2305050"/>
          <p14:tracePt t="64655" x="1857375" y="2289175"/>
          <p14:tracePt t="64663" x="1857375" y="2273300"/>
          <p14:tracePt t="64672" x="1857375" y="2257425"/>
          <p14:tracePt t="64678" x="1857375" y="2233613"/>
          <p14:tracePt t="64687" x="1857375" y="2216150"/>
          <p14:tracePt t="64694" x="1857375" y="2192338"/>
          <p14:tracePt t="64702" x="1857375" y="2176463"/>
          <p14:tracePt t="64710" x="1857375" y="2168525"/>
          <p14:tracePt t="64718" x="1857375" y="2152650"/>
          <p14:tracePt t="64726" x="1865313" y="2128838"/>
          <p14:tracePt t="64734" x="1865313" y="2112963"/>
          <p14:tracePt t="64742" x="1873250" y="2089150"/>
          <p14:tracePt t="64751" x="1889125" y="2065338"/>
          <p14:tracePt t="64758" x="1889125" y="2049463"/>
          <p14:tracePt t="64768" x="1897063" y="2033588"/>
          <p14:tracePt t="64776" x="1905000" y="2009775"/>
          <p14:tracePt t="64785" x="1912938" y="1985963"/>
          <p14:tracePt t="64790" x="1912938" y="1970088"/>
          <p14:tracePt t="64799" x="1912938" y="1954213"/>
          <p14:tracePt t="64807" x="1912938" y="1946275"/>
          <p14:tracePt t="64814" x="1922463" y="1938338"/>
          <p14:tracePt t="64823" x="1922463" y="1922463"/>
          <p14:tracePt t="64833" x="1922463" y="1914525"/>
          <p14:tracePt t="64839" x="1930400" y="1898650"/>
          <p14:tracePt t="64847" x="1930400" y="1881188"/>
          <p14:tracePt t="64859" x="1930400" y="1873250"/>
          <p14:tracePt t="64862" x="1930400" y="1865313"/>
          <p14:tracePt t="64873" x="1938338" y="1849438"/>
          <p14:tracePt t="64887" x="1938338" y="1841500"/>
          <p14:tracePt t="64990" x="1954213" y="1873250"/>
          <p14:tracePt t="64999" x="1954213" y="1890713"/>
          <p14:tracePt t="65008" x="1962150" y="1906588"/>
          <p14:tracePt t="65015" x="1978025" y="1946275"/>
          <p14:tracePt t="65023" x="1985963" y="1970088"/>
          <p14:tracePt t="65031" x="1993900" y="2001838"/>
          <p14:tracePt t="65038" x="2009775" y="2049463"/>
          <p14:tracePt t="65046" x="2033588" y="2097088"/>
          <p14:tracePt t="65055" x="2057400" y="2144713"/>
          <p14:tracePt t="65063" x="2081213" y="2192338"/>
          <p14:tracePt t="65072" x="2105025" y="2224088"/>
          <p14:tracePt t="65078" x="2128838" y="2257425"/>
          <p14:tracePt t="65086" x="2144713" y="2281238"/>
          <p14:tracePt t="65095" x="2160588" y="2297113"/>
          <p14:tracePt t="65102" x="2168525" y="2305050"/>
          <p14:tracePt t="65110" x="2184400" y="2320925"/>
          <p14:tracePt t="65118" x="2208213" y="2328863"/>
          <p14:tracePt t="65127" x="2247900" y="2344738"/>
          <p14:tracePt t="65135" x="2297113" y="2352675"/>
          <p14:tracePt t="65145" x="2328863" y="2368550"/>
          <p14:tracePt t="65150" x="2360613" y="2376488"/>
          <p14:tracePt t="65158" x="2392363" y="2376488"/>
          <p14:tracePt t="65166" x="2416175" y="2376488"/>
          <p14:tracePt t="65175" x="2432050" y="2384425"/>
          <p14:tracePt t="65182" x="2455863" y="2392363"/>
          <p14:tracePt t="65190" x="2479675" y="2392363"/>
          <p14:tracePt t="65199" x="2503488" y="2400300"/>
          <p14:tracePt t="65208" x="2519363" y="2400300"/>
          <p14:tracePt t="65214" x="2543175" y="2400300"/>
          <p14:tracePt t="65223" x="2566988" y="2416175"/>
          <p14:tracePt t="65231" x="2590800" y="2424113"/>
          <p14:tracePt t="65239" x="2632075" y="2439988"/>
          <p14:tracePt t="65246" x="2655888" y="2439988"/>
          <p14:tracePt t="65255" x="2679700" y="2455863"/>
          <p14:tracePt t="65262" x="2695575" y="2463800"/>
          <p14:tracePt t="65272" x="2703513" y="2463800"/>
          <p14:tracePt t="65278" x="2711450" y="2463800"/>
          <p14:tracePt t="65295" x="2711450" y="2471738"/>
          <p14:tracePt t="65310" x="2719388" y="2471738"/>
          <p14:tracePt t="65342" x="2735263" y="2479675"/>
          <p14:tracePt t="65350" x="2751138" y="2495550"/>
          <p14:tracePt t="65358" x="2767013" y="2511425"/>
          <p14:tracePt t="65367" x="2798763" y="2535238"/>
          <p14:tracePt t="65374" x="2830513" y="2559050"/>
          <p14:tracePt t="65383" x="2870200" y="2600325"/>
          <p14:tracePt t="65391" x="2917825" y="2640013"/>
          <p14:tracePt t="65398" x="2949575" y="2663825"/>
          <p14:tracePt t="65407" x="2974975" y="2679700"/>
          <p14:tracePt t="65414" x="2990850" y="2703513"/>
          <p14:tracePt t="65423" x="2998788" y="2703513"/>
          <p14:tracePt t="65430" x="2998788" y="2711450"/>
          <p14:tracePt t="65439" x="3006725" y="2711450"/>
          <p14:tracePt t="65590" x="3006725" y="2719388"/>
          <p14:tracePt t="65623" x="3014663" y="2719388"/>
          <p14:tracePt t="65630" x="3022600" y="2727325"/>
          <p14:tracePt t="65639" x="3078163" y="2759075"/>
          <p14:tracePt t="65646" x="3109913" y="2767013"/>
          <p14:tracePt t="65656" x="3125788" y="2774950"/>
          <p14:tracePt t="65662" x="3125788" y="2782888"/>
          <p14:tracePt t="65782" x="3133725" y="2767013"/>
          <p14:tracePt t="65790" x="3141663" y="2743200"/>
          <p14:tracePt t="65799" x="3141663" y="2727325"/>
          <p14:tracePt t="65807" x="3157538" y="2687638"/>
          <p14:tracePt t="65814" x="3173413" y="2655888"/>
          <p14:tracePt t="65823" x="3181350" y="2624138"/>
          <p14:tracePt t="65831" x="3189288" y="2576513"/>
          <p14:tracePt t="65839" x="3189288" y="2543175"/>
          <p14:tracePt t="65847" x="3189288" y="2495550"/>
          <p14:tracePt t="65860" x="3189288" y="2439988"/>
          <p14:tracePt t="65862" x="3189288" y="2392363"/>
          <p14:tracePt t="65870" x="3189288" y="2344738"/>
          <p14:tracePt t="65889" x="3189288" y="2257425"/>
          <p14:tracePt t="65894" x="3181350" y="2208213"/>
          <p14:tracePt t="65902" x="3181350" y="2184400"/>
          <p14:tracePt t="65910" x="3181350" y="2152650"/>
          <p14:tracePt t="65918" x="3181350" y="2120900"/>
          <p14:tracePt t="65926" x="3181350" y="2089150"/>
          <p14:tracePt t="65935" x="3189288" y="2065338"/>
          <p14:tracePt t="65942" x="3189288" y="2033588"/>
          <p14:tracePt t="65951" x="3189288" y="1993900"/>
          <p14:tracePt t="65958" x="3189288" y="1962150"/>
          <p14:tracePt t="65966" x="3189288" y="1914525"/>
          <p14:tracePt t="65974" x="3189288" y="1873250"/>
          <p14:tracePt t="65983" x="3181350" y="1833563"/>
          <p14:tracePt t="65991" x="3173413" y="1793875"/>
          <p14:tracePt t="65999" x="3173413" y="1770063"/>
          <p14:tracePt t="66006" x="3165475" y="1754188"/>
          <p14:tracePt t="66015" x="3157538" y="1746250"/>
          <p14:tracePt t="66022" x="3157538" y="1738313"/>
          <p14:tracePt t="66030" x="3157538" y="1730375"/>
          <p14:tracePt t="66151" x="3157538" y="1738313"/>
          <p14:tracePt t="66162" x="3165475" y="1809750"/>
          <p14:tracePt t="66167" x="3181350" y="1865313"/>
          <p14:tracePt t="66176" x="3213100" y="1938338"/>
          <p14:tracePt t="66183" x="3252788" y="2017713"/>
          <p14:tracePt t="66192" x="3284538" y="2089150"/>
          <p14:tracePt t="66199" x="3325813" y="2160588"/>
          <p14:tracePt t="66212" x="3357563" y="2216150"/>
          <p14:tracePt t="66214" x="3397250" y="2265363"/>
          <p14:tracePt t="66222" x="3421063" y="2305050"/>
          <p14:tracePt t="66231" x="3452813" y="2344738"/>
          <p14:tracePt t="66240" x="3484563" y="2368550"/>
          <p14:tracePt t="66247" x="3516313" y="2408238"/>
          <p14:tracePt t="66255" x="3540125" y="2439988"/>
          <p14:tracePt t="66262" x="3587750" y="2471738"/>
          <p14:tracePt t="66272" x="3643313" y="2495550"/>
          <p14:tracePt t="66278" x="3708400" y="2535238"/>
          <p14:tracePt t="66287" x="3771900" y="2559050"/>
          <p14:tracePt t="66294" x="3851275" y="2592388"/>
          <p14:tracePt t="66302" x="3914775" y="2608263"/>
          <p14:tracePt t="66310" x="3954463" y="2616200"/>
          <p14:tracePt t="66319" x="3978275" y="2624138"/>
          <p14:tracePt t="66326" x="3986213" y="2632075"/>
          <p14:tracePt t="66334" x="3994150" y="2632075"/>
          <p14:tracePt t="66390" x="4002088" y="2632075"/>
          <p14:tracePt t="66398" x="4011613" y="2640013"/>
          <p14:tracePt t="66407" x="4075113" y="2671763"/>
          <p14:tracePt t="66414" x="4138613" y="2703513"/>
          <p14:tracePt t="66423" x="4249738" y="2743200"/>
          <p14:tracePt t="66430" x="4362450" y="2774950"/>
          <p14:tracePt t="66439" x="4473575" y="2814638"/>
          <p14:tracePt t="66447" x="4568825" y="2854325"/>
          <p14:tracePt t="66458" x="4648200" y="2878138"/>
          <p14:tracePt t="66464" x="4687888" y="2886075"/>
          <p14:tracePt t="66474" x="4705350" y="2886075"/>
          <p14:tracePt t="66598" x="4713288" y="2886075"/>
          <p14:tracePt t="66718" x="4687888" y="2878138"/>
          <p14:tracePt t="66726" x="4679950" y="2862263"/>
          <p14:tracePt t="66736" x="4672013" y="2854325"/>
          <p14:tracePt t="66742" x="4648200" y="2838450"/>
          <p14:tracePt t="66751" x="4640263" y="2838450"/>
          <p14:tracePt t="66758" x="4624388" y="2814638"/>
          <p14:tracePt t="66766" x="4616450" y="2806700"/>
          <p14:tracePt t="66774" x="4608513" y="2790825"/>
          <p14:tracePt t="66783" x="4608513" y="2774950"/>
          <p14:tracePt t="66790" x="4600575" y="2759075"/>
          <p14:tracePt t="66799" x="4592638" y="2735263"/>
          <p14:tracePt t="66807" x="4584700" y="2711450"/>
          <p14:tracePt t="66815" x="4584700" y="2695575"/>
          <p14:tracePt t="66823" x="4584700" y="2671763"/>
          <p14:tracePt t="66830" x="4576763" y="2655888"/>
          <p14:tracePt t="66839" x="4576763" y="2640013"/>
          <p14:tracePt t="66847" x="4576763" y="2616200"/>
          <p14:tracePt t="66857" x="4576763" y="2600325"/>
          <p14:tracePt t="66863" x="4576763" y="2576513"/>
          <p14:tracePt t="66871" x="4576763" y="2551113"/>
          <p14:tracePt t="66898" x="4584700" y="2432050"/>
          <p14:tracePt t="66902" x="4592638" y="2368550"/>
          <p14:tracePt t="66910" x="4608513" y="2305050"/>
          <p14:tracePt t="66919" x="4616450" y="2249488"/>
          <p14:tracePt t="66928" x="4632325" y="2192338"/>
          <p14:tracePt t="66934" x="4640263" y="2128838"/>
          <p14:tracePt t="66943" x="4656138" y="2073275"/>
          <p14:tracePt t="66951" x="4672013" y="2001838"/>
          <p14:tracePt t="66962" x="4687888" y="1970088"/>
          <p14:tracePt t="66966" x="4695825" y="1930400"/>
          <p14:tracePt t="66975" x="4713288" y="1898650"/>
          <p14:tracePt t="66983" x="4729163" y="1865313"/>
          <p14:tracePt t="66992" x="4737100" y="1849438"/>
          <p14:tracePt t="67000" x="4737100" y="1841500"/>
          <p14:tracePt t="67007" x="4737100" y="1825625"/>
          <p14:tracePt t="67015" x="4737100" y="1809750"/>
          <p14:tracePt t="67022" x="4737100" y="1801813"/>
          <p14:tracePt t="67031" x="4737100" y="1778000"/>
          <p14:tracePt t="67039" x="4737100" y="1770063"/>
          <p14:tracePt t="67046" x="4737100" y="1754188"/>
          <p14:tracePt t="67054" x="4729163" y="1738313"/>
          <p14:tracePt t="67063" x="4721225" y="1722438"/>
          <p14:tracePt t="67071" x="4721225" y="1706563"/>
          <p14:tracePt t="67078" x="4713288" y="1698625"/>
          <p14:tracePt t="67086" x="4705350" y="1690688"/>
          <p14:tracePt t="67095" x="4705350" y="1682750"/>
          <p14:tracePt t="67264" x="4705350" y="1690688"/>
          <p14:tracePt t="67276" x="4695825" y="1722438"/>
          <p14:tracePt t="67278" x="4687888" y="1746250"/>
          <p14:tracePt t="67286" x="4687888" y="1762125"/>
          <p14:tracePt t="67294" x="4679950" y="1793875"/>
          <p14:tracePt t="67302" x="4679950" y="1809750"/>
          <p14:tracePt t="67310" x="4672013" y="1833563"/>
          <p14:tracePt t="67319" x="4672013" y="1849438"/>
          <p14:tracePt t="67326" x="4664075" y="1865313"/>
          <p14:tracePt t="67334" x="4664075" y="1881188"/>
          <p14:tracePt t="67342" x="4656138" y="1890713"/>
          <p14:tracePt t="67351" x="4656138" y="1906588"/>
          <p14:tracePt t="67358" x="4648200" y="1914525"/>
          <p14:tracePt t="67367" x="4648200" y="1922463"/>
          <p14:tracePt t="67375" x="4640263" y="1938338"/>
          <p14:tracePt t="67382" x="4632325" y="1962150"/>
          <p14:tracePt t="67390" x="4616450" y="1985963"/>
          <p14:tracePt t="67398" x="4616450" y="2009775"/>
          <p14:tracePt t="67407" x="4608513" y="2049463"/>
          <p14:tracePt t="67414" x="4592638" y="2089150"/>
          <p14:tracePt t="67422" x="4584700" y="2136775"/>
          <p14:tracePt t="67430" x="4576763" y="2192338"/>
          <p14:tracePt t="67439" x="4568825" y="2257425"/>
          <p14:tracePt t="67447" x="4568825" y="2328863"/>
          <p14:tracePt t="67458" x="4576763" y="2408238"/>
          <p14:tracePt t="67462" x="4592638" y="2495550"/>
          <p14:tracePt t="67472" x="4608513" y="2566988"/>
          <p14:tracePt t="67478" x="4632325" y="2640013"/>
          <p14:tracePt t="67487" x="4656138" y="2703513"/>
          <p14:tracePt t="67495" x="4664075" y="2751138"/>
          <p14:tracePt t="67503" x="4687888" y="2814638"/>
          <p14:tracePt t="67510" x="4687888" y="2838450"/>
          <p14:tracePt t="67519" x="4695825" y="2870200"/>
          <p14:tracePt t="67527" x="4705350" y="2909888"/>
          <p14:tracePt t="67534" x="4713288" y="2935288"/>
          <p14:tracePt t="67542" x="4721225" y="2951163"/>
          <p14:tracePt t="67551" x="4721225" y="2959100"/>
          <p14:tracePt t="67559" x="4721225" y="2974975"/>
          <p14:tracePt t="67574" x="4721225" y="2982913"/>
          <p14:tracePt t="67582" x="4721225" y="2990850"/>
          <p14:tracePt t="67590" x="4729163" y="2998788"/>
          <p14:tracePt t="67599" x="4737100" y="3030538"/>
          <p14:tracePt t="67607" x="4752975" y="3054350"/>
          <p14:tracePt t="67615" x="4768850" y="3078163"/>
          <p14:tracePt t="67624" x="4776788" y="3101975"/>
          <p14:tracePt t="67632" x="4792663" y="3133725"/>
          <p14:tracePt t="67640" x="4800600" y="3141663"/>
          <p14:tracePt t="67648" x="4800600" y="3149600"/>
          <p14:tracePt t="67655" x="4800600" y="3165475"/>
          <p14:tracePt t="67679" x="4800600" y="3173413"/>
          <p14:tracePt t="67727" x="4808538" y="3173413"/>
          <p14:tracePt t="67735" x="4840288" y="3205163"/>
          <p14:tracePt t="67743" x="4879975" y="3236913"/>
          <p14:tracePt t="67751" x="4903788" y="3252788"/>
          <p14:tracePt t="67759" x="4951413" y="3278188"/>
          <p14:tracePt t="67767" x="5006975" y="3294063"/>
          <p14:tracePt t="67774" x="5064125" y="3309938"/>
          <p14:tracePt t="67783" x="5135563" y="3309938"/>
          <p14:tracePt t="67790" x="5199063" y="3317875"/>
          <p14:tracePt t="67798" x="5254625" y="3317875"/>
          <p14:tracePt t="67806" x="5326063" y="3302000"/>
          <p14:tracePt t="67815" x="5389563" y="3286125"/>
          <p14:tracePt t="67823" x="5446713" y="3262313"/>
          <p14:tracePt t="67833" x="5494338" y="3244850"/>
          <p14:tracePt t="67839" x="5541963" y="3213100"/>
          <p14:tracePt t="67848" x="5589588" y="3189288"/>
          <p14:tracePt t="67855" x="5621338" y="3157538"/>
          <p14:tracePt t="67864" x="5661025" y="3125788"/>
          <p14:tracePt t="67870" x="5684838" y="3109913"/>
          <p14:tracePt t="67889" x="5708650" y="3078163"/>
          <p14:tracePt t="67895" x="5716588" y="3070225"/>
          <p14:tracePt t="67903" x="5724525" y="3054350"/>
          <p14:tracePt t="67912" x="5732463" y="3038475"/>
          <p14:tracePt t="67920" x="5740400" y="3030538"/>
          <p14:tracePt t="67929" x="5740400" y="3022600"/>
          <p14:tracePt t="67942" x="5749925" y="3014663"/>
          <p14:tracePt t="67958" x="5749925" y="3006725"/>
          <p14:tracePt t="67974" x="5749925" y="2998788"/>
          <p14:tracePt t="67999" x="5757863" y="2990850"/>
          <p14:tracePt t="68015" x="5757863" y="2974975"/>
          <p14:tracePt t="68023" x="5765800" y="2967038"/>
          <p14:tracePt t="68030" x="5765800" y="2951163"/>
          <p14:tracePt t="68039" x="5765800" y="2935288"/>
          <p14:tracePt t="68047" x="5765800" y="2909888"/>
          <p14:tracePt t="68055" x="5765800" y="2886075"/>
          <p14:tracePt t="68063" x="5765800" y="2862263"/>
          <p14:tracePt t="68072" x="5765800" y="2838450"/>
          <p14:tracePt t="68079" x="5773738" y="2814638"/>
          <p14:tracePt t="68086" x="5781675" y="2790825"/>
          <p14:tracePt t="68095" x="5789613" y="2782888"/>
          <p14:tracePt t="68102" x="5789613" y="2767013"/>
          <p14:tracePt t="68111" x="5797550" y="2751138"/>
          <p14:tracePt t="68118" x="5805488" y="2727325"/>
          <p14:tracePt t="68126" x="5813425" y="2719388"/>
          <p14:tracePt t="68135" x="5813425" y="2703513"/>
          <p14:tracePt t="68142" x="5821363" y="2687638"/>
          <p14:tracePt t="68150" x="5829300" y="2663825"/>
          <p14:tracePt t="68159" x="5829300" y="2647950"/>
          <p14:tracePt t="68166" x="5837238" y="2624138"/>
          <p14:tracePt t="68174" x="5853113" y="2600325"/>
          <p14:tracePt t="68182" x="5861050" y="2576513"/>
          <p14:tracePt t="68191" x="5861050" y="2551113"/>
          <p14:tracePt t="68199" x="5876925" y="2519363"/>
          <p14:tracePt t="68209" x="5884863" y="2487613"/>
          <p14:tracePt t="68215" x="5900738" y="2463800"/>
          <p14:tracePt t="68222" x="5900738" y="2424113"/>
          <p14:tracePt t="68231" x="5908675" y="2384425"/>
          <p14:tracePt t="68239" x="5916613" y="2344738"/>
          <p14:tracePt t="68246" x="5932488" y="2312988"/>
          <p14:tracePt t="68255" x="5940425" y="2265363"/>
          <p14:tracePt t="68262" x="5948363" y="2224088"/>
          <p14:tracePt t="68272" x="5956300" y="2176463"/>
          <p14:tracePt t="68279" x="5972175" y="2144713"/>
          <p14:tracePt t="68287" x="5988050" y="2097088"/>
          <p14:tracePt t="68294" x="5995988" y="2057400"/>
          <p14:tracePt t="68302" x="6003925" y="2025650"/>
          <p14:tracePt t="68310" x="6011863" y="2001838"/>
          <p14:tracePt t="68318" x="6019800" y="1970088"/>
          <p14:tracePt t="68326" x="6019800" y="1930400"/>
          <p14:tracePt t="68334" x="6019800" y="1906588"/>
          <p14:tracePt t="68343" x="6019800" y="1881188"/>
          <p14:tracePt t="68350" x="6019800" y="1857375"/>
          <p14:tracePt t="68358" x="6019800" y="1841500"/>
          <p14:tracePt t="68366" x="6019800" y="1833563"/>
          <p14:tracePt t="68375" x="6019800" y="1817688"/>
          <p14:tracePt t="68383" x="6019800" y="1809750"/>
          <p14:tracePt t="68391" x="6019800" y="1801813"/>
          <p14:tracePt t="68399" x="6019800" y="1793875"/>
          <p14:tracePt t="68414" x="6019800" y="1785938"/>
          <p14:tracePt t="68447" x="6019800" y="1778000"/>
          <p14:tracePt t="68655" x="6019800" y="1762125"/>
          <p14:tracePt t="68663" x="6019800" y="1754188"/>
          <p14:tracePt t="68670" x="6019800" y="1746250"/>
          <p14:tracePt t="68678" x="6019800" y="1738313"/>
          <p14:tracePt t="68687" x="6019800" y="1730375"/>
          <p14:tracePt t="68710" x="6019800" y="1722438"/>
          <p14:tracePt t="68814" x="6059488" y="1746250"/>
          <p14:tracePt t="68823" x="6100763" y="1785938"/>
          <p14:tracePt t="68833" x="6132513" y="1817688"/>
          <p14:tracePt t="68838" x="6172200" y="1857375"/>
          <p14:tracePt t="68848" x="6243638" y="1922463"/>
          <p14:tracePt t="68855" x="6307138" y="1985963"/>
          <p14:tracePt t="68862" x="6394450" y="2057400"/>
          <p14:tracePt t="68870" x="6499225" y="2144713"/>
          <p14:tracePt t="68889" x="6826250" y="2392363"/>
          <p14:tracePt t="68896" x="7000875" y="2503488"/>
          <p14:tracePt t="68902" x="7135813" y="2608263"/>
          <p14:tracePt t="68910" x="7240588" y="2671763"/>
          <p14:tracePt t="68919" x="7319963" y="2727325"/>
          <p14:tracePt t="68927" x="7383463" y="2767013"/>
          <p14:tracePt t="68935" x="7431088" y="2798763"/>
          <p14:tracePt t="68942" x="7454900" y="2822575"/>
          <p14:tracePt t="68951" x="7504113" y="2854325"/>
          <p14:tracePt t="68958" x="7575550" y="2886075"/>
          <p14:tracePt t="68966" x="7654925" y="2943225"/>
          <p14:tracePt t="68974" x="7742238" y="3006725"/>
          <p14:tracePt t="68983" x="7839075" y="3054350"/>
          <p14:tracePt t="68990" x="7942263" y="3117850"/>
          <p14:tracePt t="68999" x="8005763" y="3149600"/>
          <p14:tracePt t="69007" x="8029575" y="3157538"/>
          <p14:tracePt t="69015" x="8037513" y="3165475"/>
          <p14:tracePt t="69158" x="8005763" y="3157538"/>
          <p14:tracePt t="69167" x="7981950" y="3157538"/>
          <p14:tracePt t="69178" x="7958138" y="3141663"/>
          <p14:tracePt t="69183" x="7910513" y="3125788"/>
          <p14:tracePt t="69192" x="7878763" y="3117850"/>
          <p14:tracePt t="69199" x="7829550" y="3101975"/>
          <p14:tracePt t="69212" x="7781925" y="3078163"/>
          <p14:tracePt t="69214" x="7726363" y="3062288"/>
          <p14:tracePt t="69223" x="7686675" y="3046413"/>
          <p14:tracePt t="69232" x="7646988" y="3030538"/>
          <p14:tracePt t="69241" x="7607300" y="3006725"/>
          <p14:tracePt t="69248" x="7567613" y="2990850"/>
          <p14:tracePt t="69257" x="7551738" y="2982913"/>
          <p14:tracePt t="69264" x="7527925" y="2974975"/>
          <p14:tracePt t="69277" x="7519988" y="2967038"/>
          <p14:tracePt t="69279" x="7512050" y="2959100"/>
          <p14:tracePt t="69295" x="7496175" y="2951163"/>
          <p14:tracePt t="69303" x="7496175" y="2943225"/>
          <p14:tracePt t="69311" x="7470775" y="2927350"/>
          <p14:tracePt t="69318" x="7454900" y="2919413"/>
          <p14:tracePt t="69326" x="7446963" y="2909888"/>
          <p14:tracePt t="69334" x="7431088" y="2901950"/>
          <p14:tracePt t="69350" x="7431088" y="2894013"/>
          <p14:tracePt t="69374" x="7423150" y="2894013"/>
          <p14:tracePt t="69407" x="7415213" y="2878138"/>
          <p14:tracePt t="69414" x="7407275" y="2870200"/>
          <p14:tracePt t="69422" x="7391400" y="2854325"/>
          <p14:tracePt t="69431" x="7383463" y="2830513"/>
          <p14:tracePt t="69440" x="7375525" y="2814638"/>
          <p14:tracePt t="69449" x="7351713" y="2782888"/>
          <p14:tracePt t="69455" x="7343775" y="2759075"/>
          <p14:tracePt t="69463" x="7327900" y="2727325"/>
          <p14:tracePt t="69470" x="7304088" y="2703513"/>
          <p14:tracePt t="69478" x="7288213" y="2663825"/>
          <p14:tracePt t="69488" x="7264400" y="2640013"/>
          <p14:tracePt t="69495" x="7256463" y="2616200"/>
          <p14:tracePt t="69502" x="7256463" y="2608263"/>
          <p14:tracePt t="69510" x="7248525" y="2600325"/>
          <p14:tracePt t="69518" x="7248525" y="2592388"/>
          <p14:tracePt t="69526" x="7240588" y="2576513"/>
          <p14:tracePt t="69536" x="7240588" y="2566988"/>
          <p14:tracePt t="69542" x="7232650" y="2551113"/>
          <p14:tracePt t="69550" x="7224713" y="2535238"/>
          <p14:tracePt t="69558" x="7216775" y="2527300"/>
          <p14:tracePt t="69567" x="7208838" y="2511425"/>
          <p14:tracePt t="69574" x="7208838" y="2495550"/>
          <p14:tracePt t="69582" x="7200900" y="2471738"/>
          <p14:tracePt t="69590" x="7192963" y="2455863"/>
          <p14:tracePt t="69600" x="7192963" y="2432050"/>
          <p14:tracePt t="69607" x="7192963" y="2416175"/>
          <p14:tracePt t="69614" x="7192963" y="2384425"/>
          <p14:tracePt t="69622" x="7185025" y="2368550"/>
          <p14:tracePt t="69630" x="7185025" y="2344738"/>
          <p14:tracePt t="69639" x="7185025" y="2320925"/>
          <p14:tracePt t="69646" x="7185025" y="2297113"/>
          <p14:tracePt t="69655" x="7185025" y="2273300"/>
          <p14:tracePt t="69662" x="7185025" y="2257425"/>
          <p14:tracePt t="69671" x="7185025" y="2233613"/>
          <p14:tracePt t="69678" x="7185025" y="2208213"/>
          <p14:tracePt t="69687" x="7185025" y="2184400"/>
          <p14:tracePt t="69695" x="7185025" y="2152650"/>
          <p14:tracePt t="69703" x="7185025" y="2128838"/>
          <p14:tracePt t="69710" x="7185025" y="2097088"/>
          <p14:tracePt t="69719" x="7185025" y="2065338"/>
          <p14:tracePt t="69726" x="7185025" y="2017713"/>
          <p14:tracePt t="69734" x="7185025" y="1985963"/>
          <p14:tracePt t="69742" x="7185025" y="1954213"/>
          <p14:tracePt t="69751" x="7185025" y="1922463"/>
          <p14:tracePt t="69759" x="7185025" y="1890713"/>
          <p14:tracePt t="69767" x="7185025" y="1857375"/>
          <p14:tracePt t="69774" x="7185025" y="1833563"/>
          <p14:tracePt t="69783" x="7185025" y="1809750"/>
          <p14:tracePt t="69790" x="7185025" y="1785938"/>
          <p14:tracePt t="69799" x="7185025" y="1770063"/>
          <p14:tracePt t="69806" x="7185025" y="1754188"/>
          <p14:tracePt t="69815" x="7185025" y="1746250"/>
          <p14:tracePt t="69824" x="7185025" y="1738313"/>
          <p14:tracePt t="69835" x="7185025" y="1722438"/>
          <p14:tracePt t="69839" x="7185025" y="1714500"/>
          <p14:tracePt t="69846" x="7185025" y="1706563"/>
          <p14:tracePt t="69855" x="7185025" y="1690688"/>
          <p14:tracePt t="69874" x="7185025" y="1666875"/>
          <p14:tracePt t="69878" x="7185025" y="1651000"/>
          <p14:tracePt t="69887" x="7185025" y="1643063"/>
          <p14:tracePt t="69898" x="7185025" y="1619250"/>
          <p14:tracePt t="69902" x="7185025" y="1603375"/>
          <p14:tracePt t="69910" x="7185025" y="1587500"/>
          <p14:tracePt t="69919" x="7185025" y="1571625"/>
          <p14:tracePt t="69926" x="7185025" y="1563688"/>
          <p14:tracePt t="69934" x="7185025" y="1547813"/>
          <p14:tracePt t="69943" x="7185025" y="1530350"/>
          <p14:tracePt t="69951" x="7185025" y="1522413"/>
          <p14:tracePt t="69958" x="7185025" y="1514475"/>
          <p14:tracePt t="69967" x="7185025" y="1506538"/>
          <p14:tracePt t="69983" x="7185025" y="1498600"/>
          <p14:tracePt t="69991" x="7185025" y="1490663"/>
          <p14:tracePt t="70007" x="7185025" y="1482725"/>
          <p14:tracePt t="70023" x="7185025" y="1474788"/>
          <p14:tracePt t="70039" x="7185025" y="1466850"/>
          <p14:tracePt t="70047" x="7185025" y="1458913"/>
          <p14:tracePt t="70055" x="7185025" y="1450975"/>
          <p14:tracePt t="70063" x="7185025" y="1443038"/>
          <p14:tracePt t="70070" x="7185025" y="1419225"/>
          <p14:tracePt t="70079" x="7185025" y="1411288"/>
          <p14:tracePt t="70087" x="7192963" y="1395413"/>
          <p14:tracePt t="70095" x="7192963" y="1387475"/>
          <p14:tracePt t="70103" x="7192963" y="1379538"/>
          <p14:tracePt t="70111" x="7192963" y="1371600"/>
          <p14:tracePt t="70126" x="7192963" y="1363663"/>
          <p14:tracePt t="70135" x="7192963" y="1355725"/>
          <p14:tracePt t="70150" x="7192963" y="1347788"/>
          <p14:tracePt t="70174" x="7192963" y="1339850"/>
          <p14:tracePt t="70231" x="7192963" y="1331913"/>
          <p14:tracePt t="70240" x="7192963" y="1323975"/>
          <p14:tracePt t="70254" x="7192963" y="1316038"/>
          <p14:tracePt t="70271" x="7192963" y="1308100"/>
          <p14:tracePt t="70294" x="7200900" y="1308100"/>
          <p14:tracePt t="70351" x="7200900" y="1300163"/>
          <p14:tracePt t="70929" x="7200900" y="1323975"/>
          <p14:tracePt t="70934" x="7200900" y="1371600"/>
          <p14:tracePt t="70942" x="7200900" y="1395413"/>
          <p14:tracePt t="70951" x="7200900" y="1435100"/>
          <p14:tracePt t="70959" x="7200900" y="1458913"/>
          <p14:tracePt t="70967" x="7200900" y="1490663"/>
          <p14:tracePt t="70974" x="7200900" y="1522413"/>
          <p14:tracePt t="70983" x="7200900" y="1547813"/>
          <p14:tracePt t="70990" x="7200900" y="1579563"/>
          <p14:tracePt t="70999" x="7200900" y="1603375"/>
          <p14:tracePt t="71007" x="7200900" y="1627188"/>
          <p14:tracePt t="71015" x="7200900" y="1651000"/>
          <p14:tracePt t="71022" x="7200900" y="1682750"/>
          <p14:tracePt t="71032" x="7200900" y="1706563"/>
          <p14:tracePt t="71040" x="7200900" y="1738313"/>
          <p14:tracePt t="71047" x="7200900" y="1793875"/>
          <p14:tracePt t="71055" x="7200900" y="1841500"/>
          <p14:tracePt t="71063" x="7200900" y="1898650"/>
          <p14:tracePt t="71071" x="7208838" y="1962150"/>
          <p14:tracePt t="71079" x="7208838" y="2033588"/>
          <p14:tracePt t="71086" x="7208838" y="2105025"/>
          <p14:tracePt t="71095" x="7208838" y="2200275"/>
          <p14:tracePt t="71103" x="7232650" y="2312988"/>
          <p14:tracePt t="71110" x="7248525" y="2416175"/>
          <p14:tracePt t="71118" x="7264400" y="2535238"/>
          <p14:tracePt t="71127" x="7296150" y="2663825"/>
          <p14:tracePt t="71135" x="7312025" y="2782888"/>
          <p14:tracePt t="71143" x="7335838" y="2886075"/>
          <p14:tracePt t="71150" x="7343775" y="2990850"/>
          <p14:tracePt t="71158" x="7351713" y="3086100"/>
          <p14:tracePt t="71167" x="7351713" y="3165475"/>
          <p14:tracePt t="71179" x="7351713" y="3244850"/>
          <p14:tracePt t="71183" x="7351713" y="3309938"/>
          <p14:tracePt t="71192" x="7351713" y="3341688"/>
          <p14:tracePt t="71200" x="7343775" y="3381375"/>
          <p14:tracePt t="71212" x="7343775" y="3405188"/>
          <p14:tracePt t="71214" x="7335838" y="3413125"/>
          <p14:tracePt t="71222" x="7335838" y="3421063"/>
          <p14:tracePt t="71231" x="7335838" y="3436938"/>
          <p14:tracePt t="71239" x="7335838" y="3452813"/>
          <p14:tracePt t="71255" x="7335838" y="3460750"/>
          <p14:tracePt t="71263" x="7335838" y="3476625"/>
          <p14:tracePt t="71272" x="7335838" y="3492500"/>
          <p14:tracePt t="71278" x="7335838" y="3516313"/>
          <p14:tracePt t="71286" x="7335838" y="3540125"/>
          <p14:tracePt t="71295" x="7335838" y="3563938"/>
          <p14:tracePt t="71302" x="7335838" y="3595688"/>
          <p14:tracePt t="71311" x="7335838" y="3636963"/>
          <p14:tracePt t="71318" x="7335838" y="3676650"/>
          <p14:tracePt t="71326" x="7335838" y="3700463"/>
          <p14:tracePt t="71334" x="7335838" y="3716338"/>
          <p14:tracePt t="71343" x="7335838" y="3724275"/>
          <p14:tracePt t="71351" x="7335838" y="3732213"/>
          <p14:tracePt t="71358" x="7335838" y="3740150"/>
          <p14:tracePt t="71440" x="7335838" y="3748088"/>
          <p14:tracePt t="71447" x="7335838" y="3756025"/>
          <p14:tracePt t="71462" x="7335838" y="3771900"/>
          <p14:tracePt t="71462" x="7335838" y="3787775"/>
          <p14:tracePt t="71472" x="7327900" y="3803650"/>
          <p14:tracePt t="71478" x="7327900" y="3811588"/>
          <p14:tracePt t="71487" x="7312025" y="3835400"/>
          <p14:tracePt t="71495" x="7304088" y="3843338"/>
          <p14:tracePt t="71505" x="7304088" y="3851275"/>
          <p14:tracePt t="71511" x="7296150" y="3859213"/>
          <p14:tracePt t="71526" x="7288213" y="3867150"/>
          <p14:tracePt t="71534" x="7288213" y="3875088"/>
          <p14:tracePt t="71544" x="7280275" y="3875088"/>
          <p14:tracePt t="71555" x="7272338" y="3875088"/>
          <p14:tracePt t="71558" x="7272338" y="3883025"/>
          <p14:tracePt t="71566" x="7264400" y="3883025"/>
          <p14:tracePt t="71575" x="7264400" y="3890963"/>
          <p14:tracePt t="71583" x="7256463" y="3890963"/>
          <p14:tracePt t="71590" x="7256463" y="3898900"/>
          <p14:tracePt t="71599" x="7248525" y="3906838"/>
          <p14:tracePt t="71608" x="7240588" y="3906838"/>
          <p14:tracePt t="71614" x="7240588" y="3914775"/>
          <p14:tracePt t="71623" x="7232650" y="3914775"/>
          <p14:tracePt t="71639" x="7224713" y="3922713"/>
          <p14:tracePt t="71655" x="7224713" y="3930650"/>
          <p14:tracePt t="71662" x="7216775" y="3938588"/>
          <p14:tracePt t="71672" x="7208838" y="3938588"/>
          <p14:tracePt t="71678" x="7200900" y="3948113"/>
          <p14:tracePt t="71694" x="7192963" y="3963988"/>
          <p14:tracePt t="71703" x="7185025" y="3963988"/>
          <p14:tracePt t="71711" x="7169150" y="3971925"/>
          <p14:tracePt t="71719" x="7161213" y="3979863"/>
          <p14:tracePt t="71726" x="7145338" y="3995738"/>
          <p14:tracePt t="71735" x="7135813" y="4003675"/>
          <p14:tracePt t="71743" x="7127875" y="4011613"/>
          <p14:tracePt t="71750" x="7104063" y="4019550"/>
          <p14:tracePt t="71758" x="7088188" y="4035425"/>
          <p14:tracePt t="71766" x="7072313" y="4043363"/>
          <p14:tracePt t="71774" x="7048500" y="4067175"/>
          <p14:tracePt t="71783" x="7024688" y="4075113"/>
          <p14:tracePt t="71792" x="7000875" y="4083050"/>
          <p14:tracePt t="71799" x="6969125" y="4098925"/>
          <p14:tracePt t="71806" x="6929438" y="4114800"/>
          <p14:tracePt t="71815" x="6897688" y="4122738"/>
          <p14:tracePt t="71823" x="6842125" y="4138613"/>
          <p14:tracePt t="71830" x="6784975" y="4146550"/>
          <p14:tracePt t="71839" x="6721475" y="4154488"/>
          <p14:tracePt t="71847" x="6642100" y="4154488"/>
          <p14:tracePt t="71855" x="6570663" y="4162425"/>
          <p14:tracePt t="71862" x="6515100" y="4162425"/>
          <p14:tracePt t="71870" x="6483350" y="4170363"/>
          <p14:tracePt t="71888" x="6442075" y="4170363"/>
          <p14:tracePt t="71896" x="6434138" y="4170363"/>
          <p14:tracePt t="71999" x="6426200" y="4170363"/>
          <p14:tracePt t="72007" x="6418263" y="4170363"/>
          <p14:tracePt t="72015" x="6394450" y="4178300"/>
          <p14:tracePt t="72023" x="6378575" y="4178300"/>
          <p14:tracePt t="72030" x="6354763" y="4186238"/>
          <p14:tracePt t="72039" x="6330950" y="4186238"/>
          <p14:tracePt t="72047" x="6307138" y="4186238"/>
          <p14:tracePt t="72055" x="6291263" y="4194175"/>
          <p14:tracePt t="72064" x="6283325" y="4194175"/>
          <p14:tracePt t="72072" x="6275388" y="4194175"/>
          <p14:tracePt t="72086" x="6267450" y="4194175"/>
          <p14:tracePt t="72111" x="6251575" y="4194175"/>
          <p14:tracePt t="72127" x="6243638" y="4194175"/>
          <p14:tracePt t="72134" x="6235700" y="4194175"/>
          <p14:tracePt t="72142" x="6227763" y="4194175"/>
          <p14:tracePt t="72150" x="6211888" y="4194175"/>
          <p14:tracePt t="72160" x="6196013" y="4194175"/>
          <p14:tracePt t="72167" x="6188075" y="4202113"/>
          <p14:tracePt t="72175" x="6172200" y="4202113"/>
          <p14:tracePt t="72183" x="6164263" y="4202113"/>
          <p14:tracePt t="72190" x="6148388" y="4210050"/>
          <p14:tracePt t="72198" x="6140450" y="4210050"/>
          <p14:tracePt t="72207" x="6132513" y="4210050"/>
          <p14:tracePt t="72215" x="6124575" y="4210050"/>
          <p14:tracePt t="72223" x="6116638" y="4210050"/>
          <p14:tracePt t="72230" x="6108700" y="4210050"/>
          <p14:tracePt t="72239" x="6100763" y="4210050"/>
          <p14:tracePt t="72248" x="6091238" y="4210050"/>
          <p14:tracePt t="72257" x="6083300" y="4210050"/>
          <p14:tracePt t="72276" x="6067425" y="4217988"/>
          <p14:tracePt t="72278" x="6059488" y="4217988"/>
          <p14:tracePt t="72286" x="6043613" y="4217988"/>
          <p14:tracePt t="72294" x="6035675" y="4217988"/>
          <p14:tracePt t="72302" x="6019800" y="4217988"/>
          <p14:tracePt t="72310" x="6003925" y="4225925"/>
          <p14:tracePt t="72318" x="5995988" y="4225925"/>
          <p14:tracePt t="72327" x="5988050" y="4225925"/>
          <p14:tracePt t="72334" x="5972175" y="4225925"/>
          <p14:tracePt t="72343" x="5964238" y="4225925"/>
          <p14:tracePt t="72350" x="5956300" y="4225925"/>
          <p14:tracePt t="72358" x="5940425" y="4225925"/>
          <p14:tracePt t="72367" x="5924550" y="4225925"/>
          <p14:tracePt t="72375" x="5916613" y="4233863"/>
          <p14:tracePt t="72382" x="5900738" y="4233863"/>
          <p14:tracePt t="72391" x="5892800" y="4233863"/>
          <p14:tracePt t="72398" x="5884863" y="4233863"/>
          <p14:tracePt t="72407" x="5876925" y="4233863"/>
          <p14:tracePt t="72415" x="5868988" y="4233863"/>
          <p14:tracePt t="72422" x="5861050" y="4233863"/>
          <p14:tracePt t="72431" x="5853113" y="4233863"/>
          <p14:tracePt t="72439" x="5837238" y="4233863"/>
          <p14:tracePt t="72459" x="5829300" y="4233863"/>
          <p14:tracePt t="72462" x="5813425" y="4241800"/>
          <p14:tracePt t="72470" x="5797550" y="4241800"/>
          <p14:tracePt t="72478" x="5789613" y="4241800"/>
          <p14:tracePt t="72488" x="5773738" y="4241800"/>
          <p14:tracePt t="72494" x="5757863" y="4241800"/>
          <p14:tracePt t="72503" x="5749925" y="4249738"/>
          <p14:tracePt t="72510" x="5732463" y="4249738"/>
          <p14:tracePt t="72520" x="5724525" y="4257675"/>
          <p14:tracePt t="72526" x="5700713" y="4257675"/>
          <p14:tracePt t="72535" x="5692775" y="4257675"/>
          <p14:tracePt t="72543" x="5668963" y="4257675"/>
          <p14:tracePt t="72551" x="5637213" y="4265613"/>
          <p14:tracePt t="72559" x="5605463" y="4273550"/>
          <p14:tracePt t="72566" x="5557838" y="4291013"/>
          <p14:tracePt t="72575" x="5510213" y="4298950"/>
          <p14:tracePt t="72583" x="5454650" y="4314825"/>
          <p14:tracePt t="72590" x="5397500" y="4322763"/>
          <p14:tracePt t="72600" x="5341938" y="4338638"/>
          <p14:tracePt t="72607" x="5286375" y="4346575"/>
          <p14:tracePt t="72614" x="5230813" y="4362450"/>
          <p14:tracePt t="72623" x="5167313" y="4370388"/>
          <p14:tracePt t="72630" x="5111750" y="4378325"/>
          <p14:tracePt t="72639" x="5064125" y="4386263"/>
          <p14:tracePt t="72648" x="5006975" y="4402138"/>
          <p14:tracePt t="72655" x="4951413" y="4410075"/>
          <p14:tracePt t="72663" x="4903788" y="4418013"/>
          <p14:tracePt t="72670" x="4872038" y="4425950"/>
          <p14:tracePt t="72678" x="4832350" y="4433888"/>
          <p14:tracePt t="72687" x="4824413" y="4433888"/>
          <p14:tracePt t="72694" x="4816475" y="4433888"/>
          <p14:tracePt t="72718" x="4808538" y="4433888"/>
          <p14:tracePt t="72935" x="4800600" y="4441825"/>
          <p14:tracePt t="72943" x="4768850" y="4457700"/>
          <p14:tracePt t="72951" x="4745038" y="4465638"/>
          <p14:tracePt t="72958" x="4729163" y="4481513"/>
          <p14:tracePt t="72966" x="4705350" y="4489450"/>
          <p14:tracePt t="72974" x="4695825" y="4497388"/>
          <p14:tracePt t="72983" x="4679950" y="4505325"/>
          <p14:tracePt t="72991" x="4672013" y="4505325"/>
          <p14:tracePt t="72998" x="4664075" y="4505325"/>
          <p14:tracePt t="73006" x="4656138" y="4505325"/>
          <p14:tracePt t="73015" x="4656138" y="4513263"/>
          <p14:tracePt t="73031" x="4648200" y="4513263"/>
          <p14:tracePt t="73374" x="4648200" y="4521200"/>
          <p14:tracePt t="73383" x="4640263" y="4545013"/>
          <p14:tracePt t="73391" x="4632325" y="4560888"/>
          <p14:tracePt t="73398" x="4632325" y="4576763"/>
          <p14:tracePt t="73407" x="4624388" y="4592638"/>
          <p14:tracePt t="73414" x="4616450" y="4600575"/>
          <p14:tracePt t="73423" x="4608513" y="4616450"/>
          <p14:tracePt t="73431" x="4608513" y="4633913"/>
          <p14:tracePt t="73446" x="4608513" y="4641850"/>
          <p14:tracePt t="73455" x="4600575" y="4649788"/>
          <p14:tracePt t="73471" x="4600575" y="4657725"/>
          <p14:tracePt t="73646" x="4600575" y="4673600"/>
          <p14:tracePt t="73655" x="4592638" y="4705350"/>
          <p14:tracePt t="73662" x="4584700" y="4729163"/>
          <p14:tracePt t="73672" x="4584700" y="4752975"/>
          <p14:tracePt t="73678" x="4576763" y="4768850"/>
          <p14:tracePt t="73686" x="4568825" y="4792663"/>
          <p14:tracePt t="73694" x="4568825" y="4816475"/>
          <p14:tracePt t="73702" x="4560888" y="4848225"/>
          <p14:tracePt t="73710" x="4560888" y="4895850"/>
          <p14:tracePt t="73719" x="4552950" y="4935538"/>
          <p14:tracePt t="73726" x="4552950" y="5000625"/>
          <p14:tracePt t="73735" x="4552950" y="5048250"/>
          <p14:tracePt t="73742" x="4552950" y="5087938"/>
          <p14:tracePt t="73750" x="4552950" y="5135563"/>
          <p14:tracePt t="73758" x="4552950" y="5167313"/>
          <p14:tracePt t="73767" x="4552950" y="5199063"/>
          <p14:tracePt t="73774" x="4552950" y="5222875"/>
          <p14:tracePt t="73782" x="4552950" y="5238750"/>
          <p14:tracePt t="73790" x="4552950" y="5254625"/>
          <p14:tracePt t="73798" x="4552950" y="5262563"/>
          <p14:tracePt t="75272" x="4537075" y="5254625"/>
          <p14:tracePt t="75278" x="4529138" y="5246688"/>
          <p14:tracePt t="75286" x="4521200" y="5238750"/>
          <p14:tracePt t="75302" x="4505325" y="5230813"/>
          <p14:tracePt t="75318" x="4497388" y="5222875"/>
          <p14:tracePt t="75342" x="4489450" y="5214938"/>
          <p14:tracePt t="75358" x="4489450" y="5207000"/>
          <p14:tracePt t="75382" x="4481513" y="5207000"/>
          <p14:tracePt t="75422" x="4481513" y="5199063"/>
          <p14:tracePt t="76039" x="4441825" y="5159375"/>
          <p14:tracePt t="76046" x="4425950" y="5135563"/>
          <p14:tracePt t="76054" x="4418013" y="5119688"/>
          <p14:tracePt t="76063" x="4410075" y="5111750"/>
          <p14:tracePt t="76071" x="4402138" y="5095875"/>
          <p14:tracePt t="76078" x="4386263" y="5087938"/>
          <p14:tracePt t="76086" x="4378325" y="5072063"/>
          <p14:tracePt t="76095" x="4370388" y="5056188"/>
          <p14:tracePt t="76103" x="4362450" y="5040313"/>
          <p14:tracePt t="76111" x="4344988" y="5032375"/>
          <p14:tracePt t="76119" x="4344988" y="5016500"/>
          <p14:tracePt t="76127" x="4337050" y="5008563"/>
          <p14:tracePt t="76135" x="4329113" y="4992688"/>
          <p14:tracePt t="76143" x="4321175" y="4984750"/>
          <p14:tracePt t="76150" x="4313238" y="4976813"/>
          <p14:tracePt t="76158" x="4313238" y="4959350"/>
          <p14:tracePt t="76166" x="4297363" y="4951413"/>
          <p14:tracePt t="76174" x="4289425" y="4935538"/>
          <p14:tracePt t="76182" x="4281488" y="4911725"/>
          <p14:tracePt t="76190" x="4265613" y="4895850"/>
          <p14:tracePt t="76199" x="4265613" y="4887913"/>
          <p14:tracePt t="76207" x="4249738" y="4864100"/>
          <p14:tracePt t="76215" x="4241800" y="4840288"/>
          <p14:tracePt t="76223" x="4225925" y="4816475"/>
          <p14:tracePt t="76230" x="4217988" y="4792663"/>
          <p14:tracePt t="76238" x="4217988" y="4776788"/>
          <p14:tracePt t="76246" x="4202113" y="4752975"/>
          <p14:tracePt t="76255" x="4194175" y="4713288"/>
          <p14:tracePt t="76263" x="4178300" y="4689475"/>
          <p14:tracePt t="76270" x="4170363" y="4657725"/>
          <p14:tracePt t="76278" x="4162425" y="4624388"/>
          <p14:tracePt t="76286" x="4146550" y="4600575"/>
          <p14:tracePt t="76294" x="4138613" y="4576763"/>
          <p14:tracePt t="76302" x="4114800" y="4537075"/>
          <p14:tracePt t="76310" x="4090988" y="4505325"/>
          <p14:tracePt t="76318" x="4067175" y="4473575"/>
          <p14:tracePt t="76326" x="4051300" y="4449763"/>
          <p14:tracePt t="76334" x="4035425" y="4418013"/>
          <p14:tracePt t="76342" x="4027488" y="4402138"/>
          <p14:tracePt t="76351" x="4002088" y="4386263"/>
          <p14:tracePt t="76358" x="3994150" y="4370388"/>
          <p14:tracePt t="76366" x="3978275" y="4354513"/>
          <p14:tracePt t="76374" x="3978275" y="4338638"/>
          <p14:tracePt t="76383" x="3962400" y="4322763"/>
          <p14:tracePt t="76390" x="3954463" y="4298950"/>
          <p14:tracePt t="76398" x="3938588" y="4273550"/>
          <p14:tracePt t="76407" x="3922713" y="4249738"/>
          <p14:tracePt t="76414" x="3914775" y="4233863"/>
          <p14:tracePt t="76422" x="3898900" y="4202113"/>
          <p14:tracePt t="76431" x="3890963" y="4178300"/>
          <p14:tracePt t="76439" x="3883025" y="4162425"/>
          <p14:tracePt t="76446" x="3867150" y="4130675"/>
          <p14:tracePt t="76455" x="3859213" y="4106863"/>
          <p14:tracePt t="76462" x="3851275" y="4083050"/>
          <p14:tracePt t="76471" x="3835400" y="4051300"/>
          <p14:tracePt t="76478" x="3827463" y="4027488"/>
          <p14:tracePt t="76489" x="3827463" y="4003675"/>
          <p14:tracePt t="76496" x="3811588" y="3979863"/>
          <p14:tracePt t="76506" x="3803650" y="3938588"/>
          <p14:tracePt t="76511" x="3787775" y="3906838"/>
          <p14:tracePt t="76519" x="3779838" y="3867150"/>
          <p14:tracePt t="76526" x="3763963" y="3835400"/>
          <p14:tracePt t="76535" x="3756025" y="3795713"/>
          <p14:tracePt t="76543" x="3740150" y="3763963"/>
          <p14:tracePt t="76552" x="3732213" y="3732213"/>
          <p14:tracePt t="76558" x="3724275" y="3708400"/>
          <p14:tracePt t="76567" x="3716338" y="3676650"/>
          <p14:tracePt t="76574" x="3708400" y="3652838"/>
          <p14:tracePt t="76583" x="3700463" y="3636963"/>
          <p14:tracePt t="76590" x="3700463" y="3621088"/>
          <p14:tracePt t="76598" x="3700463" y="3605213"/>
          <p14:tracePt t="76607" x="3692525" y="3587750"/>
          <p14:tracePt t="76614" x="3692525" y="3571875"/>
          <p14:tracePt t="76623" x="3684588" y="3556000"/>
          <p14:tracePt t="76630" x="3676650" y="3540125"/>
          <p14:tracePt t="76639" x="3676650" y="3516313"/>
          <p14:tracePt t="76647" x="3668713" y="3500438"/>
          <p14:tracePt t="76655" x="3660775" y="3476625"/>
          <p14:tracePt t="76662" x="3651250" y="3452813"/>
          <p14:tracePt t="76670" x="3643313" y="3436938"/>
          <p14:tracePt t="76678" x="3643313" y="3421063"/>
          <p14:tracePt t="76686" x="3627438" y="3405188"/>
          <p14:tracePt t="76694" x="3627438" y="3381375"/>
          <p14:tracePt t="76702" x="3619500" y="3365500"/>
          <p14:tracePt t="76710" x="3619500" y="3349625"/>
          <p14:tracePt t="76718" x="3611563" y="3341688"/>
          <p14:tracePt t="76726" x="3611563" y="3317875"/>
          <p14:tracePt t="76734" x="3611563" y="3309938"/>
          <p14:tracePt t="76742" x="3603625" y="3309938"/>
          <p14:tracePt t="76758" x="3603625" y="3302000"/>
          <p14:tracePt t="76774" x="3603625" y="3294063"/>
          <p14:tracePt t="76783" x="3595688" y="3294063"/>
          <p14:tracePt t="78334" x="3579813" y="3286125"/>
          <p14:tracePt t="78343" x="3571875" y="3286125"/>
          <p14:tracePt t="78398" x="3563938" y="3286125"/>
          <p14:tracePt t="78414" x="3563938" y="3278188"/>
          <p14:tracePt t="78422" x="3524250" y="3270250"/>
          <p14:tracePt t="78430" x="3500438" y="3252788"/>
          <p14:tracePt t="78439" x="3484563" y="3252788"/>
          <p14:tracePt t="78447" x="3468688" y="3244850"/>
          <p14:tracePt t="78455" x="3452813" y="3236913"/>
          <p14:tracePt t="78462" x="3429000" y="3228975"/>
          <p14:tracePt t="78471" x="3405188" y="3213100"/>
          <p14:tracePt t="78479" x="3357563" y="3189288"/>
          <p14:tracePt t="78488" x="3325813" y="3165475"/>
          <p14:tracePt t="78494" x="3276600" y="3141663"/>
          <p14:tracePt t="78503" x="3228975" y="3109913"/>
          <p14:tracePt t="78510" x="3189288" y="3086100"/>
          <p14:tracePt t="78520" x="3149600" y="3062288"/>
          <p14:tracePt t="78526" x="3109913" y="3038475"/>
          <p14:tracePt t="78534" x="3086100" y="3022600"/>
          <p14:tracePt t="78542" x="3070225" y="3014663"/>
          <p14:tracePt t="78550" x="3054350" y="3006725"/>
          <p14:tracePt t="78558" x="3054350" y="2998788"/>
          <p14:tracePt t="78566" x="3038475" y="2998788"/>
          <p14:tracePt t="78574" x="3038475" y="2990850"/>
          <p14:tracePt t="78582" x="3022600" y="2982913"/>
          <p14:tracePt t="78590" x="2998788" y="2967038"/>
          <p14:tracePt t="78598" x="2967038" y="2951163"/>
          <p14:tracePt t="78607" x="2941638" y="2927350"/>
          <p14:tracePt t="78615" x="2909888" y="2909888"/>
          <p14:tracePt t="78623" x="2878138" y="2894013"/>
          <p14:tracePt t="78631" x="2846388" y="2878138"/>
          <p14:tracePt t="78639" x="2814638" y="2862263"/>
          <p14:tracePt t="78649" x="2790825" y="2854325"/>
          <p14:tracePt t="78655" x="2751138" y="2830513"/>
          <p14:tracePt t="78663" x="2711450" y="2814638"/>
          <p14:tracePt t="78670" x="2679700" y="2798763"/>
          <p14:tracePt t="78678" x="2655888" y="2782888"/>
          <p14:tracePt t="78687" x="2624138" y="2774950"/>
          <p14:tracePt t="78695" x="2606675" y="2767013"/>
          <p14:tracePt t="78704" x="2598738" y="2759075"/>
          <p14:tracePt t="78711" x="2574925" y="2759075"/>
          <p14:tracePt t="78718" x="2559050" y="2751138"/>
          <p14:tracePt t="78726" x="2543175" y="2743200"/>
          <p14:tracePt t="78735" x="2519363" y="2735263"/>
          <p14:tracePt t="78743" x="2495550" y="2735263"/>
          <p14:tracePt t="78751" x="2479675" y="2719388"/>
          <p14:tracePt t="78758" x="2455863" y="2711450"/>
          <p14:tracePt t="78767" x="2432050" y="2711450"/>
          <p14:tracePt t="78774" x="2400300" y="2695575"/>
          <p14:tracePt t="78783" x="2376488" y="2687638"/>
          <p14:tracePt t="78790" x="2344738" y="2671763"/>
          <p14:tracePt t="78800" x="2297113" y="2655888"/>
          <p14:tracePt t="78807" x="2232025" y="2640013"/>
          <p14:tracePt t="78815" x="2168525" y="2616200"/>
          <p14:tracePt t="78823" x="2128838" y="2600325"/>
          <p14:tracePt t="78834" x="2081213" y="2584450"/>
          <p14:tracePt t="78838" x="2049463" y="2584450"/>
          <p14:tracePt t="78848" x="2017713" y="2576513"/>
          <p14:tracePt t="78855" x="2001838" y="2566988"/>
          <p14:tracePt t="78863" x="1985963" y="2566988"/>
          <p14:tracePt t="78873" x="1978025" y="2559050"/>
          <p14:tracePt t="78879" x="1970088" y="2559050"/>
          <p14:tracePt t="78918" x="1970088" y="2566988"/>
          <p14:tracePt t="78926" x="1954213" y="2608263"/>
          <p14:tracePt t="78936" x="1954213" y="2624138"/>
          <p14:tracePt t="78943" x="1946275" y="2640013"/>
          <p14:tracePt t="78951" x="1938338" y="2655888"/>
          <p14:tracePt t="78958" x="1938338" y="2671763"/>
          <p14:tracePt t="78967" x="1930400" y="2695575"/>
          <p14:tracePt t="78975" x="1912938" y="2711450"/>
          <p14:tracePt t="78983" x="1912938" y="2727325"/>
          <p14:tracePt t="78990" x="1897063" y="2743200"/>
          <p14:tracePt t="78999" x="1889125" y="2759075"/>
          <p14:tracePt t="79007" x="1873250" y="2767013"/>
          <p14:tracePt t="79015" x="1873250" y="2774950"/>
          <p14:tracePt t="79022" x="1865313" y="2774950"/>
          <p14:tracePt t="79119" x="1857375" y="2774950"/>
          <p14:tracePt t="79127" x="1809750" y="2798763"/>
          <p14:tracePt t="79135" x="1785938" y="2806700"/>
          <p14:tracePt t="79146" x="1754188" y="2814638"/>
          <p14:tracePt t="79150" x="1730375" y="2814638"/>
          <p14:tracePt t="79160" x="1714500" y="2814638"/>
          <p14:tracePt t="79167" x="1706563" y="2814638"/>
          <p14:tracePt t="79176" x="1698625" y="2814638"/>
          <p14:tracePt t="79183" x="1690688" y="2814638"/>
          <p14:tracePt t="79208" x="1682750" y="2814638"/>
          <p14:tracePt t="79214" x="1674813" y="2814638"/>
          <p14:tracePt t="79238" x="1666875" y="2814638"/>
          <p14:tracePt t="79255" x="1651000" y="2814638"/>
          <p14:tracePt t="79262" x="1643063" y="2814638"/>
          <p14:tracePt t="79271" x="1635125" y="2814638"/>
          <p14:tracePt t="79279" x="1611313" y="2814638"/>
          <p14:tracePt t="79287" x="1587500" y="2814638"/>
          <p14:tracePt t="79294" x="1571625" y="2814638"/>
          <p14:tracePt t="79302" x="1546225" y="2814638"/>
          <p14:tracePt t="79310" x="1530350" y="2814638"/>
          <p14:tracePt t="79318" x="1506538" y="2814638"/>
          <p14:tracePt t="79326" x="1490663" y="2814638"/>
          <p14:tracePt t="79335" x="1474788" y="2814638"/>
          <p14:tracePt t="79342" x="1458913" y="2814638"/>
          <p14:tracePt t="79350" x="1450975" y="2814638"/>
          <p14:tracePt t="79359" x="1443038" y="2814638"/>
          <p14:tracePt t="79366" x="1435100" y="2814638"/>
          <p14:tracePt t="79414" x="1427163" y="2814638"/>
          <p14:tracePt t="80310" x="1419225" y="2814638"/>
          <p14:tracePt t="80326" x="1411288" y="2814638"/>
          <p14:tracePt t="80342" x="1403350" y="2814638"/>
          <p14:tracePt t="80358" x="1395413" y="2814638"/>
          <p14:tracePt t="80430" x="1387475" y="2814638"/>
          <p14:tracePt t="80536" x="1379538" y="2814638"/>
          <p14:tracePt t="80958" x="1371600" y="2814638"/>
          <p14:tracePt t="80975" x="1363663" y="2814638"/>
          <p14:tracePt t="81095" x="1355725" y="2814638"/>
          <p14:tracePt t="81183" x="1347788" y="2814638"/>
          <p14:tracePt t="83574" x="1355725" y="2814638"/>
          <p14:tracePt t="83590" x="1363663" y="2814638"/>
          <p14:tracePt t="83606" x="1371600" y="2814638"/>
          <p14:tracePt t="83623" x="1379538" y="2822575"/>
          <p14:tracePt t="83655" x="1387475" y="2822575"/>
          <p14:tracePt t="83695" x="1395413" y="2822575"/>
          <p14:tracePt t="83702" x="1403350" y="2822575"/>
          <p14:tracePt t="83710" x="1403350" y="2830513"/>
          <p14:tracePt t="83726" x="1411288" y="2830513"/>
          <p14:tracePt t="83735" x="1411288" y="2838450"/>
          <p14:tracePt t="83751" x="1419225" y="2838450"/>
          <p14:tracePt t="83926" x="1427163" y="2838450"/>
          <p14:tracePt t="83935" x="1443038" y="2838450"/>
          <p14:tracePt t="83942" x="1458913" y="2838450"/>
          <p14:tracePt t="83951" x="1466850" y="2838450"/>
          <p14:tracePt t="83958" x="1482725" y="2830513"/>
          <p14:tracePt t="83968" x="1490663" y="2830513"/>
          <p14:tracePt t="83976" x="1498600" y="2830513"/>
          <p14:tracePt t="83992" x="1506538" y="2830513"/>
          <p14:tracePt t="84103" x="1506538" y="2822575"/>
          <p14:tracePt t="84110" x="1530350" y="2814638"/>
          <p14:tracePt t="84119" x="1554163" y="2814638"/>
          <p14:tracePt t="84127" x="1571625" y="2814638"/>
          <p14:tracePt t="84135" x="1587500" y="2814638"/>
          <p14:tracePt t="84143" x="1603375" y="2814638"/>
          <p14:tracePt t="84150" x="1611313" y="2806700"/>
          <p14:tracePt t="84158" x="1619250" y="2806700"/>
          <p14:tracePt t="84214" x="1627188" y="2806700"/>
          <p14:tracePt t="84223" x="1643063" y="2806700"/>
          <p14:tracePt t="84230" x="1658938" y="2806700"/>
          <p14:tracePt t="84238" x="1666875" y="2806700"/>
          <p14:tracePt t="84247" x="1674813" y="2806700"/>
          <p14:tracePt t="84326" x="1682750" y="2806700"/>
          <p14:tracePt t="84455" x="1682750" y="2767013"/>
          <p14:tracePt t="84462" x="1674813" y="2743200"/>
          <p14:tracePt t="84471" x="1651000" y="2719388"/>
          <p14:tracePt t="84478" x="1643063" y="2679700"/>
          <p14:tracePt t="84487" x="1603375" y="2632075"/>
          <p14:tracePt t="84494" x="1579563" y="2592388"/>
          <p14:tracePt t="84503" x="1554163" y="2559050"/>
          <p14:tracePt t="84510" x="1522413" y="2519363"/>
          <p14:tracePt t="84521" x="1490663" y="2479675"/>
          <p14:tracePt t="84526" x="1474788" y="2447925"/>
          <p14:tracePt t="84535" x="1450975" y="2416175"/>
          <p14:tracePt t="84542" x="1435100" y="2400300"/>
          <p14:tracePt t="84552" x="1427163" y="2376488"/>
          <p14:tracePt t="84558" x="1419225" y="2368550"/>
          <p14:tracePt t="84566" x="1419225" y="2360613"/>
          <p14:tracePt t="84583" x="1419225" y="2352675"/>
          <p14:tracePt t="84590" x="1403350" y="2336800"/>
          <p14:tracePt t="84598" x="1395413" y="2328863"/>
          <p14:tracePt t="84606" x="1387475" y="2312988"/>
          <p14:tracePt t="84614" x="1379538" y="2289175"/>
          <p14:tracePt t="84622" x="1371600" y="2273300"/>
          <p14:tracePt t="84630" x="1363663" y="2257425"/>
          <p14:tracePt t="84638" x="1355725" y="2249488"/>
          <p14:tracePt t="84647" x="1355725" y="2233613"/>
          <p14:tracePt t="84655" x="1355725" y="2224088"/>
          <p14:tracePt t="84663" x="1347788" y="2216150"/>
          <p14:tracePt t="84719" x="1339850" y="2208213"/>
          <p14:tracePt t="84726" x="1339850" y="2192338"/>
          <p14:tracePt t="84735" x="1331913" y="2176463"/>
          <p14:tracePt t="84743" x="1316038" y="2152650"/>
          <p14:tracePt t="84751" x="1308100" y="2128838"/>
          <p14:tracePt t="84759" x="1284288" y="2097088"/>
          <p14:tracePt t="84767" x="1276350" y="2089150"/>
          <p14:tracePt t="84776" x="1260475" y="2065338"/>
          <p14:tracePt t="84783" x="1260475" y="2057400"/>
          <p14:tracePt t="84791" x="1252538" y="2049463"/>
          <p14:tracePt t="84798" x="1244600" y="2041525"/>
          <p14:tracePt t="84926" x="1244600" y="2033588"/>
          <p14:tracePt t="84934" x="1252538" y="2017713"/>
          <p14:tracePt t="84942" x="1260475" y="2001838"/>
          <p14:tracePt t="84950" x="1268413" y="1985963"/>
          <p14:tracePt t="84958" x="1276350" y="1978025"/>
          <p14:tracePt t="84967" x="1284288" y="1970088"/>
          <p14:tracePt t="84983" x="1300163" y="1970088"/>
          <p14:tracePt t="84993" x="1308100" y="1970088"/>
          <p14:tracePt t="84998" x="1323975" y="1970088"/>
          <p14:tracePt t="85006" x="1331913" y="1970088"/>
          <p14:tracePt t="85015" x="1347788" y="1970088"/>
          <p14:tracePt t="85023" x="1371600" y="1970088"/>
          <p14:tracePt t="85030" x="1403350" y="1962150"/>
          <p14:tracePt t="85039" x="1419225" y="1954213"/>
          <p14:tracePt t="85047" x="1435100" y="1954213"/>
          <p14:tracePt t="85054" x="1443038" y="1954213"/>
          <p14:tracePt t="85063" x="1466850" y="1946275"/>
          <p14:tracePt t="85071" x="1466850" y="1938338"/>
          <p14:tracePt t="85079" x="1474788" y="1938338"/>
          <p14:tracePt t="85086" x="1482725" y="1938338"/>
          <p14:tracePt t="85094" x="1490663" y="1930400"/>
          <p14:tracePt t="85146" x="1498600" y="1930400"/>
          <p14:tracePt t="85174" x="1498600" y="1922463"/>
          <p14:tracePt t="85199" x="1506538" y="1922463"/>
          <p14:tracePt t="85211" x="1514475" y="1922463"/>
          <p14:tracePt t="85214" x="1522413" y="1922463"/>
          <p14:tracePt t="85374" x="1450975" y="1914525"/>
          <p14:tracePt t="85382" x="1387475" y="1906588"/>
          <p14:tracePt t="85390" x="1316038" y="1898650"/>
          <p14:tracePt t="85398" x="1228725" y="1881188"/>
          <p14:tracePt t="85406" x="1155700" y="1873250"/>
          <p14:tracePt t="85415" x="1100138" y="1857375"/>
          <p14:tracePt t="85422" x="1052513" y="1849438"/>
          <p14:tracePt t="85431" x="1036638" y="1849438"/>
          <p14:tracePt t="85440" x="1020763" y="1841500"/>
          <p14:tracePt t="85615" x="1028700" y="1841500"/>
          <p14:tracePt t="85622" x="1068388" y="1841500"/>
          <p14:tracePt t="85630" x="1123950" y="1841500"/>
          <p14:tracePt t="85638" x="1179513" y="1841500"/>
          <p14:tracePt t="85647" x="1236663" y="1833563"/>
          <p14:tracePt t="85655" x="1276350" y="1833563"/>
          <p14:tracePt t="85663" x="1323975" y="1825625"/>
          <p14:tracePt t="85670" x="1347788" y="1817688"/>
          <p14:tracePt t="85678" x="1363663" y="1809750"/>
          <p14:tracePt t="85686" x="1371600" y="1809750"/>
          <p14:tracePt t="85694" x="1395413" y="1801813"/>
          <p14:tracePt t="85702" x="1419225" y="1793875"/>
          <p14:tracePt t="85710" x="1450975" y="1778000"/>
          <p14:tracePt t="85718" x="1498600" y="1770063"/>
          <p14:tracePt t="85726" x="1546225" y="1762125"/>
          <p14:tracePt t="85735" x="1587500" y="1754188"/>
          <p14:tracePt t="85742" x="1627188" y="1746250"/>
          <p14:tracePt t="85750" x="1651000" y="1738313"/>
          <p14:tracePt t="85758" x="1651000" y="1730375"/>
          <p14:tracePt t="87184" x="1651000" y="1738313"/>
          <p14:tracePt t="87191" x="1651000" y="1746250"/>
          <p14:tracePt t="87199" x="1651000" y="1754188"/>
          <p14:tracePt t="87211" x="1651000" y="1762125"/>
          <p14:tracePt t="87263" x="1651000" y="1770063"/>
          <p14:tracePt t="87286" x="1651000" y="1778000"/>
          <p14:tracePt t="87302" x="1651000" y="1785938"/>
          <p14:tracePt t="87310" x="1651000" y="1801813"/>
          <p14:tracePt t="87318" x="1651000" y="1809750"/>
          <p14:tracePt t="87326" x="1651000" y="1817688"/>
          <p14:tracePt t="87334" x="1651000" y="1833563"/>
          <p14:tracePt t="87342" x="1651000" y="1849438"/>
          <p14:tracePt t="87350" x="1651000" y="1873250"/>
          <p14:tracePt t="87358" x="1651000" y="1898650"/>
          <p14:tracePt t="87367" x="1651000" y="1922463"/>
          <p14:tracePt t="87374" x="1658938" y="1954213"/>
          <p14:tracePt t="87383" x="1666875" y="1985963"/>
          <p14:tracePt t="87391" x="1674813" y="2033588"/>
          <p14:tracePt t="87398" x="1682750" y="2065338"/>
          <p14:tracePt t="87407" x="1698625" y="2105025"/>
          <p14:tracePt t="87414" x="1722438" y="2128838"/>
          <p14:tracePt t="87422" x="1722438" y="2152650"/>
          <p14:tracePt t="87430" x="1730375" y="2168525"/>
          <p14:tracePt t="87439" x="1738313" y="2176463"/>
          <p14:tracePt t="87447" x="1746250" y="2200275"/>
          <p14:tracePt t="87458" x="1762125" y="2233613"/>
          <p14:tracePt t="87462" x="1793875" y="2273300"/>
          <p14:tracePt t="87471" x="1833563" y="2336800"/>
          <p14:tracePt t="87478" x="1905000" y="2400300"/>
          <p14:tracePt t="87489" x="1978025" y="2455863"/>
          <p14:tracePt t="87494" x="2057400" y="2519363"/>
          <p14:tracePt t="87504" x="2128838" y="2592388"/>
          <p14:tracePt t="87510" x="2208213" y="2647950"/>
          <p14:tracePt t="87520" x="2273300" y="2687638"/>
          <p14:tracePt t="87526" x="2320925" y="2727325"/>
          <p14:tracePt t="87535" x="2368550" y="2751138"/>
          <p14:tracePt t="87542" x="2400300" y="2774950"/>
          <p14:tracePt t="87551" x="2408238" y="2774950"/>
          <p14:tracePt t="87559" x="2416175" y="2782888"/>
          <p14:tracePt t="87614" x="2424113" y="2782888"/>
          <p14:tracePt t="87622" x="2439988" y="2798763"/>
          <p14:tracePt t="87630" x="2463800" y="2814638"/>
          <p14:tracePt t="87641" x="2479675" y="2830513"/>
          <p14:tracePt t="87648" x="2495550" y="2830513"/>
          <p14:tracePt t="87656" x="2503488" y="2838450"/>
          <p14:tracePt t="87662" x="2511425" y="2846388"/>
          <p14:tracePt t="87671" x="2519363" y="2846388"/>
          <p14:tracePt t="87718" x="2527300" y="2846388"/>
          <p14:tracePt t="87800" x="2535238" y="2830513"/>
          <p14:tracePt t="87822" x="2535238" y="2822575"/>
          <p14:tracePt t="87910" x="2543175" y="2822575"/>
          <p14:tracePt t="87918" x="2559050" y="2822575"/>
          <p14:tracePt t="87926" x="2582863" y="2830513"/>
          <p14:tracePt t="87935" x="2606675" y="2830513"/>
          <p14:tracePt t="87943" x="2647950" y="2846388"/>
          <p14:tracePt t="87951" x="2687638" y="2854325"/>
          <p14:tracePt t="87959" x="2727325" y="2862263"/>
          <p14:tracePt t="87967" x="2759075" y="2870200"/>
          <p14:tracePt t="87974" x="2767013" y="2870200"/>
          <p14:tracePt t="87982" x="2774950" y="2870200"/>
          <p14:tracePt t="88199" x="2767013" y="2870200"/>
          <p14:tracePt t="88208" x="2735263" y="2846388"/>
          <p14:tracePt t="88215" x="2719388" y="2814638"/>
          <p14:tracePt t="88222" x="2687638" y="2782888"/>
          <p14:tracePt t="88231" x="2663825" y="2751138"/>
          <p14:tracePt t="88239" x="2647950" y="2719388"/>
          <p14:tracePt t="88247" x="2640013" y="2687638"/>
          <p14:tracePt t="88254" x="2624138" y="2655888"/>
          <p14:tracePt t="88263" x="2616200" y="2632075"/>
          <p14:tracePt t="88273" x="2598738" y="2592388"/>
          <p14:tracePt t="88278" x="2590800" y="2566988"/>
          <p14:tracePt t="88286" x="2590800" y="2543175"/>
          <p14:tracePt t="88295" x="2590800" y="2511425"/>
          <p14:tracePt t="88303" x="2590800" y="2487613"/>
          <p14:tracePt t="88311" x="2582863" y="2463800"/>
          <p14:tracePt t="88319" x="2582863" y="2432050"/>
          <p14:tracePt t="88326" x="2582863" y="2400300"/>
          <p14:tracePt t="88334" x="2574925" y="2360613"/>
          <p14:tracePt t="88342" x="2574925" y="2320925"/>
          <p14:tracePt t="88350" x="2574925" y="2281238"/>
          <p14:tracePt t="88358" x="2566988" y="2224088"/>
          <p14:tracePt t="88366" x="2559050" y="2176463"/>
          <p14:tracePt t="88374" x="2551113" y="2128838"/>
          <p14:tracePt t="88383" x="2543175" y="2097088"/>
          <p14:tracePt t="88390" x="2535238" y="2073275"/>
          <p14:tracePt t="88398" x="2535238" y="2065338"/>
          <p14:tracePt t="88407" x="2535238" y="2041525"/>
          <p14:tracePt t="88414" x="2527300" y="2033588"/>
          <p14:tracePt t="88438" x="2527300" y="2025650"/>
          <p14:tracePt t="88590" x="2535238" y="2033588"/>
          <p14:tracePt t="88598" x="2543175" y="2033588"/>
          <p14:tracePt t="88607" x="2559050" y="2041525"/>
          <p14:tracePt t="88616" x="2566988" y="2049463"/>
          <p14:tracePt t="88622" x="2574925" y="2057400"/>
          <p14:tracePt t="88631" x="2590800" y="2057400"/>
          <p14:tracePt t="88638" x="2598738" y="2065338"/>
          <p14:tracePt t="88648" x="2606675" y="2065338"/>
          <p14:tracePt t="88655" x="2616200" y="2073275"/>
          <p14:tracePt t="88679" x="2624138" y="2073275"/>
          <p14:tracePt t="88719" x="2632075" y="2073275"/>
          <p14:tracePt t="88726" x="2640013" y="2065338"/>
          <p14:tracePt t="88734" x="2663825" y="2057400"/>
          <p14:tracePt t="88743" x="2695575" y="2033588"/>
          <p14:tracePt t="88751" x="2711450" y="2025650"/>
          <p14:tracePt t="88759" x="2719388" y="2017713"/>
          <p14:tracePt t="88767" x="2735263" y="2001838"/>
          <p14:tracePt t="88782" x="2743200" y="1993900"/>
          <p14:tracePt t="88790" x="2743200" y="1978025"/>
          <p14:tracePt t="88799" x="2743200" y="1970088"/>
          <p14:tracePt t="88806" x="2743200" y="1962150"/>
          <p14:tracePt t="88814" x="2751138" y="1962150"/>
          <p14:tracePt t="88822" x="2759075" y="1954213"/>
          <p14:tracePt t="88864" x="2759075" y="1946275"/>
          <p14:tracePt t="88886" x="2767013" y="1946275"/>
          <p14:tracePt t="88895" x="2774950" y="1930400"/>
          <p14:tracePt t="88903" x="2782888" y="1922463"/>
          <p14:tracePt t="88913" x="2798763" y="1906588"/>
          <p14:tracePt t="88918" x="2806700" y="1890713"/>
          <p14:tracePt t="88926" x="2822575" y="1881188"/>
          <p14:tracePt t="88934" x="2830513" y="1873250"/>
          <p14:tracePt t="88942" x="2838450" y="1873250"/>
          <p14:tracePt t="88991" x="2838450" y="1865313"/>
          <p14:tracePt t="89111" x="2838450" y="1881188"/>
          <p14:tracePt t="89118" x="2854325" y="1906588"/>
          <p14:tracePt t="89126" x="2870200" y="1938338"/>
          <p14:tracePt t="89135" x="2894013" y="1978025"/>
          <p14:tracePt t="89143" x="2909888" y="2017713"/>
          <p14:tracePt t="89150" x="2941638" y="2049463"/>
          <p14:tracePt t="89158" x="2967038" y="2089150"/>
          <p14:tracePt t="89166" x="2998788" y="2136775"/>
          <p14:tracePt t="89174" x="3022600" y="2168525"/>
          <p14:tracePt t="89182" x="3046413" y="2216150"/>
          <p14:tracePt t="89191" x="3062288" y="2249488"/>
          <p14:tracePt t="89199" x="3086100" y="2289175"/>
          <p14:tracePt t="89211" x="3101975" y="2312988"/>
          <p14:tracePt t="89214" x="3125788" y="2352675"/>
          <p14:tracePt t="89223" x="3157538" y="2400300"/>
          <p14:tracePt t="89231" x="3189288" y="2455863"/>
          <p14:tracePt t="89239" x="3236913" y="2503488"/>
          <p14:tracePt t="89247" x="3284538" y="2566988"/>
          <p14:tracePt t="89255" x="3349625" y="2624138"/>
          <p14:tracePt t="89263" x="3405188" y="2687638"/>
          <p14:tracePt t="89273" x="3444875" y="2727325"/>
          <p14:tracePt t="89278" x="3492500" y="2774950"/>
          <p14:tracePt t="89286" x="3524250" y="2814638"/>
          <p14:tracePt t="89294" x="3556000" y="2838450"/>
          <p14:tracePt t="89303" x="3571875" y="2862263"/>
          <p14:tracePt t="89311" x="3587750" y="2870200"/>
          <p14:tracePt t="89318" x="3595688" y="2886075"/>
          <p14:tracePt t="89326" x="3603625" y="2886075"/>
          <p14:tracePt t="89399" x="3611563" y="2886075"/>
          <p14:tracePt t="89406" x="3660775" y="2870200"/>
          <p14:tracePt t="89415" x="3724275" y="2862263"/>
          <p14:tracePt t="89422" x="3795713" y="2854325"/>
          <p14:tracePt t="89432" x="3875088" y="2846388"/>
          <p14:tracePt t="89440" x="3954463" y="2838450"/>
          <p14:tracePt t="89447" x="4019550" y="2822575"/>
          <p14:tracePt t="89460" x="4043363" y="2822575"/>
          <p14:tracePt t="89462" x="4051300" y="2822575"/>
          <p14:tracePt t="89471" x="4059238" y="2822575"/>
          <p14:tracePt t="89719" x="4051300" y="2814638"/>
          <p14:tracePt t="89726" x="4019550" y="2798763"/>
          <p14:tracePt t="89734" x="3986213" y="2767013"/>
          <p14:tracePt t="89743" x="3946525" y="2743200"/>
          <p14:tracePt t="89751" x="3906838" y="2703513"/>
          <p14:tracePt t="89759" x="3867150" y="2663825"/>
          <p14:tracePt t="89767" x="3827463" y="2616200"/>
          <p14:tracePt t="89775" x="3779838" y="2551113"/>
          <p14:tracePt t="89782" x="3740150" y="2495550"/>
          <p14:tracePt t="89790" x="3700463" y="2439988"/>
          <p14:tracePt t="89798" x="3651250" y="2376488"/>
          <p14:tracePt t="89806" x="3627438" y="2344738"/>
          <p14:tracePt t="89814" x="3619500" y="2312988"/>
          <p14:tracePt t="89823" x="3611563" y="2312988"/>
          <p14:tracePt t="89833" x="3611563" y="2297113"/>
          <p14:tracePt t="89848" x="3611563" y="2289175"/>
          <p14:tracePt t="89863" x="3603625" y="2289175"/>
          <p14:tracePt t="89870" x="3603625" y="2273300"/>
          <p14:tracePt t="89889" x="3603625" y="2257425"/>
          <p14:tracePt t="89894" x="3603625" y="2241550"/>
          <p14:tracePt t="89903" x="3603625" y="2216150"/>
          <p14:tracePt t="89910" x="3603625" y="2200275"/>
          <p14:tracePt t="89919" x="3603625" y="2184400"/>
          <p14:tracePt t="89926" x="3603625" y="2176463"/>
          <p14:tracePt t="89942" x="3603625" y="2168525"/>
          <p14:tracePt t="89950" x="3603625" y="2160588"/>
          <p14:tracePt t="90039" x="3611563" y="2160588"/>
          <p14:tracePt t="90056" x="3627438" y="2160588"/>
          <p14:tracePt t="90063" x="3635375" y="2160588"/>
          <p14:tracePt t="90071" x="3651250" y="2160588"/>
          <p14:tracePt t="90079" x="3676650" y="2160588"/>
          <p14:tracePt t="90087" x="3708400" y="2160588"/>
          <p14:tracePt t="90094" x="3732213" y="2152650"/>
          <p14:tracePt t="90102" x="3756025" y="2136775"/>
          <p14:tracePt t="90110" x="3787775" y="2128838"/>
          <p14:tracePt t="90119" x="3811588" y="2120900"/>
          <p14:tracePt t="90127" x="3819525" y="2105025"/>
          <p14:tracePt t="90135" x="3835400" y="2105025"/>
          <p14:tracePt t="90143" x="3851275" y="2089150"/>
          <p14:tracePt t="90150" x="3859213" y="2081213"/>
          <p14:tracePt t="90158" x="3867150" y="2073275"/>
          <p14:tracePt t="90167" x="3875088" y="2065338"/>
          <p14:tracePt t="90175" x="3890963" y="2049463"/>
          <p14:tracePt t="90183" x="3898900" y="2033588"/>
          <p14:tracePt t="90190" x="3914775" y="2017713"/>
          <p14:tracePt t="90199" x="3930650" y="1993900"/>
          <p14:tracePt t="90208" x="3962400" y="1970088"/>
          <p14:tracePt t="90215" x="3986213" y="1938338"/>
          <p14:tracePt t="90223" x="4027488" y="1914525"/>
          <p14:tracePt t="90230" x="4059238" y="1890713"/>
          <p14:tracePt t="90239" x="4083050" y="1873250"/>
          <p14:tracePt t="90247" x="4106863" y="1857375"/>
          <p14:tracePt t="90257" x="4130675" y="1833563"/>
          <p14:tracePt t="90263" x="4138613" y="1825625"/>
          <p14:tracePt t="90277" x="4146550" y="1817688"/>
          <p14:tracePt t="90278" x="4154488" y="1817688"/>
          <p14:tracePt t="90286" x="4154488" y="1809750"/>
          <p14:tracePt t="90294" x="4162425" y="1801813"/>
          <p14:tracePt t="90446" x="4162425" y="1809750"/>
          <p14:tracePt t="90455" x="4162425" y="1865313"/>
          <p14:tracePt t="90462" x="4178300" y="1890713"/>
          <p14:tracePt t="90471" x="4194175" y="1938338"/>
          <p14:tracePt t="90479" x="4217988" y="1993900"/>
          <p14:tracePt t="90486" x="4249738" y="2041525"/>
          <p14:tracePt t="90494" x="4281488" y="2097088"/>
          <p14:tracePt t="90504" x="4329113" y="2152650"/>
          <p14:tracePt t="90510" x="4344988" y="2184400"/>
          <p14:tracePt t="90518" x="4378325" y="2224088"/>
          <p14:tracePt t="90526" x="4402138" y="2249488"/>
          <p14:tracePt t="90536" x="4425950" y="2289175"/>
          <p14:tracePt t="90543" x="4449763" y="2312988"/>
          <p14:tracePt t="90553" x="4489450" y="2344738"/>
          <p14:tracePt t="90560" x="4545013" y="2408238"/>
          <p14:tracePt t="90567" x="4616450" y="2455863"/>
          <p14:tracePt t="90577" x="4721225" y="2527300"/>
          <p14:tracePt t="90584" x="4848225" y="2600325"/>
          <p14:tracePt t="90590" x="4975225" y="2671763"/>
          <p14:tracePt t="90598" x="5119688" y="2735263"/>
          <p14:tracePt t="90606" x="5254625" y="2790825"/>
          <p14:tracePt t="90614" x="5341938" y="2822575"/>
          <p14:tracePt t="90622" x="5407025" y="2862263"/>
          <p14:tracePt t="90631" x="5446713" y="2870200"/>
          <p14:tracePt t="90639" x="5462588" y="2886075"/>
          <p14:tracePt t="90647" x="5470525" y="2886075"/>
          <p14:tracePt t="90879" x="5462588" y="2878138"/>
          <p14:tracePt t="90888" x="5438775" y="2862263"/>
          <p14:tracePt t="90897" x="5430838" y="2846388"/>
          <p14:tracePt t="90902" x="5422900" y="2838450"/>
          <p14:tracePt t="90910" x="5397500" y="2822575"/>
          <p14:tracePt t="90926" x="5389563" y="2814638"/>
          <p14:tracePt t="90935" x="5381625" y="2814638"/>
          <p14:tracePt t="90951" x="5373688" y="2806700"/>
          <p14:tracePt t="91063" x="5373688" y="2798763"/>
          <p14:tracePt t="91071" x="5397500" y="2782888"/>
          <p14:tracePt t="91078" x="5430838" y="2767013"/>
          <p14:tracePt t="91086" x="5446713" y="2759075"/>
          <p14:tracePt t="91095" x="5470525" y="2743200"/>
          <p14:tracePt t="91102" x="5478463" y="2735263"/>
          <p14:tracePt t="91111" x="5486400" y="2727325"/>
          <p14:tracePt t="91118" x="5502275" y="2719388"/>
          <p14:tracePt t="91126" x="5502275" y="2711450"/>
          <p14:tracePt t="91135" x="5510213" y="2687638"/>
          <p14:tracePt t="91143" x="5518150" y="2679700"/>
          <p14:tracePt t="91151" x="5526088" y="2671763"/>
          <p14:tracePt t="91158" x="5534025" y="2655888"/>
          <p14:tracePt t="91167" x="5534025" y="2647950"/>
          <p14:tracePt t="91176" x="5541963" y="2640013"/>
          <p14:tracePt t="91183" x="5541963" y="2624138"/>
          <p14:tracePt t="91199" x="5541963" y="2608263"/>
          <p14:tracePt t="91207" x="5549900" y="2608263"/>
          <p14:tracePt t="91214" x="5549900" y="2600325"/>
          <p14:tracePt t="91222" x="5549900" y="2584450"/>
          <p14:tracePt t="91230" x="5549900" y="2576513"/>
          <p14:tracePt t="91239" x="5549900" y="2566988"/>
          <p14:tracePt t="91247" x="5549900" y="2559050"/>
          <p14:tracePt t="91255" x="5549900" y="2543175"/>
          <p14:tracePt t="91263" x="5549900" y="2535238"/>
          <p14:tracePt t="91270" x="5549900" y="2527300"/>
          <p14:tracePt t="91286" x="5549900" y="2519363"/>
          <p14:tracePt t="91302" x="5549900" y="2511425"/>
          <p14:tracePt t="91318" x="5549900" y="2503488"/>
          <p14:tracePt t="91328" x="5541963" y="2495550"/>
          <p14:tracePt t="91334" x="5541963" y="2487613"/>
          <p14:tracePt t="91342" x="5534025" y="2479675"/>
          <p14:tracePt t="91350" x="5534025" y="2471738"/>
          <p14:tracePt t="91358" x="5526088" y="2471738"/>
          <p14:tracePt t="91366" x="5526088" y="2455863"/>
          <p14:tracePt t="91374" x="5518150" y="2455863"/>
          <p14:tracePt t="91382" x="5518150" y="2447925"/>
          <p14:tracePt t="91398" x="5510213" y="2439988"/>
          <p14:tracePt t="91406" x="5502275" y="2432050"/>
          <p14:tracePt t="91414" x="5502275" y="2424113"/>
          <p14:tracePt t="91422" x="5494338" y="2408238"/>
          <p14:tracePt t="91431" x="5486400" y="2400300"/>
          <p14:tracePt t="91439" x="5486400" y="2392363"/>
          <p14:tracePt t="91447" x="5486400" y="2384425"/>
          <p14:tracePt t="91455" x="5478463" y="2384425"/>
          <p14:tracePt t="91463" x="5478463" y="2376488"/>
          <p14:tracePt t="91475" x="5478463" y="2368550"/>
          <p14:tracePt t="91491" x="5478463" y="2360613"/>
          <p14:tracePt t="91496" x="5478463" y="2352675"/>
          <p14:tracePt t="91505" x="5470525" y="2352675"/>
          <p14:tracePt t="91511" x="5470525" y="2336800"/>
          <p14:tracePt t="91525" x="5470525" y="2328863"/>
          <p14:tracePt t="91526" x="5462588" y="2312988"/>
          <p14:tracePt t="91535" x="5462588" y="2305050"/>
          <p14:tracePt t="91542" x="5454650" y="2289175"/>
          <p14:tracePt t="91559" x="5454650" y="2273300"/>
          <p14:tracePt t="91574" x="5454650" y="2265363"/>
          <p14:tracePt t="91584" x="5446713" y="2265363"/>
          <p14:tracePt t="91590" x="5446713" y="2249488"/>
          <p14:tracePt t="91606" x="5446713" y="2241550"/>
          <p14:tracePt t="91622" x="5446713" y="2233613"/>
          <p14:tracePt t="91630" x="5446713" y="2224088"/>
          <p14:tracePt t="91640" x="5446713" y="2216150"/>
          <p14:tracePt t="91651" x="5446713" y="2200275"/>
          <p14:tracePt t="91655" x="5446713" y="2192338"/>
          <p14:tracePt t="91662" x="5446713" y="2176463"/>
          <p14:tracePt t="91671" x="5446713" y="2168525"/>
          <p14:tracePt t="91678" x="5446713" y="2160588"/>
          <p14:tracePt t="91686" x="5446713" y="2152650"/>
          <p14:tracePt t="91695" x="5446713" y="2144713"/>
          <p14:tracePt t="91703" x="5454650" y="2136775"/>
          <p14:tracePt t="91711" x="5454650" y="2128838"/>
          <p14:tracePt t="91718" x="5462588" y="2128838"/>
          <p14:tracePt t="91726" x="5470525" y="2120900"/>
          <p14:tracePt t="91734" x="5470525" y="2112963"/>
          <p14:tracePt t="91743" x="5486400" y="2097088"/>
          <p14:tracePt t="91751" x="5494338" y="2089150"/>
          <p14:tracePt t="91758" x="5502275" y="2073275"/>
          <p14:tracePt t="91767" x="5526088" y="2057400"/>
          <p14:tracePt t="91774" x="5541963" y="2041525"/>
          <p14:tracePt t="91783" x="5549900" y="2033588"/>
          <p14:tracePt t="91790" x="5549900" y="2025650"/>
          <p14:tracePt t="91801" x="5557838" y="2025650"/>
          <p14:tracePt t="91830" x="5565775" y="2025650"/>
          <p14:tracePt t="91847" x="5565775" y="2017713"/>
          <p14:tracePt t="91862" x="5565775" y="2009775"/>
          <p14:tracePt t="91886" x="5565775" y="2001838"/>
          <p14:tracePt t="91896" x="5573713" y="1993900"/>
          <p14:tracePt t="91910" x="5573713" y="1985963"/>
          <p14:tracePt t="91918" x="5573713" y="1978025"/>
          <p14:tracePt t="91935" x="5573713" y="1970088"/>
          <p14:tracePt t="91943" x="5573713" y="1962150"/>
          <p14:tracePt t="91975" x="5573713" y="1954213"/>
          <p14:tracePt t="92135" x="5573713" y="1970088"/>
          <p14:tracePt t="92143" x="5597525" y="2009775"/>
          <p14:tracePt t="92150" x="5613400" y="2057400"/>
          <p14:tracePt t="92159" x="5653088" y="2105025"/>
          <p14:tracePt t="92167" x="5684838" y="2160588"/>
          <p14:tracePt t="92177" x="5724525" y="2216150"/>
          <p14:tracePt t="92182" x="5765800" y="2273300"/>
          <p14:tracePt t="92190" x="5821363" y="2328863"/>
          <p14:tracePt t="92199" x="5853113" y="2368550"/>
          <p14:tracePt t="92208" x="5884863" y="2416175"/>
          <p14:tracePt t="92215" x="5924550" y="2455863"/>
          <p14:tracePt t="92223" x="5964238" y="2503488"/>
          <p14:tracePt t="92230" x="6011863" y="2543175"/>
          <p14:tracePt t="92238" x="6059488" y="2600325"/>
          <p14:tracePt t="92247" x="6091238" y="2624138"/>
          <p14:tracePt t="92255" x="6140450" y="2671763"/>
          <p14:tracePt t="92262" x="6180138" y="2703513"/>
          <p14:tracePt t="92271" x="6211888" y="2735263"/>
          <p14:tracePt t="92279" x="6243638" y="2759075"/>
          <p14:tracePt t="92287" x="6251575" y="2774950"/>
          <p14:tracePt t="92294" x="6259513" y="2774950"/>
          <p14:tracePt t="92302" x="6267450" y="2782888"/>
          <p14:tracePt t="92318" x="6267450" y="2790825"/>
          <p14:tracePt t="92334" x="6275388" y="2790825"/>
          <p14:tracePt t="92342" x="6299200" y="2814638"/>
          <p14:tracePt t="92350" x="6354763" y="2846388"/>
          <p14:tracePt t="92358" x="6434138" y="2870200"/>
          <p14:tracePt t="92366" x="6538913" y="2909888"/>
          <p14:tracePt t="92374" x="6650038" y="2935288"/>
          <p14:tracePt t="92383" x="6745288" y="2967038"/>
          <p14:tracePt t="92390" x="6842125" y="2982913"/>
          <p14:tracePt t="92398" x="6905625" y="2990850"/>
          <p14:tracePt t="92406" x="6945313" y="2998788"/>
          <p14:tracePt t="92414" x="6961188" y="2998788"/>
          <p14:tracePt t="92471" x="6961188" y="2974975"/>
          <p14:tracePt t="92479" x="6953250" y="2959100"/>
          <p14:tracePt t="92489" x="6945313" y="2919413"/>
          <p14:tracePt t="92495" x="6929438" y="2894013"/>
          <p14:tracePt t="92506" x="6905625" y="2854325"/>
          <p14:tracePt t="92513" x="6897688" y="2830513"/>
          <p14:tracePt t="92518" x="6873875" y="2806700"/>
          <p14:tracePt t="92526" x="6858000" y="2790825"/>
          <p14:tracePt t="92537" x="6858000" y="2782888"/>
          <p14:tracePt t="92544" x="6850063" y="2774950"/>
          <p14:tracePt t="92823" x="6850063" y="2767013"/>
          <p14:tracePt t="92832" x="6842125" y="2767013"/>
          <p14:tracePt t="92839" x="6834188" y="2751138"/>
          <p14:tracePt t="92850" x="6834188" y="2743200"/>
          <p14:tracePt t="92855" x="6834188" y="2735263"/>
          <p14:tracePt t="92863" x="6826250" y="2727325"/>
          <p14:tracePt t="92870" x="6826250" y="2719388"/>
          <p14:tracePt t="92888" x="6802438" y="2695575"/>
          <p14:tracePt t="92894" x="6802438" y="2687638"/>
          <p14:tracePt t="92902" x="6784975" y="2671763"/>
          <p14:tracePt t="92910" x="6784975" y="2663825"/>
          <p14:tracePt t="92919" x="6777038" y="2655888"/>
          <p14:tracePt t="92935" x="6769100" y="2647950"/>
          <p14:tracePt t="92942" x="6761163" y="2647950"/>
          <p14:tracePt t="92950" x="6753225" y="2640013"/>
          <p14:tracePt t="92958" x="6753225" y="2632075"/>
          <p14:tracePt t="92974" x="6745288" y="2624138"/>
          <p14:tracePt t="92982" x="6737350" y="2624138"/>
          <p14:tracePt t="92990" x="6737350" y="2608263"/>
          <p14:tracePt t="92999" x="6721475" y="2608263"/>
          <p14:tracePt t="93006" x="6721475" y="2592388"/>
          <p14:tracePt t="93014" x="6713538" y="2584450"/>
          <p14:tracePt t="93023" x="6705600" y="2576513"/>
          <p14:tracePt t="93032" x="6697663" y="2559050"/>
          <p14:tracePt t="93040" x="6689725" y="2551113"/>
          <p14:tracePt t="93047" x="6689725" y="2535238"/>
          <p14:tracePt t="93056" x="6681788" y="2511425"/>
          <p14:tracePt t="93063" x="6673850" y="2495550"/>
          <p14:tracePt t="93073" x="6673850" y="2479675"/>
          <p14:tracePt t="93079" x="6665913" y="2463800"/>
          <p14:tracePt t="93086" x="6665913" y="2447925"/>
          <p14:tracePt t="93095" x="6665913" y="2432050"/>
          <p14:tracePt t="93102" x="6665913" y="2416175"/>
          <p14:tracePt t="93111" x="6665913" y="2392363"/>
          <p14:tracePt t="93118" x="6665913" y="2376488"/>
          <p14:tracePt t="93126" x="6665913" y="2360613"/>
          <p14:tracePt t="93134" x="6665913" y="2352675"/>
          <p14:tracePt t="93143" x="6665913" y="2336800"/>
          <p14:tracePt t="93150" x="6665913" y="2328863"/>
          <p14:tracePt t="93160" x="6673850" y="2320925"/>
          <p14:tracePt t="93167" x="6673850" y="2312988"/>
          <p14:tracePt t="93182" x="6673850" y="2297113"/>
          <p14:tracePt t="93199" x="6673850" y="2289175"/>
          <p14:tracePt t="93210" x="6681788" y="2289175"/>
          <p14:tracePt t="93214" x="6681788" y="2281238"/>
          <p14:tracePt t="93520" x="6681788" y="2265363"/>
          <p14:tracePt t="93526" x="6689725" y="2233613"/>
          <p14:tracePt t="93535" x="6689725" y="2216150"/>
          <p14:tracePt t="93542" x="6697663" y="2200275"/>
          <p14:tracePt t="93550" x="6705600" y="2176463"/>
          <p14:tracePt t="93558" x="6713538" y="2160588"/>
          <p14:tracePt t="93567" x="6713538" y="2136775"/>
          <p14:tracePt t="93574" x="6721475" y="2105025"/>
          <p14:tracePt t="93583" x="6729413" y="2097088"/>
          <p14:tracePt t="93590" x="6737350" y="2081213"/>
          <p14:tracePt t="93599" x="6737350" y="2065338"/>
          <p14:tracePt t="93607" x="6737350" y="2049463"/>
          <p14:tracePt t="93622" x="6745288" y="2041525"/>
          <p14:tracePt t="93639" x="6745288" y="2033588"/>
          <p14:tracePt t="93663" x="6745288" y="2025650"/>
          <p14:tracePt t="93671" x="6753225" y="2017713"/>
          <p14:tracePt t="93678" x="6753225" y="2009775"/>
          <p14:tracePt t="93687" x="6753225" y="1993900"/>
          <p14:tracePt t="93695" x="6753225" y="1970088"/>
          <p14:tracePt t="93703" x="6753225" y="1962150"/>
          <p14:tracePt t="93710" x="6753225" y="1954213"/>
          <p14:tracePt t="93719" x="6753225" y="1946275"/>
          <p14:tracePt t="93726" x="6753225" y="1938338"/>
          <p14:tracePt t="93734" x="6753225" y="1930400"/>
          <p14:tracePt t="93767" x="6761163" y="1930400"/>
          <p14:tracePt t="93806" x="6761163" y="1922463"/>
          <p14:tracePt t="93926" x="6761163" y="1938338"/>
          <p14:tracePt t="93935" x="6761163" y="1946275"/>
          <p14:tracePt t="93942" x="6761163" y="1954213"/>
          <p14:tracePt t="94167" x="6761163" y="1978025"/>
          <p14:tracePt t="94175" x="6761163" y="1985963"/>
          <p14:tracePt t="94191" x="6761163" y="1993900"/>
          <p14:tracePt t="94278" x="6761163" y="2001838"/>
          <p14:tracePt t="94294" x="6761163" y="2009775"/>
          <p14:tracePt t="94302" x="6761163" y="2017713"/>
          <p14:tracePt t="94342" x="6769100" y="2025650"/>
          <p14:tracePt t="94350" x="6784975" y="2033588"/>
          <p14:tracePt t="94358" x="6794500" y="2041525"/>
          <p14:tracePt t="94366" x="6818313" y="2041525"/>
          <p14:tracePt t="94374" x="6826250" y="2049463"/>
          <p14:tracePt t="94383" x="6842125" y="2065338"/>
          <p14:tracePt t="94390" x="6858000" y="2065338"/>
          <p14:tracePt t="94398" x="6873875" y="2073275"/>
          <p14:tracePt t="94406" x="6873875" y="2081213"/>
          <p14:tracePt t="94414" x="6881813" y="2081213"/>
          <p14:tracePt t="94422" x="6881813" y="2089150"/>
          <p14:tracePt t="94430" x="6897688" y="2105025"/>
          <p14:tracePt t="94439" x="6897688" y="2112963"/>
          <p14:tracePt t="94447" x="6897688" y="2128838"/>
          <p14:tracePt t="94457" x="6905625" y="2144713"/>
          <p14:tracePt t="94463" x="6905625" y="2176463"/>
          <p14:tracePt t="94470" x="6905625" y="2224088"/>
          <p14:tracePt t="94478" x="6889750" y="2265363"/>
          <p14:tracePt t="94487" x="6881813" y="2305050"/>
          <p14:tracePt t="94495" x="6865938" y="2360613"/>
          <p14:tracePt t="94504" x="6842125" y="2408238"/>
          <p14:tracePt t="94511" x="6818313" y="2455863"/>
          <p14:tracePt t="94518" x="6794500" y="2503488"/>
          <p14:tracePt t="94526" x="6777038" y="2551113"/>
          <p14:tracePt t="94534" x="6753225" y="2584450"/>
          <p14:tracePt t="94542" x="6745288" y="2624138"/>
          <p14:tracePt t="94550" x="6737350" y="2632075"/>
          <p14:tracePt t="94558" x="6737350" y="2647950"/>
          <p14:tracePt t="94598" x="6737350" y="2655888"/>
          <p14:tracePt t="94790" x="6737350" y="2663825"/>
          <p14:tracePt t="94806" x="6737350" y="2671763"/>
          <p14:tracePt t="94815" x="6745288" y="2679700"/>
          <p14:tracePt t="94822" x="6761163" y="2703513"/>
          <p14:tracePt t="94832" x="6777038" y="2719388"/>
          <p14:tracePt t="94839" x="6802438" y="2743200"/>
          <p14:tracePt t="94847" x="6826250" y="2767013"/>
          <p14:tracePt t="94854" x="6842125" y="2774950"/>
          <p14:tracePt t="99614" x="6834188" y="2774950"/>
          <p14:tracePt t="99622" x="6810375" y="2774950"/>
          <p14:tracePt t="99631" x="6802438" y="2774950"/>
          <p14:tracePt t="99638" x="6784975" y="2774950"/>
          <p14:tracePt t="99646" x="6769100" y="2774950"/>
          <p14:tracePt t="99654" x="6761163" y="2774950"/>
          <p14:tracePt t="99662" x="6753225" y="2774950"/>
          <p14:tracePt t="99671" x="6737350" y="2782888"/>
          <p14:tracePt t="99686" x="6721475" y="2790825"/>
          <p14:tracePt t="99702" x="6713538" y="2798763"/>
          <p14:tracePt t="99718" x="6697663" y="2798763"/>
          <p14:tracePt t="99734" x="6689725" y="2798763"/>
          <p14:tracePt t="99742" x="6673850" y="2798763"/>
          <p14:tracePt t="99750" x="6657975" y="2798763"/>
          <p14:tracePt t="99758" x="6634163" y="2798763"/>
          <p14:tracePt t="99766" x="6626225" y="2798763"/>
          <p14:tracePt t="99774" x="6610350" y="2798763"/>
          <p14:tracePt t="99782" x="6586538" y="2798763"/>
          <p14:tracePt t="99790" x="6578600" y="2798763"/>
          <p14:tracePt t="99798" x="6562725" y="2798763"/>
          <p14:tracePt t="99807" x="6554788" y="2798763"/>
          <p14:tracePt t="99814" x="6530975" y="2798763"/>
          <p14:tracePt t="99822" x="6507163" y="2790825"/>
          <p14:tracePt t="99832" x="6467475" y="2782888"/>
          <p14:tracePt t="99838" x="6426200" y="2782888"/>
          <p14:tracePt t="99846" x="6370638" y="2774950"/>
          <p14:tracePt t="99855" x="6338888" y="2767013"/>
          <p14:tracePt t="99864" x="6283325" y="2767013"/>
          <p14:tracePt t="99872" x="6251575" y="2767013"/>
          <p14:tracePt t="99878" x="6227763" y="2767013"/>
          <p14:tracePt t="99886" x="6211888" y="2767013"/>
          <p14:tracePt t="99918" x="6203950" y="2767013"/>
          <p14:tracePt t="99982" x="6211888" y="2767013"/>
          <p14:tracePt t="99998" x="6219825" y="2767013"/>
          <p14:tracePt t="100006" x="6219825" y="2759075"/>
          <p14:tracePt t="100015" x="6227763" y="2751138"/>
          <p14:tracePt t="100022" x="6227763" y="2743200"/>
          <p14:tracePt t="100030" x="6235700" y="2735263"/>
          <p14:tracePt t="100039" x="6259513" y="2719388"/>
          <p14:tracePt t="100046" x="6283325" y="2703513"/>
          <p14:tracePt t="100055" x="6299200" y="2695575"/>
          <p14:tracePt t="100063" x="6315075" y="2671763"/>
          <p14:tracePt t="100071" x="6330950" y="2655888"/>
          <p14:tracePt t="100078" x="6354763" y="2647950"/>
          <p14:tracePt t="100087" x="6370638" y="2624138"/>
          <p14:tracePt t="100094" x="6378575" y="2616200"/>
          <p14:tracePt t="100102" x="6394450" y="2608263"/>
          <p14:tracePt t="100118" x="6394450" y="2600325"/>
          <p14:tracePt t="100126" x="6402388" y="2592388"/>
          <p14:tracePt t="100142" x="6402388" y="2584450"/>
          <p14:tracePt t="100150" x="6410325" y="2584450"/>
          <p14:tracePt t="100158" x="6410325" y="2576513"/>
          <p14:tracePt t="100166" x="6418263" y="2566988"/>
          <p14:tracePt t="100174" x="6418263" y="2559050"/>
          <p14:tracePt t="100182" x="6418263" y="2551113"/>
          <p14:tracePt t="100190" x="6426200" y="2543175"/>
          <p14:tracePt t="100198" x="6434138" y="2527300"/>
          <p14:tracePt t="100208" x="6442075" y="2519363"/>
          <p14:tracePt t="100214" x="6451600" y="2511425"/>
          <p14:tracePt t="100222" x="6467475" y="2495550"/>
          <p14:tracePt t="100230" x="6475413" y="2487613"/>
          <p14:tracePt t="100239" x="6483350" y="2479675"/>
          <p14:tracePt t="100254" x="6491288" y="2479675"/>
          <p14:tracePt t="100262" x="6499225" y="2471738"/>
          <p14:tracePt t="100278" x="6507163" y="2463800"/>
          <p14:tracePt t="100286" x="6515100" y="2455863"/>
          <p14:tracePt t="100294" x="6523038" y="2447925"/>
          <p14:tracePt t="100303" x="6530975" y="2424113"/>
          <p14:tracePt t="100310" x="6538913" y="2400300"/>
          <p14:tracePt t="100318" x="6546850" y="2376488"/>
          <p14:tracePt t="100326" x="6546850" y="2352675"/>
          <p14:tracePt t="100334" x="6546850" y="2328863"/>
          <p14:tracePt t="100342" x="6546850" y="2305050"/>
          <p14:tracePt t="100350" x="6546850" y="2273300"/>
          <p14:tracePt t="100358" x="6546850" y="2241550"/>
          <p14:tracePt t="100366" x="6546850" y="2184400"/>
          <p14:tracePt t="100375" x="6546850" y="2136775"/>
          <p14:tracePt t="100382" x="6546850" y="2081213"/>
          <p14:tracePt t="100392" x="6546850" y="2049463"/>
          <p14:tracePt t="100399" x="6546850" y="1985963"/>
          <p14:tracePt t="100407" x="6546850" y="1962150"/>
          <p14:tracePt t="100414" x="6546850" y="1930400"/>
          <p14:tracePt t="100424" x="6554788" y="1898650"/>
          <p14:tracePt t="100431" x="6562725" y="1857375"/>
          <p14:tracePt t="100439" x="6570663" y="1825625"/>
          <p14:tracePt t="100446" x="6578600" y="1801813"/>
          <p14:tracePt t="100455" x="6586538" y="1778000"/>
          <p14:tracePt t="100463" x="6586538" y="1762125"/>
          <p14:tracePt t="100471" x="6586538" y="1738313"/>
          <p14:tracePt t="100478" x="6586538" y="1730375"/>
          <p14:tracePt t="100486" x="6586538" y="1722438"/>
          <p14:tracePt t="100494" x="6594475" y="1714500"/>
          <p14:tracePt t="100510" x="6594475" y="1706563"/>
          <p14:tracePt t="100694" x="6594475" y="1722438"/>
          <p14:tracePt t="100702" x="6594475" y="1738313"/>
          <p14:tracePt t="100710" x="6594475" y="1754188"/>
          <p14:tracePt t="100718" x="6594475" y="1770063"/>
          <p14:tracePt t="100726" x="6594475" y="1785938"/>
          <p14:tracePt t="100734" x="6594475" y="1801813"/>
          <p14:tracePt t="100742" x="6594475" y="1833563"/>
          <p14:tracePt t="100750" x="6594475" y="1857375"/>
          <p14:tracePt t="100758" x="6602413" y="1890713"/>
          <p14:tracePt t="100766" x="6610350" y="1930400"/>
          <p14:tracePt t="100774" x="6618288" y="1962150"/>
          <p14:tracePt t="100782" x="6626225" y="1985963"/>
          <p14:tracePt t="100790" x="6634163" y="2001838"/>
          <p14:tracePt t="100798" x="6642100" y="2025650"/>
          <p14:tracePt t="100806" x="6642100" y="2041525"/>
          <p14:tracePt t="100814" x="6642100" y="2049463"/>
          <p14:tracePt t="100822" x="6642100" y="2057400"/>
          <p14:tracePt t="100830" x="6642100" y="2073275"/>
          <p14:tracePt t="100839" x="6642100" y="2089150"/>
          <p14:tracePt t="100847" x="6642100" y="2105025"/>
          <p14:tracePt t="100855" x="6650038" y="2128838"/>
          <p14:tracePt t="100864" x="6657975" y="2152650"/>
          <p14:tracePt t="100873" x="6665913" y="2200275"/>
          <p14:tracePt t="100878" x="6681788" y="2233613"/>
          <p14:tracePt t="100886" x="6697663" y="2289175"/>
          <p14:tracePt t="100894" x="6713538" y="2344738"/>
          <p14:tracePt t="100902" x="6721475" y="2384425"/>
          <p14:tracePt t="100910" x="6729413" y="2424113"/>
          <p14:tracePt t="100918" x="6729413" y="2471738"/>
          <p14:tracePt t="100927" x="6737350" y="2503488"/>
          <p14:tracePt t="100934" x="6737350" y="2535238"/>
          <p14:tracePt t="100942" x="6737350" y="2559050"/>
          <p14:tracePt t="100950" x="6745288" y="2584450"/>
          <p14:tracePt t="100958" x="6745288" y="2608263"/>
          <p14:tracePt t="100966" x="6753225" y="2624138"/>
          <p14:tracePt t="100974" x="6753225" y="2640013"/>
          <p14:tracePt t="100982" x="6753225" y="2647950"/>
          <p14:tracePt t="100990" x="6753225" y="2655888"/>
          <p14:tracePt t="101007" x="6753225" y="2663825"/>
          <p14:tracePt t="101022" x="6753225" y="2671763"/>
          <p14:tracePt t="101030" x="6753225" y="2679700"/>
          <p14:tracePt t="101039" x="6753225" y="2687638"/>
          <p14:tracePt t="101047" x="6753225" y="2711450"/>
          <p14:tracePt t="101056" x="6753225" y="2735263"/>
          <p14:tracePt t="101063" x="6753225" y="2759075"/>
          <p14:tracePt t="101070" x="6753225" y="2790825"/>
          <p14:tracePt t="101078" x="6753225" y="2830513"/>
          <p14:tracePt t="101086" x="6753225" y="2862263"/>
          <p14:tracePt t="101094" x="6753225" y="2886075"/>
          <p14:tracePt t="101102" x="6753225" y="2901950"/>
          <p14:tracePt t="101110" x="6753225" y="2927350"/>
          <p14:tracePt t="101118" x="6753225" y="2943225"/>
          <p14:tracePt t="101126" x="6745288" y="2943225"/>
          <p14:tracePt t="101134" x="6745288" y="2951163"/>
          <p14:tracePt t="101278" x="6729413" y="2935288"/>
          <p14:tracePt t="101287" x="6713538" y="2901950"/>
          <p14:tracePt t="101294" x="6705600" y="2886075"/>
          <p14:tracePt t="101304" x="6697663" y="2878138"/>
          <p14:tracePt t="101310" x="6697663" y="2870200"/>
          <p14:tracePt t="101318" x="6697663" y="2854325"/>
          <p14:tracePt t="101326" x="6689725" y="2846388"/>
          <p14:tracePt t="101334" x="6689725" y="2838450"/>
          <p14:tracePt t="101342" x="6681788" y="2838450"/>
          <p14:tracePt t="101350" x="6681788" y="2830513"/>
          <p14:tracePt t="101374" x="6681788" y="2822575"/>
          <p14:tracePt t="101630" x="6681788" y="2806700"/>
          <p14:tracePt t="101638" x="6681788" y="2774950"/>
          <p14:tracePt t="101646" x="6681788" y="2759075"/>
          <p14:tracePt t="101655" x="6681788" y="2743200"/>
          <p14:tracePt t="101662" x="6681788" y="2711450"/>
          <p14:tracePt t="101671" x="6681788" y="2687638"/>
          <p14:tracePt t="101678" x="6681788" y="2663825"/>
          <p14:tracePt t="101686" x="6689725" y="2624138"/>
          <p14:tracePt t="101694" x="6697663" y="2592388"/>
          <p14:tracePt t="101702" x="6705600" y="2543175"/>
          <p14:tracePt t="101710" x="6713538" y="2511425"/>
          <p14:tracePt t="101718" x="6721475" y="2487613"/>
          <p14:tracePt t="101726" x="6721475" y="2455863"/>
          <p14:tracePt t="101734" x="6737350" y="2416175"/>
          <p14:tracePt t="101742" x="6745288" y="2384425"/>
          <p14:tracePt t="101750" x="6753225" y="2344738"/>
          <p14:tracePt t="101759" x="6761163" y="2312988"/>
          <p14:tracePt t="101766" x="6769100" y="2281238"/>
          <p14:tracePt t="101774" x="6777038" y="2241550"/>
          <p14:tracePt t="101782" x="6777038" y="2208213"/>
          <p14:tracePt t="101791" x="6777038" y="2176463"/>
          <p14:tracePt t="101798" x="6777038" y="2136775"/>
          <p14:tracePt t="101806" x="6777038" y="2105025"/>
          <p14:tracePt t="101814" x="6777038" y="2057400"/>
          <p14:tracePt t="101822" x="6777038" y="2025650"/>
          <p14:tracePt t="101830" x="6777038" y="1993900"/>
          <p14:tracePt t="101838" x="6777038" y="1970088"/>
          <p14:tracePt t="101848" x="6777038" y="1938338"/>
          <p14:tracePt t="101855" x="6777038" y="1922463"/>
          <p14:tracePt t="101862" x="6777038" y="1906588"/>
          <p14:tracePt t="101870" x="6777038" y="1898650"/>
          <p14:tracePt t="101888" x="6777038" y="1890713"/>
          <p14:tracePt t="102174" x="6777038" y="1922463"/>
          <p14:tracePt t="102182" x="6761163" y="1954213"/>
          <p14:tracePt t="102190" x="6737350" y="1985963"/>
          <p14:tracePt t="102198" x="6713538" y="2025650"/>
          <p14:tracePt t="102208" x="6673850" y="2081213"/>
          <p14:tracePt t="102214" x="6650038" y="2120900"/>
          <p14:tracePt t="102222" x="6602413" y="2192338"/>
          <p14:tracePt t="102230" x="6562725" y="2249488"/>
          <p14:tracePt t="102238" x="6530975" y="2297113"/>
          <p14:tracePt t="102246" x="6499225" y="2352675"/>
          <p14:tracePt t="102255" x="6483350" y="2384425"/>
          <p14:tracePt t="102263" x="6459538" y="2416175"/>
          <p14:tracePt t="102270" x="6451600" y="2447925"/>
          <p14:tracePt t="102278" x="6434138" y="2463800"/>
          <p14:tracePt t="102286" x="6426200" y="2471738"/>
          <p14:tracePt t="102294" x="6410325" y="2487613"/>
          <p14:tracePt t="102302" x="6410325" y="2503488"/>
          <p14:tracePt t="102310" x="6394450" y="2511425"/>
          <p14:tracePt t="102318" x="6386513" y="2511425"/>
          <p14:tracePt t="102327" x="6370638" y="2527300"/>
          <p14:tracePt t="102334" x="6354763" y="2527300"/>
          <p14:tracePt t="102342" x="6330950" y="2543175"/>
          <p14:tracePt t="102350" x="6291263" y="2559050"/>
          <p14:tracePt t="102358" x="6267450" y="2566988"/>
          <p14:tracePt t="102366" x="6235700" y="2576513"/>
          <p14:tracePt t="102374" x="6188075" y="2592388"/>
          <p14:tracePt t="102383" x="6156325" y="2608263"/>
          <p14:tracePt t="102390" x="6116638" y="2624138"/>
          <p14:tracePt t="102398" x="6091238" y="2640013"/>
          <p14:tracePt t="102406" x="6059488" y="2647950"/>
          <p14:tracePt t="102414" x="6035675" y="2671763"/>
          <p14:tracePt t="102422" x="5995988" y="2687638"/>
          <p14:tracePt t="102430" x="5972175" y="2703513"/>
          <p14:tracePt t="102438" x="5948363" y="2719388"/>
          <p14:tracePt t="102446" x="5908675" y="2735263"/>
          <p14:tracePt t="102454" x="5884863" y="2751138"/>
          <p14:tracePt t="102462" x="5861050" y="2759075"/>
          <p14:tracePt t="102470" x="5845175" y="2767013"/>
          <p14:tracePt t="102478" x="5837238" y="2774950"/>
          <p14:tracePt t="102486" x="5821363" y="2782888"/>
          <p14:tracePt t="102494" x="5805488" y="2782888"/>
          <p14:tracePt t="102502" x="5797550" y="2790825"/>
          <p14:tracePt t="102510" x="5789613" y="2790825"/>
          <p14:tracePt t="102520" x="5773738" y="2790825"/>
          <p14:tracePt t="102534" x="5765800" y="2790825"/>
          <p14:tracePt t="102542" x="5757863" y="2790825"/>
          <p14:tracePt t="102551" x="5749925" y="2790825"/>
          <p14:tracePt t="102558" x="5740400" y="2790825"/>
          <p14:tracePt t="102566" x="5724525" y="2798763"/>
          <p14:tracePt t="102574" x="5708650" y="2806700"/>
          <p14:tracePt t="102583" x="5684838" y="2806700"/>
          <p14:tracePt t="102590" x="5661025" y="2814638"/>
          <p14:tracePt t="102598" x="5653088" y="2814638"/>
          <p14:tracePt t="102607" x="5629275" y="2822575"/>
          <p14:tracePt t="102614" x="5621338" y="2830513"/>
          <p14:tracePt t="102622" x="5613400" y="2830513"/>
          <p14:tracePt t="102630" x="5597525" y="2830513"/>
          <p14:tracePt t="102639" x="5589588" y="2838450"/>
          <p14:tracePt t="102654" x="5581650" y="2838450"/>
          <p14:tracePt t="102662" x="5573713" y="2838450"/>
          <p14:tracePt t="102719" x="5557838" y="2814638"/>
          <p14:tracePt t="102726" x="5549900" y="2790825"/>
          <p14:tracePt t="102734" x="5526088" y="2767013"/>
          <p14:tracePt t="102742" x="5510213" y="2727325"/>
          <p14:tracePt t="102750" x="5494338" y="2687638"/>
          <p14:tracePt t="102758" x="5478463" y="2655888"/>
          <p14:tracePt t="102766" x="5462588" y="2616200"/>
          <p14:tracePt t="102774" x="5446713" y="2584450"/>
          <p14:tracePt t="102782" x="5438775" y="2543175"/>
          <p14:tracePt t="102791" x="5430838" y="2503488"/>
          <p14:tracePt t="102798" x="5422900" y="2463800"/>
          <p14:tracePt t="102806" x="5422900" y="2424113"/>
          <p14:tracePt t="102814" x="5422900" y="2392363"/>
          <p14:tracePt t="102823" x="5422900" y="2360613"/>
          <p14:tracePt t="102830" x="5414963" y="2320925"/>
          <p14:tracePt t="102839" x="5414963" y="2289175"/>
          <p14:tracePt t="102846" x="5414963" y="2257425"/>
          <p14:tracePt t="102855" x="5414963" y="2224088"/>
          <p14:tracePt t="102862" x="5414963" y="2192338"/>
          <p14:tracePt t="102870" x="5414963" y="2144713"/>
          <p14:tracePt t="102888" x="5414963" y="2089150"/>
          <p14:tracePt t="102894" x="5422900" y="2057400"/>
          <p14:tracePt t="102902" x="5430838" y="2033588"/>
          <p14:tracePt t="102911" x="5430838" y="2009775"/>
          <p14:tracePt t="102918" x="5438775" y="1985963"/>
          <p14:tracePt t="102927" x="5438775" y="1970088"/>
          <p14:tracePt t="102934" x="5446713" y="1954213"/>
          <p14:tracePt t="102942" x="5446713" y="1930400"/>
          <p14:tracePt t="102950" x="5446713" y="1914525"/>
          <p14:tracePt t="102959" x="5454650" y="1890713"/>
          <p14:tracePt t="102966" x="5454650" y="1873250"/>
          <p14:tracePt t="102974" x="5454650" y="1857375"/>
          <p14:tracePt t="102982" x="5462588" y="1849438"/>
          <p14:tracePt t="102990" x="5462588" y="1841500"/>
          <p14:tracePt t="102998" x="5462588" y="1833563"/>
          <p14:tracePt t="103015" x="5462588" y="1825625"/>
          <p14:tracePt t="103214" x="5430838" y="1865313"/>
          <p14:tracePt t="103223" x="5397500" y="1914525"/>
          <p14:tracePt t="103230" x="5349875" y="1962150"/>
          <p14:tracePt t="103238" x="5302250" y="2025650"/>
          <p14:tracePt t="103246" x="5238750" y="2073275"/>
          <p14:tracePt t="103254" x="5191125" y="2136775"/>
          <p14:tracePt t="103262" x="5127625" y="2176463"/>
          <p14:tracePt t="103272" x="5072063" y="2216150"/>
          <p14:tracePt t="103278" x="5014913" y="2273300"/>
          <p14:tracePt t="103286" x="4951413" y="2312988"/>
          <p14:tracePt t="103294" x="4919663" y="2336800"/>
          <p14:tracePt t="103302" x="4864100" y="2376488"/>
          <p14:tracePt t="103310" x="4816475" y="2408238"/>
          <p14:tracePt t="103318" x="4784725" y="2432050"/>
          <p14:tracePt t="103326" x="4745038" y="2447925"/>
          <p14:tracePt t="103334" x="4705350" y="2471738"/>
          <p14:tracePt t="103342" x="4672013" y="2495550"/>
          <p14:tracePt t="103350" x="4624388" y="2519363"/>
          <p14:tracePt t="103358" x="4584700" y="2535238"/>
          <p14:tracePt t="103366" x="4552950" y="2551113"/>
          <p14:tracePt t="103374" x="4505325" y="2559050"/>
          <p14:tracePt t="103382" x="4473575" y="2576513"/>
          <p14:tracePt t="103390" x="4433888" y="2592388"/>
          <p14:tracePt t="103398" x="4410075" y="2600325"/>
          <p14:tracePt t="103407" x="4386263" y="2608263"/>
          <p14:tracePt t="103414" x="4370388" y="2608263"/>
          <p14:tracePt t="103422" x="4344988" y="2616200"/>
          <p14:tracePt t="103430" x="4329113" y="2624138"/>
          <p14:tracePt t="103438" x="4313238" y="2632075"/>
          <p14:tracePt t="103446" x="4297363" y="2640013"/>
          <p14:tracePt t="103455" x="4265613" y="2663825"/>
          <p14:tracePt t="103462" x="4241800" y="2671763"/>
          <p14:tracePt t="103470" x="4217988" y="2695575"/>
          <p14:tracePt t="103478" x="4178300" y="2711450"/>
          <p14:tracePt t="103486" x="4154488" y="2727325"/>
          <p14:tracePt t="103494" x="4114800" y="2751138"/>
          <p14:tracePt t="103502" x="4090988" y="2774950"/>
          <p14:tracePt t="103510" x="4051300" y="2782888"/>
          <p14:tracePt t="103520" x="4027488" y="2798763"/>
          <p14:tracePt t="103526" x="4011613" y="2814638"/>
          <p14:tracePt t="103535" x="3994150" y="2822575"/>
          <p14:tracePt t="103542" x="3994150" y="2830513"/>
          <p14:tracePt t="103552" x="3978275" y="2830513"/>
          <p14:tracePt t="103583" x="3970338" y="2830513"/>
          <p14:tracePt t="103590" x="3970338" y="2838450"/>
          <p14:tracePt t="103678" x="3962400" y="2814638"/>
          <p14:tracePt t="103686" x="3954463" y="2798763"/>
          <p14:tracePt t="103694" x="3946525" y="2782888"/>
          <p14:tracePt t="103702" x="3946525" y="2751138"/>
          <p14:tracePt t="103710" x="3938588" y="2727325"/>
          <p14:tracePt t="103718" x="3938588" y="2703513"/>
          <p14:tracePt t="103726" x="3938588" y="2663825"/>
          <p14:tracePt t="103734" x="3938588" y="2624138"/>
          <p14:tracePt t="103742" x="3938588" y="2566988"/>
          <p14:tracePt t="103750" x="3938588" y="2535238"/>
          <p14:tracePt t="103758" x="3938588" y="2495550"/>
          <p14:tracePt t="103766" x="3938588" y="2463800"/>
          <p14:tracePt t="103774" x="3938588" y="2416175"/>
          <p14:tracePt t="103782" x="3938588" y="2384425"/>
          <p14:tracePt t="103790" x="3938588" y="2344738"/>
          <p14:tracePt t="103798" x="3938588" y="2320925"/>
          <p14:tracePt t="103806" x="3938588" y="2289175"/>
          <p14:tracePt t="103815" x="3938588" y="2265363"/>
          <p14:tracePt t="103822" x="3938588" y="2233613"/>
          <p14:tracePt t="103832" x="3938588" y="2200275"/>
          <p14:tracePt t="103838" x="3938588" y="2160588"/>
          <p14:tracePt t="103846" x="3938588" y="2136775"/>
          <p14:tracePt t="103854" x="3938588" y="2105025"/>
          <p14:tracePt t="103862" x="3938588" y="2073275"/>
          <p14:tracePt t="103873" x="3938588" y="2041525"/>
          <p14:tracePt t="103879" x="3938588" y="2009775"/>
          <p14:tracePt t="103886" x="3946525" y="1970088"/>
          <p14:tracePt t="103896" x="3954463" y="1938338"/>
          <p14:tracePt t="103902" x="3962400" y="1914525"/>
          <p14:tracePt t="103911" x="3970338" y="1881188"/>
          <p14:tracePt t="103918" x="3970338" y="1857375"/>
          <p14:tracePt t="103927" x="3970338" y="1833563"/>
          <p14:tracePt t="103934" x="3970338" y="1817688"/>
          <p14:tracePt t="103942" x="3970338" y="1809750"/>
          <p14:tracePt t="103950" x="3978275" y="1801813"/>
          <p14:tracePt t="103974" x="3978275" y="1793875"/>
          <p14:tracePt t="104126" x="3978275" y="1817688"/>
          <p14:tracePt t="104134" x="3962400" y="1841500"/>
          <p14:tracePt t="104142" x="3946525" y="1873250"/>
          <p14:tracePt t="104150" x="3930650" y="1898650"/>
          <p14:tracePt t="104160" x="3906838" y="1922463"/>
          <p14:tracePt t="104166" x="3883025" y="1954213"/>
          <p14:tracePt t="104174" x="3867150" y="1978025"/>
          <p14:tracePt t="104182" x="3851275" y="2001838"/>
          <p14:tracePt t="104190" x="3827463" y="2017713"/>
          <p14:tracePt t="104198" x="3803650" y="2049463"/>
          <p14:tracePt t="104208" x="3779838" y="2065338"/>
          <p14:tracePt t="104214" x="3771900" y="2073275"/>
          <p14:tracePt t="104222" x="3748088" y="2105025"/>
          <p14:tracePt t="104230" x="3716338" y="2112963"/>
          <p14:tracePt t="104239" x="3700463" y="2136775"/>
          <p14:tracePt t="104246" x="3660775" y="2152650"/>
          <p14:tracePt t="104255" x="3635375" y="2168525"/>
          <p14:tracePt t="104262" x="3603625" y="2192338"/>
          <p14:tracePt t="104271" x="3563938" y="2216150"/>
          <p14:tracePt t="104278" x="3524250" y="2241550"/>
          <p14:tracePt t="104286" x="3484563" y="2265363"/>
          <p14:tracePt t="104294" x="3452813" y="2297113"/>
          <p14:tracePt t="104302" x="3421063" y="2328863"/>
          <p14:tracePt t="104310" x="3389313" y="2352675"/>
          <p14:tracePt t="104318" x="3349625" y="2392363"/>
          <p14:tracePt t="104326" x="3317875" y="2424113"/>
          <p14:tracePt t="104334" x="3300413" y="2447925"/>
          <p14:tracePt t="104342" x="3276600" y="2479675"/>
          <p14:tracePt t="104350" x="3260725" y="2495550"/>
          <p14:tracePt t="104358" x="3244850" y="2519363"/>
          <p14:tracePt t="104366" x="3228975" y="2535238"/>
          <p14:tracePt t="104374" x="3213100" y="2551113"/>
          <p14:tracePt t="104382" x="3197225" y="2566988"/>
          <p14:tracePt t="104390" x="3189288" y="2592388"/>
          <p14:tracePt t="104398" x="3173413" y="2608263"/>
          <p14:tracePt t="104407" x="3149600" y="2616200"/>
          <p14:tracePt t="104414" x="3133725" y="2640013"/>
          <p14:tracePt t="104422" x="3125788" y="2655888"/>
          <p14:tracePt t="104430" x="3101975" y="2663825"/>
          <p14:tracePt t="104438" x="3086100" y="2687638"/>
          <p14:tracePt t="104446" x="3070225" y="2703513"/>
          <p14:tracePt t="104454" x="3062288" y="2711450"/>
          <p14:tracePt t="104462" x="3054350" y="2727325"/>
          <p14:tracePt t="104470" x="3030538" y="2735263"/>
          <p14:tracePt t="104478" x="3022600" y="2751138"/>
          <p14:tracePt t="104487" x="3014663" y="2759075"/>
          <p14:tracePt t="104494" x="3014663" y="2767013"/>
          <p14:tracePt t="104503" x="3006725" y="2767013"/>
          <p14:tracePt t="104510" x="3006725" y="2774950"/>
          <p14:tracePt t="104518" x="2998788" y="2774950"/>
          <p14:tracePt t="104526" x="2990850" y="2782888"/>
          <p14:tracePt t="104534" x="2990850" y="2790825"/>
          <p14:tracePt t="104542" x="2982913" y="2790825"/>
          <p14:tracePt t="104566" x="2982913" y="2798763"/>
          <p14:tracePt t="104582" x="2974975" y="2798763"/>
          <p14:tracePt t="104606" x="2974975" y="2806700"/>
          <p14:tracePt t="104614" x="2967038" y="2806700"/>
          <p14:tracePt t="104774" x="2957513" y="2806700"/>
          <p14:tracePt t="104782" x="2925763" y="2767013"/>
          <p14:tracePt t="104790" x="2909888" y="2759075"/>
          <p14:tracePt t="104798" x="2901950" y="2743200"/>
          <p14:tracePt t="104806" x="2886075" y="2727325"/>
          <p14:tracePt t="104814" x="2878138" y="2719388"/>
          <p14:tracePt t="104822" x="2862263" y="2703513"/>
          <p14:tracePt t="104838" x="2854325" y="2695575"/>
          <p14:tracePt t="104846" x="2854325" y="2687638"/>
          <p14:tracePt t="104855" x="2846388" y="2679700"/>
          <p14:tracePt t="104863" x="2838450" y="2671763"/>
          <p14:tracePt t="104873" x="2838450" y="2663825"/>
          <p14:tracePt t="104879" x="2838450" y="2655888"/>
          <p14:tracePt t="104886" x="2838450" y="2647950"/>
          <p14:tracePt t="104896" x="2838450" y="2632075"/>
          <p14:tracePt t="104902" x="2838450" y="2616200"/>
          <p14:tracePt t="104910" x="2838450" y="2592388"/>
          <p14:tracePt t="104918" x="2838450" y="2584450"/>
          <p14:tracePt t="104926" x="2838450" y="2551113"/>
          <p14:tracePt t="104934" x="2838450" y="2527300"/>
          <p14:tracePt t="104942" x="2838450" y="2503488"/>
          <p14:tracePt t="104950" x="2838450" y="2471738"/>
          <p14:tracePt t="104958" x="2838450" y="2447925"/>
          <p14:tracePt t="104966" x="2838450" y="2416175"/>
          <p14:tracePt t="104976" x="2838450" y="2384425"/>
          <p14:tracePt t="104982" x="2838450" y="2352675"/>
          <p14:tracePt t="104991" x="2838450" y="2312988"/>
          <p14:tracePt t="104998" x="2838450" y="2281238"/>
          <p14:tracePt t="105006" x="2838450" y="2257425"/>
          <p14:tracePt t="105014" x="2846388" y="2233613"/>
          <p14:tracePt t="105022" x="2846388" y="2208213"/>
          <p14:tracePt t="105030" x="2854325" y="2192338"/>
          <p14:tracePt t="105039" x="2854325" y="2176463"/>
          <p14:tracePt t="105046" x="2854325" y="2152650"/>
          <p14:tracePt t="105054" x="2862263" y="2128838"/>
          <p14:tracePt t="105062" x="2862263" y="2112963"/>
          <p14:tracePt t="105070" x="2862263" y="2089150"/>
          <p14:tracePt t="105078" x="2862263" y="2065338"/>
          <p14:tracePt t="105086" x="2862263" y="2057400"/>
          <p14:tracePt t="105094" x="2862263" y="2041525"/>
          <p14:tracePt t="105102" x="2862263" y="2033588"/>
          <p14:tracePt t="105110" x="2862263" y="2025650"/>
          <p14:tracePt t="105126" x="2862263" y="2017713"/>
          <p14:tracePt t="105271" x="2806700" y="2057400"/>
          <p14:tracePt t="105278" x="2774950" y="2073275"/>
          <p14:tracePt t="105286" x="2711450" y="2120900"/>
          <p14:tracePt t="105294" x="2655888" y="2152650"/>
          <p14:tracePt t="105303" x="2598738" y="2192338"/>
          <p14:tracePt t="105310" x="2543175" y="2224088"/>
          <p14:tracePt t="105318" x="2471738" y="2257425"/>
          <p14:tracePt t="105326" x="2416175" y="2297113"/>
          <p14:tracePt t="105334" x="2344738" y="2336800"/>
          <p14:tracePt t="105343" x="2281238" y="2360613"/>
          <p14:tracePt t="105350" x="2224088" y="2392363"/>
          <p14:tracePt t="105358" x="2176463" y="2424113"/>
          <p14:tracePt t="105366" x="2105025" y="2447925"/>
          <p14:tracePt t="105374" x="2057400" y="2471738"/>
          <p14:tracePt t="105382" x="2009775" y="2495550"/>
          <p14:tracePt t="105390" x="1962150" y="2519363"/>
          <p14:tracePt t="105398" x="1930400" y="2543175"/>
          <p14:tracePt t="105406" x="1889125" y="2566988"/>
          <p14:tracePt t="105414" x="1857375" y="2584450"/>
          <p14:tracePt t="105422" x="1817688" y="2592388"/>
          <p14:tracePt t="105430" x="1793875" y="2608263"/>
          <p14:tracePt t="105438" x="1754188" y="2624138"/>
          <p14:tracePt t="105446" x="1730375" y="2632075"/>
          <p14:tracePt t="105454" x="1714500" y="2632075"/>
          <p14:tracePt t="105462" x="1698625" y="2640013"/>
          <p14:tracePt t="105471" x="1682750" y="2647950"/>
          <p14:tracePt t="105478" x="1666875" y="2655888"/>
          <p14:tracePt t="105486" x="1658938" y="2655888"/>
          <p14:tracePt t="105494" x="1643063" y="2671763"/>
          <p14:tracePt t="105502" x="1611313" y="2679700"/>
          <p14:tracePt t="105510" x="1595438" y="2695575"/>
          <p14:tracePt t="105518" x="1571625" y="2703513"/>
          <p14:tracePt t="105526" x="1554163" y="2719388"/>
          <p14:tracePt t="105535" x="1538288" y="2727325"/>
          <p14:tracePt t="105542" x="1530350" y="2743200"/>
          <p14:tracePt t="105551" x="1522413" y="2743200"/>
          <p14:tracePt t="105558" x="1514475" y="2751138"/>
          <p14:tracePt t="105566" x="1506538" y="2751138"/>
          <p14:tracePt t="105574" x="1506538" y="2759075"/>
          <p14:tracePt t="105702" x="1506538" y="2751138"/>
          <p14:tracePt t="105710" x="1498600" y="2727325"/>
          <p14:tracePt t="105718" x="1498600" y="2695575"/>
          <p14:tracePt t="105726" x="1498600" y="2671763"/>
          <p14:tracePt t="105734" x="1498600" y="2647950"/>
          <p14:tracePt t="105742" x="1498600" y="2616200"/>
          <p14:tracePt t="105750" x="1498600" y="2576513"/>
          <p14:tracePt t="105758" x="1498600" y="2543175"/>
          <p14:tracePt t="105766" x="1498600" y="2511425"/>
          <p14:tracePt t="105774" x="1498600" y="2479675"/>
          <p14:tracePt t="105782" x="1498600" y="2439988"/>
          <p14:tracePt t="105790" x="1498600" y="2408238"/>
          <p14:tracePt t="105798" x="1498600" y="2368550"/>
          <p14:tracePt t="105806" x="1498600" y="2344738"/>
          <p14:tracePt t="105814" x="1506538" y="2320925"/>
          <p14:tracePt t="105823" x="1506538" y="2289175"/>
          <p14:tracePt t="105830" x="1506538" y="2265363"/>
          <p14:tracePt t="105838" x="1514475" y="2233613"/>
          <p14:tracePt t="105846" x="1514475" y="2208213"/>
          <p14:tracePt t="105855" x="1522413" y="2176463"/>
          <p14:tracePt t="105863" x="1530350" y="2136775"/>
          <p14:tracePt t="105873" x="1530350" y="2097088"/>
          <p14:tracePt t="105879" x="1538288" y="2057400"/>
          <p14:tracePt t="105886" x="1546225" y="2025650"/>
          <p14:tracePt t="105895" x="1554163" y="1993900"/>
          <p14:tracePt t="105902" x="1554163" y="1970088"/>
          <p14:tracePt t="105911" x="1554163" y="1946275"/>
          <p14:tracePt t="105918" x="1562100" y="1922463"/>
          <p14:tracePt t="105927" x="1562100" y="1914525"/>
          <p14:tracePt t="105934" x="1562100" y="1906588"/>
          <p14:tracePt t="105944" x="1571625" y="1898650"/>
          <p14:tracePt t="107158" x="1571625" y="1930400"/>
          <p14:tracePt t="107166" x="1571625" y="1954213"/>
          <p14:tracePt t="107176" x="1571625" y="1978025"/>
          <p14:tracePt t="107182" x="1571625" y="2001838"/>
          <p14:tracePt t="107190" x="1571625" y="2025650"/>
          <p14:tracePt t="107199" x="1571625" y="2049463"/>
          <p14:tracePt t="107207" x="1571625" y="2073275"/>
          <p14:tracePt t="107214" x="1579563" y="2097088"/>
          <p14:tracePt t="107223" x="1587500" y="2112963"/>
          <p14:tracePt t="107230" x="1587500" y="2128838"/>
          <p14:tracePt t="107238" x="1595438" y="2152650"/>
          <p14:tracePt t="107246" x="1595438" y="2176463"/>
          <p14:tracePt t="107255" x="1595438" y="2184400"/>
          <p14:tracePt t="107262" x="1595438" y="2200275"/>
          <p14:tracePt t="107270" x="1595438" y="2224088"/>
          <p14:tracePt t="107278" x="1603375" y="2241550"/>
          <p14:tracePt t="107286" x="1603375" y="2273300"/>
          <p14:tracePt t="107294" x="1619250" y="2320925"/>
          <p14:tracePt t="107302" x="1635125" y="2368550"/>
          <p14:tracePt t="107310" x="1651000" y="2416175"/>
          <p14:tracePt t="107318" x="1674813" y="2471738"/>
          <p14:tracePt t="107326" x="1690688" y="2511425"/>
          <p14:tracePt t="107334" x="1714500" y="2559050"/>
          <p14:tracePt t="107342" x="1730375" y="2608263"/>
          <p14:tracePt t="107350" x="1746250" y="2655888"/>
          <p14:tracePt t="107358" x="1754188" y="2679700"/>
          <p14:tracePt t="107366" x="1770063" y="2719388"/>
          <p14:tracePt t="107374" x="1778000" y="2743200"/>
          <p14:tracePt t="107382" x="1785938" y="2759075"/>
          <p14:tracePt t="107390" x="1785938" y="2774950"/>
          <p14:tracePt t="107398" x="1785938" y="2782888"/>
          <p14:tracePt t="107406" x="1793875" y="2790825"/>
          <p14:tracePt t="107422" x="1793875" y="2798763"/>
          <p14:tracePt t="107446" x="1793875" y="2806700"/>
          <p14:tracePt t="107462" x="1801813" y="2806700"/>
          <p14:tracePt t="107478" x="1809750" y="2814638"/>
          <p14:tracePt t="107582" x="1817688" y="2814638"/>
          <p14:tracePt t="107598" x="1825625" y="2814638"/>
          <p14:tracePt t="107607" x="1841500" y="2814638"/>
          <p14:tracePt t="107614" x="1865313" y="2814638"/>
          <p14:tracePt t="107622" x="1881188" y="2814638"/>
          <p14:tracePt t="107630" x="1912938" y="2814638"/>
          <p14:tracePt t="107638" x="1938338" y="2814638"/>
          <p14:tracePt t="107646" x="1954213" y="2806700"/>
          <p14:tracePt t="107655" x="1970088" y="2806700"/>
          <p14:tracePt t="107662" x="1978025" y="2806700"/>
          <p14:tracePt t="107670" x="1993900" y="2806700"/>
          <p14:tracePt t="107686" x="2001838" y="2798763"/>
          <p14:tracePt t="107702" x="2009775" y="2798763"/>
          <p14:tracePt t="107710" x="2017713" y="2798763"/>
          <p14:tracePt t="107718" x="2033588" y="2798763"/>
          <p14:tracePt t="107726" x="2065338" y="2798763"/>
          <p14:tracePt t="107734" x="2112963" y="2806700"/>
          <p14:tracePt t="107742" x="2160588" y="2814638"/>
          <p14:tracePt t="107750" x="2192338" y="2814638"/>
          <p14:tracePt t="107758" x="2232025" y="2822575"/>
          <p14:tracePt t="107766" x="2273300" y="2822575"/>
          <p14:tracePt t="107774" x="2305050" y="2822575"/>
          <p14:tracePt t="107782" x="2328863" y="2822575"/>
          <p14:tracePt t="107790" x="2360613" y="2822575"/>
          <p14:tracePt t="107798" x="2384425" y="2830513"/>
          <p14:tracePt t="107806" x="2424113" y="2830513"/>
          <p14:tracePt t="107814" x="2487613" y="2838450"/>
          <p14:tracePt t="107822" x="2535238" y="2846388"/>
          <p14:tracePt t="107830" x="2598738" y="2854325"/>
          <p14:tracePt t="107839" x="2663825" y="2862263"/>
          <p14:tracePt t="107848" x="2719388" y="2870200"/>
          <p14:tracePt t="107855" x="2782888" y="2870200"/>
          <p14:tracePt t="107863" x="2846388" y="2878138"/>
          <p14:tracePt t="107873" x="2925763" y="2878138"/>
          <p14:tracePt t="107879" x="2990850" y="2878138"/>
          <p14:tracePt t="107887" x="3062288" y="2878138"/>
          <p14:tracePt t="107894" x="3133725" y="2878138"/>
          <p14:tracePt t="107902" x="3189288" y="2878138"/>
          <p14:tracePt t="107911" x="3244850" y="2878138"/>
          <p14:tracePt t="107918" x="3284538" y="2878138"/>
          <p14:tracePt t="107926" x="3333750" y="2870200"/>
          <p14:tracePt t="107934" x="3365500" y="2870200"/>
          <p14:tracePt t="107943" x="3413125" y="2862263"/>
          <p14:tracePt t="107950" x="3452813" y="2862263"/>
          <p14:tracePt t="107959" x="3516313" y="2862263"/>
          <p14:tracePt t="107966" x="3579813" y="2862263"/>
          <p14:tracePt t="107974" x="3660775" y="2862263"/>
          <p14:tracePt t="107982" x="3748088" y="2862263"/>
          <p14:tracePt t="107991" x="3859213" y="2862263"/>
          <p14:tracePt t="107998" x="3962400" y="2862263"/>
          <p14:tracePt t="108006" x="4067175" y="2862263"/>
          <p14:tracePt t="108014" x="4154488" y="2862263"/>
          <p14:tracePt t="108022" x="4225925" y="2862263"/>
          <p14:tracePt t="108030" x="4289425" y="2862263"/>
          <p14:tracePt t="108039" x="4370388" y="2862263"/>
          <p14:tracePt t="108046" x="4441825" y="2870200"/>
          <p14:tracePt t="108054" x="4513263" y="2870200"/>
          <p14:tracePt t="108062" x="4600575" y="2870200"/>
          <p14:tracePt t="108071" x="4672013" y="2870200"/>
          <p14:tracePt t="108078" x="4760913" y="2870200"/>
          <p14:tracePt t="108087" x="4832350" y="2870200"/>
          <p14:tracePt t="108094" x="4887913" y="2870200"/>
          <p14:tracePt t="108102" x="4943475" y="2870200"/>
          <p14:tracePt t="108110" x="5006975" y="2870200"/>
          <p14:tracePt t="108118" x="5080000" y="2886075"/>
          <p14:tracePt t="108126" x="5167313" y="2894013"/>
          <p14:tracePt t="108134" x="5262563" y="2909888"/>
          <p14:tracePt t="108145" x="5381625" y="2919413"/>
          <p14:tracePt t="108150" x="5478463" y="2935288"/>
          <p14:tracePt t="108158" x="5581650" y="2943225"/>
          <p14:tracePt t="108166" x="5668963" y="2943225"/>
          <p14:tracePt t="108174" x="5732463" y="2943225"/>
          <p14:tracePt t="108182" x="5773738" y="2943225"/>
          <p14:tracePt t="108190" x="5797550" y="2943225"/>
          <p14:tracePt t="108198" x="5813425" y="2943225"/>
          <p14:tracePt t="108208" x="5821363" y="2943225"/>
          <p14:tracePt t="108246" x="5837238" y="2943225"/>
          <p14:tracePt t="108255" x="5853113" y="2943225"/>
          <p14:tracePt t="108262" x="5876925" y="2935288"/>
          <p14:tracePt t="108270" x="5900738" y="2927350"/>
          <p14:tracePt t="108279" x="5924550" y="2927350"/>
          <p14:tracePt t="108286" x="5956300" y="2919413"/>
          <p14:tracePt t="108294" x="5988050" y="2901950"/>
          <p14:tracePt t="108302" x="6019800" y="2886075"/>
          <p14:tracePt t="108311" x="6043613" y="2886075"/>
          <p14:tracePt t="108318" x="6091238" y="2870200"/>
          <p14:tracePt t="108326" x="6148388" y="2862263"/>
          <p14:tracePt t="108334" x="6211888" y="2862263"/>
          <p14:tracePt t="108342" x="6299200" y="2862263"/>
          <p14:tracePt t="108350" x="6378575" y="2862263"/>
          <p14:tracePt t="108358" x="6459538" y="2862263"/>
          <p14:tracePt t="108366" x="6499225" y="2862263"/>
          <p14:tracePt t="108374" x="6523038" y="2862263"/>
          <p14:tracePt t="108382" x="6530975" y="2862263"/>
          <p14:tracePt t="108390" x="6538913" y="2862263"/>
          <p14:tracePt t="108534" x="6538913" y="2846388"/>
          <p14:tracePt t="108542" x="6570663" y="2822575"/>
          <p14:tracePt t="108550" x="6586538" y="2806700"/>
          <p14:tracePt t="108558" x="6602413" y="2782888"/>
          <p14:tracePt t="108566" x="6634163" y="2767013"/>
          <p14:tracePt t="108574" x="6642100" y="2751138"/>
          <p14:tracePt t="108584" x="6665913" y="2743200"/>
          <p14:tracePt t="108590" x="6665913" y="2727325"/>
          <p14:tracePt t="108598" x="6673850" y="2719388"/>
          <p14:tracePt t="108606" x="6681788" y="2719388"/>
          <p14:tracePt t="108614" x="6681788" y="2703513"/>
          <p14:tracePt t="108630" x="6681788" y="2695575"/>
          <p14:tracePt t="108638" x="6681788" y="2679700"/>
          <p14:tracePt t="108646" x="6681788" y="2671763"/>
          <p14:tracePt t="108655" x="6681788" y="2655888"/>
          <p14:tracePt t="108662" x="6681788" y="2640013"/>
          <p14:tracePt t="108670" x="6673850" y="2616200"/>
          <p14:tracePt t="108678" x="6665913" y="2576513"/>
          <p14:tracePt t="108686" x="6650038" y="2551113"/>
          <p14:tracePt t="108694" x="6650038" y="2519363"/>
          <p14:tracePt t="108702" x="6634163" y="2487613"/>
          <p14:tracePt t="108710" x="6618288" y="2455863"/>
          <p14:tracePt t="108718" x="6602413" y="2424113"/>
          <p14:tracePt t="108726" x="6586538" y="2408238"/>
          <p14:tracePt t="108734" x="6578600" y="2392363"/>
          <p14:tracePt t="108742" x="6546850" y="2368550"/>
          <p14:tracePt t="108750" x="6523038" y="2352675"/>
          <p14:tracePt t="108758" x="6483350" y="2328863"/>
          <p14:tracePt t="108766" x="6426200" y="2297113"/>
          <p14:tracePt t="108774" x="6370638" y="2281238"/>
          <p14:tracePt t="108782" x="6315075" y="2257425"/>
          <p14:tracePt t="108790" x="6259513" y="2241550"/>
          <p14:tracePt t="108798" x="6188075" y="2216150"/>
          <p14:tracePt t="108806" x="6116638" y="2192338"/>
          <p14:tracePt t="108814" x="6043613" y="2176463"/>
          <p14:tracePt t="108824" x="6003925" y="2168525"/>
          <p14:tracePt t="108830" x="5956300" y="2160588"/>
          <p14:tracePt t="108838" x="5900738" y="2144713"/>
          <p14:tracePt t="108847" x="5845175" y="2136775"/>
          <p14:tracePt t="108855" x="5813425" y="2120900"/>
          <p14:tracePt t="108862" x="5757863" y="2112963"/>
          <p14:tracePt t="108871" x="5708650" y="2105025"/>
          <p14:tracePt t="108888" x="5629275" y="2089150"/>
          <p14:tracePt t="108896" x="5589588" y="2081213"/>
          <p14:tracePt t="108902" x="5534025" y="2065338"/>
          <p14:tracePt t="108911" x="5478463" y="2057400"/>
          <p14:tracePt t="108918" x="5422900" y="2057400"/>
          <p14:tracePt t="108926" x="5365750" y="2049463"/>
          <p14:tracePt t="108934" x="5310188" y="2041525"/>
          <p14:tracePt t="108942" x="5254625" y="2033588"/>
          <p14:tracePt t="108950" x="5214938" y="2025650"/>
          <p14:tracePt t="108958" x="5159375" y="2017713"/>
          <p14:tracePt t="108966" x="5103813" y="2009775"/>
          <p14:tracePt t="108974" x="5046663" y="2009775"/>
          <p14:tracePt t="108982" x="5006975" y="2001838"/>
          <p14:tracePt t="108990" x="4951413" y="2001838"/>
          <p14:tracePt t="108998" x="4895850" y="1993900"/>
          <p14:tracePt t="109007" x="4832350" y="1993900"/>
          <p14:tracePt t="109014" x="4768850" y="1993900"/>
          <p14:tracePt t="109022" x="4705350" y="1985963"/>
          <p14:tracePt t="109030" x="4632325" y="1985963"/>
          <p14:tracePt t="109038" x="4552950" y="1985963"/>
          <p14:tracePt t="109046" x="4481513" y="1985963"/>
          <p14:tracePt t="109055" x="4418013" y="1985963"/>
          <p14:tracePt t="109062" x="4337050" y="1978025"/>
          <p14:tracePt t="109072" x="4265613" y="1978025"/>
          <p14:tracePt t="109078" x="4202113" y="1978025"/>
          <p14:tracePt t="109086" x="4130675" y="1970088"/>
          <p14:tracePt t="109095" x="4075113" y="1970088"/>
          <p14:tracePt t="109102" x="4002088" y="1970088"/>
          <p14:tracePt t="109110" x="3938588" y="1970088"/>
          <p14:tracePt t="109118" x="3883025" y="1970088"/>
          <p14:tracePt t="109126" x="3819525" y="1970088"/>
          <p14:tracePt t="109134" x="3763963" y="1970088"/>
          <p14:tracePt t="109142" x="3700463" y="1970088"/>
          <p14:tracePt t="109150" x="3635375" y="1970088"/>
          <p14:tracePt t="109158" x="3548063" y="1970088"/>
          <p14:tracePt t="109166" x="3476625" y="1970088"/>
          <p14:tracePt t="109174" x="3405188" y="1970088"/>
          <p14:tracePt t="109182" x="3317875" y="1970088"/>
          <p14:tracePt t="109190" x="3252788" y="1970088"/>
          <p14:tracePt t="109198" x="3189288" y="1970088"/>
          <p14:tracePt t="109209" x="3133725" y="1970088"/>
          <p14:tracePt t="109214" x="3078163" y="1970088"/>
          <p14:tracePt t="109222" x="3038475" y="1978025"/>
          <p14:tracePt t="109230" x="2990850" y="1978025"/>
          <p14:tracePt t="109239" x="2949575" y="1985963"/>
          <p14:tracePt t="109246" x="2901950" y="1993900"/>
          <p14:tracePt t="109254" x="2870200" y="2001838"/>
          <p14:tracePt t="109262" x="2838450" y="2001838"/>
          <p14:tracePt t="109271" x="2798763" y="2009775"/>
          <p14:tracePt t="109279" x="2767013" y="2009775"/>
          <p14:tracePt t="109286" x="2751138" y="2009775"/>
          <p14:tracePt t="109294" x="2727325" y="2017713"/>
          <p14:tracePt t="109302" x="2711450" y="2017713"/>
          <p14:tracePt t="109310" x="2679700" y="2025650"/>
          <p14:tracePt t="109318" x="2647950" y="2041525"/>
          <p14:tracePt t="109327" x="2616200" y="2049463"/>
          <p14:tracePt t="109334" x="2582863" y="2049463"/>
          <p14:tracePt t="109342" x="2543175" y="2065338"/>
          <p14:tracePt t="109350" x="2503488" y="2073275"/>
          <p14:tracePt t="109358" x="2455863" y="2089150"/>
          <p14:tracePt t="109366" x="2416175" y="2105025"/>
          <p14:tracePt t="109374" x="2384425" y="2112963"/>
          <p14:tracePt t="109382" x="2352675" y="2128838"/>
          <p14:tracePt t="109390" x="2320925" y="2128838"/>
          <p14:tracePt t="109398" x="2289175" y="2144713"/>
          <p14:tracePt t="109406" x="2265363" y="2152650"/>
          <p14:tracePt t="109414" x="2239963" y="2160588"/>
          <p14:tracePt t="109422" x="2200275" y="2176463"/>
          <p14:tracePt t="109430" x="2176463" y="2184400"/>
          <p14:tracePt t="109438" x="2144713" y="2192338"/>
          <p14:tracePt t="109446" x="2120900" y="2200275"/>
          <p14:tracePt t="109455" x="2097088" y="2208213"/>
          <p14:tracePt t="109462" x="2081213" y="2216150"/>
          <p14:tracePt t="109471" x="2057400" y="2233613"/>
          <p14:tracePt t="109478" x="2041525" y="2241550"/>
          <p14:tracePt t="109486" x="2017713" y="2257425"/>
          <p14:tracePt t="109494" x="1993900" y="2273300"/>
          <p14:tracePt t="109503" x="1970088" y="2289175"/>
          <p14:tracePt t="109510" x="1946275" y="2312988"/>
          <p14:tracePt t="109520" x="1922463" y="2344738"/>
          <p14:tracePt t="109526" x="1897063" y="2360613"/>
          <p14:tracePt t="109535" x="1873250" y="2392363"/>
          <p14:tracePt t="109542" x="1857375" y="2416175"/>
          <p14:tracePt t="109550" x="1833563" y="2439988"/>
          <p14:tracePt t="109558" x="1825625" y="2463800"/>
          <p14:tracePt t="109567" x="1809750" y="2487613"/>
          <p14:tracePt t="109574" x="1801813" y="2503488"/>
          <p14:tracePt t="109582" x="1793875" y="2527300"/>
          <p14:tracePt t="109590" x="1785938" y="2543175"/>
          <p14:tracePt t="109598" x="1778000" y="2559050"/>
          <p14:tracePt t="109606" x="1778000" y="2566988"/>
          <p14:tracePt t="109614" x="1778000" y="2584450"/>
          <p14:tracePt t="109622" x="1770063" y="2600325"/>
          <p14:tracePt t="109639" x="1770063" y="2608263"/>
          <p14:tracePt t="109646" x="1770063" y="2616200"/>
          <p14:tracePt t="109654" x="1770063" y="2624138"/>
          <p14:tracePt t="109662" x="1770063" y="2647950"/>
          <p14:tracePt t="109670" x="1778000" y="2663825"/>
          <p14:tracePt t="109678" x="1785938" y="2679700"/>
          <p14:tracePt t="109686" x="1801813" y="2703513"/>
          <p14:tracePt t="109694" x="1809750" y="2735263"/>
          <p14:tracePt t="109702" x="1825625" y="2751138"/>
          <p14:tracePt t="109710" x="1825625" y="2759075"/>
          <p14:tracePt t="109718" x="1841500" y="2774950"/>
          <p14:tracePt t="109726" x="1849438" y="2790825"/>
          <p14:tracePt t="109742" x="1849438" y="2798763"/>
          <p14:tracePt t="109750" x="1865313" y="2806700"/>
          <p14:tracePt t="109758" x="1865313" y="2822575"/>
          <p14:tracePt t="109766" x="1881188" y="2830513"/>
          <p14:tracePt t="109774" x="1912938" y="2854325"/>
          <p14:tracePt t="109782" x="1930400" y="2862263"/>
          <p14:tracePt t="109790" x="1946275" y="2878138"/>
          <p14:tracePt t="109798" x="1970088" y="2886075"/>
          <p14:tracePt t="109806" x="1993900" y="2901950"/>
          <p14:tracePt t="109814" x="2009775" y="2909888"/>
          <p14:tracePt t="109822" x="2033588" y="2927350"/>
          <p14:tracePt t="109832" x="2073275" y="2943225"/>
          <p14:tracePt t="109838" x="2105025" y="2951163"/>
          <p14:tracePt t="109846" x="2144713" y="2967038"/>
          <p14:tracePt t="109854" x="2184400" y="2974975"/>
          <p14:tracePt t="109862" x="2232025" y="2990850"/>
          <p14:tracePt t="109870" x="2265363" y="2998788"/>
          <p14:tracePt t="109888" x="2360613" y="3022600"/>
          <p14:tracePt t="109894" x="2392363" y="3038475"/>
          <p14:tracePt t="109902" x="2447925" y="3054350"/>
          <p14:tracePt t="109912" x="2527300" y="3070225"/>
          <p14:tracePt t="109918" x="2590800" y="3094038"/>
          <p14:tracePt t="109926" x="2679700" y="3117850"/>
          <p14:tracePt t="109934" x="2759075" y="3133725"/>
          <p14:tracePt t="109942" x="2846388" y="3149600"/>
          <p14:tracePt t="109950" x="2925763" y="3173413"/>
          <p14:tracePt t="109959" x="2998788" y="3181350"/>
          <p14:tracePt t="109966" x="3046413" y="3189288"/>
          <p14:tracePt t="109974" x="3101975" y="3197225"/>
          <p14:tracePt t="109982" x="3141663" y="3197225"/>
          <p14:tracePt t="109990" x="3181350" y="3205163"/>
          <p14:tracePt t="109998" x="3236913" y="3205163"/>
          <p14:tracePt t="110006" x="3284538" y="3213100"/>
          <p14:tracePt t="110014" x="3325813" y="3213100"/>
          <p14:tracePt t="110022" x="3381375" y="3221038"/>
          <p14:tracePt t="110030" x="3421063" y="3221038"/>
          <p14:tracePt t="110038" x="3476625" y="3228975"/>
          <p14:tracePt t="110047" x="3532188" y="3236913"/>
          <p14:tracePt t="110054" x="3587750" y="3244850"/>
          <p14:tracePt t="110062" x="3643313" y="3244850"/>
          <p14:tracePt t="110070" x="3708400" y="3252788"/>
          <p14:tracePt t="110078" x="3771900" y="3252788"/>
          <p14:tracePt t="110086" x="3835400" y="3252788"/>
          <p14:tracePt t="110094" x="3898900" y="3252788"/>
          <p14:tracePt t="110103" x="3938588" y="3252788"/>
          <p14:tracePt t="110110" x="4011613" y="3244850"/>
          <p14:tracePt t="110118" x="4075113" y="3244850"/>
          <p14:tracePt t="110126" x="4138613" y="3236913"/>
          <p14:tracePt t="110134" x="4202113" y="3228975"/>
          <p14:tracePt t="110142" x="4289425" y="3228975"/>
          <p14:tracePt t="110150" x="4370388" y="3221038"/>
          <p14:tracePt t="110158" x="4481513" y="3213100"/>
          <p14:tracePt t="110166" x="4584700" y="3205163"/>
          <p14:tracePt t="110176" x="4705350" y="3197225"/>
          <p14:tracePt t="110182" x="4824413" y="3173413"/>
          <p14:tracePt t="110190" x="4919663" y="3157538"/>
          <p14:tracePt t="110198" x="5006975" y="3141663"/>
          <p14:tracePt t="110208" x="5087938" y="3125788"/>
          <p14:tracePt t="110214" x="5175250" y="3101975"/>
          <p14:tracePt t="110223" x="5254625" y="3078163"/>
          <p14:tracePt t="110230" x="5341938" y="3054350"/>
          <p14:tracePt t="110239" x="5407025" y="3038475"/>
          <p14:tracePt t="110246" x="5462588" y="3022600"/>
          <p14:tracePt t="110254" x="5510213" y="3014663"/>
          <p14:tracePt t="110262" x="5541963" y="2998788"/>
          <p14:tracePt t="110271" x="5565775" y="2998788"/>
          <p14:tracePt t="110278" x="5597525" y="2990850"/>
          <p14:tracePt t="110286" x="5621338" y="2982913"/>
          <p14:tracePt t="110294" x="5653088" y="2982913"/>
          <p14:tracePt t="110303" x="5676900" y="2974975"/>
          <p14:tracePt t="110310" x="5700713" y="2974975"/>
          <p14:tracePt t="110318" x="5724525" y="2974975"/>
          <p14:tracePt t="110326" x="5740400" y="2974975"/>
          <p14:tracePt t="110334" x="5757863" y="2974975"/>
          <p14:tracePt t="110342" x="5765800" y="2974975"/>
          <p14:tracePt t="110350" x="5781675" y="2974975"/>
          <p14:tracePt t="110366" x="5789613" y="2974975"/>
          <p14:tracePt t="110391" x="5797550" y="2974975"/>
          <p14:tracePt t="110398" x="5813425" y="2967038"/>
          <p14:tracePt t="110406" x="5837238" y="2959100"/>
          <p14:tracePt t="110414" x="5868988" y="2943225"/>
          <p14:tracePt t="110422" x="5940425" y="2927350"/>
          <p14:tracePt t="110430" x="6003925" y="2919413"/>
          <p14:tracePt t="110438" x="6067425" y="2901950"/>
          <p14:tracePt t="110446" x="6132513" y="2886075"/>
          <p14:tracePt t="110455" x="6203950" y="2878138"/>
          <p14:tracePt t="110462" x="6267450" y="2862263"/>
          <p14:tracePt t="110470" x="6323013" y="2854325"/>
          <p14:tracePt t="110478" x="6370638" y="2838450"/>
          <p14:tracePt t="110486" x="6402388" y="2822575"/>
          <p14:tracePt t="110494" x="6442075" y="2806700"/>
          <p14:tracePt t="110502" x="6475413" y="2790825"/>
          <p14:tracePt t="110510" x="6530975" y="2767013"/>
          <p14:tracePt t="110520" x="6594475" y="2743200"/>
          <p14:tracePt t="110526" x="6657975" y="2719388"/>
          <p14:tracePt t="110534" x="6721475" y="2695575"/>
          <p14:tracePt t="110542" x="6794500" y="2679700"/>
          <p14:tracePt t="110551" x="6858000" y="2663825"/>
          <p14:tracePt t="110559" x="6913563" y="2640013"/>
          <p14:tracePt t="110567" x="6969125" y="2624138"/>
          <p14:tracePt t="110574" x="7016750" y="2608263"/>
          <p14:tracePt t="110584" x="7064375" y="2592388"/>
          <p14:tracePt t="110590" x="7096125" y="2584450"/>
          <p14:tracePt t="110598" x="7135813" y="2566988"/>
          <p14:tracePt t="110606" x="7145338" y="2559050"/>
          <p14:tracePt t="110614" x="7153275" y="2551113"/>
          <p14:tracePt t="110622" x="7161213" y="2551113"/>
          <p14:tracePt t="110638" x="7161213" y="2543175"/>
          <p14:tracePt t="110655" x="7169150" y="2527300"/>
          <p14:tracePt t="110662" x="7177088" y="2519363"/>
          <p14:tracePt t="110670" x="7177088" y="2511425"/>
          <p14:tracePt t="110678" x="7185025" y="2495550"/>
          <p14:tracePt t="110686" x="7192963" y="2471738"/>
          <p14:tracePt t="110694" x="7200900" y="2455863"/>
          <p14:tracePt t="110702" x="7200900" y="2439988"/>
          <p14:tracePt t="110710" x="7208838" y="2424113"/>
          <p14:tracePt t="110718" x="7216775" y="2400300"/>
          <p14:tracePt t="110726" x="7224713" y="2392363"/>
          <p14:tracePt t="110734" x="7224713" y="2376488"/>
          <p14:tracePt t="110742" x="7224713" y="2368550"/>
          <p14:tracePt t="110750" x="7232650" y="2344738"/>
          <p14:tracePt t="110758" x="7232650" y="2336800"/>
          <p14:tracePt t="110766" x="7232650" y="2328863"/>
          <p14:tracePt t="110774" x="7232650" y="2320925"/>
          <p14:tracePt t="110782" x="7232650" y="2312988"/>
          <p14:tracePt t="110790" x="7232650" y="2305050"/>
          <p14:tracePt t="110798" x="7232650" y="2297113"/>
          <p14:tracePt t="110806" x="7232650" y="2281238"/>
          <p14:tracePt t="110814" x="7224713" y="2265363"/>
          <p14:tracePt t="110822" x="7208838" y="2233613"/>
          <p14:tracePt t="110830" x="7192963" y="2208213"/>
          <p14:tracePt t="110838" x="7161213" y="2184400"/>
          <p14:tracePt t="110846" x="7127875" y="2144713"/>
          <p14:tracePt t="110855" x="7104063" y="2112963"/>
          <p14:tracePt t="110862" x="7064375" y="2089150"/>
          <p14:tracePt t="110870" x="7024688" y="2065338"/>
          <p14:tracePt t="110888" x="6945313" y="2009775"/>
          <p14:tracePt t="110896" x="6889750" y="1985963"/>
          <p14:tracePt t="110902" x="6842125" y="1962150"/>
          <p14:tracePt t="110910" x="6784975" y="1946275"/>
          <p14:tracePt t="110918" x="6729413" y="1930400"/>
          <p14:tracePt t="110926" x="6657975" y="1914525"/>
          <p14:tracePt t="110934" x="6586538" y="1906588"/>
          <p14:tracePt t="110942" x="6507163" y="1890713"/>
          <p14:tracePt t="110950" x="6434138" y="1881188"/>
          <p14:tracePt t="110958" x="6338888" y="1873250"/>
          <p14:tracePt t="110966" x="6251575" y="1857375"/>
          <p14:tracePt t="110974" x="6156325" y="1849438"/>
          <p14:tracePt t="110982" x="6035675" y="1849438"/>
          <p14:tracePt t="110991" x="5908675" y="1849438"/>
          <p14:tracePt t="110998" x="5797550" y="1849438"/>
          <p14:tracePt t="111006" x="5676900" y="1849438"/>
          <p14:tracePt t="111014" x="5573713" y="1849438"/>
          <p14:tracePt t="111022" x="5470525" y="1849438"/>
          <p14:tracePt t="111030" x="5365750" y="1849438"/>
          <p14:tracePt t="111038" x="5270500" y="1849438"/>
          <p14:tracePt t="111046" x="5159375" y="1849438"/>
          <p14:tracePt t="111054" x="5064125" y="1849438"/>
          <p14:tracePt t="111063" x="4983163" y="1865313"/>
          <p14:tracePt t="111071" x="4887913" y="1865313"/>
          <p14:tracePt t="111078" x="4800600" y="1865313"/>
          <p14:tracePt t="111086" x="4729163" y="1865313"/>
          <p14:tracePt t="111094" x="4664075" y="1873250"/>
          <p14:tracePt t="111102" x="4608513" y="1873250"/>
          <p14:tracePt t="111110" x="4545013" y="1881188"/>
          <p14:tracePt t="111118" x="4481513" y="1881188"/>
          <p14:tracePt t="111126" x="4418013" y="1881188"/>
          <p14:tracePt t="111134" x="4362450" y="1890713"/>
          <p14:tracePt t="111142" x="4297363" y="1890713"/>
          <p14:tracePt t="111150" x="4233863" y="1898650"/>
          <p14:tracePt t="111158" x="4154488" y="1898650"/>
          <p14:tracePt t="111166" x="4090988" y="1898650"/>
          <p14:tracePt t="111174" x="4011613" y="1898650"/>
          <p14:tracePt t="111182" x="3946525" y="1898650"/>
          <p14:tracePt t="111190" x="3867150" y="1898650"/>
          <p14:tracePt t="111198" x="3803650" y="1898650"/>
          <p14:tracePt t="111207" x="3763963" y="1898650"/>
          <p14:tracePt t="111214" x="3716338" y="1898650"/>
          <p14:tracePt t="111223" x="3684588" y="1898650"/>
          <p14:tracePt t="111230" x="3660775" y="1898650"/>
          <p14:tracePt t="111239" x="3635375" y="1898650"/>
          <p14:tracePt t="111246" x="3619500" y="1898650"/>
          <p14:tracePt t="111255" x="3603625" y="1898650"/>
          <p14:tracePt t="111262" x="3587750" y="1898650"/>
          <p14:tracePt t="111273" x="3571875" y="1906588"/>
          <p14:tracePt t="111278" x="3540125" y="1906588"/>
          <p14:tracePt t="111286" x="3508375" y="1906588"/>
          <p14:tracePt t="111294" x="3468688" y="1914525"/>
          <p14:tracePt t="111302" x="3429000" y="1914525"/>
          <p14:tracePt t="111310" x="3373438" y="1922463"/>
          <p14:tracePt t="111318" x="3317875" y="1922463"/>
          <p14:tracePt t="111326" x="3260725" y="1930400"/>
          <p14:tracePt t="111334" x="3205163" y="1938338"/>
          <p14:tracePt t="111342" x="3141663" y="1938338"/>
          <p14:tracePt t="111350" x="3094038" y="1946275"/>
          <p14:tracePt t="111358" x="3038475" y="1954213"/>
          <p14:tracePt t="111366" x="2982913" y="1954213"/>
          <p14:tracePt t="111374" x="2933700" y="1962150"/>
          <p14:tracePt t="111382" x="2870200" y="1970088"/>
          <p14:tracePt t="111390" x="2830513" y="1978025"/>
          <p14:tracePt t="111398" x="2774950" y="1978025"/>
          <p14:tracePt t="111406" x="2727325" y="1985963"/>
          <p14:tracePt t="111414" x="2671763" y="1985963"/>
          <p14:tracePt t="111422" x="2640013" y="1993900"/>
          <p14:tracePt t="111430" x="2606675" y="1993900"/>
          <p14:tracePt t="111439" x="2566988" y="1993900"/>
          <p14:tracePt t="111446" x="2543175" y="1993900"/>
          <p14:tracePt t="111455" x="2519363" y="1993900"/>
          <p14:tracePt t="111462" x="2495550" y="1993900"/>
          <p14:tracePt t="111470" x="2471738" y="1993900"/>
          <p14:tracePt t="111478" x="2455863" y="1993900"/>
          <p14:tracePt t="111486" x="2439988" y="1993900"/>
          <p14:tracePt t="111494" x="2424113" y="1993900"/>
          <p14:tracePt t="111502" x="2408238" y="1993900"/>
          <p14:tracePt t="111510" x="2392363" y="1993900"/>
          <p14:tracePt t="111520" x="2376488" y="1993900"/>
          <p14:tracePt t="111526" x="2352675" y="1993900"/>
          <p14:tracePt t="111535" x="2336800" y="1993900"/>
          <p14:tracePt t="111542" x="2312988" y="1993900"/>
          <p14:tracePt t="111550" x="2281238" y="1993900"/>
          <p14:tracePt t="111558" x="2247900" y="2001838"/>
          <p14:tracePt t="111566" x="2208213" y="2009775"/>
          <p14:tracePt t="111574" x="2168525" y="2017713"/>
          <p14:tracePt t="111583" x="2144713" y="2025650"/>
          <p14:tracePt t="111590" x="2112963" y="2033588"/>
          <p14:tracePt t="111598" x="2089150" y="2033588"/>
          <p14:tracePt t="111606" x="2049463" y="2041525"/>
          <p14:tracePt t="111614" x="2025650" y="2049463"/>
          <p14:tracePt t="111622" x="1993900" y="2049463"/>
          <p14:tracePt t="111630" x="1978025" y="2057400"/>
          <p14:tracePt t="111638" x="1962150" y="2057400"/>
          <p14:tracePt t="111646" x="1946275" y="2065338"/>
          <p14:tracePt t="111655" x="1930400" y="2073275"/>
          <p14:tracePt t="111663" x="1922463" y="2073275"/>
          <p14:tracePt t="111670" x="1912938" y="2081213"/>
          <p14:tracePt t="111678" x="1897063" y="2089150"/>
          <p14:tracePt t="111687" x="1889125" y="2097088"/>
          <p14:tracePt t="111694" x="1865313" y="2105025"/>
          <p14:tracePt t="111703" x="1857375" y="2120900"/>
          <p14:tracePt t="111710" x="1841500" y="2128838"/>
          <p14:tracePt t="111718" x="1817688" y="2152650"/>
          <p14:tracePt t="111726" x="1793875" y="2168525"/>
          <p14:tracePt t="111734" x="1770063" y="2184400"/>
          <p14:tracePt t="111742" x="1746250" y="2208213"/>
          <p14:tracePt t="111750" x="1722438" y="2224088"/>
          <p14:tracePt t="111758" x="1690688" y="2249488"/>
          <p14:tracePt t="111766" x="1674813" y="2265363"/>
          <p14:tracePt t="111774" x="1658938" y="2281238"/>
          <p14:tracePt t="111782" x="1643063" y="2289175"/>
          <p14:tracePt t="111790" x="1627188" y="2297113"/>
          <p14:tracePt t="111798" x="1627188" y="2305050"/>
          <p14:tracePt t="111807" x="1619250" y="2305050"/>
          <p14:tracePt t="111886" x="1611313" y="2312988"/>
          <p14:tracePt t="111895" x="1595438" y="2320925"/>
          <p14:tracePt t="111902" x="1579563" y="2336800"/>
          <p14:tracePt t="111911" x="1562100" y="2352675"/>
          <p14:tracePt t="111918" x="1546225" y="2360613"/>
          <p14:tracePt t="111926" x="1538288" y="2376488"/>
          <p14:tracePt t="111934" x="1530350" y="2376488"/>
          <p14:tracePt t="111942" x="1522413" y="2392363"/>
          <p14:tracePt t="111950" x="1522413" y="2400300"/>
          <p14:tracePt t="111958" x="1522413" y="2408238"/>
          <p14:tracePt t="111966" x="1522413" y="2432050"/>
          <p14:tracePt t="111974" x="1514475" y="2447925"/>
          <p14:tracePt t="111982" x="1514475" y="2471738"/>
          <p14:tracePt t="111990" x="1514475" y="2487613"/>
          <p14:tracePt t="111998" x="1514475" y="2503488"/>
          <p14:tracePt t="112006" x="1514475" y="2519363"/>
          <p14:tracePt t="112014" x="1514475" y="2535238"/>
          <p14:tracePt t="112022" x="1514475" y="2543175"/>
          <p14:tracePt t="112030" x="1514475" y="2559050"/>
          <p14:tracePt t="112039" x="1514475" y="2576513"/>
          <p14:tracePt t="112046" x="1514475" y="2584450"/>
          <p14:tracePt t="112055" x="1522413" y="2600325"/>
          <p14:tracePt t="112062" x="1530350" y="2608263"/>
          <p14:tracePt t="112070" x="1538288" y="2616200"/>
          <p14:tracePt t="112078" x="1554163" y="2632075"/>
          <p14:tracePt t="112086" x="1562100" y="2647950"/>
          <p14:tracePt t="112094" x="1587500" y="2671763"/>
          <p14:tracePt t="112102" x="1619250" y="2711450"/>
          <p14:tracePt t="112110" x="1651000" y="2743200"/>
          <p14:tracePt t="112118" x="1690688" y="2782888"/>
          <p14:tracePt t="112126" x="1730375" y="2822575"/>
          <p14:tracePt t="112134" x="1770063" y="2854325"/>
          <p14:tracePt t="112142" x="1817688" y="2886075"/>
          <p14:tracePt t="112150" x="1841500" y="2909888"/>
          <p14:tracePt t="112158" x="1865313" y="2927350"/>
          <p14:tracePt t="112166" x="1905000" y="2951163"/>
          <p14:tracePt t="112174" x="1922463" y="2959100"/>
          <p14:tracePt t="112182" x="1946275" y="2974975"/>
          <p14:tracePt t="112190" x="1962150" y="2974975"/>
          <p14:tracePt t="112198" x="1985963" y="2990850"/>
          <p14:tracePt t="112209" x="2009775" y="2998788"/>
          <p14:tracePt t="112214" x="2025650" y="3006725"/>
          <p14:tracePt t="112222" x="2057400" y="3014663"/>
          <p14:tracePt t="112230" x="2097088" y="3030538"/>
          <p14:tracePt t="112238" x="2128838" y="3038475"/>
          <p14:tracePt t="112246" x="2176463" y="3054350"/>
          <p14:tracePt t="112254" x="2224088" y="3062288"/>
          <p14:tracePt t="112262" x="2265363" y="3070225"/>
          <p14:tracePt t="112270" x="2312988" y="3070225"/>
          <p14:tracePt t="112278" x="2360613" y="3086100"/>
          <p14:tracePt t="112286" x="2408238" y="3086100"/>
          <p14:tracePt t="112294" x="2447925" y="3094038"/>
          <p14:tracePt t="112305" x="2495550" y="3094038"/>
          <p14:tracePt t="112310" x="2535238" y="3101975"/>
          <p14:tracePt t="112318" x="2574925" y="3101975"/>
          <p14:tracePt t="112326" x="2606675" y="3101975"/>
          <p14:tracePt t="112334" x="2655888" y="3101975"/>
          <p14:tracePt t="112342" x="2687638" y="3101975"/>
          <p14:tracePt t="112350" x="2719388" y="3109913"/>
          <p14:tracePt t="112358" x="2759075" y="3117850"/>
          <p14:tracePt t="112366" x="2790825" y="3117850"/>
          <p14:tracePt t="112374" x="2822575" y="3125788"/>
          <p14:tracePt t="112382" x="2854325" y="3133725"/>
          <p14:tracePt t="112390" x="2909888" y="3141663"/>
          <p14:tracePt t="112398" x="2967038" y="3149600"/>
          <p14:tracePt t="112406" x="3030538" y="3157538"/>
          <p14:tracePt t="112414" x="3078163" y="3157538"/>
          <p14:tracePt t="112422" x="3141663" y="3157538"/>
          <p14:tracePt t="112430" x="3205163" y="3157538"/>
          <p14:tracePt t="112439" x="3268663" y="3157538"/>
          <p14:tracePt t="112446" x="3341688" y="3157538"/>
          <p14:tracePt t="112455" x="3397250" y="3157538"/>
          <p14:tracePt t="112462" x="3460750" y="3157538"/>
          <p14:tracePt t="112471" x="3524250" y="3157538"/>
          <p14:tracePt t="112478" x="3587750" y="3157538"/>
          <p14:tracePt t="112486" x="3643313" y="3157538"/>
          <p14:tracePt t="112494" x="3700463" y="3157538"/>
          <p14:tracePt t="112503" x="3748088" y="3157538"/>
          <p14:tracePt t="112510" x="3803650" y="3157538"/>
          <p14:tracePt t="112520" x="3859213" y="3157538"/>
          <p14:tracePt t="112526" x="3906838" y="3157538"/>
          <p14:tracePt t="112536" x="3962400" y="3157538"/>
          <p14:tracePt t="112542" x="4011613" y="3157538"/>
          <p14:tracePt t="112550" x="4051300" y="3157538"/>
          <p14:tracePt t="112558" x="4083050" y="3157538"/>
          <p14:tracePt t="112566" x="4130675" y="3157538"/>
          <p14:tracePt t="112574" x="4162425" y="3157538"/>
          <p14:tracePt t="112583" x="4202113" y="3157538"/>
          <p14:tracePt t="112590" x="4233863" y="3157538"/>
          <p14:tracePt t="112598" x="4273550" y="3149600"/>
          <p14:tracePt t="112606" x="4305300" y="3149600"/>
          <p14:tracePt t="112614" x="4337050" y="3149600"/>
          <p14:tracePt t="112622" x="4362450" y="3141663"/>
          <p14:tracePt t="112630" x="4378325" y="3141663"/>
          <p14:tracePt t="112638" x="4402138" y="3141663"/>
          <p14:tracePt t="112646" x="4425950" y="3133725"/>
          <p14:tracePt t="112654" x="4441825" y="3133725"/>
          <p14:tracePt t="112662" x="4465638" y="3125788"/>
          <p14:tracePt t="112670" x="4489450" y="3125788"/>
          <p14:tracePt t="112680" x="4529138" y="3117850"/>
          <p14:tracePt t="112686" x="4560888" y="3109913"/>
          <p14:tracePt t="112694" x="4592638" y="3101975"/>
          <p14:tracePt t="112702" x="4640263" y="3094038"/>
          <p14:tracePt t="112710" x="4687888" y="3078163"/>
          <p14:tracePt t="112718" x="4745038" y="3070225"/>
          <p14:tracePt t="112726" x="4808538" y="3070225"/>
          <p14:tracePt t="112734" x="4872038" y="3062288"/>
          <p14:tracePt t="112742" x="4927600" y="3054350"/>
          <p14:tracePt t="112750" x="4999038" y="3054350"/>
          <p14:tracePt t="112759" x="5056188" y="3046413"/>
          <p14:tracePt t="112766" x="5119688" y="3046413"/>
          <p14:tracePt t="112774" x="5167313" y="3038475"/>
          <p14:tracePt t="112782" x="5214938" y="3038475"/>
          <p14:tracePt t="112790" x="5254625" y="3030538"/>
          <p14:tracePt t="112799" x="5294313" y="3030538"/>
          <p14:tracePt t="112806" x="5326063" y="3030538"/>
          <p14:tracePt t="112815" x="5349875" y="3030538"/>
          <p14:tracePt t="112822" x="5373688" y="3030538"/>
          <p14:tracePt t="112833" x="5397500" y="3022600"/>
          <p14:tracePt t="112839" x="5414963" y="3022600"/>
          <p14:tracePt t="112847" x="5430838" y="3022600"/>
          <p14:tracePt t="112855" x="5454650" y="3014663"/>
          <p14:tracePt t="112864" x="5470525" y="3014663"/>
          <p14:tracePt t="112870" x="5486400" y="3014663"/>
          <p14:tracePt t="112888" x="5541963" y="3014663"/>
          <p14:tracePt t="112896" x="5597525" y="3014663"/>
          <p14:tracePt t="112902" x="5645150" y="3014663"/>
          <p14:tracePt t="112911" x="5708650" y="3014663"/>
          <p14:tracePt t="112918" x="5765800" y="3014663"/>
          <p14:tracePt t="112927" x="5805488" y="3014663"/>
          <p14:tracePt t="112934" x="5853113" y="3022600"/>
          <p14:tracePt t="112943" x="5884863" y="3022600"/>
          <p14:tracePt t="112951" x="5916613" y="3022600"/>
          <p14:tracePt t="112958" x="5940425" y="3022600"/>
          <p14:tracePt t="112967" x="5964238" y="3022600"/>
          <p14:tracePt t="112974" x="5988050" y="3022600"/>
          <p14:tracePt t="112983" x="5995988" y="3022600"/>
          <p14:tracePt t="112990" x="6011863" y="3022600"/>
          <p14:tracePt t="112999" x="6027738" y="3022600"/>
          <p14:tracePt t="113007" x="6035675" y="3022600"/>
          <p14:tracePt t="113015" x="6043613" y="3022600"/>
          <p14:tracePt t="113022" x="6051550" y="3022600"/>
          <p14:tracePt t="113031" x="6075363" y="3022600"/>
          <p14:tracePt t="113038" x="6083300" y="3022600"/>
          <p14:tracePt t="113046" x="6100763" y="3022600"/>
          <p14:tracePt t="113055" x="6124575" y="3022600"/>
          <p14:tracePt t="113063" x="6148388" y="3022600"/>
          <p14:tracePt t="113071" x="6172200" y="3022600"/>
          <p14:tracePt t="113079" x="6203950" y="3022600"/>
          <p14:tracePt t="113086" x="6235700" y="3022600"/>
          <p14:tracePt t="113094" x="6259513" y="3022600"/>
          <p14:tracePt t="113103" x="6283325" y="3014663"/>
          <p14:tracePt t="113110" x="6299200" y="3014663"/>
          <p14:tracePt t="113118" x="6307138" y="3014663"/>
          <p14:tracePt t="113126" x="6315075" y="3014663"/>
          <p14:tracePt t="113151" x="6323013" y="3014663"/>
          <p14:tracePt t="113334" x="6338888" y="3006725"/>
          <p14:tracePt t="113343" x="6370638" y="2990850"/>
          <p14:tracePt t="113350" x="6386513" y="2990850"/>
          <p14:tracePt t="113358" x="6402388" y="2990850"/>
          <p14:tracePt t="113366" x="6418263" y="2990850"/>
          <p14:tracePt t="113374" x="6426200" y="2982913"/>
          <p14:tracePt t="114127" x="6418263" y="3030538"/>
          <p14:tracePt t="114134" x="6410325" y="3062288"/>
          <p14:tracePt t="114143" x="6394450" y="3094038"/>
          <p14:tracePt t="114150" x="6378575" y="3141663"/>
          <p14:tracePt t="114160" x="6346825" y="3197225"/>
          <p14:tracePt t="114166" x="6330950" y="3244850"/>
          <p14:tracePt t="114174" x="6283325" y="3317875"/>
          <p14:tracePt t="114182" x="6251575" y="3381375"/>
          <p14:tracePt t="114190" x="6219825" y="3452813"/>
          <p14:tracePt t="114199" x="6180138" y="3524250"/>
          <p14:tracePt t="114207" x="6148388" y="3595688"/>
          <p14:tracePt t="114214" x="6116638" y="3660775"/>
          <p14:tracePt t="114223" x="6083300" y="3732213"/>
          <p14:tracePt t="114230" x="6043613" y="3787775"/>
          <p14:tracePt t="114238" x="6011863" y="3835400"/>
          <p14:tracePt t="114246" x="5988050" y="3875088"/>
          <p14:tracePt t="114255" x="5964238" y="3922713"/>
          <p14:tracePt t="114263" x="5940425" y="3956050"/>
          <p14:tracePt t="114271" x="5916613" y="3995738"/>
          <p14:tracePt t="114278" x="5892800" y="4035425"/>
          <p14:tracePt t="114286" x="5868988" y="4059238"/>
          <p14:tracePt t="114294" x="5845175" y="4098925"/>
          <p14:tracePt t="114302" x="5821363" y="4138613"/>
          <p14:tracePt t="114311" x="5789613" y="4186238"/>
          <p14:tracePt t="114319" x="5757863" y="4225925"/>
          <p14:tracePt t="114327" x="5716588" y="4273550"/>
          <p14:tracePt t="114337" x="5676900" y="4322763"/>
          <p14:tracePt t="114342" x="5629275" y="4362450"/>
          <p14:tracePt t="114350" x="5565775" y="4410075"/>
          <p14:tracePt t="114358" x="5510213" y="4457700"/>
          <p14:tracePt t="114366" x="5438775" y="4497388"/>
          <p14:tracePt t="114374" x="5373688" y="4529138"/>
          <p14:tracePt t="114382" x="5294313" y="4568825"/>
          <p14:tracePt t="114390" x="5214938" y="4592638"/>
          <p14:tracePt t="114398" x="5119688" y="4608513"/>
          <p14:tracePt t="114406" x="5038725" y="4616450"/>
          <p14:tracePt t="114414" x="4927600" y="4624388"/>
          <p14:tracePt t="114422" x="4824413" y="4641850"/>
          <p14:tracePt t="114430" x="4729163" y="4649788"/>
          <p14:tracePt t="114438" x="4648200" y="4673600"/>
          <p14:tracePt t="114447" x="4576763" y="4689475"/>
          <p14:tracePt t="114461" x="4521200" y="4705350"/>
          <p14:tracePt t="114462" x="4449763" y="4721225"/>
          <p14:tracePt t="114470" x="4386263" y="4737100"/>
          <p14:tracePt t="114481" x="4321175" y="4752975"/>
          <p14:tracePt t="114486" x="4257675" y="4752975"/>
          <p14:tracePt t="114494" x="4170363" y="4760913"/>
          <p14:tracePt t="114503" x="4098925" y="4768850"/>
          <p14:tracePt t="114510" x="4019550" y="4768850"/>
          <p14:tracePt t="114519" x="3914775" y="4768850"/>
          <p14:tracePt t="114526" x="3803650" y="4768850"/>
          <p14:tracePt t="114538" x="3692525" y="4768850"/>
          <p14:tracePt t="114542" x="3516313" y="4768850"/>
          <p14:tracePt t="114550" x="3317875" y="4752975"/>
          <p14:tracePt t="114559" x="3117850" y="4745038"/>
          <p14:tracePt t="114567" x="2957513" y="4745038"/>
          <p14:tracePt t="114575" x="2830513" y="4745038"/>
          <p14:tracePt t="114587" x="2727325" y="4745038"/>
          <p14:tracePt t="114590" x="2640013" y="4745038"/>
          <p14:tracePt t="114600" x="2559050" y="4752975"/>
          <p14:tracePt t="114606" x="2487613" y="4760913"/>
          <p14:tracePt t="114615" x="2424113" y="4768850"/>
          <p14:tracePt t="114622" x="2368550" y="4768850"/>
          <p14:tracePt t="114630" x="2328863" y="4768850"/>
          <p14:tracePt t="114638" x="2297113" y="4768850"/>
          <p14:tracePt t="114647" x="2255838" y="4768850"/>
          <p14:tracePt t="114654" x="2232025" y="4768850"/>
          <p14:tracePt t="114662" x="2208213" y="4768850"/>
          <p14:tracePt t="114670" x="2184400" y="4768850"/>
          <p14:tracePt t="114679" x="2160588" y="4768850"/>
          <p14:tracePt t="114687" x="2136775" y="4768850"/>
          <p14:tracePt t="114696" x="2105025" y="4768850"/>
          <p14:tracePt t="114704" x="2073275" y="4768850"/>
          <p14:tracePt t="114711" x="2041525" y="4776788"/>
          <p14:tracePt t="114718" x="2009775" y="4784725"/>
          <p14:tracePt t="114726" x="1962150" y="4792663"/>
          <p14:tracePt t="114735" x="1912938" y="4800600"/>
          <p14:tracePt t="114743" x="1881188" y="4808538"/>
          <p14:tracePt t="114751" x="1825625" y="4816475"/>
          <p14:tracePt t="114758" x="1778000" y="4824413"/>
          <p14:tracePt t="114766" x="1738313" y="4832350"/>
          <p14:tracePt t="114774" x="1698625" y="4848225"/>
          <p14:tracePt t="114782" x="1666875" y="4856163"/>
          <p14:tracePt t="114790" x="1643063" y="4872038"/>
          <p14:tracePt t="114798" x="1619250" y="4872038"/>
          <p14:tracePt t="114806" x="1611313" y="4879975"/>
          <p14:tracePt t="114815" x="1603375" y="4887913"/>
          <p14:tracePt t="114822" x="1587500" y="4887913"/>
          <p14:tracePt t="114887" x="1579563" y="4887913"/>
          <p14:tracePt t="114902" x="1571625" y="4887913"/>
          <p14:tracePt t="114910" x="1554163" y="4887913"/>
          <p14:tracePt t="114918" x="1546225" y="4887913"/>
          <p14:tracePt t="114926" x="1538288" y="4887913"/>
          <p14:tracePt t="114935" x="1530350" y="4895850"/>
          <p14:tracePt t="114951" x="1522413" y="4895850"/>
          <p14:tracePt t="114958" x="1514475" y="4903788"/>
          <p14:tracePt t="114966" x="1506538" y="4903788"/>
          <p14:tracePt t="114991" x="1498600" y="4903788"/>
          <p14:tracePt t="115718" x="1498600" y="4919663"/>
          <p14:tracePt t="115726" x="1498600" y="4927600"/>
          <p14:tracePt t="115734" x="1498600" y="4943475"/>
          <p14:tracePt t="115767" x="1498600" y="4951413"/>
          <p14:tracePt t="118054" x="1530350" y="4943475"/>
          <p14:tracePt t="118063" x="1546225" y="4943475"/>
          <p14:tracePt t="118071" x="1571625" y="4935538"/>
          <p14:tracePt t="118079" x="1611313" y="4927600"/>
          <p14:tracePt t="118086" x="1651000" y="4919663"/>
          <p14:tracePt t="118094" x="1682750" y="4919663"/>
          <p14:tracePt t="118102" x="1730375" y="4911725"/>
          <p14:tracePt t="118110" x="1785938" y="4903788"/>
          <p14:tracePt t="118119" x="1833563" y="4903788"/>
          <p14:tracePt t="118127" x="1873250" y="4895850"/>
          <p14:tracePt t="118135" x="1905000" y="4895850"/>
          <p14:tracePt t="118143" x="1930400" y="4887913"/>
          <p14:tracePt t="118150" x="1938338" y="4887913"/>
          <p14:tracePt t="118160" x="1946275" y="4887913"/>
          <p14:tracePt t="118175" x="1946275" y="4879975"/>
          <p14:tracePt t="118543" x="1930400" y="4879975"/>
          <p14:tracePt t="118550" x="1912938" y="4879975"/>
          <p14:tracePt t="118558" x="1905000" y="4887913"/>
          <p14:tracePt t="118567" x="1881188" y="4887913"/>
          <p14:tracePt t="118574" x="1873250" y="4895850"/>
          <p14:tracePt t="118583" x="1865313" y="4895850"/>
          <p14:tracePt t="118590" x="1849438" y="4903788"/>
          <p14:tracePt t="118600" x="1841500" y="4903788"/>
          <p14:tracePt t="118606" x="1833563" y="4903788"/>
          <p14:tracePt t="118615" x="1825625" y="4903788"/>
          <p14:tracePt t="118622" x="1801813" y="4911725"/>
          <p14:tracePt t="118630" x="1785938" y="4911725"/>
          <p14:tracePt t="118638" x="1778000" y="4911725"/>
          <p14:tracePt t="118646" x="1770063" y="4911725"/>
          <p14:tracePt t="118654" x="1762125" y="4911725"/>
          <p14:tracePt t="118662" x="1754188" y="4911725"/>
          <p14:tracePt t="118686" x="1746250" y="4919663"/>
          <p14:tracePt t="118694" x="1730375" y="4919663"/>
          <p14:tracePt t="118710" x="1722438" y="4919663"/>
          <p14:tracePt t="118719" x="1714500" y="4919663"/>
          <p14:tracePt t="118726" x="1706563" y="4927600"/>
          <p14:tracePt t="118742" x="1698625" y="4927600"/>
          <p14:tracePt t="118774" x="1690688" y="4927600"/>
          <p14:tracePt t="118799" x="1682750" y="4927600"/>
          <p14:tracePt t="118806" x="1674813" y="4927600"/>
          <p14:tracePt t="118833" x="1666875" y="4927600"/>
          <p14:tracePt t="118855" x="1658938" y="4927600"/>
          <p14:tracePt t="118880" x="1651000" y="4927600"/>
          <p14:tracePt t="119079" x="1682750" y="4927600"/>
          <p14:tracePt t="119086" x="1722438" y="4927600"/>
          <p14:tracePt t="119094" x="1746250" y="4919663"/>
          <p14:tracePt t="119102" x="1778000" y="4911725"/>
          <p14:tracePt t="119110" x="1825625" y="4903788"/>
          <p14:tracePt t="119119" x="1849438" y="4903788"/>
          <p14:tracePt t="119127" x="1889125" y="4895850"/>
          <p14:tracePt t="119135" x="1954213" y="4895850"/>
          <p14:tracePt t="119143" x="2009775" y="4895850"/>
          <p14:tracePt t="119150" x="2049463" y="4887913"/>
          <p14:tracePt t="119158" x="2105025" y="4887913"/>
          <p14:tracePt t="119166" x="2136775" y="4879975"/>
          <p14:tracePt t="119175" x="2160588" y="4879975"/>
          <p14:tracePt t="119183" x="2184400" y="4879975"/>
          <p14:tracePt t="119190" x="2216150" y="4872038"/>
          <p14:tracePt t="119198" x="2232025" y="4872038"/>
          <p14:tracePt t="119208" x="2247900" y="4872038"/>
          <p14:tracePt t="119214" x="2273300" y="4864100"/>
          <p14:tracePt t="119223" x="2297113" y="4864100"/>
          <p14:tracePt t="119231" x="2320925" y="4864100"/>
          <p14:tracePt t="119239" x="2344738" y="4864100"/>
          <p14:tracePt t="119246" x="2368550" y="4864100"/>
          <p14:tracePt t="119254" x="2392363" y="4864100"/>
          <p14:tracePt t="119263" x="2408238" y="4864100"/>
          <p14:tracePt t="119270" x="2424113" y="4864100"/>
          <p14:tracePt t="119279" x="2455863" y="4864100"/>
          <p14:tracePt t="119286" x="2511425" y="4864100"/>
          <p14:tracePt t="119295" x="2566988" y="4864100"/>
          <p14:tracePt t="119303" x="2632075" y="4872038"/>
          <p14:tracePt t="119310" x="2687638" y="4879975"/>
          <p14:tracePt t="119319" x="2727325" y="4879975"/>
          <p14:tracePt t="119326" x="2759075" y="4879975"/>
          <p14:tracePt t="119334" x="2782888" y="4879975"/>
          <p14:tracePt t="119342" x="2798763" y="4879975"/>
          <p14:tracePt t="119359" x="2806700" y="4879975"/>
          <p14:tracePt t="119902" x="2838450" y="4887913"/>
          <p14:tracePt t="119910" x="2870200" y="4895850"/>
          <p14:tracePt t="119919" x="2901950" y="4895850"/>
          <p14:tracePt t="119930" x="2925763" y="4903788"/>
          <p14:tracePt t="119934" x="2957513" y="4903788"/>
          <p14:tracePt t="119943" x="2998788" y="4911725"/>
          <p14:tracePt t="119950" x="3030538" y="4911725"/>
          <p14:tracePt t="119958" x="3062288" y="4919663"/>
          <p14:tracePt t="119967" x="3094038" y="4919663"/>
          <p14:tracePt t="119974" x="3133725" y="4919663"/>
          <p14:tracePt t="119982" x="3165475" y="4927600"/>
          <p14:tracePt t="119991" x="3197225" y="4927600"/>
          <p14:tracePt t="119999" x="3228975" y="4927600"/>
          <p14:tracePt t="120006" x="3252788" y="4927600"/>
          <p14:tracePt t="120015" x="3284538" y="4927600"/>
          <p14:tracePt t="120022" x="3308350" y="4927600"/>
          <p14:tracePt t="120031" x="3341688" y="4927600"/>
          <p14:tracePt t="120038" x="3365500" y="4927600"/>
          <p14:tracePt t="120047" x="3397250" y="4927600"/>
          <p14:tracePt t="120055" x="3429000" y="4927600"/>
          <p14:tracePt t="120063" x="3460750" y="4927600"/>
          <p14:tracePt t="120072" x="3492500" y="4927600"/>
          <p14:tracePt t="120080" x="3540125" y="4927600"/>
          <p14:tracePt t="120086" x="3571875" y="4927600"/>
          <p14:tracePt t="120095" x="3619500" y="4927600"/>
          <p14:tracePt t="120103" x="3660775" y="4927600"/>
          <p14:tracePt t="120111" x="3692525" y="4927600"/>
          <p14:tracePt t="120119" x="3724275" y="4927600"/>
          <p14:tracePt t="120127" x="3756025" y="4927600"/>
          <p14:tracePt t="120135" x="3779838" y="4927600"/>
          <p14:tracePt t="120144" x="3811588" y="4927600"/>
          <p14:tracePt t="120150" x="3835400" y="4927600"/>
          <p14:tracePt t="120160" x="3859213" y="4927600"/>
          <p14:tracePt t="120166" x="3875088" y="4919663"/>
          <p14:tracePt t="120174" x="3883025" y="4919663"/>
          <p14:tracePt t="120183" x="3890963" y="4919663"/>
          <p14:tracePt t="120191" x="3906838" y="4919663"/>
          <p14:tracePt t="120213" x="3914775" y="4919663"/>
          <p14:tracePt t="120214" x="3930650" y="4919663"/>
          <p14:tracePt t="120222" x="3954463" y="4919663"/>
          <p14:tracePt t="120230" x="3962400" y="4919663"/>
          <p14:tracePt t="120239" x="3970338" y="4919663"/>
          <p14:tracePt t="120246" x="3978275" y="4919663"/>
          <p14:tracePt t="120255" x="3986213" y="4919663"/>
          <p14:tracePt t="120262" x="3994150" y="4919663"/>
          <p14:tracePt t="120279" x="4002088" y="4919663"/>
          <p14:tracePt t="120290" x="4019550" y="4919663"/>
          <p14:tracePt t="120294" x="4035425" y="4919663"/>
          <p14:tracePt t="120302" x="4051300" y="4919663"/>
          <p14:tracePt t="120318" x="4059238" y="4919663"/>
          <p14:tracePt t="120327" x="4067175" y="4919663"/>
          <p14:tracePt t="121031" x="4138613" y="4919663"/>
          <p14:tracePt t="121039" x="4186238" y="4919663"/>
          <p14:tracePt t="121047" x="4241800" y="4919663"/>
          <p14:tracePt t="121054" x="4297363" y="4919663"/>
          <p14:tracePt t="121063" x="4362450" y="4919663"/>
          <p14:tracePt t="121070" x="4425950" y="4919663"/>
          <p14:tracePt t="121079" x="4497388" y="4919663"/>
          <p14:tracePt t="121086" x="4560888" y="4911725"/>
          <p14:tracePt t="121094" x="4632325" y="4903788"/>
          <p14:tracePt t="121102" x="4695825" y="4895850"/>
          <p14:tracePt t="121110" x="4752975" y="4887913"/>
          <p14:tracePt t="121119" x="4792663" y="4879975"/>
          <p14:tracePt t="121126" x="4808538" y="4879975"/>
          <p14:tracePt t="121135" x="4832350" y="4872038"/>
          <p14:tracePt t="121143" x="4848225" y="4864100"/>
          <p14:tracePt t="121151" x="4864100" y="4856163"/>
          <p14:tracePt t="121160" x="4879975" y="4856163"/>
          <p14:tracePt t="121167" x="4903788" y="4856163"/>
          <p14:tracePt t="121175" x="4927600" y="4856163"/>
          <p14:tracePt t="121182" x="4959350" y="4848225"/>
          <p14:tracePt t="121191" x="4983163" y="4848225"/>
          <p14:tracePt t="121201" x="5006975" y="4840288"/>
          <p14:tracePt t="121207" x="5030788" y="4840288"/>
          <p14:tracePt t="121215" x="5046663" y="4832350"/>
          <p14:tracePt t="121222" x="5056188" y="4832350"/>
          <p14:tracePt t="121231" x="5064125" y="4832350"/>
          <p14:tracePt t="121247" x="5080000" y="4824413"/>
          <p14:tracePt t="121254" x="5087938" y="4816475"/>
          <p14:tracePt t="121271" x="5095875" y="4816475"/>
          <p14:tracePt t="121278" x="5103813" y="4816475"/>
          <p14:tracePt t="123086" x="5159375" y="4816475"/>
          <p14:tracePt t="123095" x="5214938" y="4832350"/>
          <p14:tracePt t="123103" x="5294313" y="4848225"/>
          <p14:tracePt t="123110" x="5365750" y="4856163"/>
          <p14:tracePt t="123118" x="5438775" y="4872038"/>
          <p14:tracePt t="123126" x="5518150" y="4879975"/>
          <p14:tracePt t="123135" x="5581650" y="4879975"/>
          <p14:tracePt t="123144" x="5645150" y="4879975"/>
          <p14:tracePt t="123150" x="5700713" y="4879975"/>
          <p14:tracePt t="123159" x="5740400" y="4879975"/>
          <p14:tracePt t="123166" x="5773738" y="4879975"/>
          <p14:tracePt t="123174" x="5797550" y="4879975"/>
          <p14:tracePt t="123182" x="5805488" y="4879975"/>
          <p14:tracePt t="123191" x="5813425" y="4879975"/>
          <p14:tracePt t="123198" x="5821363" y="4879975"/>
          <p14:tracePt t="123246" x="5829300" y="4879975"/>
          <p14:tracePt t="123254" x="5868988" y="4879975"/>
          <p14:tracePt t="123263" x="5908675" y="4879975"/>
          <p14:tracePt t="123271" x="5964238" y="4879975"/>
          <p14:tracePt t="123279" x="6043613" y="4879975"/>
          <p14:tracePt t="123286" x="6083300" y="4879975"/>
          <p14:tracePt t="123295" x="6140450" y="4879975"/>
          <p14:tracePt t="123303" x="6180138" y="4879975"/>
          <p14:tracePt t="123310" x="6203950" y="4879975"/>
          <p14:tracePt t="123319" x="6227763" y="4872038"/>
          <p14:tracePt t="123327" x="6243638" y="4872038"/>
          <p14:tracePt t="123334" x="6267450" y="4872038"/>
          <p14:tracePt t="123342" x="6275388" y="4864100"/>
          <p14:tracePt t="123350" x="6283325" y="4864100"/>
          <p14:tracePt t="123359" x="6291263" y="4856163"/>
          <p14:tracePt t="123375" x="6307138" y="4856163"/>
          <p14:tracePt t="123391" x="6323013" y="4856163"/>
          <p14:tracePt t="123398" x="6338888" y="4856163"/>
          <p14:tracePt t="123406" x="6354763" y="4856163"/>
          <p14:tracePt t="123414" x="6362700" y="4856163"/>
          <p14:tracePt t="123430" x="6370638" y="4856163"/>
          <p14:tracePt t="123507" x="6370638" y="4848225"/>
          <p14:tracePt t="123526" x="6386513" y="4848225"/>
          <p14:tracePt t="123536" x="6402388" y="4848225"/>
          <p14:tracePt t="123550" x="6410325" y="4848225"/>
          <p14:tracePt t="123558" x="6418263" y="4848225"/>
          <p14:tracePt t="123606" x="6426200" y="4848225"/>
          <p14:tracePt t="123615" x="6442075" y="4848225"/>
          <p14:tracePt t="123623" x="6459538" y="4848225"/>
          <p14:tracePt t="123630" x="6475413" y="4848225"/>
          <p14:tracePt t="123639" x="6491288" y="4848225"/>
          <p14:tracePt t="123646" x="6499225" y="4848225"/>
          <p14:tracePt t="123654" x="6515100" y="4848225"/>
          <p14:tracePt t="123662" x="6523038" y="4848225"/>
          <p14:tracePt t="123695" x="6530975" y="4848225"/>
          <p14:tracePt t="124246" x="6523038" y="4848225"/>
          <p14:tracePt t="124255" x="6515100" y="4848225"/>
          <p14:tracePt t="124262" x="6507163" y="4856163"/>
          <p14:tracePt t="124271" x="6499225" y="4856163"/>
          <p14:tracePt t="124286" x="6491288" y="4856163"/>
          <p14:tracePt t="124302" x="6475413" y="4856163"/>
          <p14:tracePt t="124310" x="6459538" y="4856163"/>
          <p14:tracePt t="124318" x="6434138" y="4856163"/>
          <p14:tracePt t="124327" x="6402388" y="4856163"/>
          <p14:tracePt t="124334" x="6346825" y="4856163"/>
          <p14:tracePt t="124343" x="6283325" y="4848225"/>
          <p14:tracePt t="124351" x="6211888" y="4840288"/>
          <p14:tracePt t="124358" x="6116638" y="4824413"/>
          <p14:tracePt t="124366" x="6003925" y="4808538"/>
          <p14:tracePt t="124374" x="5868988" y="4784725"/>
          <p14:tracePt t="124382" x="5684838" y="4760913"/>
          <p14:tracePt t="124390" x="5541963" y="4745038"/>
          <p14:tracePt t="124398" x="5438775" y="4737100"/>
          <p14:tracePt t="124406" x="5349875" y="4737100"/>
          <p14:tracePt t="124414" x="5318125" y="4737100"/>
          <p14:tracePt t="124422" x="5294313" y="4737100"/>
          <p14:tracePt t="124430" x="5286375" y="4737100"/>
          <p14:tracePt t="124438" x="5278438" y="4737100"/>
          <p14:tracePt t="124455" x="5270500" y="4737100"/>
          <p14:tracePt t="124463" x="5262563" y="4737100"/>
          <p14:tracePt t="124474" x="5262563" y="4729163"/>
          <p14:tracePt t="124494" x="5254625" y="4721225"/>
          <p14:tracePt t="124510" x="5246688" y="4713288"/>
          <p14:tracePt t="124520" x="5246688" y="4705350"/>
          <p14:tracePt t="124526" x="5230813" y="4689475"/>
          <p14:tracePt t="124535" x="5214938" y="4681538"/>
          <p14:tracePt t="124542" x="5191125" y="4641850"/>
          <p14:tracePt t="124551" x="5159375" y="4616450"/>
          <p14:tracePt t="124559" x="5111750" y="4560888"/>
          <p14:tracePt t="124567" x="5056188" y="4505325"/>
          <p14:tracePt t="124574" x="4991100" y="4449763"/>
          <p14:tracePt t="124583" x="4919663" y="4394200"/>
          <p14:tracePt t="124590" x="4848225" y="4330700"/>
          <p14:tracePt t="124599" x="4768850" y="4265613"/>
          <p14:tracePt t="124607" x="4679950" y="4217988"/>
          <p14:tracePt t="124615" x="4600575" y="4170363"/>
          <p14:tracePt t="124622" x="4513263" y="4130675"/>
          <p14:tracePt t="124630" x="4425950" y="4083050"/>
          <p14:tracePt t="124639" x="4329113" y="4051300"/>
          <p14:tracePt t="124647" x="4225925" y="4011613"/>
          <p14:tracePt t="124655" x="4130675" y="3979863"/>
          <p14:tracePt t="124662" x="4027488" y="3948113"/>
          <p14:tracePt t="124671" x="3922713" y="3930650"/>
          <p14:tracePt t="124678" x="3851275" y="3922713"/>
          <p14:tracePt t="124686" x="3787775" y="3914775"/>
          <p14:tracePt t="124694" x="3724275" y="3914775"/>
          <p14:tracePt t="124703" x="3676650" y="3906838"/>
          <p14:tracePt t="124710" x="3635375" y="3906838"/>
          <p14:tracePt t="124719" x="3587750" y="3906838"/>
          <p14:tracePt t="124726" x="3548063" y="3906838"/>
          <p14:tracePt t="124735" x="3500438" y="3914775"/>
          <p14:tracePt t="124743" x="3444875" y="3922713"/>
          <p14:tracePt t="124751" x="3389313" y="3930650"/>
          <p14:tracePt t="124759" x="3325813" y="3938588"/>
          <p14:tracePt t="124767" x="3276600" y="3956050"/>
          <p14:tracePt t="124774" x="3228975" y="3963988"/>
          <p14:tracePt t="124783" x="3173413" y="3979863"/>
          <p14:tracePt t="124791" x="3117850" y="3995738"/>
          <p14:tracePt t="124799" x="3046413" y="4011613"/>
          <p14:tracePt t="124806" x="2990850" y="4035425"/>
          <p14:tracePt t="124814" x="2941638" y="4043363"/>
          <p14:tracePt t="124822" x="2878138" y="4051300"/>
          <p14:tracePt t="124830" x="2822575" y="4067175"/>
          <p14:tracePt t="124839" x="2759075" y="4075113"/>
          <p14:tracePt t="124846" x="2687638" y="4083050"/>
          <p14:tracePt t="124854" x="2606675" y="4090988"/>
          <p14:tracePt t="124866" x="2535238" y="4098925"/>
          <p14:tracePt t="124870" x="2455863" y="4106863"/>
          <p14:tracePt t="124879" x="2376488" y="4114800"/>
          <p14:tracePt t="124887" x="2297113" y="4122738"/>
          <p14:tracePt t="124900" x="2232025" y="4130675"/>
          <p14:tracePt t="124902" x="2168525" y="4130675"/>
          <p14:tracePt t="124910" x="2112963" y="4138613"/>
          <p14:tracePt t="124918" x="2073275" y="4138613"/>
          <p14:tracePt t="124926" x="2033588" y="4146550"/>
          <p14:tracePt t="124935" x="2009775" y="4146550"/>
          <p14:tracePt t="124942" x="1993900" y="4146550"/>
          <p14:tracePt t="124951" x="1985963" y="4146550"/>
          <p14:tracePt t="124958" x="1978025" y="4146550"/>
          <p14:tracePt t="125063" x="1978025" y="4138613"/>
          <p14:tracePt t="125071" x="2001838" y="4122738"/>
          <p14:tracePt t="125079" x="2033588" y="4106863"/>
          <p14:tracePt t="125086" x="2073275" y="4098925"/>
          <p14:tracePt t="125094" x="2128838" y="4098925"/>
          <p14:tracePt t="125103" x="2184400" y="4098925"/>
          <p14:tracePt t="125111" x="2216150" y="4098925"/>
          <p14:tracePt t="125118" x="2289175" y="4106863"/>
          <p14:tracePt t="125126" x="2376488" y="4138613"/>
          <p14:tracePt t="125134" x="2503488" y="4178300"/>
          <p14:tracePt t="125143" x="2640013" y="4225925"/>
          <p14:tracePt t="125151" x="2790825" y="4273550"/>
          <p14:tracePt t="125163" x="2917825" y="4298950"/>
          <p14:tracePt t="125166" x="3022600" y="4330700"/>
          <p14:tracePt t="125175" x="3101975" y="4346575"/>
          <p14:tracePt t="125182" x="3149600" y="4354513"/>
          <p14:tracePt t="125190" x="3173413" y="4362450"/>
          <p14:tracePt t="125198" x="3181350" y="4362450"/>
          <p14:tracePt t="125246" x="3189288" y="4362450"/>
          <p14:tracePt t="125254" x="3228975" y="4394200"/>
          <p14:tracePt t="125263" x="3292475" y="4449763"/>
          <p14:tracePt t="125271" x="3373438" y="4497388"/>
          <p14:tracePt t="125278" x="3460750" y="4552950"/>
          <p14:tracePt t="125286" x="3563938" y="4600575"/>
          <p14:tracePt t="125294" x="3635375" y="4633913"/>
          <p14:tracePt t="125303" x="3708400" y="4657725"/>
          <p14:tracePt t="125311" x="3763963" y="4681538"/>
          <p14:tracePt t="125318" x="3787775" y="4697413"/>
          <p14:tracePt t="125327" x="3819525" y="4705350"/>
          <p14:tracePt t="125334" x="3843338" y="4713288"/>
          <p14:tracePt t="125343" x="3851275" y="4721225"/>
          <p14:tracePt t="125350" x="3859213" y="4721225"/>
          <p14:tracePt t="125358" x="3867150" y="4721225"/>
          <p14:tracePt t="125366" x="3875088" y="4721225"/>
          <p14:tracePt t="125375" x="3890963" y="4729163"/>
          <p14:tracePt t="125383" x="3946525" y="4745038"/>
          <p14:tracePt t="125392" x="4011613" y="4760913"/>
          <p14:tracePt t="125399" x="4083050" y="4776788"/>
          <p14:tracePt t="125406" x="4186238" y="4800600"/>
          <p14:tracePt t="125414" x="4257675" y="4824413"/>
          <p14:tracePt t="125422" x="4337050" y="4840288"/>
          <p14:tracePt t="125430" x="4394200" y="4856163"/>
          <p14:tracePt t="125438" x="4433888" y="4864100"/>
          <p14:tracePt t="125446" x="4473575" y="4872038"/>
          <p14:tracePt t="125455" x="4505325" y="4887913"/>
          <p14:tracePt t="125463" x="4545013" y="4903788"/>
          <p14:tracePt t="125470" x="4600575" y="4919663"/>
          <p14:tracePt t="125479" x="4664075" y="4943475"/>
          <p14:tracePt t="125486" x="4737100" y="4967288"/>
          <p14:tracePt t="125494" x="4800600" y="5000625"/>
          <p14:tracePt t="125504" x="4856163" y="5024438"/>
          <p14:tracePt t="125511" x="4911725" y="5032375"/>
          <p14:tracePt t="125518" x="4951413" y="5040313"/>
          <p14:tracePt t="125526" x="4999038" y="5056188"/>
          <p14:tracePt t="125536" x="5056188" y="5072063"/>
          <p14:tracePt t="125542" x="5127625" y="5087938"/>
          <p14:tracePt t="125551" x="5214938" y="5119688"/>
          <p14:tracePt t="125558" x="5334000" y="5143500"/>
          <p14:tracePt t="125567" x="5478463" y="5167313"/>
          <p14:tracePt t="125574" x="5589588" y="5183188"/>
          <p14:tracePt t="125583" x="5708650" y="5199063"/>
          <p14:tracePt t="125590" x="5813425" y="5199063"/>
          <p14:tracePt t="125598" x="5900738" y="5199063"/>
          <p14:tracePt t="125606" x="5980113" y="5199063"/>
          <p14:tracePt t="125614" x="6043613" y="5199063"/>
          <p14:tracePt t="125622" x="6091238" y="5199063"/>
          <p14:tracePt t="125631" x="6108700" y="5199063"/>
          <p14:tracePt t="125639" x="6116638" y="5191125"/>
          <p14:tracePt t="125646" x="6124575" y="5191125"/>
          <p14:tracePt t="125656" x="6132513" y="5183188"/>
          <p14:tracePt t="125670" x="6132513" y="5175250"/>
          <p14:tracePt t="125679" x="6140450" y="5167313"/>
          <p14:tracePt t="125687" x="6140450" y="5151438"/>
          <p14:tracePt t="125694" x="6148388" y="5127625"/>
          <p14:tracePt t="125703" x="6156325" y="5103813"/>
          <p14:tracePt t="125710" x="6164263" y="5080000"/>
          <p14:tracePt t="125718" x="6172200" y="5056188"/>
          <p14:tracePt t="125726" x="6180138" y="5048250"/>
          <p14:tracePt t="125734" x="6188075" y="5040313"/>
          <p14:tracePt t="125742" x="6227763" y="5016500"/>
          <p14:tracePt t="125751" x="6267450" y="5000625"/>
          <p14:tracePt t="125759" x="6315075" y="4992688"/>
          <p14:tracePt t="125767" x="6370638" y="4984750"/>
          <p14:tracePt t="125774" x="6426200" y="4976813"/>
          <p14:tracePt t="125782" x="6467475" y="4967288"/>
          <p14:tracePt t="125790" x="6507163" y="4951413"/>
          <p14:tracePt t="125799" x="6530975" y="4951413"/>
          <p14:tracePt t="125806" x="6538913" y="4951413"/>
          <p14:tracePt t="125815" x="6546850" y="4943475"/>
          <p14:tracePt t="125838" x="6554788" y="4943475"/>
          <p14:tracePt t="125847" x="6562725" y="4935538"/>
          <p14:tracePt t="125855" x="6562725" y="4927600"/>
          <p14:tracePt t="125865" x="6570663" y="4919663"/>
          <p14:tracePt t="125873" x="6578600" y="4911725"/>
          <p14:tracePt t="125878" x="6594475" y="4895850"/>
          <p14:tracePt t="125886" x="6626225" y="4872038"/>
          <p14:tracePt t="125896" x="6665913" y="4848225"/>
          <p14:tracePt t="125902" x="6697663" y="4832350"/>
          <p14:tracePt t="125910" x="6737350" y="4808538"/>
          <p14:tracePt t="125918" x="6769100" y="4792663"/>
          <p14:tracePt t="125928" x="6802438" y="4776788"/>
          <p14:tracePt t="125935" x="6818313" y="4760913"/>
          <p14:tracePt t="125943" x="6826250" y="4752975"/>
          <p14:tracePt t="125951" x="6834188" y="4745038"/>
          <p14:tracePt t="125966" x="6842125" y="4745038"/>
          <p14:tracePt t="125975" x="6842125" y="4737100"/>
          <p14:tracePt t="125998" x="6842125" y="4721225"/>
          <p14:tracePt t="126006" x="6802438" y="4681538"/>
          <p14:tracePt t="126014" x="6753225" y="4649788"/>
          <p14:tracePt t="126022" x="6721475" y="4641850"/>
          <p14:tracePt t="126030" x="6705600" y="4633913"/>
          <p14:tracePt t="126038" x="6697663" y="4633913"/>
          <p14:tracePt t="126062" x="6689725" y="4633913"/>
          <p14:tracePt t="126072" x="6657975" y="4641850"/>
          <p14:tracePt t="126079" x="6610350" y="4673600"/>
          <p14:tracePt t="126086" x="6546850" y="4705350"/>
          <p14:tracePt t="126095" x="6467475" y="4760913"/>
          <p14:tracePt t="126102" x="6362700" y="4816475"/>
          <p14:tracePt t="126111" x="6267450" y="4856163"/>
          <p14:tracePt t="126118" x="6164263" y="4903788"/>
          <p14:tracePt t="126126" x="6051550" y="4951413"/>
          <p14:tracePt t="126135" x="5964238" y="4984750"/>
          <p14:tracePt t="126143" x="5876925" y="5016500"/>
          <p14:tracePt t="126151" x="5821363" y="5048250"/>
          <p14:tracePt t="126158" x="5765800" y="5064125"/>
          <p14:tracePt t="126166" x="5740400" y="5080000"/>
          <p14:tracePt t="126175" x="5716588" y="5080000"/>
          <p14:tracePt t="126183" x="5692775" y="5087938"/>
          <p14:tracePt t="126190" x="5684838" y="5087938"/>
          <p14:tracePt t="126199" x="5676900" y="5087938"/>
          <p14:tracePt t="126208" x="5668963" y="5087938"/>
          <p14:tracePt t="126216" x="5653088" y="5087938"/>
          <p14:tracePt t="126230" x="5645150" y="5087938"/>
          <p14:tracePt t="126247" x="5629275" y="5087938"/>
          <p14:tracePt t="126254" x="5613400" y="5087938"/>
          <p14:tracePt t="126263" x="5589588" y="5072063"/>
          <p14:tracePt t="126272" x="5534025" y="5048250"/>
          <p14:tracePt t="126279" x="5478463" y="5024438"/>
          <p14:tracePt t="126286" x="5407025" y="4992688"/>
          <p14:tracePt t="126295" x="5318125" y="4951413"/>
          <p14:tracePt t="126303" x="5230813" y="4919663"/>
          <p14:tracePt t="126311" x="5135563" y="4879975"/>
          <p14:tracePt t="126319" x="5022850" y="4848225"/>
          <p14:tracePt t="126326" x="4935538" y="4824413"/>
          <p14:tracePt t="126334" x="4848225" y="4800600"/>
          <p14:tracePt t="126342" x="4784725" y="4784725"/>
          <p14:tracePt t="126351" x="4729163" y="4776788"/>
          <p14:tracePt t="126358" x="4695825" y="4768850"/>
          <p14:tracePt t="126366" x="4656138" y="4768850"/>
          <p14:tracePt t="126374" x="4624388" y="4760913"/>
          <p14:tracePt t="126383" x="4592638" y="4760913"/>
          <p14:tracePt t="126391" x="4568825" y="4760913"/>
          <p14:tracePt t="126398" x="4545013" y="4760913"/>
          <p14:tracePt t="126406" x="4521200" y="4760913"/>
          <p14:tracePt t="126414" x="4505325" y="4768850"/>
          <p14:tracePt t="126422" x="4473575" y="4784725"/>
          <p14:tracePt t="126430" x="4441825" y="4800600"/>
          <p14:tracePt t="126438" x="4394200" y="4824413"/>
          <p14:tracePt t="126447" x="4321175" y="4864100"/>
          <p14:tracePt t="126461" x="4257675" y="4887913"/>
          <p14:tracePt t="126462" x="4186238" y="4919663"/>
          <p14:tracePt t="126470" x="4122738" y="4943475"/>
          <p14:tracePt t="126479" x="4067175" y="4967288"/>
          <p14:tracePt t="126488" x="4011613" y="4992688"/>
          <p14:tracePt t="126497" x="3978275" y="5008563"/>
          <p14:tracePt t="126502" x="3946525" y="5024438"/>
          <p14:tracePt t="126510" x="3922713" y="5024438"/>
          <p14:tracePt t="126519" x="3906838" y="5032375"/>
          <p14:tracePt t="126526" x="3883025" y="5032375"/>
          <p14:tracePt t="126536" x="3867150" y="5040313"/>
          <p14:tracePt t="126542" x="3859213" y="5040313"/>
          <p14:tracePt t="126551" x="3851275" y="5040313"/>
          <p14:tracePt t="126566" x="3843338" y="5040313"/>
          <p14:tracePt t="126574" x="3827463" y="5040313"/>
          <p14:tracePt t="126583" x="3803650" y="5040313"/>
          <p14:tracePt t="126590" x="3771900" y="5040313"/>
          <p14:tracePt t="126599" x="3708400" y="5040313"/>
          <p14:tracePt t="126607" x="3643313" y="5040313"/>
          <p14:tracePt t="126615" x="3563938" y="5040313"/>
          <p14:tracePt t="126622" x="3452813" y="5040313"/>
          <p14:tracePt t="126630" x="3341688" y="5040313"/>
          <p14:tracePt t="126638" x="3197225" y="5040313"/>
          <p14:tracePt t="126647" x="3046413" y="5040313"/>
          <p14:tracePt t="126654" x="2886075" y="5040313"/>
          <p14:tracePt t="126663" x="2759075" y="5040313"/>
          <p14:tracePt t="126670" x="2655888" y="5040313"/>
          <p14:tracePt t="126678" x="2543175" y="5040313"/>
          <p14:tracePt t="126687" x="2455863" y="5040313"/>
          <p14:tracePt t="126695" x="2360613" y="5040313"/>
          <p14:tracePt t="126703" x="2273300" y="5040313"/>
          <p14:tracePt t="126710" x="2200275" y="5040313"/>
          <p14:tracePt t="126719" x="2128838" y="5040313"/>
          <p14:tracePt t="126726" x="2089150" y="5032375"/>
          <p14:tracePt t="126735" x="2057400" y="5032375"/>
          <p14:tracePt t="126742" x="2041525" y="5024438"/>
          <p14:tracePt t="126750" x="2017713" y="5024438"/>
          <p14:tracePt t="126758" x="2001838" y="5016500"/>
          <p14:tracePt t="126767" x="1993900" y="5016500"/>
          <p14:tracePt t="126774" x="1978025" y="5016500"/>
          <p14:tracePt t="126782" x="1962150" y="5008563"/>
          <p14:tracePt t="126790" x="1938338" y="5000625"/>
          <p14:tracePt t="126799" x="1922463" y="4992688"/>
          <p14:tracePt t="126806" x="1897063" y="4992688"/>
          <p14:tracePt t="126814" x="1873250" y="4976813"/>
          <p14:tracePt t="126822" x="1849438" y="4967288"/>
          <p14:tracePt t="126832" x="1833563" y="4967288"/>
          <p14:tracePt t="126838" x="1801813" y="4959350"/>
          <p14:tracePt t="126847" x="1770063" y="4943475"/>
          <p14:tracePt t="126855" x="1754188" y="4935538"/>
          <p14:tracePt t="126864" x="1738313" y="4935538"/>
          <p14:tracePt t="126875" x="1698625" y="4927600"/>
          <p14:tracePt t="126879" x="1674813" y="4919663"/>
          <p14:tracePt t="126886" x="1651000" y="4911725"/>
          <p14:tracePt t="126896" x="1643063" y="4911725"/>
          <p14:tracePt t="126903" x="1627188" y="4903788"/>
          <p14:tracePt t="126910" x="1611313" y="4903788"/>
          <p14:tracePt t="126919" x="1595438" y="4895850"/>
          <p14:tracePt t="126936" x="1587500" y="4887913"/>
          <p14:tracePt t="126951" x="1579563" y="4887913"/>
          <p14:tracePt t="127095" x="1635125" y="4887913"/>
          <p14:tracePt t="127104" x="1690688" y="4879975"/>
          <p14:tracePt t="127111" x="1762125" y="4864100"/>
          <p14:tracePt t="127118" x="1833563" y="4840288"/>
          <p14:tracePt t="127126" x="1912938" y="4816475"/>
          <p14:tracePt t="127135" x="2017713" y="4792663"/>
          <p14:tracePt t="127142" x="2128838" y="4752975"/>
          <p14:tracePt t="127151" x="2281238" y="4721225"/>
          <p14:tracePt t="127158" x="2408238" y="4681538"/>
          <p14:tracePt t="127166" x="2559050" y="4641850"/>
          <p14:tracePt t="127175" x="2687638" y="4608513"/>
          <p14:tracePt t="127183" x="2814638" y="4576763"/>
          <p14:tracePt t="127190" x="2925763" y="4560888"/>
          <p14:tracePt t="127198" x="3030538" y="4552950"/>
          <p14:tracePt t="127209" x="3125788" y="4545013"/>
          <p14:tracePt t="127214" x="3252788" y="4545013"/>
          <p14:tracePt t="127225" x="3389313" y="4545013"/>
          <p14:tracePt t="127231" x="3540125" y="4545013"/>
          <p14:tracePt t="127240" x="3692525" y="4545013"/>
          <p14:tracePt t="127246" x="3867150" y="4545013"/>
          <p14:tracePt t="127255" x="4002088" y="4545013"/>
          <p14:tracePt t="127262" x="4106863" y="4545013"/>
          <p14:tracePt t="127270" x="4202113" y="4545013"/>
          <p14:tracePt t="127278" x="4273550" y="4545013"/>
          <p14:tracePt t="127286" x="4344988" y="4545013"/>
          <p14:tracePt t="127294" x="4402138" y="4545013"/>
          <p14:tracePt t="127302" x="4473575" y="4545013"/>
          <p14:tracePt t="127311" x="4537075" y="4545013"/>
          <p14:tracePt t="127318" x="4624388" y="4545013"/>
          <p14:tracePt t="127327" x="4713288" y="4545013"/>
          <p14:tracePt t="127334" x="4792663" y="4545013"/>
          <p14:tracePt t="127343" x="4872038" y="4545013"/>
          <p14:tracePt t="127350" x="4943475" y="4545013"/>
          <p14:tracePt t="127358" x="5006975" y="4545013"/>
          <p14:tracePt t="127366" x="5080000" y="4545013"/>
          <p14:tracePt t="127374" x="5143500" y="4545013"/>
          <p14:tracePt t="127382" x="5214938" y="4545013"/>
          <p14:tracePt t="127390" x="5294313" y="4552950"/>
          <p14:tracePt t="127398" x="5373688" y="4552950"/>
          <p14:tracePt t="127406" x="5438775" y="4552950"/>
          <p14:tracePt t="127414" x="5502275" y="4552950"/>
          <p14:tracePt t="127422" x="5541963" y="4552950"/>
          <p14:tracePt t="127430" x="5573713" y="4552950"/>
          <p14:tracePt t="127438" x="5597525" y="4552950"/>
          <p14:tracePt t="127447" x="5613400" y="4552950"/>
          <p14:tracePt t="127455" x="5645150" y="4552950"/>
          <p14:tracePt t="127462" x="5668963" y="4552950"/>
          <p14:tracePt t="127470" x="5724525" y="4552950"/>
          <p14:tracePt t="127479" x="5765800" y="4552950"/>
          <p14:tracePt t="127489" x="5821363" y="4552950"/>
          <p14:tracePt t="127497" x="5876925" y="4552950"/>
          <p14:tracePt t="127502" x="5916613" y="4552950"/>
          <p14:tracePt t="127510" x="5956300" y="4560888"/>
          <p14:tracePt t="127520" x="5980113" y="4560888"/>
          <p14:tracePt t="127526" x="6003925" y="4560888"/>
          <p14:tracePt t="127538" x="6027738" y="4560888"/>
          <p14:tracePt t="127542" x="6043613" y="4560888"/>
          <p14:tracePt t="127551" x="6067425" y="4560888"/>
          <p14:tracePt t="127558" x="6091238" y="4560888"/>
          <p14:tracePt t="127567" x="6108700" y="4560888"/>
          <p14:tracePt t="127574" x="6132513" y="4560888"/>
          <p14:tracePt t="127583" x="6156325" y="4560888"/>
          <p14:tracePt t="127590" x="6180138" y="4560888"/>
          <p14:tracePt t="127598" x="6203950" y="4560888"/>
          <p14:tracePt t="127606" x="6227763" y="4568825"/>
          <p14:tracePt t="127615" x="6251575" y="4568825"/>
          <p14:tracePt t="127622" x="6267450" y="4568825"/>
          <p14:tracePt t="127631" x="6291263" y="4568825"/>
          <p14:tracePt t="127639" x="6315075" y="4568825"/>
          <p14:tracePt t="127648" x="6330950" y="4576763"/>
          <p14:tracePt t="127655" x="6346825" y="4576763"/>
          <p14:tracePt t="127662" x="6362700" y="4576763"/>
          <p14:tracePt t="127670" x="6386513" y="4576763"/>
          <p14:tracePt t="127679" x="6402388" y="4576763"/>
          <p14:tracePt t="127687" x="6418263" y="4584700"/>
          <p14:tracePt t="127695" x="6451600" y="4592638"/>
          <p14:tracePt t="127704" x="6475413" y="4600575"/>
          <p14:tracePt t="127712" x="6515100" y="4608513"/>
          <p14:tracePt t="127718" x="6538913" y="4608513"/>
          <p14:tracePt t="127726" x="6570663" y="4616450"/>
          <p14:tracePt t="127734" x="6610350" y="4633913"/>
          <p14:tracePt t="127742" x="6642100" y="4641850"/>
          <p14:tracePt t="127751" x="6673850" y="4657725"/>
          <p14:tracePt t="127758" x="6713538" y="4673600"/>
          <p14:tracePt t="127766" x="6761163" y="4689475"/>
          <p14:tracePt t="127774" x="6810375" y="4713288"/>
          <p14:tracePt t="127782" x="6850063" y="4729163"/>
          <p14:tracePt t="127792" x="6913563" y="4760913"/>
          <p14:tracePt t="127799" x="6945313" y="4776788"/>
          <p14:tracePt t="127806" x="6992938" y="4792663"/>
          <p14:tracePt t="127815" x="7040563" y="4816475"/>
          <p14:tracePt t="127823" x="7056438" y="4832350"/>
          <p14:tracePt t="127831" x="7080250" y="4856163"/>
          <p14:tracePt t="127838" x="7104063" y="4872038"/>
          <p14:tracePt t="127848" x="7153275" y="4895850"/>
          <p14:tracePt t="127854" x="7208838" y="4919663"/>
          <p14:tracePt t="127862" x="7264400" y="4943475"/>
          <p14:tracePt t="127870" x="7319963" y="4959350"/>
          <p14:tracePt t="127879" x="7391400" y="4984750"/>
          <p14:tracePt t="127886" x="7454900" y="5008563"/>
          <p14:tracePt t="127896" x="7543800" y="5032375"/>
          <p14:tracePt t="127902" x="7615238" y="5048250"/>
          <p14:tracePt t="127911" x="7694613" y="5072063"/>
          <p14:tracePt t="127919" x="7781925" y="5095875"/>
          <p14:tracePt t="127926" x="7878763" y="5111750"/>
          <p14:tracePt t="127934" x="7966075" y="5127625"/>
          <p14:tracePt t="127943" x="8061325" y="5143500"/>
          <p14:tracePt t="127950" x="8180388" y="5151438"/>
          <p14:tracePt t="127959" x="8316913" y="5175250"/>
          <p14:tracePt t="127966" x="8428038" y="5183188"/>
          <p14:tracePt t="127974" x="8531225" y="5183188"/>
          <p14:tracePt t="127991" x="8715375" y="5183188"/>
          <p14:tracePt t="127999" x="8778875" y="5183188"/>
          <p14:tracePt t="128007" x="8842375" y="5183188"/>
          <p14:tracePt t="128014" x="8891588" y="5183188"/>
          <p14:tracePt t="128022" x="8923338" y="5183188"/>
          <p14:tracePt t="128031" x="8963025" y="5175250"/>
          <p14:tracePt t="128040" x="8978900" y="5175250"/>
          <p14:tracePt t="128047" x="9002713" y="5175250"/>
          <p14:tracePt t="128056" x="9026525" y="5175250"/>
          <p14:tracePt t="128063" x="9058275" y="5167313"/>
          <p14:tracePt t="128072" x="9074150" y="5167313"/>
          <p14:tracePt t="128080" x="9090025" y="5167313"/>
          <p14:tracePt t="128118" x="9097963" y="5167313"/>
          <p14:tracePt t="128326" x="9090025" y="5167313"/>
          <p14:tracePt t="128334" x="9074150" y="5159375"/>
          <p14:tracePt t="128342" x="9066213" y="5159375"/>
          <p14:tracePt t="128520" x="9074150" y="5159375"/>
          <p14:tracePt t="128526" x="9113838" y="5159375"/>
          <p14:tracePt t="128534" x="9129713" y="5159375"/>
          <p14:tracePt t="128543" x="9153525" y="5159375"/>
          <p14:tracePt t="128551" x="9161463" y="5151438"/>
          <p14:tracePt t="128558" x="9169400" y="5151438"/>
          <p14:tracePt t="128566" x="9185275" y="5143500"/>
          <p14:tracePt t="128574" x="9209088" y="5143500"/>
          <p14:tracePt t="128583" x="9242425" y="5143500"/>
          <p14:tracePt t="128590" x="9290050" y="5135563"/>
          <p14:tracePt t="128598" x="9361488" y="5127625"/>
          <p14:tracePt t="128606" x="9432925" y="5119688"/>
          <p14:tracePt t="128614" x="9528175" y="5103813"/>
          <p14:tracePt t="128622" x="9664700" y="5087938"/>
          <p14:tracePt t="128631" x="9831388" y="5056188"/>
          <p14:tracePt t="128638" x="9999663" y="5024438"/>
          <p14:tracePt t="128646" x="10190163" y="4976813"/>
          <p14:tracePt t="128656" x="10350500" y="4919663"/>
          <p14:tracePt t="128663" x="10525125" y="4856163"/>
          <p14:tracePt t="128671" x="10748963" y="4792663"/>
          <p14:tracePt t="128678" x="10988675" y="4697413"/>
          <p14:tracePt t="128686" x="11258550" y="4600575"/>
          <p14:tracePt t="128695" x="11545888" y="4481513"/>
          <p14:tracePt t="128703" x="11793538" y="4362450"/>
          <p14:tracePt t="128710" x="11999913" y="4273550"/>
          <p14:tracePt t="128719" x="12168188" y="4186238"/>
        </p14:tracePtLst>
      </p14:laserTraceLst>
    </p:ext>
  </p:extLs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A9D068DB-E7E7-4102-9402-EAA049E13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6C8906C-CCD9-4F71-B3DD-BC1331E1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A0D6F13-628B-4FC4-AD48-A2B64677D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4E61256A-F2A9-4A05-9B10-4C9062B44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027" name="Picture 4" descr="diphthongspectrogram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35" y="640080"/>
            <a:ext cx="5438394" cy="5577840"/>
          </a:xfrm>
          <a:prstGeom prst="rect">
            <a:avLst/>
          </a:prstGeom>
          <a:noFill/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8B263507-3AEE-4000-B76D-C3E1320C3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4400">
                <a:solidFill>
                  <a:srgbClr val="FFFFFF"/>
                </a:solidFill>
              </a:rPr>
              <a:t>Diphthongs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5FF26C9-F144-4874-B745-B27A21191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3FD1ED-9568-41F1-A148-D0CD0CC7F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68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26"/>
    </mc:Choice>
    <mc:Fallback xmlns="">
      <p:transition spd="slow" advTm="80326"/>
    </mc:Fallback>
  </mc:AlternateContent>
  <p:extLst>
    <p:ext uri="{3A86A75C-4F4B-4683-9AE1-C65F6400EC91}">
      <p14:laserTraceLst xmlns:p14="http://schemas.microsoft.com/office/powerpoint/2010/main">
        <p14:tracePtLst>
          <p14:tracePt t="1117" x="12112625" y="3636963"/>
          <p14:tracePt t="1125" x="12049125" y="3652838"/>
          <p14:tracePt t="1133" x="11991975" y="3668713"/>
          <p14:tracePt t="1141" x="11936413" y="3684588"/>
          <p14:tracePt t="1149" x="11888788" y="3700463"/>
          <p14:tracePt t="1160" x="11825288" y="3716338"/>
          <p14:tracePt t="1166" x="11769725" y="3740150"/>
          <p14:tracePt t="1176" x="11745913" y="3748088"/>
          <p14:tracePt t="1181" x="11698288" y="3763963"/>
          <p14:tracePt t="1189" x="11664950" y="3771900"/>
          <p14:tracePt t="1197" x="11617325" y="3787775"/>
          <p14:tracePt t="1208" x="11561763" y="3803650"/>
          <p14:tracePt t="1212" x="11514138" y="3811588"/>
          <p14:tracePt t="1221" x="11442700" y="3819525"/>
          <p14:tracePt t="1229" x="11371263" y="3835400"/>
          <p14:tracePt t="1237" x="11274425" y="3843338"/>
          <p14:tracePt t="1244" x="11171238" y="3859213"/>
          <p14:tracePt t="1253" x="11075988" y="3883025"/>
          <p14:tracePt t="1261" x="10963275" y="3914775"/>
          <p14:tracePt t="1269" x="10868025" y="3938588"/>
          <p14:tracePt t="1277" x="10780713" y="3971925"/>
          <p14:tracePt t="1285" x="10701338" y="4011613"/>
          <p14:tracePt t="1293" x="10612438" y="4043363"/>
          <p14:tracePt t="1300" x="10548938" y="4067175"/>
          <p14:tracePt t="1309" x="10469563" y="4106863"/>
          <p14:tracePt t="1317" x="10390188" y="4130675"/>
          <p14:tracePt t="1327" x="10318750" y="4162425"/>
          <p14:tracePt t="1334" x="10206038" y="4202113"/>
          <p14:tracePt t="1341" x="10047288" y="4273550"/>
          <p14:tracePt t="1350" x="9839325" y="4346575"/>
          <p14:tracePt t="1357" x="9567863" y="4473575"/>
          <p14:tracePt t="1365" x="9274175" y="4641850"/>
          <p14:tracePt t="1373" x="9002713" y="4800600"/>
          <p14:tracePt t="1381" x="8691563" y="5008563"/>
          <p14:tracePt t="1389" x="8412163" y="5199063"/>
          <p14:tracePt t="1397" x="8197850" y="5351463"/>
          <p14:tracePt t="1405" x="8053388" y="5478463"/>
          <p14:tracePt t="1413" x="7942263" y="5573713"/>
          <p14:tracePt t="1421" x="7862888" y="5637213"/>
          <p14:tracePt t="1429" x="7813675" y="5694363"/>
          <p14:tracePt t="1438" x="7773988" y="5710238"/>
          <p14:tracePt t="1445" x="7726363" y="5710238"/>
          <p14:tracePt t="1454" x="7710488" y="5710238"/>
          <p14:tracePt t="1462" x="7702550" y="5710238"/>
          <p14:tracePt t="1725" x="7654925" y="5718175"/>
          <p14:tracePt t="1733" x="7599363" y="5718175"/>
          <p14:tracePt t="1742" x="7543800" y="5710238"/>
          <p14:tracePt t="1749" x="7496175" y="5710238"/>
          <p14:tracePt t="1757" x="7478713" y="5710238"/>
          <p14:tracePt t="1789" x="7454900" y="5710238"/>
          <p14:tracePt t="1803" x="7423150" y="5710238"/>
          <p14:tracePt t="1804" x="7415213" y="5710238"/>
          <p14:tracePt t="1813" x="7399338" y="5710238"/>
          <p14:tracePt t="1821" x="7375525" y="5710238"/>
          <p14:tracePt t="1829" x="7343775" y="5710238"/>
          <p14:tracePt t="1837" x="7304088" y="5710238"/>
          <p14:tracePt t="1845" x="7264400" y="5710238"/>
          <p14:tracePt t="1853" x="7224713" y="5710238"/>
          <p14:tracePt t="1861" x="7200900" y="5710238"/>
          <p14:tracePt t="1869" x="7177088" y="5710238"/>
          <p14:tracePt t="1878" x="7153275" y="5718175"/>
          <p14:tracePt t="1893" x="7145338" y="5718175"/>
          <p14:tracePt t="1901" x="7127875" y="5718175"/>
          <p14:tracePt t="1909" x="7119938" y="5726113"/>
          <p14:tracePt t="1917" x="7112000" y="5726113"/>
          <p14:tracePt t="1925" x="7072313" y="5734050"/>
          <p14:tracePt t="1933" x="7056438" y="5741988"/>
          <p14:tracePt t="1941" x="7024688" y="5741988"/>
          <p14:tracePt t="1949" x="6992938" y="5741988"/>
          <p14:tracePt t="1957" x="6953250" y="5741988"/>
          <p14:tracePt t="1965" x="6905625" y="5741988"/>
          <p14:tracePt t="1973" x="6865938" y="5741988"/>
          <p14:tracePt t="1981" x="6834188" y="5741988"/>
          <p14:tracePt t="1989" x="6794500" y="5741988"/>
          <p14:tracePt t="1997" x="6753225" y="5741988"/>
          <p14:tracePt t="2005" x="6721475" y="5741988"/>
          <p14:tracePt t="2013" x="6697663" y="5741988"/>
          <p14:tracePt t="2021" x="6665913" y="5741988"/>
          <p14:tracePt t="2029" x="6642100" y="5741988"/>
          <p14:tracePt t="2037" x="6626225" y="5741988"/>
          <p14:tracePt t="2045" x="6618288" y="5741988"/>
          <p14:tracePt t="2053" x="6610350" y="5741988"/>
          <p14:tracePt t="2061" x="6602413" y="5741988"/>
          <p14:tracePt t="2157" x="6594475" y="5741988"/>
          <p14:tracePt t="2309" x="6602413" y="5741988"/>
          <p14:tracePt t="2318" x="6673850" y="5726113"/>
          <p14:tracePt t="2326" x="6705600" y="5710238"/>
          <p14:tracePt t="2334" x="6737350" y="5702300"/>
          <p14:tracePt t="2341" x="6753225" y="5702300"/>
          <p14:tracePt t="9109" x="6681788" y="5702300"/>
          <p14:tracePt t="9116" x="6594475" y="5734050"/>
          <p14:tracePt t="9125" x="6523038" y="5765800"/>
          <p14:tracePt t="9133" x="6451600" y="5797550"/>
          <p14:tracePt t="9141" x="6386513" y="5837238"/>
          <p14:tracePt t="9150" x="6315075" y="5884863"/>
          <p14:tracePt t="9158" x="6211888" y="5948363"/>
          <p14:tracePt t="9165" x="6059488" y="6061075"/>
          <p14:tracePt t="9175" x="5884863" y="6172200"/>
          <p14:tracePt t="9181" x="5692775" y="6283325"/>
          <p14:tracePt t="9192" x="5462588" y="6403975"/>
          <p14:tracePt t="9197" x="5238750" y="6499225"/>
          <p14:tracePt t="9205" x="4991100" y="6610350"/>
          <p14:tracePt t="9213" x="4729163" y="6691313"/>
          <p14:tracePt t="9221" x="4489450" y="6746875"/>
          <p14:tracePt t="9229" x="4241800" y="6794500"/>
          <p14:tracePt t="9237" x="4027488" y="6850063"/>
          <p14:tracePt t="9509" x="1331913" y="6778625"/>
          <p14:tracePt t="9516" x="1371600" y="6731000"/>
          <p14:tracePt t="9525" x="1419225" y="6665913"/>
          <p14:tracePt t="9533" x="1458913" y="6618288"/>
          <p14:tracePt t="9542" x="1514475" y="6562725"/>
          <p14:tracePt t="9553" x="1571625" y="6499225"/>
          <p14:tracePt t="9557" x="1627188" y="6451600"/>
          <p14:tracePt t="9565" x="1690688" y="6396038"/>
          <p14:tracePt t="9573" x="1738313" y="6356350"/>
          <p14:tracePt t="9585" x="1801813" y="6315075"/>
          <p14:tracePt t="9589" x="1833563" y="6291263"/>
          <p14:tracePt t="9598" x="1905000" y="6259513"/>
          <p14:tracePt t="9605" x="1954213" y="6227763"/>
          <p14:tracePt t="9613" x="2017713" y="6203950"/>
          <p14:tracePt t="9621" x="2097088" y="6180138"/>
          <p14:tracePt t="9629" x="2176463" y="6148388"/>
          <p14:tracePt t="9637" x="2247900" y="6132513"/>
          <p14:tracePt t="9645" x="2328863" y="6116638"/>
          <p14:tracePt t="9653" x="2392363" y="6100763"/>
          <p14:tracePt t="9661" x="2455863" y="6092825"/>
          <p14:tracePt t="9669" x="2511425" y="6076950"/>
          <p14:tracePt t="9677" x="2551113" y="6069013"/>
          <p14:tracePt t="9685" x="2566988" y="6069013"/>
          <p14:tracePt t="9693" x="2590800" y="6069013"/>
          <p14:tracePt t="9701" x="2606675" y="6069013"/>
          <p14:tracePt t="9717" x="2616200" y="6069013"/>
          <p14:tracePt t="9733" x="2624138" y="6069013"/>
          <p14:tracePt t="9765" x="2632075" y="6069013"/>
          <p14:tracePt t="9844" x="2632075" y="6076950"/>
          <p14:tracePt t="9853" x="2632075" y="6084888"/>
          <p14:tracePt t="9869" x="2640013" y="6092825"/>
          <p14:tracePt t="9877" x="2640013" y="6100763"/>
          <p14:tracePt t="9885" x="2647950" y="6108700"/>
          <p14:tracePt t="9901" x="2655888" y="6108700"/>
          <p14:tracePt t="9909" x="2655888" y="6116638"/>
          <p14:tracePt t="9941" x="2663825" y="6116638"/>
          <p14:tracePt t="10093" x="2663825" y="6124575"/>
          <p14:tracePt t="10111" x="2663825" y="6140450"/>
          <p14:tracePt t="10133" x="2663825" y="6148388"/>
          <p14:tracePt t="10165" x="2663825" y="6156325"/>
          <p14:tracePt t="10181" x="2655888" y="6156325"/>
          <p14:tracePt t="10208" x="2647950" y="6156325"/>
          <p14:tracePt t="10213" x="2647950" y="6164263"/>
          <p14:tracePt t="10406" x="2647950" y="6172200"/>
          <p14:tracePt t="10414" x="2640013" y="6172200"/>
          <p14:tracePt t="10422" x="2640013" y="6188075"/>
          <p14:tracePt t="10428" x="2632075" y="6196013"/>
          <p14:tracePt t="10438" x="2624138" y="6203950"/>
          <p14:tracePt t="10461" x="2624138" y="6211888"/>
          <p14:tracePt t="10709" x="2624138" y="6196013"/>
          <p14:tracePt t="10717" x="2624138" y="6172200"/>
          <p14:tracePt t="10725" x="2624138" y="6156325"/>
          <p14:tracePt t="10733" x="2624138" y="6140450"/>
          <p14:tracePt t="10741" x="2624138" y="6116638"/>
          <p14:tracePt t="10749" x="2624138" y="6108700"/>
          <p14:tracePt t="10757" x="2624138" y="6100763"/>
          <p14:tracePt t="10765" x="2624138" y="6092825"/>
          <p14:tracePt t="10773" x="2624138" y="6084888"/>
          <p14:tracePt t="10789" x="2624138" y="6076950"/>
          <p14:tracePt t="10799" x="2624138" y="6069013"/>
          <p14:tracePt t="10805" x="2624138" y="6061075"/>
          <p14:tracePt t="10838" x="2624138" y="6053138"/>
          <p14:tracePt t="10845" x="2624138" y="6045200"/>
          <p14:tracePt t="10869" x="2624138" y="6037263"/>
          <p14:tracePt t="10973" x="2624138" y="6076950"/>
          <p14:tracePt t="10981" x="2640013" y="6108700"/>
          <p14:tracePt t="10989" x="2647950" y="6140450"/>
          <p14:tracePt t="10996" x="2663825" y="6164263"/>
          <p14:tracePt t="11005" x="2663825" y="6203950"/>
          <p14:tracePt t="11013" x="2671763" y="6227763"/>
          <p14:tracePt t="11020" x="2679700" y="6235700"/>
          <p14:tracePt t="11029" x="2679700" y="6251575"/>
          <p14:tracePt t="11037" x="2679700" y="6267450"/>
          <p14:tracePt t="11053" x="2679700" y="6275388"/>
          <p14:tracePt t="11207" x="2679700" y="6251575"/>
          <p14:tracePt t="11214" x="2679700" y="6227763"/>
          <p14:tracePt t="11221" x="2679700" y="6219825"/>
          <p14:tracePt t="11229" x="2679700" y="6203950"/>
          <p14:tracePt t="11237" x="2679700" y="6188075"/>
          <p14:tracePt t="11245" x="2679700" y="6172200"/>
          <p14:tracePt t="11253" x="2679700" y="6156325"/>
          <p14:tracePt t="11261" x="2679700" y="6148388"/>
          <p14:tracePt t="11270" x="2679700" y="6140450"/>
          <p14:tracePt t="11277" x="2679700" y="6132513"/>
          <p14:tracePt t="11285" x="2679700" y="6108700"/>
          <p14:tracePt t="11293" x="2679700" y="6100763"/>
          <p14:tracePt t="11309" x="2679700" y="6092825"/>
          <p14:tracePt t="11374" x="2679700" y="6084888"/>
          <p14:tracePt t="11493" x="2679700" y="6092825"/>
          <p14:tracePt t="11501" x="2679700" y="6124575"/>
          <p14:tracePt t="11509" x="2679700" y="6140450"/>
          <p14:tracePt t="11517" x="2687638" y="6156325"/>
          <p14:tracePt t="11525" x="2687638" y="6164263"/>
          <p14:tracePt t="11533" x="2687638" y="6172200"/>
          <p14:tracePt t="11542" x="2687638" y="6180138"/>
          <p14:tracePt t="11645" x="2687638" y="6164263"/>
          <p14:tracePt t="11653" x="2687638" y="6148388"/>
          <p14:tracePt t="11661" x="2687638" y="6132513"/>
          <p14:tracePt t="11669" x="2687638" y="6116638"/>
          <p14:tracePt t="11677" x="2687638" y="6100763"/>
          <p14:tracePt t="11685" x="2687638" y="6084888"/>
          <p14:tracePt t="11693" x="2687638" y="6069013"/>
          <p14:tracePt t="11701" x="2687638" y="6061075"/>
          <p14:tracePt t="11709" x="2687638" y="6053138"/>
          <p14:tracePt t="11717" x="2687638" y="6045200"/>
          <p14:tracePt t="11725" x="2687638" y="6037263"/>
          <p14:tracePt t="11733" x="2687638" y="6029325"/>
          <p14:tracePt t="11749" x="2687638" y="6021388"/>
          <p14:tracePt t="11773" x="2679700" y="6021388"/>
          <p14:tracePt t="11965" x="2679700" y="6061075"/>
          <p14:tracePt t="11973" x="2671763" y="6092825"/>
          <p14:tracePt t="11981" x="2671763" y="6124575"/>
          <p14:tracePt t="11989" x="2671763" y="6164263"/>
          <p14:tracePt t="11997" x="2671763" y="6188075"/>
          <p14:tracePt t="12005" x="2671763" y="6219825"/>
          <p14:tracePt t="12013" x="2671763" y="6235700"/>
          <p14:tracePt t="12021" x="2671763" y="6251575"/>
          <p14:tracePt t="12029" x="2663825" y="6267450"/>
          <p14:tracePt t="12037" x="2663825" y="6275388"/>
          <p14:tracePt t="12045" x="2663825" y="6299200"/>
          <p14:tracePt t="12052" x="2663825" y="6307138"/>
          <p14:tracePt t="12070" x="2663825" y="6315075"/>
          <p14:tracePt t="12078" x="2663825" y="6323013"/>
          <p14:tracePt t="12326" x="2655888" y="6307138"/>
          <p14:tracePt t="12333" x="2647950" y="6283325"/>
          <p14:tracePt t="12341" x="2647950" y="6267450"/>
          <p14:tracePt t="12349" x="2647950" y="6259513"/>
          <p14:tracePt t="12365" x="2647950" y="6251575"/>
          <p14:tracePt t="12709" x="2647950" y="6283325"/>
          <p14:tracePt t="12716" x="2647950" y="6299200"/>
          <p14:tracePt t="12725" x="2647950" y="6315075"/>
          <p14:tracePt t="12733" x="2647950" y="6330950"/>
          <p14:tracePt t="12741" x="2647950" y="6338888"/>
          <p14:tracePt t="12749" x="2647950" y="6356350"/>
          <p14:tracePt t="12757" x="2647950" y="6364288"/>
          <p14:tracePt t="12773" x="2647950" y="6372225"/>
          <p14:tracePt t="12782" x="2647950" y="6380163"/>
          <p14:tracePt t="12789" x="2647950" y="6388100"/>
          <p14:tracePt t="12799" x="2647950" y="6396038"/>
          <p14:tracePt t="12814" x="2647950" y="6403975"/>
          <p14:tracePt t="12821" x="2647950" y="6411913"/>
          <p14:tracePt t="12831" x="2640013" y="6411913"/>
          <p14:tracePt t="12837" x="2640013" y="6419850"/>
          <p14:tracePt t="12853" x="2640013" y="6435725"/>
          <p14:tracePt t="12861" x="2640013" y="6451600"/>
          <p14:tracePt t="12869" x="2632075" y="6459538"/>
          <p14:tracePt t="12885" x="2632075" y="6483350"/>
          <p14:tracePt t="12892" x="2632075" y="6507163"/>
          <p14:tracePt t="12901" x="2632075" y="6523038"/>
          <p14:tracePt t="12909" x="2632075" y="6530975"/>
          <p14:tracePt t="12917" x="2632075" y="6538913"/>
          <p14:tracePt t="12981" x="2632075" y="6546850"/>
          <p14:tracePt t="13037" x="2624138" y="6538913"/>
          <p14:tracePt t="13045" x="2616200" y="6507163"/>
          <p14:tracePt t="13053" x="2598738" y="6491288"/>
          <p14:tracePt t="13061" x="2590800" y="6483350"/>
          <p14:tracePt t="13069" x="2582863" y="6475413"/>
          <p14:tracePt t="13093" x="2582863" y="6467475"/>
          <p14:tracePt t="13301" x="2574925" y="6467475"/>
          <p14:tracePt t="13309" x="2566988" y="6467475"/>
          <p14:tracePt t="13333" x="2559050" y="6467475"/>
          <p14:tracePt t="13365" x="2551113" y="6467475"/>
          <p14:tracePt t="13389" x="2543175" y="6467475"/>
          <p14:tracePt t="13462" x="2535238" y="6467475"/>
          <p14:tracePt t="13471" x="2535238" y="6459538"/>
          <p14:tracePt t="13488" x="2527300" y="6451600"/>
          <p14:tracePt t="13493" x="2527300" y="6435725"/>
          <p14:tracePt t="13500" x="2519363" y="6427788"/>
          <p14:tracePt t="13509" x="2519363" y="6411913"/>
          <p14:tracePt t="13518" x="2519363" y="6388100"/>
          <p14:tracePt t="13524" x="2519363" y="6364288"/>
          <p14:tracePt t="13533" x="2519363" y="6338888"/>
          <p14:tracePt t="13541" x="2519363" y="6315075"/>
          <p14:tracePt t="13549" x="2519363" y="6299200"/>
          <p14:tracePt t="13557" x="2519363" y="6291263"/>
          <p14:tracePt t="13565" x="2519363" y="6283325"/>
          <p14:tracePt t="13573" x="2519363" y="6275388"/>
          <p14:tracePt t="13598" x="2519363" y="6267450"/>
          <p14:tracePt t="13862" x="2519363" y="6275388"/>
          <p14:tracePt t="13965" x="2527300" y="6267450"/>
          <p14:tracePt t="13973" x="2527300" y="6243638"/>
          <p14:tracePt t="13981" x="2527300" y="6227763"/>
          <p14:tracePt t="13989" x="2527300" y="6211888"/>
          <p14:tracePt t="13996" x="2527300" y="6196013"/>
          <p14:tracePt t="14004" x="2535238" y="6188075"/>
          <p14:tracePt t="14013" x="2543175" y="6172200"/>
          <p14:tracePt t="14029" x="2543175" y="6164263"/>
          <p14:tracePt t="14037" x="2543175" y="6156325"/>
          <p14:tracePt t="14053" x="2543175" y="6148388"/>
          <p14:tracePt t="14077" x="2543175" y="6140450"/>
          <p14:tracePt t="14086" x="2551113" y="6140450"/>
          <p14:tracePt t="14102" x="2559050" y="6132513"/>
          <p14:tracePt t="14118" x="2559050" y="6124575"/>
          <p14:tracePt t="14125" x="2566988" y="6116638"/>
          <p14:tracePt t="14144" x="2582863" y="6108700"/>
          <p14:tracePt t="14149" x="2590800" y="6100763"/>
          <p14:tracePt t="14157" x="2606675" y="6092825"/>
          <p14:tracePt t="14165" x="2624138" y="6084888"/>
          <p14:tracePt t="14175" x="2640013" y="6084888"/>
          <p14:tracePt t="14181" x="2647950" y="6076950"/>
          <p14:tracePt t="14189" x="2655888" y="6076950"/>
          <p14:tracePt t="14197" x="2671763" y="6069013"/>
          <p14:tracePt t="14221" x="2679700" y="6069013"/>
          <p14:tracePt t="14253" x="2687638" y="6069013"/>
          <p14:tracePt t="14261" x="2695575" y="6069013"/>
          <p14:tracePt t="14277" x="2703513" y="6069013"/>
          <p14:tracePt t="14285" x="2703513" y="6076950"/>
          <p14:tracePt t="14493" x="2703513" y="6084888"/>
          <p14:tracePt t="14509" x="2695575" y="6084888"/>
          <p14:tracePt t="14518" x="2695575" y="6092825"/>
          <p14:tracePt t="14525" x="2687638" y="6092825"/>
          <p14:tracePt t="14533" x="2687638" y="6100763"/>
          <p14:tracePt t="14541" x="2679700" y="6108700"/>
          <p14:tracePt t="14549" x="2679700" y="6116638"/>
          <p14:tracePt t="14557" x="2671763" y="6132513"/>
          <p14:tracePt t="14565" x="2671763" y="6140450"/>
          <p14:tracePt t="14573" x="2671763" y="6148388"/>
          <p14:tracePt t="14581" x="2671763" y="6172200"/>
          <p14:tracePt t="14597" x="2671763" y="6180138"/>
          <p14:tracePt t="14605" x="2663825" y="6180138"/>
          <p14:tracePt t="14621" x="2663825" y="6188075"/>
          <p14:tracePt t="14733" x="2663825" y="6219825"/>
          <p14:tracePt t="14741" x="2671763" y="6251575"/>
          <p14:tracePt t="14749" x="2679700" y="6275388"/>
          <p14:tracePt t="14757" x="2679700" y="6299200"/>
          <p14:tracePt t="14765" x="2679700" y="6307138"/>
          <p14:tracePt t="14774" x="2679700" y="6315075"/>
          <p14:tracePt t="14789" x="2679700" y="6323013"/>
          <p14:tracePt t="15231" x="2671763" y="6323013"/>
          <p14:tracePt t="15239" x="2663825" y="6323013"/>
          <p14:tracePt t="15253" x="2663825" y="6315075"/>
          <p14:tracePt t="15261" x="2655888" y="6307138"/>
          <p14:tracePt t="15269" x="2647950" y="6307138"/>
          <p14:tracePt t="15277" x="2640013" y="6299200"/>
          <p14:tracePt t="15293" x="2640013" y="6291263"/>
          <p14:tracePt t="15357" x="2640013" y="6283325"/>
          <p14:tracePt t="15365" x="2632075" y="6283325"/>
          <p14:tracePt t="15397" x="2632075" y="6275388"/>
          <p14:tracePt t="17285" x="2606675" y="6259513"/>
          <p14:tracePt t="17293" x="2598738" y="6259513"/>
          <p14:tracePt t="17309" x="2582863" y="6259513"/>
          <p14:tracePt t="17316" x="2582863" y="6251575"/>
          <p14:tracePt t="17325" x="2574925" y="6251575"/>
          <p14:tracePt t="17341" x="2566988" y="6251575"/>
          <p14:tracePt t="17349" x="2566988" y="6243638"/>
          <p14:tracePt t="17357" x="2559050" y="6243638"/>
          <p14:tracePt t="17364" x="2551113" y="6235700"/>
          <p14:tracePt t="17373" x="2543175" y="6227763"/>
          <p14:tracePt t="17389" x="2543175" y="6219825"/>
          <p14:tracePt t="17397" x="2535238" y="6219825"/>
          <p14:tracePt t="17421" x="2535238" y="6211888"/>
          <p14:tracePt t="17445" x="2527300" y="6196013"/>
          <p14:tracePt t="17453" x="2519363" y="6196013"/>
          <p14:tracePt t="17461" x="2519363" y="6180138"/>
          <p14:tracePt t="17468" x="2519363" y="6172200"/>
          <p14:tracePt t="17477" x="2511425" y="6164263"/>
          <p14:tracePt t="17487" x="2503488" y="6148388"/>
          <p14:tracePt t="17534" x="2503488" y="6140450"/>
          <p14:tracePt t="17621" x="2559050" y="6148388"/>
          <p14:tracePt t="17629" x="2590800" y="6156325"/>
          <p14:tracePt t="17637" x="2616200" y="6164263"/>
          <p14:tracePt t="17645" x="2647950" y="6164263"/>
          <p14:tracePt t="17653" x="2663825" y="6172200"/>
          <p14:tracePt t="17661" x="2671763" y="6172200"/>
          <p14:tracePt t="17669" x="2679700" y="6172200"/>
          <p14:tracePt t="17693" x="2687638" y="6172200"/>
          <p14:tracePt t="17717" x="2695575" y="6180138"/>
          <p14:tracePt t="17781" x="2695575" y="6172200"/>
          <p14:tracePt t="17789" x="2695575" y="6164263"/>
          <p14:tracePt t="17814" x="2695575" y="6156325"/>
          <p14:tracePt t="17831" x="2695575" y="6140450"/>
          <p14:tracePt t="17837" x="2679700" y="6132513"/>
          <p14:tracePt t="17845" x="2671763" y="6124575"/>
          <p14:tracePt t="17853" x="2655888" y="6116638"/>
          <p14:tracePt t="17861" x="2647950" y="6108700"/>
          <p14:tracePt t="17869" x="2640013" y="6100763"/>
          <p14:tracePt t="17878" x="2616200" y="6100763"/>
          <p14:tracePt t="17885" x="2598738" y="6100763"/>
          <p14:tracePt t="17908" x="2574925" y="6100763"/>
          <p14:tracePt t="17910" x="2559050" y="6100763"/>
          <p14:tracePt t="17927" x="2551113" y="6100763"/>
          <p14:tracePt t="18157" x="2606675" y="6100763"/>
          <p14:tracePt t="18165" x="2695575" y="6100763"/>
          <p14:tracePt t="18172" x="2806700" y="6100763"/>
          <p14:tracePt t="18181" x="2967038" y="6100763"/>
          <p14:tracePt t="18190" x="3165475" y="6100763"/>
          <p14:tracePt t="18197" x="3341688" y="6100763"/>
          <p14:tracePt t="18205" x="3532188" y="6100763"/>
          <p14:tracePt t="18213" x="3684588" y="6100763"/>
          <p14:tracePt t="18221" x="3819525" y="6100763"/>
          <p14:tracePt t="18229" x="3938588" y="6100763"/>
          <p14:tracePt t="18237" x="4043363" y="6092825"/>
          <p14:tracePt t="18245" x="4146550" y="6092825"/>
          <p14:tracePt t="18253" x="4233863" y="6092825"/>
          <p14:tracePt t="18260" x="4329113" y="6092825"/>
          <p14:tracePt t="18269" x="4410075" y="6092825"/>
          <p14:tracePt t="18277" x="4489450" y="6092825"/>
          <p14:tracePt t="18285" x="4560888" y="6092825"/>
          <p14:tracePt t="18292" x="4648200" y="6092825"/>
          <p14:tracePt t="18300" x="4713288" y="6092825"/>
          <p14:tracePt t="18309" x="4776788" y="6100763"/>
          <p14:tracePt t="18317" x="4832350" y="6108700"/>
          <p14:tracePt t="18325" x="4872038" y="6116638"/>
          <p14:tracePt t="18333" x="4895850" y="6116638"/>
          <p14:tracePt t="18341" x="4911725" y="6116638"/>
          <p14:tracePt t="18349" x="4919663" y="6116638"/>
          <p14:tracePt t="18373" x="4927600" y="6116638"/>
          <p14:tracePt t="18381" x="4935538" y="6116638"/>
          <p14:tracePt t="18389" x="4951413" y="6124575"/>
          <p14:tracePt t="18396" x="4991100" y="6140450"/>
          <p14:tracePt t="18405" x="5046663" y="6156325"/>
          <p14:tracePt t="18413" x="5103813" y="6172200"/>
          <p14:tracePt t="18422" x="5183188" y="6188075"/>
          <p14:tracePt t="18429" x="5246688" y="6211888"/>
          <p14:tracePt t="18437" x="5302250" y="6227763"/>
          <p14:tracePt t="18445" x="5326063" y="6227763"/>
          <p14:tracePt t="18453" x="5341938" y="6235700"/>
          <p14:tracePt t="18461" x="5349875" y="6235700"/>
          <p14:tracePt t="18469" x="5357813" y="6235700"/>
          <p14:tracePt t="18637" x="5357813" y="6227763"/>
          <p14:tracePt t="18653" x="5357813" y="6219825"/>
          <p14:tracePt t="18661" x="5357813" y="6211888"/>
          <p14:tracePt t="18693" x="5349875" y="6203950"/>
          <p14:tracePt t="18709" x="5341938" y="6203950"/>
          <p14:tracePt t="18716" x="5341938" y="6196013"/>
          <p14:tracePt t="18725" x="5334000" y="6196013"/>
          <p14:tracePt t="18757" x="5326063" y="6196013"/>
          <p14:tracePt t="18765" x="5326063" y="6188075"/>
          <p14:tracePt t="18773" x="5318125" y="6180138"/>
          <p14:tracePt t="18782" x="5310188" y="6180138"/>
          <p14:tracePt t="18798" x="5302250" y="6180138"/>
          <p14:tracePt t="18805" x="5302250" y="6172200"/>
          <p14:tracePt t="18830" x="5294313" y="6172200"/>
          <p14:tracePt t="18837" x="5286375" y="6172200"/>
          <p14:tracePt t="18861" x="5286375" y="6164263"/>
          <p14:tracePt t="18869" x="5278438" y="6164263"/>
          <p14:tracePt t="18989" x="5270500" y="6164263"/>
          <p14:tracePt t="19005" x="5262563" y="6164263"/>
          <p14:tracePt t="19013" x="5254625" y="6164263"/>
          <p14:tracePt t="19021" x="5238750" y="6164263"/>
          <p14:tracePt t="19029" x="5238750" y="6172200"/>
          <p14:tracePt t="19037" x="5230813" y="6172200"/>
          <p14:tracePt t="19045" x="5214938" y="6180138"/>
          <p14:tracePt t="19069" x="5207000" y="6180138"/>
          <p14:tracePt t="19285" x="5214938" y="6172200"/>
          <p14:tracePt t="19293" x="5230813" y="6172200"/>
          <p14:tracePt t="19301" x="5238750" y="6164263"/>
          <p14:tracePt t="19309" x="5238750" y="6156325"/>
          <p14:tracePt t="19318" x="5254625" y="6156325"/>
          <p14:tracePt t="19358" x="5262563" y="6148388"/>
          <p14:tracePt t="19405" x="5270500" y="6148388"/>
          <p14:tracePt t="19413" x="5278438" y="6148388"/>
          <p14:tracePt t="19517" x="5286375" y="6148388"/>
          <p14:tracePt t="19542" x="5294313" y="6148388"/>
          <p14:tracePt t="19741" x="5278438" y="6148388"/>
          <p14:tracePt t="19749" x="5262563" y="6148388"/>
          <p14:tracePt t="19757" x="5246688" y="6148388"/>
          <p14:tracePt t="19773" x="5238750" y="6148388"/>
          <p14:tracePt t="19781" x="5230813" y="6148388"/>
          <p14:tracePt t="19885" x="5222875" y="6148388"/>
          <p14:tracePt t="19909" x="5214938" y="6148388"/>
          <p14:tracePt t="19917" x="5199063" y="6148388"/>
          <p14:tracePt t="19926" x="5191125" y="6148388"/>
          <p14:tracePt t="19933" x="5167313" y="6148388"/>
          <p14:tracePt t="19941" x="5143500" y="6148388"/>
          <p14:tracePt t="19949" x="5127625" y="6148388"/>
          <p14:tracePt t="19957" x="5103813" y="6148388"/>
          <p14:tracePt t="19964" x="5080000" y="6148388"/>
          <p14:tracePt t="19973" x="5056188" y="6156325"/>
          <p14:tracePt t="19981" x="5030788" y="6164263"/>
          <p14:tracePt t="19989" x="4999038" y="6164263"/>
          <p14:tracePt t="19997" x="4967288" y="6172200"/>
          <p14:tracePt t="20005" x="4943475" y="6180138"/>
          <p14:tracePt t="20013" x="4919663" y="6180138"/>
          <p14:tracePt t="20021" x="4895850" y="6188075"/>
          <p14:tracePt t="20029" x="4879975" y="6188075"/>
          <p14:tracePt t="20037" x="4856163" y="6188075"/>
          <p14:tracePt t="20045" x="4832350" y="6196013"/>
          <p14:tracePt t="20053" x="4808538" y="6196013"/>
          <p14:tracePt t="20061" x="4792663" y="6196013"/>
          <p14:tracePt t="20069" x="4768850" y="6196013"/>
          <p14:tracePt t="20077" x="4745038" y="6196013"/>
          <p14:tracePt t="20085" x="4721225" y="6196013"/>
          <p14:tracePt t="20093" x="4695825" y="6196013"/>
          <p14:tracePt t="20101" x="4656138" y="6196013"/>
          <p14:tracePt t="20112" x="4616450" y="6196013"/>
          <p14:tracePt t="20117" x="4568825" y="6196013"/>
          <p14:tracePt t="20126" x="4521200" y="6196013"/>
          <p14:tracePt t="20132" x="4481513" y="6196013"/>
          <p14:tracePt t="20142" x="4433888" y="6196013"/>
          <p14:tracePt t="20148" x="4394200" y="6196013"/>
          <p14:tracePt t="20157" x="4344988" y="6196013"/>
          <p14:tracePt t="20164" x="4305300" y="6196013"/>
          <p14:tracePt t="20175" x="4273550" y="6196013"/>
          <p14:tracePt t="20181" x="4241800" y="6196013"/>
          <p14:tracePt t="20189" x="4194175" y="6196013"/>
          <p14:tracePt t="20197" x="4162425" y="6188075"/>
          <p14:tracePt t="20205" x="4130675" y="6188075"/>
          <p14:tracePt t="20214" x="4098925" y="6188075"/>
          <p14:tracePt t="20221" x="4075113" y="6188075"/>
          <p14:tracePt t="20229" x="4043363" y="6188075"/>
          <p14:tracePt t="20237" x="3994150" y="6180138"/>
          <p14:tracePt t="20244" x="3962400" y="6180138"/>
          <p14:tracePt t="20252" x="3922713" y="6180138"/>
          <p14:tracePt t="20261" x="3867150" y="6180138"/>
          <p14:tracePt t="20269" x="3819525" y="6180138"/>
          <p14:tracePt t="20278" x="3771900" y="6172200"/>
          <p14:tracePt t="20286" x="3732213" y="6172200"/>
          <p14:tracePt t="20293" x="3692525" y="6172200"/>
          <p14:tracePt t="20301" x="3651250" y="6172200"/>
          <p14:tracePt t="20309" x="3603625" y="6172200"/>
          <p14:tracePt t="20317" x="3571875" y="6172200"/>
          <p14:tracePt t="20325" x="3532188" y="6172200"/>
          <p14:tracePt t="20333" x="3492500" y="6172200"/>
          <p14:tracePt t="20341" x="3468688" y="6172200"/>
          <p14:tracePt t="20349" x="3436938" y="6172200"/>
          <p14:tracePt t="20357" x="3413125" y="6172200"/>
          <p14:tracePt t="20365" x="3397250" y="6172200"/>
          <p14:tracePt t="20373" x="3381375" y="6172200"/>
          <p14:tracePt t="20381" x="3373438" y="6172200"/>
          <p14:tracePt t="20389" x="3365500" y="6172200"/>
          <p14:tracePt t="20397" x="3357563" y="6172200"/>
          <p14:tracePt t="20405" x="3349625" y="6172200"/>
          <p14:tracePt t="20413" x="3333750" y="6172200"/>
          <p14:tracePt t="20422" x="3317875" y="6172200"/>
          <p14:tracePt t="20428" x="3292475" y="6180138"/>
          <p14:tracePt t="20437" x="3268663" y="6180138"/>
          <p14:tracePt t="20445" x="3260725" y="6180138"/>
          <p14:tracePt t="20453" x="3236913" y="6180138"/>
          <p14:tracePt t="20462" x="3221038" y="6180138"/>
          <p14:tracePt t="20470" x="3205163" y="6180138"/>
          <p14:tracePt t="20477" x="3189288" y="6180138"/>
          <p14:tracePt t="20490" x="3165475" y="6180138"/>
          <p14:tracePt t="20492" x="3149600" y="6180138"/>
          <p14:tracePt t="20500" x="3125788" y="6180138"/>
          <p14:tracePt t="20509" x="3101975" y="6180138"/>
          <p14:tracePt t="20517" x="3094038" y="6180138"/>
          <p14:tracePt t="20525" x="3070225" y="6180138"/>
          <p14:tracePt t="20533" x="3046413" y="6180138"/>
          <p14:tracePt t="20541" x="3030538" y="6180138"/>
          <p14:tracePt t="20549" x="3022600" y="6180138"/>
          <p14:tracePt t="20557" x="2998788" y="6180138"/>
          <p14:tracePt t="20565" x="2974975" y="6180138"/>
          <p14:tracePt t="20573" x="2949575" y="6180138"/>
          <p14:tracePt t="20581" x="2917825" y="6180138"/>
          <p14:tracePt t="20589" x="2894013" y="6180138"/>
          <p14:tracePt t="20597" x="2862263" y="6180138"/>
          <p14:tracePt t="20605" x="2838450" y="6180138"/>
          <p14:tracePt t="20613" x="2822575" y="6180138"/>
          <p14:tracePt t="20621" x="2806700" y="6180138"/>
          <p14:tracePt t="20630" x="2798763" y="6180138"/>
          <p14:tracePt t="20638" x="2790825" y="6180138"/>
          <p14:tracePt t="20645" x="2782888" y="6180138"/>
          <p14:tracePt t="20669" x="2774950" y="6180138"/>
          <p14:tracePt t="20949" x="2790825" y="6180138"/>
          <p14:tracePt t="20957" x="2854325" y="6188075"/>
          <p14:tracePt t="20965" x="2917825" y="6188075"/>
          <p14:tracePt t="20973" x="2998788" y="6196013"/>
          <p14:tracePt t="20981" x="3070225" y="6196013"/>
          <p14:tracePt t="20989" x="3125788" y="6203950"/>
          <p14:tracePt t="20997" x="3181350" y="6203950"/>
          <p14:tracePt t="21005" x="3213100" y="6203950"/>
          <p14:tracePt t="21013" x="3236913" y="6203950"/>
          <p14:tracePt t="21021" x="3252788" y="6203950"/>
          <p14:tracePt t="21029" x="3260725" y="6203950"/>
          <p14:tracePt t="21037" x="3268663" y="6203950"/>
          <p14:tracePt t="21149" x="3276600" y="6203950"/>
          <p14:tracePt t="23509" x="3276600" y="6172200"/>
          <p14:tracePt t="23518" x="3260725" y="6148388"/>
          <p14:tracePt t="23525" x="3260725" y="6140450"/>
          <p14:tracePt t="23541" x="3260725" y="6124575"/>
          <p14:tracePt t="23549" x="3252788" y="6108700"/>
          <p14:tracePt t="23557" x="3244850" y="6092825"/>
          <p14:tracePt t="23565" x="3236913" y="6069013"/>
          <p14:tracePt t="23573" x="3221038" y="6029325"/>
          <p14:tracePt t="23581" x="3197225" y="5980113"/>
          <p14:tracePt t="23589" x="3181350" y="5956300"/>
          <p14:tracePt t="23597" x="3157538" y="5916613"/>
          <p14:tracePt t="23605" x="3141663" y="5884863"/>
          <p14:tracePt t="23613" x="3117850" y="5853113"/>
          <p14:tracePt t="23621" x="3109913" y="5837238"/>
          <p14:tracePt t="23629" x="3094038" y="5821363"/>
          <p14:tracePt t="23637" x="3086100" y="5805488"/>
          <p14:tracePt t="23645" x="3078163" y="5797550"/>
          <p14:tracePt t="23653" x="3070225" y="5797550"/>
          <p14:tracePt t="23660" x="3070225" y="5781675"/>
          <p14:tracePt t="23669" x="3062288" y="5781675"/>
          <p14:tracePt t="23677" x="3046413" y="5773738"/>
          <p14:tracePt t="23685" x="3038475" y="5757863"/>
          <p14:tracePt t="23693" x="3014663" y="5741988"/>
          <p14:tracePt t="23701" x="2998788" y="5726113"/>
          <p14:tracePt t="23709" x="2982913" y="5710238"/>
          <p14:tracePt t="23717" x="2967038" y="5702300"/>
          <p14:tracePt t="23724" x="2949575" y="5686425"/>
          <p14:tracePt t="23733" x="2941638" y="5678488"/>
          <p14:tracePt t="23741" x="2925763" y="5662613"/>
          <p14:tracePt t="23748" x="2917825" y="5662613"/>
          <p14:tracePt t="23756" x="2909888" y="5653088"/>
          <p14:tracePt t="23766" x="2901950" y="5645150"/>
          <p14:tracePt t="23773" x="2901950" y="5637213"/>
          <p14:tracePt t="23781" x="2886075" y="5629275"/>
          <p14:tracePt t="23789" x="2870200" y="5605463"/>
          <p14:tracePt t="23798" x="2830513" y="5573713"/>
          <p14:tracePt t="23805" x="2790825" y="5541963"/>
          <p14:tracePt t="23814" x="2743200" y="5502275"/>
          <p14:tracePt t="23821" x="2695575" y="5462588"/>
          <p14:tracePt t="23829" x="2655888" y="5430838"/>
          <p14:tracePt t="23837" x="2616200" y="5399088"/>
          <p14:tracePt t="23845" x="2590800" y="5383213"/>
          <p14:tracePt t="23853" x="2574925" y="5367338"/>
          <p14:tracePt t="23862" x="2559050" y="5359400"/>
          <p14:tracePt t="23869" x="2559050" y="5351463"/>
          <p14:tracePt t="23877" x="2551113" y="5351463"/>
          <p14:tracePt t="23886" x="2543175" y="5351463"/>
          <p14:tracePt t="23917" x="2543175" y="5343525"/>
          <p14:tracePt t="23950" x="2543175" y="5335588"/>
          <p14:tracePt t="23957" x="2535238" y="5335588"/>
          <p14:tracePt t="23965" x="2535238" y="5327650"/>
          <p14:tracePt t="23981" x="2527300" y="5327650"/>
          <p14:tracePt t="23989" x="2527300" y="5319713"/>
          <p14:tracePt t="24103" x="2519363" y="5310188"/>
          <p14:tracePt t="24113" x="2503488" y="5294313"/>
          <p14:tracePt t="24116" x="2487613" y="5278438"/>
          <p14:tracePt t="24126" x="2479675" y="5270500"/>
          <p14:tracePt t="24142" x="2471738" y="5262563"/>
          <p14:tracePt t="24150" x="2463800" y="5262563"/>
          <p14:tracePt t="24157" x="2463800" y="5254625"/>
          <p14:tracePt t="24173" x="2455863" y="5254625"/>
          <p14:tracePt t="24191" x="2447925" y="5246688"/>
          <p14:tracePt t="24205" x="2439988" y="5246688"/>
          <p14:tracePt t="24237" x="2432050" y="5246688"/>
          <p14:tracePt t="24246" x="2408238" y="5230813"/>
          <p14:tracePt t="24254" x="2384425" y="5222875"/>
          <p14:tracePt t="24261" x="2360613" y="5222875"/>
          <p14:tracePt t="24270" x="2336800" y="5222875"/>
          <p14:tracePt t="24276" x="2312988" y="5214938"/>
          <p14:tracePt t="24285" x="2305050" y="5214938"/>
          <p14:tracePt t="24293" x="2289175" y="5207000"/>
          <p14:tracePt t="24300" x="2273300" y="5207000"/>
          <p14:tracePt t="24310" x="2255838" y="5207000"/>
          <p14:tracePt t="24318" x="2247900" y="5207000"/>
          <p14:tracePt t="24325" x="2239963" y="5207000"/>
          <p14:tracePt t="24335" x="2232025" y="5207000"/>
          <p14:tracePt t="24350" x="2224088" y="5207000"/>
          <p14:tracePt t="24381" x="2208213" y="5207000"/>
          <p14:tracePt t="24397" x="2200275" y="5207000"/>
          <p14:tracePt t="24405" x="2192338" y="5207000"/>
          <p14:tracePt t="24413" x="2184400" y="5207000"/>
          <p14:tracePt t="24486" x="2176463" y="5207000"/>
          <p14:tracePt t="24798" x="2192338" y="5207000"/>
          <p14:tracePt t="24813" x="2200275" y="5207000"/>
          <p14:tracePt t="24821" x="2208213" y="5207000"/>
          <p14:tracePt t="24831" x="2216150" y="5207000"/>
          <p14:tracePt t="24917" x="2224088" y="5207000"/>
          <p14:tracePt t="24941" x="2232025" y="5207000"/>
          <p14:tracePt t="24949" x="2239963" y="5207000"/>
          <p14:tracePt t="24957" x="2255838" y="5207000"/>
          <p14:tracePt t="24966" x="2281238" y="5207000"/>
          <p14:tracePt t="24973" x="2297113" y="5199063"/>
          <p14:tracePt t="24981" x="2305050" y="5199063"/>
          <p14:tracePt t="24989" x="2312988" y="5199063"/>
          <p14:tracePt t="24997" x="2320925" y="5199063"/>
          <p14:tracePt t="25021" x="2328863" y="5199063"/>
          <p14:tracePt t="25037" x="2336800" y="5199063"/>
          <p14:tracePt t="25053" x="2352675" y="5199063"/>
          <p14:tracePt t="25061" x="2360613" y="5199063"/>
          <p14:tracePt t="25070" x="2368550" y="5199063"/>
          <p14:tracePt t="25078" x="2384425" y="5199063"/>
          <p14:tracePt t="25085" x="2400300" y="5199063"/>
          <p14:tracePt t="25093" x="2416175" y="5199063"/>
          <p14:tracePt t="25101" x="2439988" y="5199063"/>
          <p14:tracePt t="25109" x="2455863" y="5191125"/>
          <p14:tracePt t="25117" x="2463800" y="5191125"/>
          <p14:tracePt t="25128" x="2479675" y="5191125"/>
          <p14:tracePt t="25134" x="2495550" y="5191125"/>
          <p14:tracePt t="25150" x="2503488" y="5191125"/>
          <p14:tracePt t="25175" x="2511425" y="5191125"/>
          <p14:tracePt t="25189" x="2527300" y="5191125"/>
          <p14:tracePt t="25197" x="2535238" y="5191125"/>
          <p14:tracePt t="25206" x="2543175" y="5191125"/>
          <p14:tracePt t="25214" x="2551113" y="5191125"/>
          <p14:tracePt t="25222" x="2574925" y="5191125"/>
          <p14:tracePt t="25230" x="2590800" y="5191125"/>
          <p14:tracePt t="25238" x="2606675" y="5191125"/>
          <p14:tracePt t="25245" x="2616200" y="5191125"/>
          <p14:tracePt t="25252" x="2632075" y="5191125"/>
          <p14:tracePt t="25261" x="2640013" y="5199063"/>
          <p14:tracePt t="25269" x="2647950" y="5199063"/>
          <p14:tracePt t="25285" x="2655888" y="5199063"/>
          <p14:tracePt t="25293" x="2663825" y="5207000"/>
          <p14:tracePt t="25301" x="2671763" y="5214938"/>
          <p14:tracePt t="25309" x="2695575" y="5222875"/>
          <p14:tracePt t="25317" x="2711450" y="5238750"/>
          <p14:tracePt t="25325" x="2735263" y="5262563"/>
          <p14:tracePt t="25335" x="2767013" y="5286375"/>
          <p14:tracePt t="25342" x="2782888" y="5310188"/>
          <p14:tracePt t="25350" x="2822575" y="5351463"/>
          <p14:tracePt t="25357" x="2870200" y="5391150"/>
          <p14:tracePt t="25364" x="2917825" y="5422900"/>
          <p14:tracePt t="25373" x="2967038" y="5462588"/>
          <p14:tracePt t="25381" x="3006725" y="5494338"/>
          <p14:tracePt t="25389" x="3022600" y="5510213"/>
          <p14:tracePt t="25397" x="3054350" y="5526088"/>
          <p14:tracePt t="25405" x="3062288" y="5534025"/>
          <p14:tracePt t="25437" x="3070225" y="5534025"/>
          <p14:tracePt t="25552" x="3078163" y="5541963"/>
          <p14:tracePt t="25557" x="3094038" y="5549900"/>
          <p14:tracePt t="25564" x="3101975" y="5565775"/>
          <p14:tracePt t="25589" x="3101975" y="5573713"/>
          <p14:tracePt t="25597" x="3109913" y="5573713"/>
          <p14:tracePt t="25965" x="3086100" y="5541963"/>
          <p14:tracePt t="25973" x="3078163" y="5534025"/>
          <p14:tracePt t="25981" x="3062288" y="5526088"/>
          <p14:tracePt t="25989" x="3046413" y="5502275"/>
          <p14:tracePt t="25997" x="3038475" y="5494338"/>
          <p14:tracePt t="26005" x="3006725" y="5462588"/>
          <p14:tracePt t="26013" x="2990850" y="5446713"/>
          <p14:tracePt t="26020" x="2974975" y="5430838"/>
          <p14:tracePt t="26029" x="2941638" y="5407025"/>
          <p14:tracePt t="26037" x="2925763" y="5391150"/>
          <p14:tracePt t="26045" x="2909888" y="5375275"/>
          <p14:tracePt t="26053" x="2886075" y="5359400"/>
          <p14:tracePt t="26061" x="2870200" y="5343525"/>
          <p14:tracePt t="26070" x="2854325" y="5327650"/>
          <p14:tracePt t="26078" x="2838450" y="5319713"/>
          <p14:tracePt t="26085" x="2814638" y="5302250"/>
          <p14:tracePt t="26093" x="2798763" y="5286375"/>
          <p14:tracePt t="26101" x="2790825" y="5278438"/>
          <p14:tracePt t="26109" x="2767013" y="5278438"/>
          <p14:tracePt t="26117" x="2767013" y="5270500"/>
          <p14:tracePt t="26125" x="2759075" y="5262563"/>
          <p14:tracePt t="26133" x="2735263" y="5254625"/>
          <p14:tracePt t="26141" x="2711450" y="5230813"/>
          <p14:tracePt t="26149" x="2687638" y="5214938"/>
          <p14:tracePt t="26158" x="2647950" y="5191125"/>
          <p14:tracePt t="26165" x="2606675" y="5175250"/>
          <p14:tracePt t="26173" x="2574925" y="5151438"/>
          <p14:tracePt t="26181" x="2527300" y="5119688"/>
          <p14:tracePt t="26189" x="2503488" y="5119688"/>
          <p14:tracePt t="26197" x="2463800" y="5095875"/>
          <p14:tracePt t="26205" x="2439988" y="5080000"/>
          <p14:tracePt t="26213" x="2424113" y="5080000"/>
          <p14:tracePt t="26221" x="2416175" y="5072063"/>
          <p14:tracePt t="26229" x="2408238" y="5064125"/>
          <p14:tracePt t="26237" x="2400300" y="5064125"/>
          <p14:tracePt t="26333" x="2384425" y="5056188"/>
          <p14:tracePt t="26341" x="2360613" y="5040313"/>
          <p14:tracePt t="26348" x="2344738" y="5040313"/>
          <p14:tracePt t="26357" x="2320925" y="5032375"/>
          <p14:tracePt t="26365" x="2305050" y="5024438"/>
          <p14:tracePt t="26373" x="2297113" y="5024438"/>
          <p14:tracePt t="26381" x="2289175" y="5016500"/>
          <p14:tracePt t="26388" x="2273300" y="5016500"/>
          <p14:tracePt t="26397" x="2273300" y="5008563"/>
          <p14:tracePt t="26405" x="2265363" y="5008563"/>
          <p14:tracePt t="26520" x="2255838" y="5000625"/>
          <p14:tracePt t="26669" x="2255838" y="4984750"/>
          <p14:tracePt t="26677" x="2255838" y="4967288"/>
          <p14:tracePt t="26685" x="2265363" y="4959350"/>
          <p14:tracePt t="26693" x="2273300" y="4943475"/>
          <p14:tracePt t="26701" x="2281238" y="4935538"/>
          <p14:tracePt t="26709" x="2289175" y="4927600"/>
          <p14:tracePt t="26717" x="2297113" y="4927600"/>
          <p14:tracePt t="26726" x="2305050" y="4911725"/>
          <p14:tracePt t="26733" x="2312988" y="4903788"/>
          <p14:tracePt t="26741" x="2328863" y="4895850"/>
          <p14:tracePt t="26749" x="2336800" y="4887913"/>
          <p14:tracePt t="26757" x="2352675" y="4879975"/>
          <p14:tracePt t="26765" x="2360613" y="4872038"/>
          <p14:tracePt t="26773" x="2360613" y="4864100"/>
          <p14:tracePt t="26781" x="2368550" y="4864100"/>
          <p14:tracePt t="26789" x="2376488" y="4864100"/>
          <p14:tracePt t="26798" x="2376488" y="4856163"/>
          <p14:tracePt t="26821" x="2384425" y="4848225"/>
          <p14:tracePt t="26828" x="2392363" y="4832350"/>
          <p14:tracePt t="26837" x="2400300" y="4824413"/>
          <p14:tracePt t="26845" x="2408238" y="4808538"/>
          <p14:tracePt t="26853" x="2416175" y="4792663"/>
          <p14:tracePt t="26862" x="2432050" y="4776788"/>
          <p14:tracePt t="26869" x="2439988" y="4768850"/>
          <p14:tracePt t="26877" x="2447925" y="4760913"/>
          <p14:tracePt t="26885" x="2455863" y="4752975"/>
          <p14:tracePt t="26902" x="2463800" y="4745038"/>
          <p14:tracePt t="26909" x="2471738" y="4745038"/>
          <p14:tracePt t="26917" x="2471738" y="4737100"/>
          <p14:tracePt t="26925" x="2479675" y="4729163"/>
          <p14:tracePt t="26933" x="2495550" y="4721225"/>
          <p14:tracePt t="26941" x="2511425" y="4705350"/>
          <p14:tracePt t="26949" x="2527300" y="4689475"/>
          <p14:tracePt t="26957" x="2551113" y="4657725"/>
          <p14:tracePt t="26965" x="2582863" y="4633913"/>
          <p14:tracePt t="26973" x="2606675" y="4584700"/>
          <p14:tracePt t="26981" x="2640013" y="4529138"/>
          <p14:tracePt t="26988" x="2679700" y="4465638"/>
          <p14:tracePt t="26997" x="2703513" y="4410075"/>
          <p14:tracePt t="27005" x="2743200" y="4354513"/>
          <p14:tracePt t="27014" x="2774950" y="4306888"/>
          <p14:tracePt t="27021" x="2814638" y="4241800"/>
          <p14:tracePt t="27029" x="2846388" y="4217988"/>
          <p14:tracePt t="27037" x="2878138" y="4186238"/>
          <p14:tracePt t="27045" x="2894013" y="4170363"/>
          <p14:tracePt t="27053" x="2901950" y="4154488"/>
          <p14:tracePt t="27061" x="2909888" y="4154488"/>
          <p14:tracePt t="27085" x="2917825" y="4146550"/>
          <p14:tracePt t="27165" x="2925763" y="4146550"/>
          <p14:tracePt t="27173" x="2933700" y="4138613"/>
          <p14:tracePt t="27181" x="2941638" y="4130675"/>
          <p14:tracePt t="27189" x="2949575" y="4130675"/>
          <p14:tracePt t="27198" x="2957513" y="4130675"/>
          <p14:tracePt t="27565" x="2894013" y="4075113"/>
          <p14:tracePt t="27573" x="2822575" y="4027488"/>
          <p14:tracePt t="27581" x="2703513" y="3971925"/>
          <p14:tracePt t="27589" x="2535238" y="3875088"/>
          <p14:tracePt t="27597" x="2392363" y="3811588"/>
          <p14:tracePt t="27605" x="2265363" y="3732213"/>
          <p14:tracePt t="27613" x="2136775" y="3660775"/>
          <p14:tracePt t="27621" x="2049463" y="3621088"/>
          <p14:tracePt t="27629" x="1970088" y="3563938"/>
          <p14:tracePt t="27638" x="1905000" y="3532188"/>
          <p14:tracePt t="27645" x="1865313" y="3508375"/>
          <p14:tracePt t="27652" x="1849438" y="3492500"/>
          <p14:tracePt t="27661" x="1833563" y="3484563"/>
          <p14:tracePt t="27677" x="1833563" y="3476625"/>
          <p14:tracePt t="27798" x="1833563" y="3484563"/>
          <p14:tracePt t="27805" x="1833563" y="3492500"/>
          <p14:tracePt t="27816" x="1833563" y="3508375"/>
          <p14:tracePt t="27821" x="1833563" y="3516313"/>
          <p14:tracePt t="27831" x="1833563" y="3524250"/>
          <p14:tracePt t="27837" x="1833563" y="3532188"/>
          <p14:tracePt t="27845" x="1833563" y="3540125"/>
          <p14:tracePt t="27853" x="1841500" y="3548063"/>
          <p14:tracePt t="27861" x="1841500" y="3563938"/>
          <p14:tracePt t="27868" x="1857375" y="3571875"/>
          <p14:tracePt t="27878" x="1865313" y="3579813"/>
          <p14:tracePt t="27885" x="1873250" y="3587750"/>
          <p14:tracePt t="27902" x="1889125" y="3587750"/>
          <p14:tracePt t="27909" x="1897063" y="3595688"/>
          <p14:tracePt t="27933" x="1905000" y="3595688"/>
          <p14:tracePt t="27941" x="1912938" y="3595688"/>
          <p14:tracePt t="27950" x="1922463" y="3595688"/>
          <p14:tracePt t="27957" x="1954213" y="3595688"/>
          <p14:tracePt t="27966" x="2009775" y="3595688"/>
          <p14:tracePt t="27974" x="2065338" y="3595688"/>
          <p14:tracePt t="27982" x="2128838" y="3595688"/>
          <p14:tracePt t="27990" x="2192338" y="3595688"/>
          <p14:tracePt t="27998" x="2255838" y="3605213"/>
          <p14:tracePt t="28005" x="2305050" y="3605213"/>
          <p14:tracePt t="28013" x="2336800" y="3605213"/>
          <p14:tracePt t="28021" x="2368550" y="3605213"/>
          <p14:tracePt t="28030" x="2376488" y="3605213"/>
          <p14:tracePt t="28037" x="2384425" y="3605213"/>
          <p14:tracePt t="28045" x="2392363" y="3605213"/>
          <p14:tracePt t="28116" x="2424113" y="3613150"/>
          <p14:tracePt t="28125" x="2471738" y="3629025"/>
          <p14:tracePt t="28133" x="2519363" y="3636963"/>
          <p14:tracePt t="28142" x="2551113" y="3652838"/>
          <p14:tracePt t="28148" x="2582863" y="3660775"/>
          <p14:tracePt t="28156" x="2606675" y="3668713"/>
          <p14:tracePt t="28165" x="2632075" y="3668713"/>
          <p14:tracePt t="28173" x="2632075" y="3676650"/>
          <p14:tracePt t="28180" x="2640013" y="3684588"/>
          <p14:tracePt t="28189" x="2647950" y="3684588"/>
          <p14:tracePt t="28197" x="2655888" y="3692525"/>
          <p14:tracePt t="28205" x="2655888" y="3700463"/>
          <p14:tracePt t="28212" x="2663825" y="3700463"/>
          <p14:tracePt t="28221" x="2663825" y="3716338"/>
          <p14:tracePt t="28229" x="2679700" y="3732213"/>
          <p14:tracePt t="28237" x="2687638" y="3748088"/>
          <p14:tracePt t="28245" x="2695575" y="3763963"/>
          <p14:tracePt t="28253" x="2719388" y="3795713"/>
          <p14:tracePt t="28261" x="2727325" y="3819525"/>
          <p14:tracePt t="28271" x="2743200" y="3843338"/>
          <p14:tracePt t="28277" x="2759075" y="3859213"/>
          <p14:tracePt t="28286" x="2767013" y="3875088"/>
          <p14:tracePt t="28293" x="2774950" y="3883025"/>
          <p14:tracePt t="28301" x="2774950" y="3890963"/>
          <p14:tracePt t="28333" x="2782888" y="3890963"/>
          <p14:tracePt t="28429" x="2790825" y="3906838"/>
          <p14:tracePt t="28438" x="2806700" y="3930650"/>
          <p14:tracePt t="28445" x="2806700" y="3938588"/>
          <p14:tracePt t="28454" x="2814638" y="3956050"/>
          <p14:tracePt t="28461" x="2830513" y="3987800"/>
          <p14:tracePt t="28469" x="2838450" y="4011613"/>
          <p14:tracePt t="28477" x="2846388" y="4027488"/>
          <p14:tracePt t="28487" x="2862263" y="4051300"/>
          <p14:tracePt t="28492" x="2878138" y="4075113"/>
          <p14:tracePt t="28501" x="2886075" y="4083050"/>
          <p14:tracePt t="28509" x="2886075" y="4090988"/>
          <p14:tracePt t="28668" x="2886075" y="4098925"/>
          <p14:tracePt t="28676" x="2886075" y="4122738"/>
          <p14:tracePt t="28685" x="2886075" y="4138613"/>
          <p14:tracePt t="28692" x="2878138" y="4170363"/>
          <p14:tracePt t="28700" x="2870200" y="4194175"/>
          <p14:tracePt t="28709" x="2854325" y="4225925"/>
          <p14:tracePt t="28717" x="2854325" y="4249738"/>
          <p14:tracePt t="28725" x="2838450" y="4291013"/>
          <p14:tracePt t="28735" x="2822575" y="4322763"/>
          <p14:tracePt t="28741" x="2806700" y="4370388"/>
          <p14:tracePt t="28748" x="2790825" y="4410075"/>
          <p14:tracePt t="28757" x="2774950" y="4441825"/>
          <p14:tracePt t="28765" x="2767013" y="4481513"/>
          <p14:tracePt t="28773" x="2751138" y="4505325"/>
          <p14:tracePt t="28781" x="2735263" y="4529138"/>
          <p14:tracePt t="28789" x="2735263" y="4552950"/>
          <p14:tracePt t="28799" x="2719388" y="4576763"/>
          <p14:tracePt t="28805" x="2711450" y="4592638"/>
          <p14:tracePt t="28814" x="2711450" y="4616450"/>
          <p14:tracePt t="28822" x="2711450" y="4633913"/>
          <p14:tracePt t="28830" x="2703513" y="4657725"/>
          <p14:tracePt t="28837" x="2703513" y="4673600"/>
          <p14:tracePt t="28845" x="2703513" y="4681538"/>
          <p14:tracePt t="28853" x="2703513" y="4705350"/>
          <p14:tracePt t="28861" x="2703513" y="4713288"/>
          <p14:tracePt t="28869" x="2703513" y="4721225"/>
          <p14:tracePt t="28877" x="2703513" y="4729163"/>
          <p14:tracePt t="28900" x="2703513" y="4760913"/>
          <p14:tracePt t="28902" x="2703513" y="4768850"/>
          <p14:tracePt t="28909" x="2703513" y="4776788"/>
          <p14:tracePt t="28917" x="2703513" y="4792663"/>
          <p14:tracePt t="28933" x="2695575" y="4808538"/>
          <p14:tracePt t="28949" x="2695575" y="4816475"/>
          <p14:tracePt t="28965" x="2687638" y="4824413"/>
          <p14:tracePt t="28981" x="2687638" y="4832350"/>
          <p14:tracePt t="28988" x="2687638" y="4840288"/>
          <p14:tracePt t="28997" x="2679700" y="4848225"/>
          <p14:tracePt t="29004" x="2671763" y="4864100"/>
          <p14:tracePt t="29013" x="2663825" y="4872038"/>
          <p14:tracePt t="29021" x="2655888" y="4887913"/>
          <p14:tracePt t="29029" x="2647950" y="4887913"/>
          <p14:tracePt t="29037" x="2640013" y="4895850"/>
          <p14:tracePt t="29045" x="2640013" y="4903788"/>
          <p14:tracePt t="29054" x="2632075" y="4911725"/>
          <p14:tracePt t="29062" x="2632075" y="4919663"/>
          <p14:tracePt t="29076" x="2624138" y="4935538"/>
          <p14:tracePt t="29093" x="2624138" y="4943475"/>
          <p14:tracePt t="29101" x="2616200" y="4943475"/>
          <p14:tracePt t="29111" x="2616200" y="4951413"/>
          <p14:tracePt t="29133" x="2616200" y="4959350"/>
          <p14:tracePt t="29142" x="2616200" y="4967288"/>
          <p14:tracePt t="29149" x="2606675" y="4967288"/>
          <p14:tracePt t="29174" x="2606675" y="4976813"/>
          <p14:tracePt t="29190" x="2606675" y="4984750"/>
          <p14:tracePt t="29204" x="2606675" y="4992688"/>
          <p14:tracePt t="29221" x="2606675" y="5000625"/>
          <p14:tracePt t="29236" x="2606675" y="5008563"/>
          <p14:tracePt t="29252" x="2624138" y="5016500"/>
          <p14:tracePt t="29261" x="2632075" y="5024438"/>
          <p14:tracePt t="29269" x="2640013" y="5024438"/>
          <p14:tracePt t="29285" x="2647950" y="5024438"/>
          <p14:tracePt t="29309" x="2663825" y="5024438"/>
          <p14:tracePt t="29317" x="2687638" y="5024438"/>
          <p14:tracePt t="29325" x="2727325" y="5024438"/>
          <p14:tracePt t="29333" x="2774950" y="5024438"/>
          <p14:tracePt t="29341" x="2838450" y="5024438"/>
          <p14:tracePt t="29349" x="2917825" y="5024438"/>
          <p14:tracePt t="29357" x="2990850" y="5024438"/>
          <p14:tracePt t="29365" x="3078163" y="5024438"/>
          <p14:tracePt t="29373" x="3157538" y="5024438"/>
          <p14:tracePt t="29381" x="3236913" y="5024438"/>
          <p14:tracePt t="29388" x="3317875" y="5024438"/>
          <p14:tracePt t="29397" x="3397250" y="5024438"/>
          <p14:tracePt t="29405" x="3468688" y="5024438"/>
          <p14:tracePt t="29413" x="3540125" y="5024438"/>
          <p14:tracePt t="29421" x="3603625" y="5024438"/>
          <p14:tracePt t="29430" x="3660775" y="5032375"/>
          <p14:tracePt t="29440" x="3708400" y="5040313"/>
          <p14:tracePt t="29445" x="3740150" y="5048250"/>
          <p14:tracePt t="29453" x="3779838" y="5064125"/>
          <p14:tracePt t="29462" x="3811588" y="5080000"/>
          <p14:tracePt t="29470" x="3827463" y="5080000"/>
          <p14:tracePt t="29478" x="3859213" y="5087938"/>
          <p14:tracePt t="29489" x="3867150" y="5095875"/>
          <p14:tracePt t="29492" x="3875088" y="5095875"/>
          <p14:tracePt t="29501" x="3883025" y="5095875"/>
          <p14:tracePt t="29525" x="3883025" y="5103813"/>
          <p14:tracePt t="29565" x="3890963" y="5103813"/>
          <p14:tracePt t="29573" x="3922713" y="5095875"/>
          <p14:tracePt t="29581" x="3962400" y="5080000"/>
          <p14:tracePt t="29589" x="4002088" y="5056188"/>
          <p14:tracePt t="29597" x="4035425" y="5024438"/>
          <p14:tracePt t="29605" x="4083050" y="4992688"/>
          <p14:tracePt t="29613" x="4146550" y="4951413"/>
          <p14:tracePt t="29621" x="4202113" y="4911725"/>
          <p14:tracePt t="29629" x="4281488" y="4879975"/>
          <p14:tracePt t="29637" x="4370388" y="4856163"/>
          <p14:tracePt t="29645" x="4465638" y="4824413"/>
          <p14:tracePt t="29653" x="4568825" y="4808538"/>
          <p14:tracePt t="29660" x="4664075" y="4792663"/>
          <p14:tracePt t="29669" x="4745038" y="4784725"/>
          <p14:tracePt t="29677" x="4800600" y="4776788"/>
          <p14:tracePt t="29685" x="4856163" y="4768850"/>
          <p14:tracePt t="29692" x="4879975" y="4768850"/>
          <p14:tracePt t="29701" x="4887913" y="4760913"/>
          <p14:tracePt t="29709" x="4895850" y="4760913"/>
          <p14:tracePt t="30014" x="4887913" y="4760913"/>
          <p14:tracePt t="30021" x="4879975" y="4760913"/>
          <p14:tracePt t="30029" x="4872038" y="4760913"/>
          <p14:tracePt t="30037" x="4864100" y="4760913"/>
          <p14:tracePt t="30061" x="4856163" y="4760913"/>
          <p14:tracePt t="30269" x="4864100" y="4760913"/>
          <p14:tracePt t="30277" x="4895850" y="4776788"/>
          <p14:tracePt t="30286" x="4911725" y="4792663"/>
          <p14:tracePt t="30293" x="4927600" y="4800600"/>
          <p14:tracePt t="30300" x="4943475" y="4808538"/>
          <p14:tracePt t="30309" x="4959350" y="4816475"/>
          <p14:tracePt t="30317" x="4975225" y="4824413"/>
          <p14:tracePt t="30326" x="4999038" y="4840288"/>
          <p14:tracePt t="30335" x="5030788" y="4856163"/>
          <p14:tracePt t="30342" x="5056188" y="4856163"/>
          <p14:tracePt t="30350" x="5064125" y="4864100"/>
          <p14:tracePt t="30358" x="5080000" y="4872038"/>
          <p14:tracePt t="30373" x="5087938" y="4872038"/>
          <p14:tracePt t="30405" x="5103813" y="4887913"/>
          <p14:tracePt t="30413" x="5135563" y="4903788"/>
          <p14:tracePt t="30421" x="5167313" y="4927600"/>
          <p14:tracePt t="30429" x="5230813" y="4951413"/>
          <p14:tracePt t="30437" x="5286375" y="4976813"/>
          <p14:tracePt t="30446" x="5334000" y="5000625"/>
          <p14:tracePt t="30457" x="5357813" y="5016500"/>
          <p14:tracePt t="30461" x="5389563" y="5024438"/>
          <p14:tracePt t="30469" x="5414963" y="5032375"/>
          <p14:tracePt t="30478" x="5414963" y="5048250"/>
          <p14:tracePt t="30490" x="5430838" y="5048250"/>
          <p14:tracePt t="30500" x="5430838" y="5056188"/>
          <p14:tracePt t="30533" x="5438775" y="5056188"/>
          <p14:tracePt t="30550" x="5446713" y="5072063"/>
          <p14:tracePt t="30557" x="5454650" y="5080000"/>
          <p14:tracePt t="30565" x="5478463" y="5095875"/>
          <p14:tracePt t="30573" x="5510213" y="5111750"/>
          <p14:tracePt t="30580" x="5541963" y="5135563"/>
          <p14:tracePt t="30589" x="5573713" y="5159375"/>
          <p14:tracePt t="30597" x="5597525" y="5167313"/>
          <p14:tracePt t="30605" x="5621338" y="5183188"/>
          <p14:tracePt t="30613" x="5629275" y="5183188"/>
          <p14:tracePt t="30621" x="5637213" y="5191125"/>
          <p14:tracePt t="30629" x="5637213" y="5199063"/>
          <p14:tracePt t="30637" x="5645150" y="5199063"/>
          <p14:tracePt t="30669" x="5653088" y="5207000"/>
          <p14:tracePt t="30685" x="5653088" y="5214938"/>
          <p14:tracePt t="30694" x="5661025" y="5222875"/>
          <p14:tracePt t="30701" x="5676900" y="5246688"/>
          <p14:tracePt t="30709" x="5724525" y="5286375"/>
          <p14:tracePt t="30717" x="5797550" y="5351463"/>
          <p14:tracePt t="30725" x="5884863" y="5407025"/>
          <p14:tracePt t="30733" x="5988050" y="5462588"/>
          <p14:tracePt t="30741" x="6124575" y="5510213"/>
          <p14:tracePt t="30749" x="6219825" y="5549900"/>
          <p14:tracePt t="30757" x="6299200" y="5573713"/>
          <p14:tracePt t="30764" x="6346825" y="5589588"/>
          <p14:tracePt t="30773" x="6362700" y="5597525"/>
          <p14:tracePt t="30837" x="6354763" y="5573713"/>
          <p14:tracePt t="30845" x="6315075" y="5534025"/>
          <p14:tracePt t="30853" x="6283325" y="5502275"/>
          <p14:tracePt t="30862" x="6219825" y="5462588"/>
          <p14:tracePt t="30869" x="6172200" y="5430838"/>
          <p14:tracePt t="30877" x="6148388" y="5414963"/>
          <p14:tracePt t="30885" x="6140450" y="5414963"/>
          <p14:tracePt t="30933" x="6132513" y="5414963"/>
          <p14:tracePt t="30949" x="6124575" y="5414963"/>
          <p14:tracePt t="30957" x="6116638" y="5414963"/>
          <p14:tracePt t="30965" x="6108700" y="5414963"/>
          <p14:tracePt t="30973" x="6075363" y="5414963"/>
          <p14:tracePt t="30981" x="6035675" y="5414963"/>
          <p14:tracePt t="30989" x="5995988" y="5414963"/>
          <p14:tracePt t="30997" x="5924550" y="5414963"/>
          <p14:tracePt t="31004" x="5845175" y="5407025"/>
          <p14:tracePt t="31013" x="5740400" y="5399088"/>
          <p14:tracePt t="31020" x="5637213" y="5383213"/>
          <p14:tracePt t="31029" x="5502275" y="5375275"/>
          <p14:tracePt t="31036" x="5373688" y="5375275"/>
          <p14:tracePt t="31045" x="5254625" y="5367338"/>
          <p14:tracePt t="31053" x="5135563" y="5367338"/>
          <p14:tracePt t="31061" x="5030788" y="5359400"/>
          <p14:tracePt t="31069" x="4927600" y="5359400"/>
          <p14:tracePt t="31077" x="4832350" y="5351463"/>
          <p14:tracePt t="31085" x="4752975" y="5351463"/>
          <p14:tracePt t="31093" x="4679950" y="5343525"/>
          <p14:tracePt t="31101" x="4632325" y="5335588"/>
          <p14:tracePt t="31111" x="4600575" y="5327650"/>
          <p14:tracePt t="31116" x="4584700" y="5327650"/>
          <p14:tracePt t="31126" x="4576763" y="5327650"/>
          <p14:tracePt t="31133" x="4568825" y="5319713"/>
          <p14:tracePt t="31150" x="4560888" y="5310188"/>
          <p14:tracePt t="31159" x="4552950" y="5310188"/>
          <p14:tracePt t="31165" x="4545013" y="5294313"/>
          <p14:tracePt t="31176" x="4529138" y="5286375"/>
          <p14:tracePt t="31181" x="4505325" y="5270500"/>
          <p14:tracePt t="31189" x="4473575" y="5254625"/>
          <p14:tracePt t="31197" x="4457700" y="5238750"/>
          <p14:tracePt t="31206" x="4441825" y="5222875"/>
          <p14:tracePt t="31213" x="4418013" y="5207000"/>
          <p14:tracePt t="31221" x="4410075" y="5199063"/>
          <p14:tracePt t="31230" x="4402138" y="5199063"/>
          <p14:tracePt t="31237" x="4402138" y="5191125"/>
          <p14:tracePt t="31390" x="4433888" y="5191125"/>
          <p14:tracePt t="31397" x="4457700" y="5199063"/>
          <p14:tracePt t="31405" x="4505325" y="5207000"/>
          <p14:tracePt t="31413" x="4537075" y="5214938"/>
          <p14:tracePt t="31421" x="4568825" y="5214938"/>
          <p14:tracePt t="31428" x="4608513" y="5222875"/>
          <p14:tracePt t="31438" x="4624388" y="5222875"/>
          <p14:tracePt t="31444" x="4640263" y="5222875"/>
          <p14:tracePt t="31453" x="4656138" y="5222875"/>
          <p14:tracePt t="31462" x="4664075" y="5222875"/>
          <p14:tracePt t="31478" x="4672013" y="5222875"/>
          <p14:tracePt t="31525" x="4679950" y="5222875"/>
          <p14:tracePt t="31533" x="4695825" y="5222875"/>
          <p14:tracePt t="31541" x="4713288" y="5222875"/>
          <p14:tracePt t="31549" x="4737100" y="5230813"/>
          <p14:tracePt t="31557" x="4760913" y="5238750"/>
          <p14:tracePt t="31565" x="4776788" y="5246688"/>
          <p14:tracePt t="31573" x="4792663" y="5246688"/>
          <p14:tracePt t="31580" x="4800600" y="5246688"/>
          <p14:tracePt t="31629" x="4816475" y="5254625"/>
          <p14:tracePt t="31637" x="4848225" y="5286375"/>
          <p14:tracePt t="31645" x="4887913" y="5302250"/>
          <p14:tracePt t="31653" x="4935538" y="5335588"/>
          <p14:tracePt t="31661" x="4975225" y="5367338"/>
          <p14:tracePt t="31669" x="5006975" y="5391150"/>
          <p14:tracePt t="31677" x="5046663" y="5422900"/>
          <p14:tracePt t="31685" x="5072063" y="5430838"/>
          <p14:tracePt t="31692" x="5103813" y="5454650"/>
          <p14:tracePt t="31700" x="5111750" y="5462588"/>
          <p14:tracePt t="31709" x="5135563" y="5478463"/>
          <p14:tracePt t="31717" x="5159375" y="5494338"/>
          <p14:tracePt t="31725" x="5175250" y="5518150"/>
          <p14:tracePt t="31733" x="5199063" y="5526088"/>
          <p14:tracePt t="31740" x="5214938" y="5541963"/>
          <p14:tracePt t="31757" x="5222875" y="5549900"/>
          <p14:tracePt t="31764" x="5230813" y="5549900"/>
          <p14:tracePt t="31773" x="5230813" y="5557838"/>
          <p14:tracePt t="31782" x="5246688" y="5573713"/>
          <p14:tracePt t="31789" x="5270500" y="5581650"/>
          <p14:tracePt t="31797" x="5294313" y="5597525"/>
          <p14:tracePt t="31805" x="5310188" y="5605463"/>
          <p14:tracePt t="31813" x="5326063" y="5621338"/>
          <p14:tracePt t="31821" x="5334000" y="5621338"/>
          <p14:tracePt t="31829" x="5334000" y="5629275"/>
          <p14:tracePt t="31837" x="5341938" y="5629275"/>
          <p14:tracePt t="32422" x="5341938" y="5621338"/>
          <p14:tracePt t="32428" x="5365750" y="5605463"/>
          <p14:tracePt t="32437" x="5407025" y="5589588"/>
          <p14:tracePt t="32445" x="5430838" y="5581650"/>
          <p14:tracePt t="32454" x="5454650" y="5573713"/>
          <p14:tracePt t="32462" x="5470525" y="5573713"/>
          <p14:tracePt t="32471" x="5478463" y="5573713"/>
          <p14:tracePt t="32477" x="5494338" y="5573713"/>
          <p14:tracePt t="32488" x="5502275" y="5573713"/>
          <p14:tracePt t="32492" x="5510213" y="5573713"/>
          <p14:tracePt t="32501" x="5518150" y="5573713"/>
          <p14:tracePt t="32629" x="5526088" y="5573713"/>
          <p14:tracePt t="32638" x="5534025" y="5573713"/>
          <p14:tracePt t="32646" x="5549900" y="5581650"/>
          <p14:tracePt t="32654" x="5557838" y="5581650"/>
          <p14:tracePt t="32661" x="5565775" y="5581650"/>
          <p14:tracePt t="33114" x="5557838" y="5581650"/>
          <p14:tracePt t="33245" x="5549900" y="5581650"/>
          <p14:tracePt t="33365" x="5541963" y="5581650"/>
          <p14:tracePt t="33469" x="5541963" y="5573713"/>
          <p14:tracePt t="33477" x="5534025" y="5573713"/>
          <p14:tracePt t="33509" x="5526088" y="5565775"/>
          <p14:tracePt t="33533" x="5518150" y="5565775"/>
          <p14:tracePt t="33557" x="5518150" y="5557838"/>
          <p14:tracePt t="33581" x="5510213" y="5557838"/>
          <p14:tracePt t="33637" x="5502275" y="5557838"/>
          <p14:tracePt t="33645" x="5502275" y="5549900"/>
          <p14:tracePt t="33653" x="5494338" y="5549900"/>
          <p14:tracePt t="33685" x="5486400" y="5549900"/>
          <p14:tracePt t="33799" x="5486400" y="5541963"/>
          <p14:tracePt t="33813" x="5478463" y="5541963"/>
          <p14:tracePt t="34172" x="5478463" y="5534025"/>
          <p14:tracePt t="34189" x="5470525" y="5534025"/>
          <p14:tracePt t="34237" x="5470525" y="5526088"/>
          <p14:tracePt t="34469" x="5462588" y="5526088"/>
          <p14:tracePt t="34478" x="5454650" y="5518150"/>
          <p14:tracePt t="34494" x="5446713" y="5510213"/>
          <p14:tracePt t="34503" x="5438775" y="5502275"/>
          <p14:tracePt t="34509" x="5430838" y="5502275"/>
          <p14:tracePt t="34519" x="5430838" y="5494338"/>
          <p14:tracePt t="34526" x="5422900" y="5494338"/>
          <p14:tracePt t="34535" x="5422900" y="5486400"/>
          <p14:tracePt t="34541" x="5414963" y="5486400"/>
          <p14:tracePt t="34553" x="5414963" y="5470525"/>
          <p14:tracePt t="34557" x="5397500" y="5470525"/>
          <p14:tracePt t="34566" x="5389563" y="5454650"/>
          <p14:tracePt t="34574" x="5373688" y="5446713"/>
          <p14:tracePt t="34584" x="5365750" y="5430838"/>
          <p14:tracePt t="34589" x="5349875" y="5422900"/>
          <p14:tracePt t="34597" x="5334000" y="5407025"/>
          <p14:tracePt t="34604" x="5318125" y="5391150"/>
          <p14:tracePt t="34613" x="5302250" y="5375275"/>
          <p14:tracePt t="34621" x="5286375" y="5359400"/>
          <p14:tracePt t="34629" x="5270500" y="5343525"/>
          <p14:tracePt t="34637" x="5238750" y="5319713"/>
          <p14:tracePt t="34645" x="5222875" y="5302250"/>
          <p14:tracePt t="34653" x="5214938" y="5294313"/>
          <p14:tracePt t="34661" x="5191125" y="5278438"/>
          <p14:tracePt t="34669" x="5175250" y="5262563"/>
          <p14:tracePt t="34677" x="5159375" y="5246688"/>
          <p14:tracePt t="34685" x="5143500" y="5238750"/>
          <p14:tracePt t="34693" x="5127625" y="5230813"/>
          <p14:tracePt t="34701" x="5119688" y="5222875"/>
          <p14:tracePt t="34709" x="5103813" y="5207000"/>
          <p14:tracePt t="34717" x="5080000" y="5207000"/>
          <p14:tracePt t="34726" x="5064125" y="5199063"/>
          <p14:tracePt t="34740" x="5056188" y="5191125"/>
          <p14:tracePt t="34740" x="5038725" y="5191125"/>
          <p14:tracePt t="34749" x="5030788" y="5183188"/>
          <p14:tracePt t="34756" x="5022850" y="5183188"/>
          <p14:tracePt t="34765" x="5014913" y="5175250"/>
          <p14:tracePt t="34772" x="5006975" y="5175250"/>
          <p14:tracePt t="34781" x="4999038" y="5167313"/>
          <p14:tracePt t="34789" x="4983163" y="5159375"/>
          <p14:tracePt t="34797" x="4967288" y="5159375"/>
          <p14:tracePt t="34805" x="4951413" y="5151438"/>
          <p14:tracePt t="34813" x="4935538" y="5151438"/>
          <p14:tracePt t="34820" x="4919663" y="5143500"/>
          <p14:tracePt t="34829" x="4903788" y="5135563"/>
          <p14:tracePt t="34837" x="4887913" y="5135563"/>
          <p14:tracePt t="34845" x="4872038" y="5135563"/>
          <p14:tracePt t="34853" x="4856163" y="5127625"/>
          <p14:tracePt t="34863" x="4840288" y="5127625"/>
          <p14:tracePt t="34869" x="4832350" y="5119688"/>
          <p14:tracePt t="34877" x="4816475" y="5119688"/>
          <p14:tracePt t="34885" x="4808538" y="5119688"/>
          <p14:tracePt t="34901" x="4800600" y="5119688"/>
          <p14:tracePt t="34917" x="4792663" y="5119688"/>
          <p14:tracePt t="34924" x="4784725" y="5119688"/>
          <p14:tracePt t="34997" x="4776788" y="5119688"/>
          <p14:tracePt t="35013" x="4768850" y="5119688"/>
          <p14:tracePt t="35021" x="4760913" y="5111750"/>
          <p14:tracePt t="35029" x="4752975" y="5103813"/>
          <p14:tracePt t="35037" x="4745038" y="5103813"/>
          <p14:tracePt t="35044" x="4737100" y="5103813"/>
          <p14:tracePt t="35053" x="4729163" y="5095875"/>
          <p14:tracePt t="35133" x="4729163" y="5087938"/>
          <p14:tracePt t="35293" x="4745038" y="5087938"/>
          <p14:tracePt t="35300" x="4752975" y="5095875"/>
          <p14:tracePt t="35309" x="4768850" y="5103813"/>
          <p14:tracePt t="35316" x="4776788" y="5111750"/>
          <p14:tracePt t="35325" x="4784725" y="5119688"/>
          <p14:tracePt t="35333" x="4792663" y="5119688"/>
          <p14:tracePt t="35341" x="4800600" y="5135563"/>
          <p14:tracePt t="35349" x="4816475" y="5135563"/>
          <p14:tracePt t="35357" x="4848225" y="5159375"/>
          <p14:tracePt t="35364" x="4872038" y="5183188"/>
          <p14:tracePt t="35373" x="4911725" y="5199063"/>
          <p14:tracePt t="35381" x="4967288" y="5238750"/>
          <p14:tracePt t="35389" x="5022850" y="5262563"/>
          <p14:tracePt t="35397" x="5087938" y="5286375"/>
          <p14:tracePt t="35405" x="5143500" y="5302250"/>
          <p14:tracePt t="35413" x="5183188" y="5327650"/>
          <p14:tracePt t="35421" x="5214938" y="5327650"/>
          <p14:tracePt t="35429" x="5230813" y="5335588"/>
          <p14:tracePt t="35440" x="5238750" y="5343525"/>
          <p14:tracePt t="35444" x="5246688" y="5343525"/>
          <p14:tracePt t="35509" x="5262563" y="5343525"/>
          <p14:tracePt t="35518" x="5286375" y="5351463"/>
          <p14:tracePt t="35526" x="5310188" y="5367338"/>
          <p14:tracePt t="35536" x="5326063" y="5367338"/>
          <p14:tracePt t="35540" x="5357813" y="5375275"/>
          <p14:tracePt t="35551" x="5381625" y="5375275"/>
          <p14:tracePt t="35556" x="5430838" y="5391150"/>
          <p14:tracePt t="35566" x="5462588" y="5399088"/>
          <p14:tracePt t="35574" x="5510213" y="5399088"/>
          <p14:tracePt t="35583" x="5541963" y="5407025"/>
          <p14:tracePt t="35589" x="5565775" y="5407025"/>
          <p14:tracePt t="35598" x="5573713" y="5414963"/>
          <p14:tracePt t="35837" x="5526088" y="5359400"/>
          <p14:tracePt t="35846" x="5454650" y="5302250"/>
          <p14:tracePt t="35853" x="5389563" y="5246688"/>
          <p14:tracePt t="35860" x="5318125" y="5199063"/>
          <p14:tracePt t="35869" x="5238750" y="5135563"/>
          <p14:tracePt t="35877" x="5159375" y="5080000"/>
          <p14:tracePt t="35885" x="5087938" y="5032375"/>
          <p14:tracePt t="35900" x="5022850" y="4976813"/>
          <p14:tracePt t="35901" x="4975225" y="4935538"/>
          <p14:tracePt t="35908" x="4919663" y="4895850"/>
          <p14:tracePt t="35917" x="4887913" y="4864100"/>
          <p14:tracePt t="35924" x="4848225" y="4840288"/>
          <p14:tracePt t="35933" x="4832350" y="4824413"/>
          <p14:tracePt t="35941" x="4816475" y="4816475"/>
          <p14:tracePt t="35949" x="4808538" y="4792663"/>
          <p14:tracePt t="35957" x="4792663" y="4792663"/>
          <p14:tracePt t="35965" x="4792663" y="4776788"/>
          <p14:tracePt t="35973" x="4768850" y="4760913"/>
          <p14:tracePt t="35981" x="4760913" y="4752975"/>
          <p14:tracePt t="35988" x="4745038" y="4737100"/>
          <p14:tracePt t="35997" x="4729163" y="4721225"/>
          <p14:tracePt t="36005" x="4713288" y="4705350"/>
          <p14:tracePt t="36013" x="4695825" y="4697413"/>
          <p14:tracePt t="36020" x="4687888" y="4689475"/>
          <p14:tracePt t="36030" x="4679950" y="4681538"/>
          <p14:tracePt t="36036" x="4672013" y="4681538"/>
          <p14:tracePt t="36046" x="4672013" y="4673600"/>
          <p14:tracePt t="36077" x="4664075" y="4673600"/>
          <p14:tracePt t="36229" x="4695825" y="4689475"/>
          <p14:tracePt t="36237" x="4729163" y="4689475"/>
          <p14:tracePt t="36245" x="4752975" y="4697413"/>
          <p14:tracePt t="36253" x="4784725" y="4705350"/>
          <p14:tracePt t="36261" x="4816475" y="4713288"/>
          <p14:tracePt t="36269" x="4848225" y="4713288"/>
          <p14:tracePt t="36277" x="4879975" y="4721225"/>
          <p14:tracePt t="36285" x="4887913" y="4721225"/>
          <p14:tracePt t="36293" x="4895850" y="4721225"/>
          <p14:tracePt t="36301" x="4911725" y="4721225"/>
          <p14:tracePt t="36309" x="4927600" y="4729163"/>
          <p14:tracePt t="36317" x="4935538" y="4729163"/>
          <p14:tracePt t="36325" x="4951413" y="4737100"/>
          <p14:tracePt t="36333" x="4967288" y="4737100"/>
          <p14:tracePt t="36341" x="4983163" y="4737100"/>
          <p14:tracePt t="36348" x="4991100" y="4745038"/>
          <p14:tracePt t="36357" x="5006975" y="4752975"/>
          <p14:tracePt t="36365" x="5022850" y="4760913"/>
          <p14:tracePt t="36374" x="5064125" y="4784725"/>
          <p14:tracePt t="36382" x="5111750" y="4800600"/>
          <p14:tracePt t="36389" x="5167313" y="4832350"/>
          <p14:tracePt t="36397" x="5230813" y="4856163"/>
          <p14:tracePt t="36405" x="5302250" y="4879975"/>
          <p14:tracePt t="36412" x="5357813" y="4895850"/>
          <p14:tracePt t="36421" x="5397500" y="4911725"/>
          <p14:tracePt t="36429" x="5422900" y="4919663"/>
          <p14:tracePt t="36439" x="5438775" y="4927600"/>
          <p14:tracePt t="36445" x="5446713" y="4927600"/>
          <p14:tracePt t="36461" x="5454650" y="4927600"/>
          <p14:tracePt t="36517" x="5454650" y="4935538"/>
          <p14:tracePt t="36525" x="5478463" y="4943475"/>
          <p14:tracePt t="36533" x="5494338" y="4967288"/>
          <p14:tracePt t="36541" x="5510213" y="4976813"/>
          <p14:tracePt t="36551" x="5526088" y="4984750"/>
          <p14:tracePt t="36557" x="5534025" y="4992688"/>
          <p14:tracePt t="36565" x="5534025" y="5000625"/>
          <p14:tracePt t="36573" x="5541963" y="5000625"/>
          <p14:tracePt t="36613" x="5541963" y="5008563"/>
          <p14:tracePt t="36621" x="5549900" y="5008563"/>
          <p14:tracePt t="36629" x="5565775" y="5032375"/>
          <p14:tracePt t="36637" x="5581650" y="5040313"/>
          <p14:tracePt t="36645" x="5589588" y="5048250"/>
          <p14:tracePt t="36653" x="5597525" y="5048250"/>
          <p14:tracePt t="36757" x="5573713" y="5016500"/>
          <p14:tracePt t="36765" x="5549900" y="4992688"/>
          <p14:tracePt t="36773" x="5518150" y="4951413"/>
          <p14:tracePt t="36781" x="5478463" y="4903788"/>
          <p14:tracePt t="36789" x="5430838" y="4840288"/>
          <p14:tracePt t="36797" x="5389563" y="4792663"/>
          <p14:tracePt t="36805" x="5349875" y="4745038"/>
          <p14:tracePt t="36813" x="5294313" y="4673600"/>
          <p14:tracePt t="36820" x="5262563" y="4624388"/>
          <p14:tracePt t="36829" x="5222875" y="4568825"/>
          <p14:tracePt t="36837" x="5199063" y="4513263"/>
          <p14:tracePt t="36845" x="5167313" y="4449763"/>
          <p14:tracePt t="36853" x="5135563" y="4402138"/>
          <p14:tracePt t="36862" x="5119688" y="4370388"/>
          <p14:tracePt t="36869" x="5095875" y="4322763"/>
          <p14:tracePt t="36877" x="5072063" y="4273550"/>
          <p14:tracePt t="36885" x="5056188" y="4225925"/>
          <p14:tracePt t="36900" x="5038725" y="4194175"/>
          <p14:tracePt t="36902" x="5030788" y="4154488"/>
          <p14:tracePt t="36908" x="5014913" y="4122738"/>
          <p14:tracePt t="36917" x="5006975" y="4083050"/>
          <p14:tracePt t="36925" x="4999038" y="4051300"/>
          <p14:tracePt t="36932" x="4983163" y="4019550"/>
          <p14:tracePt t="36941" x="4975225" y="3987800"/>
          <p14:tracePt t="36949" x="4967288" y="3956050"/>
          <p14:tracePt t="36957" x="4959350" y="3930650"/>
          <p14:tracePt t="36965" x="4951413" y="3914775"/>
          <p14:tracePt t="36973" x="4943475" y="3898900"/>
          <p14:tracePt t="36981" x="4943475" y="3890963"/>
          <p14:tracePt t="36988" x="4943475" y="3883025"/>
          <p14:tracePt t="36996" x="4943475" y="3867150"/>
          <p14:tracePt t="37004" x="4935538" y="3867150"/>
          <p14:tracePt t="37013" x="4935538" y="3859213"/>
          <p14:tracePt t="37021" x="4935538" y="3851275"/>
          <p14:tracePt t="37037" x="4935538" y="3843338"/>
          <p14:tracePt t="37230" x="4951413" y="3859213"/>
          <p14:tracePt t="37238" x="4967288" y="3859213"/>
          <p14:tracePt t="37245" x="4975225" y="3875088"/>
          <p14:tracePt t="37252" x="4991100" y="3875088"/>
          <p14:tracePt t="37269" x="4999038" y="3875088"/>
          <p14:tracePt t="37277" x="4999038" y="3883025"/>
          <p14:tracePt t="37285" x="5006975" y="3883025"/>
          <p14:tracePt t="37293" x="5014913" y="3883025"/>
          <p14:tracePt t="37301" x="5022850" y="3890963"/>
          <p14:tracePt t="37309" x="5030788" y="3906838"/>
          <p14:tracePt t="37317" x="5056188" y="3914775"/>
          <p14:tracePt t="37324" x="5072063" y="3930650"/>
          <p14:tracePt t="37333" x="5087938" y="3948113"/>
          <p14:tracePt t="37341" x="5111750" y="3956050"/>
          <p14:tracePt t="37349" x="5143500" y="3979863"/>
          <p14:tracePt t="37357" x="5151438" y="3987800"/>
          <p14:tracePt t="37365" x="5167313" y="3995738"/>
          <p14:tracePt t="37372" x="5175250" y="4011613"/>
          <p14:tracePt t="37380" x="5183188" y="4011613"/>
          <p14:tracePt t="37397" x="5191125" y="4019550"/>
          <p14:tracePt t="37413" x="5191125" y="4027488"/>
          <p14:tracePt t="37430" x="5199063" y="4027488"/>
          <p14:tracePt t="37446" x="5199063" y="4035425"/>
          <p14:tracePt t="37469" x="5199063" y="4043363"/>
          <p14:tracePt t="37486" x="5199063" y="4051300"/>
          <p14:tracePt t="37493" x="5199063" y="4059238"/>
          <p14:tracePt t="37504" x="5191125" y="4067175"/>
          <p14:tracePt t="37510" x="5175250" y="4090988"/>
          <p14:tracePt t="37518" x="5135563" y="4122738"/>
          <p14:tracePt t="37525" x="5072063" y="4162425"/>
          <p14:tracePt t="37535" x="5006975" y="4202113"/>
          <p14:tracePt t="37541" x="4927600" y="4257675"/>
          <p14:tracePt t="37551" x="4840288" y="4306888"/>
          <p14:tracePt t="37556" x="4737100" y="4362450"/>
          <p14:tracePt t="37564" x="4648200" y="4418013"/>
          <p14:tracePt t="37572" x="4560888" y="4481513"/>
          <p14:tracePt t="37581" x="4465638" y="4545013"/>
          <p14:tracePt t="37589" x="4378325" y="4600575"/>
          <p14:tracePt t="37598" x="4289425" y="4657725"/>
          <p14:tracePt t="37605" x="4186238" y="4729163"/>
          <p14:tracePt t="37615" x="4106863" y="4776788"/>
          <p14:tracePt t="37620" x="4019550" y="4824413"/>
          <p14:tracePt t="37628" x="3938588" y="4872038"/>
          <p14:tracePt t="37637" x="3875088" y="4911725"/>
          <p14:tracePt t="37644" x="3795713" y="4943475"/>
          <p14:tracePt t="37652" x="3724275" y="4976813"/>
          <p14:tracePt t="37660" x="3676650" y="5000625"/>
          <p14:tracePt t="37669" x="3619500" y="5024438"/>
          <p14:tracePt t="37677" x="3595688" y="5032375"/>
          <p14:tracePt t="37685" x="3579813" y="5040313"/>
          <p14:tracePt t="37692" x="3571875" y="5040313"/>
          <p14:tracePt t="37700" x="3563938" y="5040313"/>
          <p14:tracePt t="37814" x="3548063" y="5040313"/>
          <p14:tracePt t="37821" x="3508375" y="5032375"/>
          <p14:tracePt t="37834" x="3484563" y="5016500"/>
          <p14:tracePt t="37837" x="3444875" y="5008563"/>
          <p14:tracePt t="37845" x="3413125" y="4984750"/>
          <p14:tracePt t="37853" x="3365500" y="4967288"/>
          <p14:tracePt t="37862" x="3333750" y="4951413"/>
          <p14:tracePt t="37869" x="3308350" y="4943475"/>
          <p14:tracePt t="37885" x="3284538" y="4935538"/>
          <p14:tracePt t="37893" x="3268663" y="4927600"/>
          <p14:tracePt t="37924" x="3260725" y="4927600"/>
          <p14:tracePt t="37997" x="3236913" y="4927600"/>
          <p14:tracePt t="38005" x="3205163" y="4927600"/>
          <p14:tracePt t="38013" x="3189288" y="4927600"/>
          <p14:tracePt t="38020" x="3165475" y="4927600"/>
          <p14:tracePt t="38029" x="3149600" y="4935538"/>
          <p14:tracePt t="38037" x="3125788" y="4943475"/>
          <p14:tracePt t="38044" x="3101975" y="4943475"/>
          <p14:tracePt t="38053" x="3070225" y="4959350"/>
          <p14:tracePt t="38061" x="3030538" y="4967288"/>
          <p14:tracePt t="38069" x="2990850" y="4984750"/>
          <p14:tracePt t="38077" x="2933700" y="4992688"/>
          <p14:tracePt t="38085" x="2909888" y="4992688"/>
          <p14:tracePt t="38094" x="2878138" y="5000625"/>
          <p14:tracePt t="38101" x="2846388" y="5000625"/>
          <p14:tracePt t="38111" x="2806700" y="5008563"/>
          <p14:tracePt t="38117" x="2782888" y="5008563"/>
          <p14:tracePt t="38125" x="2759075" y="5016500"/>
          <p14:tracePt t="38133" x="2743200" y="5016500"/>
          <p14:tracePt t="38144" x="2735263" y="5016500"/>
          <p14:tracePt t="38148" x="2727325" y="5016500"/>
          <p14:tracePt t="38188" x="2719388" y="5016500"/>
          <p14:tracePt t="38293" x="2711450" y="4992688"/>
          <p14:tracePt t="38301" x="2703513" y="4976813"/>
          <p14:tracePt t="38309" x="2703513" y="4967288"/>
          <p14:tracePt t="38316" x="2695575" y="4959350"/>
          <p14:tracePt t="38325" x="2695575" y="4951413"/>
          <p14:tracePt t="38333" x="2695575" y="4943475"/>
          <p14:tracePt t="38341" x="2695575" y="4935538"/>
          <p14:tracePt t="38349" x="2695575" y="4927600"/>
          <p14:tracePt t="38357" x="2695575" y="4919663"/>
          <p14:tracePt t="38373" x="2695575" y="4911725"/>
          <p14:tracePt t="38381" x="2695575" y="4895850"/>
          <p14:tracePt t="38398" x="2703513" y="4879975"/>
          <p14:tracePt t="38405" x="2711450" y="4864100"/>
          <p14:tracePt t="38413" x="2719388" y="4856163"/>
          <p14:tracePt t="38421" x="2735263" y="4840288"/>
          <p14:tracePt t="38430" x="2743200" y="4832350"/>
          <p14:tracePt t="38437" x="2767013" y="4816475"/>
          <p14:tracePt t="38446" x="2782888" y="4800600"/>
          <p14:tracePt t="38455" x="2806700" y="4776788"/>
          <p14:tracePt t="38460" x="2830513" y="4760913"/>
          <p14:tracePt t="38469" x="2846388" y="4737100"/>
          <p14:tracePt t="38477" x="2870200" y="4721225"/>
          <p14:tracePt t="38487" x="2894013" y="4697413"/>
          <p14:tracePt t="38493" x="2909888" y="4681538"/>
          <p14:tracePt t="38501" x="2933700" y="4665663"/>
          <p14:tracePt t="38509" x="2957513" y="4649788"/>
          <p14:tracePt t="38517" x="2974975" y="4633913"/>
          <p14:tracePt t="38525" x="2982913" y="4633913"/>
          <p14:tracePt t="38532" x="2990850" y="4624388"/>
          <p14:tracePt t="38551" x="2998788" y="4624388"/>
          <p14:tracePt t="38557" x="2998788" y="4616450"/>
          <p14:tracePt t="38573" x="3006725" y="4616450"/>
          <p14:tracePt t="38629" x="3014663" y="4608513"/>
          <p14:tracePt t="38637" x="3022600" y="4600575"/>
          <p14:tracePt t="38646" x="3030538" y="4592638"/>
          <p14:tracePt t="38652" x="3046413" y="4584700"/>
          <p14:tracePt t="38661" x="3054350" y="4576763"/>
          <p14:tracePt t="38669" x="3062288" y="4568825"/>
          <p14:tracePt t="38686" x="3070225" y="4560888"/>
          <p14:tracePt t="39229" x="3070225" y="4568825"/>
          <p14:tracePt t="39245" x="3070225" y="4576763"/>
          <p14:tracePt t="39253" x="3062288" y="4584700"/>
          <p14:tracePt t="39293" x="3054350" y="4584700"/>
          <p14:tracePt t="39445" x="3054350" y="4592638"/>
          <p14:tracePt t="39454" x="3038475" y="4608513"/>
          <p14:tracePt t="39461" x="3030538" y="4624388"/>
          <p14:tracePt t="39469" x="3022600" y="4641850"/>
          <p14:tracePt t="39477" x="3006725" y="4649788"/>
          <p14:tracePt t="39486" x="2998788" y="4657725"/>
          <p14:tracePt t="39493" x="2990850" y="4665663"/>
          <p14:tracePt t="39501" x="2982913" y="4673600"/>
          <p14:tracePt t="39509" x="2974975" y="4681538"/>
          <p14:tracePt t="39525" x="2967038" y="4689475"/>
          <p14:tracePt t="39637" x="2949575" y="4705350"/>
          <p14:tracePt t="39645" x="2933700" y="4721225"/>
          <p14:tracePt t="39653" x="2917825" y="4737100"/>
          <p14:tracePt t="39661" x="2909888" y="4752975"/>
          <p14:tracePt t="39669" x="2901950" y="4760913"/>
          <p14:tracePt t="39676" x="2886075" y="4776788"/>
          <p14:tracePt t="39685" x="2878138" y="4792663"/>
          <p14:tracePt t="39692" x="2862263" y="4800600"/>
          <p14:tracePt t="39700" x="2854325" y="4816475"/>
          <p14:tracePt t="39709" x="2846388" y="4832350"/>
          <p14:tracePt t="39716" x="2838450" y="4840288"/>
          <p14:tracePt t="39725" x="2822575" y="4856163"/>
          <p14:tracePt t="39733" x="2822575" y="4864100"/>
          <p14:tracePt t="39741" x="2814638" y="4872038"/>
          <p14:tracePt t="39749" x="2798763" y="4887913"/>
          <p14:tracePt t="39765" x="2790825" y="4903788"/>
          <p14:tracePt t="39781" x="2782888" y="4911725"/>
          <p14:tracePt t="39797" x="2782888" y="4919663"/>
          <p14:tracePt t="39806" x="2782888" y="4927600"/>
          <p14:tracePt t="39821" x="2774950" y="4927600"/>
          <p14:tracePt t="39853" x="2767013" y="4935538"/>
          <p14:tracePt t="39870" x="2767013" y="4943475"/>
          <p14:tracePt t="39879" x="2759075" y="4943475"/>
          <p14:tracePt t="39886" x="2759075" y="4951413"/>
          <p14:tracePt t="39901" x="2751138" y="4959350"/>
          <p14:tracePt t="39909" x="2751138" y="4967288"/>
          <p14:tracePt t="39918" x="2751138" y="4976813"/>
          <p14:tracePt t="39924" x="2743200" y="4976813"/>
          <p14:tracePt t="39933" x="2743200" y="4984750"/>
          <p14:tracePt t="39941" x="2735263" y="4992688"/>
          <p14:tracePt t="39957" x="2735263" y="5000625"/>
          <p14:tracePt t="39973" x="2735263" y="5008563"/>
          <p14:tracePt t="39981" x="2727325" y="5008563"/>
          <p14:tracePt t="39997" x="2727325" y="5016500"/>
          <p14:tracePt t="40030" x="2727325" y="5024438"/>
          <p14:tracePt t="40061" x="2719388" y="5032375"/>
          <p14:tracePt t="40077" x="2719388" y="5040313"/>
          <p14:tracePt t="40101" x="2711450" y="5048250"/>
          <p14:tracePt t="40109" x="2711450" y="5056188"/>
          <p14:tracePt t="40117" x="2703513" y="5056188"/>
          <p14:tracePt t="40125" x="2703513" y="5064125"/>
          <p14:tracePt t="40133" x="2703513" y="5072063"/>
          <p14:tracePt t="40149" x="2703513" y="5080000"/>
          <p14:tracePt t="40158" x="2695575" y="5087938"/>
          <p14:tracePt t="40165" x="2695575" y="5095875"/>
          <p14:tracePt t="40180" x="2695575" y="5103813"/>
          <p14:tracePt t="40189" x="2687638" y="5111750"/>
          <p14:tracePt t="40197" x="2687638" y="5119688"/>
          <p14:tracePt t="40212" x="2687638" y="5127625"/>
          <p14:tracePt t="40221" x="2679700" y="5135563"/>
          <p14:tracePt t="40229" x="2679700" y="5143500"/>
          <p14:tracePt t="40237" x="2671763" y="5143500"/>
          <p14:tracePt t="40245" x="2671763" y="5151438"/>
          <p14:tracePt t="40285" x="2671763" y="5159375"/>
          <p14:tracePt t="40309" x="2663825" y="5159375"/>
          <p14:tracePt t="40317" x="2663825" y="5167313"/>
          <p14:tracePt t="42589" x="2655888" y="5167313"/>
          <p14:tracePt t="43111" x="2647950" y="5167313"/>
          <p14:tracePt t="43126" x="2640013" y="5167313"/>
          <p14:tracePt t="43141" x="2632075" y="5167313"/>
          <p14:tracePt t="43157" x="2624138" y="5167313"/>
          <p14:tracePt t="43175" x="2616200" y="5167313"/>
          <p14:tracePt t="43180" x="2606675" y="5167313"/>
          <p14:tracePt t="43269" x="2590800" y="5159375"/>
          <p14:tracePt t="43277" x="2559050" y="5159375"/>
          <p14:tracePt t="43285" x="2535238" y="5151438"/>
          <p14:tracePt t="43292" x="2495550" y="5143500"/>
          <p14:tracePt t="43301" x="2463800" y="5135563"/>
          <p14:tracePt t="43309" x="2432050" y="5135563"/>
          <p14:tracePt t="43317" x="2408238" y="5127625"/>
          <p14:tracePt t="43325" x="2384425" y="5127625"/>
          <p14:tracePt t="43333" x="2368550" y="5119688"/>
          <p14:tracePt t="43341" x="2352675" y="5119688"/>
          <p14:tracePt t="43349" x="2344738" y="5119688"/>
          <p14:tracePt t="43357" x="2336800" y="5119688"/>
          <p14:tracePt t="43373" x="2328863" y="5119688"/>
          <p14:tracePt t="43789" x="2320925" y="5119688"/>
          <p14:tracePt t="43796" x="2312988" y="5119688"/>
          <p14:tracePt t="43805" x="2305050" y="5127625"/>
          <p14:tracePt t="43813" x="2297113" y="5127625"/>
          <p14:tracePt t="43828" x="2281238" y="5127625"/>
          <p14:tracePt t="43836" x="2273300" y="5127625"/>
          <p14:tracePt t="43844" x="2265363" y="5127625"/>
          <p14:tracePt t="43853" x="2255838" y="5127625"/>
          <p14:tracePt t="57454" x="2247900" y="5127625"/>
          <p14:tracePt t="57462" x="2208213" y="5127625"/>
          <p14:tracePt t="57469" x="2184400" y="5119688"/>
          <p14:tracePt t="57478" x="2168525" y="5119688"/>
          <p14:tracePt t="57490" x="2144713" y="5111750"/>
          <p14:tracePt t="57492" x="2128838" y="5111750"/>
          <p14:tracePt t="57501" x="2120900" y="5111750"/>
          <p14:tracePt t="57510" x="2105025" y="5111750"/>
          <p14:tracePt t="57520" x="2097088" y="5111750"/>
          <p14:tracePt t="57536" x="2089150" y="5111750"/>
          <p14:tracePt t="57541" x="2081213" y="5111750"/>
          <p14:tracePt t="57925" x="2089150" y="5111750"/>
          <p14:tracePt t="57941" x="2097088" y="5111750"/>
          <p14:tracePt t="57949" x="2097088" y="5103813"/>
          <p14:tracePt t="57957" x="2105025" y="5103813"/>
          <p14:tracePt t="58115" x="2112963" y="5103813"/>
          <p14:tracePt t="58116" x="2112963" y="5095875"/>
          <p14:tracePt t="58128" x="2120900" y="5095875"/>
          <p14:tracePt t="58132" x="2120900" y="5087938"/>
          <p14:tracePt t="58142" x="2128838" y="5087938"/>
          <p14:tracePt t="58148" x="2136775" y="5080000"/>
          <p14:tracePt t="58157" x="2144713" y="5080000"/>
          <p14:tracePt t="58165" x="2152650" y="5080000"/>
          <p14:tracePt t="58174" x="2152650" y="5072063"/>
          <p14:tracePt t="58180" x="2160588" y="5064125"/>
          <p14:tracePt t="58189" x="2168525" y="5064125"/>
          <p14:tracePt t="58205" x="2176463" y="5064125"/>
          <p14:tracePt t="58221" x="2176463" y="5056188"/>
          <p14:tracePt t="58229" x="2184400" y="5056188"/>
          <p14:tracePt t="58253" x="2192338" y="5056188"/>
          <p14:tracePt t="58332" x="2200275" y="5056188"/>
          <p14:tracePt t="58605" x="2208213" y="5056188"/>
          <p14:tracePt t="58621" x="2216150" y="5056188"/>
          <p14:tracePt t="58646" x="2224088" y="5056188"/>
          <p14:tracePt t="58670" x="2232025" y="5056188"/>
          <p14:tracePt t="58773" x="2239963" y="5056188"/>
          <p14:tracePt t="58781" x="2265363" y="5056188"/>
          <p14:tracePt t="58788" x="2281238" y="5056188"/>
          <p14:tracePt t="58798" x="2297113" y="5056188"/>
          <p14:tracePt t="58813" x="2305050" y="5056188"/>
          <p14:tracePt t="58837" x="2312988" y="5056188"/>
          <p14:tracePt t="58852" x="2320925" y="5056188"/>
          <p14:tracePt t="58889" x="2328863" y="5056188"/>
          <p14:tracePt t="58892" x="2336800" y="5056188"/>
          <p14:tracePt t="58909" x="2352675" y="5056188"/>
          <p14:tracePt t="58917" x="2376488" y="5056188"/>
          <p14:tracePt t="58925" x="2400300" y="5056188"/>
          <p14:tracePt t="58934" x="2424113" y="5056188"/>
          <p14:tracePt t="58942" x="2432050" y="5048250"/>
          <p14:tracePt t="58949" x="2455863" y="5048250"/>
          <p14:tracePt t="58956" x="2463800" y="5048250"/>
          <p14:tracePt t="58964" x="2479675" y="5048250"/>
          <p14:tracePt t="58973" x="2487613" y="5048250"/>
          <p14:tracePt t="58988" x="2495550" y="5048250"/>
          <p14:tracePt t="59157" x="2503488" y="5048250"/>
          <p14:tracePt t="59165" x="2519363" y="5048250"/>
          <p14:tracePt t="59173" x="2543175" y="5048250"/>
          <p14:tracePt t="59181" x="2551113" y="5056188"/>
          <p14:tracePt t="59188" x="2566988" y="5056188"/>
          <p14:tracePt t="59196" x="2574925" y="5064125"/>
          <p14:tracePt t="59205" x="2598738" y="5072063"/>
          <p14:tracePt t="59213" x="2606675" y="5072063"/>
          <p14:tracePt t="59220" x="2616200" y="5072063"/>
          <p14:tracePt t="59228" x="2632075" y="5072063"/>
          <p14:tracePt t="59244" x="2640013" y="5072063"/>
          <p14:tracePt t="59261" x="2647950" y="5080000"/>
          <p14:tracePt t="59276" x="2663825" y="5080000"/>
          <p14:tracePt t="59285" x="2671763" y="5080000"/>
          <p14:tracePt t="59292" x="2679700" y="5087938"/>
          <p14:tracePt t="59300" x="2695575" y="5087938"/>
          <p14:tracePt t="59308" x="2703513" y="5095875"/>
          <p14:tracePt t="59317" x="2711450" y="5095875"/>
          <p14:tracePt t="59324" x="2719388" y="5095875"/>
          <p14:tracePt t="59341" x="2735263" y="5095875"/>
          <p14:tracePt t="59349" x="2735263" y="5103813"/>
          <p14:tracePt t="59356" x="2743200" y="5103813"/>
          <p14:tracePt t="59365" x="2759075" y="5111750"/>
          <p14:tracePt t="59372" x="2767013" y="5111750"/>
          <p14:tracePt t="59381" x="2774950" y="5111750"/>
          <p14:tracePt t="59389" x="2790825" y="5119688"/>
          <p14:tracePt t="59397" x="2798763" y="5127625"/>
          <p14:tracePt t="59406" x="2806700" y="5127625"/>
          <p14:tracePt t="59413" x="2830513" y="5135563"/>
          <p14:tracePt t="59421" x="2838450" y="5143500"/>
          <p14:tracePt t="59428" x="2846388" y="5143500"/>
          <p14:tracePt t="59438" x="2870200" y="5151438"/>
          <p14:tracePt t="59445" x="2878138" y="5159375"/>
          <p14:tracePt t="59455" x="2886075" y="5159375"/>
          <p14:tracePt t="59461" x="2894013" y="5167313"/>
          <p14:tracePt t="59469" x="2894013" y="5175250"/>
          <p14:tracePt t="59477" x="2901950" y="5175250"/>
          <p14:tracePt t="59487" x="2909888" y="5175250"/>
          <p14:tracePt t="59509" x="2909888" y="5183188"/>
          <p14:tracePt t="59517" x="2917825" y="5183188"/>
          <p14:tracePt t="59550" x="2925763" y="5191125"/>
          <p14:tracePt t="59573" x="2933700" y="5199063"/>
          <p14:tracePt t="59580" x="2941638" y="5207000"/>
          <p14:tracePt t="59589" x="2941638" y="5214938"/>
          <p14:tracePt t="59597" x="2949575" y="5214938"/>
          <p14:tracePt t="59605" x="2949575" y="5230813"/>
          <p14:tracePt t="59612" x="2957513" y="5238750"/>
          <p14:tracePt t="59621" x="2967038" y="5246688"/>
          <p14:tracePt t="59629" x="2974975" y="5262563"/>
          <p14:tracePt t="59637" x="2982913" y="5270500"/>
          <p14:tracePt t="59645" x="2982913" y="5278438"/>
          <p14:tracePt t="59653" x="2982913" y="5286375"/>
          <p14:tracePt t="59661" x="2982913" y="5294313"/>
          <p14:tracePt t="59669" x="2990850" y="5302250"/>
          <p14:tracePt t="59676" x="2998788" y="5319713"/>
          <p14:tracePt t="59685" x="3006725" y="5335588"/>
          <p14:tracePt t="59692" x="3014663" y="5351463"/>
          <p14:tracePt t="59702" x="3022600" y="5367338"/>
          <p14:tracePt t="59709" x="3038475" y="5383213"/>
          <p14:tracePt t="59717" x="3038475" y="5391150"/>
          <p14:tracePt t="59725" x="3046413" y="5399088"/>
          <p14:tracePt t="59740" x="3054350" y="5407025"/>
          <p14:tracePt t="59821" x="3062288" y="5407025"/>
          <p14:tracePt t="59829" x="3062288" y="5422900"/>
          <p14:tracePt t="59837" x="3086100" y="5438775"/>
          <p14:tracePt t="59845" x="3101975" y="5454650"/>
          <p14:tracePt t="59853" x="3109913" y="5478463"/>
          <p14:tracePt t="59862" x="3117850" y="5486400"/>
          <p14:tracePt t="59869" x="3125788" y="5494338"/>
          <p14:tracePt t="59878" x="3125788" y="5502275"/>
          <p14:tracePt t="59895" x="3133725" y="5502275"/>
          <p14:tracePt t="59910" x="3133725" y="5510213"/>
          <p14:tracePt t="60206" x="3133725" y="5518150"/>
          <p14:tracePt t="60213" x="3133725" y="5526088"/>
          <p14:tracePt t="60229" x="3133725" y="5534025"/>
          <p14:tracePt t="60245" x="3133725" y="5541963"/>
          <p14:tracePt t="62253" x="3125788" y="5541963"/>
          <p14:tracePt t="62300" x="3117850" y="5541963"/>
          <p14:tracePt t="62349" x="3109913" y="5541963"/>
          <p14:tracePt t="63365" x="3101975" y="5541963"/>
          <p14:tracePt t="66285" x="3094038" y="5541963"/>
          <p14:tracePt t="66301" x="3078163" y="5534025"/>
          <p14:tracePt t="66308" x="3062288" y="5534025"/>
          <p14:tracePt t="66316" x="3054350" y="5526088"/>
          <p14:tracePt t="66326" x="3046413" y="5518150"/>
          <p14:tracePt t="66334" x="3038475" y="5518150"/>
          <p14:tracePt t="66342" x="3030538" y="5510213"/>
          <p14:tracePt t="66350" x="3014663" y="5502275"/>
          <p14:tracePt t="66357" x="2998788" y="5486400"/>
          <p14:tracePt t="66366" x="2967038" y="5478463"/>
          <p14:tracePt t="66373" x="2941638" y="5454650"/>
          <p14:tracePt t="66380" x="2917825" y="5438775"/>
          <p14:tracePt t="66388" x="2894013" y="5422900"/>
          <p14:tracePt t="66397" x="2878138" y="5414963"/>
          <p14:tracePt t="66405" x="2862263" y="5399088"/>
          <p14:tracePt t="66413" x="2854325" y="5391150"/>
          <p14:tracePt t="66423" x="2838450" y="5391150"/>
          <p14:tracePt t="66429" x="2830513" y="5383213"/>
          <p14:tracePt t="66445" x="2814638" y="5375275"/>
          <p14:tracePt t="66453" x="2806700" y="5367338"/>
          <p14:tracePt t="66461" x="2790825" y="5359400"/>
          <p14:tracePt t="66472" x="2767013" y="5327650"/>
          <p14:tracePt t="66477" x="2727325" y="5310188"/>
          <p14:tracePt t="66486" x="2703513" y="5278438"/>
          <p14:tracePt t="66494" x="2663825" y="5246688"/>
          <p14:tracePt t="66504" x="2632075" y="5222875"/>
          <p14:tracePt t="66509" x="2598738" y="5199063"/>
          <p14:tracePt t="66520" x="2566988" y="5167313"/>
          <p14:tracePt t="66526" x="2543175" y="5143500"/>
          <p14:tracePt t="66535" x="2511425" y="5135563"/>
          <p14:tracePt t="66542" x="2503488" y="5119688"/>
          <p14:tracePt t="66553" x="2487613" y="5103813"/>
          <p14:tracePt t="66558" x="2479675" y="5087938"/>
          <p14:tracePt t="66566" x="2463800" y="5072063"/>
          <p14:tracePt t="66574" x="2447925" y="5064125"/>
          <p14:tracePt t="66582" x="2447925" y="5056188"/>
          <p14:tracePt t="66588" x="2432050" y="5032375"/>
          <p14:tracePt t="66597" x="2424113" y="5024438"/>
          <p14:tracePt t="66605" x="2408238" y="5016500"/>
          <p14:tracePt t="66613" x="2400300" y="5000625"/>
          <p14:tracePt t="66621" x="2392363" y="4992688"/>
          <p14:tracePt t="66629" x="2384425" y="4976813"/>
          <p14:tracePt t="66637" x="2360613" y="4967288"/>
          <p14:tracePt t="66646" x="2344738" y="4951413"/>
          <p14:tracePt t="66652" x="2328863" y="4927600"/>
          <p14:tracePt t="66662" x="2312988" y="4911725"/>
          <p14:tracePt t="66669" x="2305050" y="4903788"/>
          <p14:tracePt t="66677" x="2289175" y="4879975"/>
          <p14:tracePt t="66685" x="2273300" y="4872038"/>
          <p14:tracePt t="66693" x="2265363" y="4856163"/>
          <p14:tracePt t="66700" x="2247900" y="4856163"/>
          <p14:tracePt t="66709" x="2247900" y="4840288"/>
          <p14:tracePt t="66717" x="2239963" y="4840288"/>
          <p14:tracePt t="66733" x="2239963" y="4832350"/>
          <p14:tracePt t="67077" x="2232025" y="4832350"/>
          <p14:tracePt t="67085" x="2224088" y="4832350"/>
          <p14:tracePt t="67845" x="2232025" y="4832350"/>
          <p14:tracePt t="67884" x="2239963" y="4832350"/>
          <p14:tracePt t="67933" x="2247900" y="4832350"/>
          <p14:tracePt t="68052" x="2255838" y="4832350"/>
          <p14:tracePt t="68077" x="2265363" y="4832350"/>
          <p14:tracePt t="68132" x="2273300" y="4832350"/>
          <p14:tracePt t="68221" x="2281238" y="4832350"/>
          <p14:tracePt t="68236" x="2289175" y="4832350"/>
          <p14:tracePt t="68261" x="2297113" y="4832350"/>
          <p14:tracePt t="68293" x="2297113" y="4840288"/>
          <p14:tracePt t="68373" x="2305050" y="4840288"/>
          <p14:tracePt t="68380" x="2312988" y="4840288"/>
          <p14:tracePt t="68389" x="2320925" y="4840288"/>
          <p14:tracePt t="68396" x="2328863" y="4840288"/>
          <p14:tracePt t="68405" x="2336800" y="4840288"/>
          <p14:tracePt t="68412" x="2344738" y="4840288"/>
          <p14:tracePt t="68429" x="2352675" y="4840288"/>
          <p14:tracePt t="68445" x="2368550" y="4840288"/>
          <p14:tracePt t="68469" x="2376488" y="4840288"/>
          <p14:tracePt t="68486" x="2384425" y="4840288"/>
          <p14:tracePt t="68493" x="2384425" y="4832350"/>
          <p14:tracePt t="68501" x="2392363" y="4832350"/>
          <p14:tracePt t="68510" x="2400300" y="4832350"/>
          <p14:tracePt t="68520" x="2408238" y="4832350"/>
          <p14:tracePt t="68525" x="2416175" y="4824413"/>
          <p14:tracePt t="68535" x="2424113" y="4824413"/>
          <p14:tracePt t="68542" x="2439988" y="4816475"/>
          <p14:tracePt t="68549" x="2447925" y="4816475"/>
          <p14:tracePt t="68566" x="2463800" y="4816475"/>
          <p14:tracePt t="68573" x="2471738" y="4816475"/>
          <p14:tracePt t="68582" x="2479675" y="4816475"/>
          <p14:tracePt t="68590" x="2487613" y="4808538"/>
          <p14:tracePt t="68605" x="2495550" y="4800600"/>
          <p14:tracePt t="68612" x="2503488" y="4800600"/>
          <p14:tracePt t="68621" x="2511425" y="4800600"/>
          <p14:tracePt t="68629" x="2519363" y="4792663"/>
          <p14:tracePt t="68637" x="2527300" y="4784725"/>
          <p14:tracePt t="68645" x="2535238" y="4768850"/>
          <p14:tracePt t="68653" x="2551113" y="4760913"/>
          <p14:tracePt t="68662" x="2559050" y="4745038"/>
          <p14:tracePt t="68669" x="2566988" y="4737100"/>
          <p14:tracePt t="68676" x="2574925" y="4721225"/>
          <p14:tracePt t="68685" x="2582863" y="4721225"/>
          <p14:tracePt t="68692" x="2582863" y="4713288"/>
          <p14:tracePt t="68700" x="2590800" y="4713288"/>
          <p14:tracePt t="68709" x="2590800" y="4705350"/>
          <p14:tracePt t="68717" x="2590800" y="4697413"/>
          <p14:tracePt t="68733" x="2598738" y="4697413"/>
          <p14:tracePt t="68749" x="2598738" y="4689475"/>
          <p14:tracePt t="68757" x="2606675" y="4689475"/>
          <p14:tracePt t="68764" x="2606675" y="4681538"/>
          <p14:tracePt t="68773" x="2616200" y="4681538"/>
          <p14:tracePt t="68796" x="2624138" y="4673600"/>
          <p14:tracePt t="68805" x="2624138" y="4665663"/>
          <p14:tracePt t="68813" x="2632075" y="4657725"/>
          <p14:tracePt t="68821" x="2640013" y="4657725"/>
          <p14:tracePt t="68829" x="2647950" y="4641850"/>
          <p14:tracePt t="68837" x="2655888" y="4633913"/>
          <p14:tracePt t="68844" x="2663825" y="4616450"/>
          <p14:tracePt t="68853" x="2671763" y="4608513"/>
          <p14:tracePt t="68861" x="2679700" y="4600575"/>
          <p14:tracePt t="68868" x="2687638" y="4600575"/>
          <p14:tracePt t="68876" x="2695575" y="4592638"/>
          <p14:tracePt t="68900" x="2695575" y="4584700"/>
          <p14:tracePt t="68909" x="2703513" y="4584700"/>
          <p14:tracePt t="68916" x="2703513" y="4576763"/>
          <p14:tracePt t="68924" x="2711450" y="4576763"/>
          <p14:tracePt t="68941" x="2711450" y="4568825"/>
          <p14:tracePt t="68948" x="2719388" y="4560888"/>
          <p14:tracePt t="68965" x="2727325" y="4545013"/>
          <p14:tracePt t="68973" x="2735263" y="4545013"/>
          <p14:tracePt t="68980" x="2743200" y="4529138"/>
          <p14:tracePt t="68997" x="2751138" y="4521200"/>
          <p14:tracePt t="69004" x="2759075" y="4521200"/>
          <p14:tracePt t="69012" x="2767013" y="4513263"/>
          <p14:tracePt t="69045" x="2782888" y="4505325"/>
          <p14:tracePt t="69052" x="2782888" y="4497388"/>
          <p14:tracePt t="69065" x="2790825" y="4497388"/>
          <p14:tracePt t="69068" x="2806700" y="4481513"/>
          <p14:tracePt t="69076" x="2814638" y="4465638"/>
          <p14:tracePt t="69085" x="2830513" y="4457700"/>
          <p14:tracePt t="69093" x="2838450" y="4441825"/>
          <p14:tracePt t="69100" x="2854325" y="4433888"/>
          <p14:tracePt t="69111" x="2862263" y="4418013"/>
          <p14:tracePt t="69117" x="2870200" y="4410075"/>
          <p14:tracePt t="69124" x="2886075" y="4394200"/>
          <p14:tracePt t="69133" x="2894013" y="4378325"/>
          <p14:tracePt t="69141" x="2909888" y="4370388"/>
          <p14:tracePt t="69148" x="2917825" y="4362450"/>
          <p14:tracePt t="69157" x="2925763" y="4362450"/>
          <p14:tracePt t="69165" x="2925763" y="4354513"/>
          <p14:tracePt t="69189" x="2925763" y="4346575"/>
          <p14:tracePt t="69236" x="2933700" y="4346575"/>
          <p14:tracePt t="69245" x="2941638" y="4338638"/>
          <p14:tracePt t="69253" x="2967038" y="4322763"/>
          <p14:tracePt t="69261" x="2998788" y="4306888"/>
          <p14:tracePt t="69269" x="3014663" y="4298950"/>
          <p14:tracePt t="69277" x="3022600" y="4281488"/>
          <p14:tracePt t="69285" x="3046413" y="4273550"/>
          <p14:tracePt t="69293" x="3062288" y="4265613"/>
          <p14:tracePt t="69302" x="3062288" y="4257675"/>
          <p14:tracePt t="69309" x="3070225" y="4257675"/>
          <p14:tracePt t="69317" x="3078163" y="4257675"/>
          <p14:tracePt t="69341" x="3078163" y="4249738"/>
          <p14:tracePt t="71293" x="3070225" y="4273550"/>
          <p14:tracePt t="71301" x="3062288" y="4298950"/>
          <p14:tracePt t="71310" x="3054350" y="4314825"/>
          <p14:tracePt t="71318" x="3046413" y="4330700"/>
          <p14:tracePt t="71325" x="3038475" y="4346575"/>
          <p14:tracePt t="71333" x="3038475" y="4362450"/>
          <p14:tracePt t="71342" x="3022600" y="4370388"/>
          <p14:tracePt t="71350" x="3022600" y="4386263"/>
          <p14:tracePt t="71357" x="3014663" y="4402138"/>
          <p14:tracePt t="71365" x="2998788" y="4402138"/>
          <p14:tracePt t="71373" x="2998788" y="4410075"/>
          <p14:tracePt t="71381" x="2990850" y="4410075"/>
          <p14:tracePt t="71389" x="2990850" y="4418013"/>
          <p14:tracePt t="71397" x="2982913" y="4425950"/>
          <p14:tracePt t="71422" x="2974975" y="4425950"/>
          <p14:tracePt t="71436" x="2967038" y="4433888"/>
          <p14:tracePt t="71445" x="2949575" y="4433888"/>
          <p14:tracePt t="71452" x="2917825" y="4449763"/>
          <p14:tracePt t="71461" x="2894013" y="4465638"/>
          <p14:tracePt t="71469" x="2846388" y="4497388"/>
          <p14:tracePt t="71477" x="2790825" y="4537075"/>
          <p14:tracePt t="71487" x="2751138" y="4568825"/>
          <p14:tracePt t="71495" x="2703513" y="4608513"/>
          <p14:tracePt t="71501" x="2655888" y="4657725"/>
          <p14:tracePt t="71510" x="2616200" y="4689475"/>
          <p14:tracePt t="71520" x="2574925" y="4737100"/>
          <p14:tracePt t="71526" x="2543175" y="4776788"/>
          <p14:tracePt t="71535" x="2511425" y="4816475"/>
          <p14:tracePt t="71542" x="2479675" y="4840288"/>
          <p14:tracePt t="71550" x="2455863" y="4872038"/>
          <p14:tracePt t="71556" x="2432050" y="4887913"/>
          <p14:tracePt t="71565" x="2424113" y="4903788"/>
          <p14:tracePt t="71573" x="2408238" y="4919663"/>
          <p14:tracePt t="71580" x="2392363" y="4927600"/>
          <p14:tracePt t="71589" x="2384425" y="4927600"/>
          <p14:tracePt t="71605" x="2376488" y="4927600"/>
          <p14:tracePt t="71813" x="2400300" y="4935538"/>
          <p14:tracePt t="71820" x="2439988" y="4951413"/>
          <p14:tracePt t="71829" x="2471738" y="4976813"/>
          <p14:tracePt t="71837" x="2527300" y="5008563"/>
          <p14:tracePt t="71844" x="2582863" y="5040313"/>
          <p14:tracePt t="71852" x="2640013" y="5080000"/>
          <p14:tracePt t="71860" x="2679700" y="5111750"/>
          <p14:tracePt t="71869" x="2703513" y="5143500"/>
          <p14:tracePt t="71885" x="2774950" y="5214938"/>
          <p14:tracePt t="71893" x="2806700" y="5254625"/>
          <p14:tracePt t="71900" x="2830513" y="5294313"/>
          <p14:tracePt t="71910" x="2838450" y="5327650"/>
          <p14:tracePt t="71916" x="2846388" y="5343525"/>
          <p14:tracePt t="71925" x="2854325" y="5367338"/>
          <p14:tracePt t="71933" x="2854325" y="5375275"/>
          <p14:tracePt t="71941" x="2862263" y="5391150"/>
          <p14:tracePt t="71949" x="2862263" y="5399088"/>
          <p14:tracePt t="71957" x="2862263" y="5414963"/>
          <p14:tracePt t="71965" x="2862263" y="5430838"/>
          <p14:tracePt t="71973" x="2862263" y="5446713"/>
          <p14:tracePt t="71981" x="2862263" y="5470525"/>
          <p14:tracePt t="71988" x="2886075" y="5510213"/>
          <p14:tracePt t="71996" x="2949575" y="5581650"/>
          <p14:tracePt t="72004" x="3046413" y="5662613"/>
          <p14:tracePt t="72013" x="3197225" y="5757863"/>
          <p14:tracePt t="72021" x="3308350" y="5805488"/>
          <p14:tracePt t="72028" x="3405188" y="5829300"/>
          <p14:tracePt t="72037" x="3476625" y="5829300"/>
          <p14:tracePt t="72046" x="3508375" y="5829300"/>
          <p14:tracePt t="72053" x="3524250" y="5821363"/>
          <p14:tracePt t="72061" x="3548063" y="5781675"/>
          <p14:tracePt t="72068" x="3563938" y="5734050"/>
          <p14:tracePt t="72081" x="3579813" y="5694363"/>
          <p14:tracePt t="72085" x="3595688" y="5637213"/>
          <p14:tracePt t="72093" x="3611563" y="5565775"/>
          <p14:tracePt t="72100" x="3611563" y="5494338"/>
          <p14:tracePt t="72111" x="3611563" y="5422900"/>
          <p14:tracePt t="72117" x="3603625" y="5335588"/>
          <p14:tracePt t="72125" x="3579813" y="5238750"/>
          <p14:tracePt t="72133" x="3548063" y="5151438"/>
          <p14:tracePt t="72141" x="3500438" y="5064125"/>
          <p14:tracePt t="72149" x="3460750" y="4984750"/>
          <p14:tracePt t="72158" x="3413125" y="4903788"/>
          <p14:tracePt t="72165" x="3381375" y="4848225"/>
          <p14:tracePt t="72173" x="3365500" y="4800600"/>
          <p14:tracePt t="72180" x="3357563" y="4768850"/>
          <p14:tracePt t="72189" x="3357563" y="4745038"/>
          <p14:tracePt t="72197" x="3349625" y="4721225"/>
          <p14:tracePt t="72205" x="3349625" y="4697413"/>
          <p14:tracePt t="72212" x="3341688" y="4681538"/>
          <p14:tracePt t="72221" x="3333750" y="4657725"/>
          <p14:tracePt t="72228" x="3325813" y="4633913"/>
          <p14:tracePt t="72237" x="3308350" y="4600575"/>
          <p14:tracePt t="72245" x="3284538" y="4568825"/>
          <p14:tracePt t="72252" x="3276600" y="4552950"/>
          <p14:tracePt t="72260" x="3260725" y="4521200"/>
          <p14:tracePt t="72268" x="3228975" y="4489450"/>
          <p14:tracePt t="72277" x="3213100" y="4465638"/>
          <p14:tracePt t="72285" x="3205163" y="4449763"/>
          <p14:tracePt t="72293" x="3181350" y="4433888"/>
          <p14:tracePt t="72300" x="3173413" y="4418013"/>
          <p14:tracePt t="72310" x="3157538" y="4410075"/>
          <p14:tracePt t="72317" x="3149600" y="4402138"/>
          <p14:tracePt t="72341" x="3141663" y="4402138"/>
          <p14:tracePt t="72357" x="3133725" y="4402138"/>
          <p14:tracePt t="72389" x="3117850" y="4425950"/>
          <p14:tracePt t="72396" x="3101975" y="4465638"/>
          <p14:tracePt t="72404" x="3046413" y="4537075"/>
          <p14:tracePt t="72413" x="2982913" y="4608513"/>
          <p14:tracePt t="72421" x="2886075" y="4705350"/>
          <p14:tracePt t="72429" x="2743200" y="4840288"/>
          <p14:tracePt t="72437" x="2606675" y="4951413"/>
          <p14:tracePt t="72445" x="2447925" y="5103813"/>
          <p14:tracePt t="72452" x="2344738" y="5207000"/>
          <p14:tracePt t="72461" x="2239963" y="5310188"/>
          <p14:tracePt t="72470" x="2168525" y="5399088"/>
          <p14:tracePt t="72478" x="2097088" y="5478463"/>
          <p14:tracePt t="72490" x="2041525" y="5549900"/>
          <p14:tracePt t="72492" x="2001838" y="5597525"/>
          <p14:tracePt t="72501" x="1970088" y="5637213"/>
          <p14:tracePt t="72508" x="1946275" y="5670550"/>
          <p14:tracePt t="72516" x="1930400" y="5678488"/>
          <p14:tracePt t="72526" x="1922463" y="5686425"/>
          <p14:tracePt t="72536" x="1912938" y="5686425"/>
          <p14:tracePt t="72541" x="1912938" y="5694363"/>
          <p14:tracePt t="72557" x="1912938" y="5710238"/>
          <p14:tracePt t="72565" x="1912938" y="5726113"/>
          <p14:tracePt t="72574" x="1912938" y="5749925"/>
          <p14:tracePt t="72583" x="1912938" y="5781675"/>
          <p14:tracePt t="72588" x="1930400" y="5829300"/>
          <p14:tracePt t="72597" x="1946275" y="5868988"/>
          <p14:tracePt t="72604" x="1962150" y="5900738"/>
          <p14:tracePt t="72613" x="1970088" y="5924550"/>
          <p14:tracePt t="72620" x="1970088" y="5948363"/>
          <p14:tracePt t="72637" x="1970088" y="5956300"/>
          <p14:tracePt t="72708" x="1978025" y="5956300"/>
          <p14:tracePt t="72716" x="1985963" y="5956300"/>
          <p14:tracePt t="72724" x="1993900" y="5956300"/>
          <p14:tracePt t="72732" x="2009775" y="5956300"/>
          <p14:tracePt t="72740" x="2017713" y="5956300"/>
          <p14:tracePt t="72757" x="2025650" y="5956300"/>
          <p14:tracePt t="72772" x="2033588" y="5956300"/>
          <p14:tracePt t="72781" x="2049463" y="5948363"/>
          <p14:tracePt t="72788" x="2073275" y="5916613"/>
          <p14:tracePt t="72797" x="2105025" y="5900738"/>
          <p14:tracePt t="72805" x="2136775" y="5868988"/>
          <p14:tracePt t="72813" x="2208213" y="5837238"/>
          <p14:tracePt t="72820" x="2297113" y="5797550"/>
          <p14:tracePt t="72829" x="2384425" y="5765800"/>
          <p14:tracePt t="72837" x="2487613" y="5734050"/>
          <p14:tracePt t="72844" x="2598738" y="5702300"/>
          <p14:tracePt t="72853" x="2727325" y="5670550"/>
          <p14:tracePt t="72862" x="2846388" y="5621338"/>
          <p14:tracePt t="72868" x="2957513" y="5597525"/>
          <p14:tracePt t="72883" x="3054350" y="5557838"/>
          <p14:tracePt t="72885" x="3133725" y="5526088"/>
          <p14:tracePt t="72893" x="3189288" y="5494338"/>
          <p14:tracePt t="72901" x="3236913" y="5462588"/>
          <p14:tracePt t="72909" x="3260725" y="5438775"/>
          <p14:tracePt t="72917" x="3276600" y="5422900"/>
          <p14:tracePt t="72924" x="3292475" y="5391150"/>
          <p14:tracePt t="72933" x="3300413" y="5359400"/>
          <p14:tracePt t="72941" x="3317875" y="5310188"/>
          <p14:tracePt t="72949" x="3317875" y="5246688"/>
          <p14:tracePt t="72957" x="3317875" y="5175250"/>
          <p14:tracePt t="72965" x="3317875" y="5103813"/>
          <p14:tracePt t="72973" x="3317875" y="5016500"/>
          <p14:tracePt t="72981" x="3317875" y="4943475"/>
          <p14:tracePt t="72988" x="3317875" y="4856163"/>
          <p14:tracePt t="72996" x="3317875" y="4768850"/>
          <p14:tracePt t="73005" x="3317875" y="4705350"/>
          <p14:tracePt t="73013" x="3317875" y="4641850"/>
          <p14:tracePt t="73021" x="3308350" y="4576763"/>
          <p14:tracePt t="73029" x="3300413" y="4513263"/>
          <p14:tracePt t="73036" x="3284538" y="4457700"/>
          <p14:tracePt t="73045" x="3268663" y="4410075"/>
          <p14:tracePt t="73053" x="3252788" y="4362450"/>
          <p14:tracePt t="73061" x="3244850" y="4322763"/>
          <p14:tracePt t="73069" x="3228975" y="4281488"/>
          <p14:tracePt t="73077" x="3221038" y="4249738"/>
          <p14:tracePt t="73085" x="3213100" y="4225925"/>
          <p14:tracePt t="73093" x="3197225" y="4202113"/>
          <p14:tracePt t="73101" x="3197225" y="4194175"/>
          <p14:tracePt t="73108" x="3189288" y="4186238"/>
          <p14:tracePt t="73117" x="3181350" y="4186238"/>
          <p14:tracePt t="73135" x="3181350" y="4178300"/>
          <p14:tracePt t="73181" x="3165475" y="4178300"/>
          <p14:tracePt t="73189" x="3141663" y="4186238"/>
          <p14:tracePt t="73196" x="3109913" y="4194175"/>
          <p14:tracePt t="73204" x="3086100" y="4210050"/>
          <p14:tracePt t="73213" x="3070225" y="4225925"/>
          <p14:tracePt t="73221" x="3030538" y="4249738"/>
          <p14:tracePt t="73228" x="2998788" y="4273550"/>
          <p14:tracePt t="73237" x="2941638" y="4306888"/>
          <p14:tracePt t="73245" x="2870200" y="4346575"/>
          <p14:tracePt t="73253" x="2814638" y="4378325"/>
          <p14:tracePt t="73260" x="2735263" y="4418013"/>
          <p14:tracePt t="73268" x="2663825" y="4449763"/>
          <p14:tracePt t="73277" x="2598738" y="4489450"/>
          <p14:tracePt t="73285" x="2519363" y="4529138"/>
          <p14:tracePt t="73292" x="2463800" y="4568825"/>
          <p14:tracePt t="73301" x="2392363" y="4608513"/>
          <p14:tracePt t="73309" x="2328863" y="4657725"/>
          <p14:tracePt t="73317" x="2281238" y="4689475"/>
          <p14:tracePt t="73324" x="2216150" y="4729163"/>
          <p14:tracePt t="73333" x="2168525" y="4760913"/>
          <p14:tracePt t="73341" x="2105025" y="4800600"/>
          <p14:tracePt t="73350" x="2065338" y="4832350"/>
          <p14:tracePt t="73358" x="2025650" y="4856163"/>
          <p14:tracePt t="73366" x="1985963" y="4879975"/>
          <p14:tracePt t="73374" x="1978025" y="4887913"/>
          <p14:tracePt t="73381" x="1970088" y="4903788"/>
          <p14:tracePt t="73389" x="1954213" y="4911725"/>
          <p14:tracePt t="73398" x="1954213" y="4927600"/>
          <p14:tracePt t="73405" x="1938338" y="4935538"/>
          <p14:tracePt t="73413" x="1930400" y="4943475"/>
          <p14:tracePt t="73421" x="1930400" y="4959350"/>
          <p14:tracePt t="73429" x="1922463" y="4967288"/>
          <p14:tracePt t="73437" x="1912938" y="4984750"/>
          <p14:tracePt t="73445" x="1905000" y="5000625"/>
          <p14:tracePt t="73452" x="1889125" y="5016500"/>
          <p14:tracePt t="73460" x="1889125" y="5032375"/>
          <p14:tracePt t="73469" x="1873250" y="5048250"/>
          <p14:tracePt t="73476" x="1865313" y="5080000"/>
          <p14:tracePt t="73486" x="1849438" y="5103813"/>
          <p14:tracePt t="73492" x="1833563" y="5119688"/>
          <p14:tracePt t="73501" x="1817688" y="5135563"/>
          <p14:tracePt t="73508" x="1809750" y="5159375"/>
          <p14:tracePt t="73517" x="1793875" y="5175250"/>
          <p14:tracePt t="73525" x="1785938" y="5183188"/>
          <p14:tracePt t="73535" x="1778000" y="5199063"/>
          <p14:tracePt t="73542" x="1770063" y="5207000"/>
          <p14:tracePt t="73552" x="1770063" y="5214938"/>
          <p14:tracePt t="73557" x="1762125" y="5230813"/>
          <p14:tracePt t="73564" x="1762125" y="5238750"/>
          <p14:tracePt t="73572" x="1762125" y="5254625"/>
          <p14:tracePt t="73580" x="1762125" y="5278438"/>
          <p14:tracePt t="73589" x="1762125" y="5302250"/>
          <p14:tracePt t="73597" x="1762125" y="5319713"/>
          <p14:tracePt t="73605" x="1762125" y="5343525"/>
          <p14:tracePt t="73612" x="1762125" y="5359400"/>
          <p14:tracePt t="73621" x="1762125" y="5383213"/>
          <p14:tracePt t="73629" x="1762125" y="5407025"/>
          <p14:tracePt t="73637" x="1762125" y="5422900"/>
          <p14:tracePt t="73645" x="1762125" y="5430838"/>
          <p14:tracePt t="73654" x="1762125" y="5438775"/>
          <p14:tracePt t="73662" x="1762125" y="5446713"/>
          <p14:tracePt t="73709" x="1778000" y="5486400"/>
          <p14:tracePt t="73717" x="1825625" y="5549900"/>
          <p14:tracePt t="73725" x="1881188" y="5597525"/>
          <p14:tracePt t="73733" x="1930400" y="5645150"/>
          <p14:tracePt t="73742" x="1970088" y="5686425"/>
          <p14:tracePt t="73750" x="2009775" y="5718175"/>
          <p14:tracePt t="73757" x="2017713" y="5734050"/>
          <p14:tracePt t="73765" x="2025650" y="5741988"/>
          <p14:tracePt t="73773" x="2025650" y="5757863"/>
          <p14:tracePt t="73784" x="2033588" y="5757863"/>
          <p14:tracePt t="73853" x="2041525" y="5757863"/>
          <p14:tracePt t="73860" x="2097088" y="5789613"/>
          <p14:tracePt t="73869" x="2176463" y="5821363"/>
          <p14:tracePt t="73876" x="2239963" y="5837238"/>
          <p14:tracePt t="73885" x="2297113" y="5861050"/>
          <p14:tracePt t="73902" x="2360613" y="5868988"/>
          <p14:tracePt t="73919" x="2368550" y="5868988"/>
          <p14:tracePt t="73981" x="2384425" y="5868988"/>
          <p14:tracePt t="73988" x="2408238" y="5861050"/>
          <p14:tracePt t="73996" x="2447925" y="5845175"/>
          <p14:tracePt t="74004" x="2519363" y="5837238"/>
          <p14:tracePt t="74013" x="2590800" y="5829300"/>
          <p14:tracePt t="74021" x="2671763" y="5821363"/>
          <p14:tracePt t="74029" x="2751138" y="5813425"/>
          <p14:tracePt t="74037" x="2830513" y="5805488"/>
          <p14:tracePt t="74045" x="2901950" y="5789613"/>
          <p14:tracePt t="74052" x="2949575" y="5789613"/>
          <p14:tracePt t="74061" x="2974975" y="5781675"/>
          <p14:tracePt t="74069" x="2990850" y="5773738"/>
          <p14:tracePt t="74077" x="2998788" y="5765800"/>
          <p14:tracePt t="74125" x="3006725" y="5765800"/>
          <p14:tracePt t="74132" x="3014663" y="5757863"/>
          <p14:tracePt t="74142" x="3030538" y="5734050"/>
          <p14:tracePt t="74148" x="3038475" y="5710238"/>
          <p14:tracePt t="74157" x="3070225" y="5694363"/>
          <p14:tracePt t="74165" x="3094038" y="5678488"/>
          <p14:tracePt t="74173" x="3117850" y="5653088"/>
          <p14:tracePt t="74180" x="3149600" y="5637213"/>
          <p14:tracePt t="74188" x="3189288" y="5613400"/>
          <p14:tracePt t="74196" x="3205163" y="5597525"/>
          <p14:tracePt t="74205" x="3213100" y="5589588"/>
          <p14:tracePt t="74212" x="3228975" y="5581650"/>
          <p14:tracePt t="74221" x="3228975" y="5573713"/>
          <p14:tracePt t="74229" x="3236913" y="5565775"/>
          <p14:tracePt t="74260" x="3236913" y="5557838"/>
          <p14:tracePt t="74269" x="3244850" y="5541963"/>
          <p14:tracePt t="74276" x="3252788" y="5526088"/>
          <p14:tracePt t="74285" x="3260725" y="5502275"/>
          <p14:tracePt t="74292" x="3260725" y="5478463"/>
          <p14:tracePt t="74300" x="3260725" y="5446713"/>
          <p14:tracePt t="74310" x="3268663" y="5422900"/>
          <p14:tracePt t="74318" x="3276600" y="5399088"/>
          <p14:tracePt t="74325" x="3284538" y="5375275"/>
          <p14:tracePt t="74333" x="3284538" y="5351463"/>
          <p14:tracePt t="74341" x="3292475" y="5327650"/>
          <p14:tracePt t="74348" x="3292475" y="5310188"/>
          <p14:tracePt t="74356" x="3300413" y="5302250"/>
          <p14:tracePt t="74364" x="3300413" y="5294313"/>
          <p14:tracePt t="74373" x="3300413" y="5278438"/>
          <p14:tracePt t="74380" x="3308350" y="5270500"/>
          <p14:tracePt t="74389" x="3308350" y="5262563"/>
          <p14:tracePt t="74397" x="3308350" y="5238750"/>
          <p14:tracePt t="74405" x="3308350" y="5230813"/>
          <p14:tracePt t="74412" x="3308350" y="5214938"/>
          <p14:tracePt t="74423" x="3308350" y="5199063"/>
          <p14:tracePt t="74428" x="3308350" y="5175250"/>
          <p14:tracePt t="74440" x="3308350" y="5159375"/>
          <p14:tracePt t="74444" x="3300413" y="5135563"/>
          <p14:tracePt t="74452" x="3300413" y="5119688"/>
          <p14:tracePt t="74462" x="3300413" y="5103813"/>
          <p14:tracePt t="74469" x="3300413" y="5087938"/>
          <p14:tracePt t="74477" x="3300413" y="5072063"/>
          <p14:tracePt t="74487" x="3300413" y="5064125"/>
          <p14:tracePt t="74492" x="3300413" y="5048250"/>
          <p14:tracePt t="74501" x="3292475" y="5032375"/>
          <p14:tracePt t="74509" x="3292475" y="5024438"/>
          <p14:tracePt t="74518" x="3292475" y="5016500"/>
          <p14:tracePt t="74524" x="3292475" y="5000625"/>
          <p14:tracePt t="74532" x="3284538" y="4984750"/>
          <p14:tracePt t="74541" x="3276600" y="4967288"/>
          <p14:tracePt t="74549" x="3268663" y="4959350"/>
          <p14:tracePt t="74557" x="3268663" y="4935538"/>
          <p14:tracePt t="74564" x="3268663" y="4919663"/>
          <p14:tracePt t="74573" x="3260725" y="4911725"/>
          <p14:tracePt t="74581" x="3252788" y="4887913"/>
          <p14:tracePt t="74589" x="3252788" y="4872038"/>
          <p14:tracePt t="74597" x="3244850" y="4864100"/>
          <p14:tracePt t="74604" x="3236913" y="4848225"/>
          <p14:tracePt t="74613" x="3236913" y="4832350"/>
          <p14:tracePt t="74620" x="3228975" y="4824413"/>
          <p14:tracePt t="74629" x="3221038" y="4824413"/>
          <p14:tracePt t="74637" x="3221038" y="4808538"/>
          <p14:tracePt t="74645" x="3213100" y="4808538"/>
          <p14:tracePt t="74653" x="3205163" y="4800600"/>
          <p14:tracePt t="74670" x="3205163" y="4792663"/>
          <p14:tracePt t="74685" x="3205163" y="4784725"/>
          <p14:tracePt t="74709" x="3197225" y="4784725"/>
          <p14:tracePt t="74836" x="3189288" y="4784725"/>
          <p14:tracePt t="74844" x="3173413" y="4776788"/>
          <p14:tracePt t="74853" x="3149600" y="4776788"/>
          <p14:tracePt t="74860" x="3125788" y="4776788"/>
          <p14:tracePt t="74868" x="3101975" y="4768850"/>
          <p14:tracePt t="74877" x="3078163" y="4768850"/>
          <p14:tracePt t="74885" x="3046413" y="4768850"/>
          <p14:tracePt t="74893" x="3014663" y="4768850"/>
          <p14:tracePt t="74901" x="2974975" y="4768850"/>
          <p14:tracePt t="74909" x="2941638" y="4768850"/>
          <p14:tracePt t="74917" x="2894013" y="4768850"/>
          <p14:tracePt t="74925" x="2854325" y="4768850"/>
          <p14:tracePt t="74933" x="2806700" y="4768850"/>
          <p14:tracePt t="74941" x="2782888" y="4768850"/>
          <p14:tracePt t="74948" x="2751138" y="4768850"/>
          <p14:tracePt t="74956" x="2719388" y="4768850"/>
          <p14:tracePt t="74964" x="2687638" y="4776788"/>
          <p14:tracePt t="74973" x="2663825" y="4776788"/>
          <p14:tracePt t="74982" x="2640013" y="4784725"/>
          <p14:tracePt t="74991" x="2624138" y="4784725"/>
          <p14:tracePt t="74996" x="2606675" y="4792663"/>
          <p14:tracePt t="75005" x="2590800" y="4792663"/>
          <p14:tracePt t="75012" x="2582863" y="4792663"/>
          <p14:tracePt t="75021" x="2566988" y="4792663"/>
          <p14:tracePt t="75037" x="2559050" y="4792663"/>
          <p14:tracePt t="75045" x="2551113" y="4800600"/>
          <p14:tracePt t="75052" x="2543175" y="4800600"/>
          <p14:tracePt t="75069" x="2535238" y="4800600"/>
          <p14:tracePt t="75085" x="2527300" y="4800600"/>
          <p14:tracePt t="75093" x="2527300" y="4808538"/>
          <p14:tracePt t="75101" x="2511425" y="4808538"/>
          <p14:tracePt t="75109" x="2511425" y="4816475"/>
          <p14:tracePt t="75117" x="2503488" y="4816475"/>
          <p14:tracePt t="75126" x="2495550" y="4816475"/>
          <p14:tracePt t="75132" x="2487613" y="4816475"/>
          <p14:tracePt t="75141" x="2479675" y="4816475"/>
          <p14:tracePt t="75156" x="2463800" y="4824413"/>
          <p14:tracePt t="75174" x="2455863" y="4824413"/>
          <p14:tracePt t="75180" x="2447925" y="4824413"/>
          <p14:tracePt t="75189" x="2439988" y="4824413"/>
          <p14:tracePt t="75196" x="2432050" y="4832350"/>
          <p14:tracePt t="75205" x="2432050" y="4840288"/>
          <p14:tracePt t="75213" x="2416175" y="4840288"/>
          <p14:tracePt t="75229" x="2408238" y="4840288"/>
          <p14:tracePt t="75236" x="2400300" y="4848225"/>
          <p14:tracePt t="75262" x="2392363" y="4848225"/>
          <p14:tracePt t="75277" x="2384425" y="4848225"/>
          <p14:tracePt t="75284" x="2384425" y="4856163"/>
          <p14:tracePt t="75333" x="2376488" y="4856163"/>
          <p14:tracePt t="76709" x="2352675" y="4887913"/>
          <p14:tracePt t="76716" x="2336800" y="4911725"/>
          <p14:tracePt t="76724" x="2305050" y="4943475"/>
          <p14:tracePt t="76733" x="2289175" y="4959350"/>
          <p14:tracePt t="76740" x="2255838" y="4992688"/>
          <p14:tracePt t="76748" x="2239963" y="5008563"/>
          <p14:tracePt t="76756" x="2224088" y="5024438"/>
          <p14:tracePt t="76764" x="2208213" y="5040313"/>
          <p14:tracePt t="76772" x="2200275" y="5048250"/>
          <p14:tracePt t="76781" x="2184400" y="5064125"/>
          <p14:tracePt t="76789" x="2176463" y="5072063"/>
          <p14:tracePt t="76797" x="2176463" y="5080000"/>
          <p14:tracePt t="76805" x="2168525" y="5080000"/>
          <p14:tracePt t="76837" x="2168525" y="5087938"/>
          <p14:tracePt t="76869" x="2160588" y="5087938"/>
          <p14:tracePt t="76876" x="2160588" y="5103813"/>
          <p14:tracePt t="76885" x="2136775" y="5111750"/>
          <p14:tracePt t="76893" x="2128838" y="5119688"/>
          <p14:tracePt t="76901" x="2112963" y="5135563"/>
          <p14:tracePt t="76908" x="2105025" y="5143500"/>
          <p14:tracePt t="76917" x="2097088" y="5159375"/>
          <p14:tracePt t="76926" x="2089150" y="5159375"/>
          <p14:tracePt t="76933" x="2081213" y="5167313"/>
          <p14:tracePt t="76941" x="2073275" y="5175250"/>
          <p14:tracePt t="76948" x="2065338" y="5191125"/>
          <p14:tracePt t="76957" x="2057400" y="5199063"/>
          <p14:tracePt t="76965" x="2049463" y="5207000"/>
          <p14:tracePt t="76973" x="2041525" y="5222875"/>
          <p14:tracePt t="76981" x="2033588" y="5230813"/>
          <p14:tracePt t="76991" x="2025650" y="5246688"/>
          <p14:tracePt t="76997" x="2009775" y="5262563"/>
          <p14:tracePt t="77004" x="2009775" y="5270500"/>
          <p14:tracePt t="77013" x="2001838" y="5286375"/>
          <p14:tracePt t="77020" x="2001838" y="5302250"/>
          <p14:tracePt t="77029" x="1993900" y="5319713"/>
          <p14:tracePt t="77036" x="1993900" y="5335588"/>
          <p14:tracePt t="77045" x="1993900" y="5351463"/>
          <p14:tracePt t="77052" x="1993900" y="5367338"/>
          <p14:tracePt t="77061" x="1993900" y="5375275"/>
          <p14:tracePt t="77069" x="1993900" y="5383213"/>
          <p14:tracePt t="77076" x="1993900" y="5391150"/>
          <p14:tracePt t="77101" x="1993900" y="5399088"/>
          <p14:tracePt t="77118" x="1993900" y="5407025"/>
          <p14:tracePt t="77125" x="1993900" y="5422900"/>
          <p14:tracePt t="77134" x="2001838" y="5446713"/>
          <p14:tracePt t="77143" x="2025650" y="5478463"/>
          <p14:tracePt t="77149" x="2065338" y="5510213"/>
          <p14:tracePt t="77157" x="2097088" y="5541963"/>
          <p14:tracePt t="77165" x="2112963" y="5565775"/>
          <p14:tracePt t="77175" x="2144713" y="5589588"/>
          <p14:tracePt t="77180" x="2152650" y="5605463"/>
          <p14:tracePt t="77189" x="2168525" y="5613400"/>
          <p14:tracePt t="77197" x="2176463" y="5629275"/>
          <p14:tracePt t="77213" x="2184400" y="5629275"/>
          <p14:tracePt t="77220" x="2192338" y="5637213"/>
          <p14:tracePt t="77269" x="2224088" y="5653088"/>
          <p14:tracePt t="77277" x="2289175" y="5678488"/>
          <p14:tracePt t="77285" x="2376488" y="5726113"/>
          <p14:tracePt t="77293" x="2479675" y="5757863"/>
          <p14:tracePt t="77301" x="2574925" y="5797550"/>
          <p14:tracePt t="77311" x="2671763" y="5821363"/>
          <p14:tracePt t="77317" x="2759075" y="5837238"/>
          <p14:tracePt t="77325" x="2830513" y="5845175"/>
          <p14:tracePt t="77333" x="2878138" y="5853113"/>
          <p14:tracePt t="77341" x="2925763" y="5861050"/>
          <p14:tracePt t="77349" x="2949575" y="5861050"/>
          <p14:tracePt t="77364" x="2957513" y="5861050"/>
          <p14:tracePt t="77405" x="2974975" y="5861050"/>
          <p14:tracePt t="77413" x="2974975" y="5853113"/>
          <p14:tracePt t="77420" x="2990850" y="5829300"/>
          <p14:tracePt t="77429" x="2998788" y="5805488"/>
          <p14:tracePt t="77436" x="3006725" y="5773738"/>
          <p14:tracePt t="77444" x="3030538" y="5749925"/>
          <p14:tracePt t="77454" x="3070225" y="5710238"/>
          <p14:tracePt t="77461" x="3117850" y="5670550"/>
          <p14:tracePt t="77469" x="3189288" y="5613400"/>
          <p14:tracePt t="77476" x="3244850" y="5565775"/>
          <p14:tracePt t="77487" x="3308350" y="5518150"/>
          <p14:tracePt t="77492" x="3365500" y="5470525"/>
          <p14:tracePt t="77501" x="3405188" y="5446713"/>
          <p14:tracePt t="77508" x="3436938" y="5414963"/>
          <p14:tracePt t="77517" x="3468688" y="5391150"/>
          <p14:tracePt t="77525" x="3476625" y="5375275"/>
          <p14:tracePt t="77533" x="3484563" y="5359400"/>
          <p14:tracePt t="77541" x="3492500" y="5351463"/>
          <p14:tracePt t="77548" x="3492500" y="5343525"/>
          <p14:tracePt t="77557" x="3500438" y="5327650"/>
          <p14:tracePt t="77564" x="3500438" y="5319713"/>
          <p14:tracePt t="77573" x="3508375" y="5310188"/>
          <p14:tracePt t="77581" x="3508375" y="5294313"/>
          <p14:tracePt t="77588" x="3508375" y="5270500"/>
          <p14:tracePt t="77597" x="3508375" y="5246688"/>
          <p14:tracePt t="77605" x="3508375" y="5222875"/>
          <p14:tracePt t="77612" x="3508375" y="5199063"/>
          <p14:tracePt t="77621" x="3508375" y="5183188"/>
          <p14:tracePt t="77629" x="3508375" y="5167313"/>
          <p14:tracePt t="77636" x="3508375" y="5151438"/>
          <p14:tracePt t="77645" x="3508375" y="5143500"/>
          <p14:tracePt t="77652" x="3508375" y="5127625"/>
          <p14:tracePt t="77661" x="3508375" y="5111750"/>
          <p14:tracePt t="77669" x="3508375" y="5087938"/>
          <p14:tracePt t="77677" x="3508375" y="5072063"/>
          <p14:tracePt t="77684" x="3508375" y="5064125"/>
          <p14:tracePt t="77692" x="3500438" y="5056188"/>
          <p14:tracePt t="77702" x="3500438" y="5040313"/>
          <p14:tracePt t="77709" x="3500438" y="5032375"/>
          <p14:tracePt t="77717" x="3500438" y="5024438"/>
          <p14:tracePt t="77725" x="3492500" y="5024438"/>
          <p14:tracePt t="77733" x="3492500" y="5016500"/>
          <p14:tracePt t="77749" x="3492500" y="5008563"/>
          <p14:tracePt t="77805" x="3492500" y="5000625"/>
          <p14:tracePt t="78317" x="3532188" y="5000625"/>
          <p14:tracePt t="78325" x="3587750" y="5000625"/>
          <p14:tracePt t="78332" x="3635375" y="5000625"/>
          <p14:tracePt t="78341" x="3716338" y="5000625"/>
          <p14:tracePt t="78349" x="3779838" y="5000625"/>
          <p14:tracePt t="78357" x="3859213" y="5000625"/>
          <p14:tracePt t="78364" x="3922713" y="5000625"/>
          <p14:tracePt t="78373" x="4011613" y="5000625"/>
          <p14:tracePt t="78380" x="4083050" y="5000625"/>
          <p14:tracePt t="78389" x="4178300" y="5000625"/>
          <p14:tracePt t="78396" x="4257675" y="5000625"/>
          <p14:tracePt t="78404" x="4329113" y="4992688"/>
          <p14:tracePt t="78413" x="4402138" y="4984750"/>
          <p14:tracePt t="78421" x="4457700" y="4984750"/>
          <p14:tracePt t="78429" x="4489450" y="4984750"/>
          <p14:tracePt t="78438" x="4529138" y="4976813"/>
          <p14:tracePt t="78445" x="4552950" y="4976813"/>
          <p14:tracePt t="78452" x="4576763" y="4976813"/>
          <p14:tracePt t="78461" x="4616450" y="4976813"/>
          <p14:tracePt t="78469" x="4664075" y="4976813"/>
          <p14:tracePt t="78477" x="4745038" y="4967288"/>
          <p14:tracePt t="78486" x="4824413" y="4967288"/>
          <p14:tracePt t="78493" x="4935538" y="4967288"/>
          <p14:tracePt t="78501" x="5046663" y="4959350"/>
          <p14:tracePt t="78509" x="5143500" y="4959350"/>
          <p14:tracePt t="78518" x="5230813" y="4951413"/>
          <p14:tracePt t="78524" x="5318125" y="4935538"/>
          <p14:tracePt t="78533" x="5407025" y="4927600"/>
          <p14:tracePt t="78541" x="5470525" y="4919663"/>
          <p14:tracePt t="78549" x="5541963" y="4903788"/>
          <p14:tracePt t="78556" x="5629275" y="4887913"/>
          <p14:tracePt t="78564" x="5716588" y="4864100"/>
          <p14:tracePt t="78573" x="5813425" y="4848225"/>
          <p14:tracePt t="78581" x="5908675" y="4824413"/>
          <p14:tracePt t="78589" x="6003925" y="4816475"/>
          <p14:tracePt t="78598" x="6116638" y="4800600"/>
          <p14:tracePt t="78606" x="6235700" y="4768850"/>
          <p14:tracePt t="78618" x="6346825" y="4752975"/>
          <p14:tracePt t="78620" x="6451600" y="4721225"/>
          <p14:tracePt t="78628" x="6546850" y="4705350"/>
          <p14:tracePt t="78636" x="6642100" y="4681538"/>
          <p14:tracePt t="78645" x="6745288" y="4657725"/>
          <p14:tracePt t="78653" x="6842125" y="4624388"/>
          <p14:tracePt t="78661" x="6929438" y="4600575"/>
          <p14:tracePt t="78669" x="7024688" y="4568825"/>
          <p14:tracePt t="78677" x="7104063" y="4529138"/>
          <p14:tracePt t="78685" x="7192963" y="4505325"/>
          <p14:tracePt t="78693" x="7264400" y="4473575"/>
          <p14:tracePt t="78700" x="7343775" y="4433888"/>
          <p14:tracePt t="78709" x="7423150" y="4410075"/>
          <p14:tracePt t="78717" x="7486650" y="4386263"/>
          <p14:tracePt t="78725" x="7543800" y="4362450"/>
          <p14:tracePt t="78735" x="7591425" y="4346575"/>
          <p14:tracePt t="78741" x="7631113" y="4330700"/>
          <p14:tracePt t="78749" x="7662863" y="4314825"/>
          <p14:tracePt t="78756" x="7702550" y="4306888"/>
          <p14:tracePt t="78765" x="7726363" y="4306888"/>
          <p14:tracePt t="78773" x="7742238" y="4298950"/>
          <p14:tracePt t="78781" x="7758113" y="4291013"/>
          <p14:tracePt t="78789" x="7773988" y="4281488"/>
          <p14:tracePt t="78799" x="7797800" y="4281488"/>
          <p14:tracePt t="78804" x="7821613" y="4281488"/>
          <p14:tracePt t="78813" x="7862888" y="4273550"/>
          <p14:tracePt t="78821" x="7902575" y="4273550"/>
          <p14:tracePt t="78830" x="7934325" y="4265613"/>
          <p14:tracePt t="78836" x="7981950" y="4265613"/>
          <p14:tracePt t="78845" x="8037513" y="4257675"/>
          <p14:tracePt t="78853" x="8093075" y="4249738"/>
          <p14:tracePt t="78862" x="8140700" y="4241800"/>
          <p14:tracePt t="78869" x="8197850" y="4233863"/>
          <p14:tracePt t="78877" x="8253413" y="4225925"/>
          <p14:tracePt t="78902" x="8420100" y="4202113"/>
          <p14:tracePt t="78910" x="8483600" y="4194175"/>
          <p14:tracePt t="78922" x="8548688" y="4186238"/>
          <p14:tracePt t="78924" x="8628063" y="4178300"/>
          <p14:tracePt t="78933" x="8699500" y="4170363"/>
          <p14:tracePt t="78941" x="8778875" y="4154488"/>
          <p14:tracePt t="78949" x="8842375" y="4146550"/>
          <p14:tracePt t="78957" x="8907463" y="4130675"/>
          <p14:tracePt t="78965" x="8963025" y="4122738"/>
          <p14:tracePt t="78973" x="9018588" y="4114800"/>
          <p14:tracePt t="78981" x="9074150" y="4098925"/>
          <p14:tracePt t="78988" x="9137650" y="4083050"/>
          <p14:tracePt t="78997" x="9201150" y="4067175"/>
          <p14:tracePt t="79004" x="9274175" y="4059238"/>
          <p14:tracePt t="79013" x="9345613" y="4035425"/>
          <p14:tracePt t="79020" x="9424988" y="4019550"/>
          <p14:tracePt t="79029" x="9480550" y="4011613"/>
          <p14:tracePt t="79037" x="9544050" y="3987800"/>
          <p14:tracePt t="79045" x="9601200" y="3979863"/>
          <p14:tracePt t="79052" x="9632950" y="3963988"/>
          <p14:tracePt t="79061" x="9688513" y="3948113"/>
          <p14:tracePt t="79069" x="9728200" y="3938588"/>
          <p14:tracePt t="79077" x="9767888" y="3922713"/>
          <p14:tracePt t="79085" x="9807575" y="3906838"/>
          <p14:tracePt t="79093" x="9847263" y="3890963"/>
          <p14:tracePt t="79101" x="9894888" y="3875088"/>
          <p14:tracePt t="79108" x="9952038" y="3851275"/>
          <p14:tracePt t="79117" x="10015538" y="3835400"/>
          <p14:tracePt t="79125" x="10079038" y="3811588"/>
          <p14:tracePt t="79133" x="10158413" y="3787775"/>
          <p14:tracePt t="79140" x="10237788" y="3763963"/>
          <p14:tracePt t="79148" x="10326688" y="3740150"/>
          <p14:tracePt t="79157" x="10406063" y="3724275"/>
          <p14:tracePt t="79164" x="10493375" y="3708400"/>
          <p14:tracePt t="79173" x="10580688" y="3692525"/>
          <p14:tracePt t="79180" x="10645775" y="3676650"/>
          <p14:tracePt t="79188" x="10717213" y="3660775"/>
          <p14:tracePt t="79196" x="10748963" y="3644900"/>
          <p14:tracePt t="79204" x="10772775" y="3636963"/>
          <p14:tracePt t="79213" x="10788650" y="3629025"/>
          <p14:tracePt t="79220" x="10812463" y="3621088"/>
          <p14:tracePt t="79228" x="10820400" y="3621088"/>
          <p14:tracePt t="79236" x="10836275" y="3621088"/>
          <p14:tracePt t="79245" x="10852150" y="3613150"/>
          <p14:tracePt t="79252" x="10875963" y="3605213"/>
          <p14:tracePt t="79261" x="10899775" y="3605213"/>
          <p14:tracePt t="79269" x="10923588" y="3595688"/>
          <p14:tracePt t="79277" x="10955338" y="3595688"/>
          <p14:tracePt t="79285" x="10971213" y="3587750"/>
          <p14:tracePt t="79293" x="10980738" y="3587750"/>
          <p14:tracePt t="79300" x="10988675" y="3579813"/>
          <p14:tracePt t="79309" x="11012488" y="3579813"/>
          <p14:tracePt t="79317" x="11020425" y="3579813"/>
          <p14:tracePt t="79325" x="11044238" y="3571875"/>
          <p14:tracePt t="79333" x="11075988" y="3563938"/>
          <p14:tracePt t="79341" x="11115675" y="3548063"/>
          <p14:tracePt t="79349" x="11155363" y="3540125"/>
          <p14:tracePt t="79357" x="11234738" y="3524250"/>
          <p14:tracePt t="79365" x="11298238" y="3516313"/>
          <p14:tracePt t="79373" x="11363325" y="3508375"/>
          <p14:tracePt t="79380" x="11442700" y="3492500"/>
          <p14:tracePt t="79389" x="11514138" y="3476625"/>
          <p14:tracePt t="79397" x="11569700" y="3476625"/>
          <p14:tracePt t="79404" x="11633200" y="3460750"/>
          <p14:tracePt t="79412" x="11690350" y="3452813"/>
          <p14:tracePt t="79421" x="11745913" y="3444875"/>
          <p14:tracePt t="79429" x="11793538" y="3436938"/>
          <p14:tracePt t="79437" x="11833225" y="3436938"/>
          <p14:tracePt t="79445" x="11872913" y="3429000"/>
          <p14:tracePt t="79455" x="11904663" y="3421063"/>
          <p14:tracePt t="79462" x="11944350" y="3421063"/>
          <p14:tracePt t="79470" x="12015788" y="3413125"/>
          <p14:tracePt t="79478" x="12080875" y="3413125"/>
          <p14:tracePt t="79489" x="12160250" y="3413125"/>
        </p14:tracePtLst>
      </p14:laserTraceLst>
    </p:ext>
  </p:extLs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3BC5694-FA8F-4615-B9D4-CD42C4EB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F745DCA-39A3-4B2F-8A59-D6A9B6E04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altLang="en-US" sz="3600">
                <a:solidFill>
                  <a:srgbClr val="FFFFFF"/>
                </a:solidFill>
              </a:rPr>
              <a:t>Consonants – formant transitions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FF"/>
                </a:solidFill>
              </a:rPr>
              <a:t>Example of an F1 transition for the syllable /da/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ED0B70E-523D-4FB1-8D0A-933A55936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0052" name="Picture 5" descr="formant_transition_diagram"/>
          <p:cNvPicPr>
            <a:picLocks noGrp="1" noChangeAspect="1" noChangeArrowheads="1"/>
          </p:cNvPicPr>
          <p:nvPr>
            <p:ph type="clipArt"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r="5731" b="-1"/>
          <a:stretch/>
        </p:blipFill>
        <p:spPr>
          <a:xfrm>
            <a:off x="4742017" y="640080"/>
            <a:ext cx="6798082" cy="55778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3B061E-884F-4151-A06C-1A398A9A6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69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64"/>
    </mc:Choice>
    <mc:Fallback xmlns="">
      <p:transition spd="slow" advTm="59164"/>
    </mc:Fallback>
  </mc:AlternateContent>
  <p:extLst>
    <p:ext uri="{3A86A75C-4F4B-4683-9AE1-C65F6400EC91}">
      <p14:laserTraceLst xmlns:p14="http://schemas.microsoft.com/office/powerpoint/2010/main">
        <p14:tracePtLst>
          <p14:tracePt t="1163" x="12120563" y="3516313"/>
          <p14:tracePt t="1172" x="12072938" y="3524250"/>
          <p14:tracePt t="1179" x="12041188" y="3532188"/>
          <p14:tracePt t="1187" x="12007850" y="3532188"/>
          <p14:tracePt t="1195" x="11960225" y="3540125"/>
          <p14:tracePt t="1204" x="11936413" y="3548063"/>
          <p14:tracePt t="1211" x="11896725" y="3548063"/>
          <p14:tracePt t="1219" x="11857038" y="3556000"/>
          <p14:tracePt t="1227" x="11801475" y="3563938"/>
          <p14:tracePt t="1235" x="11753850" y="3563938"/>
          <p14:tracePt t="1243" x="11690350" y="3571875"/>
          <p14:tracePt t="1251" x="11609388" y="3579813"/>
          <p14:tracePt t="1259" x="11522075" y="3587750"/>
          <p14:tracePt t="1267" x="11418888" y="3595688"/>
          <p14:tracePt t="1275" x="11274425" y="3595688"/>
          <p14:tracePt t="1283" x="11115675" y="3605213"/>
          <p14:tracePt t="1291" x="10963275" y="3605213"/>
          <p14:tracePt t="1299" x="10828338" y="3621088"/>
          <p14:tracePt t="1307" x="10669588" y="3629025"/>
          <p14:tracePt t="1315" x="10572750" y="3644900"/>
          <p14:tracePt t="1323" x="10469563" y="3660775"/>
          <p14:tracePt t="1331" x="10390188" y="3684588"/>
          <p14:tracePt t="1339" x="10318750" y="3692525"/>
          <p14:tracePt t="1346" x="10261600" y="3708400"/>
          <p14:tracePt t="1355" x="10213975" y="3716338"/>
          <p14:tracePt t="1363" x="10174288" y="3716338"/>
          <p14:tracePt t="1371" x="10134600" y="3724275"/>
          <p14:tracePt t="1379" x="10110788" y="3732213"/>
          <p14:tracePt t="1387" x="10071100" y="3732213"/>
          <p14:tracePt t="1395" x="10055225" y="3740150"/>
          <p14:tracePt t="1403" x="10047288" y="3740150"/>
          <p14:tracePt t="1411" x="10031413" y="3740150"/>
          <p14:tracePt t="1419" x="10023475" y="3740150"/>
          <p14:tracePt t="1435" x="10015538" y="3740150"/>
          <p14:tracePt t="1453" x="10007600" y="3740150"/>
          <p14:tracePt t="1459" x="9999663" y="3740150"/>
          <p14:tracePt t="1467" x="9983788" y="3740150"/>
          <p14:tracePt t="1475" x="9975850" y="3740150"/>
          <p14:tracePt t="1484" x="9967913" y="3740150"/>
          <p14:tracePt t="1491" x="9952038" y="3740150"/>
          <p14:tracePt t="1499" x="9936163" y="3740150"/>
          <p14:tracePt t="1507" x="9926638" y="3748088"/>
          <p14:tracePt t="1516" x="9918700" y="3748088"/>
          <p14:tracePt t="1523" x="9902825" y="3748088"/>
          <p14:tracePt t="1531" x="9886950" y="3748088"/>
          <p14:tracePt t="1539" x="9879013" y="3748088"/>
          <p14:tracePt t="1548" x="9847263" y="3756025"/>
          <p14:tracePt t="1556" x="9831388" y="3756025"/>
          <p14:tracePt t="1564" x="9815513" y="3756025"/>
          <p14:tracePt t="1572" x="9783763" y="3756025"/>
          <p14:tracePt t="1579" x="9759950" y="3756025"/>
          <p14:tracePt t="1587" x="9736138" y="3756025"/>
          <p14:tracePt t="1595" x="9720263" y="3763963"/>
          <p14:tracePt t="1603" x="9696450" y="3763963"/>
          <p14:tracePt t="1611" x="9680575" y="3763963"/>
          <p14:tracePt t="1619" x="9672638" y="3763963"/>
          <p14:tracePt t="1627" x="9664700" y="3763963"/>
          <p14:tracePt t="1643" x="9656763" y="3763963"/>
          <p14:tracePt t="33814" x="9609138" y="3763963"/>
          <p14:tracePt t="33819" x="9464675" y="3763963"/>
          <p14:tracePt t="33827" x="9361488" y="3763963"/>
          <p14:tracePt t="33835" x="9266238" y="3763963"/>
          <p14:tracePt t="33843" x="9201150" y="3763963"/>
          <p14:tracePt t="33850" x="9137650" y="3763963"/>
          <p14:tracePt t="33859" x="9082088" y="3763963"/>
          <p14:tracePt t="33866" x="9042400" y="3763963"/>
          <p14:tracePt t="33876" x="8994775" y="3763963"/>
          <p14:tracePt t="33902" x="8899525" y="3763963"/>
          <p14:tracePt t="33909" x="8883650" y="3763963"/>
          <p14:tracePt t="33914" x="8866188" y="3763963"/>
          <p14:tracePt t="33987" x="8858250" y="3763963"/>
          <p14:tracePt t="33995" x="8850313" y="3763963"/>
          <p14:tracePt t="34003" x="8834438" y="3763963"/>
          <p14:tracePt t="34011" x="8826500" y="3763963"/>
          <p14:tracePt t="34027" x="8810625" y="3763963"/>
          <p14:tracePt t="34043" x="8794750" y="3756025"/>
          <p14:tracePt t="34050" x="8778875" y="3756025"/>
          <p14:tracePt t="34059" x="8770938" y="3748088"/>
          <p14:tracePt t="34067" x="8747125" y="3740150"/>
          <p14:tracePt t="34075" x="8723313" y="3732213"/>
          <p14:tracePt t="34083" x="8675688" y="3724275"/>
          <p14:tracePt t="34092" x="8636000" y="3716338"/>
          <p14:tracePt t="34099" x="8564563" y="3700463"/>
          <p14:tracePt t="34107" x="8491538" y="3676650"/>
          <p14:tracePt t="34114" x="8412163" y="3660775"/>
          <p14:tracePt t="34123" x="8308975" y="3644900"/>
          <p14:tracePt t="34131" x="8197850" y="3629025"/>
          <p14:tracePt t="34140" x="8101013" y="3621088"/>
          <p14:tracePt t="34146" x="8005763" y="3621088"/>
          <p14:tracePt t="34157" x="7934325" y="3621088"/>
          <p14:tracePt t="34163" x="7878763" y="3613150"/>
          <p14:tracePt t="34172" x="7847013" y="3613150"/>
          <p14:tracePt t="34179" x="7821613" y="3605213"/>
          <p14:tracePt t="34188" x="7789863" y="3605213"/>
          <p14:tracePt t="34195" x="7781925" y="3595688"/>
          <p14:tracePt t="34203" x="7766050" y="3595688"/>
          <p14:tracePt t="34211" x="7750175" y="3587750"/>
          <p14:tracePt t="34219" x="7734300" y="3579813"/>
          <p14:tracePt t="34227" x="7718425" y="3571875"/>
          <p14:tracePt t="34235" x="7694613" y="3571875"/>
          <p14:tracePt t="34243" x="7662863" y="3563938"/>
          <p14:tracePt t="34252" x="7615238" y="3556000"/>
          <p14:tracePt t="34260" x="7543800" y="3532188"/>
          <p14:tracePt t="34272" x="7478713" y="3524250"/>
          <p14:tracePt t="34275" x="7391400" y="3500438"/>
          <p14:tracePt t="34283" x="7304088" y="3500438"/>
          <p14:tracePt t="34291" x="7232650" y="3492500"/>
          <p14:tracePt t="34299" x="7169150" y="3492500"/>
          <p14:tracePt t="34307" x="7119938" y="3492500"/>
          <p14:tracePt t="34315" x="7096125" y="3492500"/>
          <p14:tracePt t="34323" x="7072313" y="3492500"/>
          <p14:tracePt t="34331" x="7064375" y="3492500"/>
          <p14:tracePt t="34339" x="7056438" y="3492500"/>
          <p14:tracePt t="34346" x="7048500" y="3492500"/>
          <p14:tracePt t="34427" x="7040563" y="3492500"/>
          <p14:tracePt t="34435" x="7032625" y="3492500"/>
          <p14:tracePt t="34443" x="7000875" y="3492500"/>
          <p14:tracePt t="34451" x="6977063" y="3492500"/>
          <p14:tracePt t="34459" x="6945313" y="3484563"/>
          <p14:tracePt t="34468" x="6913563" y="3476625"/>
          <p14:tracePt t="34476" x="6850063" y="3468688"/>
          <p14:tracePt t="34484" x="6794500" y="3460750"/>
          <p14:tracePt t="34492" x="6729413" y="3452813"/>
          <p14:tracePt t="34501" x="6650038" y="3444875"/>
          <p14:tracePt t="34509" x="6578600" y="3436938"/>
          <p14:tracePt t="34516" x="6499225" y="3429000"/>
          <p14:tracePt t="34523" x="6426200" y="3429000"/>
          <p14:tracePt t="34530" x="6362700" y="3429000"/>
          <p14:tracePt t="34539" x="6315075" y="3429000"/>
          <p14:tracePt t="34547" x="6275388" y="3429000"/>
          <p14:tracePt t="34554" x="6243638" y="3429000"/>
          <p14:tracePt t="34563" x="6227763" y="3429000"/>
          <p14:tracePt t="34571" x="6211888" y="3429000"/>
          <p14:tracePt t="34579" x="6203950" y="3429000"/>
          <p14:tracePt t="34603" x="6196013" y="3429000"/>
          <p14:tracePt t="35043" x="6203950" y="3421063"/>
          <p14:tracePt t="35050" x="6211888" y="3413125"/>
          <p14:tracePt t="35059" x="6227763" y="3413125"/>
          <p14:tracePt t="35075" x="6227763" y="3405188"/>
          <p14:tracePt t="35082" x="6235700" y="3405188"/>
          <p14:tracePt t="35131" x="6235700" y="3397250"/>
          <p14:tracePt t="35140" x="6243638" y="3397250"/>
          <p14:tracePt t="35155" x="6243638" y="3389313"/>
          <p14:tracePt t="35171" x="6251575" y="3389313"/>
          <p14:tracePt t="35179" x="6259513" y="3389313"/>
          <p14:tracePt t="35188" x="6259513" y="3381375"/>
          <p14:tracePt t="35195" x="6267450" y="3381375"/>
          <p14:tracePt t="35203" x="6299200" y="3365500"/>
          <p14:tracePt t="35211" x="6315075" y="3357563"/>
          <p14:tracePt t="35219" x="6346825" y="3349625"/>
          <p14:tracePt t="35227" x="6370638" y="3333750"/>
          <p14:tracePt t="35235" x="6410325" y="3309938"/>
          <p14:tracePt t="35243" x="6434138" y="3302000"/>
          <p14:tracePt t="35251" x="6451600" y="3294063"/>
          <p14:tracePt t="35259" x="6467475" y="3286125"/>
          <p14:tracePt t="35267" x="6483350" y="3286125"/>
          <p14:tracePt t="35274" x="6491288" y="3278188"/>
          <p14:tracePt t="35283" x="6499225" y="3270250"/>
          <p14:tracePt t="35299" x="6507163" y="3270250"/>
          <p14:tracePt t="35307" x="6507163" y="3262313"/>
          <p14:tracePt t="35315" x="6515100" y="3262313"/>
          <p14:tracePt t="35323" x="6523038" y="3262313"/>
          <p14:tracePt t="35334" x="6530975" y="3252788"/>
          <p14:tracePt t="35340" x="6538913" y="3244850"/>
          <p14:tracePt t="35346" x="6554788" y="3236913"/>
          <p14:tracePt t="35354" x="6570663" y="3221038"/>
          <p14:tracePt t="35362" x="6586538" y="3213100"/>
          <p14:tracePt t="35371" x="6602413" y="3197225"/>
          <p14:tracePt t="35379" x="6626225" y="3189288"/>
          <p14:tracePt t="35387" x="6642100" y="3181350"/>
          <p14:tracePt t="35395" x="6657975" y="3173413"/>
          <p14:tracePt t="35403" x="6665913" y="3165475"/>
          <p14:tracePt t="35411" x="6681788" y="3157538"/>
          <p14:tracePt t="35435" x="6681788" y="3149600"/>
          <p14:tracePt t="35443" x="6689725" y="3149600"/>
          <p14:tracePt t="35515" x="6705600" y="3141663"/>
          <p14:tracePt t="35523" x="6737350" y="3125788"/>
          <p14:tracePt t="35531" x="6753225" y="3117850"/>
          <p14:tracePt t="35539" x="6784975" y="3094038"/>
          <p14:tracePt t="35547" x="6802438" y="3078163"/>
          <p14:tracePt t="35555" x="6818313" y="3062288"/>
          <p14:tracePt t="35563" x="6834188" y="3054350"/>
          <p14:tracePt t="35571" x="6842125" y="3046413"/>
          <p14:tracePt t="35579" x="6850063" y="3038475"/>
          <p14:tracePt t="35595" x="6850063" y="3030538"/>
          <p14:tracePt t="35691" x="6850063" y="3014663"/>
          <p14:tracePt t="35699" x="6826250" y="2990850"/>
          <p14:tracePt t="35706" x="6810375" y="2982913"/>
          <p14:tracePt t="35715" x="6802438" y="2974975"/>
          <p14:tracePt t="35723" x="6784975" y="2959100"/>
          <p14:tracePt t="35731" x="6769100" y="2951163"/>
          <p14:tracePt t="35739" x="6761163" y="2943225"/>
          <p14:tracePt t="35747" x="6745288" y="2935288"/>
          <p14:tracePt t="35755" x="6737350" y="2927350"/>
          <p14:tracePt t="35765" x="6729413" y="2919413"/>
          <p14:tracePt t="35771" x="6713538" y="2909888"/>
          <p14:tracePt t="35779" x="6705600" y="2894013"/>
          <p14:tracePt t="35787" x="6689725" y="2894013"/>
          <p14:tracePt t="35797" x="6665913" y="2886075"/>
          <p14:tracePt t="35804" x="6657975" y="2878138"/>
          <p14:tracePt t="35815" x="6650038" y="2870200"/>
          <p14:tracePt t="35818" x="6634163" y="2870200"/>
          <p14:tracePt t="35828" x="6626225" y="2870200"/>
          <p14:tracePt t="35834" x="6618288" y="2862263"/>
          <p14:tracePt t="35861" x="6610350" y="2862263"/>
          <p14:tracePt t="35906" x="6602413" y="2854325"/>
          <p14:tracePt t="35932" x="6594475" y="2854325"/>
          <p14:tracePt t="35939" x="6586538" y="2854325"/>
          <p14:tracePt t="35948" x="6586538" y="2846388"/>
          <p14:tracePt t="35959" x="6578600" y="2846388"/>
          <p14:tracePt t="35971" x="6578600" y="2838450"/>
          <p14:tracePt t="36747" x="6578600" y="2798763"/>
          <p14:tracePt t="36755" x="6578600" y="2782888"/>
          <p14:tracePt t="36765" x="6578600" y="2767013"/>
          <p14:tracePt t="36771" x="6578600" y="2743200"/>
          <p14:tracePt t="36780" x="6578600" y="2727325"/>
          <p14:tracePt t="36787" x="6570663" y="2711450"/>
          <p14:tracePt t="36795" x="6562725" y="2695575"/>
          <p14:tracePt t="36803" x="6554788" y="2687638"/>
          <p14:tracePt t="36811" x="6554788" y="2679700"/>
          <p14:tracePt t="36835" x="6546850" y="2671763"/>
          <p14:tracePt t="39548" x="6546850" y="2655888"/>
          <p14:tracePt t="39555" x="6554788" y="2647950"/>
          <p14:tracePt t="39563" x="6562725" y="2640013"/>
          <p14:tracePt t="39571" x="6570663" y="2624138"/>
          <p14:tracePt t="39595" x="6570663" y="2616200"/>
          <p14:tracePt t="39611" x="6578600" y="2616200"/>
          <p14:tracePt t="39618" x="6578600" y="2608263"/>
          <p14:tracePt t="39627" x="6578600" y="2600325"/>
          <p14:tracePt t="39635" x="6586538" y="2600325"/>
          <p14:tracePt t="39643" x="6586538" y="2592388"/>
          <p14:tracePt t="39651" x="6594475" y="2592388"/>
          <p14:tracePt t="39658" x="6594475" y="2584450"/>
          <p14:tracePt t="39667" x="6602413" y="2576513"/>
          <p14:tracePt t="39675" x="6610350" y="2566988"/>
          <p14:tracePt t="39683" x="6618288" y="2551113"/>
          <p14:tracePt t="39691" x="6634163" y="2543175"/>
          <p14:tracePt t="39699" x="6634163" y="2527300"/>
          <p14:tracePt t="39707" x="6650038" y="2511425"/>
          <p14:tracePt t="39715" x="6657975" y="2503488"/>
          <p14:tracePt t="39723" x="6665913" y="2487613"/>
          <p14:tracePt t="39731" x="6673850" y="2479675"/>
          <p14:tracePt t="39739" x="6673850" y="2463800"/>
          <p14:tracePt t="39748" x="6681788" y="2455863"/>
          <p14:tracePt t="39757" x="6689725" y="2439988"/>
          <p14:tracePt t="39768" x="6689725" y="2432050"/>
          <p14:tracePt t="39770" x="6697663" y="2416175"/>
          <p14:tracePt t="39779" x="6697663" y="2408238"/>
          <p14:tracePt t="39787" x="6705600" y="2400300"/>
          <p14:tracePt t="39795" x="6705600" y="2384425"/>
          <p14:tracePt t="39803" x="6713538" y="2368550"/>
          <p14:tracePt t="39812" x="6713538" y="2360613"/>
          <p14:tracePt t="39818" x="6713538" y="2344738"/>
          <p14:tracePt t="39829" x="6713538" y="2336800"/>
          <p14:tracePt t="39834" x="6721475" y="2320925"/>
          <p14:tracePt t="39843" x="6729413" y="2312988"/>
          <p14:tracePt t="39851" x="6729413" y="2297113"/>
          <p14:tracePt t="39859" x="6737350" y="2281238"/>
          <p14:tracePt t="39866" x="6745288" y="2273300"/>
          <p14:tracePt t="39875" x="6753225" y="2257425"/>
          <p14:tracePt t="39887" x="6761163" y="2241550"/>
          <p14:tracePt t="39891" x="6769100" y="2224088"/>
          <p14:tracePt t="39899" x="6777038" y="2216150"/>
          <p14:tracePt t="39907" x="6784975" y="2200275"/>
          <p14:tracePt t="39915" x="6794500" y="2192338"/>
          <p14:tracePt t="39924" x="6802438" y="2176463"/>
          <p14:tracePt t="39930" x="6810375" y="2168525"/>
          <p14:tracePt t="39947" x="6818313" y="2152650"/>
          <p14:tracePt t="39964" x="6818313" y="2144713"/>
          <p14:tracePt t="39971" x="6826250" y="2136775"/>
          <p14:tracePt t="39979" x="6834188" y="2120900"/>
          <p14:tracePt t="39987" x="6842125" y="2112963"/>
          <p14:tracePt t="39995" x="6842125" y="2105025"/>
          <p14:tracePt t="40003" x="6842125" y="2097088"/>
          <p14:tracePt t="40011" x="6858000" y="2081213"/>
          <p14:tracePt t="40019" x="6865938" y="2073275"/>
          <p14:tracePt t="40027" x="6865938" y="2065338"/>
          <p14:tracePt t="40035" x="6873875" y="2049463"/>
          <p14:tracePt t="40043" x="6881813" y="2041525"/>
          <p14:tracePt t="40051" x="6881813" y="2033588"/>
          <p14:tracePt t="40059" x="6889750" y="2025650"/>
          <p14:tracePt t="40067" x="6889750" y="2017713"/>
          <p14:tracePt t="40075" x="6897688" y="2009775"/>
          <p14:tracePt t="40092" x="6897688" y="2001838"/>
          <p14:tracePt t="40099" x="6905625" y="1993900"/>
          <p14:tracePt t="40115" x="6905625" y="1985963"/>
          <p14:tracePt t="40146" x="6905625" y="1978025"/>
          <p14:tracePt t="40163" x="6913563" y="1978025"/>
          <p14:tracePt t="40172" x="6913563" y="1970088"/>
          <p14:tracePt t="40347" x="6897688" y="1978025"/>
          <p14:tracePt t="40363" x="6897688" y="1985963"/>
          <p14:tracePt t="40435" x="6889750" y="1985963"/>
          <p14:tracePt t="40507" x="6889750" y="1993900"/>
          <p14:tracePt t="40523" x="6889750" y="2001838"/>
          <p14:tracePt t="40620" x="6881813" y="2001838"/>
          <p14:tracePt t="40635" x="6881813" y="2009775"/>
          <p14:tracePt t="40651" x="6873875" y="2017713"/>
          <p14:tracePt t="40667" x="6873875" y="2025650"/>
          <p14:tracePt t="40675" x="6865938" y="2033588"/>
          <p14:tracePt t="40699" x="6865938" y="2041525"/>
          <p14:tracePt t="40731" x="6865938" y="2049463"/>
          <p14:tracePt t="40747" x="6858000" y="2049463"/>
          <p14:tracePt t="40765" x="6858000" y="2057400"/>
          <p14:tracePt t="40771" x="6858000" y="2065338"/>
          <p14:tracePt t="40780" x="6858000" y="2073275"/>
          <p14:tracePt t="40787" x="6858000" y="2081213"/>
          <p14:tracePt t="40796" x="6858000" y="2089150"/>
          <p14:tracePt t="40802" x="6858000" y="2105025"/>
          <p14:tracePt t="40811" x="6858000" y="2112963"/>
          <p14:tracePt t="40819" x="6858000" y="2120900"/>
          <p14:tracePt t="40828" x="6858000" y="2128838"/>
          <p14:tracePt t="40835" x="6858000" y="2144713"/>
          <p14:tracePt t="40843" x="6858000" y="2152650"/>
          <p14:tracePt t="40851" x="6858000" y="2168525"/>
          <p14:tracePt t="40859" x="6858000" y="2176463"/>
          <p14:tracePt t="40867" x="6858000" y="2200275"/>
          <p14:tracePt t="40875" x="6858000" y="2208213"/>
          <p14:tracePt t="40892" x="6858000" y="2224088"/>
          <p14:tracePt t="40899" x="6858000" y="2241550"/>
          <p14:tracePt t="40907" x="6850063" y="2249488"/>
          <p14:tracePt t="40915" x="6850063" y="2257425"/>
          <p14:tracePt t="40923" x="6842125" y="2265363"/>
          <p14:tracePt t="40931" x="6842125" y="2281238"/>
          <p14:tracePt t="40939" x="6834188" y="2289175"/>
          <p14:tracePt t="40947" x="6834188" y="2297113"/>
          <p14:tracePt t="40956" x="6826250" y="2305050"/>
          <p14:tracePt t="40963" x="6826250" y="2320925"/>
          <p14:tracePt t="40979" x="6826250" y="2328863"/>
          <p14:tracePt t="40987" x="6818313" y="2336800"/>
          <p14:tracePt t="40995" x="6818313" y="2344738"/>
          <p14:tracePt t="41011" x="6818313" y="2352675"/>
          <p14:tracePt t="41019" x="6810375" y="2352675"/>
          <p14:tracePt t="41035" x="6810375" y="2360613"/>
          <p14:tracePt t="41051" x="6810375" y="2376488"/>
          <p14:tracePt t="41067" x="6802438" y="2384425"/>
          <p14:tracePt t="41075" x="6802438" y="2400300"/>
          <p14:tracePt t="41082" x="6802438" y="2408238"/>
          <p14:tracePt t="41091" x="6802438" y="2416175"/>
          <p14:tracePt t="41115" x="6802438" y="2424113"/>
          <p14:tracePt t="41147" x="6794500" y="2424113"/>
          <p14:tracePt t="41266" x="6794500" y="2432050"/>
          <p14:tracePt t="41379" x="6794500" y="2424113"/>
          <p14:tracePt t="41458" x="6794500" y="2432050"/>
          <p14:tracePt t="41467" x="6794500" y="2447925"/>
          <p14:tracePt t="41475" x="6794500" y="2455863"/>
          <p14:tracePt t="41484" x="6794500" y="2479675"/>
          <p14:tracePt t="41491" x="6784975" y="2503488"/>
          <p14:tracePt t="41499" x="6784975" y="2527300"/>
          <p14:tracePt t="41507" x="6777038" y="2551113"/>
          <p14:tracePt t="41515" x="6769100" y="2566988"/>
          <p14:tracePt t="41523" x="6761163" y="2576513"/>
          <p14:tracePt t="41531" x="6761163" y="2592388"/>
          <p14:tracePt t="41555" x="6753225" y="2592388"/>
          <p14:tracePt t="41723" x="6753225" y="2584450"/>
          <p14:tracePt t="41771" x="6753225" y="2576513"/>
          <p14:tracePt t="42051" x="6777038" y="2576513"/>
          <p14:tracePt t="42059" x="6818313" y="2592388"/>
          <p14:tracePt t="42066" x="6850063" y="2600325"/>
          <p14:tracePt t="42075" x="6889750" y="2608263"/>
          <p14:tracePt t="42082" x="6921500" y="2616200"/>
          <p14:tracePt t="42091" x="6953250" y="2616200"/>
          <p14:tracePt t="42098" x="6969125" y="2616200"/>
          <p14:tracePt t="42108" x="6992938" y="2624138"/>
          <p14:tracePt t="42115" x="7016750" y="2624138"/>
          <p14:tracePt t="42123" x="7024688" y="2624138"/>
          <p14:tracePt t="42131" x="7024688" y="2632075"/>
          <p14:tracePt t="42140" x="7032625" y="2632075"/>
          <p14:tracePt t="42147" x="7040563" y="2632075"/>
          <p14:tracePt t="42163" x="7048500" y="2632075"/>
          <p14:tracePt t="42171" x="7072313" y="2640013"/>
          <p14:tracePt t="42179" x="7096125" y="2647950"/>
          <p14:tracePt t="42187" x="7127875" y="2647950"/>
          <p14:tracePt t="42195" x="7161213" y="2655888"/>
          <p14:tracePt t="42204" x="7208838" y="2655888"/>
          <p14:tracePt t="42211" x="7240588" y="2655888"/>
          <p14:tracePt t="42219" x="7272338" y="2655888"/>
          <p14:tracePt t="42227" x="7304088" y="2663825"/>
          <p14:tracePt t="42235" x="7327900" y="2663825"/>
          <p14:tracePt t="42243" x="7351713" y="2663825"/>
          <p14:tracePt t="42251" x="7383463" y="2663825"/>
          <p14:tracePt t="42259" x="7423150" y="2663825"/>
          <p14:tracePt t="42267" x="7470775" y="2663825"/>
          <p14:tracePt t="42275" x="7527925" y="2671763"/>
          <p14:tracePt t="42283" x="7583488" y="2671763"/>
          <p14:tracePt t="42291" x="7646988" y="2671763"/>
          <p14:tracePt t="42298" x="7718425" y="2671763"/>
          <p14:tracePt t="42307" x="7781925" y="2671763"/>
          <p14:tracePt t="42315" x="7847013" y="2671763"/>
          <p14:tracePt t="42323" x="7910513" y="2671763"/>
          <p14:tracePt t="42331" x="7942263" y="2671763"/>
          <p14:tracePt t="42339" x="7981950" y="2663825"/>
          <p14:tracePt t="42347" x="7997825" y="2663825"/>
          <p14:tracePt t="42355" x="8013700" y="2655888"/>
          <p14:tracePt t="42363" x="8029575" y="2655888"/>
          <p14:tracePt t="42371" x="8053388" y="2647950"/>
          <p14:tracePt t="42379" x="8069263" y="2647950"/>
          <p14:tracePt t="42387" x="8101013" y="2647950"/>
          <p14:tracePt t="42394" x="8148638" y="2647950"/>
          <p14:tracePt t="42403" x="8213725" y="2640013"/>
          <p14:tracePt t="42410" x="8269288" y="2640013"/>
          <p14:tracePt t="42418" x="8316913" y="2640013"/>
          <p14:tracePt t="42427" x="8396288" y="2640013"/>
          <p14:tracePt t="42435" x="8467725" y="2632075"/>
          <p14:tracePt t="42443" x="8531225" y="2632075"/>
          <p14:tracePt t="42451" x="8604250" y="2632075"/>
          <p14:tracePt t="42459" x="8667750" y="2632075"/>
          <p14:tracePt t="42469" x="8715375" y="2624138"/>
          <p14:tracePt t="42475" x="8755063" y="2624138"/>
          <p14:tracePt t="42487" x="8778875" y="2624138"/>
          <p14:tracePt t="42490" x="8794750" y="2624138"/>
          <p14:tracePt t="42499" x="8802688" y="2624138"/>
          <p14:tracePt t="42507" x="8818563" y="2624138"/>
          <p14:tracePt t="42515" x="8834438" y="2624138"/>
          <p14:tracePt t="42523" x="8858250" y="2624138"/>
          <p14:tracePt t="42531" x="8891588" y="2624138"/>
          <p14:tracePt t="42539" x="8915400" y="2616200"/>
          <p14:tracePt t="42547" x="8947150" y="2616200"/>
          <p14:tracePt t="42554" x="8970963" y="2616200"/>
          <p14:tracePt t="42563" x="9002713" y="2616200"/>
          <p14:tracePt t="42571" x="9026525" y="2616200"/>
          <p14:tracePt t="42578" x="9058275" y="2616200"/>
          <p14:tracePt t="42586" x="9090025" y="2616200"/>
          <p14:tracePt t="42595" x="9121775" y="2616200"/>
          <p14:tracePt t="42603" x="9137650" y="2616200"/>
          <p14:tracePt t="42610" x="9145588" y="2616200"/>
          <p14:tracePt t="42619" x="9161463" y="2616200"/>
          <p14:tracePt t="42731" x="9169400" y="2616200"/>
          <p14:tracePt t="42739" x="9201150" y="2616200"/>
          <p14:tracePt t="42747" x="9224963" y="2616200"/>
          <p14:tracePt t="42755" x="9242425" y="2616200"/>
          <p14:tracePt t="42766" x="9250363" y="2616200"/>
          <p14:tracePt t="42771" x="9258300" y="2616200"/>
          <p14:tracePt t="42963" x="9242425" y="2616200"/>
          <p14:tracePt t="42970" x="9234488" y="2616200"/>
          <p14:tracePt t="42979" x="9217025" y="2616200"/>
          <p14:tracePt t="42987" x="9209088" y="2616200"/>
          <p14:tracePt t="43002" x="9193213" y="2624138"/>
          <p14:tracePt t="43011" x="9177338" y="2624138"/>
          <p14:tracePt t="43019" x="9161463" y="2624138"/>
          <p14:tracePt t="43028" x="9137650" y="2624138"/>
          <p14:tracePt t="43035" x="9113838" y="2624138"/>
          <p14:tracePt t="43043" x="9090025" y="2624138"/>
          <p14:tracePt t="43052" x="9074150" y="2624138"/>
          <p14:tracePt t="43060" x="9050338" y="2624138"/>
          <p14:tracePt t="43067" x="9034463" y="2624138"/>
          <p14:tracePt t="43075" x="9018588" y="2624138"/>
          <p14:tracePt t="43082" x="8994775" y="2624138"/>
          <p14:tracePt t="43092" x="8986838" y="2632075"/>
          <p14:tracePt t="43099" x="8970963" y="2632075"/>
          <p14:tracePt t="43107" x="8963025" y="2632075"/>
          <p14:tracePt t="43115" x="8947150" y="2632075"/>
          <p14:tracePt t="43123" x="8931275" y="2632075"/>
          <p14:tracePt t="43130" x="8907463" y="2640013"/>
          <p14:tracePt t="43140" x="8883650" y="2640013"/>
          <p14:tracePt t="43147" x="8874125" y="2640013"/>
          <p14:tracePt t="43155" x="8858250" y="2640013"/>
          <p14:tracePt t="43163" x="8842375" y="2647950"/>
          <p14:tracePt t="43171" x="8826500" y="2647950"/>
          <p14:tracePt t="43179" x="8810625" y="2647950"/>
          <p14:tracePt t="43187" x="8802688" y="2647950"/>
          <p14:tracePt t="43195" x="8786813" y="2647950"/>
          <p14:tracePt t="43205" x="8763000" y="2647950"/>
          <p14:tracePt t="43210" x="8739188" y="2655888"/>
          <p14:tracePt t="43219" x="8723313" y="2655888"/>
          <p14:tracePt t="43227" x="8699500" y="2655888"/>
          <p14:tracePt t="43235" x="8675688" y="2663825"/>
          <p14:tracePt t="43243" x="8651875" y="2663825"/>
          <p14:tracePt t="43251" x="8636000" y="2671763"/>
          <p14:tracePt t="43259" x="8612188" y="2671763"/>
          <p14:tracePt t="43267" x="8572500" y="2671763"/>
          <p14:tracePt t="43275" x="8523288" y="2671763"/>
          <p14:tracePt t="43283" x="8475663" y="2671763"/>
          <p14:tracePt t="43291" x="8412163" y="2671763"/>
          <p14:tracePt t="43298" x="8340725" y="2679700"/>
          <p14:tracePt t="43307" x="8261350" y="2679700"/>
          <p14:tracePt t="43315" x="8156575" y="2679700"/>
          <p14:tracePt t="43323" x="8045450" y="2679700"/>
          <p14:tracePt t="43331" x="7902575" y="2679700"/>
          <p14:tracePt t="43339" x="7750175" y="2679700"/>
          <p14:tracePt t="43346" x="7599363" y="2679700"/>
          <p14:tracePt t="43354" x="7423150" y="2679700"/>
          <p14:tracePt t="43363" x="7248525" y="2679700"/>
          <p14:tracePt t="43371" x="7145338" y="2695575"/>
          <p14:tracePt t="43379" x="7056438" y="2703513"/>
          <p14:tracePt t="43387" x="6985000" y="2703513"/>
          <p14:tracePt t="43395" x="6937375" y="2711450"/>
          <p14:tracePt t="43403" x="6905625" y="2711450"/>
          <p14:tracePt t="43411" x="6889750" y="2711450"/>
          <p14:tracePt t="43419" x="6881813" y="2711450"/>
          <p14:tracePt t="43427" x="6873875" y="2711450"/>
          <p14:tracePt t="43435" x="6865938" y="2711450"/>
          <p14:tracePt t="43499" x="6858000" y="2711450"/>
          <p14:tracePt t="43507" x="6850063" y="2711450"/>
          <p14:tracePt t="43516" x="6850063" y="2719388"/>
          <p14:tracePt t="43523" x="6834188" y="2719388"/>
          <p14:tracePt t="43539" x="6818313" y="2727325"/>
          <p14:tracePt t="43555" x="6810375" y="2735263"/>
          <p14:tracePt t="43563" x="6802438" y="2735263"/>
          <p14:tracePt t="43571" x="6794500" y="2735263"/>
          <p14:tracePt t="43578" x="6784975" y="2735263"/>
          <p14:tracePt t="43587" x="6769100" y="2743200"/>
          <p14:tracePt t="43595" x="6745288" y="2743200"/>
          <p14:tracePt t="43603" x="6729413" y="2751138"/>
          <p14:tracePt t="43611" x="6705600" y="2751138"/>
          <p14:tracePt t="43619" x="6689725" y="2751138"/>
          <p14:tracePt t="43627" x="6665913" y="2759075"/>
          <p14:tracePt t="43635" x="6642100" y="2767013"/>
          <p14:tracePt t="43643" x="6618288" y="2774950"/>
          <p14:tracePt t="43651" x="6586538" y="2774950"/>
          <p14:tracePt t="43659" x="6554788" y="2774950"/>
          <p14:tracePt t="43668" x="6530975" y="2782888"/>
          <p14:tracePt t="43676" x="6507163" y="2782888"/>
          <p14:tracePt t="43683" x="6499225" y="2790825"/>
          <p14:tracePt t="43691" x="6483350" y="2790825"/>
          <p14:tracePt t="43698" x="6475413" y="2790825"/>
          <p14:tracePt t="43707" x="6467475" y="2798763"/>
          <p14:tracePt t="43715" x="6459538" y="2798763"/>
          <p14:tracePt t="43723" x="6442075" y="2798763"/>
          <p14:tracePt t="43731" x="6434138" y="2798763"/>
          <p14:tracePt t="43747" x="6418263" y="2798763"/>
          <p14:tracePt t="43755" x="6402388" y="2798763"/>
          <p14:tracePt t="43765" x="6394450" y="2798763"/>
          <p14:tracePt t="43771" x="6386513" y="2798763"/>
          <p14:tracePt t="43787" x="6378575" y="2806700"/>
          <p14:tracePt t="44116" x="6386513" y="2798763"/>
          <p14:tracePt t="44124" x="6402388" y="2798763"/>
          <p14:tracePt t="44132" x="6418263" y="2798763"/>
          <p14:tracePt t="44142" x="6426200" y="2790825"/>
          <p14:tracePt t="44146" x="6442075" y="2782888"/>
          <p14:tracePt t="44155" x="6459538" y="2782888"/>
          <p14:tracePt t="44164" x="6475413" y="2782888"/>
          <p14:tracePt t="44174" x="6491288" y="2782888"/>
          <p14:tracePt t="44179" x="6515100" y="2774950"/>
          <p14:tracePt t="44188" x="6538913" y="2774950"/>
          <p14:tracePt t="44195" x="6562725" y="2774950"/>
          <p14:tracePt t="44202" x="6586538" y="2774950"/>
          <p14:tracePt t="44211" x="6618288" y="2767013"/>
          <p14:tracePt t="44219" x="6642100" y="2767013"/>
          <p14:tracePt t="44226" x="6657975" y="2767013"/>
          <p14:tracePt t="44234" x="6681788" y="2767013"/>
          <p14:tracePt t="44243" x="6705600" y="2767013"/>
          <p14:tracePt t="44251" x="6745288" y="2767013"/>
          <p14:tracePt t="44259" x="6810375" y="2767013"/>
          <p14:tracePt t="44266" x="6865938" y="2767013"/>
          <p14:tracePt t="44276" x="6937375" y="2767013"/>
          <p14:tracePt t="44283" x="6992938" y="2767013"/>
          <p14:tracePt t="44291" x="7048500" y="2767013"/>
          <p14:tracePt t="44299" x="7080250" y="2759075"/>
          <p14:tracePt t="44307" x="7112000" y="2759075"/>
          <p14:tracePt t="44315" x="7153275" y="2751138"/>
          <p14:tracePt t="44323" x="7177088" y="2751138"/>
          <p14:tracePt t="44331" x="7192963" y="2751138"/>
          <p14:tracePt t="44339" x="7200900" y="2751138"/>
          <p14:tracePt t="44346" x="7224713" y="2751138"/>
          <p14:tracePt t="44354" x="7232650" y="2751138"/>
          <p14:tracePt t="44363" x="7256463" y="2751138"/>
          <p14:tracePt t="44372" x="7272338" y="2743200"/>
          <p14:tracePt t="44379" x="7304088" y="2735263"/>
          <p14:tracePt t="44393" x="7327900" y="2727325"/>
          <p14:tracePt t="44394" x="7375525" y="2719388"/>
          <p14:tracePt t="44402" x="7407275" y="2711450"/>
          <p14:tracePt t="44411" x="7470775" y="2695575"/>
          <p14:tracePt t="44419" x="7527925" y="2687638"/>
          <p14:tracePt t="44427" x="7591425" y="2671763"/>
          <p14:tracePt t="44435" x="7662863" y="2663825"/>
          <p14:tracePt t="44443" x="7734300" y="2663825"/>
          <p14:tracePt t="44451" x="7805738" y="2655888"/>
          <p14:tracePt t="44459" x="7886700" y="2655888"/>
          <p14:tracePt t="44468" x="7958138" y="2647950"/>
          <p14:tracePt t="44476" x="8029575" y="2647950"/>
          <p14:tracePt t="44483" x="8093075" y="2647950"/>
          <p14:tracePt t="44490" x="8164513" y="2640013"/>
          <p14:tracePt t="44499" x="8197850" y="2640013"/>
          <p14:tracePt t="44507" x="8237538" y="2640013"/>
          <p14:tracePt t="44516" x="8269288" y="2640013"/>
          <p14:tracePt t="44523" x="8316913" y="2640013"/>
          <p14:tracePt t="44531" x="8356600" y="2640013"/>
          <p14:tracePt t="44539" x="8404225" y="2640013"/>
          <p14:tracePt t="44547" x="8451850" y="2640013"/>
          <p14:tracePt t="44555" x="8507413" y="2640013"/>
          <p14:tracePt t="44563" x="8572500" y="2640013"/>
          <p14:tracePt t="44571" x="8636000" y="2640013"/>
          <p14:tracePt t="44579" x="8707438" y="2640013"/>
          <p14:tracePt t="44587" x="8786813" y="2640013"/>
          <p14:tracePt t="44595" x="8866188" y="2640013"/>
          <p14:tracePt t="44603" x="8955088" y="2640013"/>
          <p14:tracePt t="44611" x="9026525" y="2640013"/>
          <p14:tracePt t="44619" x="9105900" y="2640013"/>
          <p14:tracePt t="44627" x="9153525" y="2640013"/>
          <p14:tracePt t="44636" x="9193213" y="2640013"/>
          <p14:tracePt t="44643" x="9224963" y="2640013"/>
          <p14:tracePt t="44650" x="9242425" y="2640013"/>
          <p14:tracePt t="44659" x="9258300" y="2640013"/>
          <p14:tracePt t="44668" x="9274175" y="2640013"/>
          <p14:tracePt t="44676" x="9297988" y="2647950"/>
          <p14:tracePt t="44684" x="9321800" y="2647950"/>
          <p14:tracePt t="44692" x="9353550" y="2655888"/>
          <p14:tracePt t="44700" x="9377363" y="2655888"/>
          <p14:tracePt t="44707" x="9401175" y="2655888"/>
          <p14:tracePt t="44715" x="9417050" y="2655888"/>
          <p14:tracePt t="44723" x="9432925" y="2655888"/>
          <p14:tracePt t="44731" x="9440863" y="2655888"/>
          <p14:tracePt t="44739" x="9448800" y="2655888"/>
          <p14:tracePt t="44843" x="9456738" y="2655888"/>
          <p14:tracePt t="44867" x="9464675" y="2655888"/>
          <p14:tracePt t="44915" x="9464675" y="2640013"/>
          <p14:tracePt t="44923" x="9417050" y="2608263"/>
          <p14:tracePt t="44931" x="9369425" y="2584450"/>
          <p14:tracePt t="44939" x="9337675" y="2566988"/>
          <p14:tracePt t="44947" x="9321800" y="2559050"/>
          <p14:tracePt t="44955" x="9305925" y="2559050"/>
          <p14:tracePt t="44964" x="9297988" y="2559050"/>
          <p14:tracePt t="44971" x="9290050" y="2559050"/>
          <p14:tracePt t="44995" x="9282113" y="2559050"/>
          <p14:tracePt t="45002" x="9274175" y="2559050"/>
          <p14:tracePt t="45019" x="9258300" y="2559050"/>
          <p14:tracePt t="45027" x="9250363" y="2559050"/>
          <p14:tracePt t="45035" x="9234488" y="2559050"/>
          <p14:tracePt t="45043" x="9209088" y="2559050"/>
          <p14:tracePt t="45051" x="9185275" y="2559050"/>
          <p14:tracePt t="45059" x="9161463" y="2559050"/>
          <p14:tracePt t="45067" x="9129713" y="2559050"/>
          <p14:tracePt t="45075" x="9097963" y="2559050"/>
          <p14:tracePt t="45082" x="9074150" y="2559050"/>
          <p14:tracePt t="45091" x="9042400" y="2559050"/>
          <p14:tracePt t="45099" x="9018588" y="2559050"/>
          <p14:tracePt t="45107" x="8994775" y="2559050"/>
          <p14:tracePt t="45115" x="8970963" y="2566988"/>
          <p14:tracePt t="45123" x="8947150" y="2566988"/>
          <p14:tracePt t="45131" x="8923338" y="2566988"/>
          <p14:tracePt t="45140" x="8899525" y="2566988"/>
          <p14:tracePt t="45147" x="8866188" y="2576513"/>
          <p14:tracePt t="45155" x="8834438" y="2576513"/>
          <p14:tracePt t="45163" x="8802688" y="2584450"/>
          <p14:tracePt t="45172" x="8755063" y="2592388"/>
          <p14:tracePt t="45178" x="8723313" y="2592388"/>
          <p14:tracePt t="45187" x="8667750" y="2600325"/>
          <p14:tracePt t="45195" x="8612188" y="2608263"/>
          <p14:tracePt t="45205" x="8564563" y="2608263"/>
          <p14:tracePt t="45210" x="8499475" y="2616200"/>
          <p14:tracePt t="45219" x="8428038" y="2624138"/>
          <p14:tracePt t="45227" x="8380413" y="2632075"/>
          <p14:tracePt t="45236" x="8332788" y="2640013"/>
          <p14:tracePt t="45243" x="8285163" y="2647950"/>
          <p14:tracePt t="45251" x="8245475" y="2655888"/>
          <p14:tracePt t="45259" x="8205788" y="2663825"/>
          <p14:tracePt t="45267" x="8172450" y="2671763"/>
          <p14:tracePt t="45275" x="8140700" y="2671763"/>
          <p14:tracePt t="45285" x="8108950" y="2671763"/>
          <p14:tracePt t="45292" x="8069263" y="2679700"/>
          <p14:tracePt t="45300" x="8037513" y="2679700"/>
          <p14:tracePt t="45307" x="7997825" y="2679700"/>
          <p14:tracePt t="45315" x="7958138" y="2687638"/>
          <p14:tracePt t="45325" x="7926388" y="2695575"/>
          <p14:tracePt t="45330" x="7878763" y="2703513"/>
          <p14:tracePt t="45339" x="7829550" y="2711450"/>
          <p14:tracePt t="45347" x="7773988" y="2711450"/>
          <p14:tracePt t="45355" x="7694613" y="2727325"/>
          <p14:tracePt t="45363" x="7623175" y="2735263"/>
          <p14:tracePt t="45371" x="7535863" y="2743200"/>
          <p14:tracePt t="45378" x="7446963" y="2759075"/>
          <p14:tracePt t="45387" x="7351713" y="2767013"/>
          <p14:tracePt t="45395" x="7280275" y="2790825"/>
          <p14:tracePt t="45402" x="7192963" y="2798763"/>
          <p14:tracePt t="45411" x="7112000" y="2814638"/>
          <p14:tracePt t="45419" x="7048500" y="2830513"/>
          <p14:tracePt t="45427" x="6992938" y="2838450"/>
          <p14:tracePt t="45436" x="6929438" y="2846388"/>
          <p14:tracePt t="45443" x="6873875" y="2854325"/>
          <p14:tracePt t="45451" x="6818313" y="2862263"/>
          <p14:tracePt t="45459" x="6761163" y="2862263"/>
          <p14:tracePt t="45467" x="6713538" y="2870200"/>
          <p14:tracePt t="45474" x="6665913" y="2878138"/>
          <p14:tracePt t="45483" x="6626225" y="2878138"/>
          <p14:tracePt t="45491" x="6594475" y="2878138"/>
          <p14:tracePt t="45499" x="6570663" y="2886075"/>
          <p14:tracePt t="45507" x="6554788" y="2886075"/>
          <p14:tracePt t="45515" x="6554788" y="2894013"/>
          <p14:tracePt t="45523" x="6546850" y="2894013"/>
          <p14:tracePt t="45811" x="6554788" y="2878138"/>
          <p14:tracePt t="45819" x="6562725" y="2870200"/>
          <p14:tracePt t="45827" x="6570663" y="2862263"/>
          <p14:tracePt t="45835" x="6578600" y="2854325"/>
          <p14:tracePt t="45843" x="6578600" y="2846388"/>
          <p14:tracePt t="45851" x="6586538" y="2846388"/>
          <p14:tracePt t="45860" x="6586538" y="2838450"/>
          <p14:tracePt t="45866" x="6594475" y="2838450"/>
          <p14:tracePt t="45876" x="6602413" y="2838450"/>
          <p14:tracePt t="45894" x="6610350" y="2830513"/>
          <p14:tracePt t="45899" x="6610350" y="2822575"/>
          <p14:tracePt t="45923" x="6618288" y="2822575"/>
          <p14:tracePt t="45947" x="6626225" y="2822575"/>
          <p14:tracePt t="45955" x="6626225" y="2814638"/>
          <p14:tracePt t="45963" x="6634163" y="2814638"/>
          <p14:tracePt t="45971" x="6650038" y="2814638"/>
          <p14:tracePt t="45979" x="6665913" y="2806700"/>
          <p14:tracePt t="45986" x="6681788" y="2806700"/>
          <p14:tracePt t="45996" x="6697663" y="2806700"/>
          <p14:tracePt t="46003" x="6721475" y="2806700"/>
          <p14:tracePt t="46010" x="6745288" y="2806700"/>
          <p14:tracePt t="46019" x="6769100" y="2798763"/>
          <p14:tracePt t="46027" x="6784975" y="2798763"/>
          <p14:tracePt t="46034" x="6810375" y="2798763"/>
          <p14:tracePt t="46043" x="6826250" y="2798763"/>
          <p14:tracePt t="46051" x="6842125" y="2798763"/>
          <p14:tracePt t="46059" x="6865938" y="2798763"/>
          <p14:tracePt t="46067" x="6881813" y="2798763"/>
          <p14:tracePt t="46075" x="6929438" y="2798763"/>
          <p14:tracePt t="46083" x="7008813" y="2798763"/>
          <p14:tracePt t="46090" x="7088188" y="2806700"/>
          <p14:tracePt t="46099" x="7208838" y="2814638"/>
          <p14:tracePt t="46108" x="7335838" y="2814638"/>
          <p14:tracePt t="46116" x="7470775" y="2814638"/>
          <p14:tracePt t="46125" x="7639050" y="2814638"/>
          <p14:tracePt t="46132" x="7797800" y="2814638"/>
          <p14:tracePt t="46143" x="7934325" y="2814638"/>
          <p14:tracePt t="46147" x="8037513" y="2806700"/>
          <p14:tracePt t="46155" x="8140700" y="2798763"/>
          <p14:tracePt t="46163" x="8229600" y="2790825"/>
          <p14:tracePt t="46171" x="8308975" y="2774950"/>
          <p14:tracePt t="46179" x="8340725" y="2767013"/>
          <p14:tracePt t="46188" x="8364538" y="2767013"/>
          <p14:tracePt t="46195" x="8372475" y="2759075"/>
          <p14:tracePt t="46251" x="8420100" y="2751138"/>
          <p14:tracePt t="46259" x="8483600" y="2735263"/>
          <p14:tracePt t="46266" x="8556625" y="2727325"/>
          <p14:tracePt t="46275" x="8643938" y="2703513"/>
          <p14:tracePt t="46283" x="8731250" y="2687638"/>
          <p14:tracePt t="46291" x="8810625" y="2671763"/>
          <p14:tracePt t="46299" x="8874125" y="2663825"/>
          <p14:tracePt t="46307" x="8931275" y="2655888"/>
          <p14:tracePt t="46315" x="8955088" y="2647950"/>
          <p14:tracePt t="46323" x="8970963" y="2647950"/>
          <p14:tracePt t="46331" x="8978900" y="2647950"/>
          <p14:tracePt t="46382" x="8986838" y="2647950"/>
          <p14:tracePt t="46387" x="9137650" y="2671763"/>
          <p14:tracePt t="46395" x="9409113" y="2711450"/>
          <p14:tracePt t="46403" x="9759950" y="2743200"/>
          <p14:tracePt t="46411" x="10134600" y="2774950"/>
          <p14:tracePt t="46419" x="10501313" y="2774950"/>
          <p14:tracePt t="46427" x="10788650" y="2774950"/>
          <p14:tracePt t="46435" x="11028363" y="2774950"/>
          <p14:tracePt t="46443" x="11163300" y="2774950"/>
          <p14:tracePt t="46451" x="11258550" y="2759075"/>
          <p14:tracePt t="46458" x="11331575" y="2751138"/>
          <p14:tracePt t="46468" x="11347450" y="2751138"/>
          <p14:tracePt t="46483" x="11355388" y="2751138"/>
          <p14:tracePt t="46515" x="11331575" y="2743200"/>
          <p14:tracePt t="46522" x="11234738" y="2719388"/>
          <p14:tracePt t="46531" x="11115675" y="2695575"/>
          <p14:tracePt t="46539" x="11004550" y="2687638"/>
          <p14:tracePt t="46547" x="10915650" y="2687638"/>
          <p14:tracePt t="46555" x="10868025" y="2687638"/>
          <p14:tracePt t="46563" x="10852150" y="2687638"/>
          <p14:tracePt t="46571" x="10836275" y="2687638"/>
          <p14:tracePt t="46603" x="10828338" y="2687638"/>
          <p14:tracePt t="46611" x="10812463" y="2687638"/>
          <p14:tracePt t="46618" x="10796588" y="2687638"/>
          <p14:tracePt t="46627" x="10764838" y="2687638"/>
          <p14:tracePt t="46634" x="10733088" y="2687638"/>
          <p14:tracePt t="46643" x="10677525" y="2687638"/>
          <p14:tracePt t="46650" x="10637838" y="2687638"/>
          <p14:tracePt t="46658" x="10580688" y="2687638"/>
          <p14:tracePt t="46667" x="10525125" y="2687638"/>
          <p14:tracePt t="46676" x="10453688" y="2687638"/>
          <p14:tracePt t="46684" x="10382250" y="2687638"/>
          <p14:tracePt t="46690" x="10287000" y="2687638"/>
          <p14:tracePt t="46699" x="10182225" y="2687638"/>
          <p14:tracePt t="46707" x="10071100" y="2687638"/>
          <p14:tracePt t="46715" x="9991725" y="2687638"/>
          <p14:tracePt t="46723" x="9910763" y="2687638"/>
          <p14:tracePt t="46731" x="9847263" y="2695575"/>
          <p14:tracePt t="46739" x="9791700" y="2695575"/>
          <p14:tracePt t="46747" x="9752013" y="2703513"/>
          <p14:tracePt t="46755" x="9696450" y="2703513"/>
          <p14:tracePt t="46765" x="9648825" y="2711450"/>
          <p14:tracePt t="46771" x="9601200" y="2711450"/>
          <p14:tracePt t="46781" x="9559925" y="2719388"/>
          <p14:tracePt t="46787" x="9520238" y="2727325"/>
          <p14:tracePt t="46795" x="9472613" y="2727325"/>
          <p14:tracePt t="46802" x="9440863" y="2743200"/>
          <p14:tracePt t="46811" x="9393238" y="2751138"/>
          <p14:tracePt t="46819" x="9337675" y="2759075"/>
          <p14:tracePt t="46827" x="9274175" y="2774950"/>
          <p14:tracePt t="46836" x="9224963" y="2782888"/>
          <p14:tracePt t="46844" x="9161463" y="2790825"/>
          <p14:tracePt t="46850" x="9097963" y="2798763"/>
          <p14:tracePt t="46860" x="9026525" y="2806700"/>
          <p14:tracePt t="46866" x="8947150" y="2814638"/>
          <p14:tracePt t="46875" x="8850313" y="2814638"/>
          <p14:tracePt t="46882" x="8755063" y="2822575"/>
          <p14:tracePt t="46890" x="8675688" y="2822575"/>
          <p14:tracePt t="46899" x="8588375" y="2830513"/>
          <p14:tracePt t="46907" x="8515350" y="2830513"/>
          <p14:tracePt t="46915" x="8443913" y="2830513"/>
          <p14:tracePt t="46924" x="8396288" y="2830513"/>
          <p14:tracePt t="46930" x="8340725" y="2830513"/>
          <p14:tracePt t="46938" x="8301038" y="2830513"/>
          <p14:tracePt t="46946" x="8245475" y="2830513"/>
          <p14:tracePt t="46955" x="8180388" y="2830513"/>
          <p14:tracePt t="46963" x="8132763" y="2830513"/>
          <p14:tracePt t="46971" x="8069263" y="2830513"/>
          <p14:tracePt t="46979" x="8005763" y="2830513"/>
          <p14:tracePt t="46986" x="7942263" y="2830513"/>
          <p14:tracePt t="46995" x="7878763" y="2830513"/>
          <p14:tracePt t="47003" x="7813675" y="2830513"/>
          <p14:tracePt t="47011" x="7742238" y="2822575"/>
          <p14:tracePt t="47019" x="7662863" y="2822575"/>
          <p14:tracePt t="47027" x="7591425" y="2814638"/>
          <p14:tracePt t="47035" x="7527925" y="2814638"/>
          <p14:tracePt t="47043" x="7454900" y="2814638"/>
          <p14:tracePt t="47050" x="7407275" y="2814638"/>
          <p14:tracePt t="47059" x="7383463" y="2814638"/>
          <p14:tracePt t="47067" x="7367588" y="2814638"/>
          <p14:tracePt t="47074" x="7351713" y="2814638"/>
          <p14:tracePt t="47083" x="7343775" y="2814638"/>
          <p14:tracePt t="47115" x="7335838" y="2814638"/>
          <p14:tracePt t="47267" x="7296150" y="2814638"/>
          <p14:tracePt t="47275" x="7240588" y="2806700"/>
          <p14:tracePt t="47283" x="7185025" y="2798763"/>
          <p14:tracePt t="47290" x="7135813" y="2798763"/>
          <p14:tracePt t="47299" x="7080250" y="2798763"/>
          <p14:tracePt t="47307" x="7008813" y="2798763"/>
          <p14:tracePt t="47315" x="6929438" y="2798763"/>
          <p14:tracePt t="47323" x="6850063" y="2798763"/>
          <p14:tracePt t="47331" x="6761163" y="2798763"/>
          <p14:tracePt t="47339" x="6673850" y="2798763"/>
          <p14:tracePt t="47346" x="6594475" y="2798763"/>
          <p14:tracePt t="47355" x="6530975" y="2798763"/>
          <p14:tracePt t="47363" x="6499225" y="2798763"/>
          <p14:tracePt t="47371" x="6483350" y="2798763"/>
          <p14:tracePt t="47379" x="6475413" y="2798763"/>
          <p14:tracePt t="47387" x="6467475" y="2798763"/>
          <p14:tracePt t="47523" x="6475413" y="2798763"/>
          <p14:tracePt t="48683" x="6467475" y="2806700"/>
          <p14:tracePt t="48690" x="6459538" y="2814638"/>
          <p14:tracePt t="48699" x="6451600" y="2822575"/>
          <p14:tracePt t="48707" x="6451600" y="2830513"/>
          <p14:tracePt t="48715" x="6442075" y="2830513"/>
          <p14:tracePt t="48747" x="6434138" y="2830513"/>
          <p14:tracePt t="50267" x="6426200" y="2838450"/>
          <p14:tracePt t="50283" x="6418263" y="2846388"/>
          <p14:tracePt t="50291" x="6418263" y="2854325"/>
          <p14:tracePt t="50299" x="6410325" y="2854325"/>
          <p14:tracePt t="50411" x="6410325" y="2862263"/>
          <p14:tracePt t="50427" x="6402388" y="2862263"/>
          <p14:tracePt t="50443" x="6394450" y="2870200"/>
          <p14:tracePt t="50451" x="6394450" y="2878138"/>
          <p14:tracePt t="50467" x="6386513" y="2878138"/>
          <p14:tracePt t="50485" x="6386513" y="2886075"/>
          <p14:tracePt t="50507" x="6378575" y="2894013"/>
          <p14:tracePt t="50523" x="6370638" y="2894013"/>
          <p14:tracePt t="50531" x="6362700" y="2901950"/>
          <p14:tracePt t="50539" x="6362700" y="2909888"/>
          <p14:tracePt t="50547" x="6354763" y="2909888"/>
          <p14:tracePt t="50555" x="6354763" y="2919413"/>
          <p14:tracePt t="50563" x="6330950" y="2935288"/>
          <p14:tracePt t="50571" x="6323013" y="2943225"/>
          <p14:tracePt t="50580" x="6315075" y="2959100"/>
          <p14:tracePt t="50587" x="6283325" y="2974975"/>
          <p14:tracePt t="50595" x="6267450" y="2990850"/>
          <p14:tracePt t="50603" x="6243638" y="3006725"/>
          <p14:tracePt t="50611" x="6219825" y="3022600"/>
          <p14:tracePt t="50619" x="6203950" y="3038475"/>
          <p14:tracePt t="50627" x="6180138" y="3062288"/>
          <p14:tracePt t="50635" x="6148388" y="3070225"/>
          <p14:tracePt t="50643" x="6132513" y="3086100"/>
          <p14:tracePt t="50650" x="6091238" y="3109913"/>
          <p14:tracePt t="50658" x="6083300" y="3125788"/>
          <p14:tracePt t="50667" x="6059488" y="3141663"/>
          <p14:tracePt t="50675" x="6027738" y="3165475"/>
          <p14:tracePt t="50682" x="6003925" y="3189288"/>
          <p14:tracePt t="50691" x="5980113" y="3205163"/>
          <p14:tracePt t="50699" x="5956300" y="3228975"/>
          <p14:tracePt t="50706" x="5916613" y="3252788"/>
          <p14:tracePt t="50715" x="5892800" y="3278188"/>
          <p14:tracePt t="50723" x="5861050" y="3294063"/>
          <p14:tracePt t="50731" x="5837238" y="3317875"/>
          <p14:tracePt t="50739" x="5821363" y="3333750"/>
          <p14:tracePt t="50747" x="5797550" y="3357563"/>
          <p14:tracePt t="50755" x="5781675" y="3373438"/>
          <p14:tracePt t="50763" x="5765800" y="3389313"/>
          <p14:tracePt t="50771" x="5757863" y="3405188"/>
          <p14:tracePt t="50780" x="5749925" y="3413125"/>
          <p14:tracePt t="50787" x="5732463" y="3421063"/>
          <p14:tracePt t="50795" x="5724525" y="3436938"/>
          <p14:tracePt t="50802" x="5716588" y="3444875"/>
          <p14:tracePt t="50811" x="5708650" y="3460750"/>
          <p14:tracePt t="50827" x="5700713" y="3468688"/>
          <p14:tracePt t="50835" x="5692775" y="3476625"/>
          <p14:tracePt t="50844" x="5684838" y="3484563"/>
          <p14:tracePt t="50850" x="5661025" y="3508375"/>
          <p14:tracePt t="50858" x="5653088" y="3516313"/>
          <p14:tracePt t="50867" x="5637213" y="3532188"/>
          <p14:tracePt t="50875" x="5621338" y="3540125"/>
          <p14:tracePt t="50892" x="5589588" y="3571875"/>
          <p14:tracePt t="50910" x="5581650" y="3579813"/>
          <p14:tracePt t="50923" x="5581650" y="3587750"/>
          <p14:tracePt t="50987" x="5581650" y="3595688"/>
          <p14:tracePt t="50995" x="5581650" y="3613150"/>
          <p14:tracePt t="51010" x="5581650" y="3621088"/>
          <p14:tracePt t="51027" x="5581650" y="3629025"/>
          <p14:tracePt t="51051" x="5581650" y="3636963"/>
          <p14:tracePt t="51059" x="5581650" y="3644900"/>
          <p14:tracePt t="51091" x="5573713" y="3652838"/>
          <p14:tracePt t="51115" x="5573713" y="3660775"/>
          <p14:tracePt t="51141" x="5573713" y="3676650"/>
          <p14:tracePt t="51155" x="5573713" y="3684588"/>
          <p14:tracePt t="51181" x="5573713" y="3692525"/>
          <p14:tracePt t="51195" x="5573713" y="3708400"/>
          <p14:tracePt t="51211" x="5573713" y="3716338"/>
          <p14:tracePt t="51227" x="5573713" y="3732213"/>
          <p14:tracePt t="51243" x="5573713" y="3740150"/>
          <p14:tracePt t="51259" x="5573713" y="3748088"/>
          <p14:tracePt t="51275" x="5573713" y="3756025"/>
          <p14:tracePt t="51291" x="5573713" y="3763963"/>
          <p14:tracePt t="51347" x="5573713" y="3771900"/>
          <p14:tracePt t="51355" x="5581650" y="3771900"/>
          <p14:tracePt t="51371" x="5589588" y="3771900"/>
          <p14:tracePt t="51867" x="5597525" y="3771900"/>
          <p14:tracePt t="51875" x="5597525" y="3763963"/>
          <p14:tracePt t="51891" x="5597525" y="3756025"/>
          <p14:tracePt t="52363" x="5597525" y="3740150"/>
          <p14:tracePt t="52371" x="5605463" y="3724275"/>
          <p14:tracePt t="52380" x="5613400" y="3708400"/>
          <p14:tracePt t="52387" x="5613400" y="3692525"/>
          <p14:tracePt t="52394" x="5621338" y="3684588"/>
          <p14:tracePt t="52403" x="5629275" y="3668713"/>
          <p14:tracePt t="52410" x="5637213" y="3660775"/>
          <p14:tracePt t="52419" x="5637213" y="3652838"/>
          <p14:tracePt t="52435" x="5645150" y="3644900"/>
          <p14:tracePt t="52451" x="5645150" y="3636963"/>
          <p14:tracePt t="52466" x="5645150" y="3621088"/>
          <p14:tracePt t="52482" x="5653088" y="3605213"/>
          <p14:tracePt t="52491" x="5661025" y="3587750"/>
          <p14:tracePt t="52499" x="5661025" y="3579813"/>
          <p14:tracePt t="52507" x="5668963" y="3571875"/>
          <p14:tracePt t="52514" x="5676900" y="3556000"/>
          <p14:tracePt t="52523" x="5684838" y="3548063"/>
          <p14:tracePt t="52531" x="5692775" y="3532188"/>
          <p14:tracePt t="52539" x="5700713" y="3524250"/>
          <p14:tracePt t="52547" x="5708650" y="3516313"/>
          <p14:tracePt t="52555" x="5716588" y="3500438"/>
          <p14:tracePt t="52562" x="5732463" y="3484563"/>
          <p14:tracePt t="52571" x="5732463" y="3476625"/>
          <p14:tracePt t="52579" x="5749925" y="3452813"/>
          <p14:tracePt t="52587" x="5765800" y="3429000"/>
          <p14:tracePt t="52594" x="5789613" y="3413125"/>
          <p14:tracePt t="52603" x="5805488" y="3381375"/>
          <p14:tracePt t="52610" x="5837238" y="3357563"/>
          <p14:tracePt t="52619" x="5868988" y="3325813"/>
          <p14:tracePt t="52626" x="5892800" y="3294063"/>
          <p14:tracePt t="52634" x="5924550" y="3278188"/>
          <p14:tracePt t="52642" x="5948363" y="3252788"/>
          <p14:tracePt t="52651" x="5980113" y="3236913"/>
          <p14:tracePt t="52659" x="5988050" y="3213100"/>
          <p14:tracePt t="52667" x="6003925" y="3197225"/>
          <p14:tracePt t="52674" x="6035675" y="3173413"/>
          <p14:tracePt t="52683" x="6059488" y="3149600"/>
          <p14:tracePt t="52691" x="6075363" y="3125788"/>
          <p14:tracePt t="52699" x="6100763" y="3086100"/>
          <p14:tracePt t="52707" x="6132513" y="3046413"/>
          <p14:tracePt t="52715" x="6164263" y="3006725"/>
          <p14:tracePt t="52723" x="6196013" y="2959100"/>
          <p14:tracePt t="52731" x="6227763" y="2909888"/>
          <p14:tracePt t="52739" x="6251575" y="2886075"/>
          <p14:tracePt t="52747" x="6275388" y="2846388"/>
          <p14:tracePt t="52755" x="6291263" y="2830513"/>
          <p14:tracePt t="52763" x="6307138" y="2806700"/>
          <p14:tracePt t="52771" x="6315075" y="2798763"/>
          <p14:tracePt t="52780" x="6323013" y="2790825"/>
          <p14:tracePt t="52796" x="6330950" y="2782888"/>
          <p14:tracePt t="52811" x="6338888" y="2782888"/>
          <p14:tracePt t="52875" x="6338888" y="2774950"/>
          <p14:tracePt t="52891" x="6346825" y="2767013"/>
          <p14:tracePt t="52898" x="6354763" y="2759075"/>
          <p14:tracePt t="52906" x="6362700" y="2751138"/>
          <p14:tracePt t="52914" x="6378575" y="2735263"/>
          <p14:tracePt t="52923" x="6386513" y="2727325"/>
          <p14:tracePt t="52931" x="6394450" y="2719388"/>
          <p14:tracePt t="52939" x="6402388" y="2703513"/>
          <p14:tracePt t="53075" x="6402388" y="2727325"/>
          <p14:tracePt t="53083" x="6386513" y="2767013"/>
          <p14:tracePt t="53092" x="6362700" y="2798763"/>
          <p14:tracePt t="53099" x="6338888" y="2846388"/>
          <p14:tracePt t="53107" x="6315075" y="2886075"/>
          <p14:tracePt t="53115" x="6283325" y="2935288"/>
          <p14:tracePt t="53123" x="6251575" y="2982913"/>
          <p14:tracePt t="53131" x="6235700" y="3022600"/>
          <p14:tracePt t="53141" x="6203950" y="3054350"/>
          <p14:tracePt t="53146" x="6180138" y="3094038"/>
          <p14:tracePt t="53155" x="6148388" y="3141663"/>
          <p14:tracePt t="53163" x="6124575" y="3189288"/>
          <p14:tracePt t="53172" x="6091238" y="3236913"/>
          <p14:tracePt t="53179" x="6059488" y="3286125"/>
          <p14:tracePt t="53187" x="6019800" y="3341688"/>
          <p14:tracePt t="53195" x="5988050" y="3389313"/>
          <p14:tracePt t="53204" x="5964238" y="3429000"/>
          <p14:tracePt t="53210" x="5932488" y="3476625"/>
          <p14:tracePt t="53218" x="5900738" y="3516313"/>
          <p14:tracePt t="53228" x="5876925" y="3556000"/>
          <p14:tracePt t="53235" x="5845175" y="3587750"/>
          <p14:tracePt t="53243" x="5829300" y="3621088"/>
          <p14:tracePt t="53251" x="5797550" y="3652838"/>
          <p14:tracePt t="53259" x="5765800" y="3676650"/>
          <p14:tracePt t="53266" x="5749925" y="3692525"/>
          <p14:tracePt t="53275" x="5740400" y="3716338"/>
          <p14:tracePt t="53282" x="5716588" y="3724275"/>
          <p14:tracePt t="53290" x="5708650" y="3740150"/>
          <p14:tracePt t="53298" x="5700713" y="3748088"/>
          <p14:tracePt t="53306" x="5692775" y="3756025"/>
          <p14:tracePt t="53323" x="5684838" y="3763963"/>
          <p14:tracePt t="53339" x="5676900" y="3779838"/>
          <p14:tracePt t="53346" x="5661025" y="3787775"/>
          <p14:tracePt t="53355" x="5653088" y="3795713"/>
          <p14:tracePt t="53363" x="5637213" y="3811588"/>
          <p14:tracePt t="53371" x="5629275" y="3827463"/>
          <p14:tracePt t="53379" x="5613400" y="3843338"/>
          <p14:tracePt t="53387" x="5605463" y="3851275"/>
          <p14:tracePt t="53395" x="5605463" y="3859213"/>
          <p14:tracePt t="53403" x="5597525" y="3859213"/>
          <p14:tracePt t="53612" x="5597525" y="3851275"/>
          <p14:tracePt t="53642" x="5597525" y="3843338"/>
          <p14:tracePt t="53995" x="5597525" y="3835400"/>
          <p14:tracePt t="54843" x="5597525" y="3819525"/>
          <p14:tracePt t="54851" x="5597525" y="3803650"/>
          <p14:tracePt t="54860" x="5605463" y="3787775"/>
          <p14:tracePt t="54867" x="5605463" y="3771900"/>
          <p14:tracePt t="54875" x="5613400" y="3763963"/>
          <p14:tracePt t="54891" x="5621338" y="3748088"/>
          <p14:tracePt t="54899" x="5621338" y="3740150"/>
          <p14:tracePt t="54915" x="5621338" y="3732213"/>
          <p14:tracePt t="54923" x="5621338" y="3724275"/>
          <p14:tracePt t="54939" x="5629275" y="3716338"/>
          <p14:tracePt t="54995" x="5629275" y="3708400"/>
          <p14:tracePt t="55075" x="5637213" y="3692525"/>
          <p14:tracePt t="55083" x="5645150" y="3668713"/>
          <p14:tracePt t="55091" x="5653088" y="3644900"/>
          <p14:tracePt t="55099" x="5676900" y="3621088"/>
          <p14:tracePt t="55107" x="5692775" y="3595688"/>
          <p14:tracePt t="55115" x="5700713" y="3563938"/>
          <p14:tracePt t="55123" x="5716588" y="3540125"/>
          <p14:tracePt t="55131" x="5732463" y="3516313"/>
          <p14:tracePt t="55141" x="5740400" y="3484563"/>
          <p14:tracePt t="55147" x="5765800" y="3460750"/>
          <p14:tracePt t="55155" x="5773738" y="3436938"/>
          <p14:tracePt t="55164" x="5789613" y="3397250"/>
          <p14:tracePt t="55172" x="5805488" y="3357563"/>
          <p14:tracePt t="55179" x="5837238" y="3309938"/>
          <p14:tracePt t="55187" x="5861050" y="3252788"/>
          <p14:tracePt t="55195" x="5884863" y="3221038"/>
          <p14:tracePt t="55202" x="5916613" y="3173413"/>
          <p14:tracePt t="55211" x="5948363" y="3141663"/>
          <p14:tracePt t="55218" x="5964238" y="3101975"/>
          <p14:tracePt t="55227" x="5995988" y="3078163"/>
          <p14:tracePt t="55235" x="6011863" y="3054350"/>
          <p14:tracePt t="55243" x="6035675" y="3038475"/>
          <p14:tracePt t="55251" x="6051550" y="3014663"/>
          <p14:tracePt t="55259" x="6083300" y="2990850"/>
          <p14:tracePt t="55266" x="6108700" y="2967038"/>
          <p14:tracePt t="55275" x="6140450" y="2951163"/>
          <p14:tracePt t="55283" x="6164263" y="2919413"/>
          <p14:tracePt t="55291" x="6203950" y="2886075"/>
          <p14:tracePt t="55299" x="6235700" y="2862263"/>
          <p14:tracePt t="55309" x="6267450" y="2838450"/>
          <p14:tracePt t="55315" x="6291263" y="2822575"/>
          <p14:tracePt t="55322" x="6307138" y="2806700"/>
          <p14:tracePt t="55330" x="6315075" y="2806700"/>
          <p14:tracePt t="55555" x="6315075" y="2798763"/>
          <p14:tracePt t="56227" x="6338888" y="2798763"/>
          <p14:tracePt t="56235" x="6507163" y="2806700"/>
          <p14:tracePt t="56242" x="6729413" y="2806700"/>
          <p14:tracePt t="56250" x="6921500" y="2806700"/>
          <p14:tracePt t="56258" x="7135813" y="2806700"/>
          <p14:tracePt t="56267" x="7335838" y="2806700"/>
          <p14:tracePt t="56275" x="7535863" y="2806700"/>
          <p14:tracePt t="56283" x="7654925" y="2798763"/>
          <p14:tracePt t="56291" x="7766050" y="2790825"/>
          <p14:tracePt t="56299" x="7862888" y="2790825"/>
          <p14:tracePt t="56308" x="7918450" y="2782888"/>
          <p14:tracePt t="56314" x="7958138" y="2774950"/>
          <p14:tracePt t="56323" x="7974013" y="2774950"/>
          <p14:tracePt t="56419" x="7981950" y="2774950"/>
          <p14:tracePt t="56426" x="8013700" y="2759075"/>
          <p14:tracePt t="56436" x="8029575" y="2751138"/>
          <p14:tracePt t="56443" x="8045450" y="2735263"/>
          <p14:tracePt t="56455" x="8069263" y="2735263"/>
          <p14:tracePt t="56458" x="8093075" y="2719388"/>
          <p14:tracePt t="56467" x="8116888" y="2711450"/>
          <p14:tracePt t="56475" x="8148638" y="2703513"/>
          <p14:tracePt t="56483" x="8180388" y="2695575"/>
          <p14:tracePt t="56491" x="8205788" y="2687638"/>
          <p14:tracePt t="56499" x="8237538" y="2687638"/>
          <p14:tracePt t="56507" x="8253413" y="2679700"/>
          <p14:tracePt t="56516" x="8269288" y="2679700"/>
          <p14:tracePt t="56531" x="8277225" y="2679700"/>
          <p14:tracePt t="56539" x="8285163" y="2679700"/>
          <p14:tracePt t="56548" x="8308975" y="2679700"/>
          <p14:tracePt t="56555" x="8388350" y="2679700"/>
          <p14:tracePt t="56562" x="8588375" y="2711450"/>
          <p14:tracePt t="56571" x="9026525" y="2774950"/>
          <p14:tracePt t="56581" x="9617075" y="2822575"/>
          <p14:tracePt t="56587" x="10221913" y="2846388"/>
          <p14:tracePt t="56595" x="10820400" y="2846388"/>
          <p14:tracePt t="56603" x="11323638" y="2846388"/>
          <p14:tracePt t="56610" x="11753850" y="2838450"/>
          <p14:tracePt t="56619" x="12041188" y="2806700"/>
          <p14:tracePt t="56627" x="12160250" y="2798763"/>
          <p14:tracePt t="56700" x="12096750" y="2751138"/>
          <p14:tracePt t="56707" x="11984038" y="2727325"/>
          <p14:tracePt t="56715" x="11864975" y="2711450"/>
          <p14:tracePt t="56722" x="11769725" y="2703513"/>
          <p14:tracePt t="56732" x="11674475" y="2703513"/>
          <p14:tracePt t="56739" x="11609388" y="2703513"/>
          <p14:tracePt t="56747" x="11577638" y="2703513"/>
          <p14:tracePt t="56755" x="11553825" y="2703513"/>
          <p14:tracePt t="56763" x="11545888" y="2703513"/>
          <p14:tracePt t="56771" x="11537950" y="2703513"/>
          <p14:tracePt t="56780" x="11522075" y="2703513"/>
          <p14:tracePt t="56794" x="11506200" y="2703513"/>
          <p14:tracePt t="56803" x="11490325" y="2703513"/>
          <p14:tracePt t="56818" x="11482388" y="2703513"/>
          <p14:tracePt t="56828" x="11466513" y="2703513"/>
          <p14:tracePt t="56834" x="11458575" y="2703513"/>
          <p14:tracePt t="56843" x="11450638" y="2703513"/>
          <p14:tracePt t="56850" x="11434763" y="2703513"/>
          <p14:tracePt t="56860" x="11418888" y="2703513"/>
          <p14:tracePt t="56866" x="11395075" y="2703513"/>
          <p14:tracePt t="56875" x="11363325" y="2703513"/>
          <p14:tracePt t="56883" x="11323638" y="2703513"/>
          <p14:tracePt t="56891" x="11258550" y="2703513"/>
          <p14:tracePt t="56898" x="11163300" y="2703513"/>
          <p14:tracePt t="56907" x="11044238" y="2703513"/>
          <p14:tracePt t="56915" x="10883900" y="2703513"/>
          <p14:tracePt t="56923" x="10669588" y="2703513"/>
          <p14:tracePt t="56931" x="10406063" y="2703513"/>
          <p14:tracePt t="56939" x="10102850" y="2703513"/>
          <p14:tracePt t="56946" x="9783763" y="2703513"/>
          <p14:tracePt t="56955" x="9496425" y="2719388"/>
          <p14:tracePt t="56963" x="9224963" y="2751138"/>
          <p14:tracePt t="56971" x="9002713" y="2774950"/>
          <p14:tracePt t="56979" x="8866188" y="2782888"/>
          <p14:tracePt t="56989" x="8739188" y="2798763"/>
          <p14:tracePt t="56995" x="8659813" y="2814638"/>
          <p14:tracePt t="57004" x="8580438" y="2830513"/>
          <p14:tracePt t="57012" x="8515350" y="2846388"/>
          <p14:tracePt t="57018" x="8451850" y="2862263"/>
          <p14:tracePt t="57027" x="8388350" y="2878138"/>
          <p14:tracePt t="57035" x="8356600" y="2886075"/>
          <p14:tracePt t="57043" x="8316913" y="2901950"/>
          <p14:tracePt t="57050" x="8277225" y="2919413"/>
          <p14:tracePt t="57059" x="8237538" y="2935288"/>
          <p14:tracePt t="57067" x="8189913" y="2959100"/>
          <p14:tracePt t="57075" x="8156575" y="2974975"/>
          <p14:tracePt t="57082" x="8116888" y="2998788"/>
          <p14:tracePt t="57090" x="8069263" y="3006725"/>
          <p14:tracePt t="57099" x="8021638" y="3030538"/>
          <p14:tracePt t="57107" x="7981950" y="3046413"/>
          <p14:tracePt t="57114" x="7934325" y="3062288"/>
          <p14:tracePt t="57124" x="7886700" y="3078163"/>
          <p14:tracePt t="57131" x="7839075" y="3094038"/>
          <p14:tracePt t="57141" x="7773988" y="3109913"/>
          <p14:tracePt t="57147" x="7718425" y="3125788"/>
          <p14:tracePt t="57155" x="7654925" y="3133725"/>
          <p14:tracePt t="57163" x="7575550" y="3149600"/>
          <p14:tracePt t="57172" x="7512050" y="3157538"/>
          <p14:tracePt t="57179" x="7439025" y="3165475"/>
          <p14:tracePt t="57187" x="7351713" y="3181350"/>
          <p14:tracePt t="57195" x="7280275" y="3189288"/>
          <p14:tracePt t="57202" x="7200900" y="3197225"/>
          <p14:tracePt t="57211" x="7135813" y="3205163"/>
          <p14:tracePt t="57218" x="7072313" y="3213100"/>
          <p14:tracePt t="57227" x="7024688" y="3221038"/>
          <p14:tracePt t="57235" x="6992938" y="3228975"/>
          <p14:tracePt t="57243" x="6969125" y="3236913"/>
          <p14:tracePt t="57251" x="6953250" y="3244850"/>
          <p14:tracePt t="57259" x="6937375" y="3252788"/>
          <p14:tracePt t="57266" x="6921500" y="3270250"/>
          <p14:tracePt t="57275" x="6913563" y="3270250"/>
          <p14:tracePt t="57283" x="6905625" y="3286125"/>
          <p14:tracePt t="57291" x="6889750" y="3294063"/>
          <p14:tracePt t="57299" x="6873875" y="3309938"/>
          <p14:tracePt t="57307" x="6858000" y="3325813"/>
          <p14:tracePt t="57315" x="6826250" y="3341688"/>
          <p14:tracePt t="57323" x="6802438" y="3357563"/>
          <p14:tracePt t="57330" x="6761163" y="3389313"/>
          <p14:tracePt t="57339" x="6721475" y="3413125"/>
          <p14:tracePt t="57346" x="6681788" y="3436938"/>
          <p14:tracePt t="57355" x="6618288" y="3468688"/>
          <p14:tracePt t="57363" x="6578600" y="3484563"/>
          <p14:tracePt t="57371" x="6538913" y="3516313"/>
          <p14:tracePt t="57379" x="6499225" y="3540125"/>
          <p14:tracePt t="57387" x="6475413" y="3556000"/>
          <p14:tracePt t="57397" x="6451600" y="3579813"/>
          <p14:tracePt t="57404" x="6410325" y="3605213"/>
          <p14:tracePt t="57412" x="6386513" y="3636963"/>
          <p14:tracePt t="57421" x="6338888" y="3668713"/>
          <p14:tracePt t="57426" x="6275388" y="3716338"/>
          <p14:tracePt t="57437" x="6211888" y="3763963"/>
          <p14:tracePt t="57443" x="6132513" y="3811588"/>
          <p14:tracePt t="57454" x="6059488" y="3867150"/>
          <p14:tracePt t="57458" x="5995988" y="3906838"/>
          <p14:tracePt t="57466" x="5932488" y="3938588"/>
          <p14:tracePt t="57476" x="5876925" y="3987800"/>
          <p14:tracePt t="57485" x="5829300" y="4011613"/>
          <p14:tracePt t="57491" x="5789613" y="4035425"/>
          <p14:tracePt t="57498" x="5757863" y="4051300"/>
          <p14:tracePt t="57507" x="5740400" y="4067175"/>
          <p14:tracePt t="57515" x="5716588" y="4067175"/>
          <p14:tracePt t="57522" x="5708650" y="4067175"/>
          <p14:tracePt t="57555" x="5708650" y="4075113"/>
          <p14:tracePt t="57678" x="5700713" y="4075113"/>
          <p14:tracePt t="57683" x="5676900" y="4027488"/>
          <p14:tracePt t="57692" x="5668963" y="4003675"/>
          <p14:tracePt t="57700" x="5661025" y="3987800"/>
          <p14:tracePt t="57707" x="5653088" y="3963988"/>
          <p14:tracePt t="57715" x="5645150" y="3938588"/>
          <p14:tracePt t="57723" x="5637213" y="3898900"/>
          <p14:tracePt t="57731" x="5637213" y="3875088"/>
          <p14:tracePt t="57738" x="5637213" y="3851275"/>
          <p14:tracePt t="57747" x="5637213" y="3827463"/>
          <p14:tracePt t="57755" x="5661025" y="3795713"/>
          <p14:tracePt t="57765" x="5692775" y="3748088"/>
          <p14:tracePt t="57771" x="5740400" y="3684588"/>
          <p14:tracePt t="57779" x="5781675" y="3644900"/>
          <p14:tracePt t="57787" x="5837238" y="3595688"/>
          <p14:tracePt t="57795" x="5884863" y="3556000"/>
          <p14:tracePt t="57802" x="5916613" y="3524250"/>
          <p14:tracePt t="57811" x="5964238" y="3476625"/>
          <p14:tracePt t="57818" x="5995988" y="3444875"/>
          <p14:tracePt t="57827" x="6051550" y="3397250"/>
          <p14:tracePt t="57835" x="6091238" y="3349625"/>
          <p14:tracePt t="57844" x="6132513" y="3309938"/>
          <p14:tracePt t="57850" x="6172200" y="3270250"/>
          <p14:tracePt t="57859" x="6203950" y="3236913"/>
          <p14:tracePt t="57866" x="6243638" y="3197225"/>
          <p14:tracePt t="57875" x="6275388" y="3173413"/>
          <p14:tracePt t="57883" x="6291263" y="3149600"/>
          <p14:tracePt t="57890" x="6323013" y="3133725"/>
          <p14:tracePt t="57898" x="6346825" y="3101975"/>
          <p14:tracePt t="57908" x="6394450" y="3078163"/>
          <p14:tracePt t="57914" x="6451600" y="3046413"/>
          <p14:tracePt t="57923" x="6546850" y="3006725"/>
          <p14:tracePt t="57931" x="6642100" y="2967038"/>
          <p14:tracePt t="57939" x="6737350" y="2935288"/>
          <p14:tracePt t="57947" x="6865938" y="2894013"/>
          <p14:tracePt t="57956" x="6977063" y="2854325"/>
          <p14:tracePt t="57963" x="7072313" y="2822575"/>
          <p14:tracePt t="57971" x="7153275" y="2790825"/>
          <p14:tracePt t="57979" x="7208838" y="2767013"/>
          <p14:tracePt t="57987" x="7248525" y="2751138"/>
          <p14:tracePt t="57995" x="7264400" y="2751138"/>
          <p14:tracePt t="58067" x="7264400" y="2743200"/>
          <p14:tracePt t="58219" x="7264400" y="2759075"/>
          <p14:tracePt t="58227" x="7256463" y="2759075"/>
          <p14:tracePt t="58235" x="7256463" y="2774950"/>
          <p14:tracePt t="58243" x="7248525" y="2790825"/>
          <p14:tracePt t="58250" x="7240588" y="2798763"/>
          <p14:tracePt t="58259" x="7232650" y="2806700"/>
          <p14:tracePt t="58267" x="7224713" y="2830513"/>
          <p14:tracePt t="58275" x="7216775" y="2846388"/>
          <p14:tracePt t="58283" x="7208838" y="2854325"/>
          <p14:tracePt t="58291" x="7200900" y="2870200"/>
          <p14:tracePt t="58299" x="7200900" y="2878138"/>
          <p14:tracePt t="58307" x="7192963" y="2886075"/>
          <p14:tracePt t="58315" x="7185025" y="2901950"/>
          <p14:tracePt t="58363" x="7185025" y="2909888"/>
          <p14:tracePt t="59156" x="7169150" y="291941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D068DB-E7E7-4102-9402-EAA049E13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C8906C-CCD9-4F71-B3DD-BC1331E1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0D6F13-628B-4FC4-AD48-A2B64677D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E61256A-F2A9-4A05-9B10-4C9062B44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A74031D9-1559-46D3-9A58-E5FD5BC2B6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3963" b="4898"/>
          <a:stretch>
            <a:fillRect/>
          </a:stretch>
        </p:blipFill>
        <p:spPr>
          <a:xfrm>
            <a:off x="1482700" y="1898407"/>
            <a:ext cx="5021964" cy="3335505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263507-3AEE-4000-B76D-C3E1320C3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61F773-3BFC-40D4-8A12-3A671148C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4400"/>
              <a:t>Adenoid faces (example)</a:t>
            </a:r>
            <a:endParaRPr lang="en-US" sz="44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FF26C9-F144-4874-B745-B27A21191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0DFD7-E11D-4479-8876-0DF7E2E8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7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9"/>
    </mc:Choice>
    <mc:Fallback xmlns="">
      <p:transition spd="slow" advTm="6349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2102" name="Rectangle 72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103" name="Rectangle 74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370" y="516836"/>
            <a:ext cx="3084844" cy="1507908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solidFill>
                  <a:srgbClr val="FFFFFF"/>
                </a:solidFill>
              </a:rPr>
              <a:t>Stops/ formant transitions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FFFF"/>
                </a:solidFill>
              </a:rPr>
              <a:t>Spectrograms of “</a:t>
            </a:r>
            <a:r>
              <a:rPr lang="en-US" altLang="en-US" dirty="0" err="1">
                <a:solidFill>
                  <a:srgbClr val="FFFFFF"/>
                </a:solidFill>
              </a:rPr>
              <a:t>bab</a:t>
            </a:r>
            <a:r>
              <a:rPr lang="en-US" altLang="en-US" dirty="0">
                <a:solidFill>
                  <a:srgbClr val="FFFFFF"/>
                </a:solidFill>
              </a:rPr>
              <a:t>” “dad” and “gag”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u="sng" dirty="0">
                <a:solidFill>
                  <a:srgbClr val="FFFFFF"/>
                </a:solidFill>
              </a:rPr>
              <a:t>Labials</a:t>
            </a:r>
            <a:r>
              <a:rPr lang="en-US" altLang="en-US" dirty="0">
                <a:solidFill>
                  <a:srgbClr val="FFFFFF"/>
                </a:solidFill>
              </a:rPr>
              <a:t> - point down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u="sng" dirty="0" err="1">
                <a:solidFill>
                  <a:srgbClr val="FFFFFF"/>
                </a:solidFill>
              </a:rPr>
              <a:t>Alveolars</a:t>
            </a:r>
            <a:r>
              <a:rPr lang="en-US" altLang="en-US" dirty="0">
                <a:solidFill>
                  <a:srgbClr val="FFFFFF"/>
                </a:solidFill>
              </a:rPr>
              <a:t> point to ~1700-1800 Hz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u="sng" dirty="0">
                <a:solidFill>
                  <a:srgbClr val="FFFFFF"/>
                </a:solidFill>
              </a:rPr>
              <a:t>Velars</a:t>
            </a:r>
            <a:r>
              <a:rPr lang="en-US" altLang="en-US" dirty="0">
                <a:solidFill>
                  <a:srgbClr val="FFFFFF"/>
                </a:solidFill>
              </a:rPr>
              <a:t> “pinch” F2 and F3 together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FFFF"/>
                </a:solidFill>
              </a:rPr>
              <a:t>Note: bottom-most fuzzy is the voice bar!</a:t>
            </a:r>
          </a:p>
        </p:txBody>
      </p:sp>
      <p:sp>
        <p:nvSpPr>
          <p:cNvPr id="132104" name="Rectangle 76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2100" name="Picture 5" descr="vdstops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17" y="1780465"/>
            <a:ext cx="6798082" cy="329706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8984DE-8777-484C-8525-7864ED781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70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498"/>
    </mc:Choice>
    <mc:Fallback xmlns="">
      <p:transition spd="slow" advTm="147498"/>
    </mc:Fallback>
  </mc:AlternateContent>
  <p:extLst>
    <p:ext uri="{3A86A75C-4F4B-4683-9AE1-C65F6400EC91}">
      <p14:laserTraceLst xmlns:p14="http://schemas.microsoft.com/office/powerpoint/2010/main">
        <p14:tracePtLst>
          <p14:tracePt t="11" x="7119938" y="2943225"/>
          <p14:tracePt t="562" x="7112000" y="2951163"/>
          <p14:tracePt t="570" x="7096125" y="2959100"/>
          <p14:tracePt t="578" x="7088188" y="2967038"/>
          <p14:tracePt t="587" x="7080250" y="2974975"/>
          <p14:tracePt t="46691" x="7153275" y="2935288"/>
          <p14:tracePt t="46698" x="7399338" y="2735263"/>
          <p14:tracePt t="46706" x="7710488" y="2416175"/>
          <p14:tracePt t="46714" x="8005763" y="2065338"/>
          <p14:tracePt t="46722" x="8324850" y="1706563"/>
          <p14:tracePt t="46730" x="8596313" y="1355725"/>
          <p14:tracePt t="46738" x="8818563" y="1092200"/>
          <p14:tracePt t="46746" x="9002713" y="869950"/>
          <p14:tracePt t="46754" x="9113838" y="693738"/>
          <p14:tracePt t="46763" x="9169400" y="590550"/>
          <p14:tracePt t="46770" x="9217025" y="501650"/>
          <p14:tracePt t="46778" x="9274175" y="422275"/>
          <p14:tracePt t="46786" x="9313863" y="382588"/>
          <p14:tracePt t="46794" x="9369425" y="327025"/>
          <p14:tracePt t="46802" x="9456738" y="279400"/>
          <p14:tracePt t="46810" x="9575800" y="223838"/>
          <p14:tracePt t="46818" x="9775825" y="158750"/>
          <p14:tracePt t="46826" x="9975850" y="87313"/>
          <p14:tracePt t="55754" x="11099800" y="87313"/>
          <p14:tracePt t="55763" x="11091863" y="150813"/>
          <p14:tracePt t="55770" x="11068050" y="223838"/>
          <p14:tracePt t="55778" x="11036300" y="295275"/>
          <p14:tracePt t="55787" x="10988675" y="398463"/>
          <p14:tracePt t="55795" x="10939463" y="485775"/>
          <p14:tracePt t="55804" x="10868025" y="582613"/>
          <p14:tracePt t="55811" x="10788650" y="669925"/>
          <p14:tracePt t="55819" x="10709275" y="749300"/>
          <p14:tracePt t="55826" x="10645775" y="844550"/>
          <p14:tracePt t="55834" x="10604500" y="925513"/>
          <p14:tracePt t="55842" x="10580688" y="989013"/>
          <p14:tracePt t="55850" x="10548938" y="1052513"/>
          <p14:tracePt t="55858" x="10541000" y="1123950"/>
          <p14:tracePt t="55866" x="10525125" y="1187450"/>
          <p14:tracePt t="55874" x="10509250" y="1276350"/>
          <p14:tracePt t="55882" x="10485438" y="1371600"/>
          <p14:tracePt t="55890" x="10469563" y="1466850"/>
          <p14:tracePt t="55898" x="10437813" y="1563688"/>
          <p14:tracePt t="55906" x="10421938" y="1651000"/>
          <p14:tracePt t="55914" x="10414000" y="1738313"/>
          <p14:tracePt t="55922" x="10398125" y="1809750"/>
          <p14:tracePt t="55930" x="10382250" y="1881188"/>
          <p14:tracePt t="55938" x="10366375" y="1922463"/>
          <p14:tracePt t="55947" x="10342563" y="1962150"/>
          <p14:tracePt t="55954" x="10318750" y="2001838"/>
          <p14:tracePt t="55963" x="10294938" y="2017713"/>
          <p14:tracePt t="55970" x="10261600" y="2041525"/>
          <p14:tracePt t="55979" x="10229850" y="2065338"/>
          <p14:tracePt t="55986" x="10206038" y="2073275"/>
          <p14:tracePt t="55994" x="10198100" y="2081213"/>
          <p14:tracePt t="56002" x="10190163" y="2089150"/>
          <p14:tracePt t="56010" x="10174288" y="2097088"/>
          <p14:tracePt t="56019" x="10174288" y="2105025"/>
          <p14:tracePt t="56026" x="10158413" y="2105025"/>
          <p14:tracePt t="56050" x="10158413" y="2112963"/>
          <p14:tracePt t="56347" x="10134600" y="2136775"/>
          <p14:tracePt t="56356" x="10126663" y="2144713"/>
          <p14:tracePt t="56363" x="10126663" y="2152650"/>
          <p14:tracePt t="56372" x="10118725" y="2160588"/>
          <p14:tracePt t="56378" x="10118725" y="2168525"/>
          <p14:tracePt t="56418" x="10110788" y="2176463"/>
          <p14:tracePt t="56427" x="10071100" y="2192338"/>
          <p14:tracePt t="56435" x="10039350" y="2200275"/>
          <p14:tracePt t="56443" x="9991725" y="2216150"/>
          <p14:tracePt t="56450" x="9952038" y="2233613"/>
          <p14:tracePt t="56458" x="9879013" y="2241550"/>
          <p14:tracePt t="56466" x="9839325" y="2257425"/>
          <p14:tracePt t="56474" x="9783763" y="2273300"/>
          <p14:tracePt t="56482" x="9736138" y="2289175"/>
          <p14:tracePt t="56490" x="9696450" y="2297113"/>
          <p14:tracePt t="56498" x="9664700" y="2312988"/>
          <p14:tracePt t="56506" x="9648825" y="2328863"/>
          <p14:tracePt t="56514" x="9632950" y="2336800"/>
          <p14:tracePt t="56522" x="9625013" y="2344738"/>
          <p14:tracePt t="56530" x="9609138" y="2352675"/>
          <p14:tracePt t="56538" x="9593263" y="2360613"/>
          <p14:tracePt t="56546" x="9575800" y="2368550"/>
          <p14:tracePt t="56554" x="9551988" y="2376488"/>
          <p14:tracePt t="56562" x="9536113" y="2392363"/>
          <p14:tracePt t="56570" x="9504363" y="2400300"/>
          <p14:tracePt t="56578" x="9472613" y="2416175"/>
          <p14:tracePt t="56586" x="9432925" y="2432050"/>
          <p14:tracePt t="56594" x="9409113" y="2447925"/>
          <p14:tracePt t="56603" x="9377363" y="2455863"/>
          <p14:tracePt t="56610" x="9329738" y="2479675"/>
          <p14:tracePt t="56618" x="9290050" y="2503488"/>
          <p14:tracePt t="56626" x="9258300" y="2527300"/>
          <p14:tracePt t="56636" x="9224963" y="2559050"/>
          <p14:tracePt t="56642" x="9193213" y="2576513"/>
          <p14:tracePt t="56650" x="9169400" y="2608263"/>
          <p14:tracePt t="56658" x="9137650" y="2632075"/>
          <p14:tracePt t="56666" x="9105900" y="2655888"/>
          <p14:tracePt t="56674" x="9082088" y="2679700"/>
          <p14:tracePt t="56684" x="9050338" y="2719388"/>
          <p14:tracePt t="56690" x="9018588" y="2751138"/>
          <p14:tracePt t="56699" x="8963025" y="2798763"/>
          <p14:tracePt t="56706" x="8891588" y="2846388"/>
          <p14:tracePt t="56714" x="8802688" y="2909888"/>
          <p14:tracePt t="56722" x="8691563" y="3038475"/>
          <p14:tracePt t="56730" x="8556625" y="3197225"/>
          <p14:tracePt t="56738" x="8435975" y="3389313"/>
          <p14:tracePt t="56747" x="8372475" y="3468688"/>
          <p14:tracePt t="56754" x="8332788" y="3556000"/>
          <p14:tracePt t="56762" x="8324850" y="3563938"/>
          <p14:tracePt t="56978" x="8348663" y="3548063"/>
          <p14:tracePt t="56986" x="8380413" y="3516313"/>
          <p14:tracePt t="56994" x="8412163" y="3492500"/>
          <p14:tracePt t="57002" x="8451850" y="3452813"/>
          <p14:tracePt t="57010" x="8499475" y="3405188"/>
          <p14:tracePt t="57026" x="8499475" y="3397250"/>
          <p14:tracePt t="57034" x="8499475" y="3389313"/>
          <p14:tracePt t="57042" x="8491538" y="3389313"/>
          <p14:tracePt t="57051" x="8483600" y="3389313"/>
          <p14:tracePt t="57058" x="8475663" y="3381375"/>
          <p14:tracePt t="57066" x="8459788" y="3381375"/>
          <p14:tracePt t="57082" x="8451850" y="3381375"/>
          <p14:tracePt t="57090" x="8443913" y="3381375"/>
          <p14:tracePt t="57098" x="8435975" y="3381375"/>
          <p14:tracePt t="57106" x="8420100" y="3381375"/>
          <p14:tracePt t="57114" x="8412163" y="3389313"/>
          <p14:tracePt t="57122" x="8396288" y="3397250"/>
          <p14:tracePt t="57132" x="8388350" y="3405188"/>
          <p14:tracePt t="57138" x="8380413" y="3405188"/>
          <p14:tracePt t="57154" x="8372475" y="3413125"/>
          <p14:tracePt t="57162" x="8364538" y="3413125"/>
          <p14:tracePt t="57179" x="8356600" y="3413125"/>
          <p14:tracePt t="57186" x="8348663" y="3413125"/>
          <p14:tracePt t="57306" x="8356600" y="3413125"/>
          <p14:tracePt t="57738" x="8356600" y="3429000"/>
          <p14:tracePt t="57754" x="8348663" y="3436938"/>
          <p14:tracePt t="57779" x="8340725" y="3444875"/>
          <p14:tracePt t="57794" x="8332788" y="3452813"/>
          <p14:tracePt t="57802" x="8324850" y="3460750"/>
          <p14:tracePt t="57818" x="8316913" y="3460750"/>
          <p14:tracePt t="57826" x="8316913" y="3468688"/>
          <p14:tracePt t="57834" x="8308975" y="3468688"/>
          <p14:tracePt t="57842" x="8301038" y="3476625"/>
          <p14:tracePt t="57851" x="8293100" y="3476625"/>
          <p14:tracePt t="57858" x="8293100" y="3484563"/>
          <p14:tracePt t="57866" x="8285163" y="3492500"/>
          <p14:tracePt t="57882" x="8277225" y="3500438"/>
          <p14:tracePt t="57890" x="8269288" y="3500438"/>
          <p14:tracePt t="57906" x="8261350" y="3508375"/>
          <p14:tracePt t="57938" x="8253413" y="3508375"/>
          <p14:tracePt t="57978" x="8253413" y="3516313"/>
          <p14:tracePt t="57995" x="8245475" y="3524250"/>
          <p14:tracePt t="58002" x="8237538" y="3524250"/>
          <p14:tracePt t="58012" x="8229600" y="3524250"/>
          <p14:tracePt t="58019" x="8229600" y="3532188"/>
          <p14:tracePt t="58028" x="8221663" y="3532188"/>
          <p14:tracePt t="58044" x="8213725" y="3532188"/>
          <p14:tracePt t="58050" x="8205788" y="3532188"/>
          <p14:tracePt t="58058" x="8205788" y="3540125"/>
          <p14:tracePt t="58066" x="8197850" y="3540125"/>
          <p14:tracePt t="58082" x="8180388" y="3540125"/>
          <p14:tracePt t="58090" x="8180388" y="3548063"/>
          <p14:tracePt t="58098" x="8172450" y="3548063"/>
          <p14:tracePt t="58114" x="8164513" y="3548063"/>
          <p14:tracePt t="58122" x="8164513" y="3556000"/>
          <p14:tracePt t="58145" x="8148638" y="3556000"/>
          <p14:tracePt t="58154" x="8140700" y="3556000"/>
          <p14:tracePt t="58186" x="8132763" y="3556000"/>
          <p14:tracePt t="58202" x="8132763" y="3563938"/>
          <p14:tracePt t="58258" x="8124825" y="3563938"/>
          <p14:tracePt t="58266" x="8108950" y="3563938"/>
          <p14:tracePt t="58277" x="8093075" y="3563938"/>
          <p14:tracePt t="58283" x="8085138" y="3563938"/>
          <p14:tracePt t="58294" x="8069263" y="3571875"/>
          <p14:tracePt t="58298" x="8053388" y="3571875"/>
          <p14:tracePt t="58306" x="8045450" y="3571875"/>
          <p14:tracePt t="58314" x="8029575" y="3579813"/>
          <p14:tracePt t="58323" x="8013700" y="3579813"/>
          <p14:tracePt t="58330" x="7997825" y="3587750"/>
          <p14:tracePt t="58338" x="7989888" y="3587750"/>
          <p14:tracePt t="58346" x="7974013" y="3587750"/>
          <p14:tracePt t="58354" x="7958138" y="3587750"/>
          <p14:tracePt t="58362" x="7950200" y="3587750"/>
          <p14:tracePt t="58378" x="7950200" y="3595688"/>
          <p14:tracePt t="58418" x="7942263" y="3595688"/>
          <p14:tracePt t="58530" x="7934325" y="3595688"/>
          <p14:tracePt t="58538" x="7918450" y="3595688"/>
          <p14:tracePt t="58546" x="7894638" y="3595688"/>
          <p14:tracePt t="58554" x="7878763" y="3595688"/>
          <p14:tracePt t="58562" x="7862888" y="3595688"/>
          <p14:tracePt t="58570" x="7854950" y="3595688"/>
          <p14:tracePt t="58578" x="7847013" y="3595688"/>
          <p14:tracePt t="58587" x="7829550" y="3595688"/>
          <p14:tracePt t="58602" x="7821613" y="3595688"/>
          <p14:tracePt t="58610" x="7813675" y="3595688"/>
          <p14:tracePt t="58626" x="7805738" y="3595688"/>
          <p14:tracePt t="58658" x="7797800" y="3595688"/>
          <p14:tracePt t="58731" x="7789863" y="3595688"/>
          <p14:tracePt t="58738" x="7773988" y="3587750"/>
          <p14:tracePt t="58746" x="7758113" y="3587750"/>
          <p14:tracePt t="58754" x="7750175" y="3587750"/>
          <p14:tracePt t="58762" x="7742238" y="3579813"/>
          <p14:tracePt t="58786" x="7734300" y="3579813"/>
          <p14:tracePt t="58906" x="7726363" y="3579813"/>
          <p14:tracePt t="58938" x="7718425" y="3579813"/>
          <p14:tracePt t="59843" x="7750175" y="3579813"/>
          <p14:tracePt t="59851" x="7766050" y="3579813"/>
          <p14:tracePt t="59859" x="7789863" y="3571875"/>
          <p14:tracePt t="59867" x="7797800" y="3571875"/>
          <p14:tracePt t="59875" x="7821613" y="3571875"/>
          <p14:tracePt t="59883" x="7847013" y="3571875"/>
          <p14:tracePt t="59891" x="7854950" y="3571875"/>
          <p14:tracePt t="59898" x="7870825" y="3571875"/>
          <p14:tracePt t="59906" x="7878763" y="3571875"/>
          <p14:tracePt t="60362" x="7886700" y="3571875"/>
          <p14:tracePt t="60370" x="7942263" y="3571875"/>
          <p14:tracePt t="60378" x="7989888" y="3579813"/>
          <p14:tracePt t="60386" x="8029575" y="3587750"/>
          <p14:tracePt t="60394" x="8069263" y="3587750"/>
          <p14:tracePt t="60402" x="8101013" y="3595688"/>
          <p14:tracePt t="60410" x="8132763" y="3595688"/>
          <p14:tracePt t="60418" x="8164513" y="3595688"/>
          <p14:tracePt t="60426" x="8189913" y="3605213"/>
          <p14:tracePt t="60434" x="8197850" y="3605213"/>
          <p14:tracePt t="60442" x="8213725" y="3613150"/>
          <p14:tracePt t="60450" x="8221663" y="3613150"/>
          <p14:tracePt t="60458" x="8229600" y="3613150"/>
          <p14:tracePt t="60547" x="8237538" y="3613150"/>
          <p14:tracePt t="60555" x="8253413" y="3613150"/>
          <p14:tracePt t="60563" x="8277225" y="3613150"/>
          <p14:tracePt t="60571" x="8285163" y="3613150"/>
          <p14:tracePt t="60578" x="8293100" y="3613150"/>
          <p14:tracePt t="60594" x="8301038" y="3613150"/>
          <p14:tracePt t="60834" x="8316913" y="3613150"/>
          <p14:tracePt t="60842" x="8332788" y="3613150"/>
          <p14:tracePt t="60850" x="8340725" y="3613150"/>
          <p14:tracePt t="60866" x="8348663" y="3613150"/>
          <p14:tracePt t="60938" x="8356600" y="3621088"/>
          <p14:tracePt t="60948" x="8404225" y="3636963"/>
          <p14:tracePt t="60954" x="8428038" y="3644900"/>
          <p14:tracePt t="60962" x="8451850" y="3652838"/>
          <p14:tracePt t="60970" x="8467725" y="3660775"/>
          <p14:tracePt t="60978" x="8475663" y="3668713"/>
          <p14:tracePt t="60986" x="8483600" y="3668713"/>
          <p14:tracePt t="60994" x="8491538" y="3668713"/>
          <p14:tracePt t="61066" x="8499475" y="3668713"/>
          <p14:tracePt t="62411" x="8491538" y="3668713"/>
          <p14:tracePt t="62420" x="8475663" y="3684588"/>
          <p14:tracePt t="62426" x="8451850" y="3684588"/>
          <p14:tracePt t="62434" x="8443913" y="3692525"/>
          <p14:tracePt t="62442" x="8435975" y="3700463"/>
          <p14:tracePt t="62450" x="8420100" y="3700463"/>
          <p14:tracePt t="62458" x="8412163" y="3708400"/>
          <p14:tracePt t="62466" x="8396288" y="3716338"/>
          <p14:tracePt t="62474" x="8380413" y="3724275"/>
          <p14:tracePt t="62482" x="8348663" y="3732213"/>
          <p14:tracePt t="62490" x="8332788" y="3740150"/>
          <p14:tracePt t="62498" x="8316913" y="3748088"/>
          <p14:tracePt t="62506" x="8308975" y="3748088"/>
          <p14:tracePt t="62514" x="8285163" y="3756025"/>
          <p14:tracePt t="62522" x="8277225" y="3763963"/>
          <p14:tracePt t="62530" x="8269288" y="3763963"/>
          <p14:tracePt t="62538" x="8253413" y="3771900"/>
          <p14:tracePt t="62546" x="8237538" y="3779838"/>
          <p14:tracePt t="62554" x="8221663" y="3787775"/>
          <p14:tracePt t="62562" x="8197850" y="3787775"/>
          <p14:tracePt t="62570" x="8172450" y="3795713"/>
          <p14:tracePt t="62578" x="8148638" y="3803650"/>
          <p14:tracePt t="62586" x="8101013" y="3819525"/>
          <p14:tracePt t="62594" x="8053388" y="3827463"/>
          <p14:tracePt t="62603" x="7997825" y="3843338"/>
          <p14:tracePt t="62610" x="7966075" y="3851275"/>
          <p14:tracePt t="62619" x="7934325" y="3851275"/>
          <p14:tracePt t="62627" x="7886700" y="3867150"/>
          <p14:tracePt t="62638" x="7847013" y="3883025"/>
          <p14:tracePt t="62642" x="7813675" y="3898900"/>
          <p14:tracePt t="62650" x="7766050" y="3922713"/>
          <p14:tracePt t="62658" x="7710488" y="3948113"/>
          <p14:tracePt t="62667" x="7654925" y="3971925"/>
          <p14:tracePt t="62674" x="7591425" y="4003675"/>
          <p14:tracePt t="62682" x="7551738" y="4027488"/>
          <p14:tracePt t="62691" x="7496175" y="4067175"/>
          <p14:tracePt t="62702" x="7454900" y="4114800"/>
          <p14:tracePt t="62706" x="7439025" y="4162425"/>
          <p14:tracePt t="62714" x="7431088" y="4217988"/>
          <p14:tracePt t="62722" x="7431088" y="4249738"/>
          <p14:tracePt t="62731" x="7439025" y="4265613"/>
          <p14:tracePt t="62738" x="7454900" y="4273550"/>
          <p14:tracePt t="62746" x="7504113" y="4273550"/>
          <p14:tracePt t="62754" x="7527925" y="4273550"/>
          <p14:tracePt t="63027" x="7496175" y="4273550"/>
          <p14:tracePt t="63035" x="7431088" y="4265613"/>
          <p14:tracePt t="63045" x="7391400" y="4249738"/>
          <p14:tracePt t="63050" x="7335838" y="4225925"/>
          <p14:tracePt t="63059" x="7280275" y="4202113"/>
          <p14:tracePt t="63067" x="7232650" y="4162425"/>
          <p14:tracePt t="63079" x="7192963" y="4122738"/>
          <p14:tracePt t="63082" x="7177088" y="4106863"/>
          <p14:tracePt t="63090" x="7169150" y="4098925"/>
          <p14:tracePt t="63098" x="7169150" y="4090988"/>
          <p14:tracePt t="63106" x="7161213" y="4090988"/>
          <p14:tracePt t="63114" x="7145338" y="4083050"/>
          <p14:tracePt t="63122" x="7127875" y="4075113"/>
          <p14:tracePt t="63130" x="7096125" y="4067175"/>
          <p14:tracePt t="63147" x="7048500" y="4051300"/>
          <p14:tracePt t="63154" x="7024688" y="4043363"/>
          <p14:tracePt t="63163" x="7016750" y="4043363"/>
          <p14:tracePt t="63170" x="7008813" y="4043363"/>
          <p14:tracePt t="63179" x="6992938" y="4043363"/>
          <p14:tracePt t="63186" x="6977063" y="4043363"/>
          <p14:tracePt t="63194" x="6969125" y="4043363"/>
          <p14:tracePt t="63210" x="6953250" y="4043363"/>
          <p14:tracePt t="63242" x="6945313" y="4043363"/>
          <p14:tracePt t="63262" x="6937375" y="4043363"/>
          <p14:tracePt t="63266" x="6929438" y="4051300"/>
          <p14:tracePt t="63275" x="6921500" y="4059238"/>
          <p14:tracePt t="63282" x="6905625" y="4059238"/>
          <p14:tracePt t="63290" x="6889750" y="4067175"/>
          <p14:tracePt t="63299" x="6873875" y="4075113"/>
          <p14:tracePt t="63306" x="6842125" y="4083050"/>
          <p14:tracePt t="63316" x="6818313" y="4090988"/>
          <p14:tracePt t="63322" x="6794500" y="4098925"/>
          <p14:tracePt t="63330" x="6769100" y="4106863"/>
          <p14:tracePt t="63338" x="6737350" y="4114800"/>
          <p14:tracePt t="63346" x="6705600" y="4122738"/>
          <p14:tracePt t="63354" x="6681788" y="4130675"/>
          <p14:tracePt t="63363" x="6650038" y="4138613"/>
          <p14:tracePt t="63370" x="6610350" y="4154488"/>
          <p14:tracePt t="63378" x="6586538" y="4162425"/>
          <p14:tracePt t="63386" x="6562725" y="4162425"/>
          <p14:tracePt t="63394" x="6554788" y="4170363"/>
          <p14:tracePt t="63402" x="6538913" y="4178300"/>
          <p14:tracePt t="63410" x="6530975" y="4178300"/>
          <p14:tracePt t="63418" x="6523038" y="4178300"/>
          <p14:tracePt t="63427" x="6515100" y="4178300"/>
          <p14:tracePt t="63443" x="6515100" y="4186238"/>
          <p14:tracePt t="63507" x="6507163" y="4186238"/>
          <p14:tracePt t="63514" x="6491288" y="4194175"/>
          <p14:tracePt t="63522" x="6483350" y="4194175"/>
          <p14:tracePt t="63530" x="6467475" y="4202113"/>
          <p14:tracePt t="63538" x="6459538" y="4210050"/>
          <p14:tracePt t="63546" x="6451600" y="4210050"/>
          <p14:tracePt t="63554" x="6434138" y="4217988"/>
          <p14:tracePt t="63563" x="6426200" y="4217988"/>
          <p14:tracePt t="63570" x="6418263" y="4225925"/>
          <p14:tracePt t="63578" x="6410325" y="4225925"/>
          <p14:tracePt t="63586" x="6402388" y="4233863"/>
          <p14:tracePt t="63602" x="6402388" y="4241800"/>
          <p14:tracePt t="63618" x="6394450" y="4241800"/>
          <p14:tracePt t="63818" x="6386513" y="4241800"/>
          <p14:tracePt t="63874" x="6378575" y="4241800"/>
          <p14:tracePt t="63963" x="6370638" y="4241800"/>
          <p14:tracePt t="64051" x="6362700" y="4241800"/>
          <p14:tracePt t="64058" x="6354763" y="4249738"/>
          <p14:tracePt t="64066" x="6338888" y="4249738"/>
          <p14:tracePt t="64074" x="6330950" y="4249738"/>
          <p14:tracePt t="64082" x="6323013" y="4249738"/>
          <p14:tracePt t="64099" x="6315075" y="4249738"/>
          <p14:tracePt t="66594" x="6307138" y="4249738"/>
          <p14:tracePt t="66610" x="6299200" y="4257675"/>
          <p14:tracePt t="66635" x="6291263" y="4257675"/>
          <p14:tracePt t="66642" x="6283325" y="4265613"/>
          <p14:tracePt t="66666" x="6275388" y="4265613"/>
          <p14:tracePt t="66690" x="6267450" y="4265613"/>
          <p14:tracePt t="66698" x="6267450" y="4273550"/>
          <p14:tracePt t="66714" x="6259513" y="4273550"/>
          <p14:tracePt t="66722" x="6251575" y="4273550"/>
          <p14:tracePt t="66842" x="6243638" y="4273550"/>
          <p14:tracePt t="67818" x="6291263" y="4298950"/>
          <p14:tracePt t="67826" x="6323013" y="4306888"/>
          <p14:tracePt t="67834" x="6346825" y="4306888"/>
          <p14:tracePt t="67842" x="6362700" y="4306888"/>
          <p14:tracePt t="67850" x="6394450" y="4306888"/>
          <p14:tracePt t="67859" x="6418263" y="4314825"/>
          <p14:tracePt t="67867" x="6442075" y="4314825"/>
          <p14:tracePt t="67875" x="6475413" y="4314825"/>
          <p14:tracePt t="67883" x="6499225" y="4314825"/>
          <p14:tracePt t="67890" x="6523038" y="4322763"/>
          <p14:tracePt t="67898" x="6562725" y="4322763"/>
          <p14:tracePt t="67906" x="6578600" y="4322763"/>
          <p14:tracePt t="67914" x="6602413" y="4322763"/>
          <p14:tracePt t="67923" x="6618288" y="4322763"/>
          <p14:tracePt t="67931" x="6634163" y="4322763"/>
          <p14:tracePt t="67939" x="6642100" y="4322763"/>
          <p14:tracePt t="67950" x="6657975" y="4322763"/>
          <p14:tracePt t="67954" x="6673850" y="4322763"/>
          <p14:tracePt t="67963" x="6681788" y="4322763"/>
          <p14:tracePt t="67970" x="6689725" y="4322763"/>
          <p14:tracePt t="68002" x="6697663" y="4322763"/>
          <p14:tracePt t="68034" x="6705600" y="4322763"/>
          <p14:tracePt t="68042" x="6721475" y="4322763"/>
          <p14:tracePt t="68050" x="6737350" y="4322763"/>
          <p14:tracePt t="68058" x="6769100" y="4322763"/>
          <p14:tracePt t="68066" x="6794500" y="4322763"/>
          <p14:tracePt t="68074" x="6818313" y="4322763"/>
          <p14:tracePt t="68082" x="6850063" y="4322763"/>
          <p14:tracePt t="68090" x="6873875" y="4322763"/>
          <p14:tracePt t="68098" x="6889750" y="4322763"/>
          <p14:tracePt t="68106" x="6913563" y="4322763"/>
          <p14:tracePt t="68114" x="6929438" y="4322763"/>
          <p14:tracePt t="68122" x="6937375" y="4322763"/>
          <p14:tracePt t="68130" x="6945313" y="4322763"/>
          <p14:tracePt t="68146" x="6961188" y="4322763"/>
          <p14:tracePt t="68154" x="6977063" y="4322763"/>
          <p14:tracePt t="68162" x="6992938" y="4322763"/>
          <p14:tracePt t="68170" x="7008813" y="4322763"/>
          <p14:tracePt t="68178" x="7040563" y="4322763"/>
          <p14:tracePt t="68186" x="7096125" y="4322763"/>
          <p14:tracePt t="68195" x="7169150" y="4322763"/>
          <p14:tracePt t="68202" x="7256463" y="4322763"/>
          <p14:tracePt t="68210" x="7351713" y="4330700"/>
          <p14:tracePt t="68218" x="7446963" y="4330700"/>
          <p14:tracePt t="68226" x="7527925" y="4338638"/>
          <p14:tracePt t="68234" x="7591425" y="4338638"/>
          <p14:tracePt t="68242" x="7639050" y="4338638"/>
          <p14:tracePt t="68251" x="7662863" y="4338638"/>
          <p14:tracePt t="68258" x="7670800" y="4338638"/>
          <p14:tracePt t="68339" x="7678738" y="4338638"/>
          <p14:tracePt t="68346" x="7734300" y="4338638"/>
          <p14:tracePt t="68355" x="7797800" y="4346575"/>
          <p14:tracePt t="68362" x="7862888" y="4354513"/>
          <p14:tracePt t="68370" x="7918450" y="4354513"/>
          <p14:tracePt t="68378" x="7950200" y="4354513"/>
          <p14:tracePt t="68386" x="7974013" y="4354513"/>
          <p14:tracePt t="68394" x="7989888" y="4354513"/>
          <p14:tracePt t="68402" x="7997825" y="4354513"/>
          <p14:tracePt t="69067" x="8053388" y="4346575"/>
          <p14:tracePt t="69076" x="8085138" y="4338638"/>
          <p14:tracePt t="69082" x="8132763" y="4330700"/>
          <p14:tracePt t="69090" x="8197850" y="4330700"/>
          <p14:tracePt t="69098" x="8261350" y="4322763"/>
          <p14:tracePt t="69106" x="8324850" y="4314825"/>
          <p14:tracePt t="69114" x="8388350" y="4314825"/>
          <p14:tracePt t="69131" x="8499475" y="4306888"/>
          <p14:tracePt t="69138" x="8531225" y="4306888"/>
          <p14:tracePt t="69146" x="8564563" y="4306888"/>
          <p14:tracePt t="69154" x="8604250" y="4306888"/>
          <p14:tracePt t="69162" x="8651875" y="4298950"/>
          <p14:tracePt t="69170" x="8683625" y="4298950"/>
          <p14:tracePt t="69179" x="8731250" y="4298950"/>
          <p14:tracePt t="69187" x="8770938" y="4291013"/>
          <p14:tracePt t="69203" x="8866188" y="4291013"/>
          <p14:tracePt t="69210" x="8931275" y="4291013"/>
          <p14:tracePt t="69218" x="8994775" y="4291013"/>
          <p14:tracePt t="69226" x="9082088" y="4291013"/>
          <p14:tracePt t="69234" x="9169400" y="4291013"/>
          <p14:tracePt t="69243" x="9266238" y="4291013"/>
          <p14:tracePt t="69251" x="9345613" y="4291013"/>
          <p14:tracePt t="69258" x="9440863" y="4291013"/>
          <p14:tracePt t="69267" x="9536113" y="4291013"/>
          <p14:tracePt t="69277" x="9632950" y="4291013"/>
          <p14:tracePt t="69282" x="9728200" y="4298950"/>
          <p14:tracePt t="69290" x="9831388" y="4306888"/>
          <p14:tracePt t="69298" x="9944100" y="4306888"/>
          <p14:tracePt t="69306" x="10023475" y="4314825"/>
          <p14:tracePt t="69314" x="10110788" y="4314825"/>
          <p14:tracePt t="69322" x="10166350" y="4314825"/>
          <p14:tracePt t="69330" x="10206038" y="4314825"/>
          <p14:tracePt t="69338" x="10229850" y="4314825"/>
          <p14:tracePt t="69346" x="10237788" y="4314825"/>
          <p14:tracePt t="69354" x="10245725" y="4314825"/>
          <p14:tracePt t="69362" x="10253663" y="4314825"/>
          <p14:tracePt t="69370" x="10261600" y="4314825"/>
          <p14:tracePt t="69379" x="10287000" y="4314825"/>
          <p14:tracePt t="69386" x="10310813" y="4314825"/>
          <p14:tracePt t="69394" x="10350500" y="4322763"/>
          <p14:tracePt t="69402" x="10390188" y="4330700"/>
          <p14:tracePt t="69410" x="10437813" y="4330700"/>
          <p14:tracePt t="69418" x="10461625" y="4330700"/>
          <p14:tracePt t="69426" x="10485438" y="4330700"/>
          <p14:tracePt t="69434" x="10493375" y="4330700"/>
          <p14:tracePt t="69442" x="10501313" y="4330700"/>
          <p14:tracePt t="70171" x="10493375" y="4330700"/>
          <p14:tracePt t="70179" x="10485438" y="4330700"/>
          <p14:tracePt t="70195" x="10477500" y="4330700"/>
          <p14:tracePt t="70210" x="10469563" y="4338638"/>
          <p14:tracePt t="70218" x="10461625" y="4338638"/>
          <p14:tracePt t="70234" x="10453688" y="4338638"/>
          <p14:tracePt t="70243" x="10437813" y="4338638"/>
          <p14:tracePt t="70251" x="10429875" y="4338638"/>
          <p14:tracePt t="70258" x="10421938" y="4338638"/>
          <p14:tracePt t="70266" x="10406063" y="4338638"/>
          <p14:tracePt t="70274" x="10382250" y="4338638"/>
          <p14:tracePt t="70283" x="10358438" y="4338638"/>
          <p14:tracePt t="70293" x="10318750" y="4338638"/>
          <p14:tracePt t="70298" x="10261600" y="4338638"/>
          <p14:tracePt t="70306" x="10206038" y="4338638"/>
          <p14:tracePt t="70314" x="10166350" y="4338638"/>
          <p14:tracePt t="70323" x="10110788" y="4338638"/>
          <p14:tracePt t="70330" x="10055225" y="4338638"/>
          <p14:tracePt t="70338" x="9991725" y="4346575"/>
          <p14:tracePt t="70346" x="9952038" y="4346575"/>
          <p14:tracePt t="70355" x="9871075" y="4346575"/>
          <p14:tracePt t="70362" x="9799638" y="4346575"/>
          <p14:tracePt t="70370" x="9728200" y="4346575"/>
          <p14:tracePt t="70379" x="9632950" y="4346575"/>
          <p14:tracePt t="70386" x="9536113" y="4346575"/>
          <p14:tracePt t="70394" x="9440863" y="4346575"/>
          <p14:tracePt t="70402" x="9345613" y="4346575"/>
          <p14:tracePt t="70410" x="9274175" y="4346575"/>
          <p14:tracePt t="70419" x="9193213" y="4338638"/>
          <p14:tracePt t="70427" x="9105900" y="4338638"/>
          <p14:tracePt t="70435" x="9026525" y="4338638"/>
          <p14:tracePt t="70442" x="8939213" y="4338638"/>
          <p14:tracePt t="70450" x="8834438" y="4338638"/>
          <p14:tracePt t="70458" x="8715375" y="4338638"/>
          <p14:tracePt t="70466" x="8604250" y="4330700"/>
          <p14:tracePt t="70474" x="8483600" y="4330700"/>
          <p14:tracePt t="70482" x="8372475" y="4330700"/>
          <p14:tracePt t="70490" x="8269288" y="4330700"/>
          <p14:tracePt t="70499" x="8180388" y="4330700"/>
          <p14:tracePt t="70506" x="8093075" y="4330700"/>
          <p14:tracePt t="70514" x="8029575" y="4330700"/>
          <p14:tracePt t="70522" x="7958138" y="4330700"/>
          <p14:tracePt t="70530" x="7894638" y="4322763"/>
          <p14:tracePt t="70538" x="7829550" y="4322763"/>
          <p14:tracePt t="70546" x="7750175" y="4314825"/>
          <p14:tracePt t="70554" x="7686675" y="4306888"/>
          <p14:tracePt t="70562" x="7615238" y="4298950"/>
          <p14:tracePt t="70570" x="7527925" y="4291013"/>
          <p14:tracePt t="70578" x="7446963" y="4273550"/>
          <p14:tracePt t="70586" x="7367588" y="4265613"/>
          <p14:tracePt t="70594" x="7280275" y="4249738"/>
          <p14:tracePt t="70604" x="7192963" y="4241800"/>
          <p14:tracePt t="70610" x="7104063" y="4225925"/>
          <p14:tracePt t="70618" x="7040563" y="4217988"/>
          <p14:tracePt t="70627" x="6985000" y="4202113"/>
          <p14:tracePt t="70638" x="6929438" y="4202113"/>
          <p14:tracePt t="70642" x="6889750" y="4194175"/>
          <p14:tracePt t="70650" x="6858000" y="4194175"/>
          <p14:tracePt t="70658" x="6834188" y="4194175"/>
          <p14:tracePt t="70667" x="6818313" y="4186238"/>
          <p14:tracePt t="70674" x="6810375" y="4186238"/>
          <p14:tracePt t="70682" x="6802438" y="4186238"/>
          <p14:tracePt t="70730" x="6784975" y="4186238"/>
          <p14:tracePt t="70738" x="6721475" y="4178300"/>
          <p14:tracePt t="70746" x="6681788" y="4178300"/>
          <p14:tracePt t="70754" x="6650038" y="4178300"/>
          <p14:tracePt t="70762" x="6618288" y="4178300"/>
          <p14:tracePt t="70770" x="6594475" y="4178300"/>
          <p14:tracePt t="70780" x="6578600" y="4178300"/>
          <p14:tracePt t="70786" x="6562725" y="4186238"/>
          <p14:tracePt t="70794" x="6546850" y="4186238"/>
          <p14:tracePt t="70802" x="6523038" y="4186238"/>
          <p14:tracePt t="70810" x="6507163" y="4186238"/>
          <p14:tracePt t="70818" x="6491288" y="4186238"/>
          <p14:tracePt t="70826" x="6475413" y="4186238"/>
          <p14:tracePt t="70834" x="6451600" y="4186238"/>
          <p14:tracePt t="70842" x="6434138" y="4186238"/>
          <p14:tracePt t="70851" x="6410325" y="4186238"/>
          <p14:tracePt t="70858" x="6402388" y="4186238"/>
          <p14:tracePt t="70866" x="6386513" y="4186238"/>
          <p14:tracePt t="70874" x="6362700" y="4194175"/>
          <p14:tracePt t="70883" x="6346825" y="4194175"/>
          <p14:tracePt t="70890" x="6330950" y="4194175"/>
          <p14:tracePt t="70898" x="6307138" y="4194175"/>
          <p14:tracePt t="70906" x="6299200" y="4194175"/>
          <p14:tracePt t="70922" x="6291263" y="4194175"/>
          <p14:tracePt t="70930" x="6283325" y="4194175"/>
          <p14:tracePt t="70994" x="6275388" y="4194175"/>
          <p14:tracePt t="71002" x="6259513" y="4194175"/>
          <p14:tracePt t="71010" x="6251575" y="4194175"/>
          <p14:tracePt t="71026" x="6243638" y="4194175"/>
          <p14:tracePt t="71035" x="6235700" y="4194175"/>
          <p14:tracePt t="71074" x="6227763" y="4202113"/>
          <p14:tracePt t="71082" x="6203950" y="4210050"/>
          <p14:tracePt t="71090" x="6188075" y="4225925"/>
          <p14:tracePt t="71098" x="6164263" y="4233863"/>
          <p14:tracePt t="71106" x="6140450" y="4249738"/>
          <p14:tracePt t="71114" x="6100763" y="4265613"/>
          <p14:tracePt t="71123" x="6075363" y="4273550"/>
          <p14:tracePt t="71130" x="6035675" y="4281488"/>
          <p14:tracePt t="71138" x="6011863" y="4298950"/>
          <p14:tracePt t="71146" x="5980113" y="4306888"/>
          <p14:tracePt t="71154" x="5948363" y="4314825"/>
          <p14:tracePt t="71162" x="5924550" y="4322763"/>
          <p14:tracePt t="71170" x="5892800" y="4338638"/>
          <p14:tracePt t="71178" x="5876925" y="4346575"/>
          <p14:tracePt t="71186" x="5861050" y="4346575"/>
          <p14:tracePt t="71195" x="5845175" y="4346575"/>
          <p14:tracePt t="71202" x="5845175" y="4354513"/>
          <p14:tracePt t="71210" x="5837238" y="4354513"/>
          <p14:tracePt t="71530" x="5837238" y="4362450"/>
          <p14:tracePt t="71538" x="5829300" y="4386263"/>
          <p14:tracePt t="71546" x="5821363" y="4410075"/>
          <p14:tracePt t="71554" x="5821363" y="4425950"/>
          <p14:tracePt t="71562" x="5813425" y="4433888"/>
          <p14:tracePt t="71706" x="5821363" y="4433888"/>
          <p14:tracePt t="71714" x="5837238" y="4433888"/>
          <p14:tracePt t="71722" x="5853113" y="4433888"/>
          <p14:tracePt t="71730" x="5868988" y="4433888"/>
          <p14:tracePt t="71738" x="5900738" y="4441825"/>
          <p14:tracePt t="71746" x="5916613" y="4441825"/>
          <p14:tracePt t="71754" x="5932488" y="4449763"/>
          <p14:tracePt t="71763" x="5956300" y="4449763"/>
          <p14:tracePt t="71771" x="5964238" y="4449763"/>
          <p14:tracePt t="71795" x="5972175" y="4449763"/>
          <p14:tracePt t="71835" x="5988050" y="4449763"/>
          <p14:tracePt t="71842" x="6043613" y="4457700"/>
          <p14:tracePt t="71851" x="6140450" y="4465638"/>
          <p14:tracePt t="71859" x="6275388" y="4473575"/>
          <p14:tracePt t="71867" x="6434138" y="4489450"/>
          <p14:tracePt t="71875" x="6586538" y="4489450"/>
          <p14:tracePt t="71883" x="6737350" y="4489450"/>
          <p14:tracePt t="71890" x="6858000" y="4489450"/>
          <p14:tracePt t="71899" x="6953250" y="4489450"/>
          <p14:tracePt t="71906" x="7024688" y="4489450"/>
          <p14:tracePt t="71914" x="7048500" y="4489450"/>
          <p14:tracePt t="71930" x="7056438" y="4489450"/>
          <p14:tracePt t="72090" x="7064375" y="4489450"/>
          <p14:tracePt t="72098" x="7161213" y="4489450"/>
          <p14:tracePt t="72106" x="7256463" y="4497388"/>
          <p14:tracePt t="72114" x="7359650" y="4505325"/>
          <p14:tracePt t="72122" x="7462838" y="4505325"/>
          <p14:tracePt t="72145" x="7662863" y="4505325"/>
          <p14:tracePt t="72147" x="7750175" y="4505325"/>
          <p14:tracePt t="72154" x="7805738" y="4497388"/>
          <p14:tracePt t="72162" x="7839075" y="4489450"/>
          <p14:tracePt t="72170" x="7862888" y="4489450"/>
          <p14:tracePt t="72243" x="7870825" y="4489450"/>
          <p14:tracePt t="72251" x="7918450" y="4481513"/>
          <p14:tracePt t="72258" x="7974013" y="4481513"/>
          <p14:tracePt t="72266" x="8045450" y="4481513"/>
          <p14:tracePt t="72274" x="8108950" y="4481513"/>
          <p14:tracePt t="72282" x="8164513" y="4481513"/>
          <p14:tracePt t="72292" x="8197850" y="4489450"/>
          <p14:tracePt t="72298" x="8221663" y="4489450"/>
          <p14:tracePt t="72306" x="8229600" y="4489450"/>
          <p14:tracePt t="72498" x="8316913" y="4497388"/>
          <p14:tracePt t="72506" x="8420100" y="4513263"/>
          <p14:tracePt t="72514" x="8507413" y="4513263"/>
          <p14:tracePt t="72522" x="8596313" y="4521200"/>
          <p14:tracePt t="72530" x="8683625" y="4521200"/>
          <p14:tracePt t="72538" x="8763000" y="4521200"/>
          <p14:tracePt t="72546" x="8810625" y="4521200"/>
          <p14:tracePt t="72554" x="8842375" y="4521200"/>
          <p14:tracePt t="72562" x="8858250" y="4521200"/>
          <p14:tracePt t="72570" x="8866188" y="4521200"/>
          <p14:tracePt t="72627" x="8931275" y="4521200"/>
          <p14:tracePt t="72636" x="9002713" y="4521200"/>
          <p14:tracePt t="72642" x="9074150" y="4529138"/>
          <p14:tracePt t="72650" x="9161463" y="4529138"/>
          <p14:tracePt t="72659" x="9250363" y="4529138"/>
          <p14:tracePt t="72671" x="9321800" y="4529138"/>
          <p14:tracePt t="72674" x="9393238" y="4529138"/>
          <p14:tracePt t="72682" x="9424988" y="4529138"/>
          <p14:tracePt t="72690" x="9448800" y="4529138"/>
          <p14:tracePt t="72698" x="9456738" y="4529138"/>
          <p14:tracePt t="72722" x="9464675" y="4529138"/>
          <p14:tracePt t="72731" x="9488488" y="4529138"/>
          <p14:tracePt t="72739" x="9520238" y="4529138"/>
          <p14:tracePt t="72747" x="9593263" y="4529138"/>
          <p14:tracePt t="72754" x="9680575" y="4537075"/>
          <p14:tracePt t="72767" x="9775825" y="4545013"/>
          <p14:tracePt t="72770" x="9886950" y="4545013"/>
          <p14:tracePt t="72780" x="9991725" y="4545013"/>
          <p14:tracePt t="72786" x="10079038" y="4545013"/>
          <p14:tracePt t="72794" x="10166350" y="4545013"/>
          <p14:tracePt t="72803" x="10198100" y="4545013"/>
          <p14:tracePt t="72810" x="10213975" y="4545013"/>
          <p14:tracePt t="72826" x="10221913" y="4545013"/>
          <p14:tracePt t="72930" x="10294938" y="4545013"/>
          <p14:tracePt t="72938" x="10350500" y="4552950"/>
          <p14:tracePt t="72946" x="10398125" y="4552950"/>
          <p14:tracePt t="72954" x="10437813" y="4552950"/>
          <p14:tracePt t="72963" x="10453688" y="4552950"/>
          <p14:tracePt t="72970" x="10461625" y="4552950"/>
          <p14:tracePt t="72978" x="10477500" y="4552950"/>
          <p14:tracePt t="74370" x="10453688" y="4552950"/>
          <p14:tracePt t="74378" x="10414000" y="4552950"/>
          <p14:tracePt t="74388" x="10382250" y="4552950"/>
          <p14:tracePt t="74394" x="10310813" y="4560888"/>
          <p14:tracePt t="74402" x="10261600" y="4568825"/>
          <p14:tracePt t="74410" x="10206038" y="4568825"/>
          <p14:tracePt t="74418" x="10134600" y="4576763"/>
          <p14:tracePt t="74426" x="10071100" y="4600575"/>
          <p14:tracePt t="74435" x="9991725" y="4600575"/>
          <p14:tracePt t="74442" x="9910763" y="4608513"/>
          <p14:tracePt t="74450" x="9823450" y="4616450"/>
          <p14:tracePt t="74458" x="9736138" y="4616450"/>
          <p14:tracePt t="74466" x="9640888" y="4624388"/>
          <p14:tracePt t="74475" x="9544050" y="4624388"/>
          <p14:tracePt t="74483" x="9440863" y="4624388"/>
          <p14:tracePt t="74491" x="9313863" y="4624388"/>
          <p14:tracePt t="74498" x="9137650" y="4624388"/>
          <p14:tracePt t="74506" x="8915400" y="4616450"/>
          <p14:tracePt t="74514" x="8588375" y="4592638"/>
          <p14:tracePt t="74522" x="8229600" y="4560888"/>
          <p14:tracePt t="74530" x="7926388" y="4545013"/>
          <p14:tracePt t="74538" x="7646988" y="4545013"/>
          <p14:tracePt t="74546" x="7423150" y="4545013"/>
          <p14:tracePt t="74554" x="7272338" y="4545013"/>
          <p14:tracePt t="74562" x="7161213" y="4545013"/>
          <p14:tracePt t="74570" x="7056438" y="4545013"/>
          <p14:tracePt t="74578" x="6961188" y="4545013"/>
          <p14:tracePt t="74586" x="6881813" y="4545013"/>
          <p14:tracePt t="74594" x="6810375" y="4537075"/>
          <p14:tracePt t="74602" x="6761163" y="4537075"/>
          <p14:tracePt t="74610" x="6705600" y="4521200"/>
          <p14:tracePt t="74618" x="6650038" y="4505325"/>
          <p14:tracePt t="74626" x="6578600" y="4489450"/>
          <p14:tracePt t="74635" x="6491288" y="4465638"/>
          <p14:tracePt t="74642" x="6362700" y="4433888"/>
          <p14:tracePt t="74650" x="6235700" y="4394200"/>
          <p14:tracePt t="74658" x="6140450" y="4386263"/>
          <p14:tracePt t="74667" x="6075363" y="4378325"/>
          <p14:tracePt t="74674" x="6043613" y="4378325"/>
          <p14:tracePt t="74682" x="6019800" y="4378325"/>
          <p14:tracePt t="74690" x="6003925" y="4378325"/>
          <p14:tracePt t="74698" x="5995988" y="4378325"/>
          <p14:tracePt t="74706" x="5988050" y="4370388"/>
          <p14:tracePt t="74918" x="5980113" y="4362450"/>
          <p14:tracePt t="74922" x="5956300" y="4338638"/>
          <p14:tracePt t="74930" x="5932488" y="4314825"/>
          <p14:tracePt t="74938" x="5924550" y="4306888"/>
          <p14:tracePt t="74950" x="5924550" y="4298950"/>
          <p14:tracePt t="74954" x="5908675" y="4291013"/>
          <p14:tracePt t="74970" x="5900738" y="4291013"/>
          <p14:tracePt t="74979" x="5900738" y="4281488"/>
          <p14:tracePt t="74986" x="5892800" y="4281488"/>
          <p14:tracePt t="74995" x="5892800" y="4273550"/>
          <p14:tracePt t="75002" x="5884863" y="4273550"/>
          <p14:tracePt t="75074" x="5876925" y="4265613"/>
          <p14:tracePt t="75082" x="5868988" y="4249738"/>
          <p14:tracePt t="75090" x="5853113" y="4241800"/>
          <p14:tracePt t="75099" x="5845175" y="4225925"/>
          <p14:tracePt t="75106" x="5837238" y="4210050"/>
          <p14:tracePt t="75114" x="5829300" y="4194175"/>
          <p14:tracePt t="75122" x="5821363" y="4186238"/>
          <p14:tracePt t="75130" x="5813425" y="4186238"/>
          <p14:tracePt t="75144" x="5813425" y="4178300"/>
          <p14:tracePt t="75274" x="5813425" y="4170363"/>
          <p14:tracePt t="75282" x="5813425" y="4154488"/>
          <p14:tracePt t="75291" x="5821363" y="4146550"/>
          <p14:tracePt t="75298" x="5821363" y="4138613"/>
          <p14:tracePt t="75314" x="5837238" y="4138613"/>
          <p14:tracePt t="75322" x="5853113" y="4138613"/>
          <p14:tracePt t="75330" x="5884863" y="4130675"/>
          <p14:tracePt t="75339" x="5916613" y="4130675"/>
          <p14:tracePt t="75346" x="5948363" y="4130675"/>
          <p14:tracePt t="75355" x="5995988" y="4130675"/>
          <p14:tracePt t="75362" x="6019800" y="4130675"/>
          <p14:tracePt t="75370" x="6035675" y="4130675"/>
          <p14:tracePt t="75378" x="6043613" y="4130675"/>
          <p14:tracePt t="75386" x="6051550" y="4130675"/>
          <p14:tracePt t="75594" x="6067425" y="4130675"/>
          <p14:tracePt t="75604" x="6075363" y="4130675"/>
          <p14:tracePt t="75619" x="6083300" y="4130675"/>
          <p14:tracePt t="75875" x="6091238" y="4130675"/>
          <p14:tracePt t="75887" x="6132513" y="4130675"/>
          <p14:tracePt t="75890" x="6156325" y="4138613"/>
          <p14:tracePt t="75898" x="6180138" y="4146550"/>
          <p14:tracePt t="75906" x="6188075" y="4146550"/>
          <p14:tracePt t="75914" x="6196013" y="4146550"/>
          <p14:tracePt t="75922" x="6211888" y="4146550"/>
          <p14:tracePt t="75930" x="6219825" y="4146550"/>
          <p14:tracePt t="75948" x="6227763" y="4146550"/>
          <p14:tracePt t="75954" x="6235700" y="4146550"/>
          <p14:tracePt t="75963" x="6243638" y="4154488"/>
          <p14:tracePt t="75970" x="6259513" y="4154488"/>
          <p14:tracePt t="75978" x="6283325" y="4154488"/>
          <p14:tracePt t="75986" x="6315075" y="4154488"/>
          <p14:tracePt t="75994" x="6370638" y="4162425"/>
          <p14:tracePt t="76002" x="6426200" y="4170363"/>
          <p14:tracePt t="76012" x="6491288" y="4170363"/>
          <p14:tracePt t="76018" x="6546850" y="4178300"/>
          <p14:tracePt t="76026" x="6586538" y="4178300"/>
          <p14:tracePt t="76034" x="6618288" y="4178300"/>
          <p14:tracePt t="76042" x="6650038" y="4178300"/>
          <p14:tracePt t="76050" x="6681788" y="4186238"/>
          <p14:tracePt t="76058" x="6713538" y="4186238"/>
          <p14:tracePt t="76067" x="6737350" y="4194175"/>
          <p14:tracePt t="76074" x="6761163" y="4202113"/>
          <p14:tracePt t="76083" x="6794500" y="4210050"/>
          <p14:tracePt t="76091" x="6818313" y="4210050"/>
          <p14:tracePt t="76099" x="6834188" y="4217988"/>
          <p14:tracePt t="76107" x="6850063" y="4217988"/>
          <p14:tracePt t="76115" x="6873875" y="4217988"/>
          <p14:tracePt t="76123" x="6897688" y="4225925"/>
          <p14:tracePt t="76132" x="6961188" y="4233863"/>
          <p14:tracePt t="76145" x="7016750" y="4241800"/>
          <p14:tracePt t="76146" x="7072313" y="4249738"/>
          <p14:tracePt t="76154" x="7119938" y="4249738"/>
          <p14:tracePt t="76163" x="7169150" y="4249738"/>
          <p14:tracePt t="76170" x="7208838" y="4257675"/>
          <p14:tracePt t="76178" x="7248525" y="4257675"/>
          <p14:tracePt t="76186" x="7280275" y="4257675"/>
          <p14:tracePt t="76195" x="7288213" y="4257675"/>
          <p14:tracePt t="76202" x="7296150" y="4257675"/>
          <p14:tracePt t="76210" x="7304088" y="4257675"/>
          <p14:tracePt t="76266" x="7351713" y="4249738"/>
          <p14:tracePt t="76277" x="7407275" y="4241800"/>
          <p14:tracePt t="76283" x="7478713" y="4225925"/>
          <p14:tracePt t="76294" x="7567613" y="4217988"/>
          <p14:tracePt t="76298" x="7646988" y="4210050"/>
          <p14:tracePt t="76307" x="7742238" y="4194175"/>
          <p14:tracePt t="76314" x="7805738" y="4186238"/>
          <p14:tracePt t="76322" x="7839075" y="4170363"/>
          <p14:tracePt t="76330" x="7862888" y="4162425"/>
          <p14:tracePt t="76338" x="7878763" y="4154488"/>
          <p14:tracePt t="76410" x="7878763" y="4146550"/>
          <p14:tracePt t="76739" x="7918450" y="4146550"/>
          <p14:tracePt t="76747" x="7934325" y="4146550"/>
          <p14:tracePt t="76754" x="7950200" y="4146550"/>
          <p14:tracePt t="76763" x="7981950" y="4146550"/>
          <p14:tracePt t="76770" x="8005763" y="4146550"/>
          <p14:tracePt t="76778" x="8053388" y="4146550"/>
          <p14:tracePt t="76786" x="8116888" y="4146550"/>
          <p14:tracePt t="76794" x="8197850" y="4154488"/>
          <p14:tracePt t="76802" x="8293100" y="4162425"/>
          <p14:tracePt t="76810" x="8404225" y="4178300"/>
          <p14:tracePt t="76818" x="8540750" y="4178300"/>
          <p14:tracePt t="76826" x="8667750" y="4178300"/>
          <p14:tracePt t="76834" x="8802688" y="4178300"/>
          <p14:tracePt t="76842" x="8915400" y="4178300"/>
          <p14:tracePt t="76850" x="9010650" y="4178300"/>
          <p14:tracePt t="76858" x="9090025" y="4162425"/>
          <p14:tracePt t="76866" x="9113838" y="4162425"/>
          <p14:tracePt t="76874" x="9129713" y="4162425"/>
          <p14:tracePt t="76882" x="9145588" y="4154488"/>
          <p14:tracePt t="76890" x="9153525" y="4154488"/>
          <p14:tracePt t="76898" x="9169400" y="4154488"/>
          <p14:tracePt t="76906" x="9201150" y="4154488"/>
          <p14:tracePt t="76914" x="9250363" y="4154488"/>
          <p14:tracePt t="76922" x="9313863" y="4154488"/>
          <p14:tracePt t="76930" x="9401175" y="4162425"/>
          <p14:tracePt t="76938" x="9488488" y="4162425"/>
          <p14:tracePt t="76948" x="9567863" y="4162425"/>
          <p14:tracePt t="76954" x="9656763" y="4162425"/>
          <p14:tracePt t="76962" x="9744075" y="4162425"/>
          <p14:tracePt t="76970" x="9815513" y="4162425"/>
          <p14:tracePt t="76982" x="9871075" y="4162425"/>
          <p14:tracePt t="76986" x="9902825" y="4162425"/>
          <p14:tracePt t="76994" x="9918700" y="4162425"/>
          <p14:tracePt t="77002" x="9926638" y="4162425"/>
          <p14:tracePt t="77067" x="9944100" y="4162425"/>
          <p14:tracePt t="77074" x="10015538" y="4162425"/>
          <p14:tracePt t="77082" x="10102850" y="4178300"/>
          <p14:tracePt t="77090" x="10174288" y="4186238"/>
          <p14:tracePt t="77098" x="10253663" y="4186238"/>
          <p14:tracePt t="77106" x="10302875" y="4194175"/>
          <p14:tracePt t="77114" x="10358438" y="4194175"/>
          <p14:tracePt t="77122" x="10382250" y="4194175"/>
          <p14:tracePt t="77133" x="10390188" y="4194175"/>
          <p14:tracePt t="78883" x="10477500" y="4186238"/>
          <p14:tracePt t="78890" x="10572750" y="4178300"/>
          <p14:tracePt t="78898" x="10645775" y="4162425"/>
          <p14:tracePt t="78906" x="10725150" y="4146550"/>
          <p14:tracePt t="78914" x="10788650" y="4138613"/>
          <p14:tracePt t="78922" x="10875963" y="4122738"/>
          <p14:tracePt t="78930" x="10963275" y="4114800"/>
          <p14:tracePt t="78938" x="11028363" y="4106863"/>
          <p14:tracePt t="78948" x="11068050" y="4106863"/>
          <p14:tracePt t="78954" x="11107738" y="4098925"/>
          <p14:tracePt t="78962" x="11123613" y="4098925"/>
          <p14:tracePt t="78979" x="11131550" y="4098925"/>
          <p14:tracePt t="79018" x="11131550" y="4083050"/>
          <p14:tracePt t="79026" x="11131550" y="4035425"/>
          <p14:tracePt t="79034" x="11147425" y="4003675"/>
          <p14:tracePt t="79044" x="11147425" y="3979863"/>
          <p14:tracePt t="79051" x="11163300" y="3948113"/>
          <p14:tracePt t="79058" x="11179175" y="3914775"/>
          <p14:tracePt t="79067" x="11195050" y="3890963"/>
          <p14:tracePt t="79074" x="11210925" y="3851275"/>
          <p14:tracePt t="79082" x="11218863" y="3835400"/>
          <p14:tracePt t="79090" x="11234738" y="3811588"/>
          <p14:tracePt t="79098" x="11234738" y="3787775"/>
          <p14:tracePt t="79106" x="11250613" y="3748088"/>
          <p14:tracePt t="79114" x="11258550" y="3716338"/>
          <p14:tracePt t="79122" x="11274425" y="3668713"/>
          <p14:tracePt t="79147" x="11314113" y="3532188"/>
          <p14:tracePt t="79154" x="11323638" y="3492500"/>
          <p14:tracePt t="79162" x="11339513" y="3444875"/>
          <p14:tracePt t="79170" x="11347450" y="3389313"/>
          <p14:tracePt t="79178" x="11347450" y="3357563"/>
          <p14:tracePt t="79186" x="11347450" y="3309938"/>
          <p14:tracePt t="79194" x="11347450" y="3270250"/>
          <p14:tracePt t="79202" x="11347450" y="3221038"/>
          <p14:tracePt t="79210" x="11347450" y="3157538"/>
          <p14:tracePt t="79218" x="11347450" y="3117850"/>
          <p14:tracePt t="79226" x="11347450" y="3070225"/>
          <p14:tracePt t="79234" x="11355388" y="3038475"/>
          <p14:tracePt t="79242" x="11355388" y="3006725"/>
          <p14:tracePt t="79250" x="11363325" y="2974975"/>
          <p14:tracePt t="79258" x="11363325" y="2935288"/>
          <p14:tracePt t="79266" x="11363325" y="2901950"/>
          <p14:tracePt t="79275" x="11371263" y="2862263"/>
          <p14:tracePt t="79282" x="11371263" y="2814638"/>
          <p14:tracePt t="79290" x="11379200" y="2759075"/>
          <p14:tracePt t="79298" x="11387138" y="2711450"/>
          <p14:tracePt t="79306" x="11395075" y="2655888"/>
          <p14:tracePt t="79314" x="11395075" y="2608263"/>
          <p14:tracePt t="79322" x="11395075" y="2576513"/>
          <p14:tracePt t="79330" x="11395075" y="2535238"/>
          <p14:tracePt t="79338" x="11395075" y="2495550"/>
          <p14:tracePt t="79346" x="11379200" y="2439988"/>
          <p14:tracePt t="79354" x="11347450" y="2376488"/>
          <p14:tracePt t="79362" x="11306175" y="2305050"/>
          <p14:tracePt t="79370" x="11266488" y="2241550"/>
          <p14:tracePt t="79378" x="11234738" y="2200275"/>
          <p14:tracePt t="79386" x="11218863" y="2168525"/>
          <p14:tracePt t="79394" x="11210925" y="2160588"/>
          <p14:tracePt t="79402" x="11210925" y="2152650"/>
          <p14:tracePt t="79410" x="11210925" y="2144713"/>
          <p14:tracePt t="79426" x="11210925" y="2136775"/>
          <p14:tracePt t="79434" x="11210925" y="2128838"/>
          <p14:tracePt t="79442" x="11210925" y="2120900"/>
          <p14:tracePt t="79450" x="11202988" y="2105025"/>
          <p14:tracePt t="79458" x="11202988" y="2097088"/>
          <p14:tracePt t="79466" x="11195050" y="2089150"/>
          <p14:tracePt t="79474" x="11195050" y="2073275"/>
          <p14:tracePt t="79482" x="11187113" y="2065338"/>
          <p14:tracePt t="79490" x="11187113" y="2057400"/>
          <p14:tracePt t="79674" x="11187113" y="2089150"/>
          <p14:tracePt t="79682" x="11195050" y="2144713"/>
          <p14:tracePt t="79690" x="11218863" y="2192338"/>
          <p14:tracePt t="79698" x="11258550" y="2249488"/>
          <p14:tracePt t="79706" x="11266488" y="2297113"/>
          <p14:tracePt t="79714" x="11282363" y="2336800"/>
          <p14:tracePt t="79722" x="11290300" y="2352675"/>
          <p14:tracePt t="79730" x="11290300" y="2360613"/>
          <p14:tracePt t="79738" x="11290300" y="2368550"/>
          <p14:tracePt t="79746" x="11290300" y="2376488"/>
          <p14:tracePt t="79866" x="11290300" y="2384425"/>
          <p14:tracePt t="79874" x="11274425" y="2400300"/>
          <p14:tracePt t="79882" x="11258550" y="2432050"/>
          <p14:tracePt t="79890" x="11234738" y="2455863"/>
          <p14:tracePt t="79899" x="11210925" y="2495550"/>
          <p14:tracePt t="79906" x="11187113" y="2519363"/>
          <p14:tracePt t="79914" x="11163300" y="2559050"/>
          <p14:tracePt t="79923" x="11131550" y="2592388"/>
          <p14:tracePt t="79933" x="11091863" y="2632075"/>
          <p14:tracePt t="79938" x="11036300" y="2679700"/>
          <p14:tracePt t="79947" x="10996613" y="2711450"/>
          <p14:tracePt t="79954" x="10955338" y="2751138"/>
          <p14:tracePt t="79963" x="10915650" y="2790825"/>
          <p14:tracePt t="79970" x="10875963" y="2822575"/>
          <p14:tracePt t="79979" x="10844213" y="2862263"/>
          <p14:tracePt t="79986" x="10812463" y="2894013"/>
          <p14:tracePt t="79994" x="10788650" y="2935288"/>
          <p14:tracePt t="80002" x="10748963" y="2967038"/>
          <p14:tracePt t="80010" x="10717213" y="3006725"/>
          <p14:tracePt t="80018" x="10677525" y="3046413"/>
          <p14:tracePt t="80026" x="10620375" y="3094038"/>
          <p14:tracePt t="80034" x="10541000" y="3149600"/>
          <p14:tracePt t="80042" x="10461625" y="3197225"/>
          <p14:tracePt t="80051" x="10358438" y="3252788"/>
          <p14:tracePt t="80058" x="10269538" y="3309938"/>
          <p14:tracePt t="80066" x="10190163" y="3365500"/>
          <p14:tracePt t="80074" x="10118725" y="3413125"/>
          <p14:tracePt t="80082" x="10063163" y="3452813"/>
          <p14:tracePt t="80090" x="10015538" y="3492500"/>
          <p14:tracePt t="80098" x="9975850" y="3524250"/>
          <p14:tracePt t="80106" x="9936163" y="3548063"/>
          <p14:tracePt t="80114" x="9910763" y="3571875"/>
          <p14:tracePt t="80122" x="9902825" y="3571875"/>
          <p14:tracePt t="80145" x="9894888" y="3579813"/>
          <p14:tracePt t="80162" x="9886950" y="3579813"/>
          <p14:tracePt t="80314" x="9879013" y="3556000"/>
          <p14:tracePt t="80322" x="9879013" y="3548063"/>
          <p14:tracePt t="80330" x="9879013" y="3540125"/>
          <p14:tracePt t="80338" x="9871075" y="3524250"/>
          <p14:tracePt t="80346" x="9871075" y="3516313"/>
          <p14:tracePt t="80354" x="9871075" y="3500438"/>
          <p14:tracePt t="80362" x="9863138" y="3492500"/>
          <p14:tracePt t="80370" x="9863138" y="3476625"/>
          <p14:tracePt t="80378" x="9863138" y="3468688"/>
          <p14:tracePt t="80386" x="9863138" y="3460750"/>
          <p14:tracePt t="80394" x="9879013" y="3429000"/>
          <p14:tracePt t="80402" x="9910763" y="3405188"/>
          <p14:tracePt t="80410" x="9967913" y="3357563"/>
          <p14:tracePt t="80418" x="10039350" y="3333750"/>
          <p14:tracePt t="80426" x="10102850" y="3302000"/>
          <p14:tracePt t="80434" x="10158413" y="3278188"/>
          <p14:tracePt t="80442" x="10206038" y="3262313"/>
          <p14:tracePt t="80450" x="10253663" y="3244850"/>
          <p14:tracePt t="80458" x="10279063" y="3236913"/>
          <p14:tracePt t="80466" x="10294938" y="3228975"/>
          <p14:tracePt t="80475" x="10294938" y="3221038"/>
          <p14:tracePt t="80484" x="10302875" y="3221038"/>
          <p14:tracePt t="80491" x="10310813" y="3221038"/>
          <p14:tracePt t="80507" x="10318750" y="3213100"/>
          <p14:tracePt t="80514" x="10326688" y="3213100"/>
          <p14:tracePt t="80530" x="10334625" y="3213100"/>
          <p14:tracePt t="80538" x="10350500" y="3213100"/>
          <p14:tracePt t="80546" x="10382250" y="3213100"/>
          <p14:tracePt t="80554" x="10406063" y="3213100"/>
          <p14:tracePt t="80562" x="10437813" y="3213100"/>
          <p14:tracePt t="80570" x="10469563" y="3213100"/>
          <p14:tracePt t="80578" x="10501313" y="3221038"/>
          <p14:tracePt t="80586" x="10525125" y="3228975"/>
          <p14:tracePt t="80594" x="10548938" y="3228975"/>
          <p14:tracePt t="80602" x="10556875" y="3228975"/>
          <p14:tracePt t="80666" x="10564813" y="3228975"/>
          <p14:tracePt t="80674" x="10588625" y="3244850"/>
          <p14:tracePt t="80682" x="10645775" y="3270250"/>
          <p14:tracePt t="80690" x="10709275" y="3302000"/>
          <p14:tracePt t="80698" x="10788650" y="3333750"/>
          <p14:tracePt t="80706" x="10860088" y="3381375"/>
          <p14:tracePt t="80714" x="10923588" y="3413125"/>
          <p14:tracePt t="80722" x="10996613" y="3436938"/>
          <p14:tracePt t="80731" x="11044238" y="3460750"/>
          <p14:tracePt t="80738" x="11068050" y="3468688"/>
          <p14:tracePt t="80754" x="11075988" y="3468688"/>
          <p14:tracePt t="80834" x="11091863" y="3468688"/>
          <p14:tracePt t="80842" x="11115675" y="3468688"/>
          <p14:tracePt t="80850" x="11131550" y="3468688"/>
          <p14:tracePt t="80858" x="11147425" y="3468688"/>
          <p14:tracePt t="80874" x="11155363" y="3468688"/>
          <p14:tracePt t="81122" x="11139488" y="3468688"/>
          <p14:tracePt t="81130" x="11099800" y="3468688"/>
          <p14:tracePt t="81138" x="11075988" y="3460750"/>
          <p14:tracePt t="81146" x="11020425" y="3444875"/>
          <p14:tracePt t="81154" x="10947400" y="3421063"/>
          <p14:tracePt t="81162" x="10875963" y="3405188"/>
          <p14:tracePt t="81170" x="10772775" y="3365500"/>
          <p14:tracePt t="81178" x="10653713" y="3349625"/>
          <p14:tracePt t="81186" x="10548938" y="3333750"/>
          <p14:tracePt t="81194" x="10414000" y="3309938"/>
          <p14:tracePt t="81202" x="10310813" y="3302000"/>
          <p14:tracePt t="81210" x="10213975" y="3302000"/>
          <p14:tracePt t="81218" x="10150475" y="3302000"/>
          <p14:tracePt t="81226" x="10071100" y="3302000"/>
          <p14:tracePt t="81234" x="10007600" y="3302000"/>
          <p14:tracePt t="81243" x="9944100" y="3302000"/>
          <p14:tracePt t="81250" x="9879013" y="3302000"/>
          <p14:tracePt t="81258" x="9807575" y="3302000"/>
          <p14:tracePt t="81267" x="9744075" y="3302000"/>
          <p14:tracePt t="81275" x="9688513" y="3302000"/>
          <p14:tracePt t="81282" x="9632950" y="3302000"/>
          <p14:tracePt t="81290" x="9601200" y="3309938"/>
          <p14:tracePt t="81298" x="9567863" y="3309938"/>
          <p14:tracePt t="81306" x="9504363" y="3317875"/>
          <p14:tracePt t="81314" x="9448800" y="3325813"/>
          <p14:tracePt t="81322" x="9385300" y="3333750"/>
          <p14:tracePt t="81330" x="9305925" y="3341688"/>
          <p14:tracePt t="81338" x="9234488" y="3349625"/>
          <p14:tracePt t="81346" x="9145588" y="3357563"/>
          <p14:tracePt t="81354" x="9042400" y="3365500"/>
          <p14:tracePt t="81362" x="8947150" y="3381375"/>
          <p14:tracePt t="81370" x="8850313" y="3381375"/>
          <p14:tracePt t="81378" x="8763000" y="3389313"/>
          <p14:tracePt t="81386" x="8683625" y="3405188"/>
          <p14:tracePt t="81394" x="8620125" y="3413125"/>
          <p14:tracePt t="81402" x="8564563" y="3421063"/>
          <p14:tracePt t="81410" x="8523288" y="3429000"/>
          <p14:tracePt t="81418" x="8467725" y="3429000"/>
          <p14:tracePt t="81427" x="8420100" y="3436938"/>
          <p14:tracePt t="81435" x="8388350" y="3436938"/>
          <p14:tracePt t="81443" x="8348663" y="3444875"/>
          <p14:tracePt t="81450" x="8308975" y="3444875"/>
          <p14:tracePt t="81458" x="8261350" y="3444875"/>
          <p14:tracePt t="81466" x="8237538" y="3452813"/>
          <p14:tracePt t="81474" x="8205788" y="3460750"/>
          <p14:tracePt t="81482" x="8180388" y="3460750"/>
          <p14:tracePt t="81490" x="8164513" y="3468688"/>
          <p14:tracePt t="81498" x="8148638" y="3468688"/>
          <p14:tracePt t="81506" x="8116888" y="3468688"/>
          <p14:tracePt t="81514" x="8085138" y="3468688"/>
          <p14:tracePt t="81522" x="8021638" y="3476625"/>
          <p14:tracePt t="81530" x="7966075" y="3476625"/>
          <p14:tracePt t="81538" x="7926388" y="3476625"/>
          <p14:tracePt t="81546" x="7878763" y="3484563"/>
          <p14:tracePt t="81554" x="7847013" y="3484563"/>
          <p14:tracePt t="81562" x="7813675" y="3492500"/>
          <p14:tracePt t="81570" x="7789863" y="3492500"/>
          <p14:tracePt t="81578" x="7781925" y="3500438"/>
          <p14:tracePt t="81586" x="7773988" y="3500438"/>
          <p14:tracePt t="81594" x="7766050" y="3500438"/>
          <p14:tracePt t="81826" x="7789863" y="3508375"/>
          <p14:tracePt t="81834" x="7821613" y="3524250"/>
          <p14:tracePt t="81843" x="7839075" y="3524250"/>
          <p14:tracePt t="81850" x="7870825" y="3532188"/>
          <p14:tracePt t="81858" x="7902575" y="3540125"/>
          <p14:tracePt t="81866" x="7934325" y="3540125"/>
          <p14:tracePt t="81874" x="7950200" y="3540125"/>
          <p14:tracePt t="81882" x="7958138" y="3540125"/>
          <p14:tracePt t="81890" x="7981950" y="3540125"/>
          <p14:tracePt t="81898" x="7989888" y="3540125"/>
          <p14:tracePt t="81906" x="8005763" y="3540125"/>
          <p14:tracePt t="81914" x="8013700" y="3540125"/>
          <p14:tracePt t="81922" x="8037513" y="3540125"/>
          <p14:tracePt t="81930" x="8061325" y="3532188"/>
          <p14:tracePt t="81938" x="8085138" y="3532188"/>
          <p14:tracePt t="81948" x="8116888" y="3532188"/>
          <p14:tracePt t="81954" x="8156575" y="3532188"/>
          <p14:tracePt t="81963" x="8189913" y="3532188"/>
          <p14:tracePt t="81970" x="8221663" y="3532188"/>
          <p14:tracePt t="81978" x="8237538" y="3532188"/>
          <p14:tracePt t="81986" x="8253413" y="3532188"/>
          <p14:tracePt t="81995" x="8269288" y="3532188"/>
          <p14:tracePt t="82002" x="8277225" y="3532188"/>
          <p14:tracePt t="82010" x="8285163" y="3532188"/>
          <p14:tracePt t="82018" x="8293100" y="3532188"/>
          <p14:tracePt t="82034" x="8308975" y="3532188"/>
          <p14:tracePt t="82042" x="8316913" y="3532188"/>
          <p14:tracePt t="82051" x="8340725" y="3532188"/>
          <p14:tracePt t="82059" x="8372475" y="3532188"/>
          <p14:tracePt t="82068" x="8412163" y="3532188"/>
          <p14:tracePt t="82075" x="8475663" y="3532188"/>
          <p14:tracePt t="82083" x="8531225" y="3532188"/>
          <p14:tracePt t="82091" x="8596313" y="3540125"/>
          <p14:tracePt t="82098" x="8651875" y="3548063"/>
          <p14:tracePt t="82106" x="8699500" y="3556000"/>
          <p14:tracePt t="82115" x="8723313" y="3556000"/>
          <p14:tracePt t="82122" x="8739188" y="3556000"/>
          <p14:tracePt t="82130" x="8747125" y="3556000"/>
          <p14:tracePt t="82226" x="8763000" y="3556000"/>
          <p14:tracePt t="82234" x="8786813" y="3563938"/>
          <p14:tracePt t="82243" x="8794750" y="3571875"/>
          <p14:tracePt t="82250" x="8802688" y="3579813"/>
          <p14:tracePt t="82259" x="8818563" y="3579813"/>
          <p14:tracePt t="82282" x="8826500" y="3579813"/>
          <p14:tracePt t="82466" x="8826500" y="3540125"/>
          <p14:tracePt t="82474" x="8826500" y="3508375"/>
          <p14:tracePt t="82483" x="8834438" y="3460750"/>
          <p14:tracePt t="82491" x="8842375" y="3389313"/>
          <p14:tracePt t="82499" x="8850313" y="3325813"/>
          <p14:tracePt t="82506" x="8866188" y="3244850"/>
          <p14:tracePt t="82514" x="8874125" y="3173413"/>
          <p14:tracePt t="82523" x="8891588" y="3086100"/>
          <p14:tracePt t="82530" x="8899525" y="2998788"/>
          <p14:tracePt t="82538" x="8915400" y="2909888"/>
          <p14:tracePt t="82546" x="8915400" y="2814638"/>
          <p14:tracePt t="82554" x="8931275" y="2711450"/>
          <p14:tracePt t="82562" x="8931275" y="2616200"/>
          <p14:tracePt t="82570" x="8931275" y="2527300"/>
          <p14:tracePt t="82578" x="8931275" y="2463800"/>
          <p14:tracePt t="82586" x="8931275" y="2416175"/>
          <p14:tracePt t="82594" x="8939213" y="2384425"/>
          <p14:tracePt t="82602" x="8947150" y="2368550"/>
          <p14:tracePt t="82611" x="8947150" y="2360613"/>
          <p14:tracePt t="82714" x="8939213" y="2392363"/>
          <p14:tracePt t="82722" x="8923338" y="2424113"/>
          <p14:tracePt t="82730" x="8907463" y="2455863"/>
          <p14:tracePt t="82738" x="8874125" y="2503488"/>
          <p14:tracePt t="82746" x="8834438" y="2543175"/>
          <p14:tracePt t="82754" x="8786813" y="2584450"/>
          <p14:tracePt t="82763" x="8707438" y="2647950"/>
          <p14:tracePt t="82770" x="8628063" y="2703513"/>
          <p14:tracePt t="82778" x="8523288" y="2759075"/>
          <p14:tracePt t="82786" x="8412163" y="2806700"/>
          <p14:tracePt t="82794" x="8269288" y="2870200"/>
          <p14:tracePt t="82802" x="8148638" y="2919413"/>
          <p14:tracePt t="82810" x="8013700" y="2974975"/>
          <p14:tracePt t="82818" x="7926388" y="3014663"/>
          <p14:tracePt t="82826" x="7839075" y="3062288"/>
          <p14:tracePt t="82834" x="7742238" y="3117850"/>
          <p14:tracePt t="82842" x="7670800" y="3157538"/>
          <p14:tracePt t="82850" x="7575550" y="3213100"/>
          <p14:tracePt t="82858" x="7478713" y="3270250"/>
          <p14:tracePt t="82866" x="7391400" y="3309938"/>
          <p14:tracePt t="82874" x="7319963" y="3365500"/>
          <p14:tracePt t="82882" x="7248525" y="3397250"/>
          <p14:tracePt t="82890" x="7216775" y="3429000"/>
          <p14:tracePt t="82899" x="7192963" y="3444875"/>
          <p14:tracePt t="82906" x="7169150" y="3468688"/>
          <p14:tracePt t="82914" x="7153275" y="3476625"/>
          <p14:tracePt t="82922" x="7127875" y="3492500"/>
          <p14:tracePt t="82930" x="7104063" y="3500438"/>
          <p14:tracePt t="82938" x="7080250" y="3516313"/>
          <p14:tracePt t="82948" x="7016750" y="3532188"/>
          <p14:tracePt t="82954" x="6969125" y="3540125"/>
          <p14:tracePt t="82963" x="6897688" y="3548063"/>
          <p14:tracePt t="82970" x="6810375" y="3548063"/>
          <p14:tracePt t="82979" x="6721475" y="3548063"/>
          <p14:tracePt t="82986" x="6610350" y="3548063"/>
          <p14:tracePt t="82994" x="6491288" y="3540125"/>
          <p14:tracePt t="83002" x="6354763" y="3516313"/>
          <p14:tracePt t="83011" x="6180138" y="3508375"/>
          <p14:tracePt t="83018" x="6035675" y="3492500"/>
          <p14:tracePt t="83026" x="5916613" y="3492500"/>
          <p14:tracePt t="83034" x="5845175" y="3476625"/>
          <p14:tracePt t="83042" x="5797550" y="3476625"/>
          <p14:tracePt t="83050" x="5773738" y="3476625"/>
          <p14:tracePt t="83058" x="5749925" y="3476625"/>
          <p14:tracePt t="83066" x="5740400" y="3476625"/>
          <p14:tracePt t="83074" x="5732463" y="3476625"/>
          <p14:tracePt t="83090" x="5724525" y="3476625"/>
          <p14:tracePt t="83106" x="5716588" y="3476625"/>
          <p14:tracePt t="83114" x="5700713" y="3476625"/>
          <p14:tracePt t="83122" x="5676900" y="3476625"/>
          <p14:tracePt t="83130" x="5661025" y="3476625"/>
          <p14:tracePt t="83138" x="5637213" y="3476625"/>
          <p14:tracePt t="83146" x="5621338" y="3468688"/>
          <p14:tracePt t="83154" x="5613400" y="3468688"/>
          <p14:tracePt t="83162" x="5605463" y="3468688"/>
          <p14:tracePt t="83170" x="5597525" y="3468688"/>
          <p14:tracePt t="83210" x="5581650" y="3460750"/>
          <p14:tracePt t="83218" x="5549900" y="3460750"/>
          <p14:tracePt t="83226" x="5526088" y="3452813"/>
          <p14:tracePt t="83234" x="5502275" y="3444875"/>
          <p14:tracePt t="83243" x="5478463" y="3444875"/>
          <p14:tracePt t="83250" x="5462588" y="3436938"/>
          <p14:tracePt t="83290" x="5454650" y="3436938"/>
          <p14:tracePt t="83371" x="5470525" y="3436938"/>
          <p14:tracePt t="83379" x="5494338" y="3436938"/>
          <p14:tracePt t="83388" x="5510213" y="3436938"/>
          <p14:tracePt t="83394" x="5534025" y="3436938"/>
          <p14:tracePt t="83402" x="5557838" y="3436938"/>
          <p14:tracePt t="83410" x="5589588" y="3436938"/>
          <p14:tracePt t="83418" x="5645150" y="3444875"/>
          <p14:tracePt t="83427" x="5692775" y="3444875"/>
          <p14:tracePt t="83435" x="5765800" y="3452813"/>
          <p14:tracePt t="83443" x="5829300" y="3460750"/>
          <p14:tracePt t="83451" x="5892800" y="3468688"/>
          <p14:tracePt t="83458" x="5980113" y="3468688"/>
          <p14:tracePt t="83466" x="6059488" y="3468688"/>
          <p14:tracePt t="83475" x="6148388" y="3476625"/>
          <p14:tracePt t="83484" x="6235700" y="3476625"/>
          <p14:tracePt t="83491" x="6315075" y="3476625"/>
          <p14:tracePt t="83499" x="6402388" y="3476625"/>
          <p14:tracePt t="83507" x="6467475" y="3476625"/>
          <p14:tracePt t="83515" x="6523038" y="3476625"/>
          <p14:tracePt t="83522" x="6562725" y="3476625"/>
          <p14:tracePt t="83530" x="6610350" y="3476625"/>
          <p14:tracePt t="83538" x="6642100" y="3468688"/>
          <p14:tracePt t="83546" x="6665913" y="3468688"/>
          <p14:tracePt t="83554" x="6673850" y="3468688"/>
          <p14:tracePt t="83562" x="6689725" y="3468688"/>
          <p14:tracePt t="83570" x="6689725" y="3460750"/>
          <p14:tracePt t="83602" x="6713538" y="3452813"/>
          <p14:tracePt t="83610" x="6784975" y="3444875"/>
          <p14:tracePt t="83618" x="6873875" y="3444875"/>
          <p14:tracePt t="83626" x="6977063" y="3444875"/>
          <p14:tracePt t="83636" x="7096125" y="3444875"/>
          <p14:tracePt t="83642" x="7208838" y="3452813"/>
          <p14:tracePt t="83650" x="7304088" y="3452813"/>
          <p14:tracePt t="83658" x="7375525" y="3452813"/>
          <p14:tracePt t="83666" x="7415213" y="3452813"/>
          <p14:tracePt t="83674" x="7423150" y="3452813"/>
          <p14:tracePt t="83842" x="7415213" y="3452813"/>
          <p14:tracePt t="83858" x="7399338" y="3452813"/>
          <p14:tracePt t="83874" x="7391400" y="3452813"/>
          <p14:tracePt t="83882" x="7391400" y="3460750"/>
          <p14:tracePt t="83890" x="7383463" y="3460750"/>
          <p14:tracePt t="84043" x="7375525" y="3460750"/>
          <p14:tracePt t="84082" x="7367588" y="3476625"/>
          <p14:tracePt t="84090" x="7359650" y="3484563"/>
          <p14:tracePt t="84098" x="7351713" y="3492500"/>
          <p14:tracePt t="84106" x="7351713" y="3500438"/>
          <p14:tracePt t="84136" x="7343775" y="3500438"/>
          <p14:tracePt t="84138" x="7343775" y="3508375"/>
          <p14:tracePt t="84154" x="7343775" y="3516313"/>
          <p14:tracePt t="84170" x="7335838" y="3516313"/>
          <p14:tracePt t="84234" x="7327900" y="3516313"/>
          <p14:tracePt t="84242" x="7327900" y="3524250"/>
          <p14:tracePt t="84266" x="7327900" y="3532188"/>
          <p14:tracePt t="84330" x="7319963" y="3532188"/>
          <p14:tracePt t="84346" x="7319963" y="3540125"/>
          <p14:tracePt t="84362" x="7312025" y="3548063"/>
          <p14:tracePt t="84378" x="7304088" y="3556000"/>
          <p14:tracePt t="84386" x="7296150" y="3556000"/>
          <p14:tracePt t="84394" x="7296150" y="3563938"/>
          <p14:tracePt t="84418" x="7288213" y="3563938"/>
          <p14:tracePt t="84426" x="7288213" y="3571875"/>
          <p14:tracePt t="84442" x="7288213" y="3579813"/>
          <p14:tracePt t="84450" x="7280275" y="3579813"/>
          <p14:tracePt t="84458" x="7272338" y="3579813"/>
          <p14:tracePt t="84466" x="7264400" y="3579813"/>
          <p14:tracePt t="84474" x="7264400" y="3587750"/>
          <p14:tracePt t="84482" x="7248525" y="3587750"/>
          <p14:tracePt t="84490" x="7232650" y="3587750"/>
          <p14:tracePt t="84498" x="7216775" y="3587750"/>
          <p14:tracePt t="84506" x="7200900" y="3595688"/>
          <p14:tracePt t="84514" x="7177088" y="3605213"/>
          <p14:tracePt t="84522" x="7153275" y="3613150"/>
          <p14:tracePt t="84530" x="7135813" y="3613150"/>
          <p14:tracePt t="84538" x="7112000" y="3613150"/>
          <p14:tracePt t="84546" x="7096125" y="3621088"/>
          <p14:tracePt t="84554" x="7072313" y="3629025"/>
          <p14:tracePt t="84562" x="7056438" y="3629025"/>
          <p14:tracePt t="84570" x="7040563" y="3636963"/>
          <p14:tracePt t="84578" x="7024688" y="3636963"/>
          <p14:tracePt t="84586" x="7008813" y="3636963"/>
          <p14:tracePt t="84594" x="6992938" y="3636963"/>
          <p14:tracePt t="84602" x="6969125" y="3644900"/>
          <p14:tracePt t="84610" x="6953250" y="3644900"/>
          <p14:tracePt t="84618" x="6929438" y="3652838"/>
          <p14:tracePt t="84626" x="6905625" y="3652838"/>
          <p14:tracePt t="84635" x="6881813" y="3660775"/>
          <p14:tracePt t="84642" x="6858000" y="3660775"/>
          <p14:tracePt t="84651" x="6834188" y="3660775"/>
          <p14:tracePt t="84658" x="6818313" y="3660775"/>
          <p14:tracePt t="84666" x="6802438" y="3660775"/>
          <p14:tracePt t="84674" x="6784975" y="3668713"/>
          <p14:tracePt t="84682" x="6761163" y="3676650"/>
          <p14:tracePt t="84690" x="6745288" y="3676650"/>
          <p14:tracePt t="84698" x="6737350" y="3676650"/>
          <p14:tracePt t="84706" x="6721475" y="3684588"/>
          <p14:tracePt t="84714" x="6705600" y="3684588"/>
          <p14:tracePt t="84722" x="6689725" y="3684588"/>
          <p14:tracePt t="84730" x="6681788" y="3684588"/>
          <p14:tracePt t="84747" x="6673850" y="3692525"/>
          <p14:tracePt t="84762" x="6665913" y="3692525"/>
          <p14:tracePt t="84778" x="6657975" y="3692525"/>
          <p14:tracePt t="84786" x="6657975" y="3700463"/>
          <p14:tracePt t="84794" x="6650038" y="3700463"/>
          <p14:tracePt t="84810" x="6642100" y="3700463"/>
          <p14:tracePt t="84826" x="6634163" y="3708400"/>
          <p14:tracePt t="84842" x="6626225" y="3708400"/>
          <p14:tracePt t="84850" x="6618288" y="3708400"/>
          <p14:tracePt t="84858" x="6610350" y="3708400"/>
          <p14:tracePt t="84874" x="6594475" y="3708400"/>
          <p14:tracePt t="84882" x="6570663" y="3716338"/>
          <p14:tracePt t="84890" x="6546850" y="3716338"/>
          <p14:tracePt t="84898" x="6523038" y="3716338"/>
          <p14:tracePt t="84906" x="6507163" y="3716338"/>
          <p14:tracePt t="84914" x="6459538" y="3716338"/>
          <p14:tracePt t="84922" x="6418263" y="3716338"/>
          <p14:tracePt t="84930" x="6362700" y="3716338"/>
          <p14:tracePt t="84938" x="6330950" y="3716338"/>
          <p14:tracePt t="84946" x="6299200" y="3716338"/>
          <p14:tracePt t="84954" x="6275388" y="3716338"/>
          <p14:tracePt t="84962" x="6251575" y="3716338"/>
          <p14:tracePt t="84970" x="6243638" y="3716338"/>
          <p14:tracePt t="84979" x="6227763" y="3716338"/>
          <p14:tracePt t="84986" x="6219825" y="3716338"/>
          <p14:tracePt t="84994" x="6211888" y="3716338"/>
          <p14:tracePt t="85002" x="6203950" y="3716338"/>
          <p14:tracePt t="85018" x="6196013" y="3716338"/>
          <p14:tracePt t="85026" x="6188075" y="3716338"/>
          <p14:tracePt t="85034" x="6180138" y="3716338"/>
          <p14:tracePt t="85059" x="6172200" y="3716338"/>
          <p14:tracePt t="85114" x="6156325" y="3716338"/>
          <p14:tracePt t="85122" x="6148388" y="3716338"/>
          <p14:tracePt t="85138" x="6140450" y="3716338"/>
          <p14:tracePt t="85146" x="6132513" y="3716338"/>
          <p14:tracePt t="85154" x="6124575" y="3716338"/>
          <p14:tracePt t="85170" x="6108700" y="3716338"/>
          <p14:tracePt t="85186" x="6100763" y="3716338"/>
          <p14:tracePt t="85194" x="6091238" y="3716338"/>
          <p14:tracePt t="85210" x="6083300" y="3716338"/>
          <p14:tracePt t="85218" x="6075363" y="3716338"/>
          <p14:tracePt t="85466" x="6019800" y="3708400"/>
          <p14:tracePt t="85474" x="5972175" y="3700463"/>
          <p14:tracePt t="85482" x="5940425" y="3692525"/>
          <p14:tracePt t="85490" x="5916613" y="3692525"/>
          <p14:tracePt t="85498" x="5892800" y="3692525"/>
          <p14:tracePt t="85506" x="5876925" y="3692525"/>
          <p14:tracePt t="85522" x="5868988" y="3692525"/>
          <p14:tracePt t="86013" x="5861050" y="3692525"/>
          <p14:tracePt t="86466" x="5853113" y="3684588"/>
          <p14:tracePt t="86475" x="5829300" y="3676650"/>
          <p14:tracePt t="86482" x="5805488" y="3668713"/>
          <p14:tracePt t="86490" x="5797550" y="3660775"/>
          <p14:tracePt t="86498" x="5789613" y="3660775"/>
          <p14:tracePt t="86506" x="5773738" y="3652838"/>
          <p14:tracePt t="86514" x="5757863" y="3652838"/>
          <p14:tracePt t="86523" x="5749925" y="3644900"/>
          <p14:tracePt t="86532" x="5740400" y="3644900"/>
          <p14:tracePt t="86538" x="5732463" y="3644900"/>
          <p14:tracePt t="86586" x="5724525" y="3644900"/>
          <p14:tracePt t="86659" x="5716588" y="3636963"/>
          <p14:tracePt t="86666" x="5708650" y="3621088"/>
          <p14:tracePt t="86674" x="5700713" y="3621088"/>
          <p14:tracePt t="86682" x="5700713" y="3613150"/>
          <p14:tracePt t="87282" x="5700713" y="3605213"/>
          <p14:tracePt t="87538" x="5732463" y="3595688"/>
          <p14:tracePt t="87546" x="5749925" y="3579813"/>
          <p14:tracePt t="87554" x="5781675" y="3579813"/>
          <p14:tracePt t="87562" x="5813425" y="3563938"/>
          <p14:tracePt t="87570" x="5837238" y="3556000"/>
          <p14:tracePt t="87578" x="5861050" y="3548063"/>
          <p14:tracePt t="87586" x="5876925" y="3548063"/>
          <p14:tracePt t="87595" x="5884863" y="3548063"/>
          <p14:tracePt t="87605" x="5892800" y="3548063"/>
          <p14:tracePt t="87609" x="5892800" y="3540125"/>
          <p14:tracePt t="87651" x="5900738" y="3540125"/>
          <p14:tracePt t="87666" x="5908675" y="3540125"/>
          <p14:tracePt t="87674" x="5932488" y="3540125"/>
          <p14:tracePt t="87682" x="5940425" y="3540125"/>
          <p14:tracePt t="87690" x="5964238" y="3540125"/>
          <p14:tracePt t="87698" x="5980113" y="3540125"/>
          <p14:tracePt t="87714" x="5988050" y="3540125"/>
          <p14:tracePt t="87778" x="5995988" y="3540125"/>
          <p14:tracePt t="87786" x="6027738" y="3548063"/>
          <p14:tracePt t="87794" x="6075363" y="3571875"/>
          <p14:tracePt t="87803" x="6140450" y="3595688"/>
          <p14:tracePt t="87811" x="6219825" y="3629025"/>
          <p14:tracePt t="87818" x="6291263" y="3644900"/>
          <p14:tracePt t="87826" x="6362700" y="3660775"/>
          <p14:tracePt t="87835" x="6426200" y="3668713"/>
          <p14:tracePt t="87843" x="6459538" y="3676650"/>
          <p14:tracePt t="87851" x="6483350" y="3676650"/>
          <p14:tracePt t="87859" x="6491288" y="3676650"/>
          <p14:tracePt t="88099" x="6499225" y="3676650"/>
          <p14:tracePt t="88107" x="6515100" y="3676650"/>
          <p14:tracePt t="88115" x="6538913" y="3676650"/>
          <p14:tracePt t="88123" x="6562725" y="3676650"/>
          <p14:tracePt t="88131" x="6578600" y="3676650"/>
          <p14:tracePt t="88154" x="6586538" y="3676650"/>
          <p14:tracePt t="88156" x="6594475" y="3676650"/>
          <p14:tracePt t="88418" x="6602413" y="3676650"/>
          <p14:tracePt t="88426" x="6657975" y="3692525"/>
          <p14:tracePt t="88434" x="6697663" y="3700463"/>
          <p14:tracePt t="88442" x="6753225" y="3700463"/>
          <p14:tracePt t="88450" x="6818313" y="3700463"/>
          <p14:tracePt t="88458" x="6881813" y="3700463"/>
          <p14:tracePt t="88466" x="6945313" y="3716338"/>
          <p14:tracePt t="88474" x="6992938" y="3716338"/>
          <p14:tracePt t="88482" x="7032625" y="3716338"/>
          <p14:tracePt t="88490" x="7056438" y="3716338"/>
          <p14:tracePt t="88498" x="7064375" y="3716338"/>
          <p14:tracePt t="88514" x="7072313" y="3716338"/>
          <p14:tracePt t="88547" x="7096125" y="3708400"/>
          <p14:tracePt t="88556" x="7161213" y="3700463"/>
          <p14:tracePt t="88563" x="7248525" y="3692525"/>
          <p14:tracePt t="88570" x="7343775" y="3692525"/>
          <p14:tracePt t="88578" x="7446963" y="3684588"/>
          <p14:tracePt t="88586" x="7543800" y="3668713"/>
          <p14:tracePt t="88594" x="7639050" y="3652838"/>
          <p14:tracePt t="88602" x="7726363" y="3644900"/>
          <p14:tracePt t="88610" x="7797800" y="3636963"/>
          <p14:tracePt t="88618" x="7847013" y="3629025"/>
          <p14:tracePt t="88626" x="7862888" y="3621088"/>
          <p14:tracePt t="88636" x="7870825" y="3613150"/>
          <p14:tracePt t="88706" x="7878763" y="3613150"/>
          <p14:tracePt t="88714" x="7918450" y="3605213"/>
          <p14:tracePt t="88722" x="7958138" y="3605213"/>
          <p14:tracePt t="88731" x="8005763" y="3595688"/>
          <p14:tracePt t="88738" x="8045450" y="3595688"/>
          <p14:tracePt t="88746" x="8077200" y="3595688"/>
          <p14:tracePt t="88754" x="8108950" y="3595688"/>
          <p14:tracePt t="88762" x="8124825" y="3595688"/>
          <p14:tracePt t="88770" x="8124825" y="3587750"/>
          <p14:tracePt t="88778" x="8132763" y="3587750"/>
          <p14:tracePt t="88850" x="8148638" y="3587750"/>
          <p14:tracePt t="88858" x="8156575" y="3587750"/>
          <p14:tracePt t="88866" x="8164513" y="3587750"/>
          <p14:tracePt t="88890" x="8164513" y="3579813"/>
          <p14:tracePt t="88970" x="8172450" y="3579813"/>
          <p14:tracePt t="88979" x="8197850" y="3579813"/>
          <p14:tracePt t="88986" x="8229600" y="3579813"/>
          <p14:tracePt t="88995" x="8269288" y="3579813"/>
          <p14:tracePt t="89002" x="8293100" y="3571875"/>
          <p14:tracePt t="89010" x="8324850" y="3571875"/>
          <p14:tracePt t="89018" x="8348663" y="3563938"/>
          <p14:tracePt t="89026" x="8364538" y="3556000"/>
          <p14:tracePt t="89034" x="8372475" y="3556000"/>
          <p14:tracePt t="89083" x="8380413" y="3556000"/>
          <p14:tracePt t="89098" x="8428038" y="3556000"/>
          <p14:tracePt t="89107" x="8491538" y="3556000"/>
          <p14:tracePt t="89114" x="8564563" y="3556000"/>
          <p14:tracePt t="89131" x="8778875" y="3579813"/>
          <p14:tracePt t="89138" x="8907463" y="3587750"/>
          <p14:tracePt t="89147" x="9026525" y="3595688"/>
          <p14:tracePt t="89154" x="9121775" y="3595688"/>
          <p14:tracePt t="89162" x="9209088" y="3595688"/>
          <p14:tracePt t="89170" x="9250363" y="3595688"/>
          <p14:tracePt t="89179" x="9274175" y="3595688"/>
          <p14:tracePt t="89522" x="9282113" y="3595688"/>
          <p14:tracePt t="89530" x="9385300" y="3613150"/>
          <p14:tracePt t="89538" x="9448800" y="3621088"/>
          <p14:tracePt t="89546" x="9504363" y="3621088"/>
          <p14:tracePt t="89554" x="9551988" y="3621088"/>
          <p14:tracePt t="89562" x="9575800" y="3621088"/>
          <p14:tracePt t="89570" x="9593263" y="3621088"/>
          <p14:tracePt t="89652" x="9601200" y="3621088"/>
          <p14:tracePt t="89658" x="9617075" y="3621088"/>
          <p14:tracePt t="89667" x="9640888" y="3621088"/>
          <p14:tracePt t="89674" x="9656763" y="3613150"/>
          <p14:tracePt t="89683" x="9664700" y="3613150"/>
          <p14:tracePt t="89691" x="9688513" y="3595688"/>
          <p14:tracePt t="89699" x="9696450" y="3595688"/>
          <p14:tracePt t="89706" x="9704388" y="3595688"/>
          <p14:tracePt t="89714" x="9704388" y="3587750"/>
          <p14:tracePt t="89746" x="9712325" y="3587750"/>
          <p14:tracePt t="89778" x="9736138" y="3579813"/>
          <p14:tracePt t="89786" x="9783763" y="3571875"/>
          <p14:tracePt t="89794" x="9839325" y="3563938"/>
          <p14:tracePt t="89802" x="9902825" y="3563938"/>
          <p14:tracePt t="89810" x="9944100" y="3556000"/>
          <p14:tracePt t="89818" x="9991725" y="3556000"/>
          <p14:tracePt t="89826" x="10007600" y="3556000"/>
          <p14:tracePt t="89842" x="10015538" y="3556000"/>
          <p14:tracePt t="90170" x="10015538" y="3548063"/>
          <p14:tracePt t="90178" x="10007600" y="3548063"/>
          <p14:tracePt t="90186" x="9991725" y="3532188"/>
          <p14:tracePt t="90194" x="9975850" y="3524250"/>
          <p14:tracePt t="90202" x="9959975" y="3524250"/>
          <p14:tracePt t="90210" x="9936163" y="3516313"/>
          <p14:tracePt t="90218" x="9902825" y="3508375"/>
          <p14:tracePt t="90226" x="9886950" y="3500438"/>
          <p14:tracePt t="90234" x="9871075" y="3500438"/>
          <p14:tracePt t="90242" x="9847263" y="3492500"/>
          <p14:tracePt t="90250" x="9831388" y="3484563"/>
          <p14:tracePt t="90258" x="9815513" y="3484563"/>
          <p14:tracePt t="90266" x="9799638" y="3476625"/>
          <p14:tracePt t="90275" x="9783763" y="3468688"/>
          <p14:tracePt t="90282" x="9775825" y="3460750"/>
          <p14:tracePt t="90291" x="9752013" y="3460750"/>
          <p14:tracePt t="90298" x="9736138" y="3444875"/>
          <p14:tracePt t="90306" x="9720263" y="3436938"/>
          <p14:tracePt t="90314" x="9696450" y="3429000"/>
          <p14:tracePt t="90324" x="9656763" y="3413125"/>
          <p14:tracePt t="90330" x="9632950" y="3397250"/>
          <p14:tracePt t="90339" x="9585325" y="3381375"/>
          <p14:tracePt t="90346" x="9551988" y="3365500"/>
          <p14:tracePt t="90354" x="9520238" y="3349625"/>
          <p14:tracePt t="90362" x="9488488" y="3325813"/>
          <p14:tracePt t="90370" x="9456738" y="3309938"/>
          <p14:tracePt t="90378" x="9440863" y="3294063"/>
          <p14:tracePt t="90387" x="9417050" y="3278188"/>
          <p14:tracePt t="90394" x="9401175" y="3262313"/>
          <p14:tracePt t="90402" x="9377363" y="3244850"/>
          <p14:tracePt t="90410" x="9345613" y="3213100"/>
          <p14:tracePt t="90418" x="9321800" y="3189288"/>
          <p14:tracePt t="90426" x="9290050" y="3157538"/>
          <p14:tracePt t="90434" x="9242425" y="3125788"/>
          <p14:tracePt t="90442" x="9185275" y="3078163"/>
          <p14:tracePt t="90450" x="9121775" y="3030538"/>
          <p14:tracePt t="90458" x="9066213" y="2998788"/>
          <p14:tracePt t="90466" x="9010650" y="2967038"/>
          <p14:tracePt t="90475" x="8955088" y="2943225"/>
          <p14:tracePt t="90485" x="8891588" y="2919413"/>
          <p14:tracePt t="90491" x="8850313" y="2901950"/>
          <p14:tracePt t="90498" x="8802688" y="2886075"/>
          <p14:tracePt t="90506" x="8755063" y="2870200"/>
          <p14:tracePt t="90514" x="8731250" y="2854325"/>
          <p14:tracePt t="90522" x="8707438" y="2854325"/>
          <p14:tracePt t="90530" x="8691563" y="2846388"/>
          <p14:tracePt t="90538" x="8683625" y="2838450"/>
          <p14:tracePt t="90546" x="8675688" y="2838450"/>
          <p14:tracePt t="90554" x="8659813" y="2830513"/>
          <p14:tracePt t="90563" x="8651875" y="2822575"/>
          <p14:tracePt t="90570" x="8643938" y="2822575"/>
          <p14:tracePt t="90578" x="8636000" y="2822575"/>
          <p14:tracePt t="90586" x="8628063" y="2814638"/>
          <p14:tracePt t="90594" x="8620125" y="2814638"/>
          <p14:tracePt t="90602" x="8612188" y="2814638"/>
          <p14:tracePt t="90610" x="8604250" y="2814638"/>
          <p14:tracePt t="90618" x="8588375" y="2814638"/>
          <p14:tracePt t="90626" x="8564563" y="2814638"/>
          <p14:tracePt t="90635" x="8531225" y="2822575"/>
          <p14:tracePt t="90642" x="8507413" y="2830513"/>
          <p14:tracePt t="90650" x="8459788" y="2854325"/>
          <p14:tracePt t="90658" x="8412163" y="2870200"/>
          <p14:tracePt t="90667" x="8364538" y="2886075"/>
          <p14:tracePt t="90673" x="8308975" y="2894013"/>
          <p14:tracePt t="90682" x="8269288" y="2901950"/>
          <p14:tracePt t="90690" x="8213725" y="2909888"/>
          <p14:tracePt t="90698" x="8156575" y="2909888"/>
          <p14:tracePt t="90706" x="8116888" y="2919413"/>
          <p14:tracePt t="90714" x="8077200" y="2919413"/>
          <p14:tracePt t="90722" x="8053388" y="2919413"/>
          <p14:tracePt t="90730" x="8045450" y="2919413"/>
          <p14:tracePt t="90738" x="8037513" y="2919413"/>
          <p14:tracePt t="90746" x="8029575" y="2919413"/>
          <p14:tracePt t="90754" x="8021638" y="2919413"/>
          <p14:tracePt t="90770" x="8005763" y="2919413"/>
          <p14:tracePt t="90778" x="7989888" y="2919413"/>
          <p14:tracePt t="90786" x="7974013" y="2927350"/>
          <p14:tracePt t="90794" x="7950200" y="2935288"/>
          <p14:tracePt t="90802" x="7934325" y="2943225"/>
          <p14:tracePt t="90810" x="7894638" y="2951163"/>
          <p14:tracePt t="90818" x="7862888" y="2959100"/>
          <p14:tracePt t="90826" x="7805738" y="2967038"/>
          <p14:tracePt t="90834" x="7750175" y="2974975"/>
          <p14:tracePt t="90842" x="7686675" y="2982913"/>
          <p14:tracePt t="90851" x="7623175" y="2990850"/>
          <p14:tracePt t="90858" x="7567613" y="2998788"/>
          <p14:tracePt t="90866" x="7543800" y="3006725"/>
          <p14:tracePt t="90875" x="7519988" y="3014663"/>
          <p14:tracePt t="90883" x="7512050" y="3022600"/>
          <p14:tracePt t="90890" x="7496175" y="3022600"/>
          <p14:tracePt t="90898" x="7496175" y="3030538"/>
          <p14:tracePt t="90914" x="7486650" y="3030538"/>
          <p14:tracePt t="90930" x="7486650" y="3038475"/>
          <p14:tracePt t="90938" x="7470775" y="3046413"/>
          <p14:tracePt t="90948" x="7462838" y="3062288"/>
          <p14:tracePt t="90954" x="7446963" y="3070225"/>
          <p14:tracePt t="90963" x="7439025" y="3086100"/>
          <p14:tracePt t="90970" x="7431088" y="3086100"/>
          <p14:tracePt t="90979" x="7407275" y="3101975"/>
          <p14:tracePt t="90986" x="7399338" y="3101975"/>
          <p14:tracePt t="90995" x="7391400" y="3109913"/>
          <p14:tracePt t="91002" x="7391400" y="3117850"/>
          <p14:tracePt t="91011" x="7383463" y="3117850"/>
          <p14:tracePt t="91018" x="7383463" y="3125788"/>
          <p14:tracePt t="91026" x="7375525" y="3133725"/>
          <p14:tracePt t="91034" x="7367588" y="3141663"/>
          <p14:tracePt t="91042" x="7359650" y="3157538"/>
          <p14:tracePt t="91050" x="7351713" y="3173413"/>
          <p14:tracePt t="91058" x="7343775" y="3189288"/>
          <p14:tracePt t="91066" x="7327900" y="3213100"/>
          <p14:tracePt t="91076" x="7327900" y="3236913"/>
          <p14:tracePt t="91082" x="7319963" y="3278188"/>
          <p14:tracePt t="91090" x="7319963" y="3309938"/>
          <p14:tracePt t="91098" x="7319963" y="3349625"/>
          <p14:tracePt t="91106" x="7312025" y="3389313"/>
          <p14:tracePt t="91114" x="7312025" y="3413125"/>
          <p14:tracePt t="91122" x="7312025" y="3444875"/>
          <p14:tracePt t="91133" x="7312025" y="3468688"/>
          <p14:tracePt t="91138" x="7312025" y="3500438"/>
          <p14:tracePt t="91146" x="7335838" y="3548063"/>
          <p14:tracePt t="91154" x="7375525" y="3605213"/>
          <p14:tracePt t="91162" x="7431088" y="3660775"/>
          <p14:tracePt t="91170" x="7504113" y="3716338"/>
          <p14:tracePt t="91178" x="7591425" y="3771900"/>
          <p14:tracePt t="91186" x="7670800" y="3803650"/>
          <p14:tracePt t="91194" x="7726363" y="3827463"/>
          <p14:tracePt t="91202" x="7773988" y="3843338"/>
          <p14:tracePt t="91215" x="7805738" y="3851275"/>
          <p14:tracePt t="91218" x="7813675" y="3859213"/>
          <p14:tracePt t="91226" x="7829550" y="3859213"/>
          <p14:tracePt t="91234" x="7847013" y="3867150"/>
          <p14:tracePt t="91243" x="7847013" y="3875088"/>
          <p14:tracePt t="91251" x="7862888" y="3875088"/>
          <p14:tracePt t="91263" x="7870825" y="3883025"/>
          <p14:tracePt t="91266" x="7886700" y="3890963"/>
          <p14:tracePt t="91274" x="7926388" y="3906838"/>
          <p14:tracePt t="91282" x="7958138" y="3930650"/>
          <p14:tracePt t="91292" x="8037513" y="3956050"/>
          <p14:tracePt t="91298" x="8101013" y="3979863"/>
          <p14:tracePt t="91306" x="8172450" y="3995738"/>
          <p14:tracePt t="91314" x="8237538" y="4011613"/>
          <p14:tracePt t="91323" x="8301038" y="4019550"/>
          <p14:tracePt t="91330" x="8356600" y="4027488"/>
          <p14:tracePt t="91338" x="8380413" y="4027488"/>
          <p14:tracePt t="91346" x="8404225" y="4027488"/>
          <p14:tracePt t="91362" x="8412163" y="4027488"/>
          <p14:tracePt t="91410" x="8420100" y="4027488"/>
          <p14:tracePt t="91418" x="8428038" y="4027488"/>
          <p14:tracePt t="91426" x="8499475" y="4027488"/>
          <p14:tracePt t="91434" x="8564563" y="4027488"/>
          <p14:tracePt t="91442" x="8643938" y="4027488"/>
          <p14:tracePt t="91450" x="8715375" y="4027488"/>
          <p14:tracePt t="91458" x="8786813" y="4027488"/>
          <p14:tracePt t="91466" x="8842375" y="4011613"/>
          <p14:tracePt t="91474" x="8891588" y="3995738"/>
          <p14:tracePt t="91482" x="8923338" y="3979863"/>
          <p14:tracePt t="91490" x="8931275" y="3963988"/>
          <p14:tracePt t="91498" x="8939213" y="3956050"/>
          <p14:tracePt t="91506" x="8939213" y="3948113"/>
          <p14:tracePt t="91514" x="8939213" y="3930650"/>
          <p14:tracePt t="91522" x="8939213" y="3906838"/>
          <p14:tracePt t="91530" x="8923338" y="3867150"/>
          <p14:tracePt t="91538" x="8907463" y="3843338"/>
          <p14:tracePt t="91546" x="8899525" y="3827463"/>
          <p14:tracePt t="91554" x="8899525" y="3819525"/>
          <p14:tracePt t="91562" x="8891588" y="3819525"/>
          <p14:tracePt t="91586" x="8891588" y="3811588"/>
          <p14:tracePt t="91594" x="8891588" y="3803650"/>
          <p14:tracePt t="91602" x="8891588" y="3795713"/>
          <p14:tracePt t="91610" x="8891588" y="3787775"/>
          <p14:tracePt t="91618" x="8891588" y="3779838"/>
          <p14:tracePt t="91626" x="8899525" y="3763963"/>
          <p14:tracePt t="91635" x="8899525" y="3756025"/>
          <p14:tracePt t="91642" x="8899525" y="3740150"/>
          <p14:tracePt t="91650" x="8899525" y="3708400"/>
          <p14:tracePt t="91658" x="8899525" y="3684588"/>
          <p14:tracePt t="91666" x="8899525" y="3652838"/>
          <p14:tracePt t="91674" x="8907463" y="3613150"/>
          <p14:tracePt t="91683" x="8907463" y="3579813"/>
          <p14:tracePt t="91690" x="8923338" y="3548063"/>
          <p14:tracePt t="91698" x="8931275" y="3532188"/>
          <p14:tracePt t="91706" x="8939213" y="3516313"/>
          <p14:tracePt t="91714" x="8947150" y="3500438"/>
          <p14:tracePt t="91722" x="8955088" y="3492500"/>
          <p14:tracePt t="91730" x="8955088" y="3476625"/>
          <p14:tracePt t="91738" x="8963025" y="3476625"/>
          <p14:tracePt t="91747" x="8963025" y="3468688"/>
          <p14:tracePt t="91754" x="8970963" y="3452813"/>
          <p14:tracePt t="91763" x="8970963" y="3444875"/>
          <p14:tracePt t="91770" x="8970963" y="3429000"/>
          <p14:tracePt t="91778" x="8970963" y="3413125"/>
          <p14:tracePt t="91786" x="8970963" y="3389313"/>
          <p14:tracePt t="91794" x="8970963" y="3365500"/>
          <p14:tracePt t="91802" x="8963025" y="3333750"/>
          <p14:tracePt t="91811" x="8939213" y="3302000"/>
          <p14:tracePt t="91818" x="8907463" y="3252788"/>
          <p14:tracePt t="91826" x="8850313" y="3181350"/>
          <p14:tracePt t="91834" x="8770938" y="3109913"/>
          <p14:tracePt t="91842" x="8691563" y="3046413"/>
          <p14:tracePt t="91850" x="8612188" y="2998788"/>
          <p14:tracePt t="91859" x="8540750" y="2943225"/>
          <p14:tracePt t="91867" x="8491538" y="2919413"/>
          <p14:tracePt t="91875" x="8451850" y="2894013"/>
          <p14:tracePt t="91883" x="8428038" y="2886075"/>
          <p14:tracePt t="91890" x="8420100" y="2878138"/>
          <p14:tracePt t="91899" x="8404225" y="2870200"/>
          <p14:tracePt t="91914" x="8396288" y="2870200"/>
          <p14:tracePt t="91938" x="8396288" y="2862263"/>
          <p14:tracePt t="92018" x="8380413" y="2862263"/>
          <p14:tracePt t="92026" x="8340725" y="2862263"/>
          <p14:tracePt t="92034" x="8293100" y="2862263"/>
          <p14:tracePt t="92042" x="8261350" y="2870200"/>
          <p14:tracePt t="92050" x="8213725" y="2878138"/>
          <p14:tracePt t="92058" x="8164513" y="2901950"/>
          <p14:tracePt t="92067" x="8132763" y="2909888"/>
          <p14:tracePt t="92074" x="8108950" y="2919413"/>
          <p14:tracePt t="92082" x="8069263" y="2935288"/>
          <p14:tracePt t="92090" x="8045450" y="2943225"/>
          <p14:tracePt t="92098" x="8013700" y="2951163"/>
          <p14:tracePt t="92106" x="7974013" y="2959100"/>
          <p14:tracePt t="92114" x="7950200" y="2967038"/>
          <p14:tracePt t="92122" x="7926388" y="2967038"/>
          <p14:tracePt t="92131" x="7902575" y="2967038"/>
          <p14:tracePt t="92138" x="7878763" y="2967038"/>
          <p14:tracePt t="92146" x="7854950" y="2967038"/>
          <p14:tracePt t="92154" x="7829550" y="2974975"/>
          <p14:tracePt t="92162" x="7805738" y="2974975"/>
          <p14:tracePt t="92170" x="7773988" y="2974975"/>
          <p14:tracePt t="92179" x="7742238" y="2982913"/>
          <p14:tracePt t="92186" x="7702550" y="2990850"/>
          <p14:tracePt t="92198" x="7678738" y="2998788"/>
          <p14:tracePt t="92202" x="7670800" y="2998788"/>
          <p14:tracePt t="92210" x="7662863" y="3006725"/>
          <p14:tracePt t="92218" x="7646988" y="3014663"/>
          <p14:tracePt t="92226" x="7631113" y="3014663"/>
          <p14:tracePt t="92234" x="7623175" y="3022600"/>
          <p14:tracePt t="92243" x="7599363" y="3022600"/>
          <p14:tracePt t="92250" x="7583488" y="3030538"/>
          <p14:tracePt t="92258" x="7567613" y="3030538"/>
          <p14:tracePt t="92266" x="7543800" y="3038475"/>
          <p14:tracePt t="92274" x="7519988" y="3038475"/>
          <p14:tracePt t="92283" x="7496175" y="3038475"/>
          <p14:tracePt t="92290" x="7470775" y="3038475"/>
          <p14:tracePt t="92298" x="7446963" y="3038475"/>
          <p14:tracePt t="92306" x="7415213" y="3038475"/>
          <p14:tracePt t="92314" x="7383463" y="3038475"/>
          <p14:tracePt t="92325" x="7343775" y="3038475"/>
          <p14:tracePt t="92330" x="7304088" y="3038475"/>
          <p14:tracePt t="92339" x="7280275" y="3038475"/>
          <p14:tracePt t="92346" x="7264400" y="3038475"/>
          <p14:tracePt t="92354" x="7256463" y="3038475"/>
          <p14:tracePt t="92362" x="7248525" y="3038475"/>
          <p14:tracePt t="92420" x="7240588" y="3038475"/>
          <p14:tracePt t="92426" x="7232650" y="3038475"/>
          <p14:tracePt t="92434" x="7208838" y="3038475"/>
          <p14:tracePt t="92442" x="7185025" y="3038475"/>
          <p14:tracePt t="92450" x="7161213" y="3038475"/>
          <p14:tracePt t="92458" x="7145338" y="3038475"/>
          <p14:tracePt t="92466" x="7127875" y="3038475"/>
          <p14:tracePt t="92474" x="7119938" y="3038475"/>
          <p14:tracePt t="92482" x="7104063" y="3038475"/>
          <p14:tracePt t="92490" x="7096125" y="3038475"/>
          <p14:tracePt t="92498" x="7088188" y="3038475"/>
          <p14:tracePt t="92506" x="7080250" y="3030538"/>
          <p14:tracePt t="92522" x="7064375" y="3030538"/>
          <p14:tracePt t="92530" x="7040563" y="3022600"/>
          <p14:tracePt t="92538" x="7024688" y="3022600"/>
          <p14:tracePt t="92546" x="6992938" y="3014663"/>
          <p14:tracePt t="92554" x="6953250" y="2998788"/>
          <p14:tracePt t="92563" x="6889750" y="2990850"/>
          <p14:tracePt t="92570" x="6826250" y="2974975"/>
          <p14:tracePt t="92578" x="6761163" y="2959100"/>
          <p14:tracePt t="92586" x="6681788" y="2943225"/>
          <p14:tracePt t="92594" x="6610350" y="2927350"/>
          <p14:tracePt t="92602" x="6530975" y="2901950"/>
          <p14:tracePt t="92610" x="6467475" y="2894013"/>
          <p14:tracePt t="92619" x="6402388" y="2878138"/>
          <p14:tracePt t="92626" x="6330950" y="2870200"/>
          <p14:tracePt t="92635" x="6267450" y="2870200"/>
          <p14:tracePt t="92642" x="6203950" y="2862263"/>
          <p14:tracePt t="92651" x="6156325" y="2862263"/>
          <p14:tracePt t="92658" x="6083300" y="2862263"/>
          <p14:tracePt t="92666" x="6035675" y="2862263"/>
          <p14:tracePt t="92674" x="5988050" y="2862263"/>
          <p14:tracePt t="92682" x="5940425" y="2862263"/>
          <p14:tracePt t="92690" x="5884863" y="2862263"/>
          <p14:tracePt t="92698" x="5829300" y="2862263"/>
          <p14:tracePt t="92706" x="5773738" y="2862263"/>
          <p14:tracePt t="92714" x="5724525" y="2854325"/>
          <p14:tracePt t="92722" x="5668963" y="2854325"/>
          <p14:tracePt t="92730" x="5621338" y="2854325"/>
          <p14:tracePt t="92738" x="5589588" y="2854325"/>
          <p14:tracePt t="92754" x="5581650" y="2854325"/>
          <p14:tracePt t="92818" x="5565775" y="2862263"/>
          <p14:tracePt t="92826" x="5557838" y="2862263"/>
          <p14:tracePt t="92834" x="5549900" y="2878138"/>
          <p14:tracePt t="92842" x="5526088" y="2886075"/>
          <p14:tracePt t="92850" x="5518150" y="2901950"/>
          <p14:tracePt t="92858" x="5502275" y="2919413"/>
          <p14:tracePt t="92866" x="5494338" y="2927350"/>
          <p14:tracePt t="92874" x="5486400" y="2943225"/>
          <p14:tracePt t="92883" x="5470525" y="2951163"/>
          <p14:tracePt t="92890" x="5470525" y="2959100"/>
          <p14:tracePt t="92898" x="5454650" y="2967038"/>
          <p14:tracePt t="92906" x="5446713" y="2974975"/>
          <p14:tracePt t="92914" x="5438775" y="2990850"/>
          <p14:tracePt t="92923" x="5430838" y="2998788"/>
          <p14:tracePt t="92930" x="5414963" y="3014663"/>
          <p14:tracePt t="92939" x="5407025" y="3038475"/>
          <p14:tracePt t="92950" x="5389563" y="3062288"/>
          <p14:tracePt t="92954" x="5373688" y="3086100"/>
          <p14:tracePt t="92963" x="5365750" y="3125788"/>
          <p14:tracePt t="92970" x="5349875" y="3149600"/>
          <p14:tracePt t="92979" x="5334000" y="3173413"/>
          <p14:tracePt t="92986" x="5326063" y="3189288"/>
          <p14:tracePt t="92996" x="5318125" y="3197225"/>
          <p14:tracePt t="93002" x="5318125" y="3205163"/>
          <p14:tracePt t="93010" x="5310188" y="3213100"/>
          <p14:tracePt t="93018" x="5310188" y="3221038"/>
          <p14:tracePt t="93026" x="5310188" y="3228975"/>
          <p14:tracePt t="93034" x="5310188" y="3244850"/>
          <p14:tracePt t="93043" x="5310188" y="3252788"/>
          <p14:tracePt t="93050" x="5310188" y="3270250"/>
          <p14:tracePt t="93058" x="5310188" y="3286125"/>
          <p14:tracePt t="93067" x="5310188" y="3317875"/>
          <p14:tracePt t="93074" x="5310188" y="3333750"/>
          <p14:tracePt t="93082" x="5310188" y="3357563"/>
          <p14:tracePt t="93090" x="5310188" y="3381375"/>
          <p14:tracePt t="93098" x="5310188" y="3397250"/>
          <p14:tracePt t="93106" x="5310188" y="3421063"/>
          <p14:tracePt t="93114" x="5318125" y="3444875"/>
          <p14:tracePt t="93122" x="5318125" y="3468688"/>
          <p14:tracePt t="93133" x="5334000" y="3492500"/>
          <p14:tracePt t="93138" x="5341938" y="3508375"/>
          <p14:tracePt t="93146" x="5357813" y="3540125"/>
          <p14:tracePt t="93154" x="5373688" y="3556000"/>
          <p14:tracePt t="93162" x="5381625" y="3571875"/>
          <p14:tracePt t="93170" x="5397500" y="3595688"/>
          <p14:tracePt t="93180" x="5414963" y="3613150"/>
          <p14:tracePt t="93187" x="5422900" y="3629025"/>
          <p14:tracePt t="93195" x="5446713" y="3644900"/>
          <p14:tracePt t="93202" x="5462588" y="3660775"/>
          <p14:tracePt t="93210" x="5478463" y="3676650"/>
          <p14:tracePt t="93218" x="5494338" y="3692525"/>
          <p14:tracePt t="93226" x="5510213" y="3700463"/>
          <p14:tracePt t="93234" x="5518150" y="3716338"/>
          <p14:tracePt t="93242" x="5541963" y="3724275"/>
          <p14:tracePt t="93250" x="5549900" y="3732213"/>
          <p14:tracePt t="93260" x="5557838" y="3732213"/>
          <p14:tracePt t="93298" x="5565775" y="3732213"/>
          <p14:tracePt t="93306" x="5573713" y="3740150"/>
          <p14:tracePt t="93314" x="5581650" y="3740150"/>
          <p14:tracePt t="93323" x="5589588" y="3740150"/>
          <p14:tracePt t="93330" x="5605463" y="3748088"/>
          <p14:tracePt t="93338" x="5613400" y="3748088"/>
          <p14:tracePt t="93346" x="5621338" y="3748088"/>
          <p14:tracePt t="93354" x="5653088" y="3748088"/>
          <p14:tracePt t="93362" x="5684838" y="3756025"/>
          <p14:tracePt t="93370" x="5740400" y="3771900"/>
          <p14:tracePt t="93378" x="5805488" y="3787775"/>
          <p14:tracePt t="93386" x="5892800" y="3803650"/>
          <p14:tracePt t="93394" x="5988050" y="3835400"/>
          <p14:tracePt t="93402" x="6083300" y="3851275"/>
          <p14:tracePt t="93410" x="6180138" y="3867150"/>
          <p14:tracePt t="93418" x="6259513" y="3875088"/>
          <p14:tracePt t="93427" x="6323013" y="3883025"/>
          <p14:tracePt t="93435" x="6370638" y="3883025"/>
          <p14:tracePt t="93443" x="6386513" y="3883025"/>
          <p14:tracePt t="93554" x="6394450" y="3883025"/>
          <p14:tracePt t="93562" x="6402388" y="3859213"/>
          <p14:tracePt t="93570" x="6410325" y="3843338"/>
          <p14:tracePt t="93578" x="6418263" y="3835400"/>
          <p14:tracePt t="93587" x="6418263" y="3827463"/>
          <p14:tracePt t="93594" x="6426200" y="3811588"/>
          <p14:tracePt t="93602" x="6434138" y="3803650"/>
          <p14:tracePt t="93610" x="6442075" y="3795713"/>
          <p14:tracePt t="93619" x="6442075" y="3779838"/>
          <p14:tracePt t="93626" x="6442075" y="3763963"/>
          <p14:tracePt t="93636" x="6451600" y="3748088"/>
          <p14:tracePt t="93642" x="6451600" y="3724275"/>
          <p14:tracePt t="93650" x="6459538" y="3700463"/>
          <p14:tracePt t="93658" x="6467475" y="3684588"/>
          <p14:tracePt t="93667" x="6483350" y="3652838"/>
          <p14:tracePt t="93674" x="6491288" y="3644900"/>
          <p14:tracePt t="93682" x="6515100" y="3629025"/>
          <p14:tracePt t="93690" x="6538913" y="3605213"/>
          <p14:tracePt t="93698" x="6562725" y="3587750"/>
          <p14:tracePt t="93706" x="6578600" y="3579813"/>
          <p14:tracePt t="93714" x="6594475" y="3571875"/>
          <p14:tracePt t="93722" x="6602413" y="3556000"/>
          <p14:tracePt t="93730" x="6618288" y="3548063"/>
          <p14:tracePt t="93747" x="6618288" y="3540125"/>
          <p14:tracePt t="93754" x="6626225" y="3532188"/>
          <p14:tracePt t="93763" x="6626225" y="3524250"/>
          <p14:tracePt t="93770" x="6626225" y="3516313"/>
          <p14:tracePt t="93778" x="6626225" y="3492500"/>
          <p14:tracePt t="93787" x="6626225" y="3484563"/>
          <p14:tracePt t="93794" x="6626225" y="3476625"/>
          <p14:tracePt t="93802" x="6626225" y="3460750"/>
          <p14:tracePt t="93810" x="6626225" y="3436938"/>
          <p14:tracePt t="93818" x="6626225" y="3413125"/>
          <p14:tracePt t="93826" x="6626225" y="3397250"/>
          <p14:tracePt t="93834" x="6626225" y="3373438"/>
          <p14:tracePt t="93842" x="6626225" y="3349625"/>
          <p14:tracePt t="93850" x="6626225" y="3333750"/>
          <p14:tracePt t="93858" x="6626225" y="3325813"/>
          <p14:tracePt t="93866" x="6618288" y="3309938"/>
          <p14:tracePt t="93874" x="6610350" y="3294063"/>
          <p14:tracePt t="93882" x="6602413" y="3278188"/>
          <p14:tracePt t="93890" x="6594475" y="3270250"/>
          <p14:tracePt t="93898" x="6578600" y="3244850"/>
          <p14:tracePt t="93906" x="6570663" y="3221038"/>
          <p14:tracePt t="93914" x="6546850" y="3197225"/>
          <p14:tracePt t="93922" x="6530975" y="3173413"/>
          <p14:tracePt t="93930" x="6507163" y="3141663"/>
          <p14:tracePt t="93938" x="6483350" y="3109913"/>
          <p14:tracePt t="93948" x="6459538" y="3078163"/>
          <p14:tracePt t="93954" x="6434138" y="3054350"/>
          <p14:tracePt t="93962" x="6434138" y="3046413"/>
          <p14:tracePt t="93970" x="6426200" y="3030538"/>
          <p14:tracePt t="93979" x="6418263" y="3030538"/>
          <p14:tracePt t="93986" x="6418263" y="3022600"/>
          <p14:tracePt t="94003" x="6418263" y="3014663"/>
          <p14:tracePt t="94018" x="6410325" y="3014663"/>
          <p14:tracePt t="94066" x="6410325" y="3006725"/>
          <p14:tracePt t="94074" x="6402388" y="2998788"/>
          <p14:tracePt t="94090" x="6386513" y="2990850"/>
          <p14:tracePt t="94098" x="6362700" y="2982913"/>
          <p14:tracePt t="94106" x="6330950" y="2967038"/>
          <p14:tracePt t="94114" x="6299200" y="2951163"/>
          <p14:tracePt t="94131" x="6219825" y="2935288"/>
          <p14:tracePt t="94138" x="6180138" y="2935288"/>
          <p14:tracePt t="94147" x="6156325" y="2935288"/>
          <p14:tracePt t="94154" x="6124575" y="2927350"/>
          <p14:tracePt t="94162" x="6091238" y="2927350"/>
          <p14:tracePt t="94170" x="6067425" y="2927350"/>
          <p14:tracePt t="94178" x="6035675" y="2927350"/>
          <p14:tracePt t="94186" x="6003925" y="2919413"/>
          <p14:tracePt t="94194" x="5956300" y="2919413"/>
          <p14:tracePt t="94202" x="5932488" y="2919413"/>
          <p14:tracePt t="94210" x="5908675" y="2919413"/>
          <p14:tracePt t="94218" x="5876925" y="2919413"/>
          <p14:tracePt t="94226" x="5845175" y="2919413"/>
          <p14:tracePt t="94234" x="5821363" y="2919413"/>
          <p14:tracePt t="94242" x="5797550" y="2919413"/>
          <p14:tracePt t="94250" x="5773738" y="2919413"/>
          <p14:tracePt t="94258" x="5749925" y="2919413"/>
          <p14:tracePt t="94266" x="5740400" y="2919413"/>
          <p14:tracePt t="94274" x="5708650" y="2927350"/>
          <p14:tracePt t="94282" x="5692775" y="2935288"/>
          <p14:tracePt t="94291" x="5668963" y="2943225"/>
          <p14:tracePt t="94298" x="5653088" y="2943225"/>
          <p14:tracePt t="94306" x="5637213" y="2951163"/>
          <p14:tracePt t="94314" x="5621338" y="2959100"/>
          <p14:tracePt t="94322" x="5613400" y="2959100"/>
          <p14:tracePt t="94330" x="5589588" y="2959100"/>
          <p14:tracePt t="94338" x="5565775" y="2967038"/>
          <p14:tracePt t="94346" x="5549900" y="2967038"/>
          <p14:tracePt t="94354" x="5534025" y="2974975"/>
          <p14:tracePt t="94363" x="5526088" y="2982913"/>
          <p14:tracePt t="94370" x="5510213" y="2982913"/>
          <p14:tracePt t="94386" x="5502275" y="2990850"/>
          <p14:tracePt t="94402" x="5494338" y="2990850"/>
          <p14:tracePt t="94418" x="5486400" y="3006725"/>
          <p14:tracePt t="94426" x="5478463" y="3006725"/>
          <p14:tracePt t="94434" x="5462588" y="3022600"/>
          <p14:tracePt t="94442" x="5454650" y="3030538"/>
          <p14:tracePt t="94458" x="5438775" y="3038475"/>
          <p14:tracePt t="94467" x="5422900" y="3046413"/>
          <p14:tracePt t="94474" x="5414963" y="3062288"/>
          <p14:tracePt t="94482" x="5381625" y="3070225"/>
          <p14:tracePt t="94490" x="5373688" y="3086100"/>
          <p14:tracePt t="94498" x="5357813" y="3094038"/>
          <p14:tracePt t="94506" x="5334000" y="3109913"/>
          <p14:tracePt t="94514" x="5326063" y="3133725"/>
          <p14:tracePt t="94522" x="5318125" y="3149600"/>
          <p14:tracePt t="94530" x="5310188" y="3165475"/>
          <p14:tracePt t="94538" x="5286375" y="3181350"/>
          <p14:tracePt t="94546" x="5286375" y="3197225"/>
          <p14:tracePt t="94554" x="5270500" y="3213100"/>
          <p14:tracePt t="94563" x="5270500" y="3228975"/>
          <p14:tracePt t="94570" x="5270500" y="3236913"/>
          <p14:tracePt t="94578" x="5270500" y="3262313"/>
          <p14:tracePt t="94586" x="5270500" y="3270250"/>
          <p14:tracePt t="94594" x="5270500" y="3286125"/>
          <p14:tracePt t="94602" x="5270500" y="3294063"/>
          <p14:tracePt t="94610" x="5270500" y="3309938"/>
          <p14:tracePt t="94618" x="5270500" y="3317875"/>
          <p14:tracePt t="94626" x="5270500" y="3333750"/>
          <p14:tracePt t="94636" x="5270500" y="3341688"/>
          <p14:tracePt t="94642" x="5270500" y="3357563"/>
          <p14:tracePt t="94651" x="5270500" y="3365500"/>
          <p14:tracePt t="94658" x="5270500" y="3381375"/>
          <p14:tracePt t="94666" x="5278438" y="3389313"/>
          <p14:tracePt t="94674" x="5286375" y="3421063"/>
          <p14:tracePt t="94682" x="5302250" y="3436938"/>
          <p14:tracePt t="94690" x="5318125" y="3452813"/>
          <p14:tracePt t="94698" x="5341938" y="3484563"/>
          <p14:tracePt t="94706" x="5349875" y="3492500"/>
          <p14:tracePt t="94714" x="5365750" y="3508375"/>
          <p14:tracePt t="94722" x="5365750" y="3516313"/>
          <p14:tracePt t="94730" x="5381625" y="3524250"/>
          <p14:tracePt t="94738" x="5397500" y="3540125"/>
          <p14:tracePt t="94746" x="5407025" y="3548063"/>
          <p14:tracePt t="94754" x="5430838" y="3563938"/>
          <p14:tracePt t="94762" x="5446713" y="3579813"/>
          <p14:tracePt t="94770" x="5478463" y="3595688"/>
          <p14:tracePt t="94778" x="5502275" y="3605213"/>
          <p14:tracePt t="94786" x="5518150" y="3621088"/>
          <p14:tracePt t="94794" x="5541963" y="3629025"/>
          <p14:tracePt t="94802" x="5557838" y="3636963"/>
          <p14:tracePt t="94810" x="5581650" y="3652838"/>
          <p14:tracePt t="94818" x="5605463" y="3660775"/>
          <p14:tracePt t="94826" x="5629275" y="3676650"/>
          <p14:tracePt t="94834" x="5653088" y="3684588"/>
          <p14:tracePt t="94842" x="5668963" y="3684588"/>
          <p14:tracePt t="94850" x="5700713" y="3692525"/>
          <p14:tracePt t="94858" x="5724525" y="3700463"/>
          <p14:tracePt t="94866" x="5732463" y="3700463"/>
          <p14:tracePt t="94874" x="5757863" y="3708400"/>
          <p14:tracePt t="94882" x="5773738" y="3708400"/>
          <p14:tracePt t="94890" x="5797550" y="3716338"/>
          <p14:tracePt t="94898" x="5837238" y="3724275"/>
          <p14:tracePt t="94906" x="5868988" y="3740150"/>
          <p14:tracePt t="94914" x="5916613" y="3756025"/>
          <p14:tracePt t="94922" x="5972175" y="3763963"/>
          <p14:tracePt t="94931" x="6011863" y="3779838"/>
          <p14:tracePt t="94939" x="6059488" y="3787775"/>
          <p14:tracePt t="94950" x="6108700" y="3803650"/>
          <p14:tracePt t="94954" x="6148388" y="3803650"/>
          <p14:tracePt t="94962" x="6172200" y="3803650"/>
          <p14:tracePt t="94970" x="6211888" y="3811588"/>
          <p14:tracePt t="94979" x="6227763" y="3811588"/>
          <p14:tracePt t="94994" x="6235700" y="3811588"/>
          <p14:tracePt t="95018" x="6243638" y="3811588"/>
          <p14:tracePt t="95035" x="6251575" y="3811588"/>
          <p14:tracePt t="95045" x="6267450" y="3811588"/>
          <p14:tracePt t="95051" x="6283325" y="3803650"/>
          <p14:tracePt t="95058" x="6307138" y="3803650"/>
          <p14:tracePt t="95067" x="6330950" y="3803650"/>
          <p14:tracePt t="95074" x="6370638" y="3803650"/>
          <p14:tracePt t="95082" x="6442075" y="3803650"/>
          <p14:tracePt t="95090" x="6499225" y="3803650"/>
          <p14:tracePt t="95098" x="6562725" y="3803650"/>
          <p14:tracePt t="95107" x="6618288" y="3803650"/>
          <p14:tracePt t="95114" x="6657975" y="3803650"/>
          <p14:tracePt t="95140" x="6721475" y="3803650"/>
          <p14:tracePt t="95178" x="6721475" y="3787775"/>
          <p14:tracePt t="95186" x="6721475" y="3756025"/>
          <p14:tracePt t="95195" x="6705600" y="3716338"/>
          <p14:tracePt t="95202" x="6681788" y="3660775"/>
          <p14:tracePt t="95210" x="6665913" y="3613150"/>
          <p14:tracePt t="95218" x="6642100" y="3571875"/>
          <p14:tracePt t="95226" x="6626225" y="3540125"/>
          <p14:tracePt t="95234" x="6618288" y="3524250"/>
          <p14:tracePt t="95242" x="6618288" y="3500438"/>
          <p14:tracePt t="95250" x="6610350" y="3476625"/>
          <p14:tracePt t="95258" x="6602413" y="3460750"/>
          <p14:tracePt t="95266" x="6602413" y="3444875"/>
          <p14:tracePt t="95275" x="6594475" y="3429000"/>
          <p14:tracePt t="95282" x="6594475" y="3413125"/>
          <p14:tracePt t="95290" x="6594475" y="3405188"/>
          <p14:tracePt t="95298" x="6594475" y="3389313"/>
          <p14:tracePt t="95314" x="6594475" y="3381375"/>
          <p14:tracePt t="95324" x="6594475" y="3373438"/>
          <p14:tracePt t="95330" x="6594475" y="3365500"/>
          <p14:tracePt t="95338" x="6594475" y="3357563"/>
          <p14:tracePt t="95346" x="6594475" y="3341688"/>
          <p14:tracePt t="95354" x="6594475" y="3325813"/>
          <p14:tracePt t="95362" x="6594475" y="3309938"/>
          <p14:tracePt t="95370" x="6594475" y="3294063"/>
          <p14:tracePt t="95378" x="6594475" y="3286125"/>
          <p14:tracePt t="95386" x="6594475" y="3270250"/>
          <p14:tracePt t="95403" x="6594475" y="3262313"/>
          <p14:tracePt t="95499" x="6602413" y="3262313"/>
          <p14:tracePt t="95506" x="6665913" y="3252788"/>
          <p14:tracePt t="95514" x="6729413" y="3252788"/>
          <p14:tracePt t="95522" x="6802438" y="3252788"/>
          <p14:tracePt t="95530" x="6889750" y="3252788"/>
          <p14:tracePt t="95538" x="6992938" y="3252788"/>
          <p14:tracePt t="95546" x="7119938" y="3252788"/>
          <p14:tracePt t="95554" x="7248525" y="3252788"/>
          <p14:tracePt t="95562" x="7383463" y="3252788"/>
          <p14:tracePt t="95570" x="7543800" y="3244850"/>
          <p14:tracePt t="95578" x="7670800" y="3244850"/>
          <p14:tracePt t="95586" x="7789863" y="3236913"/>
          <p14:tracePt t="95594" x="7894638" y="3236913"/>
          <p14:tracePt t="95602" x="7989888" y="3236913"/>
          <p14:tracePt t="95610" x="8069263" y="3228975"/>
          <p14:tracePt t="95618" x="8108950" y="3221038"/>
          <p14:tracePt t="95626" x="8148638" y="3205163"/>
          <p14:tracePt t="95636" x="8156575" y="3197225"/>
          <p14:tracePt t="95642" x="8164513" y="3197225"/>
          <p14:tracePt t="95650" x="8172450" y="3181350"/>
          <p14:tracePt t="95658" x="8172450" y="3173413"/>
          <p14:tracePt t="95666" x="8180388" y="3165475"/>
          <p14:tracePt t="95674" x="8180388" y="3141663"/>
          <p14:tracePt t="95683" x="8180388" y="3117850"/>
          <p14:tracePt t="95690" x="8180388" y="3101975"/>
          <p14:tracePt t="95698" x="8180388" y="3078163"/>
          <p14:tracePt t="95706" x="8180388" y="3062288"/>
          <p14:tracePt t="95714" x="8189913" y="3038475"/>
          <p14:tracePt t="95722" x="8189913" y="3022600"/>
          <p14:tracePt t="95730" x="8189913" y="3006725"/>
          <p14:tracePt t="95738" x="8197850" y="2990850"/>
          <p14:tracePt t="95747" x="8205788" y="2982913"/>
          <p14:tracePt t="95788" x="8205788" y="2974975"/>
          <p14:tracePt t="95794" x="8205788" y="2967038"/>
          <p14:tracePt t="95802" x="8205788" y="2959100"/>
          <p14:tracePt t="95810" x="8205788" y="2951163"/>
          <p14:tracePt t="95818" x="8205788" y="2943225"/>
          <p14:tracePt t="95834" x="8205788" y="2935288"/>
          <p14:tracePt t="95842" x="8180388" y="2927350"/>
          <p14:tracePt t="95850" x="8148638" y="2909888"/>
          <p14:tracePt t="95858" x="8085138" y="2901950"/>
          <p14:tracePt t="95866" x="8013700" y="2894013"/>
          <p14:tracePt t="95874" x="7966075" y="2894013"/>
          <p14:tracePt t="95883" x="7910513" y="2894013"/>
          <p14:tracePt t="95890" x="7854950" y="2894013"/>
          <p14:tracePt t="95898" x="7805738" y="2909888"/>
          <p14:tracePt t="95906" x="7766050" y="2927350"/>
          <p14:tracePt t="95914" x="7726363" y="2935288"/>
          <p14:tracePt t="95922" x="7702550" y="2943225"/>
          <p14:tracePt t="95930" x="7686675" y="2959100"/>
          <p14:tracePt t="95938" x="7662863" y="2967038"/>
          <p14:tracePt t="95947" x="7654925" y="2974975"/>
          <p14:tracePt t="95954" x="7646988" y="2982913"/>
          <p14:tracePt t="95963" x="7639050" y="2982913"/>
          <p14:tracePt t="95970" x="7631113" y="2982913"/>
          <p14:tracePt t="95979" x="7631113" y="2990850"/>
          <p14:tracePt t="95986" x="7623175" y="2990850"/>
          <p14:tracePt t="95994" x="7623175" y="2998788"/>
          <p14:tracePt t="96002" x="7623175" y="3006725"/>
          <p14:tracePt t="96010" x="7615238" y="3022600"/>
          <p14:tracePt t="96018" x="7607300" y="3030538"/>
          <p14:tracePt t="96026" x="7607300" y="3054350"/>
          <p14:tracePt t="96034" x="7591425" y="3070225"/>
          <p14:tracePt t="96043" x="7583488" y="3086100"/>
          <p14:tracePt t="96050" x="7575550" y="3117850"/>
          <p14:tracePt t="96058" x="7567613" y="3133725"/>
          <p14:tracePt t="96066" x="7559675" y="3157538"/>
          <p14:tracePt t="96073" x="7559675" y="3165475"/>
          <p14:tracePt t="96082" x="7551738" y="3181350"/>
          <p14:tracePt t="96090" x="7543800" y="3205163"/>
          <p14:tracePt t="96098" x="7535863" y="3221038"/>
          <p14:tracePt t="96106" x="7535863" y="3236913"/>
          <p14:tracePt t="96114" x="7535863" y="3270250"/>
          <p14:tracePt t="96130" x="7535863" y="3325813"/>
          <p14:tracePt t="96138" x="7535863" y="3365500"/>
          <p14:tracePt t="96146" x="7551738" y="3397250"/>
          <p14:tracePt t="96154" x="7567613" y="3421063"/>
          <p14:tracePt t="96162" x="7583488" y="3452813"/>
          <p14:tracePt t="96170" x="7599363" y="3468688"/>
          <p14:tracePt t="96179" x="7607300" y="3484563"/>
          <p14:tracePt t="96186" x="7615238" y="3500438"/>
          <p14:tracePt t="96194" x="7623175" y="3516313"/>
          <p14:tracePt t="96202" x="7631113" y="3524250"/>
          <p14:tracePt t="96210" x="7646988" y="3540125"/>
          <p14:tracePt t="96218" x="7654925" y="3556000"/>
          <p14:tracePt t="96226" x="7678738" y="3579813"/>
          <p14:tracePt t="96234" x="7718425" y="3613150"/>
          <p14:tracePt t="96243" x="7781925" y="3652838"/>
          <p14:tracePt t="96251" x="7847013" y="3692525"/>
          <p14:tracePt t="96259" x="7918450" y="3716338"/>
          <p14:tracePt t="96268" x="7989888" y="3748088"/>
          <p14:tracePt t="96275" x="8061325" y="3763963"/>
          <p14:tracePt t="96283" x="8116888" y="3787775"/>
          <p14:tracePt t="96290" x="8148638" y="3795713"/>
          <p14:tracePt t="96298" x="8189913" y="3811588"/>
          <p14:tracePt t="96324" x="8197850" y="3811588"/>
          <p14:tracePt t="96378" x="8221663" y="3811588"/>
          <p14:tracePt t="96386" x="8301038" y="3811588"/>
          <p14:tracePt t="96394" x="8372475" y="3811588"/>
          <p14:tracePt t="96402" x="8443913" y="3811588"/>
          <p14:tracePt t="96410" x="8515350" y="3811588"/>
          <p14:tracePt t="96418" x="8596313" y="3811588"/>
          <p14:tracePt t="96426" x="8651875" y="3811588"/>
          <p14:tracePt t="96434" x="8675688" y="3811588"/>
          <p14:tracePt t="96443" x="8683625" y="3811588"/>
          <p14:tracePt t="96453" x="8691563" y="3811588"/>
          <p14:tracePt t="96546" x="8707438" y="3803650"/>
          <p14:tracePt t="96555" x="8739188" y="3771900"/>
          <p14:tracePt t="96564" x="8770938" y="3748088"/>
          <p14:tracePt t="96570" x="8802688" y="3724275"/>
          <p14:tracePt t="96578" x="8826500" y="3692525"/>
          <p14:tracePt t="96586" x="8850313" y="3668713"/>
          <p14:tracePt t="96594" x="8874125" y="3629025"/>
          <p14:tracePt t="96602" x="8883650" y="3595688"/>
          <p14:tracePt t="96610" x="8899525" y="3556000"/>
          <p14:tracePt t="96619" x="8907463" y="3524250"/>
          <p14:tracePt t="96626" x="8915400" y="3484563"/>
          <p14:tracePt t="96634" x="8915400" y="3460750"/>
          <p14:tracePt t="96642" x="8915400" y="3429000"/>
          <p14:tracePt t="96650" x="8915400" y="3405188"/>
          <p14:tracePt t="96659" x="8907463" y="3389313"/>
          <p14:tracePt t="96670" x="8907463" y="3381375"/>
          <p14:tracePt t="96674" x="8899525" y="3365500"/>
          <p14:tracePt t="96683" x="8891588" y="3349625"/>
          <p14:tracePt t="96690" x="8891588" y="3341688"/>
          <p14:tracePt t="96698" x="8891588" y="3333750"/>
          <p14:tracePt t="96706" x="8883650" y="3317875"/>
          <p14:tracePt t="96714" x="8874125" y="3309938"/>
          <p14:tracePt t="96722" x="8874125" y="3302000"/>
          <p14:tracePt t="96730" x="8874125" y="3278188"/>
          <p14:tracePt t="96738" x="8866188" y="3270250"/>
          <p14:tracePt t="96746" x="8858250" y="3252788"/>
          <p14:tracePt t="96754" x="8850313" y="3228975"/>
          <p14:tracePt t="96763" x="8850313" y="3213100"/>
          <p14:tracePt t="96770" x="8834438" y="3189288"/>
          <p14:tracePt t="96778" x="8826500" y="3173413"/>
          <p14:tracePt t="96786" x="8818563" y="3149600"/>
          <p14:tracePt t="96794" x="8802688" y="3133725"/>
          <p14:tracePt t="96802" x="8794750" y="3109913"/>
          <p14:tracePt t="96810" x="8778875" y="3094038"/>
          <p14:tracePt t="96818" x="8770938" y="3086100"/>
          <p14:tracePt t="96826" x="8755063" y="3070225"/>
          <p14:tracePt t="96834" x="8723313" y="3046413"/>
          <p14:tracePt t="96842" x="8683625" y="3022600"/>
          <p14:tracePt t="96850" x="8643938" y="3006725"/>
          <p14:tracePt t="96858" x="8596313" y="2982913"/>
          <p14:tracePt t="96867" x="8548688" y="2967038"/>
          <p14:tracePt t="96875" x="8499475" y="2951163"/>
          <p14:tracePt t="96882" x="8451850" y="2943225"/>
          <p14:tracePt t="96890" x="8420100" y="2943225"/>
          <p14:tracePt t="96898" x="8396288" y="2935288"/>
          <p14:tracePt t="96906" x="8380413" y="2935288"/>
          <p14:tracePt t="96914" x="8364538" y="2927350"/>
          <p14:tracePt t="96922" x="8356600" y="2927350"/>
          <p14:tracePt t="96930" x="8348663" y="2927350"/>
          <p14:tracePt t="96938" x="8340725" y="2919413"/>
          <p14:tracePt t="96978" x="8332788" y="2919413"/>
          <p14:tracePt t="96986" x="8293100" y="2919413"/>
          <p14:tracePt t="96994" x="8261350" y="2919413"/>
          <p14:tracePt t="97002" x="8213725" y="2919413"/>
          <p14:tracePt t="97013" x="8132763" y="2935288"/>
          <p14:tracePt t="97018" x="8061325" y="2951163"/>
          <p14:tracePt t="97026" x="7974013" y="2959100"/>
          <p14:tracePt t="97034" x="7878763" y="2974975"/>
          <p14:tracePt t="97042" x="7805738" y="2982913"/>
          <p14:tracePt t="97050" x="7726363" y="2998788"/>
          <p14:tracePt t="97058" x="7694613" y="3014663"/>
          <p14:tracePt t="97066" x="7670800" y="3022600"/>
          <p14:tracePt t="97082" x="7662863" y="3030538"/>
          <p14:tracePt t="97098" x="7662863" y="3038475"/>
          <p14:tracePt t="97106" x="7654925" y="3054350"/>
          <p14:tracePt t="97114" x="7654925" y="3078163"/>
          <p14:tracePt t="97122" x="7654925" y="3101975"/>
          <p14:tracePt t="97132" x="7654925" y="3133725"/>
          <p14:tracePt t="97138" x="7654925" y="3157538"/>
          <p14:tracePt t="97146" x="7654925" y="3173413"/>
          <p14:tracePt t="97154" x="7654925" y="3189288"/>
          <p14:tracePt t="97162" x="7654925" y="3205163"/>
          <p14:tracePt t="97170" x="7646988" y="3221038"/>
          <p14:tracePt t="97178" x="7646988" y="3228975"/>
          <p14:tracePt t="97186" x="7646988" y="3236913"/>
          <p14:tracePt t="97194" x="7646988" y="3252788"/>
          <p14:tracePt t="97202" x="7639050" y="3278188"/>
          <p14:tracePt t="97210" x="7631113" y="3302000"/>
          <p14:tracePt t="97218" x="7631113" y="3325813"/>
          <p14:tracePt t="97226" x="7631113" y="3365500"/>
          <p14:tracePt t="97234" x="7639050" y="3397250"/>
          <p14:tracePt t="97243" x="7654925" y="3444875"/>
          <p14:tracePt t="97250" x="7670800" y="3476625"/>
          <p14:tracePt t="97258" x="7686675" y="3516313"/>
          <p14:tracePt t="97266" x="7702550" y="3540125"/>
          <p14:tracePt t="97274" x="7710488" y="3556000"/>
          <p14:tracePt t="97282" x="7726363" y="3571875"/>
          <p14:tracePt t="97292" x="7734300" y="3579813"/>
          <p14:tracePt t="97298" x="7734300" y="3595688"/>
          <p14:tracePt t="97306" x="7750175" y="3605213"/>
          <p14:tracePt t="97314" x="7750175" y="3613150"/>
          <p14:tracePt t="97330" x="7758113" y="3613150"/>
          <p14:tracePt t="97346" x="7758113" y="3621088"/>
          <p14:tracePt t="97371" x="7766050" y="3621088"/>
          <p14:tracePt t="97380" x="7773988" y="3621088"/>
          <p14:tracePt t="97388" x="7789863" y="3636963"/>
          <p14:tracePt t="97394" x="7813675" y="3644900"/>
          <p14:tracePt t="97402" x="7847013" y="3660775"/>
          <p14:tracePt t="97410" x="7894638" y="3676650"/>
          <p14:tracePt t="97418" x="7981950" y="3692525"/>
          <p14:tracePt t="97426" x="8069263" y="3708400"/>
          <p14:tracePt t="97434" x="8164513" y="3724275"/>
          <p14:tracePt t="97442" x="8269288" y="3732213"/>
          <p14:tracePt t="97450" x="8364538" y="3740150"/>
          <p14:tracePt t="97458" x="8443913" y="3756025"/>
          <p14:tracePt t="97466" x="8507413" y="3756025"/>
          <p14:tracePt t="97474" x="8531225" y="3763963"/>
          <p14:tracePt t="97482" x="8548688" y="3763963"/>
          <p14:tracePt t="97490" x="8556625" y="3763963"/>
          <p14:tracePt t="97498" x="8564563" y="3763963"/>
          <p14:tracePt t="97506" x="8580438" y="3763963"/>
          <p14:tracePt t="97514" x="8628063" y="3771900"/>
          <p14:tracePt t="97522" x="8691563" y="3787775"/>
          <p14:tracePt t="97530" x="8794750" y="3795713"/>
          <p14:tracePt t="97538" x="8907463" y="3795713"/>
          <p14:tracePt t="97546" x="9034463" y="3795713"/>
          <p14:tracePt t="97554" x="9145588" y="3795713"/>
          <p14:tracePt t="97562" x="9266238" y="3787775"/>
          <p14:tracePt t="97570" x="9385300" y="3763963"/>
          <p14:tracePt t="97578" x="9472613" y="3740150"/>
          <p14:tracePt t="97586" x="9551988" y="3708400"/>
          <p14:tracePt t="97594" x="9601200" y="3676650"/>
          <p14:tracePt t="97602" x="9640888" y="3644900"/>
          <p14:tracePt t="97610" x="9672638" y="3605213"/>
          <p14:tracePt t="97618" x="9688513" y="3563938"/>
          <p14:tracePt t="97626" x="9696450" y="3524250"/>
          <p14:tracePt t="97635" x="9704388" y="3476625"/>
          <p14:tracePt t="97642" x="9720263" y="3444875"/>
          <p14:tracePt t="97650" x="9744075" y="3413125"/>
          <p14:tracePt t="97658" x="9767888" y="3389313"/>
          <p14:tracePt t="97668" x="9831388" y="3333750"/>
          <p14:tracePt t="97674" x="9879013" y="3302000"/>
          <p14:tracePt t="97682" x="9936163" y="3262313"/>
          <p14:tracePt t="97690" x="9983788" y="3228975"/>
          <p14:tracePt t="97698" x="10015538" y="3213100"/>
          <p14:tracePt t="97706" x="10039350" y="3181350"/>
          <p14:tracePt t="97714" x="10063163" y="3173413"/>
          <p14:tracePt t="97722" x="10063163" y="3149600"/>
          <p14:tracePt t="97730" x="10071100" y="3141663"/>
          <p14:tracePt t="97738" x="10079038" y="3133725"/>
          <p14:tracePt t="97746" x="10079038" y="3117850"/>
          <p14:tracePt t="97754" x="10079038" y="3101975"/>
          <p14:tracePt t="97762" x="10079038" y="3094038"/>
          <p14:tracePt t="97770" x="10079038" y="3078163"/>
          <p14:tracePt t="97781" x="10071100" y="3054350"/>
          <p14:tracePt t="97787" x="10071100" y="3038475"/>
          <p14:tracePt t="97794" x="10055225" y="3030538"/>
          <p14:tracePt t="97802" x="10055225" y="3022600"/>
          <p14:tracePt t="97818" x="10055225" y="3014663"/>
          <p14:tracePt t="97882" x="10055225" y="3006725"/>
          <p14:tracePt t="97906" x="10039350" y="3006725"/>
          <p14:tracePt t="97914" x="9991725" y="3006725"/>
          <p14:tracePt t="97922" x="9952038" y="3006725"/>
          <p14:tracePt t="97930" x="9918700" y="3006725"/>
          <p14:tracePt t="97938" x="9879013" y="3006725"/>
          <p14:tracePt t="97948" x="9847263" y="3022600"/>
          <p14:tracePt t="97954" x="9815513" y="3038475"/>
          <p14:tracePt t="97963" x="9799638" y="3046413"/>
          <p14:tracePt t="97970" x="9791700" y="3062288"/>
          <p14:tracePt t="97979" x="9775825" y="3070225"/>
          <p14:tracePt t="97986" x="9767888" y="3086100"/>
          <p14:tracePt t="97994" x="9752013" y="3109913"/>
          <p14:tracePt t="98002" x="9744075" y="3125788"/>
          <p14:tracePt t="98012" x="9736138" y="3133725"/>
          <p14:tracePt t="98018" x="9728200" y="3149600"/>
          <p14:tracePt t="98026" x="9728200" y="3165475"/>
          <p14:tracePt t="98034" x="9728200" y="3181350"/>
          <p14:tracePt t="98042" x="9728200" y="3189288"/>
          <p14:tracePt t="98051" x="9728200" y="3205163"/>
          <p14:tracePt t="98059" x="9728200" y="3221038"/>
          <p14:tracePt t="98067" x="9728200" y="3244850"/>
          <p14:tracePt t="98075" x="9728200" y="3262313"/>
          <p14:tracePt t="98082" x="9728200" y="3302000"/>
          <p14:tracePt t="98090" x="9728200" y="3317875"/>
          <p14:tracePt t="98098" x="9728200" y="3341688"/>
          <p14:tracePt t="98106" x="9736138" y="3365500"/>
          <p14:tracePt t="98114" x="9744075" y="3381375"/>
          <p14:tracePt t="98122" x="9752013" y="3405188"/>
          <p14:tracePt t="98130" x="9759950" y="3413125"/>
          <p14:tracePt t="98138" x="9775825" y="3429000"/>
          <p14:tracePt t="98146" x="9783763" y="3452813"/>
          <p14:tracePt t="98154" x="9799638" y="3468688"/>
          <p14:tracePt t="98162" x="9815513" y="3484563"/>
          <p14:tracePt t="98170" x="9831388" y="3516313"/>
          <p14:tracePt t="98179" x="9855200" y="3540125"/>
          <p14:tracePt t="98186" x="9886950" y="3563938"/>
          <p14:tracePt t="98194" x="9910763" y="3571875"/>
          <p14:tracePt t="98202" x="9926638" y="3587750"/>
          <p14:tracePt t="98210" x="9944100" y="3595688"/>
          <p14:tracePt t="98218" x="9967913" y="3605213"/>
          <p14:tracePt t="98226" x="9967913" y="3613150"/>
          <p14:tracePt t="98234" x="9975850" y="3613150"/>
          <p14:tracePt t="98250" x="9983788" y="3613150"/>
          <p14:tracePt t="98259" x="9999663" y="3613150"/>
          <p14:tracePt t="98266" x="10031413" y="3621088"/>
          <p14:tracePt t="98275" x="10071100" y="3621088"/>
          <p14:tracePt t="98282" x="10134600" y="3629025"/>
          <p14:tracePt t="98290" x="10206038" y="3636963"/>
          <p14:tracePt t="98298" x="10279063" y="3644900"/>
          <p14:tracePt t="98306" x="10334625" y="3644900"/>
          <p14:tracePt t="98314" x="10398125" y="3644900"/>
          <p14:tracePt t="98322" x="10437813" y="3652838"/>
          <p14:tracePt t="98330" x="10477500" y="3652838"/>
          <p14:tracePt t="98338" x="10509250" y="3660775"/>
          <p14:tracePt t="98346" x="10517188" y="3660775"/>
          <p14:tracePt t="98354" x="10525125" y="3660775"/>
          <p14:tracePt t="98450" x="10564813" y="3660775"/>
          <p14:tracePt t="98458" x="10596563" y="3660775"/>
          <p14:tracePt t="98466" x="10629900" y="3660775"/>
          <p14:tracePt t="98474" x="10677525" y="3652838"/>
          <p14:tracePt t="98482" x="10717213" y="3652838"/>
          <p14:tracePt t="98490" x="10764838" y="3644900"/>
          <p14:tracePt t="98498" x="10796588" y="3644900"/>
          <p14:tracePt t="98506" x="10828338" y="3636963"/>
          <p14:tracePt t="98514" x="10844213" y="3636963"/>
          <p14:tracePt t="98522" x="10844213" y="3629025"/>
          <p14:tracePt t="98530" x="10852150" y="3629025"/>
          <p14:tracePt t="98538" x="10852150" y="3621088"/>
          <p14:tracePt t="98554" x="10852150" y="3613150"/>
          <p14:tracePt t="98562" x="10852150" y="3605213"/>
          <p14:tracePt t="98573" x="10852150" y="3579813"/>
          <p14:tracePt t="98578" x="10852150" y="3556000"/>
          <p14:tracePt t="98587" x="10860088" y="3524250"/>
          <p14:tracePt t="98594" x="10875963" y="3484563"/>
          <p14:tracePt t="98602" x="10891838" y="3436938"/>
          <p14:tracePt t="98610" x="10907713" y="3405188"/>
          <p14:tracePt t="98618" x="10931525" y="3357563"/>
          <p14:tracePt t="98626" x="10955338" y="3317875"/>
          <p14:tracePt t="98634" x="10971213" y="3286125"/>
          <p14:tracePt t="98642" x="11004550" y="3252788"/>
          <p14:tracePt t="98650" x="11028363" y="3228975"/>
          <p14:tracePt t="98658" x="11036300" y="3213100"/>
          <p14:tracePt t="98670" x="11044238" y="3213100"/>
          <p14:tracePt t="98674" x="11044238" y="3205163"/>
          <p14:tracePt t="98730" x="11044238" y="3197225"/>
          <p14:tracePt t="98738" x="11044238" y="3181350"/>
          <p14:tracePt t="98747" x="11036300" y="3173413"/>
          <p14:tracePt t="98754" x="11036300" y="3165475"/>
          <p14:tracePt t="98762" x="11028363" y="3157538"/>
          <p14:tracePt t="98770" x="11020425" y="3157538"/>
          <p14:tracePt t="98778" x="11004550" y="3141663"/>
          <p14:tracePt t="98786" x="10996613" y="3133725"/>
          <p14:tracePt t="98794" x="10980738" y="3117850"/>
          <p14:tracePt t="98802" x="10955338" y="3109913"/>
          <p14:tracePt t="98810" x="10923588" y="3094038"/>
          <p14:tracePt t="98818" x="10875963" y="3070225"/>
          <p14:tracePt t="98826" x="10820400" y="3046413"/>
          <p14:tracePt t="98834" x="10748963" y="3022600"/>
          <p14:tracePt t="98842" x="10677525" y="2998788"/>
          <p14:tracePt t="98850" x="10612438" y="2982913"/>
          <p14:tracePt t="98858" x="10548938" y="2967038"/>
          <p14:tracePt t="98866" x="10501313" y="2959100"/>
          <p14:tracePt t="98874" x="10477500" y="2951163"/>
          <p14:tracePt t="98882" x="10469563" y="2951163"/>
          <p14:tracePt t="98890" x="10453688" y="2943225"/>
          <p14:tracePt t="98914" x="10445750" y="2943225"/>
          <p14:tracePt t="98948" x="10437813" y="2943225"/>
          <p14:tracePt t="98954" x="10429875" y="2943225"/>
          <p14:tracePt t="98962" x="10414000" y="2943225"/>
          <p14:tracePt t="98970" x="10406063" y="2943225"/>
          <p14:tracePt t="98984" x="10390188" y="2943225"/>
          <p14:tracePt t="98986" x="10374313" y="2943225"/>
          <p14:tracePt t="98994" x="10358438" y="2943225"/>
          <p14:tracePt t="99002" x="10334625" y="2951163"/>
          <p14:tracePt t="99010" x="10310813" y="2959100"/>
          <p14:tracePt t="99018" x="10279063" y="2967038"/>
          <p14:tracePt t="99026" x="10253663" y="2974975"/>
          <p14:tracePt t="99034" x="10221913" y="2982913"/>
          <p14:tracePt t="99041" x="10182225" y="2998788"/>
          <p14:tracePt t="99050" x="10142538" y="3014663"/>
          <p14:tracePt t="99058" x="10118725" y="3014663"/>
          <p14:tracePt t="99067" x="10102850" y="3022600"/>
          <p14:tracePt t="99075" x="10086975" y="3038475"/>
          <p14:tracePt t="99082" x="10079038" y="3038475"/>
          <p14:tracePt t="99090" x="10055225" y="3046413"/>
          <p14:tracePt t="99098" x="10047288" y="3054350"/>
          <p14:tracePt t="99106" x="10039350" y="3062288"/>
          <p14:tracePt t="99114" x="10015538" y="3070225"/>
          <p14:tracePt t="99122" x="9999663" y="3078163"/>
          <p14:tracePt t="99145" x="9967913" y="3101975"/>
          <p14:tracePt t="99146" x="9936163" y="3117850"/>
          <p14:tracePt t="99154" x="9918700" y="3125788"/>
          <p14:tracePt t="99162" x="9894888" y="3141663"/>
          <p14:tracePt t="99170" x="9871075" y="3165475"/>
          <p14:tracePt t="99180" x="9839325" y="3173413"/>
          <p14:tracePt t="99187" x="9823450" y="3189288"/>
          <p14:tracePt t="99195" x="9799638" y="3205163"/>
          <p14:tracePt t="99202" x="9775825" y="3221038"/>
          <p14:tracePt t="99210" x="9767888" y="3228975"/>
          <p14:tracePt t="99218" x="9759950" y="3244850"/>
          <p14:tracePt t="99226" x="9752013" y="3252788"/>
          <p14:tracePt t="99234" x="9752013" y="3262313"/>
          <p14:tracePt t="99242" x="9744075" y="3270250"/>
          <p14:tracePt t="99266" x="9744075" y="3278188"/>
          <p14:tracePt t="99275" x="9736138" y="3286125"/>
          <p14:tracePt t="99283" x="9736138" y="3294063"/>
          <p14:tracePt t="99298" x="9728200" y="3309938"/>
          <p14:tracePt t="99306" x="9720263" y="3317875"/>
          <p14:tracePt t="99314" x="9712325" y="3325813"/>
          <p14:tracePt t="99322" x="9704388" y="3349625"/>
          <p14:tracePt t="99330" x="9696450" y="3365500"/>
          <p14:tracePt t="99339" x="9696450" y="3381375"/>
          <p14:tracePt t="99346" x="9696450" y="3413125"/>
          <p14:tracePt t="99354" x="9704388" y="3436938"/>
          <p14:tracePt t="99362" x="9728200" y="3468688"/>
          <p14:tracePt t="99370" x="9736138" y="3484563"/>
          <p14:tracePt t="99378" x="9752013" y="3492500"/>
          <p14:tracePt t="99386" x="9759950" y="3508375"/>
          <p14:tracePt t="99514" x="9767888" y="3516313"/>
          <p14:tracePt t="99530" x="9775825" y="3524250"/>
          <p14:tracePt t="99562" x="9775825" y="3532188"/>
          <p14:tracePt t="99586" x="9783763" y="3540125"/>
          <p14:tracePt t="99594" x="9791700" y="3548063"/>
          <p14:tracePt t="99602" x="9799638" y="3548063"/>
          <p14:tracePt t="99610" x="9799638" y="3556000"/>
          <p14:tracePt t="99618" x="9807575" y="3563938"/>
          <p14:tracePt t="99626" x="9823450" y="3579813"/>
          <p14:tracePt t="99635" x="9847263" y="3587750"/>
          <p14:tracePt t="99642" x="9863138" y="3605213"/>
          <p14:tracePt t="99651" x="9871075" y="3605213"/>
          <p14:tracePt t="99658" x="9886950" y="3605213"/>
          <p14:tracePt t="99666" x="9886950" y="3613150"/>
          <p14:tracePt t="99898" x="9879013" y="3613150"/>
          <p14:tracePt t="99906" x="9871075" y="3613150"/>
          <p14:tracePt t="99922" x="9863138" y="3613150"/>
          <p14:tracePt t="99946" x="9855200" y="3613150"/>
          <p14:tracePt t="99954" x="9847263" y="3613150"/>
          <p14:tracePt t="99962" x="9831388" y="3621088"/>
          <p14:tracePt t="99970" x="9807575" y="3621088"/>
          <p14:tracePt t="99980" x="9775825" y="3621088"/>
          <p14:tracePt t="99986" x="9728200" y="3629025"/>
          <p14:tracePt t="99994" x="9688513" y="3629025"/>
          <p14:tracePt t="100002" x="9632950" y="3629025"/>
          <p14:tracePt t="100010" x="9585325" y="3629025"/>
          <p14:tracePt t="100018" x="9528175" y="3629025"/>
          <p14:tracePt t="100027" x="9472613" y="3629025"/>
          <p14:tracePt t="100035" x="9417050" y="3629025"/>
          <p14:tracePt t="100045" x="9353550" y="3629025"/>
          <p14:tracePt t="100050" x="9282113" y="3629025"/>
          <p14:tracePt t="100058" x="9177338" y="3629025"/>
          <p14:tracePt t="100066" x="9074150" y="3629025"/>
          <p14:tracePt t="100074" x="8923338" y="3629025"/>
          <p14:tracePt t="100082" x="8731250" y="3629025"/>
          <p14:tracePt t="100090" x="8515350" y="3629025"/>
          <p14:tracePt t="100098" x="8316913" y="3629025"/>
          <p14:tracePt t="100106" x="8077200" y="3621088"/>
          <p14:tracePt t="100114" x="7854950" y="3621088"/>
          <p14:tracePt t="100122" x="7662863" y="3621088"/>
          <p14:tracePt t="100130" x="7439025" y="3621088"/>
          <p14:tracePt t="100146" x="7048500" y="3621088"/>
          <p14:tracePt t="100154" x="6889750" y="3613150"/>
          <p14:tracePt t="100164" x="6761163" y="3613150"/>
          <p14:tracePt t="100171" x="6673850" y="3613150"/>
          <p14:tracePt t="100180" x="6618288" y="3613150"/>
          <p14:tracePt t="100187" x="6586538" y="3621088"/>
          <p14:tracePt t="100195" x="6578600" y="3629025"/>
          <p14:tracePt t="100203" x="6570663" y="3629025"/>
          <p14:tracePt t="100282" x="6554788" y="3629025"/>
          <p14:tracePt t="100291" x="6530975" y="3629025"/>
          <p14:tracePt t="100298" x="6515100" y="3629025"/>
          <p14:tracePt t="100306" x="6491288" y="3636963"/>
          <p14:tracePt t="100314" x="6475413" y="3644900"/>
          <p14:tracePt t="100323" x="6459538" y="3652838"/>
          <p14:tracePt t="100330" x="6442075" y="3652838"/>
          <p14:tracePt t="100339" x="6418263" y="3660775"/>
          <p14:tracePt t="100346" x="6410325" y="3660775"/>
          <p14:tracePt t="100354" x="6410325" y="3668713"/>
          <p14:tracePt t="100362" x="6402388" y="3668713"/>
          <p14:tracePt t="100370" x="6394450" y="3668713"/>
          <p14:tracePt t="100386" x="6386513" y="3668713"/>
          <p14:tracePt t="100435" x="6378575" y="3676650"/>
          <p14:tracePt t="100450" x="6370638" y="3676650"/>
          <p14:tracePt t="100458" x="6362700" y="3676650"/>
          <p14:tracePt t="100466" x="6354763" y="3676650"/>
          <p14:tracePt t="100482" x="6346825" y="3676650"/>
          <p14:tracePt t="100491" x="6338888" y="3676650"/>
          <p14:tracePt t="100498" x="6330950" y="3676650"/>
          <p14:tracePt t="100506" x="6323013" y="3676650"/>
          <p14:tracePt t="100514" x="6307138" y="3676650"/>
          <p14:tracePt t="100522" x="6299200" y="3676650"/>
          <p14:tracePt t="100530" x="6283325" y="3676650"/>
          <p14:tracePt t="100538" x="6275388" y="3676650"/>
          <p14:tracePt t="100546" x="6267450" y="3676650"/>
          <p14:tracePt t="100554" x="6251575" y="3676650"/>
          <p14:tracePt t="100626" x="6243638" y="3676650"/>
          <p14:tracePt t="100834" x="6235700" y="3676650"/>
          <p14:tracePt t="100898" x="6227763" y="3676650"/>
          <p14:tracePt t="100906" x="6219825" y="3676650"/>
          <p14:tracePt t="100914" x="6211888" y="3668713"/>
          <p14:tracePt t="100922" x="6211888" y="3660775"/>
          <p14:tracePt t="100930" x="6203950" y="3660775"/>
          <p14:tracePt t="101954" x="6196013" y="3660775"/>
          <p14:tracePt t="101963" x="6188075" y="3660775"/>
          <p14:tracePt t="101970" x="6180138" y="3660775"/>
          <p14:tracePt t="101979" x="6172200" y="3660775"/>
          <p14:tracePt t="102050" x="6164263" y="3652838"/>
          <p14:tracePt t="102058" x="6156325" y="3652838"/>
          <p14:tracePt t="102066" x="6148388" y="3652838"/>
          <p14:tracePt t="102090" x="6148388" y="3644900"/>
          <p14:tracePt t="102098" x="6140450" y="3644900"/>
          <p14:tracePt t="102106" x="6116638" y="3636963"/>
          <p14:tracePt t="102114" x="6108700" y="3629025"/>
          <p14:tracePt t="102122" x="6091238" y="3621088"/>
          <p14:tracePt t="102131" x="6083300" y="3621088"/>
          <p14:tracePt t="102138" x="6067425" y="3621088"/>
          <p14:tracePt t="102194" x="6059488" y="3613150"/>
          <p14:tracePt t="102323" x="6051550" y="3613150"/>
          <p14:tracePt t="102330" x="6043613" y="3613150"/>
          <p14:tracePt t="102338" x="6027738" y="3605213"/>
          <p14:tracePt t="102346" x="6019800" y="3605213"/>
          <p14:tracePt t="102354" x="6003925" y="3595688"/>
          <p14:tracePt t="102395" x="5995988" y="3595688"/>
          <p14:tracePt t="102434" x="5988050" y="3595688"/>
          <p14:tracePt t="102443" x="5980113" y="3595688"/>
          <p14:tracePt t="102451" x="5980113" y="3587750"/>
          <p14:tracePt t="102466" x="5972175" y="3579813"/>
          <p14:tracePt t="102474" x="5964238" y="3579813"/>
          <p14:tracePt t="102490" x="5956300" y="3571875"/>
          <p14:tracePt t="102499" x="5948363" y="3571875"/>
          <p14:tracePt t="102578" x="5940425" y="3563938"/>
          <p14:tracePt t="102594" x="5932488" y="3556000"/>
          <p14:tracePt t="102603" x="5924550" y="3548063"/>
          <p14:tracePt t="102610" x="5924550" y="3540125"/>
          <p14:tracePt t="102898" x="5916613" y="3540125"/>
          <p14:tracePt t="102907" x="5908675" y="3540125"/>
          <p14:tracePt t="102914" x="5884863" y="3540125"/>
          <p14:tracePt t="102922" x="5868988" y="3540125"/>
          <p14:tracePt t="102930" x="5861050" y="3540125"/>
          <p14:tracePt t="102938" x="5853113" y="3540125"/>
          <p14:tracePt t="102954" x="5845175" y="3540125"/>
          <p14:tracePt t="102962" x="5837238" y="3540125"/>
          <p14:tracePt t="103098" x="5829300" y="3540125"/>
          <p14:tracePt t="103115" x="5821363" y="3540125"/>
          <p14:tracePt t="103178" x="5821363" y="3548063"/>
          <p14:tracePt t="103402" x="5813425" y="3556000"/>
          <p14:tracePt t="103410" x="5797550" y="3563938"/>
          <p14:tracePt t="103418" x="5773738" y="3579813"/>
          <p14:tracePt t="103426" x="5749925" y="3587750"/>
          <p14:tracePt t="103434" x="5724525" y="3605213"/>
          <p14:tracePt t="103442" x="5692775" y="3613150"/>
          <p14:tracePt t="103450" x="5653088" y="3621088"/>
          <p14:tracePt t="103458" x="5613400" y="3636963"/>
          <p14:tracePt t="103466" x="5573713" y="3652838"/>
          <p14:tracePt t="103474" x="5549900" y="3660775"/>
          <p14:tracePt t="103482" x="5541963" y="3668713"/>
          <p14:tracePt t="103490" x="5526088" y="3676650"/>
          <p14:tracePt t="103506" x="5518150" y="3684588"/>
          <p14:tracePt t="103522" x="5510213" y="3684588"/>
          <p14:tracePt t="103530" x="5502275" y="3692525"/>
          <p14:tracePt t="103538" x="5494338" y="3692525"/>
          <p14:tracePt t="103546" x="5494338" y="3700463"/>
          <p14:tracePt t="103554" x="5486400" y="3700463"/>
          <p14:tracePt t="103562" x="5478463" y="3716338"/>
          <p14:tracePt t="103570" x="5470525" y="3716338"/>
          <p14:tracePt t="103580" x="5454650" y="3732213"/>
          <p14:tracePt t="103586" x="5446713" y="3740150"/>
          <p14:tracePt t="103594" x="5438775" y="3748088"/>
          <p14:tracePt t="103602" x="5438775" y="3756025"/>
          <p14:tracePt t="103610" x="5430838" y="3763963"/>
          <p14:tracePt t="103618" x="5422900" y="3763963"/>
          <p14:tracePt t="103627" x="5414963" y="3771900"/>
          <p14:tracePt t="103642" x="5407025" y="3779838"/>
          <p14:tracePt t="103650" x="5397500" y="3779838"/>
          <p14:tracePt t="103658" x="5397500" y="3787775"/>
          <p14:tracePt t="103667" x="5397500" y="3795713"/>
          <p14:tracePt t="103675" x="5389563" y="3795713"/>
          <p14:tracePt t="103810" x="5407025" y="3795713"/>
          <p14:tracePt t="103818" x="5422900" y="3795713"/>
          <p14:tracePt t="103826" x="5438775" y="3779838"/>
          <p14:tracePt t="103834" x="5462588" y="3771900"/>
          <p14:tracePt t="103842" x="5478463" y="3756025"/>
          <p14:tracePt t="103850" x="5494338" y="3748088"/>
          <p14:tracePt t="103858" x="5502275" y="3732213"/>
          <p14:tracePt t="103866" x="5526088" y="3724275"/>
          <p14:tracePt t="103874" x="5541963" y="3708400"/>
          <p14:tracePt t="103882" x="5557838" y="3700463"/>
          <p14:tracePt t="103890" x="5573713" y="3692525"/>
          <p14:tracePt t="103898" x="5589588" y="3684588"/>
          <p14:tracePt t="103906" x="5597525" y="3676650"/>
          <p14:tracePt t="103914" x="5613400" y="3668713"/>
          <p14:tracePt t="103922" x="5621338" y="3668713"/>
          <p14:tracePt t="103930" x="5637213" y="3652838"/>
          <p14:tracePt t="103938" x="5645150" y="3644900"/>
          <p14:tracePt t="103948" x="5653088" y="3636963"/>
          <p14:tracePt t="103954" x="5661025" y="3636963"/>
          <p14:tracePt t="103962" x="5661025" y="3629025"/>
          <p14:tracePt t="103970" x="5668963" y="3621088"/>
          <p14:tracePt t="104002" x="5676900" y="3613150"/>
          <p14:tracePt t="104018" x="5684838" y="3605213"/>
          <p14:tracePt t="104026" x="5684838" y="3595688"/>
          <p14:tracePt t="104034" x="5684838" y="3587750"/>
          <p14:tracePt t="104042" x="5692775" y="3571875"/>
          <p14:tracePt t="104058" x="5692775" y="3563938"/>
          <p14:tracePt t="104066" x="5700713" y="3556000"/>
          <p14:tracePt t="104074" x="5708650" y="3548063"/>
          <p14:tracePt t="104091" x="5716588" y="3532188"/>
          <p14:tracePt t="104114" x="5716588" y="3524250"/>
          <p14:tracePt t="104298" x="5716588" y="3540125"/>
          <p14:tracePt t="104306" x="5708650" y="3563938"/>
          <p14:tracePt t="104314" x="5692775" y="3587750"/>
          <p14:tracePt t="104323" x="5668963" y="3621088"/>
          <p14:tracePt t="104330" x="5661025" y="3644900"/>
          <p14:tracePt t="104339" x="5637213" y="3676650"/>
          <p14:tracePt t="104346" x="5629275" y="3692525"/>
          <p14:tracePt t="104355" x="5605463" y="3716338"/>
          <p14:tracePt t="104362" x="5597525" y="3732213"/>
          <p14:tracePt t="104370" x="5589588" y="3748088"/>
          <p14:tracePt t="104378" x="5581650" y="3748088"/>
          <p14:tracePt t="104386" x="5581650" y="3763963"/>
          <p14:tracePt t="104395" x="5573713" y="3763963"/>
          <p14:tracePt t="104410" x="5573713" y="3771900"/>
          <p14:tracePt t="104426" x="5565775" y="3771900"/>
          <p14:tracePt t="104434" x="5565775" y="3779838"/>
          <p14:tracePt t="104442" x="5557838" y="3779838"/>
          <p14:tracePt t="104450" x="5557838" y="3795713"/>
          <p14:tracePt t="104458" x="5541963" y="3795713"/>
          <p14:tracePt t="104466" x="5541963" y="3811588"/>
          <p14:tracePt t="104474" x="5518150" y="3827463"/>
          <p14:tracePt t="104482" x="5510213" y="3835400"/>
          <p14:tracePt t="104490" x="5502275" y="3843338"/>
          <p14:tracePt t="104498" x="5494338" y="3851275"/>
          <p14:tracePt t="104506" x="5486400" y="3859213"/>
          <p14:tracePt t="104514" x="5478463" y="3867150"/>
          <p14:tracePt t="104530" x="5470525" y="3867150"/>
          <p14:tracePt t="104738" x="5478463" y="3859213"/>
          <p14:tracePt t="104746" x="5502275" y="3835400"/>
          <p14:tracePt t="104754" x="5526088" y="3811588"/>
          <p14:tracePt t="104765" x="5541963" y="3779838"/>
          <p14:tracePt t="104770" x="5565775" y="3756025"/>
          <p14:tracePt t="104778" x="5589588" y="3724275"/>
          <p14:tracePt t="104786" x="5613400" y="3700463"/>
          <p14:tracePt t="104793" x="5645150" y="3668713"/>
          <p14:tracePt t="104802" x="5661025" y="3652838"/>
          <p14:tracePt t="104810" x="5684838" y="3621088"/>
          <p14:tracePt t="104818" x="5708650" y="3605213"/>
          <p14:tracePt t="104826" x="5724525" y="3579813"/>
          <p14:tracePt t="104834" x="5740400" y="3571875"/>
          <p14:tracePt t="104842" x="5757863" y="3563938"/>
          <p14:tracePt t="104850" x="5757863" y="3556000"/>
          <p14:tracePt t="104858" x="5765800" y="3548063"/>
          <p14:tracePt t="105146" x="5740400" y="3563938"/>
          <p14:tracePt t="105154" x="5716588" y="3579813"/>
          <p14:tracePt t="105162" x="5684838" y="3605213"/>
          <p14:tracePt t="105170" x="5661025" y="3621088"/>
          <p14:tracePt t="105178" x="5629275" y="3636963"/>
          <p14:tracePt t="105186" x="5613400" y="3652838"/>
          <p14:tracePt t="105194" x="5597525" y="3660775"/>
          <p14:tracePt t="105202" x="5581650" y="3676650"/>
          <p14:tracePt t="105209" x="5565775" y="3684588"/>
          <p14:tracePt t="105218" x="5557838" y="3692525"/>
          <p14:tracePt t="105226" x="5541963" y="3700463"/>
          <p14:tracePt t="105234" x="5534025" y="3708400"/>
          <p14:tracePt t="105242" x="5526088" y="3716338"/>
          <p14:tracePt t="105250" x="5518150" y="3724275"/>
          <p14:tracePt t="105266" x="5502275" y="3732213"/>
          <p14:tracePt t="105275" x="5494338" y="3740150"/>
          <p14:tracePt t="105282" x="5486400" y="3756025"/>
          <p14:tracePt t="105292" x="5478463" y="3763963"/>
          <p14:tracePt t="105298" x="5462588" y="3779838"/>
          <p14:tracePt t="105306" x="5454650" y="3787775"/>
          <p14:tracePt t="105314" x="5438775" y="3803650"/>
          <p14:tracePt t="105322" x="5422900" y="3811588"/>
          <p14:tracePt t="105331" x="5397500" y="3827463"/>
          <p14:tracePt t="105338" x="5389563" y="3835400"/>
          <p14:tracePt t="105346" x="5373688" y="3843338"/>
          <p14:tracePt t="105362" x="5365750" y="3851275"/>
          <p14:tracePt t="105538" x="5373688" y="3843338"/>
          <p14:tracePt t="105546" x="5397500" y="3827463"/>
          <p14:tracePt t="105554" x="5407025" y="3819525"/>
          <p14:tracePt t="105562" x="5422900" y="3803650"/>
          <p14:tracePt t="105572" x="5438775" y="3787775"/>
          <p14:tracePt t="105578" x="5446713" y="3779838"/>
          <p14:tracePt t="105587" x="5470525" y="3756025"/>
          <p14:tracePt t="105594" x="5478463" y="3748088"/>
          <p14:tracePt t="105602" x="5486400" y="3732213"/>
          <p14:tracePt t="105610" x="5494338" y="3732213"/>
          <p14:tracePt t="105618" x="5510213" y="3716338"/>
          <p14:tracePt t="105626" x="5526088" y="3700463"/>
          <p14:tracePt t="105634" x="5541963" y="3692525"/>
          <p14:tracePt t="105642" x="5565775" y="3668713"/>
          <p14:tracePt t="105650" x="5597525" y="3652838"/>
          <p14:tracePt t="105658" x="5621338" y="3621088"/>
          <p14:tracePt t="105666" x="5653088" y="3595688"/>
          <p14:tracePt t="105674" x="5676900" y="3579813"/>
          <p14:tracePt t="105682" x="5692775" y="3563938"/>
          <p14:tracePt t="105690" x="5716588" y="3548063"/>
          <p14:tracePt t="105698" x="5724525" y="3540125"/>
          <p14:tracePt t="105706" x="5740400" y="3516313"/>
          <p14:tracePt t="105722" x="5749925" y="3508375"/>
          <p14:tracePt t="106002" x="5749925" y="3516313"/>
          <p14:tracePt t="106010" x="5740400" y="3548063"/>
          <p14:tracePt t="106018" x="5724525" y="3563938"/>
          <p14:tracePt t="106027" x="5716588" y="3587750"/>
          <p14:tracePt t="106035" x="5700713" y="3605213"/>
          <p14:tracePt t="106046" x="5692775" y="3629025"/>
          <p14:tracePt t="106050" x="5676900" y="3636963"/>
          <p14:tracePt t="106058" x="5661025" y="3652838"/>
          <p14:tracePt t="106066" x="5653088" y="3668713"/>
          <p14:tracePt t="106074" x="5637213" y="3676650"/>
          <p14:tracePt t="106083" x="5629275" y="3692525"/>
          <p14:tracePt t="106089" x="5613400" y="3708400"/>
          <p14:tracePt t="106098" x="5597525" y="3716338"/>
          <p14:tracePt t="106106" x="5581650" y="3740150"/>
          <p14:tracePt t="106114" x="5565775" y="3748088"/>
          <p14:tracePt t="106122" x="5549900" y="3763963"/>
          <p14:tracePt t="106130" x="5541963" y="3771900"/>
          <p14:tracePt t="106146" x="5510213" y="3803650"/>
          <p14:tracePt t="106154" x="5502275" y="3811588"/>
          <p14:tracePt t="106162" x="5486400" y="3827463"/>
          <p14:tracePt t="106170" x="5470525" y="3835400"/>
          <p14:tracePt t="106178" x="5454650" y="3851275"/>
          <p14:tracePt t="106186" x="5446713" y="3851275"/>
          <p14:tracePt t="106194" x="5438775" y="3859213"/>
          <p14:tracePt t="106202" x="5430838" y="3859213"/>
          <p14:tracePt t="106218" x="5430838" y="3867150"/>
          <p14:tracePt t="106234" x="5422900" y="3867150"/>
          <p14:tracePt t="106250" x="5422900" y="3875088"/>
          <p14:tracePt t="106258" x="5414963" y="3875088"/>
          <p14:tracePt t="106266" x="5407025" y="3875088"/>
          <p14:tracePt t="106275" x="5397500" y="3875088"/>
          <p14:tracePt t="106466" x="5397500" y="3859213"/>
          <p14:tracePt t="106474" x="5414963" y="3843338"/>
          <p14:tracePt t="106482" x="5430838" y="3803650"/>
          <p14:tracePt t="106490" x="5454650" y="3779838"/>
          <p14:tracePt t="106498" x="5478463" y="3748088"/>
          <p14:tracePt t="106506" x="5510213" y="3732213"/>
          <p14:tracePt t="106514" x="5526088" y="3708400"/>
          <p14:tracePt t="106522" x="5541963" y="3692525"/>
          <p14:tracePt t="106530" x="5557838" y="3676650"/>
          <p14:tracePt t="106538" x="5573713" y="3660775"/>
          <p14:tracePt t="106546" x="5589588" y="3652838"/>
          <p14:tracePt t="106554" x="5597525" y="3636963"/>
          <p14:tracePt t="106563" x="5613400" y="3621088"/>
          <p14:tracePt t="106572" x="5621338" y="3613150"/>
          <p14:tracePt t="106578" x="5629275" y="3605213"/>
          <p14:tracePt t="106586" x="5629275" y="3595688"/>
          <p14:tracePt t="106594" x="5645150" y="3579813"/>
          <p14:tracePt t="106602" x="5645150" y="3571875"/>
          <p14:tracePt t="106610" x="5653088" y="3563938"/>
          <p14:tracePt t="106618" x="5661025" y="3548063"/>
          <p14:tracePt t="106626" x="5661025" y="3540125"/>
          <p14:tracePt t="106634" x="5661025" y="3532188"/>
          <p14:tracePt t="106642" x="5668963" y="3532188"/>
          <p14:tracePt t="106651" x="5668963" y="3524250"/>
          <p14:tracePt t="106658" x="5676900" y="3524250"/>
          <p14:tracePt t="106674" x="5684838" y="3524250"/>
          <p14:tracePt t="106906" x="5676900" y="3532188"/>
          <p14:tracePt t="106915" x="5661025" y="3556000"/>
          <p14:tracePt t="106923" x="5637213" y="3571875"/>
          <p14:tracePt t="106931" x="5621338" y="3587750"/>
          <p14:tracePt t="106939" x="5605463" y="3613150"/>
          <p14:tracePt t="106949" x="5589588" y="3621088"/>
          <p14:tracePt t="106953" x="5565775" y="3636963"/>
          <p14:tracePt t="106963" x="5541963" y="3652838"/>
          <p14:tracePt t="106970" x="5534025" y="3668713"/>
          <p14:tracePt t="106979" x="5518150" y="3676650"/>
          <p14:tracePt t="106986" x="5510213" y="3684588"/>
          <p14:tracePt t="106995" x="5494338" y="3692525"/>
          <p14:tracePt t="107002" x="5494338" y="3700463"/>
          <p14:tracePt t="107011" x="5486400" y="3700463"/>
          <p14:tracePt t="107026" x="5486400" y="3708400"/>
          <p14:tracePt t="107034" x="5478463" y="3716338"/>
          <p14:tracePt t="107051" x="5470525" y="3724275"/>
          <p14:tracePt t="107058" x="5462588" y="3732213"/>
          <p14:tracePt t="107066" x="5446713" y="3740150"/>
          <p14:tracePt t="107074" x="5438775" y="3748088"/>
          <p14:tracePt t="107082" x="5430838" y="3756025"/>
          <p14:tracePt t="107098" x="5422900" y="3763963"/>
          <p14:tracePt t="107130" x="5414963" y="3763963"/>
          <p14:tracePt t="107138" x="5414963" y="3771900"/>
          <p14:tracePt t="107186" x="5407025" y="3771900"/>
          <p14:tracePt t="107194" x="5407025" y="3779838"/>
          <p14:tracePt t="107210" x="5397500" y="3779838"/>
          <p14:tracePt t="107218" x="5397500" y="3787775"/>
          <p14:tracePt t="107315" x="5422900" y="3771900"/>
          <p14:tracePt t="107323" x="5438775" y="3756025"/>
          <p14:tracePt t="107330" x="5454650" y="3732213"/>
          <p14:tracePt t="107338" x="5478463" y="3716338"/>
          <p14:tracePt t="107346" x="5510213" y="3684588"/>
          <p14:tracePt t="107355" x="5541963" y="3660775"/>
          <p14:tracePt t="107364" x="5581650" y="3636963"/>
          <p14:tracePt t="107371" x="5613400" y="3605213"/>
          <p14:tracePt t="107380" x="5645150" y="3579813"/>
          <p14:tracePt t="107388" x="5676900" y="3563938"/>
          <p14:tracePt t="107393" x="5684838" y="3540125"/>
          <p14:tracePt t="107402" x="5708650" y="3532188"/>
          <p14:tracePt t="107410" x="5708650" y="3524250"/>
          <p14:tracePt t="107418" x="5716588" y="3516313"/>
          <p14:tracePt t="107426" x="5724525" y="3508375"/>
          <p14:tracePt t="107434" x="5732463" y="3508375"/>
          <p14:tracePt t="107442" x="5740400" y="3500438"/>
          <p14:tracePt t="107458" x="5757863" y="3492500"/>
          <p14:tracePt t="107466" x="5757863" y="3484563"/>
          <p14:tracePt t="107482" x="5765800" y="3484563"/>
          <p14:tracePt t="107650" x="5749925" y="3508375"/>
          <p14:tracePt t="107658" x="5740400" y="3532188"/>
          <p14:tracePt t="107666" x="5716588" y="3540125"/>
          <p14:tracePt t="107674" x="5708650" y="3563938"/>
          <p14:tracePt t="107682" x="5692775" y="3587750"/>
          <p14:tracePt t="107690" x="5668963" y="3605213"/>
          <p14:tracePt t="107698" x="5661025" y="3613150"/>
          <p14:tracePt t="107706" x="5645150" y="3636963"/>
          <p14:tracePt t="107714" x="5621338" y="3644900"/>
          <p14:tracePt t="107722" x="5613400" y="3660775"/>
          <p14:tracePt t="107730" x="5597525" y="3668713"/>
          <p14:tracePt t="107738" x="5581650" y="3684588"/>
          <p14:tracePt t="107746" x="5573713" y="3692525"/>
          <p14:tracePt t="107754" x="5557838" y="3700463"/>
          <p14:tracePt t="107763" x="5549900" y="3708400"/>
          <p14:tracePt t="107770" x="5541963" y="3716338"/>
          <p14:tracePt t="107778" x="5526088" y="3732213"/>
          <p14:tracePt t="107786" x="5518150" y="3740150"/>
          <p14:tracePt t="107794" x="5502275" y="3748088"/>
          <p14:tracePt t="107802" x="5494338" y="3756025"/>
          <p14:tracePt t="107810" x="5486400" y="3771900"/>
          <p14:tracePt t="107818" x="5478463" y="3771900"/>
          <p14:tracePt t="107826" x="5470525" y="3771900"/>
          <p14:tracePt t="107834" x="5470525" y="3779838"/>
          <p14:tracePt t="107842" x="5470525" y="3787775"/>
          <p14:tracePt t="107850" x="5462588" y="3787775"/>
          <p14:tracePt t="107866" x="5462588" y="3795713"/>
          <p14:tracePt t="107882" x="5454650" y="3795713"/>
          <p14:tracePt t="107914" x="5454650" y="3803650"/>
          <p14:tracePt t="107939" x="5446713" y="3803650"/>
          <p14:tracePt t="108051" x="5462588" y="3779838"/>
          <p14:tracePt t="108058" x="5478463" y="3763963"/>
          <p14:tracePt t="108066" x="5494338" y="3740150"/>
          <p14:tracePt t="108074" x="5518150" y="3716338"/>
          <p14:tracePt t="108083" x="5549900" y="3684588"/>
          <p14:tracePt t="108091" x="5565775" y="3676650"/>
          <p14:tracePt t="108099" x="5581650" y="3652838"/>
          <p14:tracePt t="108106" x="5613400" y="3636963"/>
          <p14:tracePt t="108116" x="5637213" y="3613150"/>
          <p14:tracePt t="108122" x="5653088" y="3605213"/>
          <p14:tracePt t="108130" x="5668963" y="3579813"/>
          <p14:tracePt t="108138" x="5684838" y="3571875"/>
          <p14:tracePt t="108146" x="5700713" y="3563938"/>
          <p14:tracePt t="108178" x="5700713" y="3556000"/>
          <p14:tracePt t="108210" x="5708650" y="3556000"/>
          <p14:tracePt t="108410" x="5708650" y="3563938"/>
          <p14:tracePt t="108418" x="5700713" y="3579813"/>
          <p14:tracePt t="108426" x="5700713" y="3587750"/>
          <p14:tracePt t="108435" x="5700713" y="3595688"/>
          <p14:tracePt t="108442" x="5692775" y="3605213"/>
          <p14:tracePt t="108450" x="5684838" y="3613150"/>
          <p14:tracePt t="108459" x="5676900" y="3621088"/>
          <p14:tracePt t="108468" x="5668963" y="3636963"/>
          <p14:tracePt t="108475" x="5653088" y="3636963"/>
          <p14:tracePt t="108483" x="5645150" y="3652838"/>
          <p14:tracePt t="108491" x="5637213" y="3652838"/>
          <p14:tracePt t="108499" x="5605463" y="3668713"/>
          <p14:tracePt t="108507" x="5581650" y="3684588"/>
          <p14:tracePt t="108516" x="5565775" y="3692525"/>
          <p14:tracePt t="108522" x="5549900" y="3708400"/>
          <p14:tracePt t="108530" x="5526088" y="3716338"/>
          <p14:tracePt t="108538" x="5518150" y="3724275"/>
          <p14:tracePt t="108546" x="5502275" y="3732213"/>
          <p14:tracePt t="108554" x="5486400" y="3740150"/>
          <p14:tracePt t="108562" x="5478463" y="3748088"/>
          <p14:tracePt t="108570" x="5470525" y="3748088"/>
          <p14:tracePt t="108586" x="5462588" y="3756025"/>
          <p14:tracePt t="108602" x="5446713" y="3756025"/>
          <p14:tracePt t="108610" x="5446713" y="3763963"/>
          <p14:tracePt t="108618" x="5438775" y="3763963"/>
          <p14:tracePt t="108626" x="5430838" y="3771900"/>
          <p14:tracePt t="108635" x="5430838" y="3779838"/>
          <p14:tracePt t="108642" x="5422900" y="3779838"/>
          <p14:tracePt t="108650" x="5414963" y="3787775"/>
          <p14:tracePt t="108658" x="5407025" y="3787775"/>
          <p14:tracePt t="108674" x="5407025" y="3795713"/>
          <p14:tracePt t="108842" x="5422900" y="3771900"/>
          <p14:tracePt t="108850" x="5454650" y="3740150"/>
          <p14:tracePt t="108858" x="5478463" y="3708400"/>
          <p14:tracePt t="108866" x="5518150" y="3684588"/>
          <p14:tracePt t="108874" x="5557838" y="3652838"/>
          <p14:tracePt t="108883" x="5605463" y="3613150"/>
          <p14:tracePt t="108890" x="5645150" y="3579813"/>
          <p14:tracePt t="108898" x="5684838" y="3556000"/>
          <p14:tracePt t="108906" x="5716588" y="3532188"/>
          <p14:tracePt t="108914" x="5732463" y="3524250"/>
          <p14:tracePt t="108922" x="5740400" y="3516313"/>
          <p14:tracePt t="109162" x="5732463" y="3516313"/>
          <p14:tracePt t="109170" x="5732463" y="3524250"/>
          <p14:tracePt t="109178" x="5716588" y="3524250"/>
          <p14:tracePt t="109186" x="5716588" y="3532188"/>
          <p14:tracePt t="109194" x="5708650" y="3540125"/>
          <p14:tracePt t="109210" x="5692775" y="3548063"/>
          <p14:tracePt t="109226" x="5684838" y="3563938"/>
          <p14:tracePt t="109234" x="5676900" y="3563938"/>
          <p14:tracePt t="109245" x="5668963" y="3571875"/>
          <p14:tracePt t="109250" x="5661025" y="3579813"/>
          <p14:tracePt t="109258" x="5645150" y="3587750"/>
          <p14:tracePt t="109266" x="5637213" y="3595688"/>
          <p14:tracePt t="109274" x="5629275" y="3605213"/>
          <p14:tracePt t="109283" x="5613400" y="3613150"/>
          <p14:tracePt t="109292" x="5605463" y="3621088"/>
          <p14:tracePt t="109300" x="5597525" y="3629025"/>
          <p14:tracePt t="109306" x="5581650" y="3636963"/>
          <p14:tracePt t="109314" x="5573713" y="3644900"/>
          <p14:tracePt t="109322" x="5565775" y="3652838"/>
          <p14:tracePt t="109330" x="5565775" y="3660775"/>
          <p14:tracePt t="109341" x="5549900" y="3660775"/>
          <p14:tracePt t="109346" x="5549900" y="3668713"/>
          <p14:tracePt t="109354" x="5541963" y="3676650"/>
          <p14:tracePt t="109363" x="5534025" y="3684588"/>
          <p14:tracePt t="109370" x="5526088" y="3692525"/>
          <p14:tracePt t="109378" x="5510213" y="3708400"/>
          <p14:tracePt t="109386" x="5502275" y="3724275"/>
          <p14:tracePt t="109394" x="5486400" y="3732213"/>
          <p14:tracePt t="109402" x="5478463" y="3756025"/>
          <p14:tracePt t="109410" x="5462588" y="3763963"/>
          <p14:tracePt t="109418" x="5462588" y="3771900"/>
          <p14:tracePt t="109426" x="5454650" y="3779838"/>
          <p14:tracePt t="109434" x="5446713" y="3779838"/>
          <p14:tracePt t="109442" x="5446713" y="3787775"/>
          <p14:tracePt t="109450" x="5438775" y="3795713"/>
          <p14:tracePt t="109779" x="5446713" y="3787775"/>
          <p14:tracePt t="109787" x="5462588" y="3787775"/>
          <p14:tracePt t="109795" x="5470525" y="3763963"/>
          <p14:tracePt t="109802" x="5478463" y="3756025"/>
          <p14:tracePt t="109811" x="5486400" y="3748088"/>
          <p14:tracePt t="109819" x="5502275" y="3732213"/>
          <p14:tracePt t="109826" x="5518150" y="3724275"/>
          <p14:tracePt t="109834" x="5526088" y="3708400"/>
          <p14:tracePt t="109842" x="5534025" y="3700463"/>
          <p14:tracePt t="109850" x="5541963" y="3684588"/>
          <p14:tracePt t="109858" x="5557838" y="3676650"/>
          <p14:tracePt t="109875" x="5565775" y="3660775"/>
          <p14:tracePt t="109883" x="5573713" y="3660775"/>
          <p14:tracePt t="109890" x="5581650" y="3644900"/>
          <p14:tracePt t="109898" x="5589588" y="3636963"/>
          <p14:tracePt t="109906" x="5597525" y="3621088"/>
          <p14:tracePt t="109914" x="5613400" y="3613150"/>
          <p14:tracePt t="109922" x="5621338" y="3605213"/>
          <p14:tracePt t="109930" x="5629275" y="3587750"/>
          <p14:tracePt t="109938" x="5637213" y="3579813"/>
          <p14:tracePt t="109947" x="5645150" y="3571875"/>
          <p14:tracePt t="109970" x="5653088" y="3563938"/>
          <p14:tracePt t="110347" x="5653088" y="3579813"/>
          <p14:tracePt t="110356" x="5645150" y="3587750"/>
          <p14:tracePt t="110363" x="5637213" y="3595688"/>
          <p14:tracePt t="110388" x="5637213" y="3605213"/>
          <p14:tracePt t="110410" x="5629275" y="3605213"/>
          <p14:tracePt t="110427" x="5629275" y="3613150"/>
          <p14:tracePt t="110443" x="5621338" y="3621088"/>
          <p14:tracePt t="110452" x="5613400" y="3629025"/>
          <p14:tracePt t="110466" x="5605463" y="3636963"/>
          <p14:tracePt t="110474" x="5597525" y="3644900"/>
          <p14:tracePt t="110482" x="5589588" y="3652838"/>
          <p14:tracePt t="110489" x="5573713" y="3668713"/>
          <p14:tracePt t="110498" x="5565775" y="3676650"/>
          <p14:tracePt t="110506" x="5557838" y="3692525"/>
          <p14:tracePt t="110514" x="5549900" y="3692525"/>
          <p14:tracePt t="110522" x="5541963" y="3700463"/>
          <p14:tracePt t="110538" x="5541963" y="3708400"/>
          <p14:tracePt t="110546" x="5534025" y="3716338"/>
          <p14:tracePt t="110554" x="5526088" y="3716338"/>
          <p14:tracePt t="110578" x="5526088" y="3724275"/>
          <p14:tracePt t="110587" x="5518150" y="3724275"/>
          <p14:tracePt t="110602" x="5510213" y="3732213"/>
          <p14:tracePt t="110619" x="5502275" y="3740150"/>
          <p14:tracePt t="110626" x="5494338" y="3748088"/>
          <p14:tracePt t="110635" x="5486400" y="3748088"/>
          <p14:tracePt t="110643" x="5478463" y="3756025"/>
          <p14:tracePt t="110652" x="5470525" y="3756025"/>
          <p14:tracePt t="110657" x="5470525" y="3763963"/>
          <p14:tracePt t="110666" x="5462588" y="3763963"/>
          <p14:tracePt t="110706" x="5454650" y="3771900"/>
          <p14:tracePt t="111266" x="5486400" y="3756025"/>
          <p14:tracePt t="111275" x="5502275" y="3748088"/>
          <p14:tracePt t="111282" x="5526088" y="3724275"/>
          <p14:tracePt t="111290" x="5541963" y="3716338"/>
          <p14:tracePt t="111298" x="5573713" y="3692525"/>
          <p14:tracePt t="111306" x="5589588" y="3684588"/>
          <p14:tracePt t="111314" x="5605463" y="3668713"/>
          <p14:tracePt t="111324" x="5629275" y="3652838"/>
          <p14:tracePt t="111331" x="5653088" y="3636963"/>
          <p14:tracePt t="111341" x="5661025" y="3636963"/>
          <p14:tracePt t="111346" x="5668963" y="3621088"/>
          <p14:tracePt t="111354" x="5676900" y="3621088"/>
          <p14:tracePt t="111362" x="5684838" y="3621088"/>
          <p14:tracePt t="111410" x="5684838" y="3613150"/>
          <p14:tracePt t="111418" x="5692775" y="3605213"/>
          <p14:tracePt t="111426" x="5716588" y="3595688"/>
          <p14:tracePt t="111434" x="5724525" y="3579813"/>
          <p14:tracePt t="111442" x="5732463" y="3579813"/>
          <p14:tracePt t="111450" x="5749925" y="3571875"/>
          <p14:tracePt t="111458" x="5757863" y="3563938"/>
          <p14:tracePt t="111466" x="5765800" y="3563938"/>
          <p14:tracePt t="114802" x="5757863" y="3563938"/>
          <p14:tracePt t="114810" x="5740400" y="3579813"/>
          <p14:tracePt t="114818" x="5732463" y="3605213"/>
          <p14:tracePt t="114826" x="5708650" y="3613150"/>
          <p14:tracePt t="114834" x="5700713" y="3629025"/>
          <p14:tracePt t="114842" x="5684838" y="3644900"/>
          <p14:tracePt t="114850" x="5684838" y="3652838"/>
          <p14:tracePt t="114858" x="5676900" y="3660775"/>
          <p14:tracePt t="114866" x="5668963" y="3668713"/>
          <p14:tracePt t="114882" x="5661025" y="3676650"/>
          <p14:tracePt t="114906" x="5661025" y="3684588"/>
          <p14:tracePt t="114914" x="5653088" y="3684588"/>
          <p14:tracePt t="114930" x="5653088" y="3692525"/>
          <p14:tracePt t="114938" x="5653088" y="3700463"/>
          <p14:tracePt t="114948" x="5645150" y="3716338"/>
          <p14:tracePt t="114954" x="5637213" y="3732213"/>
          <p14:tracePt t="114963" x="5629275" y="3756025"/>
          <p14:tracePt t="114970" x="5621338" y="3779838"/>
          <p14:tracePt t="114979" x="5605463" y="3803650"/>
          <p14:tracePt t="114986" x="5597525" y="3827463"/>
          <p14:tracePt t="114994" x="5589588" y="3859213"/>
          <p14:tracePt t="115002" x="5573713" y="3875088"/>
          <p14:tracePt t="115013" x="5565775" y="3890963"/>
          <p14:tracePt t="115017" x="5557838" y="3922713"/>
          <p14:tracePt t="115029" x="5549900" y="3948113"/>
          <p14:tracePt t="115034" x="5534025" y="3979863"/>
          <p14:tracePt t="115043" x="5526088" y="4019550"/>
          <p14:tracePt t="115050" x="5526088" y="4067175"/>
          <p14:tracePt t="115058" x="5518150" y="4114800"/>
          <p14:tracePt t="115066" x="5518150" y="4146550"/>
          <p14:tracePt t="115074" x="5510213" y="4186238"/>
          <p14:tracePt t="115082" x="5502275" y="4225925"/>
          <p14:tracePt t="115090" x="5494338" y="4241800"/>
          <p14:tracePt t="115098" x="5494338" y="4249738"/>
          <p14:tracePt t="115106" x="5486400" y="4265613"/>
          <p14:tracePt t="115138" x="5486400" y="4273550"/>
          <p14:tracePt t="115154" x="5486400" y="4281488"/>
          <p14:tracePt t="115162" x="5486400" y="4298950"/>
          <p14:tracePt t="115170" x="5486400" y="4330700"/>
          <p14:tracePt t="115178" x="5470525" y="4354513"/>
          <p14:tracePt t="115187" x="5462588" y="4378325"/>
          <p14:tracePt t="115194" x="5462588" y="4394200"/>
          <p14:tracePt t="115202" x="5462588" y="4410075"/>
          <p14:tracePt t="115210" x="5454650" y="4425950"/>
          <p14:tracePt t="115218" x="5446713" y="4441825"/>
          <p14:tracePt t="115226" x="5438775" y="4457700"/>
          <p14:tracePt t="115234" x="5438775" y="4465638"/>
          <p14:tracePt t="115242" x="5438775" y="4481513"/>
          <p14:tracePt t="115250" x="5438775" y="4489450"/>
          <p14:tracePt t="115258" x="5438775" y="4513263"/>
          <p14:tracePt t="115266" x="5438775" y="4521200"/>
          <p14:tracePt t="115276" x="5438775" y="4529138"/>
          <p14:tracePt t="115466" x="5438775" y="4505325"/>
          <p14:tracePt t="115474" x="5438775" y="4497388"/>
          <p14:tracePt t="115482" x="5438775" y="4489450"/>
          <p14:tracePt t="115490" x="5438775" y="4481513"/>
          <p14:tracePt t="115498" x="5438775" y="4457700"/>
          <p14:tracePt t="115514" x="5438775" y="4449763"/>
          <p14:tracePt t="115522" x="5438775" y="4441825"/>
          <p14:tracePt t="115530" x="5438775" y="4433888"/>
          <p14:tracePt t="115538" x="5438775" y="4410075"/>
          <p14:tracePt t="115546" x="5438775" y="4386263"/>
          <p14:tracePt t="115554" x="5438775" y="4346575"/>
          <p14:tracePt t="115562" x="5430838" y="4306888"/>
          <p14:tracePt t="115570" x="5430838" y="4257675"/>
          <p14:tracePt t="115578" x="5430838" y="4217988"/>
          <p14:tracePt t="115587" x="5430838" y="4162425"/>
          <p14:tracePt t="115594" x="5430838" y="4130675"/>
          <p14:tracePt t="115602" x="5430838" y="4090988"/>
          <p14:tracePt t="115610" x="5430838" y="4059238"/>
          <p14:tracePt t="115618" x="5422900" y="4011613"/>
          <p14:tracePt t="115626" x="5422900" y="3979863"/>
          <p14:tracePt t="115634" x="5414963" y="3948113"/>
          <p14:tracePt t="115642" x="5414963" y="3930650"/>
          <p14:tracePt t="115651" x="5414963" y="3914775"/>
          <p14:tracePt t="115658" x="5407025" y="3906838"/>
          <p14:tracePt t="115667" x="5407025" y="3890963"/>
          <p14:tracePt t="115674" x="5407025" y="3867150"/>
          <p14:tracePt t="115684" x="5407025" y="3859213"/>
          <p14:tracePt t="115691" x="5407025" y="3843338"/>
          <p14:tracePt t="115702" x="5407025" y="3835400"/>
          <p14:tracePt t="115705" x="5407025" y="3819525"/>
          <p14:tracePt t="115730" x="5407025" y="3811588"/>
          <p14:tracePt t="115778" x="5414963" y="3811588"/>
          <p14:tracePt t="115786" x="5414963" y="3803650"/>
          <p14:tracePt t="115794" x="5430838" y="3779838"/>
          <p14:tracePt t="115802" x="5430838" y="3771900"/>
          <p14:tracePt t="115810" x="5438775" y="3763963"/>
          <p14:tracePt t="115818" x="5446713" y="3756025"/>
          <p14:tracePt t="115825" x="5446713" y="3748088"/>
          <p14:tracePt t="115874" x="5454650" y="3740150"/>
          <p14:tracePt t="115890" x="5470525" y="3724275"/>
          <p14:tracePt t="115906" x="5478463" y="3716338"/>
          <p14:tracePt t="115922" x="5486400" y="3716338"/>
          <p14:tracePt t="115930" x="5486400" y="3708400"/>
          <p14:tracePt t="115947" x="5502275" y="3708400"/>
          <p14:tracePt t="115954" x="5510213" y="3700463"/>
          <p14:tracePt t="115962" x="5526088" y="3692525"/>
          <p14:tracePt t="115970" x="5541963" y="3684588"/>
          <p14:tracePt t="115978" x="5549900" y="3684588"/>
          <p14:tracePt t="115986" x="5557838" y="3684588"/>
          <p14:tracePt t="115994" x="5557838" y="3676650"/>
          <p14:tracePt t="116018" x="5565775" y="3676650"/>
          <p14:tracePt t="116187" x="5581650" y="3668713"/>
          <p14:tracePt t="116195" x="5597525" y="3644900"/>
          <p14:tracePt t="116202" x="5605463" y="3644900"/>
          <p14:tracePt t="116210" x="5613400" y="3636963"/>
          <p14:tracePt t="116259" x="5621338" y="3636963"/>
          <p14:tracePt t="120530" x="5621338" y="3644900"/>
          <p14:tracePt t="120538" x="5613400" y="3660775"/>
          <p14:tracePt t="120546" x="5605463" y="3668713"/>
          <p14:tracePt t="120554" x="5605463" y="3676650"/>
          <p14:tracePt t="120562" x="5597525" y="3684588"/>
          <p14:tracePt t="120578" x="5597525" y="3692525"/>
          <p14:tracePt t="120587" x="5597525" y="3700463"/>
          <p14:tracePt t="120602" x="5589588" y="3700463"/>
          <p14:tracePt t="120658" x="5589588" y="3708400"/>
          <p14:tracePt t="120667" x="5581650" y="3708400"/>
          <p14:tracePt t="120690" x="5581650" y="3716338"/>
          <p14:tracePt t="120698" x="5573713" y="3716338"/>
          <p14:tracePt t="120714" x="5573713" y="3724275"/>
          <p14:tracePt t="120914" x="5573713" y="3716338"/>
          <p14:tracePt t="120922" x="5589588" y="3692525"/>
          <p14:tracePt t="120930" x="5597525" y="3668713"/>
          <p14:tracePt t="120938" x="5613400" y="3644900"/>
          <p14:tracePt t="120948" x="5621338" y="3613150"/>
          <p14:tracePt t="120954" x="5645150" y="3595688"/>
          <p14:tracePt t="120962" x="5661025" y="3563938"/>
          <p14:tracePt t="120970" x="5676900" y="3548063"/>
          <p14:tracePt t="120979" x="5684838" y="3540125"/>
          <p14:tracePt t="120986" x="5684838" y="3524250"/>
          <p14:tracePt t="120994" x="5692775" y="3524250"/>
          <p14:tracePt t="121002" x="5692775" y="3516313"/>
          <p14:tracePt t="121211" x="5692775" y="3532188"/>
          <p14:tracePt t="121218" x="5684838" y="3548063"/>
          <p14:tracePt t="121226" x="5684838" y="3563938"/>
          <p14:tracePt t="121234" x="5676900" y="3579813"/>
          <p14:tracePt t="121242" x="5661025" y="3595688"/>
          <p14:tracePt t="121250" x="5661025" y="3605213"/>
          <p14:tracePt t="121259" x="5653088" y="3621088"/>
          <p14:tracePt t="121266" x="5645150" y="3636963"/>
          <p14:tracePt t="121275" x="5637213" y="3644900"/>
          <p14:tracePt t="121282" x="5637213" y="3652838"/>
          <p14:tracePt t="121290" x="5629275" y="3660775"/>
          <p14:tracePt t="121298" x="5629275" y="3668713"/>
          <p14:tracePt t="121306" x="5621338" y="3668713"/>
          <p14:tracePt t="121322" x="5621338" y="3676650"/>
          <p14:tracePt t="121354" x="5613400" y="3676650"/>
          <p14:tracePt t="122010" x="5668963" y="3676650"/>
          <p14:tracePt t="122018" x="5757863" y="3676650"/>
          <p14:tracePt t="122026" x="5861050" y="3676650"/>
          <p14:tracePt t="122034" x="5964238" y="3676650"/>
          <p14:tracePt t="122042" x="6059488" y="3676650"/>
          <p14:tracePt t="122050" x="6156325" y="3676650"/>
          <p14:tracePt t="122058" x="6227763" y="3676650"/>
          <p14:tracePt t="122066" x="6275388" y="3668713"/>
          <p14:tracePt t="122074" x="6291263" y="3668713"/>
          <p14:tracePt t="122082" x="6299200" y="3668713"/>
          <p14:tracePt t="122090" x="6299200" y="3660775"/>
          <p14:tracePt t="122131" x="6307138" y="3660775"/>
          <p14:tracePt t="122137" x="6346825" y="3652838"/>
          <p14:tracePt t="122146" x="6418263" y="3644900"/>
          <p14:tracePt t="122154" x="6499225" y="3636963"/>
          <p14:tracePt t="122162" x="6610350" y="3636963"/>
          <p14:tracePt t="122170" x="6737350" y="3629025"/>
          <p14:tracePt t="122178" x="6858000" y="3629025"/>
          <p14:tracePt t="122186" x="6961188" y="3621088"/>
          <p14:tracePt t="122194" x="7056438" y="3621088"/>
          <p14:tracePt t="122202" x="7119938" y="3621088"/>
          <p14:tracePt t="122210" x="7169150" y="3613150"/>
          <p14:tracePt t="122218" x="7185025" y="3613150"/>
          <p14:tracePt t="122227" x="7192963" y="3613150"/>
          <p14:tracePt t="122235" x="7200900" y="3613150"/>
          <p14:tracePt t="122323" x="7224713" y="3613150"/>
          <p14:tracePt t="122330" x="7264400" y="3613150"/>
          <p14:tracePt t="122338" x="7304088" y="3613150"/>
          <p14:tracePt t="122346" x="7335838" y="3605213"/>
          <p14:tracePt t="122355" x="7367588" y="3605213"/>
          <p14:tracePt t="122362" x="7391400" y="3595688"/>
          <p14:tracePt t="122370" x="7415213" y="3595688"/>
          <p14:tracePt t="122378" x="7423150" y="3595688"/>
          <p14:tracePt t="122387" x="7431088" y="3595688"/>
          <p14:tracePt t="122402" x="7439025" y="3595688"/>
          <p14:tracePt t="122418" x="7462838" y="3595688"/>
          <p14:tracePt t="122426" x="7496175" y="3605213"/>
          <p14:tracePt t="122434" x="7543800" y="3613150"/>
          <p14:tracePt t="122442" x="7583488" y="3629025"/>
          <p14:tracePt t="122450" x="7623175" y="3629025"/>
          <p14:tracePt t="122457" x="7646988" y="3629025"/>
          <p14:tracePt t="122468" x="7670800" y="3629025"/>
          <p14:tracePt t="122475" x="7678738" y="3629025"/>
          <p14:tracePt t="122483" x="7694613" y="3629025"/>
          <p14:tracePt t="122500" x="7702550" y="3629025"/>
          <p14:tracePt t="122620" x="7710488" y="3629025"/>
          <p14:tracePt t="122626" x="7758113" y="3652838"/>
          <p14:tracePt t="122637" x="7781925" y="3660775"/>
          <p14:tracePt t="122642" x="7797800" y="3660775"/>
          <p14:tracePt t="122650" x="7805738" y="3660775"/>
          <p14:tracePt t="122659" x="7813675" y="3660775"/>
          <p14:tracePt t="122674" x="7821613" y="3660775"/>
          <p14:tracePt t="122754" x="7805738" y="3636963"/>
          <p14:tracePt t="122762" x="7789863" y="3629025"/>
          <p14:tracePt t="122770" x="7773988" y="3613150"/>
          <p14:tracePt t="122778" x="7758113" y="3595688"/>
          <p14:tracePt t="122787" x="7742238" y="3587750"/>
          <p14:tracePt t="122795" x="7726363" y="3563938"/>
          <p14:tracePt t="122803" x="7710488" y="3563938"/>
          <p14:tracePt t="122811" x="7694613" y="3548063"/>
          <p14:tracePt t="122819" x="7678738" y="3548063"/>
          <p14:tracePt t="122827" x="7670800" y="3540125"/>
          <p14:tracePt t="122834" x="7662863" y="3532188"/>
          <p14:tracePt t="122842" x="7654925" y="3532188"/>
          <p14:tracePt t="122850" x="7646988" y="3532188"/>
          <p14:tracePt t="122858" x="7646988" y="3524250"/>
          <p14:tracePt t="122918" x="7639050" y="3524250"/>
          <p14:tracePt t="122922" x="7623175" y="3516313"/>
          <p14:tracePt t="122930" x="7615238" y="3500438"/>
          <p14:tracePt t="122938" x="7599363" y="3492500"/>
          <p14:tracePt t="122946" x="7583488" y="3484563"/>
          <p14:tracePt t="122954" x="7575550" y="3476625"/>
          <p14:tracePt t="122962" x="7567613" y="3476625"/>
          <p14:tracePt t="122970" x="7567613" y="3468688"/>
          <p14:tracePt t="123002" x="7559675" y="3468688"/>
          <p14:tracePt t="123034" x="7551738" y="3468688"/>
          <p14:tracePt t="123066" x="7551738" y="3460750"/>
          <p14:tracePt t="123226" x="7567613" y="3460750"/>
          <p14:tracePt t="123234" x="7575550" y="3468688"/>
          <p14:tracePt t="123243" x="7583488" y="3476625"/>
          <p14:tracePt t="123250" x="7599363" y="3484563"/>
          <p14:tracePt t="123265" x="7615238" y="3492500"/>
          <p14:tracePt t="123293" x="7623175" y="3492500"/>
          <p14:tracePt t="123306" x="7623175" y="3500438"/>
          <p14:tracePt t="123314" x="7631113" y="3500438"/>
          <p14:tracePt t="123362" x="7639050" y="3500438"/>
          <p14:tracePt t="123378" x="7639050" y="3508375"/>
          <p14:tracePt t="123386" x="7646988" y="3516313"/>
          <p14:tracePt t="123402" x="7654925" y="3524250"/>
          <p14:tracePt t="123410" x="7654925" y="3532188"/>
          <p14:tracePt t="123418" x="7662863" y="3532188"/>
          <p14:tracePt t="123426" x="7662863" y="3540125"/>
          <p14:tracePt t="123602" x="7646988" y="3540125"/>
          <p14:tracePt t="123610" x="7631113" y="3524250"/>
          <p14:tracePt t="123618" x="7615238" y="3524250"/>
          <p14:tracePt t="123635" x="7607300" y="3524250"/>
          <p14:tracePt t="123642" x="7599363" y="3524250"/>
          <p14:tracePt t="123651" x="7591425" y="3516313"/>
          <p14:tracePt t="123658" x="7575550" y="3508375"/>
          <p14:tracePt t="123667" x="7567613" y="3500438"/>
          <p14:tracePt t="123673" x="7559675" y="3500438"/>
          <p14:tracePt t="123690" x="7551738" y="3500438"/>
          <p14:tracePt t="123706" x="7551738" y="3492500"/>
          <p14:tracePt t="123730" x="7535863" y="3492500"/>
          <p14:tracePt t="123738" x="7535863" y="3476625"/>
          <p14:tracePt t="123746" x="7519988" y="3476625"/>
          <p14:tracePt t="123754" x="7519988" y="3460750"/>
          <p14:tracePt t="123762" x="7504113" y="3460750"/>
          <p14:tracePt t="123770" x="7504113" y="3452813"/>
          <p14:tracePt t="123778" x="7496175" y="3444875"/>
          <p14:tracePt t="123962" x="7496175" y="3452813"/>
          <p14:tracePt t="123970" x="7519988" y="3460750"/>
          <p14:tracePt t="123978" x="7527925" y="3476625"/>
          <p14:tracePt t="123986" x="7535863" y="3476625"/>
          <p14:tracePt t="123995" x="7551738" y="3484563"/>
          <p14:tracePt t="124002" x="7551738" y="3492500"/>
          <p14:tracePt t="124010" x="7559675" y="3492500"/>
          <p14:tracePt t="124034" x="7559675" y="3500438"/>
          <p14:tracePt t="124042" x="7567613" y="3500438"/>
          <p14:tracePt t="124050" x="7575550" y="3500438"/>
          <p14:tracePt t="124058" x="7583488" y="3516313"/>
          <p14:tracePt t="124066" x="7591425" y="3516313"/>
          <p14:tracePt t="124073" x="7607300" y="3524250"/>
          <p14:tracePt t="124082" x="7615238" y="3532188"/>
          <p14:tracePt t="124090" x="7623175" y="3532188"/>
          <p14:tracePt t="124099" x="7631113" y="3540125"/>
          <p14:tracePt t="124114" x="7646988" y="3540125"/>
          <p14:tracePt t="124122" x="7646988" y="3548063"/>
          <p14:tracePt t="124131" x="7654925" y="3548063"/>
          <p14:tracePt t="124146" x="7654925" y="3556000"/>
          <p14:tracePt t="124162" x="7662863" y="3556000"/>
          <p14:tracePt t="124338" x="7662863" y="3548063"/>
          <p14:tracePt t="124346" x="7654925" y="3532188"/>
          <p14:tracePt t="124353" x="7646988" y="3524250"/>
          <p14:tracePt t="124362" x="7646988" y="3516313"/>
          <p14:tracePt t="124370" x="7631113" y="3500438"/>
          <p14:tracePt t="124378" x="7623175" y="3484563"/>
          <p14:tracePt t="124386" x="7607300" y="3476625"/>
          <p14:tracePt t="124394" x="7599363" y="3460750"/>
          <p14:tracePt t="124402" x="7591425" y="3452813"/>
          <p14:tracePt t="124410" x="7591425" y="3444875"/>
          <p14:tracePt t="124483" x="7583488" y="3444875"/>
          <p14:tracePt t="124706" x="7591425" y="3460750"/>
          <p14:tracePt t="124714" x="7599363" y="3468688"/>
          <p14:tracePt t="124730" x="7599363" y="3476625"/>
          <p14:tracePt t="124770" x="7607300" y="3484563"/>
          <p14:tracePt t="124778" x="7615238" y="3492500"/>
          <p14:tracePt t="124786" x="7623175" y="3508375"/>
          <p14:tracePt t="124802" x="7623175" y="3516313"/>
          <p14:tracePt t="124810" x="7631113" y="3516313"/>
          <p14:tracePt t="124818" x="7631113" y="3524250"/>
          <p14:tracePt t="124842" x="7639050" y="3532188"/>
          <p14:tracePt t="124851" x="7639050" y="3540125"/>
          <p14:tracePt t="124858" x="7646988" y="3548063"/>
          <p14:tracePt t="125027" x="7639050" y="3540125"/>
          <p14:tracePt t="125034" x="7623175" y="3524250"/>
          <p14:tracePt t="125042" x="7615238" y="3524250"/>
          <p14:tracePt t="125053" x="7599363" y="3516313"/>
          <p14:tracePt t="125057" x="7599363" y="3508375"/>
          <p14:tracePt t="125066" x="7591425" y="3508375"/>
          <p14:tracePt t="125074" x="7583488" y="3500438"/>
          <p14:tracePt t="125082" x="7575550" y="3500438"/>
          <p14:tracePt t="125194" x="7567613" y="3500438"/>
          <p14:tracePt t="125354" x="7575550" y="3508375"/>
          <p14:tracePt t="125362" x="7583488" y="3524250"/>
          <p14:tracePt t="125370" x="7591425" y="3524250"/>
          <p14:tracePt t="125378" x="7599363" y="3540125"/>
          <p14:tracePt t="125402" x="7607300" y="3540125"/>
          <p14:tracePt t="125410" x="7607300" y="3548063"/>
          <p14:tracePt t="125515" x="7615238" y="3548063"/>
          <p14:tracePt t="125538" x="7623175" y="3556000"/>
          <p14:tracePt t="125658" x="7623175" y="3532188"/>
          <p14:tracePt t="125666" x="7623175" y="3516313"/>
          <p14:tracePt t="125674" x="7623175" y="3492500"/>
          <p14:tracePt t="125683" x="7615238" y="3476625"/>
          <p14:tracePt t="125690" x="7607300" y="3452813"/>
          <p14:tracePt t="125698" x="7607300" y="3436938"/>
          <p14:tracePt t="125706" x="7607300" y="3429000"/>
          <p14:tracePt t="125714" x="7599363" y="3421063"/>
          <p14:tracePt t="125722" x="7599363" y="3413125"/>
          <p14:tracePt t="125754" x="7591425" y="3413125"/>
          <p14:tracePt t="125874" x="7591425" y="3421063"/>
          <p14:tracePt t="125882" x="7591425" y="3436938"/>
          <p14:tracePt t="125890" x="7599363" y="3460750"/>
          <p14:tracePt t="125898" x="7607300" y="3468688"/>
          <p14:tracePt t="125906" x="7607300" y="3476625"/>
          <p14:tracePt t="125915" x="7607300" y="3500438"/>
          <p14:tracePt t="125922" x="7615238" y="3508375"/>
          <p14:tracePt t="125930" x="7623175" y="3516313"/>
          <p14:tracePt t="125938" x="7623175" y="3532188"/>
          <p14:tracePt t="125947" x="7623175" y="3540125"/>
          <p14:tracePt t="125954" x="7631113" y="3548063"/>
          <p14:tracePt t="126026" x="7631113" y="3556000"/>
          <p14:tracePt t="126154" x="7623175" y="3508375"/>
          <p14:tracePt t="126162" x="7615238" y="3492500"/>
          <p14:tracePt t="126170" x="7615238" y="3476625"/>
          <p14:tracePt t="126178" x="7607300" y="3468688"/>
          <p14:tracePt t="126194" x="7599363" y="3460750"/>
          <p14:tracePt t="126210" x="7599363" y="3452813"/>
          <p14:tracePt t="126245" x="7591425" y="3452813"/>
          <p14:tracePt t="126506" x="7607300" y="3492500"/>
          <p14:tracePt t="126514" x="7607300" y="3500438"/>
          <p14:tracePt t="126522" x="7623175" y="3508375"/>
          <p14:tracePt t="126530" x="7623175" y="3524250"/>
          <p14:tracePt t="126906" x="7623175" y="3516313"/>
          <p14:tracePt t="126922" x="7623175" y="3508375"/>
          <p14:tracePt t="126986" x="7615238" y="3508375"/>
          <p14:tracePt t="127178" x="7615238" y="3500438"/>
          <p14:tracePt t="127338" x="7686675" y="3492500"/>
          <p14:tracePt t="127346" x="7773988" y="3492500"/>
          <p14:tracePt t="127354" x="7878763" y="3484563"/>
          <p14:tracePt t="127362" x="8021638" y="3484563"/>
          <p14:tracePt t="127370" x="8172450" y="3484563"/>
          <p14:tracePt t="127379" x="8356600" y="3468688"/>
          <p14:tracePt t="127386" x="8515350" y="3460750"/>
          <p14:tracePt t="127394" x="8620125" y="3452813"/>
          <p14:tracePt t="127402" x="8723313" y="3452813"/>
          <p14:tracePt t="127410" x="8810625" y="3444875"/>
          <p14:tracePt t="127418" x="8866188" y="3444875"/>
          <p14:tracePt t="127426" x="8907463" y="3444875"/>
          <p14:tracePt t="127434" x="8947150" y="3436938"/>
          <p14:tracePt t="127442" x="8963025" y="3436938"/>
          <p14:tracePt t="127450" x="8970963" y="3429000"/>
          <p14:tracePt t="127460" x="8986838" y="3429000"/>
          <p14:tracePt t="127466" x="9010650" y="3421063"/>
          <p14:tracePt t="127474" x="9074150" y="3421063"/>
          <p14:tracePt t="127484" x="9161463" y="3421063"/>
          <p14:tracePt t="127490" x="9274175" y="3421063"/>
          <p14:tracePt t="127499" x="9440863" y="3421063"/>
          <p14:tracePt t="127506" x="9609138" y="3421063"/>
          <p14:tracePt t="127514" x="9807575" y="3421063"/>
          <p14:tracePt t="127522" x="10007600" y="3421063"/>
          <p14:tracePt t="127531" x="10174288" y="3421063"/>
          <p14:tracePt t="127539" x="10287000" y="3421063"/>
          <p14:tracePt t="127547" x="10358438" y="3421063"/>
          <p14:tracePt t="127555" x="10382250" y="3421063"/>
          <p14:tracePt t="127563" x="10390188" y="3421063"/>
          <p14:tracePt t="127573" x="10398125" y="3413125"/>
          <p14:tracePt t="127578" x="10406063" y="3413125"/>
          <p14:tracePt t="127786" x="10390188" y="3413125"/>
          <p14:tracePt t="127794" x="10358438" y="3413125"/>
          <p14:tracePt t="127802" x="10326688" y="3413125"/>
          <p14:tracePt t="127810" x="10294938" y="3421063"/>
          <p14:tracePt t="127818" x="10261600" y="3421063"/>
          <p14:tracePt t="127826" x="10221913" y="3429000"/>
          <p14:tracePt t="127834" x="10190163" y="3429000"/>
          <p14:tracePt t="127842" x="10158413" y="3436938"/>
          <p14:tracePt t="127850" x="10134600" y="3436938"/>
          <p14:tracePt t="127858" x="10110788" y="3444875"/>
          <p14:tracePt t="127866" x="10102850" y="3444875"/>
          <p14:tracePt t="127874" x="10094913" y="3452813"/>
          <p14:tracePt t="127882" x="10086975" y="3452813"/>
          <p14:tracePt t="127899" x="10079038" y="3452813"/>
          <p14:tracePt t="127922" x="10071100" y="3460750"/>
          <p14:tracePt t="127930" x="10063163" y="3460750"/>
          <p14:tracePt t="127954" x="10055225" y="3460750"/>
          <p14:tracePt t="128034" x="10047288" y="3460750"/>
          <p14:tracePt t="128042" x="10039350" y="3460750"/>
          <p14:tracePt t="128050" x="10023475" y="3452813"/>
          <p14:tracePt t="128058" x="10023475" y="3444875"/>
          <p14:tracePt t="128066" x="10015538" y="3436938"/>
          <p14:tracePt t="128074" x="10007600" y="3421063"/>
          <p14:tracePt t="128082" x="9991725" y="3405188"/>
          <p14:tracePt t="128090" x="9983788" y="3397250"/>
          <p14:tracePt t="128098" x="9967913" y="3373438"/>
          <p14:tracePt t="128106" x="9952038" y="3349625"/>
          <p14:tracePt t="128114" x="9936163" y="3333750"/>
          <p14:tracePt t="128130" x="9910763" y="3294063"/>
          <p14:tracePt t="128137" x="9902825" y="3286125"/>
          <p14:tracePt t="128146" x="9894888" y="3270250"/>
          <p14:tracePt t="128154" x="9879013" y="3244850"/>
          <p14:tracePt t="128163" x="9871075" y="3228975"/>
          <p14:tracePt t="128170" x="9855200" y="3221038"/>
          <p14:tracePt t="128178" x="9847263" y="3197225"/>
          <p14:tracePt t="128186" x="9847263" y="3189288"/>
          <p14:tracePt t="128194" x="9839325" y="3181350"/>
          <p14:tracePt t="128202" x="9831388" y="3173413"/>
          <p14:tracePt t="128490" x="9871075" y="3165475"/>
          <p14:tracePt t="128498" x="9886950" y="3157538"/>
          <p14:tracePt t="128506" x="9918700" y="3149600"/>
          <p14:tracePt t="128514" x="9952038" y="3141663"/>
          <p14:tracePt t="128522" x="9975850" y="3133725"/>
          <p14:tracePt t="128530" x="10015538" y="3117850"/>
          <p14:tracePt t="128538" x="10047288" y="3109913"/>
          <p14:tracePt t="128546" x="10071100" y="3101975"/>
          <p14:tracePt t="128555" x="10086975" y="3101975"/>
          <p14:tracePt t="128564" x="10094913" y="3101975"/>
          <p14:tracePt t="128571" x="10102850" y="3101975"/>
          <p14:tracePt t="128586" x="10110788" y="3101975"/>
          <p14:tracePt t="128826" x="10079038" y="3109913"/>
          <p14:tracePt t="128834" x="10055225" y="3125788"/>
          <p14:tracePt t="128842" x="10023475" y="3149600"/>
          <p14:tracePt t="128850" x="9991725" y="3165475"/>
          <p14:tracePt t="128858" x="9967913" y="3173413"/>
          <p14:tracePt t="128866" x="9926638" y="3197225"/>
          <p14:tracePt t="128874" x="9902825" y="3213100"/>
          <p14:tracePt t="128882" x="9879013" y="3221038"/>
          <p14:tracePt t="128890" x="9871075" y="3228975"/>
          <p14:tracePt t="128898" x="9855200" y="3236913"/>
          <p14:tracePt t="128907" x="9847263" y="3236913"/>
          <p14:tracePt t="128922" x="9847263" y="3244850"/>
          <p14:tracePt t="128930" x="9839325" y="3244850"/>
          <p14:tracePt t="128938" x="9839325" y="3252788"/>
          <p14:tracePt t="128995" x="9839325" y="3262313"/>
          <p14:tracePt t="129002" x="9831388" y="3262313"/>
          <p14:tracePt t="129011" x="9823450" y="3262313"/>
          <p14:tracePt t="129018" x="9823450" y="3270250"/>
          <p14:tracePt t="129026" x="9815513" y="3270250"/>
          <p14:tracePt t="129034" x="9815513" y="3278188"/>
          <p14:tracePt t="129050" x="9815513" y="3286125"/>
          <p14:tracePt t="129074" x="9807575" y="3286125"/>
          <p14:tracePt t="129266" x="9823450" y="3244850"/>
          <p14:tracePt t="129277" x="9831388" y="3228975"/>
          <p14:tracePt t="129283" x="9839325" y="3213100"/>
          <p14:tracePt t="129292" x="9847263" y="3197225"/>
          <p14:tracePt t="129298" x="9855200" y="3189288"/>
          <p14:tracePt t="129474" x="9855200" y="3181350"/>
          <p14:tracePt t="129482" x="9863138" y="3181350"/>
          <p14:tracePt t="129490" x="9863138" y="3173413"/>
          <p14:tracePt t="129610" x="9863138" y="3189288"/>
          <p14:tracePt t="129618" x="9847263" y="3213100"/>
          <p14:tracePt t="129626" x="9847263" y="3236913"/>
          <p14:tracePt t="129635" x="9831388" y="3252788"/>
          <p14:tracePt t="129641" x="9823450" y="3270250"/>
          <p14:tracePt t="129650" x="9807575" y="3286125"/>
          <p14:tracePt t="129658" x="9799638" y="3302000"/>
          <p14:tracePt t="129666" x="9783763" y="3317875"/>
          <p14:tracePt t="129674" x="9783763" y="3325813"/>
          <p14:tracePt t="129682" x="9775825" y="3333750"/>
          <p14:tracePt t="129697" x="9775825" y="3341688"/>
          <p14:tracePt t="129706" x="9775825" y="3349625"/>
          <p14:tracePt t="129714" x="9767888" y="3349625"/>
          <p14:tracePt t="129874" x="9767888" y="3341688"/>
          <p14:tracePt t="129882" x="9791700" y="3309938"/>
          <p14:tracePt t="129890" x="9807575" y="3294063"/>
          <p14:tracePt t="129898" x="9831388" y="3262313"/>
          <p14:tracePt t="129906" x="9863138" y="3236913"/>
          <p14:tracePt t="129916" x="9879013" y="3221038"/>
          <p14:tracePt t="129922" x="9886950" y="3213100"/>
          <p14:tracePt t="129930" x="9910763" y="3197225"/>
          <p14:tracePt t="129938" x="9918700" y="3189288"/>
          <p14:tracePt t="129947" x="9926638" y="3181350"/>
          <p14:tracePt t="129954" x="9926638" y="3173413"/>
          <p14:tracePt t="129964" x="9936163" y="3173413"/>
          <p14:tracePt t="130162" x="9926638" y="3189288"/>
          <p14:tracePt t="130170" x="9902825" y="3228975"/>
          <p14:tracePt t="130178" x="9886950" y="3244850"/>
          <p14:tracePt t="130186" x="9871075" y="3278188"/>
          <p14:tracePt t="130194" x="9855200" y="3286125"/>
          <p14:tracePt t="130202" x="9847263" y="3302000"/>
          <p14:tracePt t="130210" x="9831388" y="3317875"/>
          <p14:tracePt t="130218" x="9823450" y="3325813"/>
          <p14:tracePt t="130226" x="9815513" y="3333750"/>
          <p14:tracePt t="130258" x="9807575" y="3333750"/>
          <p14:tracePt t="130786" x="9767888" y="3357563"/>
          <p14:tracePt t="130794" x="9720263" y="3381375"/>
          <p14:tracePt t="130802" x="9672638" y="3405188"/>
          <p14:tracePt t="130810" x="9632950" y="3429000"/>
          <p14:tracePt t="130818" x="9585325" y="3460750"/>
          <p14:tracePt t="130826" x="9544050" y="3492500"/>
          <p14:tracePt t="130834" x="9496425" y="3516313"/>
          <p14:tracePt t="130842" x="9472613" y="3540125"/>
          <p14:tracePt t="130850" x="9432925" y="3563938"/>
          <p14:tracePt t="130858" x="9409113" y="3571875"/>
          <p14:tracePt t="130866" x="9377363" y="3595688"/>
          <p14:tracePt t="130874" x="9353550" y="3613150"/>
          <p14:tracePt t="130883" x="9313863" y="3629025"/>
          <p14:tracePt t="130890" x="9282113" y="3644900"/>
          <p14:tracePt t="130898" x="9242425" y="3668713"/>
          <p14:tracePt t="130905" x="9185275" y="3692525"/>
          <p14:tracePt t="130915" x="9121775" y="3724275"/>
          <p14:tracePt t="130922" x="9042400" y="3763963"/>
          <p14:tracePt t="130930" x="8939213" y="3803650"/>
          <p14:tracePt t="130938" x="8850313" y="3843338"/>
          <p14:tracePt t="130947" x="8739188" y="3890963"/>
          <p14:tracePt t="130954" x="8620125" y="3938588"/>
          <p14:tracePt t="130963" x="8483600" y="3987800"/>
          <p14:tracePt t="130970" x="8332788" y="4043363"/>
          <p14:tracePt t="130978" x="8148638" y="4114800"/>
          <p14:tracePt t="130986" x="7974013" y="4162425"/>
          <p14:tracePt t="130994" x="7773988" y="4225925"/>
          <p14:tracePt t="131002" x="7567613" y="4273550"/>
          <p14:tracePt t="131011" x="7312025" y="4330700"/>
          <p14:tracePt t="131018" x="7056438" y="4386263"/>
          <p14:tracePt t="131026" x="6761163" y="4425950"/>
          <p14:tracePt t="131034" x="6442075" y="4481513"/>
          <p14:tracePt t="131043" x="6164263" y="4552950"/>
          <p14:tracePt t="131050" x="5932488" y="4600575"/>
          <p14:tracePt t="131058" x="5732463" y="4665663"/>
          <p14:tracePt t="131066" x="5605463" y="4705350"/>
          <p14:tracePt t="131074" x="5486400" y="4745038"/>
          <p14:tracePt t="131082" x="5397500" y="4776788"/>
          <p14:tracePt t="131090" x="5326063" y="4808538"/>
          <p14:tracePt t="131098" x="5254625" y="4824413"/>
          <p14:tracePt t="131106" x="5199063" y="4840288"/>
          <p14:tracePt t="131114" x="5159375" y="4856163"/>
          <p14:tracePt t="131122" x="5119688" y="4864100"/>
          <p14:tracePt t="131130" x="5072063" y="4879975"/>
          <p14:tracePt t="131146" x="4999038" y="4911725"/>
          <p14:tracePt t="131155" x="4951413" y="4935538"/>
          <p14:tracePt t="131163" x="4911725" y="4951413"/>
          <p14:tracePt t="131170" x="4840288" y="4976813"/>
          <p14:tracePt t="131178" x="4776788" y="4992688"/>
          <p14:tracePt t="131186" x="4687888" y="5016500"/>
          <p14:tracePt t="131194" x="4592638" y="5048250"/>
          <p14:tracePt t="131202" x="4497388" y="5072063"/>
          <p14:tracePt t="131210" x="4386263" y="5095875"/>
          <p14:tracePt t="131218" x="4265613" y="5119688"/>
          <p14:tracePt t="131227" x="4122738" y="5135563"/>
          <p14:tracePt t="131235" x="3978275" y="5159375"/>
          <p14:tracePt t="131245" x="3803650" y="5167313"/>
          <p14:tracePt t="131250" x="3619500" y="5183188"/>
          <p14:tracePt t="131258" x="3460750" y="5191125"/>
          <p14:tracePt t="131266" x="3325813" y="5207000"/>
          <p14:tracePt t="131274" x="3244850" y="5230813"/>
          <p14:tracePt t="131283" x="3221038" y="5230813"/>
          <p14:tracePt t="131291" x="3213100" y="5238750"/>
          <p14:tracePt t="131298" x="3205163" y="5238750"/>
          <p14:tracePt t="131602" x="3205163" y="5230813"/>
          <p14:tracePt t="131610" x="3244850" y="5199063"/>
          <p14:tracePt t="131618" x="3268663" y="5183188"/>
          <p14:tracePt t="131626" x="3341688" y="5167313"/>
          <p14:tracePt t="131638" x="3429000" y="5151438"/>
          <p14:tracePt t="131642" x="3603625" y="5151438"/>
          <p14:tracePt t="131652" x="3859213" y="5151438"/>
          <p14:tracePt t="131658" x="4098925" y="5151438"/>
          <p14:tracePt t="131667" x="4362450" y="5151438"/>
          <p14:tracePt t="131674" x="4513263" y="5151438"/>
          <p14:tracePt t="131682" x="4529138" y="5151438"/>
          <p14:tracePt t="131890" x="4410075" y="5127625"/>
          <p14:tracePt t="131898" x="4146550" y="5127625"/>
          <p14:tracePt t="131906" x="3779838" y="5127625"/>
          <p14:tracePt t="131914" x="3460750" y="5056188"/>
          <p14:tracePt t="131922" x="3236913" y="5032375"/>
          <p14:tracePt t="131930" x="3078163" y="5024438"/>
          <p14:tracePt t="131938" x="2982913" y="5024438"/>
          <p14:tracePt t="131947" x="2901950" y="5024438"/>
          <p14:tracePt t="131953" x="2854325" y="5024438"/>
          <p14:tracePt t="131963" x="2798763" y="5024438"/>
          <p14:tracePt t="131970" x="2743200" y="5024438"/>
          <p14:tracePt t="131979" x="2711450" y="5024438"/>
          <p14:tracePt t="131986" x="2703513" y="5024438"/>
          <p14:tracePt t="131995" x="2679700" y="5016500"/>
          <p14:tracePt t="132002" x="2647950" y="5016500"/>
          <p14:tracePt t="132010" x="2598738" y="5016500"/>
          <p14:tracePt t="132018" x="2527300" y="5016500"/>
          <p14:tracePt t="132026" x="2463800" y="5016500"/>
          <p14:tracePt t="132034" x="2392363" y="5016500"/>
          <p14:tracePt t="132042" x="2312988" y="5016500"/>
          <p14:tracePt t="132050" x="2239963" y="5016500"/>
          <p14:tracePt t="132058" x="2152650" y="5024438"/>
          <p14:tracePt t="132066" x="2089150" y="5040313"/>
          <p14:tracePt t="132074" x="2033588" y="5048250"/>
          <p14:tracePt t="132082" x="1993900" y="5064125"/>
          <p14:tracePt t="132089" x="1978025" y="5072063"/>
          <p14:tracePt t="132098" x="1970088" y="5072063"/>
          <p14:tracePt t="132106" x="1962150" y="5072063"/>
          <p14:tracePt t="132362" x="1962150" y="5064125"/>
          <p14:tracePt t="132378" x="1962150" y="5056188"/>
          <p14:tracePt t="132386" x="1962150" y="5048250"/>
          <p14:tracePt t="132442" x="1962150" y="5040313"/>
          <p14:tracePt t="133073" x="1993900" y="5016500"/>
          <p14:tracePt t="133083" x="2001838" y="5008563"/>
          <p14:tracePt t="133093" x="2017713" y="5000625"/>
          <p14:tracePt t="133099" x="2025650" y="4992688"/>
          <p14:tracePt t="133106" x="2033588" y="4992688"/>
          <p14:tracePt t="133114" x="2041525" y="4984750"/>
          <p14:tracePt t="133282" x="2057400" y="4984750"/>
          <p14:tracePt t="133290" x="2089150" y="4976813"/>
          <p14:tracePt t="133299" x="2120900" y="4967288"/>
          <p14:tracePt t="133306" x="2176463" y="4959350"/>
          <p14:tracePt t="133314" x="2239963" y="4951413"/>
          <p14:tracePt t="133325" x="2297113" y="4943475"/>
          <p14:tracePt t="133330" x="2360613" y="4935538"/>
          <p14:tracePt t="133338" x="2447925" y="4927600"/>
          <p14:tracePt t="133346" x="2535238" y="4911725"/>
          <p14:tracePt t="133354" x="2632075" y="4887913"/>
          <p14:tracePt t="133362" x="2735263" y="4872038"/>
          <p14:tracePt t="133370" x="2846388" y="4848225"/>
          <p14:tracePt t="133380" x="2949575" y="4816475"/>
          <p14:tracePt t="133389" x="3062288" y="4792663"/>
          <p14:tracePt t="133395" x="3165475" y="4768850"/>
          <p14:tracePt t="133403" x="3260725" y="4737100"/>
          <p14:tracePt t="133409" x="3365500" y="4705350"/>
          <p14:tracePt t="133418" x="3460750" y="4681538"/>
          <p14:tracePt t="133426" x="3563938" y="4649788"/>
          <p14:tracePt t="133434" x="3651250" y="4624388"/>
          <p14:tracePt t="133442" x="3756025" y="4600575"/>
          <p14:tracePt t="133450" x="3827463" y="4576763"/>
          <p14:tracePt t="133457" x="3906838" y="4552950"/>
          <p14:tracePt t="133466" x="3978275" y="4537075"/>
          <p14:tracePt t="133474" x="4067175" y="4513263"/>
          <p14:tracePt t="133482" x="4146550" y="4497388"/>
          <p14:tracePt t="133491" x="4241800" y="4473575"/>
          <p14:tracePt t="133499" x="4337050" y="4457700"/>
          <p14:tracePt t="133507" x="4449763" y="4441825"/>
          <p14:tracePt t="133516" x="4576763" y="4425950"/>
          <p14:tracePt t="133522" x="4721225" y="4402138"/>
          <p14:tracePt t="133530" x="4864100" y="4386263"/>
          <p14:tracePt t="133538" x="5014913" y="4338638"/>
          <p14:tracePt t="133546" x="5143500" y="4306888"/>
          <p14:tracePt t="133554" x="5254625" y="4281488"/>
          <p14:tracePt t="133562" x="5349875" y="4257675"/>
          <p14:tracePt t="133570" x="5422900" y="4225925"/>
          <p14:tracePt t="133578" x="5454650" y="4217988"/>
          <p14:tracePt t="133586" x="5478463" y="4202113"/>
          <p14:tracePt t="133595" x="5486400" y="4194175"/>
          <p14:tracePt t="133611" x="5486400" y="4186238"/>
          <p14:tracePt t="133621" x="5494338" y="4186238"/>
          <p14:tracePt t="133634" x="5494338" y="4162425"/>
          <p14:tracePt t="133643" x="5486400" y="4138613"/>
          <p14:tracePt t="133651" x="5470525" y="4106863"/>
          <p14:tracePt t="133658" x="5454650" y="4083050"/>
          <p14:tracePt t="133666" x="5414963" y="4043363"/>
          <p14:tracePt t="133674" x="5365750" y="4011613"/>
          <p14:tracePt t="133682" x="5326063" y="3987800"/>
          <p14:tracePt t="133689" x="5302250" y="3979863"/>
          <p14:tracePt t="133698" x="5286375" y="3979863"/>
          <p14:tracePt t="133787" x="5302250" y="3979863"/>
          <p14:tracePt t="133794" x="5318125" y="3979863"/>
          <p14:tracePt t="133802" x="5326063" y="3979863"/>
          <p14:tracePt t="133810" x="5334000" y="3979863"/>
          <p14:tracePt t="133818" x="5349875" y="3979863"/>
          <p14:tracePt t="133825" x="5373688" y="3979863"/>
          <p14:tracePt t="133834" x="5430838" y="3979863"/>
          <p14:tracePt t="133842" x="5510213" y="3987800"/>
          <p14:tracePt t="133850" x="5597525" y="3987800"/>
          <p14:tracePt t="133858" x="5692775" y="3987800"/>
          <p14:tracePt t="133866" x="5805488" y="3987800"/>
          <p14:tracePt t="133874" x="5924550" y="3987800"/>
          <p14:tracePt t="133882" x="6059488" y="3979863"/>
          <p14:tracePt t="133890" x="6211888" y="3971925"/>
          <p14:tracePt t="133899" x="6402388" y="3948113"/>
          <p14:tracePt t="133906" x="6562725" y="3922713"/>
          <p14:tracePt t="133915" x="6745288" y="3898900"/>
          <p14:tracePt t="133922" x="6913563" y="3867150"/>
          <p14:tracePt t="133930" x="7024688" y="3835400"/>
          <p14:tracePt t="133939" x="7119938" y="3811588"/>
          <p14:tracePt t="133951" x="7216775" y="3787775"/>
          <p14:tracePt t="133953" x="7312025" y="3771900"/>
          <p14:tracePt t="133963" x="7407275" y="3740150"/>
          <p14:tracePt t="133970" x="7512050" y="3716338"/>
          <p14:tracePt t="133978" x="7599363" y="3700463"/>
          <p14:tracePt t="133986" x="7670800" y="3692525"/>
          <p14:tracePt t="133994" x="7734300" y="3684588"/>
          <p14:tracePt t="134002" x="7789863" y="3676650"/>
          <p14:tracePt t="134010" x="7862888" y="3676650"/>
          <p14:tracePt t="134018" x="7942263" y="3676650"/>
          <p14:tracePt t="134026" x="8013700" y="3676650"/>
          <p14:tracePt t="134034" x="8108950" y="3676650"/>
          <p14:tracePt t="134042" x="8205788" y="3676650"/>
          <p14:tracePt t="134050" x="8308975" y="3692525"/>
          <p14:tracePt t="134057" x="8420100" y="3700463"/>
          <p14:tracePt t="134066" x="8515350" y="3716338"/>
          <p14:tracePt t="134074" x="8604250" y="3724275"/>
          <p14:tracePt t="134082" x="8675688" y="3732213"/>
          <p14:tracePt t="134090" x="8739188" y="3740150"/>
          <p14:tracePt t="134098" x="8778875" y="3748088"/>
          <p14:tracePt t="134106" x="8810625" y="3748088"/>
          <p14:tracePt t="134114" x="8850313" y="3756025"/>
          <p14:tracePt t="134130" x="8963025" y="3779838"/>
          <p14:tracePt t="134138" x="9042400" y="3795713"/>
          <p14:tracePt t="134146" x="9145588" y="3819525"/>
          <p14:tracePt t="134153" x="9258300" y="3835400"/>
          <p14:tracePt t="134162" x="9385300" y="3843338"/>
          <p14:tracePt t="134170" x="9504363" y="3859213"/>
          <p14:tracePt t="134178" x="9601200" y="3859213"/>
          <p14:tracePt t="134186" x="9712325" y="3859213"/>
          <p14:tracePt t="134194" x="9791700" y="3859213"/>
          <p14:tracePt t="134202" x="9847263" y="3859213"/>
          <p14:tracePt t="134210" x="9879013" y="3859213"/>
          <p14:tracePt t="134218" x="9886950" y="3859213"/>
          <p14:tracePt t="134226" x="9894888" y="3859213"/>
          <p14:tracePt t="134979" x="9952038" y="3859213"/>
          <p14:tracePt t="134986" x="10031413" y="3859213"/>
          <p14:tracePt t="134994" x="10102850" y="3859213"/>
          <p14:tracePt t="135002" x="10174288" y="3851275"/>
          <p14:tracePt t="135011" x="10253663" y="3843338"/>
          <p14:tracePt t="135018" x="10318750" y="3843338"/>
          <p14:tracePt t="135026" x="10358438" y="3835400"/>
          <p14:tracePt t="135034" x="10398125" y="3827463"/>
          <p14:tracePt t="135042" x="10414000" y="3827463"/>
          <p14:tracePt t="135114" x="10429875" y="3827463"/>
          <p14:tracePt t="135122" x="10485438" y="3811588"/>
          <p14:tracePt t="135131" x="10533063" y="3803650"/>
          <p14:tracePt t="135138" x="10572750" y="3787775"/>
          <p14:tracePt t="135146" x="10612438" y="3779838"/>
          <p14:tracePt t="135153" x="10637838" y="3771900"/>
          <p14:tracePt t="135162" x="10645775" y="3763963"/>
          <p14:tracePt t="135170" x="10669588" y="3748088"/>
          <p14:tracePt t="135186" x="10677525" y="3748088"/>
          <p14:tracePt t="135274" x="10677525" y="3740150"/>
          <p14:tracePt t="135292" x="10677525" y="3724275"/>
          <p14:tracePt t="135298" x="10677525" y="3716338"/>
          <p14:tracePt t="135610" x="10685463" y="3716338"/>
          <p14:tracePt t="135618" x="10772775" y="3740150"/>
          <p14:tracePt t="135626" x="10828338" y="3756025"/>
          <p14:tracePt t="135635" x="10860088" y="3756025"/>
          <p14:tracePt t="135642" x="10883900" y="3756025"/>
          <p14:tracePt t="135650" x="10891838" y="3756025"/>
          <p14:tracePt t="135666" x="10899775" y="3756025"/>
          <p14:tracePt t="135722" x="10931525" y="3756025"/>
          <p14:tracePt t="135732" x="10980738" y="3740150"/>
          <p14:tracePt t="135738" x="11020425" y="3724275"/>
          <p14:tracePt t="135746" x="11052175" y="3716338"/>
          <p14:tracePt t="135755" x="11060113" y="3716338"/>
          <p14:tracePt t="135767" x="11083925" y="3708400"/>
          <p14:tracePt t="135769" x="11083925" y="3700463"/>
          <p14:tracePt t="135811" x="11091863" y="3700463"/>
          <p14:tracePt t="135866" x="11107738" y="3700463"/>
          <p14:tracePt t="135874" x="11147425" y="3692525"/>
          <p14:tracePt t="135882" x="11179175" y="3684588"/>
          <p14:tracePt t="135889" x="11210925" y="3676650"/>
          <p14:tracePt t="135897" x="11234738" y="3676650"/>
          <p14:tracePt t="135906" x="11250613" y="3668713"/>
          <p14:tracePt t="135914" x="11258550" y="3668713"/>
          <p14:tracePt t="135930" x="11266488" y="3668713"/>
          <p14:tracePt t="136010" x="11306175" y="3668713"/>
          <p14:tracePt t="136017" x="11355388" y="3660775"/>
          <p14:tracePt t="136027" x="11387138" y="3652838"/>
          <p14:tracePt t="136036" x="11410950" y="3644900"/>
          <p14:tracePt t="136045" x="11426825" y="3636963"/>
          <p14:tracePt t="136050" x="11442700" y="3636963"/>
          <p14:tracePt t="136058" x="11450638" y="3636963"/>
          <p14:tracePt t="136066" x="11458575" y="3636963"/>
          <p14:tracePt t="136074" x="11474450" y="3636963"/>
          <p14:tracePt t="136082" x="11506200" y="3629025"/>
          <p14:tracePt t="136090" x="11545888" y="3629025"/>
          <p14:tracePt t="136098" x="11601450" y="3629025"/>
          <p14:tracePt t="136106" x="11641138" y="3621088"/>
          <p14:tracePt t="136114" x="11664950" y="3621088"/>
          <p14:tracePt t="136122" x="11698288" y="3621088"/>
          <p14:tracePt t="136147" x="11722100" y="3613150"/>
          <p14:tracePt t="136153" x="11730038" y="3613150"/>
          <p14:tracePt t="136162" x="11737975" y="3613150"/>
          <p14:tracePt t="136170" x="11761788" y="3595688"/>
          <p14:tracePt t="136178" x="11801475" y="3587750"/>
          <p14:tracePt t="136186" x="11841163" y="3579813"/>
          <p14:tracePt t="136194" x="11896725" y="3571875"/>
          <p14:tracePt t="136202" x="11968163" y="3556000"/>
          <p14:tracePt t="136210" x="12033250" y="3548063"/>
          <p14:tracePt t="136218" x="12072938" y="3540125"/>
          <p14:tracePt t="136226" x="12112625" y="3532188"/>
          <p14:tracePt t="136234" x="12144375" y="3532188"/>
          <p14:tracePt t="136242" x="12152313" y="3532188"/>
          <p14:tracePt t="136250" x="12160250" y="3532188"/>
          <p14:tracePt t="136298" x="12160250" y="3524250"/>
          <p14:tracePt t="136306" x="12176125" y="3524250"/>
        </p14:tracePtLst>
      </p14:laserTraceLst>
    </p:ext>
  </p:extLs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D12CB42F-9956-4D95-8C19-0E79DC435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6C6C6C1-A9F8-44E3-974C-620C78505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146" name="Rectangle 5"/>
          <p:cNvSpPr>
            <a:spLocks noGrp="1" noChangeArrowheads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4000">
                <a:solidFill>
                  <a:srgbClr val="FFFFFF"/>
                </a:solidFill>
              </a:rPr>
              <a:t>Stops – continued</a:t>
            </a:r>
          </a:p>
        </p:txBody>
      </p:sp>
      <p:sp>
        <p:nvSpPr>
          <p:cNvPr id="134148" name="Text Box 7"/>
          <p:cNvSpPr txBox="1">
            <a:spLocks noChangeArrowheads="1"/>
          </p:cNvSpPr>
          <p:nvPr/>
        </p:nvSpPr>
        <p:spPr bwMode="auto">
          <a:xfrm>
            <a:off x="1097279" y="2236304"/>
            <a:ext cx="5977938" cy="36526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45720" rIns="0" bIns="45720" rtlCol="0">
            <a:norm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Tx/>
              <a:buFont typeface="Calibri" panose="020F0502020204030204" pitchFamily="34" charset="0"/>
              <a:buNone/>
            </a:pPr>
            <a:r>
              <a:rPr lang="en-US" altLang="en-US" sz="1800" dirty="0">
                <a:solidFill>
                  <a:srgbClr val="FFFFFF"/>
                </a:solidFill>
                <a:latin typeface="+mn-lt"/>
              </a:rPr>
              <a:t>Produced with a closure within the oral cavity, a build up of pressure behind this closure and a release of the closure allowing the air to be rapidly expelled. </a:t>
            </a:r>
          </a:p>
          <a:p>
            <a:pPr defTabSz="91440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Tx/>
              <a:buFont typeface="Calibri" panose="020F0502020204030204" pitchFamily="34" charset="0"/>
              <a:buNone/>
            </a:pPr>
            <a:endParaRPr lang="en-US" altLang="en-US" sz="1800" dirty="0">
              <a:solidFill>
                <a:srgbClr val="FFFFFF"/>
              </a:solidFill>
              <a:latin typeface="+mn-lt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buClr>
                <a:schemeClr val="accent1"/>
              </a:buClr>
              <a:buSzTx/>
              <a:buFont typeface="Calibri" panose="020F0502020204030204" pitchFamily="34" charset="0"/>
              <a:buNone/>
            </a:pPr>
            <a:r>
              <a:rPr lang="en-US" altLang="en-US" sz="1800" dirty="0">
                <a:solidFill>
                  <a:srgbClr val="FFFFFF"/>
                </a:solidFill>
                <a:latin typeface="+mn-lt"/>
              </a:rPr>
              <a:t>Acoustically these events can be divided into five components:</a:t>
            </a:r>
          </a:p>
          <a:p>
            <a:pPr lvl="1" defTabSz="914400">
              <a:lnSpc>
                <a:spcPct val="90000"/>
              </a:lnSpc>
              <a:spcBef>
                <a:spcPct val="0"/>
              </a:spcBef>
              <a:buClr>
                <a:schemeClr val="accent1"/>
              </a:buClr>
              <a:buSzTx/>
              <a:buFont typeface="Calibri" panose="020F0502020204030204" pitchFamily="34" charset="0"/>
              <a:buAutoNum type="arabicPeriod"/>
            </a:pPr>
            <a:r>
              <a:rPr lang="en-US" altLang="en-US" sz="1800" dirty="0">
                <a:solidFill>
                  <a:srgbClr val="FFFFFF"/>
                </a:solidFill>
                <a:latin typeface="+mn-lt"/>
              </a:rPr>
              <a:t>Occlusion </a:t>
            </a:r>
          </a:p>
          <a:p>
            <a:pPr lvl="1" defTabSz="914400">
              <a:lnSpc>
                <a:spcPct val="90000"/>
              </a:lnSpc>
              <a:spcBef>
                <a:spcPct val="0"/>
              </a:spcBef>
              <a:buClr>
                <a:schemeClr val="accent1"/>
              </a:buClr>
              <a:buSzTx/>
              <a:buFont typeface="Calibri" panose="020F0502020204030204" pitchFamily="34" charset="0"/>
              <a:buAutoNum type="arabicPeriod"/>
            </a:pPr>
            <a:r>
              <a:rPr lang="en-US" altLang="en-US" sz="1800" dirty="0">
                <a:solidFill>
                  <a:srgbClr val="FFFFFF"/>
                </a:solidFill>
                <a:latin typeface="+mn-lt"/>
              </a:rPr>
              <a:t>Transient (“Burst”)</a:t>
            </a:r>
          </a:p>
          <a:p>
            <a:pPr lvl="1" defTabSz="914400">
              <a:lnSpc>
                <a:spcPct val="90000"/>
              </a:lnSpc>
              <a:spcBef>
                <a:spcPct val="0"/>
              </a:spcBef>
              <a:buClr>
                <a:schemeClr val="accent1"/>
              </a:buClr>
              <a:buSzTx/>
              <a:buFont typeface="Calibri" panose="020F0502020204030204" pitchFamily="34" charset="0"/>
              <a:buAutoNum type="arabicPeriod"/>
            </a:pPr>
            <a:r>
              <a:rPr lang="en-US" altLang="en-US" sz="1800" dirty="0">
                <a:solidFill>
                  <a:srgbClr val="FFFFFF"/>
                </a:solidFill>
                <a:latin typeface="+mn-lt"/>
              </a:rPr>
              <a:t>Frication </a:t>
            </a:r>
          </a:p>
          <a:p>
            <a:pPr lvl="1" defTabSz="914400">
              <a:lnSpc>
                <a:spcPct val="90000"/>
              </a:lnSpc>
              <a:spcBef>
                <a:spcPct val="0"/>
              </a:spcBef>
              <a:buClr>
                <a:schemeClr val="accent1"/>
              </a:buClr>
              <a:buSzTx/>
              <a:buFont typeface="Calibri" panose="020F0502020204030204" pitchFamily="34" charset="0"/>
              <a:buAutoNum type="arabicPeriod"/>
            </a:pPr>
            <a:r>
              <a:rPr lang="en-US" altLang="en-US" sz="1800" dirty="0">
                <a:solidFill>
                  <a:srgbClr val="FFFFFF"/>
                </a:solidFill>
                <a:latin typeface="+mn-lt"/>
              </a:rPr>
              <a:t>Aspiration (Glottal turbulence/airflow)</a:t>
            </a:r>
          </a:p>
          <a:p>
            <a:pPr lvl="1" defTabSz="914400">
              <a:lnSpc>
                <a:spcPct val="90000"/>
              </a:lnSpc>
              <a:spcBef>
                <a:spcPct val="0"/>
              </a:spcBef>
              <a:buClr>
                <a:schemeClr val="accent1"/>
              </a:buClr>
              <a:buSzTx/>
              <a:buFont typeface="Calibri" panose="020F0502020204030204" pitchFamily="34" charset="0"/>
              <a:buAutoNum type="arabicPeriod"/>
            </a:pPr>
            <a:r>
              <a:rPr lang="en-US" altLang="en-US" sz="1800" dirty="0">
                <a:solidFill>
                  <a:srgbClr val="FFFFFF"/>
                </a:solidFill>
                <a:latin typeface="+mn-lt"/>
              </a:rPr>
              <a:t>Transition </a:t>
            </a:r>
          </a:p>
          <a:p>
            <a:pPr lvl="1" defTabSz="914400">
              <a:lnSpc>
                <a:spcPct val="90000"/>
              </a:lnSpc>
              <a:spcBef>
                <a:spcPct val="0"/>
              </a:spcBef>
              <a:buClr>
                <a:schemeClr val="accent1"/>
              </a:buClr>
              <a:buSzTx/>
              <a:buFont typeface="Calibri" panose="020F0502020204030204" pitchFamily="34" charset="0"/>
              <a:buAutoNum type="arabicPeriod"/>
            </a:pPr>
            <a:endParaRPr lang="en-US" altLang="en-US" sz="1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704F803-3F51-4DCF-9467-3A9E6A326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4147" name="Picture 4" descr="stopsspectrogram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158" y="313167"/>
            <a:ext cx="2578809" cy="5575804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4FEE85-D644-4BAA-84C7-654DCB04C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71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14A18-C60C-4199-B793-EF04C8CDF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341" y="4883993"/>
            <a:ext cx="2009556" cy="17331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96"/>
    </mc:Choice>
    <mc:Fallback xmlns="">
      <p:transition spd="slow" advTm="77396"/>
    </mc:Fallback>
  </mc:AlternateContent>
  <p:extLst>
    <p:ext uri="{3A86A75C-4F4B-4683-9AE1-C65F6400EC91}">
      <p14:laserTraceLst xmlns:p14="http://schemas.microsoft.com/office/powerpoint/2010/main">
        <p14:tracePtLst>
          <p14:tracePt t="2186" x="12088813" y="3621088"/>
          <p14:tracePt t="2194" x="12025313" y="3629025"/>
          <p14:tracePt t="2202" x="11952288" y="3636963"/>
          <p14:tracePt t="2210" x="11880850" y="3644900"/>
          <p14:tracePt t="2218" x="11809413" y="3652838"/>
          <p14:tracePt t="2227" x="11737975" y="3652838"/>
          <p14:tracePt t="2234" x="11657013" y="3660775"/>
          <p14:tracePt t="2242" x="11577638" y="3660775"/>
          <p14:tracePt t="2250" x="11498263" y="3660775"/>
          <p14:tracePt t="2258" x="11418888" y="3660775"/>
          <p14:tracePt t="2266" x="11339513" y="3668713"/>
          <p14:tracePt t="2274" x="11250613" y="3668713"/>
          <p14:tracePt t="2283" x="11187113" y="3676650"/>
          <p14:tracePt t="2291" x="11123613" y="3676650"/>
          <p14:tracePt t="2299" x="11052175" y="3684588"/>
          <p14:tracePt t="2306" x="10988675" y="3692525"/>
          <p14:tracePt t="2314" x="10923588" y="3700463"/>
          <p14:tracePt t="2323" x="10852150" y="3708400"/>
          <p14:tracePt t="2334" x="10788650" y="3716338"/>
          <p14:tracePt t="2338" x="10725150" y="3716338"/>
          <p14:tracePt t="2346" x="10661650" y="3724275"/>
          <p14:tracePt t="2354" x="10604500" y="3732213"/>
          <p14:tracePt t="2364" x="10548938" y="3740150"/>
          <p14:tracePt t="2371" x="10485438" y="3748088"/>
          <p14:tracePt t="2379" x="10421938" y="3756025"/>
          <p14:tracePt t="2386" x="10366375" y="3756025"/>
          <p14:tracePt t="2396" x="10294938" y="3763963"/>
          <p14:tracePt t="2402" x="10198100" y="3771900"/>
          <p14:tracePt t="2410" x="10118725" y="3787775"/>
          <p14:tracePt t="2418" x="10031413" y="3795713"/>
          <p14:tracePt t="2428" x="9959975" y="3803650"/>
          <p14:tracePt t="2434" x="9894888" y="3811588"/>
          <p14:tracePt t="2442" x="9815513" y="3827463"/>
          <p14:tracePt t="2450" x="9759950" y="3835400"/>
          <p14:tracePt t="2458" x="9712325" y="3843338"/>
          <p14:tracePt t="2466" x="9656763" y="3859213"/>
          <p14:tracePt t="2474" x="9609138" y="3859213"/>
          <p14:tracePt t="2483" x="9551988" y="3867150"/>
          <p14:tracePt t="2490" x="9496425" y="3883025"/>
          <p14:tracePt t="2498" x="9440863" y="3890963"/>
          <p14:tracePt t="2506" x="9377363" y="3906838"/>
          <p14:tracePt t="2515" x="9329738" y="3914775"/>
          <p14:tracePt t="2522" x="9266238" y="3930650"/>
          <p14:tracePt t="2530" x="9217025" y="3948113"/>
          <p14:tracePt t="2539" x="9185275" y="3963988"/>
          <p14:tracePt t="2546" x="9145588" y="3971925"/>
          <p14:tracePt t="2554" x="9121775" y="3987800"/>
          <p14:tracePt t="2562" x="9097963" y="3995738"/>
          <p14:tracePt t="2570" x="9058275" y="4003675"/>
          <p14:tracePt t="2579" x="9034463" y="4019550"/>
          <p14:tracePt t="2586" x="9010650" y="4027488"/>
          <p14:tracePt t="2595" x="8978900" y="4035425"/>
          <p14:tracePt t="2602" x="8939213" y="4043363"/>
          <p14:tracePt t="2611" x="8915400" y="4051300"/>
          <p14:tracePt t="2620" x="8883650" y="4067175"/>
          <p14:tracePt t="2627" x="8850313" y="4075113"/>
          <p14:tracePt t="2634" x="8826500" y="4075113"/>
          <p14:tracePt t="2642" x="8794750" y="4090988"/>
          <p14:tracePt t="2650" x="8763000" y="4098925"/>
          <p14:tracePt t="2659" x="8723313" y="4106863"/>
          <p14:tracePt t="2666" x="8691563" y="4114800"/>
          <p14:tracePt t="2675" x="8651875" y="4122738"/>
          <p14:tracePt t="2682" x="8628063" y="4130675"/>
          <p14:tracePt t="2692" x="8596313" y="4130675"/>
          <p14:tracePt t="2698" x="8564563" y="4130675"/>
          <p14:tracePt t="2708" x="8531225" y="4138613"/>
          <p14:tracePt t="2715" x="8491538" y="4138613"/>
          <p14:tracePt t="2723" x="8467725" y="4146550"/>
          <p14:tracePt t="2733" x="8435975" y="4146550"/>
          <p14:tracePt t="2743" x="8412163" y="4154488"/>
          <p14:tracePt t="2746" x="8380413" y="4162425"/>
          <p14:tracePt t="2754" x="8364538" y="4170363"/>
          <p14:tracePt t="2762" x="8340725" y="4194175"/>
          <p14:tracePt t="2771" x="8332788" y="4249738"/>
          <p14:tracePt t="2778" x="8332788" y="4314825"/>
          <p14:tracePt t="2786" x="8332788" y="4394200"/>
          <p14:tracePt t="2795" x="8332788" y="4465638"/>
          <p14:tracePt t="2804" x="8332788" y="4513263"/>
          <p14:tracePt t="2810" x="8340725" y="4529138"/>
          <p14:tracePt t="3314" x="8324850" y="4497388"/>
          <p14:tracePt t="3322" x="8316913" y="4481513"/>
          <p14:tracePt t="3330" x="8301038" y="4465638"/>
          <p14:tracePt t="3338" x="8293100" y="4441825"/>
          <p14:tracePt t="3347" x="8277225" y="4425950"/>
          <p14:tracePt t="3354" x="8253413" y="4410075"/>
          <p14:tracePt t="3365" x="8229600" y="4370388"/>
          <p14:tracePt t="3370" x="8205788" y="4354513"/>
          <p14:tracePt t="3378" x="8180388" y="4314825"/>
          <p14:tracePt t="3386" x="8156575" y="4281488"/>
          <p14:tracePt t="3396" x="8132763" y="4249738"/>
          <p14:tracePt t="3403" x="8108950" y="4217988"/>
          <p14:tracePt t="3411" x="8093075" y="4202113"/>
          <p14:tracePt t="3418" x="8085138" y="4194175"/>
          <p14:tracePt t="3426" x="8077200" y="4170363"/>
          <p14:tracePt t="3434" x="8061325" y="4162425"/>
          <p14:tracePt t="3442" x="8061325" y="4154488"/>
          <p14:tracePt t="3467" x="8053388" y="4154488"/>
          <p14:tracePt t="3476" x="8053388" y="4146550"/>
          <p14:tracePt t="3483" x="8053388" y="4138613"/>
          <p14:tracePt t="3492" x="8045450" y="4138613"/>
          <p14:tracePt t="3506" x="8037513" y="4130675"/>
          <p14:tracePt t="3514" x="8021638" y="4130675"/>
          <p14:tracePt t="3522" x="8013700" y="4122738"/>
          <p14:tracePt t="3530" x="7989888" y="4114800"/>
          <p14:tracePt t="3538" x="7966075" y="4106863"/>
          <p14:tracePt t="3546" x="7958138" y="4106863"/>
          <p14:tracePt t="3554" x="7950200" y="4106863"/>
          <p14:tracePt t="3562" x="7934325" y="4098925"/>
          <p14:tracePt t="3579" x="7926388" y="4098925"/>
          <p14:tracePt t="3594" x="7918450" y="4098925"/>
          <p14:tracePt t="3602" x="7910513" y="4098925"/>
          <p14:tracePt t="3611" x="7902575" y="4098925"/>
          <p14:tracePt t="3619" x="7878763" y="4098925"/>
          <p14:tracePt t="3628" x="7870825" y="4098925"/>
          <p14:tracePt t="3634" x="7847013" y="4098925"/>
          <p14:tracePt t="3644" x="7821613" y="4098925"/>
          <p14:tracePt t="3650" x="7797800" y="4098925"/>
          <p14:tracePt t="3662" x="7781925" y="4098925"/>
          <p14:tracePt t="3667" x="7766050" y="4098925"/>
          <p14:tracePt t="3679" x="7742238" y="4098925"/>
          <p14:tracePt t="3682" x="7734300" y="4098925"/>
          <p14:tracePt t="3690" x="7718425" y="4098925"/>
          <p14:tracePt t="3698" x="7694613" y="4098925"/>
          <p14:tracePt t="3706" x="7678738" y="4098925"/>
          <p14:tracePt t="3714" x="7670800" y="4098925"/>
          <p14:tracePt t="3722" x="7662863" y="4098925"/>
          <p14:tracePt t="3730" x="7646988" y="4098925"/>
          <p14:tracePt t="3739" x="7631113" y="4098925"/>
          <p14:tracePt t="3746" x="7615238" y="4098925"/>
          <p14:tracePt t="3755" x="7591425" y="4098925"/>
          <p14:tracePt t="3762" x="7583488" y="4098925"/>
          <p14:tracePt t="3770" x="7559675" y="4098925"/>
          <p14:tracePt t="3778" x="7543800" y="4098925"/>
          <p14:tracePt t="3787" x="7527925" y="4098925"/>
          <p14:tracePt t="3797" x="7504113" y="4098925"/>
          <p14:tracePt t="3806" x="7496175" y="4098925"/>
          <p14:tracePt t="3810" x="7470775" y="4106863"/>
          <p14:tracePt t="3819" x="7454900" y="4106863"/>
          <p14:tracePt t="3826" x="7431088" y="4114800"/>
          <p14:tracePt t="3834" x="7407275" y="4122738"/>
          <p14:tracePt t="3842" x="7383463" y="4130675"/>
          <p14:tracePt t="3851" x="7351713" y="4130675"/>
          <p14:tracePt t="3859" x="7319963" y="4138613"/>
          <p14:tracePt t="3880" x="7280275" y="4146550"/>
          <p14:tracePt t="3882" x="7264400" y="4154488"/>
          <p14:tracePt t="3891" x="7248525" y="4154488"/>
          <p14:tracePt t="3898" x="7232650" y="4154488"/>
          <p14:tracePt t="3906" x="7216775" y="4154488"/>
          <p14:tracePt t="3922" x="7208838" y="4162425"/>
          <p14:tracePt t="3930" x="7200900" y="4162425"/>
          <p14:tracePt t="3946" x="7192963" y="4162425"/>
          <p14:tracePt t="3964" x="7185025" y="4162425"/>
          <p14:tracePt t="3982" x="7177088" y="4162425"/>
          <p14:tracePt t="3994" x="7169150" y="4162425"/>
          <p14:tracePt t="4002" x="7161213" y="4170363"/>
          <p14:tracePt t="4011" x="7153275" y="4178300"/>
          <p14:tracePt t="4019" x="7135813" y="4178300"/>
          <p14:tracePt t="4027" x="7119938" y="4186238"/>
          <p14:tracePt t="4034" x="7112000" y="4186238"/>
          <p14:tracePt t="4042" x="7104063" y="4202113"/>
          <p14:tracePt t="4050" x="7080250" y="4202113"/>
          <p14:tracePt t="4058" x="7072313" y="4210050"/>
          <p14:tracePt t="4066" x="7064375" y="4217988"/>
          <p14:tracePt t="4074" x="7048500" y="4225925"/>
          <p14:tracePt t="4082" x="7040563" y="4241800"/>
          <p14:tracePt t="4090" x="7032625" y="4241800"/>
          <p14:tracePt t="4098" x="7024688" y="4249738"/>
          <p14:tracePt t="4106" x="7024688" y="4257675"/>
          <p14:tracePt t="4114" x="7016750" y="4265613"/>
          <p14:tracePt t="4131" x="7016750" y="4273550"/>
          <p14:tracePt t="4138" x="7008813" y="4273550"/>
          <p14:tracePt t="4146" x="7008813" y="4281488"/>
          <p14:tracePt t="4154" x="7008813" y="4291013"/>
          <p14:tracePt t="4162" x="7008813" y="4298950"/>
          <p14:tracePt t="4170" x="7000875" y="4306888"/>
          <p14:tracePt t="4178" x="6992938" y="4306888"/>
          <p14:tracePt t="4186" x="6992938" y="4322763"/>
          <p14:tracePt t="4194" x="6985000" y="4330700"/>
          <p14:tracePt t="4203" x="6977063" y="4338638"/>
          <p14:tracePt t="4210" x="6977063" y="4354513"/>
          <p14:tracePt t="4219" x="6961188" y="4362450"/>
          <p14:tracePt t="4227" x="6961188" y="4378325"/>
          <p14:tracePt t="4234" x="6953250" y="4386263"/>
          <p14:tracePt t="4242" x="6945313" y="4394200"/>
          <p14:tracePt t="4250" x="6937375" y="4402138"/>
          <p14:tracePt t="4258" x="6929438" y="4410075"/>
          <p14:tracePt t="4266" x="6929438" y="4418013"/>
          <p14:tracePt t="4274" x="6921500" y="4418013"/>
          <p14:tracePt t="4282" x="6921500" y="4425950"/>
          <p14:tracePt t="4290" x="6913563" y="4425950"/>
          <p14:tracePt t="4298" x="6905625" y="4433888"/>
          <p14:tracePt t="4307" x="6897688" y="4441825"/>
          <p14:tracePt t="4323" x="6889750" y="4441825"/>
          <p14:tracePt t="4334" x="6881813" y="4449763"/>
          <p14:tracePt t="4338" x="6873875" y="4449763"/>
          <p14:tracePt t="4354" x="6865938" y="4449763"/>
          <p14:tracePt t="4379" x="6858000" y="4449763"/>
          <p14:tracePt t="4403" x="6850063" y="4449763"/>
          <p14:tracePt t="4413" x="6842125" y="4457700"/>
          <p14:tracePt t="4432" x="6834188" y="4457700"/>
          <p14:tracePt t="4434" x="6826250" y="4457700"/>
          <p14:tracePt t="4443" x="6818313" y="4465638"/>
          <p14:tracePt t="4450" x="6802438" y="4465638"/>
          <p14:tracePt t="4458" x="6794500" y="4465638"/>
          <p14:tracePt t="4466" x="6777038" y="4465638"/>
          <p14:tracePt t="4474" x="6769100" y="4473575"/>
          <p14:tracePt t="4482" x="6761163" y="4473575"/>
          <p14:tracePt t="4499" x="6745288" y="4473575"/>
          <p14:tracePt t="4515" x="6737350" y="4481513"/>
          <p14:tracePt t="4532" x="6729413" y="4481513"/>
          <p14:tracePt t="4762" x="6721475" y="4481513"/>
          <p14:tracePt t="4770" x="6713538" y="4481513"/>
          <p14:tracePt t="4778" x="6705600" y="4481513"/>
          <p14:tracePt t="4786" x="6689725" y="4481513"/>
          <p14:tracePt t="4796" x="6681788" y="4481513"/>
          <p14:tracePt t="4805" x="6673850" y="4481513"/>
          <p14:tracePt t="4810" x="6665913" y="4481513"/>
          <p14:tracePt t="5682" x="6657975" y="4473575"/>
          <p14:tracePt t="5691" x="6650038" y="4473575"/>
          <p14:tracePt t="6123" x="6650038" y="4457700"/>
          <p14:tracePt t="6132" x="6650038" y="4441825"/>
          <p14:tracePt t="6146" x="6650038" y="4433888"/>
          <p14:tracePt t="6154" x="6657975" y="4433888"/>
          <p14:tracePt t="6179" x="6657975" y="4425950"/>
          <p14:tracePt t="75850" x="6713538" y="4410075"/>
          <p14:tracePt t="75859" x="6818313" y="4402138"/>
          <p14:tracePt t="75866" x="6929438" y="4394200"/>
          <p14:tracePt t="75880" x="6969125" y="4394200"/>
          <p14:tracePt t="75882" x="6977063" y="4394200"/>
          <p14:tracePt t="75938" x="6985000" y="4394200"/>
          <p14:tracePt t="75946" x="7040563" y="4354513"/>
          <p14:tracePt t="75955" x="7096125" y="4330700"/>
          <p14:tracePt t="75962" x="7153275" y="4298950"/>
          <p14:tracePt t="75970" x="7232650" y="4273550"/>
          <p14:tracePt t="75979" x="7296150" y="4249738"/>
          <p14:tracePt t="75988" x="7375525" y="4217988"/>
          <p14:tracePt t="75994" x="7470775" y="4178300"/>
          <p14:tracePt t="76003" x="7615238" y="4138613"/>
          <p14:tracePt t="76012" x="7805738" y="4090988"/>
          <p14:tracePt t="76022" x="8061325" y="4019550"/>
          <p14:tracePt t="76026" x="8316913" y="3971925"/>
          <p14:tracePt t="76036" x="8572500" y="3930650"/>
          <p14:tracePt t="76042" x="8818563" y="3890963"/>
          <p14:tracePt t="76051" x="8986838" y="3859213"/>
          <p14:tracePt t="76059" x="9121775" y="3811588"/>
          <p14:tracePt t="76067" x="9209088" y="3779838"/>
          <p14:tracePt t="76074" x="9266238" y="3756025"/>
          <p14:tracePt t="76082" x="9305925" y="3732213"/>
          <p14:tracePt t="76090" x="9337675" y="3708400"/>
          <p14:tracePt t="76098" x="9377363" y="3692525"/>
          <p14:tracePt t="76106" x="9424988" y="3676650"/>
          <p14:tracePt t="76114" x="9488488" y="3660775"/>
          <p14:tracePt t="76122" x="9575800" y="3652838"/>
          <p14:tracePt t="76132" x="9664700" y="3652838"/>
          <p14:tracePt t="76139" x="9736138" y="3652838"/>
          <p14:tracePt t="76146" x="9807575" y="3652838"/>
          <p14:tracePt t="76155" x="9839325" y="3652838"/>
          <p14:tracePt t="76162" x="9863138" y="3652838"/>
          <p14:tracePt t="76195" x="9871075" y="3652838"/>
          <p14:tracePt t="76250" x="9879013" y="3660775"/>
          <p14:tracePt t="76266" x="9879013" y="3668713"/>
          <p14:tracePt t="76274" x="9918700" y="3700463"/>
          <p14:tracePt t="76282" x="10007600" y="3740150"/>
          <p14:tracePt t="76290" x="10134600" y="3803650"/>
          <p14:tracePt t="76299" x="10358438" y="3898900"/>
          <p14:tracePt t="76306" x="10596563" y="3979863"/>
          <p14:tracePt t="76314" x="10820400" y="4043363"/>
          <p14:tracePt t="76323" x="11052175" y="4090988"/>
          <p14:tracePt t="76332" x="11179175" y="4122738"/>
          <p14:tracePt t="76338" x="11290300" y="4138613"/>
          <p14:tracePt t="76346" x="11363325" y="4146550"/>
          <p14:tracePt t="76354" x="11410950" y="4154488"/>
          <p14:tracePt t="76363" x="11426825" y="4154488"/>
          <p14:tracePt t="76371" x="11442700" y="4154488"/>
          <p14:tracePt t="76379" x="11450638" y="4154488"/>
          <p14:tracePt t="76386" x="11466513" y="4154488"/>
          <p14:tracePt t="76395" x="11482388" y="4154488"/>
          <p14:tracePt t="76402" x="11545888" y="4154488"/>
          <p14:tracePt t="76411" x="11609388" y="4146550"/>
          <p14:tracePt t="76418" x="11682413" y="4138613"/>
          <p14:tracePt t="76428" x="11761788" y="4122738"/>
          <p14:tracePt t="76435" x="11849100" y="4106863"/>
          <p14:tracePt t="76442" x="11936413" y="4090988"/>
          <p14:tracePt t="76450" x="12025313" y="4059238"/>
          <p14:tracePt t="76462" x="12120563" y="4027488"/>
        </p14:tracePtLst>
      </p14:laserTraceLst>
    </p:ext>
  </p:extLs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/pa/ /ta/ /ka/</a:t>
            </a:r>
          </a:p>
        </p:txBody>
      </p:sp>
      <p:pic>
        <p:nvPicPr>
          <p:cNvPr id="13517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72720"/>
            <a:ext cx="6492875" cy="4176036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093826-1B36-4F61-B1AC-B97B355DC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altLang="en-US" sz="2000" dirty="0"/>
              <a:t>(voice of WK)</a:t>
            </a:r>
          </a:p>
          <a:p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3B7F01-20A0-4A8A-869A-1A18B9967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72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1"/>
    </mc:Choice>
    <mc:Fallback xmlns="">
      <p:transition spd="slow" advTm="7551"/>
    </mc:Fallback>
  </mc:AlternateContent>
  <p:extLst>
    <p:ext uri="{3A86A75C-4F4B-4683-9AE1-C65F6400EC91}">
      <p14:laserTraceLst xmlns:p14="http://schemas.microsoft.com/office/powerpoint/2010/main">
        <p14:tracePtLst>
          <p14:tracePt t="986" x="12144375" y="3787775"/>
          <p14:tracePt t="992" x="12112625" y="3795713"/>
          <p14:tracePt t="1000" x="12072938" y="3811588"/>
          <p14:tracePt t="1008" x="12049125" y="3819525"/>
          <p14:tracePt t="1021" x="12007850" y="3835400"/>
          <p14:tracePt t="1023" x="11976100" y="3859213"/>
          <p14:tracePt t="1031" x="11944350" y="3875088"/>
          <p14:tracePt t="1039" x="11912600" y="3890963"/>
          <p14:tracePt t="1047" x="11880850" y="3906838"/>
          <p14:tracePt t="1055" x="11849100" y="3922713"/>
          <p14:tracePt t="1063" x="11809413" y="3948113"/>
          <p14:tracePt t="1071" x="11761788" y="3963988"/>
          <p14:tracePt t="1079" x="11730038" y="3979863"/>
          <p14:tracePt t="1087" x="11664950" y="4019550"/>
          <p14:tracePt t="1095" x="11633200" y="4027488"/>
          <p14:tracePt t="1103" x="11585575" y="4051300"/>
          <p14:tracePt t="1111" x="11530013" y="4083050"/>
          <p14:tracePt t="1119" x="11482388" y="4106863"/>
          <p14:tracePt t="1127" x="11434763" y="4130675"/>
          <p14:tracePt t="1150" x="11347450" y="4178300"/>
          <p14:tracePt t="1152" x="11314113" y="4202113"/>
          <p14:tracePt t="1159" x="11282363" y="4225925"/>
          <p14:tracePt t="1167" x="11250613" y="4233863"/>
          <p14:tracePt t="1175" x="11210925" y="4257675"/>
          <p14:tracePt t="1183" x="11171238" y="4281488"/>
          <p14:tracePt t="1191" x="11139488" y="4306888"/>
          <p14:tracePt t="1199" x="11099800" y="4330700"/>
          <p14:tracePt t="1208" x="11052175" y="4354513"/>
          <p14:tracePt t="1216" x="11004550" y="4370388"/>
          <p14:tracePt t="1224" x="10955338" y="4394200"/>
          <p14:tracePt t="1232" x="10923588" y="4410075"/>
          <p14:tracePt t="1239" x="10875963" y="4433888"/>
          <p14:tracePt t="1247" x="10828338" y="4449763"/>
          <p14:tracePt t="1255" x="10780713" y="4473575"/>
          <p14:tracePt t="1263" x="10733088" y="4489450"/>
          <p14:tracePt t="1271" x="10677525" y="4505325"/>
          <p14:tracePt t="1279" x="10620375" y="4529138"/>
          <p14:tracePt t="1287" x="10564813" y="4545013"/>
          <p14:tracePt t="1295" x="10509250" y="4560888"/>
          <p14:tracePt t="1303" x="10445750" y="4584700"/>
          <p14:tracePt t="1311" x="10382250" y="4600575"/>
          <p14:tracePt t="1319" x="10302875" y="4616450"/>
          <p14:tracePt t="1327" x="10221913" y="4649788"/>
          <p14:tracePt t="1335" x="10134600" y="4665663"/>
          <p14:tracePt t="1343" x="10055225" y="4681538"/>
          <p14:tracePt t="1351" x="9967913" y="4697413"/>
          <p14:tracePt t="1360" x="9879013" y="4713288"/>
          <p14:tracePt t="1368" x="9791700" y="4721225"/>
          <p14:tracePt t="1375" x="9728200" y="4737100"/>
          <p14:tracePt t="1384" x="9648825" y="4752975"/>
          <p14:tracePt t="1391" x="9609138" y="4752975"/>
          <p14:tracePt t="1399" x="9585325" y="4760913"/>
          <p14:tracePt t="1407" x="9551988" y="4760913"/>
          <p14:tracePt t="1415" x="9536113" y="4768850"/>
          <p14:tracePt t="1423" x="9528175" y="4768850"/>
          <p14:tracePt t="1431" x="9520238" y="4776788"/>
          <p14:tracePt t="1439" x="9504363" y="4776788"/>
          <p14:tracePt t="1447" x="9496425" y="4776788"/>
          <p14:tracePt t="1455" x="9480550" y="4776788"/>
          <p14:tracePt t="1463" x="9440863" y="4776788"/>
          <p14:tracePt t="1471" x="9393238" y="4784725"/>
          <p14:tracePt t="1479" x="9329738" y="4784725"/>
          <p14:tracePt t="1487" x="9258300" y="4784725"/>
          <p14:tracePt t="1495" x="9185275" y="4784725"/>
          <p14:tracePt t="1503" x="9097963" y="4784725"/>
          <p14:tracePt t="1511" x="9026525" y="4792663"/>
          <p14:tracePt t="1519" x="8947150" y="4800600"/>
          <p14:tracePt t="1527" x="8883650" y="4808538"/>
          <p14:tracePt t="1535" x="8826500" y="4816475"/>
          <p14:tracePt t="1543" x="8770938" y="4824413"/>
          <p14:tracePt t="1552" x="8715375" y="4832350"/>
          <p14:tracePt t="1559" x="8659813" y="4840288"/>
          <p14:tracePt t="1568" x="8596313" y="4848225"/>
          <p14:tracePt t="1575" x="8564563" y="4848225"/>
          <p14:tracePt t="1583" x="8515350" y="4848225"/>
          <p14:tracePt t="1591" x="8483600" y="4856163"/>
          <p14:tracePt t="1599" x="8451850" y="4856163"/>
          <p14:tracePt t="1609" x="8435975" y="4864100"/>
          <p14:tracePt t="1616" x="8420100" y="4864100"/>
          <p14:tracePt t="1631" x="8412163" y="4864100"/>
          <p14:tracePt t="1647" x="8404225" y="4872038"/>
          <p14:tracePt t="1656" x="8396288" y="4872038"/>
          <p14:tracePt t="1663" x="8388350" y="4872038"/>
          <p14:tracePt t="1671" x="8364538" y="4872038"/>
          <p14:tracePt t="1679" x="8348663" y="4872038"/>
          <p14:tracePt t="1687" x="8301038" y="4879975"/>
          <p14:tracePt t="1695" x="8261350" y="4879975"/>
          <p14:tracePt t="1703" x="8197850" y="4887913"/>
          <p14:tracePt t="1711" x="8132763" y="4895850"/>
          <p14:tracePt t="1719" x="8061325" y="4919663"/>
          <p14:tracePt t="1727" x="7989888" y="4927600"/>
          <p14:tracePt t="1735" x="7942263" y="4943475"/>
          <p14:tracePt t="1743" x="7886700" y="4959350"/>
          <p14:tracePt t="1751" x="7839075" y="4967288"/>
          <p14:tracePt t="1759" x="7805738" y="4992688"/>
          <p14:tracePt t="1768" x="7758113" y="5000625"/>
          <p14:tracePt t="1775" x="7726363" y="5016500"/>
          <p14:tracePt t="1783" x="7686675" y="5032375"/>
          <p14:tracePt t="1791" x="7654925" y="5040313"/>
          <p14:tracePt t="1799" x="7607300" y="5056188"/>
          <p14:tracePt t="1807" x="7551738" y="5072063"/>
          <p14:tracePt t="1815" x="7512050" y="5080000"/>
          <p14:tracePt t="1823" x="7478713" y="5095875"/>
          <p14:tracePt t="1831" x="7431088" y="5111750"/>
          <p14:tracePt t="1839" x="7383463" y="5127625"/>
          <p14:tracePt t="1847" x="7351713" y="5143500"/>
          <p14:tracePt t="1855" x="7319963" y="5159375"/>
          <p14:tracePt t="1863" x="7288213" y="5159375"/>
          <p14:tracePt t="1871" x="7264400" y="5175250"/>
          <p14:tracePt t="1879" x="7232650" y="5183188"/>
          <p14:tracePt t="1887" x="7192963" y="5191125"/>
          <p14:tracePt t="1895" x="7145338" y="5207000"/>
          <p14:tracePt t="1903" x="7104063" y="5214938"/>
          <p14:tracePt t="1911" x="7064375" y="5214938"/>
          <p14:tracePt t="1919" x="7040563" y="5230813"/>
          <p14:tracePt t="1928" x="7016750" y="5238750"/>
          <p14:tracePt t="1936" x="7000875" y="5246688"/>
          <p14:tracePt t="1944" x="6985000" y="5246688"/>
          <p14:tracePt t="1959" x="6969125" y="5262563"/>
          <p14:tracePt t="1968" x="6953250" y="5262563"/>
          <p14:tracePt t="1976" x="6929438" y="5270500"/>
          <p14:tracePt t="1985" x="6921500" y="5286375"/>
          <p14:tracePt t="1992" x="6889750" y="5286375"/>
          <p14:tracePt t="2001" x="6873875" y="5294313"/>
          <p14:tracePt t="2008" x="6850063" y="5302250"/>
          <p14:tracePt t="2021" x="6810375" y="5310188"/>
          <p14:tracePt t="2023" x="6777038" y="5310188"/>
          <p14:tracePt t="2032" x="6745288" y="5310188"/>
          <p14:tracePt t="2040" x="6713538" y="5310188"/>
          <p14:tracePt t="2050" x="6665913" y="5310188"/>
          <p14:tracePt t="2055" x="6634163" y="5310188"/>
          <p14:tracePt t="2063" x="6594475" y="5310188"/>
          <p14:tracePt t="2071" x="6562725" y="5310188"/>
          <p14:tracePt t="2079" x="6523038" y="5302250"/>
          <p14:tracePt t="2088" x="6483350" y="5294313"/>
          <p14:tracePt t="2095" x="6426200" y="5286375"/>
          <p14:tracePt t="2103" x="6354763" y="5270500"/>
          <p14:tracePt t="2111" x="6299200" y="5254625"/>
          <p14:tracePt t="2119" x="6235700" y="5246688"/>
          <p14:tracePt t="2127" x="6180138" y="5238750"/>
          <p14:tracePt t="2135" x="6148388" y="5230813"/>
          <p14:tracePt t="2152" x="6100763" y="5230813"/>
          <p14:tracePt t="2159" x="6091238" y="5230813"/>
          <p14:tracePt t="2167" x="6075363" y="5230813"/>
          <p14:tracePt t="2175" x="6059488" y="5230813"/>
          <p14:tracePt t="2191" x="6051550" y="5230813"/>
          <p14:tracePt t="2199" x="6043613" y="5230813"/>
          <p14:tracePt t="2207" x="6035675" y="5230813"/>
          <p14:tracePt t="2215" x="6019800" y="5230813"/>
          <p14:tracePt t="2223" x="6011863" y="5230813"/>
          <p14:tracePt t="2231" x="5995988" y="5230813"/>
          <p14:tracePt t="2239" x="5980113" y="5230813"/>
          <p14:tracePt t="2247" x="5964238" y="5230813"/>
          <p14:tracePt t="2255" x="5956300" y="5230813"/>
          <p14:tracePt t="2263" x="5932488" y="5230813"/>
          <p14:tracePt t="2279" x="5924550" y="5230813"/>
          <p14:tracePt t="2287" x="5916613" y="5230813"/>
          <p14:tracePt t="2296" x="5908675" y="5230813"/>
          <p14:tracePt t="2312" x="5900738" y="5230813"/>
          <p14:tracePt t="2320" x="5892800" y="5230813"/>
          <p14:tracePt t="2335" x="5884863" y="5238750"/>
          <p14:tracePt t="2346" x="5876925" y="5238750"/>
          <p14:tracePt t="2375" x="5868988" y="5238750"/>
          <p14:tracePt t="2695" x="5853113" y="5207000"/>
          <p14:tracePt t="2703" x="5845175" y="5199063"/>
          <p14:tracePt t="2711" x="5837238" y="5191125"/>
          <p14:tracePt t="2719" x="5837238" y="5175250"/>
          <p14:tracePt t="2727" x="5829300" y="5167313"/>
          <p14:tracePt t="2735" x="5829300" y="5159375"/>
          <p14:tracePt t="2743" x="5821363" y="5143500"/>
          <p14:tracePt t="2759" x="5821363" y="5135563"/>
          <p14:tracePt t="2775" x="5821363" y="5127625"/>
          <p14:tracePt t="2784" x="5821363" y="5119688"/>
          <p14:tracePt t="2799" x="5813425" y="5111750"/>
          <p14:tracePt t="2839" x="5813425" y="5095875"/>
          <p14:tracePt t="2871" x="5813425" y="5087938"/>
          <p14:tracePt t="3127" x="5805488" y="5072063"/>
          <p14:tracePt t="3135" x="5805488" y="5048250"/>
          <p14:tracePt t="3151" x="5797550" y="5048250"/>
          <p14:tracePt t="3471" x="5797550" y="5040313"/>
          <p14:tracePt t="3479" x="5797550" y="5024438"/>
          <p14:tracePt t="3495" x="5797550" y="5016500"/>
          <p14:tracePt t="3543" x="5797550" y="5008563"/>
          <p14:tracePt t="3551" x="5797550" y="5000625"/>
          <p14:tracePt t="3567" x="5797550" y="4992688"/>
          <p14:tracePt t="3575" x="5797550" y="4984750"/>
          <p14:tracePt t="3591" x="5797550" y="4967288"/>
          <p14:tracePt t="3607" x="5789613" y="4959350"/>
          <p14:tracePt t="3616" x="5789613" y="4943475"/>
          <p14:tracePt t="3627" x="5789613" y="4927600"/>
          <p14:tracePt t="3631" x="5789613" y="4911725"/>
          <p14:tracePt t="3641" x="5789613" y="4895850"/>
          <p14:tracePt t="3647" x="5789613" y="4887913"/>
          <p14:tracePt t="3655" x="5781675" y="4879975"/>
          <p14:tracePt t="3663" x="5781675" y="4872038"/>
          <p14:tracePt t="3679" x="5781675" y="4864100"/>
          <p14:tracePt t="3703" x="5781675" y="4856163"/>
          <p14:tracePt t="3719" x="5781675" y="4848225"/>
          <p14:tracePt t="3727" x="5773738" y="4848225"/>
          <p14:tracePt t="3735" x="5773738" y="4840288"/>
          <p14:tracePt t="3751" x="5765800" y="4840288"/>
          <p14:tracePt t="3767" x="5765800" y="4832350"/>
          <p14:tracePt t="3775" x="5757863" y="4832350"/>
          <p14:tracePt t="3791" x="5757863" y="4824413"/>
          <p14:tracePt t="3807" x="5757863" y="4816475"/>
          <p14:tracePt t="3815" x="5749925" y="4808538"/>
          <p14:tracePt t="3831" x="5749925" y="4800600"/>
          <p14:tracePt t="3839" x="5749925" y="4784725"/>
          <p14:tracePt t="3847" x="5749925" y="4776788"/>
          <p14:tracePt t="3855" x="5749925" y="4760913"/>
          <p14:tracePt t="3863" x="5749925" y="4752975"/>
          <p14:tracePt t="3872" x="5749925" y="4737100"/>
          <p14:tracePt t="3888" x="5749925" y="4729163"/>
          <p14:tracePt t="3895" x="5740400" y="4713288"/>
          <p14:tracePt t="3903" x="5732463" y="4705350"/>
          <p14:tracePt t="3911" x="5732463" y="4689475"/>
          <p14:tracePt t="3927" x="5724525" y="4681538"/>
          <p14:tracePt t="3935" x="5724525" y="4673600"/>
          <p14:tracePt t="3953" x="5724525" y="4665663"/>
          <p14:tracePt t="3975" x="5716588" y="4665663"/>
          <p14:tracePt t="4055" x="5716588" y="4657725"/>
          <p14:tracePt t="4063" x="5708650" y="4624388"/>
          <p14:tracePt t="4071" x="5708650" y="4608513"/>
          <p14:tracePt t="4081" x="5708650" y="4600575"/>
          <p14:tracePt t="4087" x="5700713" y="4592638"/>
          <p14:tracePt t="4095" x="5700713" y="4584700"/>
          <p14:tracePt t="4111" x="5700713" y="4576763"/>
          <p14:tracePt t="4143" x="5700713" y="4568825"/>
          <p14:tracePt t="4400" x="5700713" y="4576763"/>
          <p14:tracePt t="4407" x="5676900" y="4608513"/>
          <p14:tracePt t="4416" x="5661025" y="4624388"/>
          <p14:tracePt t="4423" x="5645150" y="4649788"/>
          <p14:tracePt t="4431" x="5645150" y="4665663"/>
          <p14:tracePt t="4440" x="5629275" y="4673600"/>
          <p14:tracePt t="4448" x="5629275" y="4689475"/>
          <p14:tracePt t="4455" x="5629275" y="4697413"/>
          <p14:tracePt t="4463" x="5621338" y="4697413"/>
          <p14:tracePt t="4471" x="5613400" y="4705350"/>
          <p14:tracePt t="4679" x="5613400" y="4713288"/>
          <p14:tracePt t="4687" x="5613400" y="4729163"/>
          <p14:tracePt t="4695" x="5613400" y="4745038"/>
          <p14:tracePt t="4703" x="5613400" y="4760913"/>
          <p14:tracePt t="4711" x="5613400" y="4784725"/>
          <p14:tracePt t="4719" x="5613400" y="4808538"/>
          <p14:tracePt t="4727" x="5613400" y="4832350"/>
          <p14:tracePt t="4736" x="5613400" y="4848225"/>
          <p14:tracePt t="4743" x="5613400" y="4872038"/>
          <p14:tracePt t="4751" x="5613400" y="4879975"/>
          <p14:tracePt t="4759" x="5613400" y="4895850"/>
          <p14:tracePt t="4767" x="5613400" y="4911725"/>
          <p14:tracePt t="4776" x="5621338" y="4927600"/>
          <p14:tracePt t="4785" x="5629275" y="4935538"/>
          <p14:tracePt t="4792" x="5629275" y="4943475"/>
          <p14:tracePt t="4802" x="5637213" y="4959350"/>
          <p14:tracePt t="4808" x="5645150" y="4959350"/>
          <p14:tracePt t="4816" x="5645150" y="4976813"/>
          <p14:tracePt t="4823" x="5653088" y="4984750"/>
          <p14:tracePt t="4831" x="5661025" y="5000625"/>
          <p14:tracePt t="4839" x="5676900" y="5016500"/>
          <p14:tracePt t="4847" x="5684838" y="5032375"/>
          <p14:tracePt t="4855" x="5692775" y="5040313"/>
          <p14:tracePt t="4863" x="5700713" y="5056188"/>
          <p14:tracePt t="4871" x="5708650" y="5056188"/>
          <p14:tracePt t="4887" x="5716588" y="5064125"/>
          <p14:tracePt t="5008" x="5724525" y="5064125"/>
          <p14:tracePt t="5019" x="5797550" y="5064125"/>
          <p14:tracePt t="5023" x="5845175" y="5064125"/>
          <p14:tracePt t="5031" x="5908675" y="5064125"/>
          <p14:tracePt t="5039" x="5956300" y="5064125"/>
          <p14:tracePt t="5047" x="5995988" y="5064125"/>
          <p14:tracePt t="5055" x="6043613" y="5064125"/>
          <p14:tracePt t="5063" x="6083300" y="5064125"/>
          <p14:tracePt t="5071" x="6132513" y="5056188"/>
          <p14:tracePt t="5079" x="6164263" y="5048250"/>
          <p14:tracePt t="5087" x="6203950" y="5040313"/>
          <p14:tracePt t="5095" x="6227763" y="5032375"/>
          <p14:tracePt t="5103" x="6251575" y="5024438"/>
          <p14:tracePt t="5111" x="6275388" y="5016500"/>
          <p14:tracePt t="5119" x="6299200" y="5000625"/>
          <p14:tracePt t="5127" x="6323013" y="5000625"/>
          <p14:tracePt t="5135" x="6362700" y="4984750"/>
          <p14:tracePt t="5152" x="6410325" y="4959350"/>
          <p14:tracePt t="5160" x="6451600" y="4951413"/>
          <p14:tracePt t="5169" x="6483350" y="4943475"/>
          <p14:tracePt t="5175" x="6523038" y="4935538"/>
          <p14:tracePt t="5185" x="6562725" y="4927600"/>
          <p14:tracePt t="5192" x="6618288" y="4919663"/>
          <p14:tracePt t="5200" x="6681788" y="4911725"/>
          <p14:tracePt t="5207" x="6737350" y="4903788"/>
          <p14:tracePt t="5215" x="6802438" y="4895850"/>
          <p14:tracePt t="5223" x="6850063" y="4887913"/>
          <p14:tracePt t="5231" x="6889750" y="4887913"/>
          <p14:tracePt t="5239" x="6929438" y="4879975"/>
          <p14:tracePt t="5247" x="6945313" y="4872038"/>
          <p14:tracePt t="5255" x="6961188" y="4872038"/>
          <p14:tracePt t="5263" x="6969125" y="4872038"/>
          <p14:tracePt t="5271" x="6985000" y="4872038"/>
          <p14:tracePt t="5279" x="7016750" y="4872038"/>
          <p14:tracePt t="5287" x="7064375" y="4872038"/>
          <p14:tracePt t="5295" x="7119938" y="4872038"/>
          <p14:tracePt t="5303" x="7185025" y="4887913"/>
          <p14:tracePt t="5312" x="7272338" y="4895850"/>
          <p14:tracePt t="5319" x="7359650" y="4919663"/>
          <p14:tracePt t="5328" x="7423150" y="4927600"/>
          <p14:tracePt t="5335" x="7486650" y="4927600"/>
          <p14:tracePt t="5343" x="7543800" y="4935538"/>
          <p14:tracePt t="5351" x="7575550" y="4935538"/>
          <p14:tracePt t="5360" x="7607300" y="4935538"/>
          <p14:tracePt t="5367" x="7615238" y="4935538"/>
          <p14:tracePt t="5375" x="7623175" y="4935538"/>
          <p14:tracePt t="5447" x="7631113" y="4935538"/>
          <p14:tracePt t="5455" x="7662863" y="4935538"/>
          <p14:tracePt t="5463" x="7694613" y="4935538"/>
          <p14:tracePt t="5471" x="7734300" y="4935538"/>
          <p14:tracePt t="5479" x="7773988" y="4935538"/>
          <p14:tracePt t="5487" x="7805738" y="4935538"/>
          <p14:tracePt t="5495" x="7870825" y="4935538"/>
          <p14:tracePt t="5503" x="7950200" y="4935538"/>
          <p14:tracePt t="5512" x="8029575" y="4935538"/>
          <p14:tracePt t="5522" x="8124825" y="4935538"/>
          <p14:tracePt t="5527" x="8221663" y="4935538"/>
          <p14:tracePt t="5535" x="8324850" y="4935538"/>
          <p14:tracePt t="5543" x="8420100" y="4935538"/>
          <p14:tracePt t="5551" x="8523288" y="4935538"/>
          <p14:tracePt t="5559" x="8636000" y="4935538"/>
          <p14:tracePt t="5567" x="8731250" y="4935538"/>
          <p14:tracePt t="5575" x="8834438" y="4935538"/>
          <p14:tracePt t="5583" x="8931275" y="4935538"/>
          <p14:tracePt t="5591" x="9034463" y="4935538"/>
          <p14:tracePt t="5599" x="9129713" y="4935538"/>
          <p14:tracePt t="5607" x="9217025" y="4935538"/>
          <p14:tracePt t="5615" x="9313863" y="4927600"/>
          <p14:tracePt t="5623" x="9385300" y="4911725"/>
          <p14:tracePt t="5631" x="9448800" y="4903788"/>
          <p14:tracePt t="5639" x="9496425" y="4895850"/>
          <p14:tracePt t="5647" x="9528175" y="4887913"/>
          <p14:tracePt t="5655" x="9544050" y="4879975"/>
          <p14:tracePt t="5663" x="9559925" y="4872038"/>
          <p14:tracePt t="5672" x="9575800" y="4864100"/>
          <p14:tracePt t="5679" x="9585325" y="4856163"/>
          <p14:tracePt t="5687" x="9617075" y="4848225"/>
          <p14:tracePt t="5695" x="9640888" y="4832350"/>
          <p14:tracePt t="5703" x="9672638" y="4824413"/>
          <p14:tracePt t="5711" x="9720263" y="4800600"/>
          <p14:tracePt t="5719" x="9783763" y="4792663"/>
          <p14:tracePt t="5727" x="9855200" y="4776788"/>
          <p14:tracePt t="5735" x="9936163" y="4760913"/>
          <p14:tracePt t="5743" x="10015538" y="4745038"/>
          <p14:tracePt t="5752" x="10086975" y="4737100"/>
          <p14:tracePt t="5759" x="10166350" y="4729163"/>
          <p14:tracePt t="5768" x="10221913" y="4721225"/>
          <p14:tracePt t="5775" x="10261600" y="4713288"/>
          <p14:tracePt t="5784" x="10294938" y="4705350"/>
          <p14:tracePt t="5791" x="10310813" y="4705350"/>
          <p14:tracePt t="5903" x="10326688" y="4705350"/>
          <p14:tracePt t="5911" x="10350500" y="4705350"/>
          <p14:tracePt t="5919" x="10358438" y="4705350"/>
          <p14:tracePt t="5927" x="10382250" y="4697413"/>
          <p14:tracePt t="5935" x="10406063" y="4697413"/>
          <p14:tracePt t="5943" x="10445750" y="4697413"/>
          <p14:tracePt t="5951" x="10493375" y="4697413"/>
          <p14:tracePt t="5959" x="10556875" y="4697413"/>
          <p14:tracePt t="5968" x="10620375" y="4697413"/>
          <p14:tracePt t="5975" x="10685463" y="4697413"/>
          <p14:tracePt t="5984" x="10733088" y="4697413"/>
          <p14:tracePt t="5991" x="10764838" y="4697413"/>
          <p14:tracePt t="6001" x="10788650" y="4689475"/>
          <p14:tracePt t="6007" x="10804525" y="4689475"/>
          <p14:tracePt t="6015" x="10820400" y="4689475"/>
          <p14:tracePt t="6023" x="10844213" y="4689475"/>
          <p14:tracePt t="6031" x="10883900" y="4689475"/>
          <p14:tracePt t="6039" x="10915650" y="4689475"/>
          <p14:tracePt t="6049" x="10963275" y="4689475"/>
          <p14:tracePt t="6055" x="11012488" y="4689475"/>
          <p14:tracePt t="6063" x="11068050" y="4689475"/>
          <p14:tracePt t="6071" x="11107738" y="4689475"/>
          <p14:tracePt t="6079" x="11171238" y="4689475"/>
          <p14:tracePt t="6087" x="11210925" y="4689475"/>
          <p14:tracePt t="6095" x="11266488" y="4689475"/>
          <p14:tracePt t="6103" x="11323638" y="4689475"/>
          <p14:tracePt t="6111" x="11363325" y="4689475"/>
          <p14:tracePt t="6119" x="11387138" y="4689475"/>
          <p14:tracePt t="6135" x="11418888" y="4689475"/>
          <p14:tracePt t="6167" x="11426825" y="4689475"/>
          <p14:tracePt t="6175" x="11442700" y="4681538"/>
          <p14:tracePt t="6184" x="11466513" y="4673600"/>
          <p14:tracePt t="6191" x="11514138" y="4665663"/>
          <p14:tracePt t="6199" x="11577638" y="4657725"/>
          <p14:tracePt t="6207" x="11649075" y="4641850"/>
          <p14:tracePt t="6216" x="11730038" y="4624388"/>
          <p14:tracePt t="6223" x="11793538" y="4608513"/>
          <p14:tracePt t="6231" x="11872913" y="4584700"/>
          <p14:tracePt t="6239" x="11928475" y="4560888"/>
          <p14:tracePt t="6247" x="11984038" y="4545013"/>
          <p14:tracePt t="6255" x="12025313" y="4521200"/>
          <p14:tracePt t="6269" x="12057063" y="4497388"/>
          <p14:tracePt t="6272" x="12096750" y="4473575"/>
          <p14:tracePt t="6279" x="12128500" y="4457700"/>
          <p14:tracePt t="6287" x="12152313" y="4433888"/>
          <p14:tracePt t="6296" x="12168188" y="4418013"/>
          <p14:tracePt t="6303" x="12184063" y="4410075"/>
          <p14:tracePt t="6311" x="12184063" y="4402138"/>
        </p14:tracePtLst>
      </p14:laserTraceLst>
    </p:ext>
  </p:extLs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Fricatives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/>
              <a:t>Top row:  /f/, /</a:t>
            </a:r>
            <a:r>
              <a:rPr lang="el-GR" dirty="0"/>
              <a:t>θ</a:t>
            </a:r>
            <a:r>
              <a:rPr lang="en-US" dirty="0"/>
              <a:t>/</a:t>
            </a:r>
            <a:r>
              <a:rPr lang="en-US" altLang="en-US" sz="2400" dirty="0"/>
              <a:t>, /s/, /</a:t>
            </a:r>
            <a:r>
              <a:rPr lang="en-US" dirty="0"/>
              <a:t>ʃ/</a:t>
            </a:r>
            <a:r>
              <a:rPr lang="en-US" altLang="en-US" sz="2400" dirty="0"/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/>
              <a:t>Bottom row: /v/, /</a:t>
            </a:r>
            <a:r>
              <a:rPr lang="en-US" dirty="0"/>
              <a:t>ð/</a:t>
            </a:r>
            <a:r>
              <a:rPr lang="en-US" altLang="en-US" sz="2400" dirty="0"/>
              <a:t>, /z/, /</a:t>
            </a:r>
            <a:r>
              <a:rPr lang="en-US" dirty="0"/>
              <a:t>ʒ/</a:t>
            </a:r>
            <a:endParaRPr lang="en-US" alt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/>
              <a:t>Distribution of the spectral noise is the key here!</a:t>
            </a:r>
          </a:p>
        </p:txBody>
      </p:sp>
      <p:pic>
        <p:nvPicPr>
          <p:cNvPr id="137220" name="Picture 5" descr="frics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4920" y="2018295"/>
            <a:ext cx="3479800" cy="3678238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EC754A-A915-4D49-9E31-BFE9C2F3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73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836"/>
    </mc:Choice>
    <mc:Fallback xmlns="">
      <p:transition spd="slow" advTm="160836"/>
    </mc:Fallback>
  </mc:AlternateContent>
  <p:extLst>
    <p:ext uri="{3A86A75C-4F4B-4683-9AE1-C65F6400EC91}">
      <p14:laserTraceLst xmlns:p14="http://schemas.microsoft.com/office/powerpoint/2010/main">
        <p14:tracePtLst>
          <p14:tracePt t="725" x="12088813" y="3644900"/>
          <p14:tracePt t="732" x="12025313" y="3652838"/>
          <p14:tracePt t="741" x="11960225" y="3660775"/>
          <p14:tracePt t="749" x="11896725" y="3668713"/>
          <p14:tracePt t="757" x="11849100" y="3676650"/>
          <p14:tracePt t="764" x="11801475" y="3692525"/>
          <p14:tracePt t="772" x="11761788" y="3692525"/>
          <p14:tracePt t="780" x="11722100" y="3700463"/>
          <p14:tracePt t="788" x="11690350" y="3708400"/>
          <p14:tracePt t="797" x="11664950" y="3716338"/>
          <p14:tracePt t="804" x="11633200" y="3724275"/>
          <p14:tracePt t="813" x="11593513" y="3732213"/>
          <p14:tracePt t="822" x="11553825" y="3740150"/>
          <p14:tracePt t="829" x="11514138" y="3748088"/>
          <p14:tracePt t="836" x="11466513" y="3756025"/>
          <p14:tracePt t="844" x="11426825" y="3763963"/>
          <p14:tracePt t="852" x="11371263" y="3771900"/>
          <p14:tracePt t="860" x="11314113" y="3771900"/>
          <p14:tracePt t="869" x="11258550" y="3779838"/>
          <p14:tracePt t="877" x="11187113" y="3787775"/>
          <p14:tracePt t="898" x="11036300" y="3795713"/>
          <p14:tracePt t="900" x="10947400" y="3795713"/>
          <p14:tracePt t="909" x="10868025" y="3803650"/>
          <p14:tracePt t="916" x="10772775" y="3803650"/>
          <p14:tracePt t="926" x="10693400" y="3811588"/>
          <p14:tracePt t="933" x="10612438" y="3811588"/>
          <p14:tracePt t="941" x="10525125" y="3827463"/>
          <p14:tracePt t="951" x="10429875" y="3827463"/>
          <p14:tracePt t="957" x="10342563" y="3827463"/>
          <p14:tracePt t="968" x="10261600" y="3827463"/>
          <p14:tracePt t="972" x="10190163" y="3827463"/>
          <p14:tracePt t="980" x="10118725" y="3827463"/>
          <p14:tracePt t="989" x="10055225" y="3827463"/>
          <p14:tracePt t="996" x="10015538" y="3827463"/>
          <p14:tracePt t="1005" x="9959975" y="3827463"/>
          <p14:tracePt t="1012" x="9918700" y="3827463"/>
          <p14:tracePt t="1023" x="9886950" y="3827463"/>
          <p14:tracePt t="1029" x="9839325" y="3827463"/>
          <p14:tracePt t="1037" x="9799638" y="3827463"/>
          <p14:tracePt t="1044" x="9744075" y="3827463"/>
          <p14:tracePt t="1052" x="9688513" y="3827463"/>
          <p14:tracePt t="1060" x="9640888" y="3827463"/>
          <p14:tracePt t="1068" x="9575800" y="3827463"/>
          <p14:tracePt t="1077" x="9496425" y="3827463"/>
          <p14:tracePt t="1088" x="9417050" y="3827463"/>
          <p14:tracePt t="1093" x="9329738" y="3827463"/>
          <p14:tracePt t="1101" x="9250363" y="3827463"/>
          <p14:tracePt t="1109" x="9169400" y="3827463"/>
          <p14:tracePt t="1117" x="9097963" y="3827463"/>
          <p14:tracePt t="1124" x="9026525" y="3827463"/>
          <p14:tracePt t="1132" x="8970963" y="3827463"/>
          <p14:tracePt t="1141" x="8915400" y="3827463"/>
          <p14:tracePt t="1150" x="8874125" y="3827463"/>
          <p14:tracePt t="1157" x="8818563" y="3827463"/>
          <p14:tracePt t="1165" x="8778875" y="3827463"/>
          <p14:tracePt t="1172" x="8723313" y="3827463"/>
          <p14:tracePt t="1181" x="8667750" y="3827463"/>
          <p14:tracePt t="1188" x="8612188" y="3827463"/>
          <p14:tracePt t="1198" x="8564563" y="3827463"/>
          <p14:tracePt t="1205" x="8499475" y="3827463"/>
          <p14:tracePt t="1212" x="8420100" y="3827463"/>
          <p14:tracePt t="1221" x="8348663" y="3827463"/>
          <p14:tracePt t="1229" x="8277225" y="3827463"/>
          <p14:tracePt t="1237" x="8180388" y="3827463"/>
          <p14:tracePt t="1244" x="8093075" y="3811588"/>
          <p14:tracePt t="1252" x="7997825" y="3811588"/>
          <p14:tracePt t="1260" x="7894638" y="3811588"/>
          <p14:tracePt t="1268" x="7805738" y="3811588"/>
          <p14:tracePt t="1276" x="7710488" y="3811588"/>
          <p14:tracePt t="1284" x="7639050" y="3811588"/>
          <p14:tracePt t="1292" x="7575550" y="3811588"/>
          <p14:tracePt t="1301" x="7543800" y="3811588"/>
          <p14:tracePt t="1309" x="7519988" y="3811588"/>
          <p14:tracePt t="1317" x="7504113" y="3811588"/>
          <p14:tracePt t="1324" x="7486650" y="3811588"/>
          <p14:tracePt t="1389" x="7478713" y="3811588"/>
          <p14:tracePt t="1397" x="7462838" y="3811588"/>
          <p14:tracePt t="1404" x="7439025" y="3819525"/>
          <p14:tracePt t="1412" x="7423150" y="3827463"/>
          <p14:tracePt t="1420" x="7391400" y="3827463"/>
          <p14:tracePt t="1429" x="7367588" y="3827463"/>
          <p14:tracePt t="1436" x="7327900" y="3835400"/>
          <p14:tracePt t="1445" x="7296150" y="3835400"/>
          <p14:tracePt t="1452" x="7272338" y="3843338"/>
          <p14:tracePt t="1460" x="7248525" y="3851275"/>
          <p14:tracePt t="1468" x="7216775" y="3859213"/>
          <p14:tracePt t="1476" x="7192963" y="3859213"/>
          <p14:tracePt t="1484" x="7177088" y="3859213"/>
          <p14:tracePt t="1492" x="7153275" y="3867150"/>
          <p14:tracePt t="1500" x="7135813" y="3875088"/>
          <p14:tracePt t="1508" x="7112000" y="3875088"/>
          <p14:tracePt t="1516" x="7096125" y="3883025"/>
          <p14:tracePt t="1524" x="7080250" y="3883025"/>
          <p14:tracePt t="1532" x="7072313" y="3883025"/>
          <p14:tracePt t="1540" x="7048500" y="3890963"/>
          <p14:tracePt t="1548" x="7032625" y="3898900"/>
          <p14:tracePt t="1556" x="7008813" y="3906838"/>
          <p14:tracePt t="1564" x="7000875" y="3906838"/>
          <p14:tracePt t="1573" x="6977063" y="3914775"/>
          <p14:tracePt t="1580" x="6945313" y="3922713"/>
          <p14:tracePt t="1588" x="6921500" y="3930650"/>
          <p14:tracePt t="1597" x="6897688" y="3930650"/>
          <p14:tracePt t="1605" x="6881813" y="3948113"/>
          <p14:tracePt t="1615" x="6858000" y="3956050"/>
          <p14:tracePt t="1621" x="6834188" y="3956050"/>
          <p14:tracePt t="1630" x="6810375" y="3971925"/>
          <p14:tracePt t="1636" x="6784975" y="3979863"/>
          <p14:tracePt t="1644" x="6769100" y="3987800"/>
          <p14:tracePt t="1652" x="6761163" y="3995738"/>
          <p14:tracePt t="1661" x="6745288" y="3995738"/>
          <p14:tracePt t="1669" x="6729413" y="4003675"/>
          <p14:tracePt t="1685" x="6721475" y="4003675"/>
          <p14:tracePt t="1693" x="6713538" y="4011613"/>
          <p14:tracePt t="1700" x="6705600" y="4011613"/>
          <p14:tracePt t="1709" x="6697663" y="4011613"/>
          <p14:tracePt t="1716" x="6689725" y="4019550"/>
          <p14:tracePt t="1726" x="6665913" y="4027488"/>
          <p14:tracePt t="1732" x="6657975" y="4035425"/>
          <p14:tracePt t="1740" x="6642100" y="4035425"/>
          <p14:tracePt t="1748" x="6626225" y="4043363"/>
          <p14:tracePt t="1758" x="6594475" y="4051300"/>
          <p14:tracePt t="1764" x="6570663" y="4059238"/>
          <p14:tracePt t="1772" x="6554788" y="4059238"/>
          <p14:tracePt t="1780" x="6530975" y="4067175"/>
          <p14:tracePt t="1788" x="6507163" y="4075113"/>
          <p14:tracePt t="1796" x="6483350" y="4083050"/>
          <p14:tracePt t="1805" x="6467475" y="4083050"/>
          <p14:tracePt t="1813" x="6451600" y="4090988"/>
          <p14:tracePt t="1821" x="6426200" y="4098925"/>
          <p14:tracePt t="1829" x="6410325" y="4106863"/>
          <p14:tracePt t="1838" x="6402388" y="4106863"/>
          <p14:tracePt t="1845" x="6386513" y="4114800"/>
          <p14:tracePt t="1853" x="6378575" y="4114800"/>
          <p14:tracePt t="1869" x="6370638" y="4114800"/>
          <p14:tracePt t="1877" x="6362700" y="4114800"/>
          <p14:tracePt t="1886" x="6354763" y="4122738"/>
          <p14:tracePt t="1900" x="6338888" y="4122738"/>
          <p14:tracePt t="1908" x="6338888" y="4130675"/>
          <p14:tracePt t="1917" x="6330950" y="4130675"/>
          <p14:tracePt t="1925" x="6315075" y="4130675"/>
          <p14:tracePt t="1932" x="6299200" y="4130675"/>
          <p14:tracePt t="1948" x="6283325" y="4138613"/>
          <p14:tracePt t="1964" x="6275388" y="4138613"/>
          <p14:tracePt t="1980" x="6267450" y="4138613"/>
          <p14:tracePt t="1989" x="6259513" y="4138613"/>
          <p14:tracePt t="1998" x="6259513" y="4146550"/>
          <p14:tracePt t="2005" x="6251575" y="4146550"/>
          <p14:tracePt t="2012" x="6251575" y="4154488"/>
          <p14:tracePt t="2030" x="6243638" y="4154488"/>
          <p14:tracePt t="2054" x="6235700" y="4154488"/>
          <p14:tracePt t="2076" x="6227763" y="4162425"/>
          <p14:tracePt t="2261" x="6219825" y="4170363"/>
          <p14:tracePt t="18261" x="6362700" y="4090988"/>
          <p14:tracePt t="18268" x="6610350" y="3979863"/>
          <p14:tracePt t="18276" x="6858000" y="3867150"/>
          <p14:tracePt t="18284" x="7064375" y="3779838"/>
          <p14:tracePt t="18292" x="7185025" y="3716338"/>
          <p14:tracePt t="18300" x="7288213" y="3660775"/>
          <p14:tracePt t="18308" x="7359650" y="3621088"/>
          <p14:tracePt t="18316" x="7399338" y="3595688"/>
          <p14:tracePt t="18324" x="7431088" y="3571875"/>
          <p14:tracePt t="18332" x="7470775" y="3563938"/>
          <p14:tracePt t="18340" x="7527925" y="3540125"/>
          <p14:tracePt t="18348" x="7623175" y="3516313"/>
          <p14:tracePt t="18357" x="7789863" y="3508375"/>
          <p14:tracePt t="18365" x="8013700" y="3492500"/>
          <p14:tracePt t="18374" x="8308975" y="3492500"/>
          <p14:tracePt t="18385" x="8596313" y="3492500"/>
          <p14:tracePt t="18388" x="8850313" y="3492500"/>
          <p14:tracePt t="18397" x="9097963" y="3484563"/>
          <p14:tracePt t="18404" x="9242425" y="3452813"/>
          <p14:tracePt t="18413" x="9361488" y="3413125"/>
          <p14:tracePt t="18420" x="9448800" y="3381375"/>
          <p14:tracePt t="18429" x="9504363" y="3357563"/>
          <p14:tracePt t="18437" x="9551988" y="3341688"/>
          <p14:tracePt t="18445" x="9585325" y="3317875"/>
          <p14:tracePt t="18452" x="9601200" y="3309938"/>
          <p14:tracePt t="18549" x="9609138" y="3309938"/>
          <p14:tracePt t="18557" x="9680575" y="3341688"/>
          <p14:tracePt t="18565" x="9736138" y="3357563"/>
          <p14:tracePt t="18572" x="9759950" y="3357563"/>
          <p14:tracePt t="18580" x="9767888" y="3357563"/>
          <p14:tracePt t="18693" x="9775825" y="3357563"/>
          <p14:tracePt t="18700" x="9879013" y="3357563"/>
          <p14:tracePt t="18709" x="9983788" y="3381375"/>
          <p14:tracePt t="18716" x="10094913" y="3389313"/>
          <p14:tracePt t="18724" x="10174288" y="3397250"/>
          <p14:tracePt t="18732" x="10229850" y="3405188"/>
          <p14:tracePt t="18740" x="10245725" y="3405188"/>
          <p14:tracePt t="18748" x="10253663" y="3405188"/>
          <p14:tracePt t="18758" x="10261600" y="3405188"/>
          <p14:tracePt t="19228" x="10302875" y="3405188"/>
          <p14:tracePt t="19236" x="10334625" y="3405188"/>
          <p14:tracePt t="19245" x="10358438" y="3405188"/>
          <p14:tracePt t="19252" x="10366375" y="3405188"/>
          <p14:tracePt t="19260" x="10382250" y="3405188"/>
          <p14:tracePt t="19324" x="10398125" y="3405188"/>
          <p14:tracePt t="19332" x="10414000" y="3405188"/>
          <p14:tracePt t="19340" x="10414000" y="3397250"/>
          <p14:tracePt t="19348" x="10421938" y="3397250"/>
          <p14:tracePt t="19364" x="10421938" y="3389313"/>
          <p14:tracePt t="19373" x="10437813" y="3389313"/>
          <p14:tracePt t="19381" x="10445750" y="3373438"/>
          <p14:tracePt t="19389" x="10453688" y="3373438"/>
          <p14:tracePt t="19400" x="10469563" y="3365500"/>
          <p14:tracePt t="19406" x="10469563" y="3357563"/>
          <p14:tracePt t="19414" x="10477500" y="3357563"/>
          <p14:tracePt t="19421" x="10485438" y="3349625"/>
          <p14:tracePt t="19428" x="10485438" y="3333750"/>
          <p14:tracePt t="19436" x="10493375" y="3325813"/>
          <p14:tracePt t="19445" x="10493375" y="3317875"/>
          <p14:tracePt t="19453" x="10501313" y="3294063"/>
          <p14:tracePt t="19460" x="10501313" y="3286125"/>
          <p14:tracePt t="19468" x="10509250" y="3278188"/>
          <p14:tracePt t="19476" x="10517188" y="3262313"/>
          <p14:tracePt t="19484" x="10533063" y="3252788"/>
          <p14:tracePt t="19493" x="10541000" y="3244850"/>
          <p14:tracePt t="19501" x="10564813" y="3236913"/>
          <p14:tracePt t="19508" x="10572750" y="3236913"/>
          <p14:tracePt t="19540" x="10580688" y="3236913"/>
          <p14:tracePt t="19588" x="10588625" y="3236913"/>
          <p14:tracePt t="19596" x="10604500" y="3252788"/>
          <p14:tracePt t="19604" x="10620375" y="3262313"/>
          <p14:tracePt t="19621" x="10629900" y="3270250"/>
          <p14:tracePt t="19637" x="10637838" y="3270250"/>
          <p14:tracePt t="20084" x="10645775" y="3270250"/>
          <p14:tracePt t="20093" x="10645775" y="3278188"/>
          <p14:tracePt t="20101" x="10629900" y="3302000"/>
          <p14:tracePt t="20108" x="10604500" y="3317875"/>
          <p14:tracePt t="20116" x="10580688" y="3341688"/>
          <p14:tracePt t="20125" x="10548938" y="3365500"/>
          <p14:tracePt t="20133" x="10517188" y="3397250"/>
          <p14:tracePt t="20141" x="10461625" y="3444875"/>
          <p14:tracePt t="20148" x="10406063" y="3500438"/>
          <p14:tracePt t="20156" x="10350500" y="3548063"/>
          <p14:tracePt t="20165" x="10294938" y="3587750"/>
          <p14:tracePt t="20172" x="10245725" y="3636963"/>
          <p14:tracePt t="20181" x="10221913" y="3660775"/>
          <p14:tracePt t="20189" x="10190163" y="3692525"/>
          <p14:tracePt t="20196" x="10166350" y="3716338"/>
          <p14:tracePt t="20204" x="10150475" y="3748088"/>
          <p14:tracePt t="20213" x="10118725" y="3779838"/>
          <p14:tracePt t="20220" x="10086975" y="3819525"/>
          <p14:tracePt t="20228" x="10063163" y="3867150"/>
          <p14:tracePt t="20236" x="10023475" y="3914775"/>
          <p14:tracePt t="20245" x="9983788" y="3987800"/>
          <p14:tracePt t="20253" x="9926638" y="4043363"/>
          <p14:tracePt t="20260" x="9871075" y="4122738"/>
          <p14:tracePt t="20268" x="9783763" y="4233863"/>
          <p14:tracePt t="20276" x="9656763" y="4354513"/>
          <p14:tracePt t="20284" x="9512300" y="4489450"/>
          <p14:tracePt t="20292" x="9369425" y="4616450"/>
          <p14:tracePt t="20300" x="9193213" y="4752975"/>
          <p14:tracePt t="20308" x="8994775" y="4919663"/>
          <p14:tracePt t="20316" x="8794750" y="5048250"/>
          <p14:tracePt t="20324" x="8604250" y="5175250"/>
          <p14:tracePt t="20332" x="8467725" y="5278438"/>
          <p14:tracePt t="20341" x="8340725" y="5367338"/>
          <p14:tracePt t="20348" x="8261350" y="5414963"/>
          <p14:tracePt t="20357" x="8189913" y="5462588"/>
          <p14:tracePt t="20364" x="8148638" y="5502275"/>
          <p14:tracePt t="20372" x="8108950" y="5534025"/>
          <p14:tracePt t="20383" x="8077200" y="5557838"/>
          <p14:tracePt t="20388" x="8053388" y="5573713"/>
          <p14:tracePt t="20400" x="8045450" y="5581650"/>
          <p14:tracePt t="20406" x="8029575" y="5597525"/>
          <p14:tracePt t="20430" x="8021638" y="5605463"/>
          <p14:tracePt t="20446" x="8021638" y="5613400"/>
          <p14:tracePt t="20501" x="8013700" y="5621338"/>
          <p14:tracePt t="20517" x="8005763" y="5621338"/>
          <p14:tracePt t="20532" x="7997825" y="5621338"/>
          <p14:tracePt t="21156" x="7997825" y="5613400"/>
          <p14:tracePt t="21164" x="7997825" y="5605463"/>
          <p14:tracePt t="21316" x="7997825" y="5597525"/>
          <p14:tracePt t="21324" x="7997825" y="5581650"/>
          <p14:tracePt t="21340" x="7997825" y="5573713"/>
          <p14:tracePt t="21350" x="7997825" y="5565775"/>
          <p14:tracePt t="21356" x="7997825" y="5557838"/>
          <p14:tracePt t="21372" x="7997825" y="5549900"/>
          <p14:tracePt t="21389" x="7997825" y="5541963"/>
          <p14:tracePt t="21405" x="7997825" y="5526088"/>
          <p14:tracePt t="21693" x="7997825" y="5518150"/>
          <p14:tracePt t="21708" x="8005763" y="5510213"/>
          <p14:tracePt t="21728" x="8005763" y="5502275"/>
          <p14:tracePt t="22140" x="8021638" y="5502275"/>
          <p14:tracePt t="22148" x="8061325" y="5502275"/>
          <p14:tracePt t="22156" x="8069263" y="5502275"/>
          <p14:tracePt t="22164" x="8085138" y="5502275"/>
          <p14:tracePt t="22172" x="8093075" y="5502275"/>
          <p14:tracePt t="22181" x="8101013" y="5502275"/>
          <p14:tracePt t="22188" x="8116888" y="5502275"/>
          <p14:tracePt t="22196" x="8132763" y="5502275"/>
          <p14:tracePt t="22205" x="8140700" y="5502275"/>
          <p14:tracePt t="22213" x="8148638" y="5502275"/>
          <p14:tracePt t="22221" x="8156575" y="5502275"/>
          <p14:tracePt t="22253" x="8164513" y="5502275"/>
          <p14:tracePt t="22276" x="8180388" y="5502275"/>
          <p14:tracePt t="22284" x="8197850" y="5502275"/>
          <p14:tracePt t="22293" x="8205788" y="5502275"/>
          <p14:tracePt t="22300" x="8221663" y="5502275"/>
          <p14:tracePt t="22308" x="8245475" y="5502275"/>
          <p14:tracePt t="22316" x="8269288" y="5502275"/>
          <p14:tracePt t="22324" x="8285163" y="5502275"/>
          <p14:tracePt t="22332" x="8301038" y="5502275"/>
          <p14:tracePt t="22340" x="8316913" y="5502275"/>
          <p14:tracePt t="22349" x="8332788" y="5502275"/>
          <p14:tracePt t="22356" x="8340725" y="5502275"/>
          <p14:tracePt t="22364" x="8356600" y="5502275"/>
          <p14:tracePt t="22382" x="8364538" y="5502275"/>
          <p14:tracePt t="22397" x="8372475" y="5502275"/>
          <p14:tracePt t="22404" x="8380413" y="5502275"/>
          <p14:tracePt t="22413" x="8388350" y="5502275"/>
          <p14:tracePt t="22420" x="8404225" y="5502275"/>
          <p14:tracePt t="22429" x="8420100" y="5502275"/>
          <p14:tracePt t="22436" x="8435975" y="5502275"/>
          <p14:tracePt t="22445" x="8451850" y="5502275"/>
          <p14:tracePt t="22452" x="8467725" y="5502275"/>
          <p14:tracePt t="22460" x="8475663" y="5502275"/>
          <p14:tracePt t="22469" x="8483600" y="5494338"/>
          <p14:tracePt t="22476" x="8491538" y="5494338"/>
          <p14:tracePt t="22492" x="8499475" y="5494338"/>
          <p14:tracePt t="22500" x="8507413" y="5486400"/>
          <p14:tracePt t="22508" x="8515350" y="5486400"/>
          <p14:tracePt t="22524" x="8523288" y="5478463"/>
          <p14:tracePt t="22556" x="8531225" y="5478463"/>
          <p14:tracePt t="22588" x="8556625" y="5478463"/>
          <p14:tracePt t="22596" x="8572500" y="5470525"/>
          <p14:tracePt t="22604" x="8588375" y="5470525"/>
          <p14:tracePt t="22613" x="8596313" y="5470525"/>
          <p14:tracePt t="22621" x="8612188" y="5462588"/>
          <p14:tracePt t="22636" x="8620125" y="5462588"/>
          <p14:tracePt t="23045" x="8628063" y="5462588"/>
          <p14:tracePt t="23053" x="8636000" y="5462588"/>
          <p14:tracePt t="23060" x="8651875" y="5462588"/>
          <p14:tracePt t="23068" x="8683625" y="5462588"/>
          <p14:tracePt t="23077" x="8731250" y="5462588"/>
          <p14:tracePt t="23084" x="8786813" y="5470525"/>
          <p14:tracePt t="23092" x="8842375" y="5478463"/>
          <p14:tracePt t="23101" x="8907463" y="5478463"/>
          <p14:tracePt t="23108" x="8963025" y="5486400"/>
          <p14:tracePt t="23116" x="9010650" y="5494338"/>
          <p14:tracePt t="23124" x="9050338" y="5502275"/>
          <p14:tracePt t="23132" x="9066213" y="5502275"/>
          <p14:tracePt t="23141" x="9082088" y="5502275"/>
          <p14:tracePt t="23181" x="9090025" y="5502275"/>
          <p14:tracePt t="23188" x="9097963" y="5502275"/>
          <p14:tracePt t="23196" x="9113838" y="5502275"/>
          <p14:tracePt t="23204" x="9121775" y="5502275"/>
          <p14:tracePt t="23212" x="9137650" y="5502275"/>
          <p14:tracePt t="23221" x="9161463" y="5502275"/>
          <p14:tracePt t="23228" x="9193213" y="5502275"/>
          <p14:tracePt t="23237" x="9242425" y="5502275"/>
          <p14:tracePt t="23244" x="9305925" y="5502275"/>
          <p14:tracePt t="23253" x="9393238" y="5502275"/>
          <p14:tracePt t="23260" x="9480550" y="5510213"/>
          <p14:tracePt t="23268" x="9567863" y="5518150"/>
          <p14:tracePt t="23276" x="9648825" y="5526088"/>
          <p14:tracePt t="23284" x="9712325" y="5526088"/>
          <p14:tracePt t="23293" x="9736138" y="5526088"/>
          <p14:tracePt t="23301" x="9752013" y="5526088"/>
          <p14:tracePt t="23316" x="9759950" y="5526088"/>
          <p14:tracePt t="23437" x="9767888" y="5526088"/>
          <p14:tracePt t="23480" x="9728200" y="5486400"/>
          <p14:tracePt t="23484" x="9704388" y="5462588"/>
          <p14:tracePt t="23493" x="9688513" y="5454650"/>
          <p14:tracePt t="23764" x="9696450" y="5454650"/>
          <p14:tracePt t="23772" x="9704388" y="5462588"/>
          <p14:tracePt t="23781" x="9720263" y="5470525"/>
          <p14:tracePt t="23790" x="9736138" y="5470525"/>
          <p14:tracePt t="23797" x="9744075" y="5478463"/>
          <p14:tracePt t="23804" x="9759950" y="5478463"/>
          <p14:tracePt t="23814" x="9775825" y="5486400"/>
          <p14:tracePt t="23824" x="9791700" y="5494338"/>
          <p14:tracePt t="23828" x="9807575" y="5494338"/>
          <p14:tracePt t="23836" x="9815513" y="5494338"/>
          <p14:tracePt t="23844" x="9831388" y="5494338"/>
          <p14:tracePt t="23856" x="9847263" y="5502275"/>
          <p14:tracePt t="23860" x="9855200" y="5502275"/>
          <p14:tracePt t="23868" x="9863138" y="5502275"/>
          <p14:tracePt t="23883" x="9879013" y="5510213"/>
          <p14:tracePt t="23956" x="9886950" y="5510213"/>
          <p14:tracePt t="23965" x="9918700" y="5510213"/>
          <p14:tracePt t="23973" x="9944100" y="5518150"/>
          <p14:tracePt t="23981" x="9959975" y="5518150"/>
          <p14:tracePt t="23997" x="9975850" y="5518150"/>
          <p14:tracePt t="24012" x="9983788" y="5518150"/>
          <p14:tracePt t="24021" x="9999663" y="5518150"/>
          <p14:tracePt t="24028" x="10031413" y="5526088"/>
          <p14:tracePt t="24038" x="10055225" y="5534025"/>
          <p14:tracePt t="24046" x="10079038" y="5534025"/>
          <p14:tracePt t="24054" x="10102850" y="5534025"/>
          <p14:tracePt t="24060" x="10126663" y="5534025"/>
          <p14:tracePt t="24068" x="10142538" y="5541963"/>
          <p14:tracePt t="24078" x="10158413" y="5541963"/>
          <p14:tracePt t="24085" x="10174288" y="5549900"/>
          <p14:tracePt t="24092" x="10190163" y="5549900"/>
          <p14:tracePt t="24100" x="10206038" y="5549900"/>
          <p14:tracePt t="24109" x="10221913" y="5549900"/>
          <p14:tracePt t="24117" x="10237788" y="5549900"/>
          <p14:tracePt t="24125" x="10253663" y="5557838"/>
          <p14:tracePt t="24135" x="10269538" y="5557838"/>
          <p14:tracePt t="24140" x="10287000" y="5557838"/>
          <p14:tracePt t="24148" x="10302875" y="5557838"/>
          <p14:tracePt t="24157" x="10310813" y="5557838"/>
          <p14:tracePt t="24166" x="10318750" y="5557838"/>
          <p14:tracePt t="24172" x="10326688" y="5557838"/>
          <p14:tracePt t="24188" x="10342563" y="5557838"/>
          <p14:tracePt t="24196" x="10350500" y="5557838"/>
          <p14:tracePt t="24204" x="10366375" y="5557838"/>
          <p14:tracePt t="24213" x="10382250" y="5557838"/>
          <p14:tracePt t="24220" x="10406063" y="5557838"/>
          <p14:tracePt t="24229" x="10421938" y="5557838"/>
          <p14:tracePt t="24237" x="10437813" y="5557838"/>
          <p14:tracePt t="24245" x="10453688" y="5557838"/>
          <p14:tracePt t="24252" x="10469563" y="5557838"/>
          <p14:tracePt t="24260" x="10485438" y="5557838"/>
          <p14:tracePt t="24277" x="10501313" y="5557838"/>
          <p14:tracePt t="24293" x="10509250" y="5557838"/>
          <p14:tracePt t="24365" x="10525125" y="5557838"/>
          <p14:tracePt t="24373" x="10548938" y="5557838"/>
          <p14:tracePt t="24382" x="10556875" y="5557838"/>
          <p14:tracePt t="24388" x="10564813" y="5557838"/>
          <p14:tracePt t="24397" x="10572750" y="5557838"/>
          <p14:tracePt t="24421" x="10580688" y="5557838"/>
          <p14:tracePt t="24548" x="10596563" y="5557838"/>
          <p14:tracePt t="24900" x="10604500" y="5557838"/>
          <p14:tracePt t="24932" x="10612438" y="5557838"/>
          <p14:tracePt t="24996" x="10620375" y="5557838"/>
          <p14:tracePt t="25005" x="10653713" y="5557838"/>
          <p14:tracePt t="25012" x="10669588" y="5557838"/>
          <p14:tracePt t="25021" x="10677525" y="5557838"/>
          <p14:tracePt t="25028" x="10685463" y="5557838"/>
          <p14:tracePt t="25052" x="10693400" y="5557838"/>
          <p14:tracePt t="25164" x="10701338" y="5557838"/>
          <p14:tracePt t="25173" x="10725150" y="5557838"/>
          <p14:tracePt t="25181" x="10733088" y="5557838"/>
          <p14:tracePt t="25189" x="10733088" y="5549900"/>
          <p14:tracePt t="25213" x="10741025" y="5549900"/>
          <p14:tracePt t="29260" x="10725150" y="5549900"/>
          <p14:tracePt t="29269" x="10685463" y="5549900"/>
          <p14:tracePt t="29276" x="10653713" y="5549900"/>
          <p14:tracePt t="29284" x="10596563" y="5557838"/>
          <p14:tracePt t="29293" x="10548938" y="5565775"/>
          <p14:tracePt t="29300" x="10509250" y="5573713"/>
          <p14:tracePt t="29308" x="10461625" y="5581650"/>
          <p14:tracePt t="29316" x="10429875" y="5589588"/>
          <p14:tracePt t="29324" x="10398125" y="5589588"/>
          <p14:tracePt t="29332" x="10374313" y="5597525"/>
          <p14:tracePt t="29341" x="10350500" y="5597525"/>
          <p14:tracePt t="29348" x="10342563" y="5597525"/>
          <p14:tracePt t="29357" x="10326688" y="5597525"/>
          <p14:tracePt t="29367" x="10318750" y="5605463"/>
          <p14:tracePt t="29373" x="10302875" y="5605463"/>
          <p14:tracePt t="29381" x="10279063" y="5605463"/>
          <p14:tracePt t="29388" x="10253663" y="5605463"/>
          <p14:tracePt t="29397" x="10229850" y="5605463"/>
          <p14:tracePt t="29404" x="10198100" y="5605463"/>
          <p14:tracePt t="29413" x="10150475" y="5605463"/>
          <p14:tracePt t="29420" x="10086975" y="5605463"/>
          <p14:tracePt t="29429" x="10015538" y="5605463"/>
          <p14:tracePt t="29437" x="9944100" y="5605463"/>
          <p14:tracePt t="29450" x="9863138" y="5605463"/>
          <p14:tracePt t="29453" x="9783763" y="5605463"/>
          <p14:tracePt t="29463" x="9728200" y="5605463"/>
          <p14:tracePt t="29469" x="9664700" y="5605463"/>
          <p14:tracePt t="29481" x="9601200" y="5613400"/>
          <p14:tracePt t="29484" x="9559925" y="5621338"/>
          <p14:tracePt t="29492" x="9512300" y="5621338"/>
          <p14:tracePt t="29500" x="9472613" y="5621338"/>
          <p14:tracePt t="29508" x="9440863" y="5621338"/>
          <p14:tracePt t="29517" x="9385300" y="5621338"/>
          <p14:tracePt t="29527" x="9353550" y="5621338"/>
          <p14:tracePt t="29534" x="9305925" y="5621338"/>
          <p14:tracePt t="29542" x="9242425" y="5621338"/>
          <p14:tracePt t="29548" x="9185275" y="5621338"/>
          <p14:tracePt t="29557" x="9113838" y="5621338"/>
          <p14:tracePt t="29564" x="9026525" y="5613400"/>
          <p14:tracePt t="29572" x="8947150" y="5613400"/>
          <p14:tracePt t="29580" x="8858250" y="5605463"/>
          <p14:tracePt t="29588" x="8770938" y="5605463"/>
          <p14:tracePt t="29597" x="8699500" y="5605463"/>
          <p14:tracePt t="29604" x="8643938" y="5605463"/>
          <p14:tracePt t="29613" x="8604250" y="5605463"/>
          <p14:tracePt t="29621" x="8580438" y="5605463"/>
          <p14:tracePt t="29628" x="8564563" y="5605463"/>
          <p14:tracePt t="29636" x="8556625" y="5605463"/>
          <p14:tracePt t="29661" x="8548688" y="5605463"/>
          <p14:tracePt t="29686" x="8540750" y="5605463"/>
          <p14:tracePt t="29694" x="8523288" y="5605463"/>
          <p14:tracePt t="29700" x="8499475" y="5605463"/>
          <p14:tracePt t="29708" x="8483600" y="5605463"/>
          <p14:tracePt t="29716" x="8459788" y="5605463"/>
          <p14:tracePt t="29726" x="8435975" y="5605463"/>
          <p14:tracePt t="29732" x="8412163" y="5605463"/>
          <p14:tracePt t="29741" x="8380413" y="5605463"/>
          <p14:tracePt t="29748" x="8348663" y="5605463"/>
          <p14:tracePt t="29758" x="8308975" y="5605463"/>
          <p14:tracePt t="29765" x="8277225" y="5605463"/>
          <p14:tracePt t="29773" x="8253413" y="5605463"/>
          <p14:tracePt t="29780" x="8221663" y="5605463"/>
          <p14:tracePt t="29790" x="8205788" y="5605463"/>
          <p14:tracePt t="29796" x="8180388" y="5605463"/>
          <p14:tracePt t="29805" x="8172450" y="5605463"/>
          <p14:tracePt t="29813" x="8156575" y="5605463"/>
          <p14:tracePt t="29821" x="8148638" y="5605463"/>
          <p14:tracePt t="29828" x="8140700" y="5605463"/>
          <p14:tracePt t="29836" x="8124825" y="5605463"/>
          <p14:tracePt t="29845" x="8108950" y="5605463"/>
          <p14:tracePt t="29852" x="8085138" y="5605463"/>
          <p14:tracePt t="29860" x="8061325" y="5605463"/>
          <p14:tracePt t="29868" x="8045450" y="5605463"/>
          <p14:tracePt t="29884" x="8037513" y="5605463"/>
          <p14:tracePt t="29884" x="8021638" y="5605463"/>
          <p14:tracePt t="29893" x="8013700" y="5605463"/>
          <p14:tracePt t="29901" x="8005763" y="5605463"/>
          <p14:tracePt t="29948" x="7997825" y="5605463"/>
          <p14:tracePt t="29964" x="7989888" y="5605463"/>
          <p14:tracePt t="29980" x="7974013" y="5605463"/>
          <p14:tracePt t="29988" x="7958138" y="5605463"/>
          <p14:tracePt t="29996" x="7934325" y="5605463"/>
          <p14:tracePt t="30005" x="7926388" y="5605463"/>
          <p14:tracePt t="30013" x="7910513" y="5597525"/>
          <p14:tracePt t="30020" x="7894638" y="5597525"/>
          <p14:tracePt t="30028" x="7886700" y="5597525"/>
          <p14:tracePt t="30044" x="7878763" y="5597525"/>
          <p14:tracePt t="30068" x="7870825" y="5597525"/>
          <p14:tracePt t="30092" x="7862888" y="5597525"/>
          <p14:tracePt t="30429" x="7862888" y="5589588"/>
          <p14:tracePt t="30437" x="7862888" y="5573713"/>
          <p14:tracePt t="30453" x="7862888" y="5557838"/>
          <p14:tracePt t="30469" x="7862888" y="5549900"/>
          <p14:tracePt t="30493" x="7862888" y="5541963"/>
          <p14:tracePt t="30588" x="7862888" y="5534025"/>
          <p14:tracePt t="30596" x="7862888" y="5526088"/>
          <p14:tracePt t="30989" x="7854950" y="5518150"/>
          <p14:tracePt t="31012" x="7854950" y="5510213"/>
          <p14:tracePt t="31020" x="7839075" y="5494338"/>
          <p14:tracePt t="31028" x="7839075" y="5486400"/>
          <p14:tracePt t="31036" x="7829550" y="5470525"/>
          <p14:tracePt t="31045" x="7821613" y="5454650"/>
          <p14:tracePt t="31052" x="7821613" y="5446713"/>
          <p14:tracePt t="31060" x="7821613" y="5438775"/>
          <p14:tracePt t="31069" x="7813675" y="5414963"/>
          <p14:tracePt t="31077" x="7805738" y="5414963"/>
          <p14:tracePt t="31086" x="7805738" y="5407025"/>
          <p14:tracePt t="31092" x="7805738" y="5391150"/>
          <p14:tracePt t="31100" x="7805738" y="5375275"/>
          <p14:tracePt t="31109" x="7797800" y="5351463"/>
          <p14:tracePt t="31116" x="7789863" y="5327650"/>
          <p14:tracePt t="31124" x="7789863" y="5302250"/>
          <p14:tracePt t="31133" x="7781925" y="5286375"/>
          <p14:tracePt t="31140" x="7781925" y="5262563"/>
          <p14:tracePt t="31148" x="7781925" y="5246688"/>
          <p14:tracePt t="31157" x="7781925" y="5222875"/>
          <p14:tracePt t="31164" x="7781925" y="5207000"/>
          <p14:tracePt t="31173" x="7781925" y="5191125"/>
          <p14:tracePt t="31180" x="7773988" y="5175250"/>
          <p14:tracePt t="31189" x="7773988" y="5159375"/>
          <p14:tracePt t="31196" x="7766050" y="5143500"/>
          <p14:tracePt t="31205" x="7766050" y="5119688"/>
          <p14:tracePt t="31213" x="7766050" y="5103813"/>
          <p14:tracePt t="31220" x="7766050" y="5087938"/>
          <p14:tracePt t="31228" x="7766050" y="5072063"/>
          <p14:tracePt t="31236" x="7758113" y="5048250"/>
          <p14:tracePt t="31245" x="7758113" y="5024438"/>
          <p14:tracePt t="31252" x="7758113" y="4992688"/>
          <p14:tracePt t="31260" x="7750175" y="4959350"/>
          <p14:tracePt t="31268" x="7750175" y="4935538"/>
          <p14:tracePt t="31276" x="7750175" y="4903788"/>
          <p14:tracePt t="31284" x="7750175" y="4879975"/>
          <p14:tracePt t="31293" x="7750175" y="4856163"/>
          <p14:tracePt t="31300" x="7750175" y="4832350"/>
          <p14:tracePt t="31308" x="7742238" y="4808538"/>
          <p14:tracePt t="31316" x="7742238" y="4784725"/>
          <p14:tracePt t="31324" x="7726363" y="4760913"/>
          <p14:tracePt t="31332" x="7726363" y="4737100"/>
          <p14:tracePt t="31341" x="7718425" y="4705350"/>
          <p14:tracePt t="31348" x="7702550" y="4673600"/>
          <p14:tracePt t="31356" x="7702550" y="4657725"/>
          <p14:tracePt t="31365" x="7694613" y="4633913"/>
          <p14:tracePt t="31373" x="7686675" y="4608513"/>
          <p14:tracePt t="31380" x="7686675" y="4592638"/>
          <p14:tracePt t="31389" x="7686675" y="4576763"/>
          <p14:tracePt t="31401" x="7686675" y="4552950"/>
          <p14:tracePt t="31407" x="7686675" y="4545013"/>
          <p14:tracePt t="31412" x="7678738" y="4521200"/>
          <p14:tracePt t="31420" x="7678738" y="4513263"/>
          <p14:tracePt t="31428" x="7678738" y="4497388"/>
          <p14:tracePt t="31436" x="7678738" y="4489450"/>
          <p14:tracePt t="31445" x="7678738" y="4473575"/>
          <p14:tracePt t="31461" x="7678738" y="4465638"/>
          <p14:tracePt t="31476" x="7678738" y="4449763"/>
          <p14:tracePt t="31484" x="7678738" y="4433888"/>
          <p14:tracePt t="31492" x="7670800" y="4410075"/>
          <p14:tracePt t="31500" x="7670800" y="4386263"/>
          <p14:tracePt t="31508" x="7670800" y="4354513"/>
          <p14:tracePt t="31516" x="7670800" y="4322763"/>
          <p14:tracePt t="31524" x="7670800" y="4298950"/>
          <p14:tracePt t="31532" x="7670800" y="4281488"/>
          <p14:tracePt t="31541" x="7670800" y="4273550"/>
          <p14:tracePt t="31548" x="7670800" y="4265613"/>
          <p14:tracePt t="31556" x="7670800" y="4257675"/>
          <p14:tracePt t="31572" x="7670800" y="4249738"/>
          <p14:tracePt t="31596" x="7670800" y="4241800"/>
          <p14:tracePt t="31604" x="7670800" y="4233863"/>
          <p14:tracePt t="31612" x="7678738" y="4225925"/>
          <p14:tracePt t="31621" x="7686675" y="4210050"/>
          <p14:tracePt t="31628" x="7686675" y="4194175"/>
          <p14:tracePt t="31636" x="7694613" y="4178300"/>
          <p14:tracePt t="31645" x="7702550" y="4154488"/>
          <p14:tracePt t="31652" x="7710488" y="4138613"/>
          <p14:tracePt t="31660" x="7718425" y="4114800"/>
          <p14:tracePt t="31668" x="7718425" y="4098925"/>
          <p14:tracePt t="31677" x="7718425" y="4083050"/>
          <p14:tracePt t="31685" x="7718425" y="4067175"/>
          <p14:tracePt t="31694" x="7718425" y="4059238"/>
          <p14:tracePt t="31700" x="7718425" y="4043363"/>
          <p14:tracePt t="31725" x="7718425" y="4035425"/>
          <p14:tracePt t="31837" x="7718425" y="4019550"/>
          <p14:tracePt t="31861" x="7718425" y="4011613"/>
          <p14:tracePt t="32197" x="7726363" y="4027488"/>
          <p14:tracePt t="32204" x="7734300" y="4059238"/>
          <p14:tracePt t="32212" x="7734300" y="4075113"/>
          <p14:tracePt t="32221" x="7742238" y="4090988"/>
          <p14:tracePt t="32228" x="7742238" y="4098925"/>
          <p14:tracePt t="32237" x="7742238" y="4106863"/>
          <p14:tracePt t="32260" x="7742238" y="4114800"/>
          <p14:tracePt t="32268" x="7742238" y="4130675"/>
          <p14:tracePt t="32277" x="7742238" y="4146550"/>
          <p14:tracePt t="32284" x="7742238" y="4170363"/>
          <p14:tracePt t="32292" x="7742238" y="4178300"/>
          <p14:tracePt t="32300" x="7742238" y="4186238"/>
          <p14:tracePt t="32308" x="7742238" y="4194175"/>
          <p14:tracePt t="32364" x="7742238" y="4170363"/>
          <p14:tracePt t="32373" x="7742238" y="4146550"/>
          <p14:tracePt t="32383" x="7742238" y="4122738"/>
          <p14:tracePt t="32388" x="7742238" y="4098925"/>
          <p14:tracePt t="32396" x="7742238" y="4067175"/>
          <p14:tracePt t="32404" x="7750175" y="4051300"/>
          <p14:tracePt t="32413" x="7750175" y="4027488"/>
          <p14:tracePt t="32420" x="7758113" y="3995738"/>
          <p14:tracePt t="32428" x="7758113" y="3979863"/>
          <p14:tracePt t="32437" x="7766050" y="3956050"/>
          <p14:tracePt t="32446" x="7766050" y="3930650"/>
          <p14:tracePt t="32452" x="7766050" y="3906838"/>
          <p14:tracePt t="32461" x="7773988" y="3875088"/>
          <p14:tracePt t="32468" x="7781925" y="3851275"/>
          <p14:tracePt t="32477" x="7789863" y="3827463"/>
          <p14:tracePt t="32484" x="7789863" y="3811588"/>
          <p14:tracePt t="32492" x="7797800" y="3787775"/>
          <p14:tracePt t="32500" x="7797800" y="3763963"/>
          <p14:tracePt t="32508" x="7797800" y="3740150"/>
          <p14:tracePt t="32516" x="7797800" y="3716338"/>
          <p14:tracePt t="32525" x="7797800" y="3692525"/>
          <p14:tracePt t="32532" x="7797800" y="3668713"/>
          <p14:tracePt t="32540" x="7797800" y="3644900"/>
          <p14:tracePt t="32548" x="7797800" y="3621088"/>
          <p14:tracePt t="32556" x="7797800" y="3595688"/>
          <p14:tracePt t="32565" x="7797800" y="3571875"/>
          <p14:tracePt t="32572" x="7805738" y="3540125"/>
          <p14:tracePt t="32580" x="7813675" y="3508375"/>
          <p14:tracePt t="32588" x="7813675" y="3444875"/>
          <p14:tracePt t="32597" x="7821613" y="3389313"/>
          <p14:tracePt t="32604" x="7821613" y="3357563"/>
          <p14:tracePt t="32613" x="7829550" y="3309938"/>
          <p14:tracePt t="32621" x="7839075" y="3278188"/>
          <p14:tracePt t="32629" x="7847013" y="3213100"/>
          <p14:tracePt t="32636" x="7854950" y="3141663"/>
          <p14:tracePt t="32644" x="7870825" y="3070225"/>
          <p14:tracePt t="32652" x="7878763" y="3014663"/>
          <p14:tracePt t="32660" x="7878763" y="2959100"/>
          <p14:tracePt t="32668" x="7878763" y="2901950"/>
          <p14:tracePt t="32677" x="7878763" y="2830513"/>
          <p14:tracePt t="32684" x="7870825" y="2735263"/>
          <p14:tracePt t="32692" x="7847013" y="2600325"/>
          <p14:tracePt t="32700" x="7821613" y="2495550"/>
          <p14:tracePt t="32710" x="7797800" y="2408238"/>
          <p14:tracePt t="32716" x="7773988" y="2320925"/>
          <p14:tracePt t="32725" x="7750175" y="2241550"/>
          <p14:tracePt t="32732" x="7742238" y="2208213"/>
          <p14:tracePt t="32740" x="7742238" y="2184400"/>
          <p14:tracePt t="32748" x="7734300" y="2144713"/>
          <p14:tracePt t="32758" x="7726363" y="2120900"/>
          <p14:tracePt t="32764" x="7718425" y="2105025"/>
          <p14:tracePt t="32773" x="7710488" y="2081213"/>
          <p14:tracePt t="32780" x="7702550" y="2041525"/>
          <p14:tracePt t="32789" x="7694613" y="2009775"/>
          <p14:tracePt t="32796" x="7686675" y="1993900"/>
          <p14:tracePt t="32804" x="7678738" y="1985963"/>
          <p14:tracePt t="32813" x="7678738" y="1978025"/>
          <p14:tracePt t="32822" x="7678738" y="1970088"/>
          <p14:tracePt t="32836" x="7678738" y="1962150"/>
          <p14:tracePt t="32845" x="7670800" y="1946275"/>
          <p14:tracePt t="32852" x="7670800" y="1938338"/>
          <p14:tracePt t="32861" x="7662863" y="1930400"/>
          <p14:tracePt t="32879" x="7662863" y="1922463"/>
          <p14:tracePt t="32893" x="7662863" y="1914525"/>
          <p14:tracePt t="32972" x="7678738" y="1993900"/>
          <p14:tracePt t="32980" x="7702550" y="2049463"/>
          <p14:tracePt t="32989" x="7726363" y="2097088"/>
          <p14:tracePt t="32996" x="7750175" y="2152650"/>
          <p14:tracePt t="33005" x="7758113" y="2168525"/>
          <p14:tracePt t="33013" x="7758113" y="2176463"/>
          <p14:tracePt t="33020" x="7758113" y="2184400"/>
          <p14:tracePt t="33030" x="7758113" y="2192338"/>
          <p14:tracePt t="33045" x="7758113" y="2200275"/>
          <p14:tracePt t="33052" x="7758113" y="2208213"/>
          <p14:tracePt t="33060" x="7734300" y="2233613"/>
          <p14:tracePt t="33069" x="7710488" y="2281238"/>
          <p14:tracePt t="33076" x="7670800" y="2344738"/>
          <p14:tracePt t="33084" x="7639050" y="2392363"/>
          <p14:tracePt t="33094" x="7607300" y="2455863"/>
          <p14:tracePt t="33104" x="7575550" y="2527300"/>
          <p14:tracePt t="33108" x="7543800" y="2576513"/>
          <p14:tracePt t="33116" x="7519988" y="2632075"/>
          <p14:tracePt t="33124" x="7496175" y="2687638"/>
          <p14:tracePt t="33133" x="7454900" y="2743200"/>
          <p14:tracePt t="33140" x="7431088" y="2798763"/>
          <p14:tracePt t="33148" x="7415213" y="2870200"/>
          <p14:tracePt t="33156" x="7407275" y="2935288"/>
          <p14:tracePt t="33164" x="7399338" y="2990850"/>
          <p14:tracePt t="33173" x="7383463" y="3046413"/>
          <p14:tracePt t="33180" x="7375525" y="3086100"/>
          <p14:tracePt t="33188" x="7367588" y="3133725"/>
          <p14:tracePt t="33197" x="7367588" y="3165475"/>
          <p14:tracePt t="33205" x="7359650" y="3189288"/>
          <p14:tracePt t="33213" x="7351713" y="3213100"/>
          <p14:tracePt t="33220" x="7351713" y="3236913"/>
          <p14:tracePt t="33228" x="7343775" y="3270250"/>
          <p14:tracePt t="33237" x="7343775" y="3302000"/>
          <p14:tracePt t="33245" x="7343775" y="3357563"/>
          <p14:tracePt t="33252" x="7343775" y="3421063"/>
          <p14:tracePt t="33260" x="7351713" y="3500438"/>
          <p14:tracePt t="33269" x="7391400" y="3587750"/>
          <p14:tracePt t="33276" x="7431088" y="3692525"/>
          <p14:tracePt t="33284" x="7470775" y="3787775"/>
          <p14:tracePt t="33292" x="7527925" y="3875088"/>
          <p14:tracePt t="33300" x="7551738" y="3963988"/>
          <p14:tracePt t="33308" x="7567613" y="4019550"/>
          <p14:tracePt t="33317" x="7575550" y="4059238"/>
          <p14:tracePt t="33324" x="7575550" y="4083050"/>
          <p14:tracePt t="33332" x="7575550" y="4098925"/>
          <p14:tracePt t="33340" x="7575550" y="4122738"/>
          <p14:tracePt t="33349" x="7575550" y="4138613"/>
          <p14:tracePt t="33356" x="7583488" y="4170363"/>
          <p14:tracePt t="33364" x="7583488" y="4202113"/>
          <p14:tracePt t="33373" x="7599363" y="4265613"/>
          <p14:tracePt t="33382" x="7623175" y="4322763"/>
          <p14:tracePt t="33388" x="7654925" y="4425950"/>
          <p14:tracePt t="33397" x="7702550" y="4537075"/>
          <p14:tracePt t="33404" x="7758113" y="4673600"/>
          <p14:tracePt t="33413" x="7789863" y="4768850"/>
          <p14:tracePt t="33420" x="7829550" y="4872038"/>
          <p14:tracePt t="33429" x="7854950" y="4943475"/>
          <p14:tracePt t="33437" x="7878763" y="4984750"/>
          <p14:tracePt t="33445" x="7878763" y="5000625"/>
          <p14:tracePt t="33452" x="7878763" y="5008563"/>
          <p14:tracePt t="33460" x="7886700" y="5008563"/>
          <p14:tracePt t="33501" x="7886700" y="5024438"/>
          <p14:tracePt t="33511" x="7862888" y="5048250"/>
          <p14:tracePt t="33517" x="7854950" y="5064125"/>
          <p14:tracePt t="33525" x="7854950" y="5103813"/>
          <p14:tracePt t="33533" x="7854950" y="5167313"/>
          <p14:tracePt t="33541" x="7854950" y="5222875"/>
          <p14:tracePt t="33550" x="7854950" y="5286375"/>
          <p14:tracePt t="33557" x="7862888" y="5327650"/>
          <p14:tracePt t="33566" x="7878763" y="5351463"/>
          <p14:tracePt t="33573" x="7878763" y="5359400"/>
          <p14:tracePt t="33580" x="7886700" y="5375275"/>
          <p14:tracePt t="33597" x="7886700" y="5383213"/>
          <p14:tracePt t="33604" x="7886700" y="5399088"/>
          <p14:tracePt t="33612" x="7886700" y="5414963"/>
          <p14:tracePt t="33620" x="7886700" y="5430838"/>
          <p14:tracePt t="33628" x="7886700" y="5454650"/>
          <p14:tracePt t="33637" x="7886700" y="5478463"/>
          <p14:tracePt t="33645" x="7886700" y="5486400"/>
          <p14:tracePt t="33652" x="7886700" y="5494338"/>
          <p14:tracePt t="33740" x="7886700" y="5502275"/>
          <p14:tracePt t="33748" x="7894638" y="5510213"/>
          <p14:tracePt t="33756" x="7894638" y="5518150"/>
          <p14:tracePt t="33868" x="7894638" y="5486400"/>
          <p14:tracePt t="33877" x="7894638" y="5462588"/>
          <p14:tracePt t="33884" x="7894638" y="5430838"/>
          <p14:tracePt t="33892" x="7894638" y="5399088"/>
          <p14:tracePt t="33900" x="7894638" y="5367338"/>
          <p14:tracePt t="33908" x="7894638" y="5327650"/>
          <p14:tracePt t="33916" x="7894638" y="5294313"/>
          <p14:tracePt t="33925" x="7894638" y="5246688"/>
          <p14:tracePt t="33932" x="7894638" y="5207000"/>
          <p14:tracePt t="33940" x="7894638" y="5151438"/>
          <p14:tracePt t="33948" x="7894638" y="5111750"/>
          <p14:tracePt t="33956" x="7902575" y="5064125"/>
          <p14:tracePt t="33964" x="7902575" y="5024438"/>
          <p14:tracePt t="33973" x="7902575" y="4984750"/>
          <p14:tracePt t="33980" x="7902575" y="4959350"/>
          <p14:tracePt t="33988" x="7902575" y="4951413"/>
          <p14:tracePt t="33996" x="7902575" y="4943475"/>
          <p14:tracePt t="34004" x="7902575" y="4935538"/>
          <p14:tracePt t="34021" x="7902575" y="4919663"/>
          <p14:tracePt t="34028" x="7902575" y="4911725"/>
          <p14:tracePt t="34038" x="7902575" y="4895850"/>
          <p14:tracePt t="34044" x="7902575" y="4872038"/>
          <p14:tracePt t="34053" x="7894638" y="4848225"/>
          <p14:tracePt t="34061" x="7878763" y="4808538"/>
          <p14:tracePt t="34069" x="7862888" y="4768850"/>
          <p14:tracePt t="34078" x="7839075" y="4705350"/>
          <p14:tracePt t="34087" x="7829550" y="4665663"/>
          <p14:tracePt t="34094" x="7813675" y="4624388"/>
          <p14:tracePt t="34100" x="7813675" y="4592638"/>
          <p14:tracePt t="34109" x="7813675" y="4568825"/>
          <p14:tracePt t="34117" x="7813675" y="4545013"/>
          <p14:tracePt t="34125" x="7805738" y="4537075"/>
          <p14:tracePt t="34137" x="7797800" y="4521200"/>
          <p14:tracePt t="34157" x="7797800" y="4513263"/>
          <p14:tracePt t="34172" x="7789863" y="4513263"/>
          <p14:tracePt t="34180" x="7781925" y="4497388"/>
          <p14:tracePt t="34188" x="7781925" y="4465638"/>
          <p14:tracePt t="34196" x="7766050" y="4418013"/>
          <p14:tracePt t="34205" x="7758113" y="4338638"/>
          <p14:tracePt t="34212" x="7734300" y="4257675"/>
          <p14:tracePt t="34221" x="7718425" y="4186238"/>
          <p14:tracePt t="34228" x="7702550" y="4098925"/>
          <p14:tracePt t="34237" x="7686675" y="4027488"/>
          <p14:tracePt t="34245" x="7678738" y="3979863"/>
          <p14:tracePt t="34252" x="7670800" y="3948113"/>
          <p14:tracePt t="34260" x="7662863" y="3898900"/>
          <p14:tracePt t="34268" x="7662863" y="3859213"/>
          <p14:tracePt t="34276" x="7662863" y="3795713"/>
          <p14:tracePt t="34284" x="7654925" y="3732213"/>
          <p14:tracePt t="34292" x="7654925" y="3652838"/>
          <p14:tracePt t="34300" x="7654925" y="3587750"/>
          <p14:tracePt t="34309" x="7654925" y="3508375"/>
          <p14:tracePt t="34317" x="7654925" y="3421063"/>
          <p14:tracePt t="34324" x="7654925" y="3325813"/>
          <p14:tracePt t="34332" x="7654925" y="3221038"/>
          <p14:tracePt t="34340" x="7654925" y="3125788"/>
          <p14:tracePt t="34349" x="7654925" y="3022600"/>
          <p14:tracePt t="34356" x="7654925" y="2894013"/>
          <p14:tracePt t="34364" x="7654925" y="2798763"/>
          <p14:tracePt t="34372" x="7654925" y="2711450"/>
          <p14:tracePt t="34380" x="7654925" y="2640013"/>
          <p14:tracePt t="34389" x="7654925" y="2584450"/>
          <p14:tracePt t="34397" x="7662863" y="2551113"/>
          <p14:tracePt t="34404" x="7670800" y="2519363"/>
          <p14:tracePt t="34413" x="7678738" y="2495550"/>
          <p14:tracePt t="34421" x="7686675" y="2479675"/>
          <p14:tracePt t="34430" x="7702550" y="2463800"/>
          <p14:tracePt t="34436" x="7702550" y="2455863"/>
          <p14:tracePt t="34445" x="7710488" y="2439988"/>
          <p14:tracePt t="34453" x="7718425" y="2439988"/>
          <p14:tracePt t="34461" x="7718425" y="2432050"/>
          <p14:tracePt t="34469" x="7718425" y="2424113"/>
          <p14:tracePt t="34492" x="7718425" y="2416175"/>
          <p14:tracePt t="34501" x="7718425" y="2408238"/>
          <p14:tracePt t="34509" x="7726363" y="2400300"/>
          <p14:tracePt t="34516" x="7734300" y="2384425"/>
          <p14:tracePt t="34525" x="7742238" y="2368550"/>
          <p14:tracePt t="34533" x="7742238" y="2360613"/>
          <p14:tracePt t="34541" x="7750175" y="2352675"/>
          <p14:tracePt t="34550" x="7750175" y="2328863"/>
          <p14:tracePt t="34557" x="7758113" y="2320925"/>
          <p14:tracePt t="34566" x="7766050" y="2305050"/>
          <p14:tracePt t="34575" x="7766050" y="2297113"/>
          <p14:tracePt t="34580" x="7766050" y="2289175"/>
          <p14:tracePt t="34588" x="7766050" y="2281238"/>
          <p14:tracePt t="34604" x="7766050" y="2273300"/>
          <p14:tracePt t="34628" x="7773988" y="2273300"/>
          <p14:tracePt t="34680" x="7773988" y="2265363"/>
          <p14:tracePt t="34684" x="7781925" y="2249488"/>
          <p14:tracePt t="34692" x="7781925" y="2241550"/>
          <p14:tracePt t="34700" x="7781925" y="2233613"/>
          <p14:tracePt t="34709" x="7789863" y="2224088"/>
          <p14:tracePt t="34717" x="7789863" y="2216150"/>
          <p14:tracePt t="34822" x="7789863" y="2224088"/>
          <p14:tracePt t="34829" x="7789863" y="2273300"/>
          <p14:tracePt t="34836" x="7789863" y="2312988"/>
          <p14:tracePt t="34844" x="7789863" y="2368550"/>
          <p14:tracePt t="34852" x="7789863" y="2408238"/>
          <p14:tracePt t="34861" x="7781925" y="2487613"/>
          <p14:tracePt t="34879" x="7742238" y="2624138"/>
          <p14:tracePt t="34884" x="7710488" y="2695575"/>
          <p14:tracePt t="34893" x="7694613" y="2767013"/>
          <p14:tracePt t="34900" x="7678738" y="2806700"/>
          <p14:tracePt t="34908" x="7670800" y="2846388"/>
          <p14:tracePt t="34916" x="7662863" y="2878138"/>
          <p14:tracePt t="34925" x="7646988" y="2927350"/>
          <p14:tracePt t="34933" x="7646988" y="2967038"/>
          <p14:tracePt t="34941" x="7646988" y="3038475"/>
          <p14:tracePt t="34948" x="7646988" y="3086100"/>
          <p14:tracePt t="34957" x="7646988" y="3149600"/>
          <p14:tracePt t="34964" x="7646988" y="3213100"/>
          <p14:tracePt t="34972" x="7646988" y="3278188"/>
          <p14:tracePt t="34980" x="7646988" y="3357563"/>
          <p14:tracePt t="34989" x="7646988" y="3436938"/>
          <p14:tracePt t="34999" x="7646988" y="3524250"/>
          <p14:tracePt t="35005" x="7646988" y="3621088"/>
          <p14:tracePt t="35012" x="7646988" y="3716338"/>
          <p14:tracePt t="35020" x="7646988" y="3787775"/>
          <p14:tracePt t="35028" x="7654925" y="3867150"/>
          <p14:tracePt t="35036" x="7662863" y="3922713"/>
          <p14:tracePt t="35045" x="7670800" y="3971925"/>
          <p14:tracePt t="35052" x="7678738" y="4019550"/>
          <p14:tracePt t="35061" x="7694613" y="4083050"/>
          <p14:tracePt t="35073" x="7702550" y="4130675"/>
          <p14:tracePt t="35076" x="7718425" y="4194175"/>
          <p14:tracePt t="35084" x="7726363" y="4249738"/>
          <p14:tracePt t="35093" x="7742238" y="4306888"/>
          <p14:tracePt t="35101" x="7758113" y="4354513"/>
          <p14:tracePt t="35109" x="7766050" y="4394200"/>
          <p14:tracePt t="35116" x="7773988" y="4433888"/>
          <p14:tracePt t="35125" x="7781925" y="4489450"/>
          <p14:tracePt t="35133" x="7797800" y="4560888"/>
          <p14:tracePt t="35142" x="7829550" y="4649788"/>
          <p14:tracePt t="35148" x="7878763" y="4760913"/>
          <p14:tracePt t="35157" x="7942263" y="4887913"/>
          <p14:tracePt t="35165" x="7981950" y="4967288"/>
          <p14:tracePt t="35173" x="8037513" y="5048250"/>
          <p14:tracePt t="35181" x="8069263" y="5095875"/>
          <p14:tracePt t="35189" x="8077200" y="5111750"/>
          <p14:tracePt t="35196" x="8085138" y="5119688"/>
          <p14:tracePt t="35213" x="8093075" y="5127625"/>
          <p14:tracePt t="35237" x="8093075" y="5135563"/>
          <p14:tracePt t="35246" x="8093075" y="5143500"/>
          <p14:tracePt t="35252" x="8077200" y="5159375"/>
          <p14:tracePt t="35260" x="8061325" y="5167313"/>
          <p14:tracePt t="35268" x="8045450" y="5199063"/>
          <p14:tracePt t="35276" x="8021638" y="5222875"/>
          <p14:tracePt t="35285" x="8005763" y="5246688"/>
          <p14:tracePt t="35293" x="7997825" y="5278438"/>
          <p14:tracePt t="35301" x="7981950" y="5310188"/>
          <p14:tracePt t="35309" x="7974013" y="5335588"/>
          <p14:tracePt t="35317" x="7974013" y="5359400"/>
          <p14:tracePt t="35326" x="7974013" y="5375275"/>
          <p14:tracePt t="35333" x="7974013" y="5391150"/>
          <p14:tracePt t="35341" x="7974013" y="5399088"/>
          <p14:tracePt t="35349" x="7966075" y="5407025"/>
          <p14:tracePt t="35364" x="7958138" y="5414963"/>
          <p14:tracePt t="35372" x="7958138" y="5422900"/>
          <p14:tracePt t="35382" x="7950200" y="5430838"/>
          <p14:tracePt t="35404" x="7950200" y="5438775"/>
          <p14:tracePt t="38301" x="7934325" y="5438775"/>
          <p14:tracePt t="38308" x="7918450" y="5430838"/>
          <p14:tracePt t="38316" x="7918450" y="5422900"/>
          <p14:tracePt t="38324" x="7910513" y="5414963"/>
          <p14:tracePt t="38332" x="7902575" y="5399088"/>
          <p14:tracePt t="38340" x="7894638" y="5391150"/>
          <p14:tracePt t="38348" x="7894638" y="5383213"/>
          <p14:tracePt t="38356" x="7886700" y="5375275"/>
          <p14:tracePt t="38484" x="7886700" y="5367338"/>
          <p14:tracePt t="38492" x="7870825" y="5343525"/>
          <p14:tracePt t="38501" x="7870825" y="5327650"/>
          <p14:tracePt t="38508" x="7862888" y="5319713"/>
          <p14:tracePt t="38516" x="7854950" y="5302250"/>
          <p14:tracePt t="38525" x="7847013" y="5278438"/>
          <p14:tracePt t="38533" x="7847013" y="5262563"/>
          <p14:tracePt t="38541" x="7847013" y="5254625"/>
          <p14:tracePt t="38549" x="7839075" y="5238750"/>
          <p14:tracePt t="38558" x="7829550" y="5214938"/>
          <p14:tracePt t="38565" x="7829550" y="5199063"/>
          <p14:tracePt t="38572" x="7829550" y="5183188"/>
          <p14:tracePt t="38580" x="7829550" y="5167313"/>
          <p14:tracePt t="38588" x="7829550" y="5159375"/>
          <p14:tracePt t="38596" x="7829550" y="5143500"/>
          <p14:tracePt t="38605" x="7829550" y="5135563"/>
          <p14:tracePt t="38613" x="7829550" y="5119688"/>
          <p14:tracePt t="38621" x="7829550" y="5103813"/>
          <p14:tracePt t="38628" x="7829550" y="5087938"/>
          <p14:tracePt t="38637" x="7829550" y="5072063"/>
          <p14:tracePt t="38644" x="7829550" y="5048250"/>
          <p14:tracePt t="38652" x="7829550" y="5016500"/>
          <p14:tracePt t="38660" x="7829550" y="4976813"/>
          <p14:tracePt t="38668" x="7829550" y="4943475"/>
          <p14:tracePt t="38676" x="7829550" y="4911725"/>
          <p14:tracePt t="38685" x="7829550" y="4887913"/>
          <p14:tracePt t="38693" x="7821613" y="4864100"/>
          <p14:tracePt t="38700" x="7821613" y="4856163"/>
          <p14:tracePt t="38709" x="7821613" y="4840288"/>
          <p14:tracePt t="38716" x="7821613" y="4832350"/>
          <p14:tracePt t="38788" x="7813675" y="4816475"/>
          <p14:tracePt t="38796" x="7813675" y="4792663"/>
          <p14:tracePt t="38804" x="7813675" y="4784725"/>
          <p14:tracePt t="38813" x="7813675" y="4776788"/>
          <p14:tracePt t="38820" x="7813675" y="4760913"/>
          <p14:tracePt t="38828" x="7805738" y="4760913"/>
          <p14:tracePt t="38836" x="7805738" y="4752975"/>
          <p14:tracePt t="39565" x="7797800" y="4768850"/>
          <p14:tracePt t="39572" x="7797800" y="4776788"/>
          <p14:tracePt t="39580" x="7797800" y="4792663"/>
          <p14:tracePt t="39588" x="7797800" y="4808538"/>
          <p14:tracePt t="39596" x="7797800" y="4832350"/>
          <p14:tracePt t="39604" x="7789863" y="4864100"/>
          <p14:tracePt t="39613" x="7789863" y="4887913"/>
          <p14:tracePt t="39620" x="7789863" y="4919663"/>
          <p14:tracePt t="39628" x="7781925" y="4943475"/>
          <p14:tracePt t="39636" x="7781925" y="4967288"/>
          <p14:tracePt t="39645" x="7773988" y="4992688"/>
          <p14:tracePt t="39652" x="7773988" y="5008563"/>
          <p14:tracePt t="39661" x="7766050" y="5032375"/>
          <p14:tracePt t="39668" x="7766050" y="5048250"/>
          <p14:tracePt t="39678" x="7766050" y="5072063"/>
          <p14:tracePt t="39684" x="7766050" y="5095875"/>
          <p14:tracePt t="39692" x="7766050" y="5127625"/>
          <p14:tracePt t="39700" x="7773988" y="5175250"/>
          <p14:tracePt t="39709" x="7789863" y="5207000"/>
          <p14:tracePt t="39716" x="7805738" y="5254625"/>
          <p14:tracePt t="39725" x="7821613" y="5294313"/>
          <p14:tracePt t="39732" x="7839075" y="5319713"/>
          <p14:tracePt t="39741" x="7839075" y="5343525"/>
          <p14:tracePt t="39749" x="7839075" y="5351463"/>
          <p14:tracePt t="39758" x="7839075" y="5367338"/>
          <p14:tracePt t="39764" x="7839075" y="5383213"/>
          <p14:tracePt t="39780" x="7839075" y="5399088"/>
          <p14:tracePt t="39796" x="7839075" y="5407025"/>
          <p14:tracePt t="39813" x="7839075" y="5414963"/>
          <p14:tracePt t="39820" x="7829550" y="5422900"/>
          <p14:tracePt t="39828" x="7829550" y="5430838"/>
          <p14:tracePt t="44917" x="7821613" y="5399088"/>
          <p14:tracePt t="44925" x="7821613" y="5383213"/>
          <p14:tracePt t="44933" x="7813675" y="5367338"/>
          <p14:tracePt t="44941" x="7813675" y="5343525"/>
          <p14:tracePt t="44950" x="7805738" y="5327650"/>
          <p14:tracePt t="44956" x="7805738" y="5310188"/>
          <p14:tracePt t="44964" x="7797800" y="5302250"/>
          <p14:tracePt t="44973" x="7797800" y="5294313"/>
          <p14:tracePt t="44980" x="7789863" y="5270500"/>
          <p14:tracePt t="44999" x="7789863" y="5262563"/>
          <p14:tracePt t="45009" x="7789863" y="5246688"/>
          <p14:tracePt t="45013" x="7789863" y="5238750"/>
          <p14:tracePt t="45021" x="7789863" y="5222875"/>
          <p14:tracePt t="45030" x="7789863" y="5207000"/>
          <p14:tracePt t="45037" x="7789863" y="5175250"/>
          <p14:tracePt t="45046" x="7789863" y="5119688"/>
          <p14:tracePt t="45055" x="7789863" y="5056188"/>
          <p14:tracePt t="45060" x="7789863" y="5000625"/>
          <p14:tracePt t="45070" x="7797800" y="4943475"/>
          <p14:tracePt t="45076" x="7797800" y="4887913"/>
          <p14:tracePt t="45085" x="7797800" y="4848225"/>
          <p14:tracePt t="45092" x="7797800" y="4808538"/>
          <p14:tracePt t="45100" x="7797800" y="4768850"/>
          <p14:tracePt t="45109" x="7797800" y="4737100"/>
          <p14:tracePt t="45117" x="7789863" y="4705350"/>
          <p14:tracePt t="45125" x="7781925" y="4665663"/>
          <p14:tracePt t="45136" x="7773988" y="4624388"/>
          <p14:tracePt t="45140" x="7766050" y="4584700"/>
          <p14:tracePt t="45148" x="7766050" y="4552950"/>
          <p14:tracePt t="45156" x="7766050" y="4521200"/>
          <p14:tracePt t="45165" x="7766050" y="4489450"/>
          <p14:tracePt t="45172" x="7766050" y="4457700"/>
          <p14:tracePt t="45180" x="7758113" y="4410075"/>
          <p14:tracePt t="45188" x="7758113" y="4362450"/>
          <p14:tracePt t="45196" x="7758113" y="4306888"/>
          <p14:tracePt t="45205" x="7766050" y="4265613"/>
          <p14:tracePt t="45213" x="7773988" y="4225925"/>
          <p14:tracePt t="45221" x="7789863" y="4170363"/>
          <p14:tracePt t="45228" x="7805738" y="4122738"/>
          <p14:tracePt t="45237" x="7821613" y="4075113"/>
          <p14:tracePt t="45244" x="7839075" y="4027488"/>
          <p14:tracePt t="45252" x="7847013" y="3995738"/>
          <p14:tracePt t="45261" x="7854950" y="3948113"/>
          <p14:tracePt t="45268" x="7862888" y="3906838"/>
          <p14:tracePt t="45277" x="7870825" y="3867150"/>
          <p14:tracePt t="45284" x="7878763" y="3835400"/>
          <p14:tracePt t="45292" x="7886700" y="3803650"/>
          <p14:tracePt t="45300" x="7894638" y="3763963"/>
          <p14:tracePt t="45308" x="7894638" y="3732213"/>
          <p14:tracePt t="45317" x="7902575" y="3700463"/>
          <p14:tracePt t="45324" x="7902575" y="3676650"/>
          <p14:tracePt t="45332" x="7902575" y="3644900"/>
          <p14:tracePt t="45340" x="7910513" y="3621088"/>
          <p14:tracePt t="45348" x="7918450" y="3595688"/>
          <p14:tracePt t="45356" x="7918450" y="3587750"/>
          <p14:tracePt t="45364" x="7926388" y="3579813"/>
          <p14:tracePt t="45372" x="7926388" y="3571875"/>
          <p14:tracePt t="45453" x="7926388" y="3563938"/>
          <p14:tracePt t="45462" x="7934325" y="3556000"/>
          <p14:tracePt t="45469" x="7934325" y="3548063"/>
          <p14:tracePt t="45478" x="7942263" y="3548063"/>
          <p14:tracePt t="45484" x="7950200" y="3532188"/>
          <p14:tracePt t="45500" x="7958138" y="3524250"/>
          <p14:tracePt t="45517" x="7966075" y="3516313"/>
          <p14:tracePt t="45533" x="7974013" y="3516313"/>
          <p14:tracePt t="45540" x="7981950" y="3508375"/>
          <p14:tracePt t="45556" x="7989888" y="3500438"/>
          <p14:tracePt t="45564" x="7997825" y="3500438"/>
          <p14:tracePt t="45572" x="8005763" y="3500438"/>
          <p14:tracePt t="45580" x="8021638" y="3492500"/>
          <p14:tracePt t="45589" x="8029575" y="3484563"/>
          <p14:tracePt t="45597" x="8037513" y="3484563"/>
          <p14:tracePt t="45604" x="8053388" y="3476625"/>
          <p14:tracePt t="45613" x="8069263" y="3468688"/>
          <p14:tracePt t="45620" x="8077200" y="3468688"/>
          <p14:tracePt t="45628" x="8093075" y="3468688"/>
          <p14:tracePt t="45636" x="8108950" y="3468688"/>
          <p14:tracePt t="45645" x="8108950" y="3460750"/>
          <p14:tracePt t="45652" x="8116888" y="3460750"/>
          <p14:tracePt t="45660" x="8132763" y="3452813"/>
          <p14:tracePt t="45668" x="8148638" y="3452813"/>
          <p14:tracePt t="45678" x="8156575" y="3452813"/>
          <p14:tracePt t="45684" x="8172450" y="3452813"/>
          <p14:tracePt t="45692" x="8189913" y="3452813"/>
          <p14:tracePt t="45701" x="8213725" y="3452813"/>
          <p14:tracePt t="45710" x="8229600" y="3452813"/>
          <p14:tracePt t="45716" x="8253413" y="3444875"/>
          <p14:tracePt t="45724" x="8277225" y="3444875"/>
          <p14:tracePt t="45732" x="8293100" y="3444875"/>
          <p14:tracePt t="45741" x="8316913" y="3444875"/>
          <p14:tracePt t="45748" x="8348663" y="3444875"/>
          <p14:tracePt t="45758" x="8380413" y="3444875"/>
          <p14:tracePt t="45764" x="8420100" y="3444875"/>
          <p14:tracePt t="45772" x="8475663" y="3444875"/>
          <p14:tracePt t="45780" x="8540750" y="3444875"/>
          <p14:tracePt t="45788" x="8604250" y="3444875"/>
          <p14:tracePt t="45796" x="8659813" y="3444875"/>
          <p14:tracePt t="45805" x="8731250" y="3444875"/>
          <p14:tracePt t="45813" x="8818563" y="3444875"/>
          <p14:tracePt t="45821" x="8874125" y="3444875"/>
          <p14:tracePt t="45828" x="8939213" y="3444875"/>
          <p14:tracePt t="45837" x="9002713" y="3444875"/>
          <p14:tracePt t="45846" x="9050338" y="3444875"/>
          <p14:tracePt t="45855" x="9129713" y="3444875"/>
          <p14:tracePt t="45860" x="9201150" y="3444875"/>
          <p14:tracePt t="45879" x="9290050" y="3444875"/>
          <p14:tracePt t="45884" x="9313863" y="3444875"/>
          <p14:tracePt t="45893" x="9321800" y="3444875"/>
          <p14:tracePt t="45900" x="9329738" y="3444875"/>
          <p14:tracePt t="45908" x="9345613" y="3444875"/>
          <p14:tracePt t="45924" x="9361488" y="3436938"/>
          <p14:tracePt t="45932" x="9385300" y="3436938"/>
          <p14:tracePt t="45940" x="9409113" y="3429000"/>
          <p14:tracePt t="45948" x="9448800" y="3429000"/>
          <p14:tracePt t="45956" x="9488488" y="3421063"/>
          <p14:tracePt t="45964" x="9544050" y="3413125"/>
          <p14:tracePt t="45973" x="9625013" y="3405188"/>
          <p14:tracePt t="45980" x="9680575" y="3389313"/>
          <p14:tracePt t="45988" x="9728200" y="3389313"/>
          <p14:tracePt t="45997" x="9783763" y="3381375"/>
          <p14:tracePt t="46005" x="9863138" y="3357563"/>
          <p14:tracePt t="46012" x="9936163" y="3349625"/>
          <p14:tracePt t="46020" x="10015538" y="3341688"/>
          <p14:tracePt t="46028" x="10079038" y="3333750"/>
          <p14:tracePt t="46037" x="10166350" y="3325813"/>
          <p14:tracePt t="46045" x="10245725" y="3325813"/>
          <p14:tracePt t="46054" x="10326688" y="3325813"/>
          <p14:tracePt t="46060" x="10398125" y="3325813"/>
          <p14:tracePt t="46068" x="10453688" y="3325813"/>
          <p14:tracePt t="46076" x="10477500" y="3325813"/>
          <p14:tracePt t="46087" x="10517188" y="3325813"/>
          <p14:tracePt t="46093" x="10556875" y="3325813"/>
          <p14:tracePt t="46102" x="10580688" y="3325813"/>
          <p14:tracePt t="46109" x="10604500" y="3325813"/>
          <p14:tracePt t="46117" x="10620375" y="3325813"/>
          <p14:tracePt t="46125" x="10637838" y="3325813"/>
          <p14:tracePt t="46135" x="10653713" y="3325813"/>
          <p14:tracePt t="46140" x="10677525" y="3325813"/>
          <p14:tracePt t="46148" x="10685463" y="3325813"/>
          <p14:tracePt t="46156" x="10693400" y="3325813"/>
          <p14:tracePt t="46164" x="10709275" y="3325813"/>
          <p14:tracePt t="46196" x="10709275" y="3317875"/>
          <p14:tracePt t="46220" x="10717213" y="3317875"/>
          <p14:tracePt t="46228" x="10764838" y="3309938"/>
          <p14:tracePt t="46237" x="10860088" y="3309938"/>
          <p14:tracePt t="46244" x="10996613" y="3325813"/>
          <p14:tracePt t="46253" x="11202988" y="3349625"/>
          <p14:tracePt t="46260" x="11450638" y="3373438"/>
          <p14:tracePt t="46268" x="11714163" y="3397250"/>
          <p14:tracePt t="46277" x="11960225" y="3413125"/>
          <p14:tracePt t="46284" x="12112625" y="3413125"/>
          <p14:tracePt t="46484" x="12144375" y="3381375"/>
          <p14:tracePt t="46493" x="12096750" y="3381375"/>
          <p14:tracePt t="46501" x="12041188" y="3381375"/>
          <p14:tracePt t="46508" x="11976100" y="3381375"/>
          <p14:tracePt t="46516" x="11904663" y="3381375"/>
          <p14:tracePt t="46525" x="11841163" y="3373438"/>
          <p14:tracePt t="46532" x="11753850" y="3373438"/>
          <p14:tracePt t="46540" x="11682413" y="3365500"/>
          <p14:tracePt t="46548" x="11609388" y="3365500"/>
          <p14:tracePt t="46556" x="11522075" y="3365500"/>
          <p14:tracePt t="46564" x="11434763" y="3357563"/>
          <p14:tracePt t="46572" x="11355388" y="3357563"/>
          <p14:tracePt t="46580" x="11242675" y="3349625"/>
          <p14:tracePt t="46588" x="11115675" y="3349625"/>
          <p14:tracePt t="46596" x="10980738" y="3341688"/>
          <p14:tracePt t="46604" x="10820400" y="3325813"/>
          <p14:tracePt t="46612" x="10661650" y="3317875"/>
          <p14:tracePt t="46621" x="10509250" y="3317875"/>
          <p14:tracePt t="46628" x="10374313" y="3309938"/>
          <p14:tracePt t="46636" x="10221913" y="3309938"/>
          <p14:tracePt t="46644" x="10086975" y="3309938"/>
          <p14:tracePt t="46653" x="9967913" y="3309938"/>
          <p14:tracePt t="46661" x="9879013" y="3309938"/>
          <p14:tracePt t="46668" x="9807575" y="3309938"/>
          <p14:tracePt t="46677" x="9767888" y="3317875"/>
          <p14:tracePt t="46687" x="9736138" y="3333750"/>
          <p14:tracePt t="46695" x="9720263" y="3333750"/>
          <p14:tracePt t="46700" x="9712325" y="3333750"/>
          <p14:tracePt t="46709" x="9704388" y="3341688"/>
          <p14:tracePt t="46716" x="9696450" y="3341688"/>
          <p14:tracePt t="46725" x="9688513" y="3349625"/>
          <p14:tracePt t="46732" x="9672638" y="3349625"/>
          <p14:tracePt t="46741" x="9656763" y="3349625"/>
          <p14:tracePt t="46748" x="9648825" y="3349625"/>
          <p14:tracePt t="46757" x="9625013" y="3357563"/>
          <p14:tracePt t="46765" x="9601200" y="3365500"/>
          <p14:tracePt t="46773" x="9575800" y="3373438"/>
          <p14:tracePt t="46780" x="9536113" y="3373438"/>
          <p14:tracePt t="46789" x="9496425" y="3381375"/>
          <p14:tracePt t="46796" x="9432925" y="3389313"/>
          <p14:tracePt t="46804" x="9377363" y="3389313"/>
          <p14:tracePt t="46813" x="9321800" y="3397250"/>
          <p14:tracePt t="46822" x="9258300" y="3397250"/>
          <p14:tracePt t="46828" x="9185275" y="3397250"/>
          <p14:tracePt t="46836" x="9121775" y="3397250"/>
          <p14:tracePt t="46846" x="9042400" y="3397250"/>
          <p14:tracePt t="46854" x="8970963" y="3397250"/>
          <p14:tracePt t="46860" x="8907463" y="3397250"/>
          <p14:tracePt t="46868" x="8818563" y="3397250"/>
          <p14:tracePt t="46877" x="8739188" y="3397250"/>
          <p14:tracePt t="46896" x="8596313" y="3397250"/>
          <p14:tracePt t="46900" x="8548688" y="3397250"/>
          <p14:tracePt t="46909" x="8499475" y="3397250"/>
          <p14:tracePt t="46916" x="8467725" y="3397250"/>
          <p14:tracePt t="46924" x="8435975" y="3405188"/>
          <p14:tracePt t="46932" x="8420100" y="3405188"/>
          <p14:tracePt t="46940" x="8404225" y="3405188"/>
          <p14:tracePt t="46948" x="8396288" y="3405188"/>
          <p14:tracePt t="46964" x="8388350" y="3405188"/>
          <p14:tracePt t="46973" x="8388350" y="3413125"/>
          <p14:tracePt t="46980" x="8380413" y="3413125"/>
          <p14:tracePt t="46996" x="8372475" y="3413125"/>
          <p14:tracePt t="47004" x="8356600" y="3413125"/>
          <p14:tracePt t="47013" x="8340725" y="3413125"/>
          <p14:tracePt t="47021" x="8316913" y="3413125"/>
          <p14:tracePt t="47029" x="8293100" y="3413125"/>
          <p14:tracePt t="47039" x="8277225" y="3413125"/>
          <p14:tracePt t="47045" x="8245475" y="3413125"/>
          <p14:tracePt t="47052" x="8213725" y="3413125"/>
          <p14:tracePt t="47060" x="8164513" y="3421063"/>
          <p14:tracePt t="47068" x="8124825" y="3421063"/>
          <p14:tracePt t="47076" x="8069263" y="3421063"/>
          <p14:tracePt t="47084" x="8045450" y="3421063"/>
          <p14:tracePt t="47092" x="8029575" y="3421063"/>
          <p14:tracePt t="47100" x="8013700" y="3421063"/>
          <p14:tracePt t="47109" x="8005763" y="3421063"/>
          <p14:tracePt t="47116" x="7989888" y="3421063"/>
          <p14:tracePt t="47125" x="7981950" y="3421063"/>
          <p14:tracePt t="47132" x="7966075" y="3421063"/>
          <p14:tracePt t="47140" x="7958138" y="3421063"/>
          <p14:tracePt t="47148" x="7950200" y="3421063"/>
          <p14:tracePt t="47157" x="7942263" y="3421063"/>
          <p14:tracePt t="47165" x="7934325" y="3421063"/>
          <p14:tracePt t="47172" x="7926388" y="3421063"/>
          <p14:tracePt t="47180" x="7918450" y="3421063"/>
          <p14:tracePt t="47212" x="7910513" y="3421063"/>
          <p14:tracePt t="48116" x="7910513" y="3484563"/>
          <p14:tracePt t="48125" x="7918450" y="3516313"/>
          <p14:tracePt t="48132" x="7918450" y="3571875"/>
          <p14:tracePt t="48140" x="7926388" y="3613150"/>
          <p14:tracePt t="48148" x="7926388" y="3644900"/>
          <p14:tracePt t="48156" x="7926388" y="3700463"/>
          <p14:tracePt t="48165" x="7926388" y="3756025"/>
          <p14:tracePt t="48172" x="7926388" y="3779838"/>
          <p14:tracePt t="48180" x="7926388" y="3811588"/>
          <p14:tracePt t="48188" x="7926388" y="3843338"/>
          <p14:tracePt t="48196" x="7926388" y="3875088"/>
          <p14:tracePt t="48204" x="7918450" y="3930650"/>
          <p14:tracePt t="48212" x="7910513" y="3987800"/>
          <p14:tracePt t="48220" x="7902575" y="4043363"/>
          <p14:tracePt t="48228" x="7886700" y="4098925"/>
          <p14:tracePt t="48237" x="7862888" y="4154488"/>
          <p14:tracePt t="48244" x="7839075" y="4210050"/>
          <p14:tracePt t="48253" x="7797800" y="4281488"/>
          <p14:tracePt t="48260" x="7766050" y="4330700"/>
          <p14:tracePt t="48269" x="7726363" y="4386263"/>
          <p14:tracePt t="48277" x="7694613" y="4441825"/>
          <p14:tracePt t="48284" x="7678738" y="4489450"/>
          <p14:tracePt t="48292" x="7662863" y="4537075"/>
          <p14:tracePt t="48300" x="7662863" y="4584700"/>
          <p14:tracePt t="48308" x="7654925" y="4624388"/>
          <p14:tracePt t="48316" x="7646988" y="4657725"/>
          <p14:tracePt t="48324" x="7639050" y="4697413"/>
          <p14:tracePt t="48332" x="7631113" y="4721225"/>
          <p14:tracePt t="48341" x="7631113" y="4729163"/>
          <p14:tracePt t="48348" x="7631113" y="4745038"/>
          <p14:tracePt t="48356" x="7623175" y="4760913"/>
          <p14:tracePt t="48372" x="7623175" y="4768850"/>
          <p14:tracePt t="48388" x="7615238" y="4784725"/>
          <p14:tracePt t="48397" x="7615238" y="4800600"/>
          <p14:tracePt t="48404" x="7615238" y="4824413"/>
          <p14:tracePt t="48413" x="7607300" y="4856163"/>
          <p14:tracePt t="48420" x="7607300" y="4879975"/>
          <p14:tracePt t="48428" x="7607300" y="4919663"/>
          <p14:tracePt t="48436" x="7607300" y="4976813"/>
          <p14:tracePt t="48445" x="7623175" y="5016500"/>
          <p14:tracePt t="48453" x="7639050" y="5064125"/>
          <p14:tracePt t="48461" x="7654925" y="5103813"/>
          <p14:tracePt t="48469" x="7678738" y="5143500"/>
          <p14:tracePt t="48479" x="7694613" y="5151438"/>
          <p14:tracePt t="48485" x="7702550" y="5159375"/>
          <p14:tracePt t="48494" x="7702550" y="5167313"/>
          <p14:tracePt t="48516" x="7710488" y="5167313"/>
          <p14:tracePt t="48588" x="7710488" y="5175250"/>
          <p14:tracePt t="48604" x="7718425" y="5191125"/>
          <p14:tracePt t="48613" x="7726363" y="5199063"/>
          <p14:tracePt t="48620" x="7726363" y="5207000"/>
          <p14:tracePt t="48628" x="7734300" y="5214938"/>
          <p14:tracePt t="48644" x="7734300" y="5222875"/>
          <p14:tracePt t="48700" x="7742238" y="5222875"/>
          <p14:tracePt t="48709" x="7758113" y="5238750"/>
          <p14:tracePt t="48716" x="7766050" y="5254625"/>
          <p14:tracePt t="48724" x="7789863" y="5270500"/>
          <p14:tracePt t="48733" x="7797800" y="5278438"/>
          <p14:tracePt t="48741" x="7813675" y="5294313"/>
          <p14:tracePt t="48750" x="7821613" y="5302250"/>
          <p14:tracePt t="48764" x="7829550" y="5302250"/>
          <p14:tracePt t="48820" x="7839075" y="5310188"/>
          <p14:tracePt t="48828" x="7847013" y="5310188"/>
          <p14:tracePt t="48837" x="7854950" y="5310188"/>
          <p14:tracePt t="48862" x="7862888" y="5310188"/>
          <p14:tracePt t="48892" x="7870825" y="5310188"/>
          <p14:tracePt t="48940" x="7870825" y="5319713"/>
          <p14:tracePt t="48948" x="7886700" y="5319713"/>
          <p14:tracePt t="48956" x="7918450" y="5335588"/>
          <p14:tracePt t="48964" x="7942263" y="5335588"/>
          <p14:tracePt t="48972" x="7958138" y="5343525"/>
          <p14:tracePt t="48980" x="7974013" y="5343525"/>
          <p14:tracePt t="48988" x="7997825" y="5343525"/>
          <p14:tracePt t="48997" x="8013700" y="5343525"/>
          <p14:tracePt t="49004" x="8037513" y="5343525"/>
          <p14:tracePt t="49012" x="8061325" y="5343525"/>
          <p14:tracePt t="49021" x="8085138" y="5343525"/>
          <p14:tracePt t="49029" x="8108950" y="5343525"/>
          <p14:tracePt t="49039" x="8124825" y="5343525"/>
          <p14:tracePt t="49045" x="8148638" y="5335588"/>
          <p14:tracePt t="49055" x="8164513" y="5335588"/>
          <p14:tracePt t="49060" x="8180388" y="5335588"/>
          <p14:tracePt t="49070" x="8197850" y="5327650"/>
          <p14:tracePt t="49076" x="8213725" y="5327650"/>
          <p14:tracePt t="49084" x="8213725" y="5319713"/>
          <p14:tracePt t="49093" x="8221663" y="5319713"/>
          <p14:tracePt t="49100" x="8229600" y="5319713"/>
          <p14:tracePt t="49109" x="8237538" y="5319713"/>
          <p14:tracePt t="49116" x="8245475" y="5319713"/>
          <p14:tracePt t="49124" x="8261350" y="5319713"/>
          <p14:tracePt t="49132" x="8277225" y="5327650"/>
          <p14:tracePt t="49140" x="8301038" y="5327650"/>
          <p14:tracePt t="49148" x="8324850" y="5335588"/>
          <p14:tracePt t="49157" x="8348663" y="5335588"/>
          <p14:tracePt t="49164" x="8364538" y="5335588"/>
          <p14:tracePt t="49172" x="8388350" y="5335588"/>
          <p14:tracePt t="49180" x="8404225" y="5335588"/>
          <p14:tracePt t="49188" x="8428038" y="5335588"/>
          <p14:tracePt t="49196" x="8459788" y="5335588"/>
          <p14:tracePt t="49205" x="8491538" y="5335588"/>
          <p14:tracePt t="49214" x="8523288" y="5335588"/>
          <p14:tracePt t="49221" x="8572500" y="5335588"/>
          <p14:tracePt t="49231" x="8612188" y="5335588"/>
          <p14:tracePt t="49237" x="8651875" y="5335588"/>
          <p14:tracePt t="49245" x="8699500" y="5335588"/>
          <p14:tracePt t="49253" x="8723313" y="5335588"/>
          <p14:tracePt t="49260" x="8755063" y="5335588"/>
          <p14:tracePt t="49269" x="8778875" y="5335588"/>
          <p14:tracePt t="49278" x="8794750" y="5335588"/>
          <p14:tracePt t="49285" x="8802688" y="5327650"/>
          <p14:tracePt t="49293" x="8818563" y="5319713"/>
          <p14:tracePt t="49301" x="8826500" y="5319713"/>
          <p14:tracePt t="49309" x="8842375" y="5319713"/>
          <p14:tracePt t="49317" x="8874125" y="5319713"/>
          <p14:tracePt t="49324" x="8907463" y="5319713"/>
          <p14:tracePt t="49332" x="8963025" y="5310188"/>
          <p14:tracePt t="49340" x="9018588" y="5302250"/>
          <p14:tracePt t="49348" x="9074150" y="5294313"/>
          <p14:tracePt t="49356" x="9137650" y="5286375"/>
          <p14:tracePt t="49364" x="9201150" y="5270500"/>
          <p14:tracePt t="49372" x="9250363" y="5262563"/>
          <p14:tracePt t="49380" x="9305925" y="5254625"/>
          <p14:tracePt t="49389" x="9361488" y="5246688"/>
          <p14:tracePt t="49397" x="9417050" y="5238750"/>
          <p14:tracePt t="49407" x="9480550" y="5230813"/>
          <p14:tracePt t="49415" x="9544050" y="5222875"/>
          <p14:tracePt t="49422" x="9593263" y="5207000"/>
          <p14:tracePt t="49430" x="9648825" y="5199063"/>
          <p14:tracePt t="49436" x="9680575" y="5183188"/>
          <p14:tracePt t="49444" x="9704388" y="5175250"/>
          <p14:tracePt t="49452" x="9744075" y="5159375"/>
          <p14:tracePt t="49460" x="9767888" y="5159375"/>
          <p14:tracePt t="49468" x="9791700" y="5151438"/>
          <p14:tracePt t="49477" x="9823450" y="5143500"/>
          <p14:tracePt t="49485" x="9871075" y="5135563"/>
          <p14:tracePt t="49494" x="9910763" y="5135563"/>
          <p14:tracePt t="49501" x="9967913" y="5127625"/>
          <p14:tracePt t="49510" x="10015538" y="5127625"/>
          <p14:tracePt t="49516" x="10055225" y="5119688"/>
          <p14:tracePt t="49524" x="10102850" y="5119688"/>
          <p14:tracePt t="49532" x="10134600" y="5119688"/>
          <p14:tracePt t="49542" x="10174288" y="5111750"/>
          <p14:tracePt t="49550" x="10213975" y="5103813"/>
          <p14:tracePt t="49557" x="10245725" y="5103813"/>
          <p14:tracePt t="49565" x="10253663" y="5103813"/>
          <p14:tracePt t="49572" x="10269538" y="5103813"/>
          <p14:tracePt t="49580" x="10269538" y="5095875"/>
          <p14:tracePt t="49636" x="10279063" y="5095875"/>
          <p14:tracePt t="49644" x="10310813" y="5087938"/>
          <p14:tracePt t="49653" x="10342563" y="5087938"/>
          <p14:tracePt t="49661" x="10350500" y="5087938"/>
          <p14:tracePt t="49669" x="10366375" y="5080000"/>
          <p14:tracePt t="49680" x="10374313" y="5080000"/>
          <p14:tracePt t="49716" x="10382250" y="5080000"/>
          <p14:tracePt t="49812" x="10429875" y="5080000"/>
          <p14:tracePt t="49822" x="10461625" y="5080000"/>
          <p14:tracePt t="49828" x="10493375" y="5080000"/>
          <p14:tracePt t="49836" x="10501313" y="5080000"/>
          <p14:tracePt t="49844" x="10509250" y="5080000"/>
          <p14:tracePt t="50172" x="10437813" y="5080000"/>
          <p14:tracePt t="50180" x="10374313" y="5080000"/>
          <p14:tracePt t="50188" x="10294938" y="5080000"/>
          <p14:tracePt t="50197" x="10221913" y="5080000"/>
          <p14:tracePt t="50204" x="10150475" y="5080000"/>
          <p14:tracePt t="50212" x="10071100" y="5087938"/>
          <p14:tracePt t="50220" x="9983788" y="5095875"/>
          <p14:tracePt t="50228" x="9902825" y="5103813"/>
          <p14:tracePt t="50236" x="9815513" y="5111750"/>
          <p14:tracePt t="50244" x="9728200" y="5119688"/>
          <p14:tracePt t="50253" x="9648825" y="5127625"/>
          <p14:tracePt t="50260" x="9559925" y="5135563"/>
          <p14:tracePt t="50268" x="9496425" y="5135563"/>
          <p14:tracePt t="50276" x="9456738" y="5143500"/>
          <p14:tracePt t="50284" x="9417050" y="5151438"/>
          <p14:tracePt t="50292" x="9393238" y="5151438"/>
          <p14:tracePt t="50300" x="9361488" y="5159375"/>
          <p14:tracePt t="50309" x="9329738" y="5159375"/>
          <p14:tracePt t="50316" x="9290050" y="5167313"/>
          <p14:tracePt t="50325" x="9258300" y="5175250"/>
          <p14:tracePt t="50333" x="9209088" y="5183188"/>
          <p14:tracePt t="50341" x="9177338" y="5191125"/>
          <p14:tracePt t="50353" x="9129713" y="5207000"/>
          <p14:tracePt t="50357" x="9097963" y="5214938"/>
          <p14:tracePt t="50365" x="9058275" y="5222875"/>
          <p14:tracePt t="50372" x="9026525" y="5230813"/>
          <p14:tracePt t="50383" x="8986838" y="5246688"/>
          <p14:tracePt t="50388" x="8955088" y="5254625"/>
          <p14:tracePt t="50397" x="8915400" y="5262563"/>
          <p14:tracePt t="50404" x="8858250" y="5270500"/>
          <p14:tracePt t="50413" x="8802688" y="5278438"/>
          <p14:tracePt t="50420" x="8723313" y="5286375"/>
          <p14:tracePt t="50428" x="8667750" y="5294313"/>
          <p14:tracePt t="50436" x="8604250" y="5310188"/>
          <p14:tracePt t="50445" x="8548688" y="5319713"/>
          <p14:tracePt t="50452" x="8515350" y="5327650"/>
          <p14:tracePt t="50461" x="8483600" y="5327650"/>
          <p14:tracePt t="50468" x="8459788" y="5327650"/>
          <p14:tracePt t="50477" x="8435975" y="5335588"/>
          <p14:tracePt t="50484" x="8412163" y="5335588"/>
          <p14:tracePt t="50493" x="8388350" y="5335588"/>
          <p14:tracePt t="50500" x="8364538" y="5335588"/>
          <p14:tracePt t="50508" x="8332788" y="5335588"/>
          <p14:tracePt t="50516" x="8285163" y="5335588"/>
          <p14:tracePt t="50524" x="8221663" y="5335588"/>
          <p14:tracePt t="50532" x="8148638" y="5327650"/>
          <p14:tracePt t="50540" x="8077200" y="5319713"/>
          <p14:tracePt t="50548" x="7997825" y="5310188"/>
          <p14:tracePt t="50556" x="7934325" y="5302250"/>
          <p14:tracePt t="50564" x="7902575" y="5302250"/>
          <p14:tracePt t="50572" x="7878763" y="5302250"/>
          <p14:tracePt t="50580" x="7870825" y="5302250"/>
          <p14:tracePt t="50588" x="7862888" y="5302250"/>
          <p14:tracePt t="50596" x="7854950" y="5302250"/>
          <p14:tracePt t="50613" x="7847013" y="5302250"/>
          <p14:tracePt t="51028" x="7847013" y="5294313"/>
          <p14:tracePt t="51036" x="7847013" y="5278438"/>
          <p14:tracePt t="51044" x="7847013" y="5270500"/>
          <p14:tracePt t="51053" x="7847013" y="5254625"/>
          <p14:tracePt t="51060" x="7847013" y="5238750"/>
          <p14:tracePt t="51068" x="7847013" y="5222875"/>
          <p14:tracePt t="51078" x="7847013" y="5199063"/>
          <p14:tracePt t="51087" x="7847013" y="5175250"/>
          <p14:tracePt t="51094" x="7847013" y="5151438"/>
          <p14:tracePt t="51101" x="7854950" y="5127625"/>
          <p14:tracePt t="51108" x="7862888" y="5103813"/>
          <p14:tracePt t="51116" x="7862888" y="5087938"/>
          <p14:tracePt t="51124" x="7862888" y="5072063"/>
          <p14:tracePt t="51132" x="7862888" y="5056188"/>
          <p14:tracePt t="51141" x="7862888" y="5048250"/>
          <p14:tracePt t="51148" x="7862888" y="5040313"/>
          <p14:tracePt t="51156" x="7862888" y="5016500"/>
          <p14:tracePt t="51164" x="7862888" y="5000625"/>
          <p14:tracePt t="51172" x="7870825" y="4976813"/>
          <p14:tracePt t="51181" x="7870825" y="4951413"/>
          <p14:tracePt t="51189" x="7870825" y="4927600"/>
          <p14:tracePt t="51196" x="7870825" y="4903788"/>
          <p14:tracePt t="51204" x="7878763" y="4872038"/>
          <p14:tracePt t="51212" x="7878763" y="4848225"/>
          <p14:tracePt t="51220" x="7886700" y="4824413"/>
          <p14:tracePt t="51228" x="7894638" y="4800600"/>
          <p14:tracePt t="51236" x="7894638" y="4776788"/>
          <p14:tracePt t="51244" x="7894638" y="4760913"/>
          <p14:tracePt t="51252" x="7902575" y="4745038"/>
          <p14:tracePt t="51260" x="7902575" y="4737100"/>
          <p14:tracePt t="51269" x="7910513" y="4737100"/>
          <p14:tracePt t="51278" x="7910513" y="4721225"/>
          <p14:tracePt t="51286" x="7910513" y="4713288"/>
          <p14:tracePt t="51293" x="7910513" y="4697413"/>
          <p14:tracePt t="51301" x="7918450" y="4681538"/>
          <p14:tracePt t="51308" x="7918450" y="4665663"/>
          <p14:tracePt t="51316" x="7918450" y="4641850"/>
          <p14:tracePt t="51324" x="7926388" y="4608513"/>
          <p14:tracePt t="51332" x="7934325" y="4576763"/>
          <p14:tracePt t="51340" x="7934325" y="4560888"/>
          <p14:tracePt t="51349" x="7934325" y="4537075"/>
          <p14:tracePt t="51356" x="7934325" y="4513263"/>
          <p14:tracePt t="51364" x="7942263" y="4497388"/>
          <p14:tracePt t="51372" x="7942263" y="4481513"/>
          <p14:tracePt t="51380" x="7950200" y="4457700"/>
          <p14:tracePt t="51389" x="7950200" y="4449763"/>
          <p14:tracePt t="51397" x="7958138" y="4433888"/>
          <p14:tracePt t="51404" x="7958138" y="4425950"/>
          <p14:tracePt t="51416" x="7958138" y="4410075"/>
          <p14:tracePt t="51420" x="7966075" y="4394200"/>
          <p14:tracePt t="51428" x="7974013" y="4386263"/>
          <p14:tracePt t="51436" x="7974013" y="4370388"/>
          <p14:tracePt t="51444" x="7981950" y="4362450"/>
          <p14:tracePt t="51453" x="7989888" y="4338638"/>
          <p14:tracePt t="51461" x="7989888" y="4314825"/>
          <p14:tracePt t="51468" x="7997825" y="4291013"/>
          <p14:tracePt t="51477" x="7997825" y="4241800"/>
          <p14:tracePt t="51484" x="7997825" y="4210050"/>
          <p14:tracePt t="51494" x="7997825" y="4178300"/>
          <p14:tracePt t="51501" x="7997825" y="4154488"/>
          <p14:tracePt t="51513" x="7997825" y="4130675"/>
          <p14:tracePt t="51516" x="7997825" y="4122738"/>
          <p14:tracePt t="51526" x="7997825" y="4114800"/>
          <p14:tracePt t="51533" x="7997825" y="4098925"/>
          <p14:tracePt t="51548" x="7997825" y="4090988"/>
          <p14:tracePt t="51564" x="7997825" y="4083050"/>
          <p14:tracePt t="51572" x="7997825" y="4075113"/>
          <p14:tracePt t="51588" x="7997825" y="4067175"/>
          <p14:tracePt t="51596" x="8005763" y="4051300"/>
          <p14:tracePt t="51604" x="8005763" y="4043363"/>
          <p14:tracePt t="51612" x="8005763" y="4035425"/>
          <p14:tracePt t="51629" x="8005763" y="4027488"/>
          <p14:tracePt t="51644" x="8005763" y="4019550"/>
          <p14:tracePt t="51669" x="8013700" y="4019550"/>
          <p14:tracePt t="51676" x="8013700" y="4011613"/>
          <p14:tracePt t="51696" x="8013700" y="4003675"/>
          <p14:tracePt t="51700" x="8013700" y="3995738"/>
          <p14:tracePt t="51709" x="8013700" y="3987800"/>
          <p14:tracePt t="51716" x="8013700" y="3979863"/>
          <p14:tracePt t="51725" x="8013700" y="3971925"/>
          <p14:tracePt t="51733" x="8013700" y="3956050"/>
          <p14:tracePt t="51740" x="8013700" y="3948113"/>
          <p14:tracePt t="51748" x="8013700" y="3938588"/>
          <p14:tracePt t="51757" x="8013700" y="3930650"/>
          <p14:tracePt t="51773" x="8013700" y="3914775"/>
          <p14:tracePt t="51788" x="8013700" y="3906838"/>
          <p14:tracePt t="51820" x="8013700" y="3898900"/>
          <p14:tracePt t="51861" x="8013700" y="3883025"/>
          <p14:tracePt t="51877" x="8021638" y="3875088"/>
          <p14:tracePt t="51892" x="8021638" y="3867150"/>
          <p14:tracePt t="51900" x="8021638" y="3859213"/>
          <p14:tracePt t="51932" x="8021638" y="3851275"/>
          <p14:tracePt t="51941" x="8029575" y="3851275"/>
          <p14:tracePt t="51964" x="8029575" y="3843338"/>
          <p14:tracePt t="51989" x="8029575" y="3835400"/>
          <p14:tracePt t="52008" x="8029575" y="3827463"/>
          <p14:tracePt t="52028" x="8029575" y="3819525"/>
          <p14:tracePt t="52037" x="8029575" y="3811588"/>
          <p14:tracePt t="52044" x="8037513" y="3803650"/>
          <p14:tracePt t="52062" x="8037513" y="3795713"/>
          <p14:tracePt t="52076" x="8037513" y="3787775"/>
          <p14:tracePt t="52092" x="8045450" y="3787775"/>
          <p14:tracePt t="52101" x="8045450" y="3779838"/>
          <p14:tracePt t="53021" x="8037513" y="3779838"/>
          <p14:tracePt t="53117" x="8037513" y="3771900"/>
          <p14:tracePt t="53132" x="8037513" y="3763963"/>
          <p14:tracePt t="53148" x="8037513" y="3756025"/>
          <p14:tracePt t="53212" x="8037513" y="3748088"/>
          <p14:tracePt t="53548" x="8037513" y="3740150"/>
          <p14:tracePt t="53557" x="8037513" y="3732213"/>
          <p14:tracePt t="53636" x="8037513" y="3724275"/>
          <p14:tracePt t="53660" x="8037513" y="3716338"/>
          <p14:tracePt t="53710" x="8037513" y="3700463"/>
          <p14:tracePt t="53726" x="8037513" y="3692525"/>
          <p14:tracePt t="53741" x="8037513" y="3684588"/>
          <p14:tracePt t="54044" x="8045450" y="3684588"/>
          <p14:tracePt t="54133" x="8053388" y="3684588"/>
          <p14:tracePt t="54165" x="8061325" y="3684588"/>
          <p14:tracePt t="54173" x="8061325" y="3692525"/>
          <p14:tracePt t="54183" x="8069263" y="3692525"/>
          <p14:tracePt t="54205" x="8077200" y="3692525"/>
          <p14:tracePt t="54260" x="8085138" y="3700463"/>
          <p14:tracePt t="54269" x="8093075" y="3708400"/>
          <p14:tracePt t="54284" x="8108950" y="3716338"/>
          <p14:tracePt t="54292" x="8124825" y="3716338"/>
          <p14:tracePt t="54300" x="8124825" y="3724275"/>
          <p14:tracePt t="54308" x="8132763" y="3732213"/>
          <p14:tracePt t="54316" x="8140700" y="3732213"/>
          <p14:tracePt t="54364" x="8148638" y="3732213"/>
          <p14:tracePt t="54485" x="8164513" y="3732213"/>
          <p14:tracePt t="54493" x="8172450" y="3732213"/>
          <p14:tracePt t="54510" x="8180388" y="3732213"/>
          <p14:tracePt t="54516" x="8189913" y="3732213"/>
          <p14:tracePt t="54532" x="8197850" y="3732213"/>
          <p14:tracePt t="54556" x="8205788" y="3732213"/>
          <p14:tracePt t="54564" x="8213725" y="3732213"/>
          <p14:tracePt t="54588" x="8221663" y="3732213"/>
          <p14:tracePt t="54620" x="8229600" y="3732213"/>
          <p14:tracePt t="54644" x="8237538" y="3732213"/>
          <p14:tracePt t="54653" x="8245475" y="3732213"/>
          <p14:tracePt t="54741" x="8253413" y="3732213"/>
          <p14:tracePt t="54764" x="8261350" y="3732213"/>
          <p14:tracePt t="54844" x="8269288" y="3732213"/>
          <p14:tracePt t="55421" x="8301038" y="3732213"/>
          <p14:tracePt t="55430" x="8324850" y="3732213"/>
          <p14:tracePt t="55437" x="8348663" y="3732213"/>
          <p14:tracePt t="55444" x="8388350" y="3732213"/>
          <p14:tracePt t="55453" x="8428038" y="3732213"/>
          <p14:tracePt t="55460" x="8467725" y="3732213"/>
          <p14:tracePt t="55469" x="8499475" y="3740150"/>
          <p14:tracePt t="55479" x="8523288" y="3740150"/>
          <p14:tracePt t="55484" x="8531225" y="3740150"/>
          <p14:tracePt t="55492" x="8540750" y="3740150"/>
          <p14:tracePt t="55557" x="8548688" y="3740150"/>
          <p14:tracePt t="55565" x="8580438" y="3740150"/>
          <p14:tracePt t="55572" x="8604250" y="3740150"/>
          <p14:tracePt t="55580" x="8628063" y="3748088"/>
          <p14:tracePt t="55589" x="8643938" y="3748088"/>
          <p14:tracePt t="55597" x="8667750" y="3748088"/>
          <p14:tracePt t="55604" x="8683625" y="3748088"/>
          <p14:tracePt t="55613" x="8707438" y="3748088"/>
          <p14:tracePt t="55620" x="8731250" y="3748088"/>
          <p14:tracePt t="55628" x="8755063" y="3748088"/>
          <p14:tracePt t="55636" x="8778875" y="3748088"/>
          <p14:tracePt t="55644" x="8794750" y="3748088"/>
          <p14:tracePt t="55652" x="8810625" y="3748088"/>
          <p14:tracePt t="55660" x="8818563" y="3748088"/>
          <p14:tracePt t="55733" x="8826500" y="3748088"/>
          <p14:tracePt t="55741" x="8866188" y="3748088"/>
          <p14:tracePt t="55749" x="8891588" y="3756025"/>
          <p14:tracePt t="55762" x="8915400" y="3756025"/>
          <p14:tracePt t="55764" x="8939213" y="3756025"/>
          <p14:tracePt t="55774" x="8955088" y="3756025"/>
          <p14:tracePt t="55789" x="8963025" y="3756025"/>
          <p14:tracePt t="55948" x="8994775" y="3732213"/>
          <p14:tracePt t="55957" x="9002713" y="3724275"/>
          <p14:tracePt t="55964" x="9018588" y="3716338"/>
          <p14:tracePt t="55972" x="9034463" y="3716338"/>
          <p14:tracePt t="55980" x="9034463" y="3708400"/>
          <p14:tracePt t="55989" x="9042400" y="3708400"/>
          <p14:tracePt t="56188" x="9050338" y="3708400"/>
          <p14:tracePt t="56604" x="9090025" y="3708400"/>
          <p14:tracePt t="56612" x="9121775" y="3708400"/>
          <p14:tracePt t="56620" x="9153525" y="3708400"/>
          <p14:tracePt t="56628" x="9185275" y="3708400"/>
          <p14:tracePt t="56636" x="9250363" y="3708400"/>
          <p14:tracePt t="56644" x="9297988" y="3708400"/>
          <p14:tracePt t="56652" x="9345613" y="3708400"/>
          <p14:tracePt t="56660" x="9401175" y="3708400"/>
          <p14:tracePt t="56668" x="9448800" y="3708400"/>
          <p14:tracePt t="56677" x="9480550" y="3708400"/>
          <p14:tracePt t="56685" x="9504363" y="3708400"/>
          <p14:tracePt t="56698" x="9536113" y="3708400"/>
          <p14:tracePt t="56700" x="9559925" y="3708400"/>
          <p14:tracePt t="56708" x="9567863" y="3708400"/>
          <p14:tracePt t="56853" x="9575800" y="3708400"/>
          <p14:tracePt t="56860" x="9625013" y="3708400"/>
          <p14:tracePt t="56868" x="9664700" y="3708400"/>
          <p14:tracePt t="56877" x="9720263" y="3708400"/>
          <p14:tracePt t="56884" x="9767888" y="3708400"/>
          <p14:tracePt t="56893" x="9823450" y="3708400"/>
          <p14:tracePt t="56900" x="9879013" y="3708400"/>
          <p14:tracePt t="56908" x="9902825" y="3708400"/>
          <p14:tracePt t="56916" x="9926638" y="3708400"/>
          <p14:tracePt t="56932" x="9936163" y="3708400"/>
          <p14:tracePt t="57762" x="9991725" y="3708400"/>
          <p14:tracePt t="57764" x="10047288" y="3708400"/>
          <p14:tracePt t="57775" x="10086975" y="3708400"/>
          <p14:tracePt t="57780" x="10142538" y="3708400"/>
          <p14:tracePt t="57789" x="10198100" y="3708400"/>
          <p14:tracePt t="57796" x="10253663" y="3708400"/>
          <p14:tracePt t="57804" x="10294938" y="3708400"/>
          <p14:tracePt t="57813" x="10334625" y="3708400"/>
          <p14:tracePt t="57820" x="10382250" y="3708400"/>
          <p14:tracePt t="57828" x="10445750" y="3708400"/>
          <p14:tracePt t="57836" x="10485438" y="3708400"/>
          <p14:tracePt t="57844" x="10509250" y="3708400"/>
          <p14:tracePt t="57852" x="10517188" y="3708400"/>
          <p14:tracePt t="58213" x="10525125" y="3708400"/>
          <p14:tracePt t="58221" x="10533063" y="3708400"/>
          <p14:tracePt t="58236" x="10541000" y="3708400"/>
          <p14:tracePt t="58397" x="10548938" y="3708400"/>
          <p14:tracePt t="58445" x="10580688" y="3708400"/>
          <p14:tracePt t="58452" x="10620375" y="3708400"/>
          <p14:tracePt t="58460" x="10669588" y="3708400"/>
          <p14:tracePt t="58468" x="10701338" y="3708400"/>
          <p14:tracePt t="58477" x="10733088" y="3708400"/>
          <p14:tracePt t="58484" x="10756900" y="3708400"/>
          <p14:tracePt t="58492" x="10764838" y="3708400"/>
          <p14:tracePt t="58500" x="10780713" y="3708400"/>
          <p14:tracePt t="58710" x="10788650" y="3708400"/>
          <p14:tracePt t="58716" x="10796588" y="3708400"/>
          <p14:tracePt t="58725" x="10796588" y="3700463"/>
          <p14:tracePt t="58733" x="10804525" y="3700463"/>
          <p14:tracePt t="58758" x="10812463" y="3700463"/>
          <p14:tracePt t="58893" x="10820400" y="3700463"/>
          <p14:tracePt t="58981" x="10820400" y="3692525"/>
          <p14:tracePt t="58989" x="10828338" y="3692525"/>
          <p14:tracePt t="59076" x="10828338" y="3684588"/>
          <p14:tracePt t="59140" x="10820400" y="3684588"/>
          <p14:tracePt t="59164" x="10812463" y="3684588"/>
          <p14:tracePt t="59181" x="10804525" y="3684588"/>
          <p14:tracePt t="59236" x="10796588" y="3684588"/>
          <p14:tracePt t="59557" x="10796588" y="3700463"/>
          <p14:tracePt t="59565" x="10796588" y="3716338"/>
          <p14:tracePt t="59573" x="10788650" y="3732213"/>
          <p14:tracePt t="59581" x="10788650" y="3748088"/>
          <p14:tracePt t="59588" x="10780713" y="3763963"/>
          <p14:tracePt t="59597" x="10772775" y="3787775"/>
          <p14:tracePt t="59604" x="10756900" y="3811588"/>
          <p14:tracePt t="59613" x="10748963" y="3859213"/>
          <p14:tracePt t="59620" x="10733088" y="3914775"/>
          <p14:tracePt t="59628" x="10725150" y="3979863"/>
          <p14:tracePt t="59636" x="10717213" y="4043363"/>
          <p14:tracePt t="59644" x="10701338" y="4122738"/>
          <p14:tracePt t="59652" x="10685463" y="4186238"/>
          <p14:tracePt t="59660" x="10669588" y="4257675"/>
          <p14:tracePt t="59668" x="10645775" y="4298950"/>
          <p14:tracePt t="59676" x="10604500" y="4362450"/>
          <p14:tracePt t="59684" x="10564813" y="4410075"/>
          <p14:tracePt t="59695" x="10533063" y="4465638"/>
          <p14:tracePt t="59700" x="10493375" y="4513263"/>
          <p14:tracePt t="59708" x="10461625" y="4568825"/>
          <p14:tracePt t="59717" x="10437813" y="4641850"/>
          <p14:tracePt t="59724" x="10429875" y="4681538"/>
          <p14:tracePt t="59732" x="10421938" y="4752975"/>
          <p14:tracePt t="59740" x="10421938" y="4800600"/>
          <p14:tracePt t="59748" x="10437813" y="4864100"/>
          <p14:tracePt t="59757" x="10445750" y="4895850"/>
          <p14:tracePt t="59764" x="10453688" y="4927600"/>
          <p14:tracePt t="59772" x="10461625" y="4976813"/>
          <p14:tracePt t="59780" x="10461625" y="5008563"/>
          <p14:tracePt t="59788" x="10461625" y="5032375"/>
          <p14:tracePt t="59797" x="10461625" y="5064125"/>
          <p14:tracePt t="59804" x="10453688" y="5087938"/>
          <p14:tracePt t="59813" x="10453688" y="5111750"/>
          <p14:tracePt t="59822" x="10445750" y="5135563"/>
          <p14:tracePt t="59828" x="10445750" y="5143500"/>
          <p14:tracePt t="59836" x="10445750" y="5167313"/>
          <p14:tracePt t="59844" x="10445750" y="5175250"/>
          <p14:tracePt t="59852" x="10445750" y="5183188"/>
          <p14:tracePt t="59860" x="10445750" y="5199063"/>
          <p14:tracePt t="59868" x="10453688" y="5222875"/>
          <p14:tracePt t="59876" x="10461625" y="5246688"/>
          <p14:tracePt t="59884" x="10469563" y="5270500"/>
          <p14:tracePt t="59893" x="10477500" y="5294313"/>
          <p14:tracePt t="59900" x="10493375" y="5335588"/>
          <p14:tracePt t="59908" x="10501313" y="5359400"/>
          <p14:tracePt t="59916" x="10509250" y="5375275"/>
          <p14:tracePt t="59925" x="10509250" y="5391150"/>
          <p14:tracePt t="59932" x="10517188" y="5399088"/>
          <p14:tracePt t="59940" x="10525125" y="5414963"/>
          <p14:tracePt t="59948" x="10541000" y="5430838"/>
          <p14:tracePt t="59957" x="10572750" y="5462588"/>
          <p14:tracePt t="59964" x="10637838" y="5518150"/>
          <p14:tracePt t="59973" x="10701338" y="5565775"/>
          <p14:tracePt t="59980" x="10780713" y="5613400"/>
          <p14:tracePt t="59989" x="10836275" y="5645150"/>
          <p14:tracePt t="59996" x="10875963" y="5662613"/>
          <p14:tracePt t="60004" x="10899775" y="5670550"/>
          <p14:tracePt t="60020" x="10907713" y="5670550"/>
          <p14:tracePt t="60085" x="10907713" y="5662613"/>
          <p14:tracePt t="60100" x="10907713" y="5653088"/>
          <p14:tracePt t="60132" x="10907713" y="5645150"/>
          <p14:tracePt t="60140" x="10907713" y="5637213"/>
          <p14:tracePt t="60149" x="10907713" y="5621338"/>
          <p14:tracePt t="60156" x="10907713" y="5605463"/>
          <p14:tracePt t="60164" x="10891838" y="5597525"/>
          <p14:tracePt t="60172" x="10883900" y="5581650"/>
          <p14:tracePt t="60180" x="10875963" y="5565775"/>
          <p14:tracePt t="60188" x="10868025" y="5549900"/>
          <p14:tracePt t="60196" x="10868025" y="5534025"/>
          <p14:tracePt t="60204" x="10860088" y="5518150"/>
          <p14:tracePt t="60213" x="10852150" y="5510213"/>
          <p14:tracePt t="60221" x="10852150" y="5502275"/>
          <p14:tracePt t="60237" x="10852150" y="5494338"/>
          <p14:tracePt t="60245" x="10844213" y="5494338"/>
          <p14:tracePt t="60540" x="10852150" y="5494338"/>
          <p14:tracePt t="60580" x="10860088" y="5494338"/>
          <p14:tracePt t="60628" x="10868025" y="5494338"/>
          <p14:tracePt t="60652" x="10875963" y="5494338"/>
          <p14:tracePt t="60660" x="10883900" y="5494338"/>
          <p14:tracePt t="60668" x="10891838" y="5494338"/>
          <p14:tracePt t="60676" x="10915650" y="5494338"/>
          <p14:tracePt t="60684" x="10939463" y="5494338"/>
          <p14:tracePt t="60693" x="10955338" y="5494338"/>
          <p14:tracePt t="60700" x="10971213" y="5494338"/>
          <p14:tracePt t="60708" x="10996613" y="5494338"/>
          <p14:tracePt t="60716" x="11004550" y="5494338"/>
          <p14:tracePt t="60733" x="11012488" y="5494338"/>
          <p14:tracePt t="60924" x="11012488" y="5486400"/>
          <p14:tracePt t="60932" x="11004550" y="5486400"/>
          <p14:tracePt t="60948" x="10996613" y="5486400"/>
          <p14:tracePt t="60956" x="10996613" y="5478463"/>
          <p14:tracePt t="60972" x="10988675" y="5478463"/>
          <p14:tracePt t="61012" x="10988675" y="5470525"/>
          <p14:tracePt t="61028" x="10980738" y="5470525"/>
          <p14:tracePt t="61040" x="10971213" y="5470525"/>
          <p14:tracePt t="61054" x="10963275" y="5462588"/>
          <p14:tracePt t="61061" x="10955338" y="5462588"/>
          <p14:tracePt t="61070" x="10947400" y="5454650"/>
          <p14:tracePt t="61077" x="10939463" y="5454650"/>
          <p14:tracePt t="61084" x="10939463" y="5446713"/>
          <p14:tracePt t="61093" x="10931525" y="5446713"/>
          <p14:tracePt t="61101" x="10923588" y="5446713"/>
          <p14:tracePt t="61196" x="10915650" y="5446713"/>
          <p14:tracePt t="61204" x="10899775" y="5446713"/>
          <p14:tracePt t="61212" x="10883900" y="5446713"/>
          <p14:tracePt t="61221" x="10868025" y="5446713"/>
          <p14:tracePt t="61228" x="10844213" y="5446713"/>
          <p14:tracePt t="61236" x="10820400" y="5446713"/>
          <p14:tracePt t="61245" x="10804525" y="5438775"/>
          <p14:tracePt t="61253" x="10788650" y="5438775"/>
          <p14:tracePt t="61260" x="10772775" y="5438775"/>
          <p14:tracePt t="61268" x="10756900" y="5438775"/>
          <p14:tracePt t="61284" x="10748963" y="5438775"/>
          <p14:tracePt t="61309" x="10741025" y="5438775"/>
          <p14:tracePt t="61356" x="10725150" y="5438775"/>
          <p14:tracePt t="61364" x="10701338" y="5446713"/>
          <p14:tracePt t="61372" x="10685463" y="5446713"/>
          <p14:tracePt t="61380" x="10661650" y="5454650"/>
          <p14:tracePt t="61388" x="10637838" y="5462588"/>
          <p14:tracePt t="61397" x="10612438" y="5462588"/>
          <p14:tracePt t="61405" x="10588625" y="5462588"/>
          <p14:tracePt t="61413" x="10556875" y="5470525"/>
          <p14:tracePt t="61420" x="10533063" y="5470525"/>
          <p14:tracePt t="61428" x="10517188" y="5478463"/>
          <p14:tracePt t="61436" x="10501313" y="5478463"/>
          <p14:tracePt t="61445" x="10485438" y="5478463"/>
          <p14:tracePt t="61460" x="10477500" y="5478463"/>
          <p14:tracePt t="61468" x="10469563" y="5478463"/>
          <p14:tracePt t="61476" x="10461625" y="5478463"/>
          <p14:tracePt t="61484" x="10453688" y="5478463"/>
          <p14:tracePt t="61500" x="10445750" y="5478463"/>
          <p14:tracePt t="61508" x="10437813" y="5478463"/>
          <p14:tracePt t="61532" x="10429875" y="5478463"/>
          <p14:tracePt t="61540" x="10421938" y="5478463"/>
          <p14:tracePt t="61548" x="10414000" y="5478463"/>
          <p14:tracePt t="61557" x="10398125" y="5478463"/>
          <p14:tracePt t="61564" x="10382250" y="5478463"/>
          <p14:tracePt t="61572" x="10366375" y="5478463"/>
          <p14:tracePt t="61588" x="10358438" y="5478463"/>
          <p14:tracePt t="61644" x="10350500" y="5478463"/>
          <p14:tracePt t="61652" x="10342563" y="5478463"/>
          <p14:tracePt t="61660" x="10326688" y="5478463"/>
          <p14:tracePt t="61668" x="10302875" y="5478463"/>
          <p14:tracePt t="61676" x="10279063" y="5478463"/>
          <p14:tracePt t="61684" x="10253663" y="5478463"/>
          <p14:tracePt t="61692" x="10229850" y="5478463"/>
          <p14:tracePt t="61700" x="10206038" y="5478463"/>
          <p14:tracePt t="61709" x="10190163" y="5478463"/>
          <p14:tracePt t="61716" x="10182225" y="5478463"/>
          <p14:tracePt t="61724" x="10174288" y="5478463"/>
          <p14:tracePt t="61732" x="10166350" y="5478463"/>
          <p14:tracePt t="61748" x="10158413" y="5478463"/>
          <p14:tracePt t="61757" x="10150475" y="5478463"/>
          <p14:tracePt t="61764" x="10142538" y="5478463"/>
          <p14:tracePt t="61780" x="10134600" y="5478463"/>
          <p14:tracePt t="61812" x="10126663" y="5478463"/>
          <p14:tracePt t="61820" x="10110788" y="5478463"/>
          <p14:tracePt t="61828" x="10079038" y="5478463"/>
          <p14:tracePt t="61836" x="10047288" y="5470525"/>
          <p14:tracePt t="61844" x="9999663" y="5454650"/>
          <p14:tracePt t="61852" x="9959975" y="5454650"/>
          <p14:tracePt t="61860" x="9918700" y="5446713"/>
          <p14:tracePt t="61868" x="9886950" y="5446713"/>
          <p14:tracePt t="61884" x="9871075" y="5446713"/>
          <p14:tracePt t="61884" x="9855200" y="5446713"/>
          <p14:tracePt t="61893" x="9847263" y="5446713"/>
          <p14:tracePt t="62061" x="9839325" y="5446713"/>
          <p14:tracePt t="62077" x="9831388" y="5446713"/>
          <p14:tracePt t="62084" x="9823450" y="5446713"/>
          <p14:tracePt t="62093" x="9799638" y="5446713"/>
          <p14:tracePt t="62101" x="9775825" y="5446713"/>
          <p14:tracePt t="62108" x="9752013" y="5446713"/>
          <p14:tracePt t="62116" x="9728200" y="5446713"/>
          <p14:tracePt t="62124" x="9704388" y="5454650"/>
          <p14:tracePt t="62133" x="9680575" y="5462588"/>
          <p14:tracePt t="62141" x="9664700" y="5462588"/>
          <p14:tracePt t="62148" x="9632950" y="5462588"/>
          <p14:tracePt t="62157" x="9617075" y="5470525"/>
          <p14:tracePt t="62164" x="9593263" y="5470525"/>
          <p14:tracePt t="62172" x="9575800" y="5478463"/>
          <p14:tracePt t="62181" x="9567863" y="5478463"/>
          <p14:tracePt t="62197" x="9559925" y="5478463"/>
          <p14:tracePt t="62260" x="9551988" y="5478463"/>
          <p14:tracePt t="62268" x="9520238" y="5478463"/>
          <p14:tracePt t="62276" x="9488488" y="5478463"/>
          <p14:tracePt t="62284" x="9464675" y="5478463"/>
          <p14:tracePt t="62293" x="9432925" y="5478463"/>
          <p14:tracePt t="62300" x="9417050" y="5478463"/>
          <p14:tracePt t="62308" x="9393238" y="5478463"/>
          <p14:tracePt t="62317" x="9377363" y="5478463"/>
          <p14:tracePt t="62324" x="9353550" y="5478463"/>
          <p14:tracePt t="62332" x="9345613" y="5478463"/>
          <p14:tracePt t="62340" x="9321800" y="5478463"/>
          <p14:tracePt t="62348" x="9305925" y="5478463"/>
          <p14:tracePt t="62356" x="9297988" y="5478463"/>
          <p14:tracePt t="62364" x="9274175" y="5478463"/>
          <p14:tracePt t="62372" x="9266238" y="5478463"/>
          <p14:tracePt t="62388" x="9258300" y="5478463"/>
          <p14:tracePt t="62397" x="9250363" y="5478463"/>
          <p14:tracePt t="62404" x="9234488" y="5478463"/>
          <p14:tracePt t="62413" x="9201150" y="5478463"/>
          <p14:tracePt t="62421" x="9177338" y="5470525"/>
          <p14:tracePt t="62428" x="9145588" y="5470525"/>
          <p14:tracePt t="62437" x="9113838" y="5470525"/>
          <p14:tracePt t="62444" x="9066213" y="5470525"/>
          <p14:tracePt t="62453" x="9034463" y="5470525"/>
          <p14:tracePt t="62460" x="9002713" y="5470525"/>
          <p14:tracePt t="62468" x="8970963" y="5470525"/>
          <p14:tracePt t="62480" x="8947150" y="5470525"/>
          <p14:tracePt t="62484" x="8939213" y="5470525"/>
          <p14:tracePt t="62492" x="8931275" y="5470525"/>
          <p14:tracePt t="62501" x="8923338" y="5470525"/>
          <p14:tracePt t="62580" x="8915400" y="5470525"/>
          <p14:tracePt t="62588" x="8907463" y="5470525"/>
          <p14:tracePt t="62596" x="8891588" y="5462588"/>
          <p14:tracePt t="62604" x="8858250" y="5454650"/>
          <p14:tracePt t="62612" x="8834438" y="5446713"/>
          <p14:tracePt t="62620" x="8802688" y="5446713"/>
          <p14:tracePt t="62628" x="8778875" y="5446713"/>
          <p14:tracePt t="62636" x="8763000" y="5446713"/>
          <p14:tracePt t="62644" x="8747125" y="5446713"/>
          <p14:tracePt t="62652" x="8731250" y="5446713"/>
          <p14:tracePt t="62660" x="8715375" y="5446713"/>
          <p14:tracePt t="62668" x="8707438" y="5446713"/>
          <p14:tracePt t="62678" x="8683625" y="5446713"/>
          <p14:tracePt t="62685" x="8667750" y="5454650"/>
          <p14:tracePt t="62693" x="8651875" y="5454650"/>
          <p14:tracePt t="62700" x="8636000" y="5454650"/>
          <p14:tracePt t="62708" x="8604250" y="5454650"/>
          <p14:tracePt t="62716" x="8580438" y="5454650"/>
          <p14:tracePt t="62725" x="8548688" y="5454650"/>
          <p14:tracePt t="62732" x="8507413" y="5454650"/>
          <p14:tracePt t="62740" x="8459788" y="5454650"/>
          <p14:tracePt t="62748" x="8428038" y="5454650"/>
          <p14:tracePt t="62758" x="8396288" y="5454650"/>
          <p14:tracePt t="62764" x="8372475" y="5454650"/>
          <p14:tracePt t="62773" x="8348663" y="5454650"/>
          <p14:tracePt t="62780" x="8340725" y="5454650"/>
          <p14:tracePt t="62788" x="8324850" y="5462588"/>
          <p14:tracePt t="62813" x="8316913" y="5462588"/>
          <p14:tracePt t="62879" x="8308975" y="5462588"/>
          <p14:tracePt t="62894" x="8301038" y="5462588"/>
          <p14:tracePt t="62901" x="8293100" y="5462588"/>
          <p14:tracePt t="62918" x="8285163" y="5462588"/>
          <p14:tracePt t="62925" x="8277225" y="5462588"/>
          <p14:tracePt t="62933" x="8269288" y="5462588"/>
          <p14:tracePt t="62948" x="8261350" y="5462588"/>
          <p14:tracePt t="63020" x="8253413" y="5462588"/>
          <p14:tracePt t="63028" x="8245475" y="5462588"/>
          <p14:tracePt t="63044" x="8237538" y="5470525"/>
          <p14:tracePt t="63052" x="8221663" y="5470525"/>
          <p14:tracePt t="63062" x="8213725" y="5470525"/>
          <p14:tracePt t="63071" x="8205788" y="5470525"/>
          <p14:tracePt t="63076" x="8197850" y="5470525"/>
          <p14:tracePt t="63085" x="8189913" y="5470525"/>
          <p14:tracePt t="63093" x="8180388" y="5470525"/>
          <p14:tracePt t="63108" x="8172450" y="5470525"/>
          <p14:tracePt t="65172" x="8180388" y="5462588"/>
          <p14:tracePt t="65181" x="8205788" y="5454650"/>
          <p14:tracePt t="65188" x="8205788" y="5446713"/>
          <p14:tracePt t="65196" x="8221663" y="5430838"/>
          <p14:tracePt t="65205" x="8221663" y="5422900"/>
          <p14:tracePt t="65213" x="8221663" y="5414963"/>
          <p14:tracePt t="65220" x="8229600" y="5414963"/>
          <p14:tracePt t="65237" x="8229600" y="5407025"/>
          <p14:tracePt t="65397" x="8237538" y="5407025"/>
          <p14:tracePt t="65404" x="8245475" y="5407025"/>
          <p14:tracePt t="65414" x="8261350" y="5407025"/>
          <p14:tracePt t="65420" x="8277225" y="5407025"/>
          <p14:tracePt t="65428" x="8301038" y="5407025"/>
          <p14:tracePt t="65436" x="8332788" y="5399088"/>
          <p14:tracePt t="65444" x="8356600" y="5391150"/>
          <p14:tracePt t="65452" x="8380413" y="5391150"/>
          <p14:tracePt t="65461" x="8388350" y="5391150"/>
          <p14:tracePt t="65468" x="8404225" y="5383213"/>
          <p14:tracePt t="65476" x="8420100" y="5383213"/>
          <p14:tracePt t="65484" x="8420100" y="5375275"/>
          <p14:tracePt t="65493" x="8435975" y="5375275"/>
          <p14:tracePt t="65500" x="8467725" y="5375275"/>
          <p14:tracePt t="65508" x="8523288" y="5375275"/>
          <p14:tracePt t="65516" x="8588375" y="5375275"/>
          <p14:tracePt t="65525" x="8675688" y="5375275"/>
          <p14:tracePt t="65532" x="8770938" y="5367338"/>
          <p14:tracePt t="65540" x="8874125" y="5359400"/>
          <p14:tracePt t="65548" x="8970963" y="5351463"/>
          <p14:tracePt t="65557" x="9058275" y="5343525"/>
          <p14:tracePt t="65565" x="9129713" y="5335588"/>
          <p14:tracePt t="65572" x="9185275" y="5327650"/>
          <p14:tracePt t="65580" x="9209088" y="5319713"/>
          <p14:tracePt t="65589" x="9217025" y="5319713"/>
          <p14:tracePt t="65644" x="9224963" y="5319713"/>
          <p14:tracePt t="65660" x="9242425" y="5310188"/>
          <p14:tracePt t="65668" x="9274175" y="5310188"/>
          <p14:tracePt t="65676" x="9290050" y="5310188"/>
          <p14:tracePt t="65684" x="9313863" y="5302250"/>
          <p14:tracePt t="65694" x="9337675" y="5302250"/>
          <p14:tracePt t="65700" x="9361488" y="5302250"/>
          <p14:tracePt t="65709" x="9385300" y="5302250"/>
          <p14:tracePt t="65716" x="9417050" y="5302250"/>
          <p14:tracePt t="65728" x="9456738" y="5294313"/>
          <p14:tracePt t="65732" x="9504363" y="5294313"/>
          <p14:tracePt t="65740" x="9528175" y="5294313"/>
          <p14:tracePt t="65748" x="9559925" y="5294313"/>
          <p14:tracePt t="65757" x="9593263" y="5294313"/>
          <p14:tracePt t="65766" x="9617075" y="5294313"/>
          <p14:tracePt t="65774" x="9648825" y="5294313"/>
          <p14:tracePt t="65780" x="9672638" y="5294313"/>
          <p14:tracePt t="65790" x="9704388" y="5294313"/>
          <p14:tracePt t="65796" x="9736138" y="5294313"/>
          <p14:tracePt t="65804" x="9767888" y="5294313"/>
          <p14:tracePt t="65813" x="9791700" y="5294313"/>
          <p14:tracePt t="65822" x="9823450" y="5294313"/>
          <p14:tracePt t="65828" x="9839325" y="5294313"/>
          <p14:tracePt t="65837" x="9863138" y="5286375"/>
          <p14:tracePt t="65844" x="9879013" y="5286375"/>
          <p14:tracePt t="65852" x="9894888" y="5278438"/>
          <p14:tracePt t="65860" x="9918700" y="5270500"/>
          <p14:tracePt t="65868" x="9952038" y="5262563"/>
          <p14:tracePt t="65878" x="9975850" y="5262563"/>
          <p14:tracePt t="65884" x="10015538" y="5262563"/>
          <p14:tracePt t="65893" x="10071100" y="5262563"/>
          <p14:tracePt t="65900" x="10126663" y="5262563"/>
          <p14:tracePt t="65909" x="10174288" y="5262563"/>
          <p14:tracePt t="65916" x="10237788" y="5262563"/>
          <p14:tracePt t="65924" x="10287000" y="5262563"/>
          <p14:tracePt t="65932" x="10318750" y="5262563"/>
          <p14:tracePt t="65940" x="10350500" y="5262563"/>
          <p14:tracePt t="65948" x="10398125" y="5262563"/>
          <p14:tracePt t="65957" x="10437813" y="5262563"/>
          <p14:tracePt t="65964" x="10477500" y="5262563"/>
          <p14:tracePt t="65973" x="10533063" y="5262563"/>
          <p14:tracePt t="65980" x="10596563" y="5262563"/>
          <p14:tracePt t="65988" x="10685463" y="5262563"/>
          <p14:tracePt t="65997" x="10756900" y="5262563"/>
          <p14:tracePt t="66005" x="10828338" y="5262563"/>
          <p14:tracePt t="66012" x="10891838" y="5262563"/>
          <p14:tracePt t="66021" x="10947400" y="5262563"/>
          <p14:tracePt t="66028" x="11004550" y="5262563"/>
          <p14:tracePt t="66037" x="11036300" y="5262563"/>
          <p14:tracePt t="66044" x="11083925" y="5254625"/>
          <p14:tracePt t="66053" x="11099800" y="5246688"/>
          <p14:tracePt t="66060" x="11107738" y="5246688"/>
          <p14:tracePt t="66069" x="11115675" y="5246688"/>
          <p14:tracePt t="66077" x="11115675" y="5238750"/>
          <p14:tracePt t="66157" x="11123613" y="5238750"/>
          <p14:tracePt t="66164" x="11179175" y="5238750"/>
          <p14:tracePt t="66173" x="11226800" y="5238750"/>
          <p14:tracePt t="66181" x="11266488" y="5238750"/>
          <p14:tracePt t="66189" x="11306175" y="5238750"/>
          <p14:tracePt t="66196" x="11339513" y="5238750"/>
          <p14:tracePt t="66205" x="11347450" y="5238750"/>
          <p14:tracePt t="66276" x="11339513" y="5238750"/>
          <p14:tracePt t="66284" x="11298238" y="5238750"/>
          <p14:tracePt t="66292" x="11250613" y="5238750"/>
          <p14:tracePt t="66300" x="11218863" y="5238750"/>
          <p14:tracePt t="66309" x="11179175" y="5238750"/>
          <p14:tracePt t="66316" x="11155363" y="5238750"/>
          <p14:tracePt t="66324" x="11123613" y="5254625"/>
          <p14:tracePt t="66332" x="11107738" y="5254625"/>
          <p14:tracePt t="66341" x="11099800" y="5262563"/>
          <p14:tracePt t="66348" x="11091863" y="5262563"/>
          <p14:tracePt t="66356" x="11091863" y="5270500"/>
          <p14:tracePt t="66364" x="11083925" y="5270500"/>
          <p14:tracePt t="66380" x="11075988" y="5270500"/>
          <p14:tracePt t="66397" x="11075988" y="5278438"/>
          <p14:tracePt t="66416" x="11068050" y="5278438"/>
          <p14:tracePt t="66421" x="11060113" y="5286375"/>
          <p14:tracePt t="66432" x="11044238" y="5294313"/>
          <p14:tracePt t="66437" x="11020425" y="5302250"/>
          <p14:tracePt t="66450" x="10980738" y="5302250"/>
          <p14:tracePt t="66453" x="10931525" y="5310188"/>
          <p14:tracePt t="66463" x="10891838" y="5319713"/>
          <p14:tracePt t="66468" x="10852150" y="5327650"/>
          <p14:tracePt t="66478" x="10812463" y="5335588"/>
          <p14:tracePt t="66484" x="10772775" y="5351463"/>
          <p14:tracePt t="66492" x="10733088" y="5359400"/>
          <p14:tracePt t="66501" x="10701338" y="5367338"/>
          <p14:tracePt t="66508" x="10653713" y="5375275"/>
          <p14:tracePt t="66516" x="10596563" y="5383213"/>
          <p14:tracePt t="66525" x="10548938" y="5383213"/>
          <p14:tracePt t="66532" x="10493375" y="5399088"/>
          <p14:tracePt t="66540" x="10437813" y="5399088"/>
          <p14:tracePt t="66548" x="10382250" y="5407025"/>
          <p14:tracePt t="66557" x="10334625" y="5414963"/>
          <p14:tracePt t="66565" x="10294938" y="5414963"/>
          <p14:tracePt t="66573" x="10245725" y="5414963"/>
          <p14:tracePt t="66581" x="10198100" y="5414963"/>
          <p14:tracePt t="66588" x="10166350" y="5414963"/>
          <p14:tracePt t="66596" x="10118725" y="5414963"/>
          <p14:tracePt t="66604" x="10086975" y="5414963"/>
          <p14:tracePt t="66613" x="10063163" y="5414963"/>
          <p14:tracePt t="66621" x="10047288" y="5414963"/>
          <p14:tracePt t="66629" x="10031413" y="5414963"/>
          <p14:tracePt t="66636" x="10015538" y="5414963"/>
          <p14:tracePt t="66652" x="10007600" y="5414963"/>
          <p14:tracePt t="66669" x="9999663" y="5422900"/>
          <p14:tracePt t="66676" x="9991725" y="5422900"/>
          <p14:tracePt t="66684" x="9967913" y="5422900"/>
          <p14:tracePt t="66692" x="9944100" y="5422900"/>
          <p14:tracePt t="66701" x="9910763" y="5422900"/>
          <p14:tracePt t="66713" x="9855200" y="5422900"/>
          <p14:tracePt t="66716" x="9807575" y="5422900"/>
          <p14:tracePt t="66726" x="9752013" y="5422900"/>
          <p14:tracePt t="66732" x="9696450" y="5422900"/>
          <p14:tracePt t="66741" x="9640888" y="5422900"/>
          <p14:tracePt t="66749" x="9601200" y="5422900"/>
          <p14:tracePt t="66757" x="9551988" y="5422900"/>
          <p14:tracePt t="66764" x="9528175" y="5422900"/>
          <p14:tracePt t="66773" x="9512300" y="5422900"/>
          <p14:tracePt t="66781" x="9488488" y="5430838"/>
          <p14:tracePt t="66791" x="9472613" y="5430838"/>
          <p14:tracePt t="66796" x="9464675" y="5430838"/>
          <p14:tracePt t="66804" x="9456738" y="5430838"/>
          <p14:tracePt t="66813" x="9440863" y="5430838"/>
          <p14:tracePt t="66820" x="9432925" y="5430838"/>
          <p14:tracePt t="66829" x="9424988" y="5430838"/>
          <p14:tracePt t="66836" x="9417050" y="5430838"/>
          <p14:tracePt t="66845" x="9401175" y="5430838"/>
          <p14:tracePt t="66854" x="9393238" y="5430838"/>
          <p14:tracePt t="66860" x="9369425" y="5430838"/>
          <p14:tracePt t="66868" x="9345613" y="5430838"/>
          <p14:tracePt t="66877" x="9313863" y="5430838"/>
          <p14:tracePt t="66884" x="9282113" y="5430838"/>
          <p14:tracePt t="66893" x="9250363" y="5430838"/>
          <p14:tracePt t="66900" x="9224963" y="5430838"/>
          <p14:tracePt t="66908" x="9201150" y="5438775"/>
          <p14:tracePt t="66916" x="9177338" y="5438775"/>
          <p14:tracePt t="66925" x="9153525" y="5446713"/>
          <p14:tracePt t="66932" x="9129713" y="5446713"/>
          <p14:tracePt t="66940" x="9105900" y="5446713"/>
          <p14:tracePt t="66948" x="9082088" y="5446713"/>
          <p14:tracePt t="66956" x="9058275" y="5446713"/>
          <p14:tracePt t="66965" x="9042400" y="5446713"/>
          <p14:tracePt t="66973" x="9018588" y="5454650"/>
          <p14:tracePt t="66981" x="8994775" y="5454650"/>
          <p14:tracePt t="66989" x="8970963" y="5454650"/>
          <p14:tracePt t="66998" x="8947150" y="5454650"/>
          <p14:tracePt t="67006" x="8923338" y="5454650"/>
          <p14:tracePt t="67012" x="8891588" y="5454650"/>
          <p14:tracePt t="67021" x="8866188" y="5454650"/>
          <p14:tracePt t="67028" x="8842375" y="5454650"/>
          <p14:tracePt t="67036" x="8810625" y="5454650"/>
          <p14:tracePt t="67044" x="8770938" y="5454650"/>
          <p14:tracePt t="67053" x="8723313" y="5454650"/>
          <p14:tracePt t="67060" x="8675688" y="5454650"/>
          <p14:tracePt t="67069" x="8636000" y="5454650"/>
          <p14:tracePt t="67076" x="8588375" y="5454650"/>
          <p14:tracePt t="67085" x="8540750" y="5454650"/>
          <p14:tracePt t="67093" x="8499475" y="5454650"/>
          <p14:tracePt t="67101" x="8475663" y="5454650"/>
          <p14:tracePt t="67110" x="8443913" y="5454650"/>
          <p14:tracePt t="67117" x="8435975" y="5454650"/>
          <p14:tracePt t="67126" x="8420100" y="5454650"/>
          <p14:tracePt t="67140" x="8412163" y="5454650"/>
          <p14:tracePt t="67149" x="8404225" y="5454650"/>
          <p14:tracePt t="67157" x="8396288" y="5454650"/>
          <p14:tracePt t="67166" x="8388350" y="5454650"/>
          <p14:tracePt t="67181" x="8380413" y="5454650"/>
          <p14:tracePt t="67189" x="8372475" y="5454650"/>
          <p14:tracePt t="67196" x="8364538" y="5454650"/>
          <p14:tracePt t="67204" x="8356600" y="5454650"/>
          <p14:tracePt t="67213" x="8348663" y="5454650"/>
          <p14:tracePt t="67220" x="8340725" y="5454650"/>
          <p14:tracePt t="67228" x="8324850" y="5454650"/>
          <p14:tracePt t="67244" x="8316913" y="5454650"/>
          <p14:tracePt t="67294" x="8308975" y="5454650"/>
          <p14:tracePt t="67301" x="8301038" y="5462588"/>
          <p14:tracePt t="67317" x="8293100" y="5462588"/>
          <p14:tracePt t="67324" x="8285163" y="5462588"/>
          <p14:tracePt t="67332" x="8277225" y="5462588"/>
          <p14:tracePt t="67348" x="8269288" y="5462588"/>
          <p14:tracePt t="67364" x="8261350" y="5462588"/>
          <p14:tracePt t="70468" x="8277225" y="5462588"/>
          <p14:tracePt t="70476" x="8285163" y="5446713"/>
          <p14:tracePt t="70484" x="8293100" y="5446713"/>
          <p14:tracePt t="70493" x="8308975" y="5438775"/>
          <p14:tracePt t="70525" x="8316913" y="5438775"/>
          <p14:tracePt t="70548" x="8316913" y="5430838"/>
          <p14:tracePt t="70556" x="8316913" y="5422900"/>
          <p14:tracePt t="70564" x="8332788" y="5422900"/>
          <p14:tracePt t="70572" x="8340725" y="5407025"/>
          <p14:tracePt t="70580" x="8356600" y="5399088"/>
          <p14:tracePt t="70588" x="8388350" y="5375275"/>
          <p14:tracePt t="70596" x="8420100" y="5367338"/>
          <p14:tracePt t="70605" x="8451850" y="5343525"/>
          <p14:tracePt t="70614" x="8483600" y="5327650"/>
          <p14:tracePt t="70621" x="8507413" y="5310188"/>
          <p14:tracePt t="70629" x="8548688" y="5294313"/>
          <p14:tracePt t="70636" x="8580438" y="5270500"/>
          <p14:tracePt t="70644" x="8604250" y="5238750"/>
          <p14:tracePt t="70652" x="8643938" y="5207000"/>
          <p14:tracePt t="70660" x="8683625" y="5167313"/>
          <p14:tracePt t="70668" x="8731250" y="5111750"/>
          <p14:tracePt t="70676" x="8770938" y="5064125"/>
          <p14:tracePt t="70684" x="8834438" y="5008563"/>
          <p14:tracePt t="70693" x="8907463" y="4951413"/>
          <p14:tracePt t="70700" x="8986838" y="4903788"/>
          <p14:tracePt t="70709" x="9050338" y="4840288"/>
          <p14:tracePt t="70716" x="9129713" y="4800600"/>
          <p14:tracePt t="70725" x="9209088" y="4745038"/>
          <p14:tracePt t="70733" x="9266238" y="4697413"/>
          <p14:tracePt t="70741" x="9337675" y="4649788"/>
          <p14:tracePt t="70750" x="9377363" y="4600575"/>
          <p14:tracePt t="70757" x="9424988" y="4552950"/>
          <p14:tracePt t="70765" x="9480550" y="4505325"/>
          <p14:tracePt t="70772" x="9520238" y="4441825"/>
          <p14:tracePt t="70780" x="9551988" y="4402138"/>
          <p14:tracePt t="70788" x="9593263" y="4370388"/>
          <p14:tracePt t="70798" x="9632950" y="4314825"/>
          <p14:tracePt t="70804" x="9656763" y="4281488"/>
          <p14:tracePt t="70812" x="9680575" y="4241800"/>
          <p14:tracePt t="70822" x="9712325" y="4194175"/>
          <p14:tracePt t="70828" x="9736138" y="4154488"/>
          <p14:tracePt t="70837" x="9752013" y="4122738"/>
          <p14:tracePt t="70844" x="9775825" y="4090988"/>
          <p14:tracePt t="70852" x="9783763" y="4075113"/>
          <p14:tracePt t="70860" x="9791700" y="4059238"/>
          <p14:tracePt t="70868" x="9799638" y="4043363"/>
          <p14:tracePt t="70883" x="9807575" y="4035425"/>
          <p14:tracePt t="70884" x="9815513" y="4027488"/>
          <p14:tracePt t="70892" x="9831388" y="4019550"/>
          <p14:tracePt t="70900" x="9831388" y="4011613"/>
          <p14:tracePt t="70908" x="9847263" y="4003675"/>
          <p14:tracePt t="70916" x="9847263" y="3995738"/>
          <p14:tracePt t="70924" x="9863138" y="3987800"/>
          <p14:tracePt t="70932" x="9863138" y="3971925"/>
          <p14:tracePt t="70941" x="9871075" y="3963988"/>
          <p14:tracePt t="70948" x="9879013" y="3963988"/>
          <p14:tracePt t="70956" x="9886950" y="3948113"/>
          <p14:tracePt t="70964" x="9886950" y="3930650"/>
          <p14:tracePt t="70972" x="9894888" y="3922713"/>
          <p14:tracePt t="70980" x="9894888" y="3914775"/>
          <p14:tracePt t="70988" x="9894888" y="3906838"/>
          <p14:tracePt t="70996" x="9894888" y="3898900"/>
          <p14:tracePt t="71020" x="9894888" y="3890963"/>
          <p14:tracePt t="71181" x="9894888" y="3875088"/>
          <p14:tracePt t="71188" x="9886950" y="3827463"/>
          <p14:tracePt t="71196" x="9879013" y="3811588"/>
          <p14:tracePt t="71204" x="9879013" y="3803650"/>
          <p14:tracePt t="71668" x="9879013" y="3795713"/>
          <p14:tracePt t="71676" x="9879013" y="3771900"/>
          <p14:tracePt t="71692" x="9879013" y="3756025"/>
          <p14:tracePt t="71700" x="9879013" y="3748088"/>
          <p14:tracePt t="71717" x="9879013" y="3732213"/>
          <p14:tracePt t="71732" x="9879013" y="3724275"/>
          <p14:tracePt t="71740" x="9879013" y="3716338"/>
          <p14:tracePt t="71748" x="9886950" y="3700463"/>
          <p14:tracePt t="71759" x="9886950" y="3684588"/>
          <p14:tracePt t="71764" x="9886950" y="3676650"/>
          <p14:tracePt t="71775" x="9886950" y="3668713"/>
          <p14:tracePt t="71789" x="9886950" y="3660775"/>
          <p14:tracePt t="71798" x="9894888" y="3660775"/>
          <p14:tracePt t="73012" x="9894888" y="3636963"/>
          <p14:tracePt t="73020" x="9894888" y="3629025"/>
          <p14:tracePt t="73044" x="9894888" y="3621088"/>
          <p14:tracePt t="73101" x="9894888" y="3613150"/>
          <p14:tracePt t="73109" x="9894888" y="3595688"/>
          <p14:tracePt t="73117" x="9894888" y="3587750"/>
          <p14:tracePt t="73125" x="9894888" y="3579813"/>
          <p14:tracePt t="73133" x="9894888" y="3563938"/>
          <p14:tracePt t="73140" x="9902825" y="3556000"/>
          <p14:tracePt t="73148" x="9902825" y="3548063"/>
          <p14:tracePt t="73157" x="9902825" y="3540125"/>
          <p14:tracePt t="73164" x="9902825" y="3532188"/>
          <p14:tracePt t="73172" x="9902825" y="3524250"/>
          <p14:tracePt t="73180" x="9910763" y="3524250"/>
          <p14:tracePt t="73189" x="9910763" y="3508375"/>
          <p14:tracePt t="73204" x="9910763" y="3500438"/>
          <p14:tracePt t="73228" x="9918700" y="3492500"/>
          <p14:tracePt t="73278" x="9918700" y="3484563"/>
          <p14:tracePt t="73302" x="9918700" y="3476625"/>
          <p14:tracePt t="73500" x="9918700" y="3468688"/>
          <p14:tracePt t="73516" x="9918700" y="3460750"/>
          <p14:tracePt t="73532" x="9918700" y="3452813"/>
          <p14:tracePt t="73548" x="9910763" y="3444875"/>
          <p14:tracePt t="73557" x="9910763" y="3436938"/>
          <p14:tracePt t="73572" x="9910763" y="3429000"/>
          <p14:tracePt t="73660" x="9910763" y="3421063"/>
          <p14:tracePt t="73669" x="9902825" y="3421063"/>
          <p14:tracePt t="73677" x="9902825" y="3413125"/>
          <p14:tracePt t="73684" x="9902825" y="3405188"/>
          <p14:tracePt t="74740" x="9910763" y="3405188"/>
          <p14:tracePt t="74748" x="9952038" y="3389313"/>
          <p14:tracePt t="74757" x="9975850" y="3381375"/>
          <p14:tracePt t="74764" x="10015538" y="3365500"/>
          <p14:tracePt t="74773" x="10047288" y="3365500"/>
          <p14:tracePt t="74780" x="10071100" y="3357563"/>
          <p14:tracePt t="74788" x="10094913" y="3349625"/>
          <p14:tracePt t="74796" x="10110788" y="3341688"/>
          <p14:tracePt t="74804" x="10134600" y="3341688"/>
          <p14:tracePt t="74813" x="10150475" y="3325813"/>
          <p14:tracePt t="74820" x="10158413" y="3325813"/>
          <p14:tracePt t="74828" x="10174288" y="3317875"/>
          <p14:tracePt t="74836" x="10182225" y="3317875"/>
          <p14:tracePt t="74844" x="10190163" y="3317875"/>
          <p14:tracePt t="74860" x="10198100" y="3317875"/>
          <p14:tracePt t="74868" x="10213975" y="3317875"/>
          <p14:tracePt t="74884" x="10253663" y="3302000"/>
          <p14:tracePt t="74892" x="10287000" y="3294063"/>
          <p14:tracePt t="74900" x="10326688" y="3286125"/>
          <p14:tracePt t="74908" x="10358438" y="3278188"/>
          <p14:tracePt t="74916" x="10406063" y="3278188"/>
          <p14:tracePt t="74924" x="10453688" y="3270250"/>
          <p14:tracePt t="74932" x="10509250" y="3270250"/>
          <p14:tracePt t="74940" x="10556875" y="3270250"/>
          <p14:tracePt t="74948" x="10604500" y="3270250"/>
          <p14:tracePt t="74957" x="10637838" y="3270250"/>
          <p14:tracePt t="74964" x="10661650" y="3270250"/>
          <p14:tracePt t="74972" x="10685463" y="3270250"/>
          <p14:tracePt t="74980" x="10701338" y="3270250"/>
          <p14:tracePt t="74997" x="10709275" y="3270250"/>
          <p14:tracePt t="75053" x="10717213" y="3270250"/>
          <p14:tracePt t="75060" x="10725150" y="3270250"/>
          <p14:tracePt t="75068" x="10733088" y="3270250"/>
          <p14:tracePt t="75092" x="10741025" y="3270250"/>
          <p14:tracePt t="76188" x="10733088" y="3294063"/>
          <p14:tracePt t="76196" x="10701338" y="3317875"/>
          <p14:tracePt t="76205" x="10669588" y="3357563"/>
          <p14:tracePt t="76212" x="10653713" y="3373438"/>
          <p14:tracePt t="76220" x="10620375" y="3405188"/>
          <p14:tracePt t="76228" x="10596563" y="3444875"/>
          <p14:tracePt t="76237" x="10564813" y="3468688"/>
          <p14:tracePt t="76244" x="10533063" y="3500438"/>
          <p14:tracePt t="76252" x="10493375" y="3540125"/>
          <p14:tracePt t="76260" x="10469563" y="3563938"/>
          <p14:tracePt t="76269" x="10429875" y="3595688"/>
          <p14:tracePt t="76277" x="10398125" y="3629025"/>
          <p14:tracePt t="76284" x="10382250" y="3660775"/>
          <p14:tracePt t="76292" x="10350500" y="3692525"/>
          <p14:tracePt t="76300" x="10326688" y="3724275"/>
          <p14:tracePt t="76309" x="10302875" y="3748088"/>
          <p14:tracePt t="76317" x="10269538" y="3779838"/>
          <p14:tracePt t="76324" x="10245725" y="3803650"/>
          <p14:tracePt t="76332" x="10213975" y="3843338"/>
          <p14:tracePt t="76341" x="10182225" y="3875088"/>
          <p14:tracePt t="76348" x="10142538" y="3898900"/>
          <p14:tracePt t="76356" x="10126663" y="3930650"/>
          <p14:tracePt t="76364" x="10102850" y="3956050"/>
          <p14:tracePt t="76372" x="10094913" y="3979863"/>
          <p14:tracePt t="76380" x="10086975" y="3995738"/>
          <p14:tracePt t="76388" x="10079038" y="4019550"/>
          <p14:tracePt t="76397" x="10079038" y="4035425"/>
          <p14:tracePt t="76404" x="10071100" y="4051300"/>
          <p14:tracePt t="76414" x="10071100" y="4075113"/>
          <p14:tracePt t="76420" x="10063163" y="4090988"/>
          <p14:tracePt t="76429" x="10047288" y="4106863"/>
          <p14:tracePt t="76436" x="10031413" y="4122738"/>
          <p14:tracePt t="76446" x="10023475" y="4146550"/>
          <p14:tracePt t="76452" x="9999663" y="4170363"/>
          <p14:tracePt t="76460" x="9991725" y="4178300"/>
          <p14:tracePt t="76468" x="9975850" y="4202113"/>
          <p14:tracePt t="76477" x="9975850" y="4210050"/>
          <p14:tracePt t="76484" x="9967913" y="4217988"/>
          <p14:tracePt t="76493" x="9959975" y="4217988"/>
          <p14:tracePt t="76500" x="9959975" y="4225925"/>
          <p14:tracePt t="76508" x="9944100" y="4233863"/>
          <p14:tracePt t="76517" x="9936163" y="4249738"/>
          <p14:tracePt t="76524" x="9926638" y="4265613"/>
          <p14:tracePt t="76532" x="9902825" y="4273550"/>
          <p14:tracePt t="76540" x="9894888" y="4291013"/>
          <p14:tracePt t="76548" x="9886950" y="4298950"/>
          <p14:tracePt t="76556" x="9886950" y="4306888"/>
          <p14:tracePt t="76628" x="9886950" y="4314825"/>
          <p14:tracePt t="76636" x="9879013" y="4314825"/>
          <p14:tracePt t="76645" x="9871075" y="4330700"/>
          <p14:tracePt t="76653" x="9871075" y="4338638"/>
          <p14:tracePt t="76661" x="9871075" y="4346575"/>
          <p14:tracePt t="76669" x="9863138" y="4362450"/>
          <p14:tracePt t="76676" x="9863138" y="4378325"/>
          <p14:tracePt t="76684" x="9863138" y="4386263"/>
          <p14:tracePt t="76692" x="9855200" y="4394200"/>
          <p14:tracePt t="76700" x="9855200" y="4410075"/>
          <p14:tracePt t="76710" x="9855200" y="4425950"/>
          <p14:tracePt t="76716" x="9847263" y="4433888"/>
          <p14:tracePt t="76724" x="9839325" y="4449763"/>
          <p14:tracePt t="76733" x="9839325" y="4473575"/>
          <p14:tracePt t="76741" x="9839325" y="4497388"/>
          <p14:tracePt t="76750" x="9839325" y="4521200"/>
          <p14:tracePt t="76757" x="9839325" y="4545013"/>
          <p14:tracePt t="76764" x="9839325" y="4568825"/>
          <p14:tracePt t="76774" x="9839325" y="4592638"/>
          <p14:tracePt t="76780" x="9839325" y="4624388"/>
          <p14:tracePt t="76788" x="9839325" y="4641850"/>
          <p14:tracePt t="76796" x="9839325" y="4649788"/>
          <p14:tracePt t="76805" x="9839325" y="4665663"/>
          <p14:tracePt t="76813" x="9839325" y="4673600"/>
          <p14:tracePt t="77884" x="9839325" y="4681538"/>
          <p14:tracePt t="77893" x="9847263" y="4681538"/>
          <p14:tracePt t="77925" x="9855200" y="4689475"/>
          <p14:tracePt t="77932" x="9871075" y="4705350"/>
          <p14:tracePt t="77940" x="9886950" y="4721225"/>
          <p14:tracePt t="77948" x="9894888" y="4729163"/>
          <p14:tracePt t="77956" x="9902825" y="4737100"/>
          <p14:tracePt t="77964" x="9910763" y="4745038"/>
          <p14:tracePt t="77996" x="9918700" y="4745038"/>
          <p14:tracePt t="78005" x="9926638" y="4752975"/>
          <p14:tracePt t="78013" x="9936163" y="4760913"/>
          <p14:tracePt t="78021" x="9959975" y="4776788"/>
          <p14:tracePt t="78028" x="9983788" y="4792663"/>
          <p14:tracePt t="78038" x="10007600" y="4808538"/>
          <p14:tracePt t="78044" x="10023475" y="4816475"/>
          <p14:tracePt t="78054" x="10047288" y="4832350"/>
          <p14:tracePt t="78060" x="10071100" y="4840288"/>
          <p14:tracePt t="78069" x="10086975" y="4848225"/>
          <p14:tracePt t="78076" x="10102850" y="4856163"/>
          <p14:tracePt t="78085" x="10110788" y="4864100"/>
          <p14:tracePt t="78092" x="10118725" y="4872038"/>
          <p14:tracePt t="78100" x="10126663" y="4872038"/>
          <p14:tracePt t="78108" x="10134600" y="4872038"/>
          <p14:tracePt t="78116" x="10142538" y="4887913"/>
          <p14:tracePt t="78125" x="10166350" y="4903788"/>
          <p14:tracePt t="78132" x="10198100" y="4927600"/>
          <p14:tracePt t="78140" x="10253663" y="4959350"/>
          <p14:tracePt t="78150" x="10326688" y="4992688"/>
          <p14:tracePt t="78157" x="10390188" y="5024438"/>
          <p14:tracePt t="78167" x="10469563" y="5056188"/>
          <p14:tracePt t="78172" x="10533063" y="5080000"/>
          <p14:tracePt t="78180" x="10604500" y="5103813"/>
          <p14:tracePt t="78188" x="10637838" y="5111750"/>
          <p14:tracePt t="78196" x="10685463" y="5127625"/>
          <p14:tracePt t="78204" x="10717213" y="5135563"/>
          <p14:tracePt t="78213" x="10756900" y="5143500"/>
          <p14:tracePt t="78220" x="10796588" y="5159375"/>
          <p14:tracePt t="78228" x="10820400" y="5167313"/>
          <p14:tracePt t="78236" x="10844213" y="5175250"/>
          <p14:tracePt t="78244" x="10852150" y="5175250"/>
          <p14:tracePt t="78252" x="10860088" y="5175250"/>
          <p14:tracePt t="78309" x="10860088" y="5183188"/>
          <p14:tracePt t="78317" x="10875963" y="5191125"/>
          <p14:tracePt t="78324" x="10907713" y="5207000"/>
          <p14:tracePt t="78332" x="10923588" y="5214938"/>
          <p14:tracePt t="78340" x="10931525" y="5222875"/>
          <p14:tracePt t="78348" x="10939463" y="5222875"/>
          <p14:tracePt t="78364" x="10947400" y="5222875"/>
          <p14:tracePt t="80373" x="10939463" y="5222875"/>
          <p14:tracePt t="80382" x="10939463" y="5230813"/>
          <p14:tracePt t="80773" x="10931525" y="5230813"/>
          <p14:tracePt t="81254" x="10923588" y="5230813"/>
          <p14:tracePt t="81260" x="10915650" y="5222875"/>
          <p14:tracePt t="81268" x="10907713" y="5214938"/>
          <p14:tracePt t="81276" x="10899775" y="5207000"/>
          <p14:tracePt t="81284" x="10891838" y="5199063"/>
          <p14:tracePt t="81292" x="10883900" y="5199063"/>
          <p14:tracePt t="81308" x="10875963" y="5191125"/>
          <p14:tracePt t="81332" x="10868025" y="5191125"/>
          <p14:tracePt t="81373" x="10868025" y="5183188"/>
          <p14:tracePt t="81380" x="10852150" y="5175250"/>
          <p14:tracePt t="81389" x="10828338" y="5167313"/>
          <p14:tracePt t="81399" x="10812463" y="5151438"/>
          <p14:tracePt t="81405" x="10788650" y="5143500"/>
          <p14:tracePt t="81413" x="10772775" y="5127625"/>
          <p14:tracePt t="81420" x="10748963" y="5119688"/>
          <p14:tracePt t="81428" x="10741025" y="5111750"/>
          <p14:tracePt t="81436" x="10733088" y="5111750"/>
          <p14:tracePt t="81445" x="10725150" y="5111750"/>
          <p14:tracePt t="81453" x="10725150" y="5103813"/>
          <p14:tracePt t="81493" x="10717213" y="5095875"/>
          <p14:tracePt t="81516" x="10709275" y="5095875"/>
          <p14:tracePt t="82652" x="10701338" y="5095875"/>
          <p14:tracePt t="82660" x="10677525" y="5080000"/>
          <p14:tracePt t="82668" x="10661650" y="5072063"/>
          <p14:tracePt t="82677" x="10645775" y="5072063"/>
          <p14:tracePt t="82684" x="10645775" y="5064125"/>
          <p14:tracePt t="82692" x="10637838" y="5064125"/>
          <p14:tracePt t="82700" x="10620375" y="5056188"/>
          <p14:tracePt t="82710" x="10612438" y="5056188"/>
          <p14:tracePt t="82716" x="10604500" y="5056188"/>
          <p14:tracePt t="82740" x="10596563" y="5048250"/>
          <p14:tracePt t="82812" x="10572750" y="5032375"/>
          <p14:tracePt t="82821" x="10556875" y="5008563"/>
          <p14:tracePt t="82828" x="10541000" y="4992688"/>
          <p14:tracePt t="82836" x="10517188" y="4984750"/>
          <p14:tracePt t="82844" x="10509250" y="4967288"/>
          <p14:tracePt t="82852" x="10493375" y="4959350"/>
          <p14:tracePt t="82860" x="10477500" y="4943475"/>
          <p14:tracePt t="82876" x="10469563" y="4943475"/>
          <p14:tracePt t="82884" x="10469563" y="4935538"/>
          <p14:tracePt t="82900" x="10461625" y="4927600"/>
          <p14:tracePt t="82909" x="10461625" y="4919663"/>
          <p14:tracePt t="82916" x="10453688" y="4919663"/>
          <p14:tracePt t="82925" x="10453688" y="4911725"/>
          <p14:tracePt t="82933" x="10445750" y="4903788"/>
          <p14:tracePt t="82940" x="10445750" y="4895850"/>
          <p14:tracePt t="82948" x="10437813" y="4887913"/>
          <p14:tracePt t="82957" x="10429875" y="4872038"/>
          <p14:tracePt t="82964" x="10429875" y="4856163"/>
          <p14:tracePt t="82972" x="10414000" y="4832350"/>
          <p14:tracePt t="82980" x="10390188" y="4800600"/>
          <p14:tracePt t="82988" x="10374313" y="4760913"/>
          <p14:tracePt t="82997" x="10350500" y="4729163"/>
          <p14:tracePt t="83004" x="10326688" y="4697413"/>
          <p14:tracePt t="83012" x="10294938" y="4665663"/>
          <p14:tracePt t="83020" x="10269538" y="4624388"/>
          <p14:tracePt t="83029" x="10253663" y="4592638"/>
          <p14:tracePt t="83036" x="10237788" y="4576763"/>
          <p14:tracePt t="83044" x="10229850" y="4560888"/>
          <p14:tracePt t="83052" x="10213975" y="4545013"/>
          <p14:tracePt t="83060" x="10213975" y="4529138"/>
          <p14:tracePt t="83068" x="10213975" y="4521200"/>
          <p14:tracePt t="83076" x="10213975" y="4513263"/>
          <p14:tracePt t="83086" x="10213975" y="4497388"/>
          <p14:tracePt t="83092" x="10213975" y="4481513"/>
          <p14:tracePt t="83101" x="10206038" y="4457700"/>
          <p14:tracePt t="83108" x="10206038" y="4433888"/>
          <p14:tracePt t="83117" x="10198100" y="4410075"/>
          <p14:tracePt t="83125" x="10190163" y="4386263"/>
          <p14:tracePt t="83135" x="10190163" y="4354513"/>
          <p14:tracePt t="83140" x="10182225" y="4306888"/>
          <p14:tracePt t="83148" x="10166350" y="4281488"/>
          <p14:tracePt t="83156" x="10150475" y="4233863"/>
          <p14:tracePt t="83164" x="10134600" y="4202113"/>
          <p14:tracePt t="83172" x="10126663" y="4170363"/>
          <p14:tracePt t="83180" x="10118725" y="4154488"/>
          <p14:tracePt t="83189" x="10110788" y="4146550"/>
          <p14:tracePt t="83198" x="10110788" y="4138613"/>
          <p14:tracePt t="83213" x="10110788" y="4122738"/>
          <p14:tracePt t="83221" x="10110788" y="4114800"/>
          <p14:tracePt t="83228" x="10110788" y="4106863"/>
          <p14:tracePt t="83237" x="10110788" y="4090988"/>
          <p14:tracePt t="83244" x="10110788" y="4067175"/>
          <p14:tracePt t="83252" x="10110788" y="4051300"/>
          <p14:tracePt t="83260" x="10110788" y="4027488"/>
          <p14:tracePt t="83268" x="10110788" y="4003675"/>
          <p14:tracePt t="83276" x="10110788" y="3971925"/>
          <p14:tracePt t="83284" x="10110788" y="3948113"/>
          <p14:tracePt t="83292" x="10110788" y="3914775"/>
          <p14:tracePt t="83300" x="10102850" y="3867150"/>
          <p14:tracePt t="83308" x="10094913" y="3835400"/>
          <p14:tracePt t="83316" x="10086975" y="3795713"/>
          <p14:tracePt t="83326" x="10086975" y="3771900"/>
          <p14:tracePt t="83333" x="10079038" y="3740150"/>
          <p14:tracePt t="83341" x="10063163" y="3716338"/>
          <p14:tracePt t="83353" x="10055225" y="3692525"/>
          <p14:tracePt t="83356" x="10047288" y="3660775"/>
          <p14:tracePt t="83364" x="10031413" y="3644900"/>
          <p14:tracePt t="83372" x="10023475" y="3613150"/>
          <p14:tracePt t="83382" x="9999663" y="3579813"/>
          <p14:tracePt t="83388" x="9983788" y="3556000"/>
          <p14:tracePt t="83396" x="9967913" y="3524250"/>
          <p14:tracePt t="83404" x="9952038" y="3500438"/>
          <p14:tracePt t="83412" x="9944100" y="3492500"/>
          <p14:tracePt t="83420" x="9944100" y="3476625"/>
          <p14:tracePt t="83428" x="9936163" y="3460750"/>
          <p14:tracePt t="83436" x="9926638" y="3460750"/>
          <p14:tracePt t="83445" x="9926638" y="3444875"/>
          <p14:tracePt t="83460" x="9926638" y="3436938"/>
          <p14:tracePt t="83468" x="9918700" y="3429000"/>
          <p14:tracePt t="83484" x="9918700" y="3421063"/>
          <p14:tracePt t="83500" x="9918700" y="3413125"/>
          <p14:tracePt t="83980" x="9918700" y="3429000"/>
          <p14:tracePt t="83989" x="9918700" y="3452813"/>
          <p14:tracePt t="84004" x="9910763" y="3460750"/>
          <p14:tracePt t="84060" x="9910763" y="3468688"/>
          <p14:tracePt t="84104" x="9910763" y="3484563"/>
          <p14:tracePt t="84108" x="9910763" y="3508375"/>
          <p14:tracePt t="84116" x="9910763" y="3524250"/>
          <p14:tracePt t="84125" x="9902825" y="3540125"/>
          <p14:tracePt t="84132" x="9902825" y="3556000"/>
          <p14:tracePt t="84141" x="9902825" y="3571875"/>
          <p14:tracePt t="84157" x="9894888" y="3579813"/>
          <p14:tracePt t="84164" x="9894888" y="3587750"/>
          <p14:tracePt t="84172" x="9894888" y="3595688"/>
          <p14:tracePt t="84189" x="9894888" y="3613150"/>
          <p14:tracePt t="84204" x="9894888" y="3621088"/>
          <p14:tracePt t="84213" x="9894888" y="3636963"/>
          <p14:tracePt t="84220" x="9894888" y="3652838"/>
          <p14:tracePt t="84228" x="9894888" y="3668713"/>
          <p14:tracePt t="84237" x="9894888" y="3692525"/>
          <p14:tracePt t="84244" x="9894888" y="3716338"/>
          <p14:tracePt t="84253" x="9894888" y="3724275"/>
          <p14:tracePt t="84260" x="9894888" y="3740150"/>
          <p14:tracePt t="84268" x="9894888" y="3748088"/>
          <p14:tracePt t="84276" x="9894888" y="3756025"/>
          <p14:tracePt t="84285" x="9894888" y="3763963"/>
          <p14:tracePt t="84300" x="9894888" y="3771900"/>
          <p14:tracePt t="84317" x="9894888" y="3779838"/>
          <p14:tracePt t="84324" x="9894888" y="3787775"/>
          <p14:tracePt t="84332" x="9894888" y="3795713"/>
          <p14:tracePt t="84340" x="9886950" y="3803650"/>
          <p14:tracePt t="84349" x="9886950" y="3811588"/>
          <p14:tracePt t="84357" x="9886950" y="3835400"/>
          <p14:tracePt t="84365" x="9886950" y="3851275"/>
          <p14:tracePt t="84372" x="9886950" y="3859213"/>
          <p14:tracePt t="84382" x="9886950" y="3875088"/>
          <p14:tracePt t="84388" x="9886950" y="3890963"/>
          <p14:tracePt t="84397" x="9886950" y="3906838"/>
          <p14:tracePt t="84413" x="9886950" y="3914775"/>
          <p14:tracePt t="84428" x="9886950" y="3922713"/>
          <p14:tracePt t="84452" x="9886950" y="3930650"/>
          <p14:tracePt t="84460" x="9886950" y="3938588"/>
          <p14:tracePt t="84468" x="9886950" y="3948113"/>
          <p14:tracePt t="84477" x="9886950" y="3963988"/>
          <p14:tracePt t="84484" x="9886950" y="3971925"/>
          <p14:tracePt t="84492" x="9886950" y="3987800"/>
          <p14:tracePt t="84500" x="9886950" y="4003675"/>
          <p14:tracePt t="84518" x="9886950" y="4011613"/>
          <p14:tracePt t="84580" x="9886950" y="4019550"/>
          <p14:tracePt t="84588" x="9886950" y="4027488"/>
          <p14:tracePt t="84597" x="9886950" y="4043363"/>
          <p14:tracePt t="84604" x="9886950" y="4059238"/>
          <p14:tracePt t="84612" x="9886950" y="4067175"/>
          <p14:tracePt t="84620" x="9886950" y="4075113"/>
          <p14:tracePt t="84628" x="9886950" y="4090988"/>
          <p14:tracePt t="84636" x="9886950" y="4106863"/>
          <p14:tracePt t="84644" x="9886950" y="4122738"/>
          <p14:tracePt t="84652" x="9886950" y="4130675"/>
          <p14:tracePt t="84660" x="9886950" y="4138613"/>
          <p14:tracePt t="84668" x="9886950" y="4154488"/>
          <p14:tracePt t="84676" x="9886950" y="4162425"/>
          <p14:tracePt t="84692" x="9886950" y="4178300"/>
          <p14:tracePt t="84710" x="9886950" y="4186238"/>
          <p14:tracePt t="84716" x="9886950" y="4194175"/>
          <p14:tracePt t="84726" x="9879013" y="4202113"/>
          <p14:tracePt t="84732" x="9879013" y="4210050"/>
          <p14:tracePt t="84741" x="9871075" y="4217988"/>
          <p14:tracePt t="84748" x="9871075" y="4233863"/>
          <p14:tracePt t="84759" x="9871075" y="4241800"/>
          <p14:tracePt t="84764" x="9863138" y="4241800"/>
          <p14:tracePt t="84772" x="9863138" y="4257675"/>
          <p14:tracePt t="84781" x="9863138" y="4281488"/>
          <p14:tracePt t="84788" x="9863138" y="4314825"/>
          <p14:tracePt t="84796" x="9879013" y="4346575"/>
          <p14:tracePt t="84804" x="9910763" y="4394200"/>
          <p14:tracePt t="84812" x="9936163" y="4441825"/>
          <p14:tracePt t="84821" x="9952038" y="4473575"/>
          <p14:tracePt t="84828" x="9959975" y="4481513"/>
          <p14:tracePt t="84836" x="9967913" y="4489450"/>
          <p14:tracePt t="84941" x="9959975" y="4489450"/>
          <p14:tracePt t="85101" x="9952038" y="4473575"/>
          <p14:tracePt t="85108" x="9926638" y="4433888"/>
          <p14:tracePt t="85117" x="9926638" y="4410075"/>
          <p14:tracePt t="85125" x="9910763" y="4394200"/>
          <p14:tracePt t="85133" x="9894888" y="4362450"/>
          <p14:tracePt t="85141" x="9886950" y="4346575"/>
          <p14:tracePt t="85150" x="9871075" y="4314825"/>
          <p14:tracePt t="85157" x="9847263" y="4265613"/>
          <p14:tracePt t="85166" x="9831388" y="4210050"/>
          <p14:tracePt t="85175" x="9807575" y="4130675"/>
          <p14:tracePt t="85180" x="9783763" y="4075113"/>
          <p14:tracePt t="85188" x="9775825" y="3995738"/>
          <p14:tracePt t="85196" x="9759950" y="3930650"/>
          <p14:tracePt t="85204" x="9759950" y="3875088"/>
          <p14:tracePt t="85213" x="9759950" y="3811588"/>
          <p14:tracePt t="85220" x="9759950" y="3763963"/>
          <p14:tracePt t="85228" x="9759950" y="3708400"/>
          <p14:tracePt t="85236" x="9759950" y="3676650"/>
          <p14:tracePt t="85244" x="9759950" y="3629025"/>
          <p14:tracePt t="85252" x="9759950" y="3595688"/>
          <p14:tracePt t="85260" x="9759950" y="3556000"/>
          <p14:tracePt t="85269" x="9759950" y="3532188"/>
          <p14:tracePt t="85276" x="9759950" y="3500438"/>
          <p14:tracePt t="85284" x="9759950" y="3452813"/>
          <p14:tracePt t="85293" x="9752013" y="3421063"/>
          <p14:tracePt t="85300" x="9752013" y="3365500"/>
          <p14:tracePt t="85308" x="9744075" y="3309938"/>
          <p14:tracePt t="85317" x="9744075" y="3244850"/>
          <p14:tracePt t="85324" x="9736138" y="3189288"/>
          <p14:tracePt t="85332" x="9736138" y="3141663"/>
          <p14:tracePt t="85340" x="9736138" y="3094038"/>
          <p14:tracePt t="85348" x="9736138" y="3054350"/>
          <p14:tracePt t="85357" x="9736138" y="3022600"/>
          <p14:tracePt t="85366" x="9744075" y="2982913"/>
          <p14:tracePt t="85373" x="9752013" y="2959100"/>
          <p14:tracePt t="85381" x="9759950" y="2935288"/>
          <p14:tracePt t="85388" x="9767888" y="2909888"/>
          <p14:tracePt t="85397" x="9775825" y="2894013"/>
          <p14:tracePt t="85405" x="9783763" y="2870200"/>
          <p14:tracePt t="85414" x="9783763" y="2846388"/>
          <p14:tracePt t="85420" x="9791700" y="2830513"/>
          <p14:tracePt t="85429" x="9799638" y="2806700"/>
          <p14:tracePt t="85436" x="9807575" y="2782888"/>
          <p14:tracePt t="85444" x="9807575" y="2759075"/>
          <p14:tracePt t="85453" x="9815513" y="2743200"/>
          <p14:tracePt t="85460" x="9823450" y="2719388"/>
          <p14:tracePt t="85468" x="9831388" y="2679700"/>
          <p14:tracePt t="85477" x="9847263" y="2647950"/>
          <p14:tracePt t="85485" x="9847263" y="2608263"/>
          <p14:tracePt t="85494" x="9863138" y="2576513"/>
          <p14:tracePt t="85502" x="9879013" y="2535238"/>
          <p14:tracePt t="85509" x="9894888" y="2503488"/>
          <p14:tracePt t="85516" x="9910763" y="2471738"/>
          <p14:tracePt t="85524" x="9918700" y="2463800"/>
          <p14:tracePt t="85532" x="9936163" y="2447925"/>
          <p14:tracePt t="85541" x="9936163" y="2432050"/>
          <p14:tracePt t="85548" x="9936163" y="2424113"/>
          <p14:tracePt t="85557" x="9944100" y="2416175"/>
          <p14:tracePt t="85564" x="9952038" y="2400300"/>
          <p14:tracePt t="85573" x="9952038" y="2392363"/>
          <p14:tracePt t="85580" x="9952038" y="2384425"/>
          <p14:tracePt t="85588" x="9959975" y="2368550"/>
          <p14:tracePt t="85597" x="9967913" y="2344738"/>
          <p14:tracePt t="85604" x="9975850" y="2328863"/>
          <p14:tracePt t="85612" x="9975850" y="2312988"/>
          <p14:tracePt t="85620" x="9975850" y="2297113"/>
          <p14:tracePt t="85628" x="9983788" y="2281238"/>
          <p14:tracePt t="85636" x="9983788" y="2257425"/>
          <p14:tracePt t="85644" x="9991725" y="2233613"/>
          <p14:tracePt t="85652" x="9991725" y="2208213"/>
          <p14:tracePt t="85660" x="9999663" y="2184400"/>
          <p14:tracePt t="85668" x="9999663" y="2176463"/>
          <p14:tracePt t="85677" x="9999663" y="2160588"/>
          <p14:tracePt t="85684" x="9999663" y="2152650"/>
          <p14:tracePt t="85813" x="9999663" y="2176463"/>
          <p14:tracePt t="85820" x="9991725" y="2192338"/>
          <p14:tracePt t="85828" x="9991725" y="2224088"/>
          <p14:tracePt t="85836" x="9983788" y="2249488"/>
          <p14:tracePt t="85845" x="9983788" y="2273300"/>
          <p14:tracePt t="85853" x="9983788" y="2297113"/>
          <p14:tracePt t="85860" x="9983788" y="2336800"/>
          <p14:tracePt t="85868" x="9975850" y="2368550"/>
          <p14:tracePt t="85882" x="9975850" y="2392363"/>
          <p14:tracePt t="85884" x="9975850" y="2424113"/>
          <p14:tracePt t="85892" x="9975850" y="2455863"/>
          <p14:tracePt t="85900" x="9975850" y="2487613"/>
          <p14:tracePt t="85908" x="9975850" y="2511425"/>
          <p14:tracePt t="85916" x="9975850" y="2543175"/>
          <p14:tracePt t="85924" x="9975850" y="2566988"/>
          <p14:tracePt t="85932" x="9975850" y="2592388"/>
          <p14:tracePt t="85941" x="9991725" y="2624138"/>
          <p14:tracePt t="85948" x="9999663" y="2663825"/>
          <p14:tracePt t="85956" x="10007600" y="2711450"/>
          <p14:tracePt t="85964" x="10023475" y="2767013"/>
          <p14:tracePt t="85973" x="10039350" y="2814638"/>
          <p14:tracePt t="85980" x="10047288" y="2846388"/>
          <p14:tracePt t="85989" x="10047288" y="2878138"/>
          <p14:tracePt t="85997" x="10055225" y="2901950"/>
          <p14:tracePt t="86005" x="10055225" y="2909888"/>
          <p14:tracePt t="86013" x="10055225" y="2919413"/>
          <p14:tracePt t="86022" x="10055225" y="2927350"/>
          <p14:tracePt t="86028" x="10055225" y="2943225"/>
          <p14:tracePt t="86044" x="10055225" y="2951163"/>
          <p14:tracePt t="86053" x="10055225" y="2959100"/>
          <p14:tracePt t="86060" x="10055225" y="2967038"/>
          <p14:tracePt t="86071" x="10055225" y="2982913"/>
          <p14:tracePt t="86076" x="10063163" y="2998788"/>
          <p14:tracePt t="86085" x="10063163" y="3014663"/>
          <p14:tracePt t="86092" x="10071100" y="3022600"/>
          <p14:tracePt t="86100" x="10071100" y="3046413"/>
          <p14:tracePt t="86116" x="10071100" y="3054350"/>
          <p14:tracePt t="86133" x="10071100" y="3062288"/>
          <p14:tracePt t="86188" x="10071100" y="3070225"/>
          <p14:tracePt t="86196" x="10071100" y="3078163"/>
          <p14:tracePt t="86292" x="10063163" y="3070225"/>
          <p14:tracePt t="86300" x="10047288" y="3030538"/>
          <p14:tracePt t="86309" x="10031413" y="2998788"/>
          <p14:tracePt t="86317" x="10015538" y="2959100"/>
          <p14:tracePt t="86324" x="9999663" y="2919413"/>
          <p14:tracePt t="86332" x="9983788" y="2862263"/>
          <p14:tracePt t="86341" x="9967913" y="2822575"/>
          <p14:tracePt t="86350" x="9952038" y="2767013"/>
          <p14:tracePt t="86356" x="9944100" y="2703513"/>
          <p14:tracePt t="86364" x="9944100" y="2655888"/>
          <p14:tracePt t="86372" x="9944100" y="2624138"/>
          <p14:tracePt t="86380" x="9944100" y="2584450"/>
          <p14:tracePt t="86388" x="9944100" y="2543175"/>
          <p14:tracePt t="86397" x="9944100" y="2519363"/>
          <p14:tracePt t="86404" x="9944100" y="2487613"/>
          <p14:tracePt t="86413" x="9944100" y="2471738"/>
          <p14:tracePt t="86420" x="9952038" y="2447925"/>
          <p14:tracePt t="86428" x="9959975" y="2424113"/>
          <p14:tracePt t="86436" x="9959975" y="2408238"/>
          <p14:tracePt t="86444" x="9959975" y="2384425"/>
          <p14:tracePt t="86452" x="9967913" y="2360613"/>
          <p14:tracePt t="86460" x="9975850" y="2320925"/>
          <p14:tracePt t="86468" x="9983788" y="2297113"/>
          <p14:tracePt t="86476" x="9983788" y="2273300"/>
          <p14:tracePt t="86485" x="9991725" y="2257425"/>
          <p14:tracePt t="86493" x="9991725" y="2233613"/>
          <p14:tracePt t="86504" x="9991725" y="2224088"/>
          <p14:tracePt t="86508" x="9991725" y="2208213"/>
          <p14:tracePt t="86516" x="9991725" y="2192338"/>
          <p14:tracePt t="86532" x="9991725" y="2184400"/>
          <p14:tracePt t="86636" x="10007600" y="2208213"/>
          <p14:tracePt t="86644" x="10007600" y="2224088"/>
          <p14:tracePt t="86652" x="10015538" y="2249488"/>
          <p14:tracePt t="86660" x="10023475" y="2273300"/>
          <p14:tracePt t="86668" x="10031413" y="2297113"/>
          <p14:tracePt t="86677" x="10031413" y="2312988"/>
          <p14:tracePt t="86685" x="10031413" y="2336800"/>
          <p14:tracePt t="86692" x="10031413" y="2360613"/>
          <p14:tracePt t="86700" x="10031413" y="2384425"/>
          <p14:tracePt t="86710" x="10031413" y="2408238"/>
          <p14:tracePt t="86716" x="10031413" y="2447925"/>
          <p14:tracePt t="86724" x="10031413" y="2487613"/>
          <p14:tracePt t="86733" x="10031413" y="2535238"/>
          <p14:tracePt t="86741" x="10031413" y="2576513"/>
          <p14:tracePt t="86748" x="10031413" y="2616200"/>
          <p14:tracePt t="86759" x="10031413" y="2640013"/>
          <p14:tracePt t="86764" x="10031413" y="2671763"/>
          <p14:tracePt t="86772" x="10031413" y="2695575"/>
          <p14:tracePt t="86780" x="10031413" y="2719388"/>
          <p14:tracePt t="86788" x="10031413" y="2743200"/>
          <p14:tracePt t="86796" x="10031413" y="2767013"/>
          <p14:tracePt t="86804" x="10023475" y="2790825"/>
          <p14:tracePt t="86812" x="10015538" y="2830513"/>
          <p14:tracePt t="86820" x="10007600" y="2854325"/>
          <p14:tracePt t="86828" x="10007600" y="2886075"/>
          <p14:tracePt t="86836" x="10007600" y="2943225"/>
          <p14:tracePt t="86844" x="10015538" y="3006725"/>
          <p14:tracePt t="86852" x="10039350" y="3086100"/>
          <p14:tracePt t="86860" x="10071100" y="3149600"/>
          <p14:tracePt t="86868" x="10118725" y="3228975"/>
          <p14:tracePt t="86885" x="10166350" y="3325813"/>
          <p14:tracePt t="86893" x="10174288" y="3365500"/>
          <p14:tracePt t="86900" x="10174288" y="3373438"/>
          <p14:tracePt t="86909" x="10174288" y="3389313"/>
          <p14:tracePt t="86916" x="10182225" y="3397250"/>
          <p14:tracePt t="86956" x="10182225" y="3405188"/>
          <p14:tracePt t="87061" x="10182225" y="3389313"/>
          <p14:tracePt t="87069" x="10158413" y="3333750"/>
          <p14:tracePt t="87076" x="10142538" y="3294063"/>
          <p14:tracePt t="87084" x="10118725" y="3244850"/>
          <p14:tracePt t="87093" x="10110788" y="3205163"/>
          <p14:tracePt t="87101" x="10094913" y="3165475"/>
          <p14:tracePt t="87109" x="10079038" y="3133725"/>
          <p14:tracePt t="87116" x="10071100" y="3094038"/>
          <p14:tracePt t="87124" x="10071100" y="3062288"/>
          <p14:tracePt t="87133" x="10071100" y="3030538"/>
          <p14:tracePt t="87140" x="10063163" y="2998788"/>
          <p14:tracePt t="87148" x="10063163" y="2951163"/>
          <p14:tracePt t="87156" x="10063163" y="2909888"/>
          <p14:tracePt t="87164" x="10055225" y="2862263"/>
          <p14:tracePt t="87172" x="10047288" y="2806700"/>
          <p14:tracePt t="87180" x="10047288" y="2767013"/>
          <p14:tracePt t="87188" x="10039350" y="2719388"/>
          <p14:tracePt t="87198" x="10039350" y="2687638"/>
          <p14:tracePt t="87204" x="10039350" y="2655888"/>
          <p14:tracePt t="87212" x="10039350" y="2624138"/>
          <p14:tracePt t="87221" x="10039350" y="2592388"/>
          <p14:tracePt t="87229" x="10039350" y="2566988"/>
          <p14:tracePt t="87237" x="10039350" y="2543175"/>
          <p14:tracePt t="87245" x="10039350" y="2519363"/>
          <p14:tracePt t="87253" x="10039350" y="2487613"/>
          <p14:tracePt t="87260" x="10039350" y="2463800"/>
          <p14:tracePt t="87268" x="10039350" y="2432050"/>
          <p14:tracePt t="87276" x="10039350" y="2408238"/>
          <p14:tracePt t="87284" x="10039350" y="2376488"/>
          <p14:tracePt t="87292" x="10039350" y="2352675"/>
          <p14:tracePt t="87300" x="10039350" y="2328863"/>
          <p14:tracePt t="87309" x="10039350" y="2305050"/>
          <p14:tracePt t="87316" x="10039350" y="2281238"/>
          <p14:tracePt t="87324" x="10039350" y="2265363"/>
          <p14:tracePt t="87332" x="10031413" y="2241550"/>
          <p14:tracePt t="87341" x="10023475" y="2224088"/>
          <p14:tracePt t="87349" x="10023475" y="2216150"/>
          <p14:tracePt t="87356" x="10023475" y="2208213"/>
          <p14:tracePt t="87372" x="10023475" y="2200275"/>
          <p14:tracePt t="87500" x="10023475" y="2241550"/>
          <p14:tracePt t="87508" x="10023475" y="2273300"/>
          <p14:tracePt t="87516" x="10023475" y="2328863"/>
          <p14:tracePt t="87525" x="10015538" y="2360613"/>
          <p14:tracePt t="87532" x="10007600" y="2408238"/>
          <p14:tracePt t="87540" x="9991725" y="2439988"/>
          <p14:tracePt t="87548" x="9983788" y="2471738"/>
          <p14:tracePt t="87556" x="9975850" y="2511425"/>
          <p14:tracePt t="87564" x="9975850" y="2535238"/>
          <p14:tracePt t="87572" x="9975850" y="2566988"/>
          <p14:tracePt t="87580" x="9975850" y="2600325"/>
          <p14:tracePt t="87589" x="9967913" y="2632075"/>
          <p14:tracePt t="87596" x="9967913" y="2679700"/>
          <p14:tracePt t="87604" x="9959975" y="2711450"/>
          <p14:tracePt t="87612" x="9959975" y="2751138"/>
          <p14:tracePt t="87621" x="9959975" y="2790825"/>
          <p14:tracePt t="87628" x="9952038" y="2830513"/>
          <p14:tracePt t="87636" x="9944100" y="2886075"/>
          <p14:tracePt t="87644" x="9944100" y="2951163"/>
          <p14:tracePt t="87652" x="9936163" y="3006725"/>
          <p14:tracePt t="87660" x="9936163" y="3070225"/>
          <p14:tracePt t="87668" x="9936163" y="3117850"/>
          <p14:tracePt t="87677" x="9936163" y="3149600"/>
          <p14:tracePt t="87684" x="9936163" y="3173413"/>
          <p14:tracePt t="87692" x="9936163" y="3197225"/>
          <p14:tracePt t="87700" x="9936163" y="3205163"/>
          <p14:tracePt t="87710" x="9936163" y="3213100"/>
          <p14:tracePt t="87716" x="9936163" y="3221038"/>
          <p14:tracePt t="87725" x="9936163" y="3228975"/>
          <p14:tracePt t="87764" x="9936163" y="3244850"/>
          <p14:tracePt t="87773" x="9936163" y="3262313"/>
          <p14:tracePt t="87780" x="9936163" y="3278188"/>
          <p14:tracePt t="87789" x="9936163" y="3302000"/>
          <p14:tracePt t="87796" x="9944100" y="3325813"/>
          <p14:tracePt t="87806" x="9952038" y="3341688"/>
          <p14:tracePt t="87813" x="9959975" y="3349625"/>
          <p14:tracePt t="87822" x="9967913" y="3357563"/>
          <p14:tracePt t="87908" x="9967913" y="3333750"/>
          <p14:tracePt t="87917" x="9952038" y="3302000"/>
          <p14:tracePt t="87924" x="9936163" y="3262313"/>
          <p14:tracePt t="87932" x="9918700" y="3221038"/>
          <p14:tracePt t="87941" x="9894888" y="3181350"/>
          <p14:tracePt t="87948" x="9871075" y="3133725"/>
          <p14:tracePt t="87956" x="9847263" y="3094038"/>
          <p14:tracePt t="87964" x="9831388" y="3046413"/>
          <p14:tracePt t="87972" x="9815513" y="3022600"/>
          <p14:tracePt t="87980" x="9807575" y="2990850"/>
          <p14:tracePt t="87988" x="9807575" y="2967038"/>
          <p14:tracePt t="87996" x="9807575" y="2943225"/>
          <p14:tracePt t="88004" x="9807575" y="2919413"/>
          <p14:tracePt t="88013" x="9807575" y="2886075"/>
          <p14:tracePt t="88020" x="9807575" y="2846388"/>
          <p14:tracePt t="88028" x="9807575" y="2814638"/>
          <p14:tracePt t="88038" x="9799638" y="2774950"/>
          <p14:tracePt t="88044" x="9799638" y="2743200"/>
          <p14:tracePt t="88053" x="9799638" y="2695575"/>
          <p14:tracePt t="88060" x="9799638" y="2663825"/>
          <p14:tracePt t="88069" x="9799638" y="2624138"/>
          <p14:tracePt t="88076" x="9799638" y="2584450"/>
          <p14:tracePt t="88084" x="9799638" y="2551113"/>
          <p14:tracePt t="88093" x="9799638" y="2527300"/>
          <p14:tracePt t="88100" x="9799638" y="2495550"/>
          <p14:tracePt t="88109" x="9799638" y="2471738"/>
          <p14:tracePt t="88116" x="9799638" y="2447925"/>
          <p14:tracePt t="88125" x="9799638" y="2439988"/>
          <p14:tracePt t="88133" x="9799638" y="2424113"/>
          <p14:tracePt t="88141" x="9799638" y="2416175"/>
          <p14:tracePt t="88148" x="9799638" y="2400300"/>
          <p14:tracePt t="88157" x="9799638" y="2392363"/>
          <p14:tracePt t="88164" x="9799638" y="2376488"/>
          <p14:tracePt t="88172" x="9799638" y="2360613"/>
          <p14:tracePt t="88180" x="9799638" y="2352675"/>
          <p14:tracePt t="88188" x="9799638" y="2328863"/>
          <p14:tracePt t="88196" x="9799638" y="2320925"/>
          <p14:tracePt t="88204" x="9799638" y="2312988"/>
          <p14:tracePt t="88214" x="9799638" y="2305050"/>
          <p14:tracePt t="88221" x="9799638" y="2297113"/>
          <p14:tracePt t="88229" x="9799638" y="2289175"/>
          <p14:tracePt t="88237" x="9799638" y="2281238"/>
          <p14:tracePt t="88253" x="9799638" y="2265363"/>
          <p14:tracePt t="88276" x="9799638" y="2257425"/>
          <p14:tracePt t="88436" x="9799638" y="2289175"/>
          <p14:tracePt t="88444" x="9807575" y="2320925"/>
          <p14:tracePt t="88452" x="9815513" y="2344738"/>
          <p14:tracePt t="88460" x="9831388" y="2384425"/>
          <p14:tracePt t="88468" x="9839325" y="2424113"/>
          <p14:tracePt t="88476" x="9855200" y="2455863"/>
          <p14:tracePt t="88484" x="9871075" y="2503488"/>
          <p14:tracePt t="88494" x="9886950" y="2535238"/>
          <p14:tracePt t="88500" x="9902825" y="2559050"/>
          <p14:tracePt t="88510" x="9910763" y="2576513"/>
          <p14:tracePt t="88516" x="9918700" y="2592388"/>
          <p14:tracePt t="88524" x="9918700" y="2608263"/>
          <p14:tracePt t="88534" x="9926638" y="2616200"/>
          <p14:tracePt t="88542" x="9926638" y="2624138"/>
          <p14:tracePt t="88550" x="9926638" y="2640013"/>
          <p14:tracePt t="88558" x="9926638" y="2655888"/>
          <p14:tracePt t="88572" x="9926638" y="2671763"/>
          <p14:tracePt t="88580" x="9926638" y="2679700"/>
          <p14:tracePt t="88588" x="9926638" y="2687638"/>
          <p14:tracePt t="88596" x="9926638" y="2695575"/>
          <p14:tracePt t="88604" x="9926638" y="2719388"/>
          <p14:tracePt t="88612" x="9926638" y="2751138"/>
          <p14:tracePt t="88620" x="9926638" y="2774950"/>
          <p14:tracePt t="88628" x="9926638" y="2806700"/>
          <p14:tracePt t="88636" x="9936163" y="2838450"/>
          <p14:tracePt t="88644" x="9936163" y="2862263"/>
          <p14:tracePt t="88652" x="9944100" y="2878138"/>
          <p14:tracePt t="88660" x="9944100" y="2886075"/>
          <p14:tracePt t="88668" x="9944100" y="2894013"/>
          <p14:tracePt t="88676" x="9944100" y="2909888"/>
          <p14:tracePt t="88693" x="9944100" y="2919413"/>
          <p14:tracePt t="88884" x="9944100" y="2901950"/>
          <p14:tracePt t="88893" x="9944100" y="2878138"/>
          <p14:tracePt t="88900" x="9944100" y="2854325"/>
          <p14:tracePt t="88911" x="9944100" y="2830513"/>
          <p14:tracePt t="88916" x="9944100" y="2806700"/>
          <p14:tracePt t="88925" x="9944100" y="2774950"/>
          <p14:tracePt t="88932" x="9944100" y="2751138"/>
          <p14:tracePt t="88940" x="9944100" y="2719388"/>
          <p14:tracePt t="88948" x="9944100" y="2695575"/>
          <p14:tracePt t="88956" x="9944100" y="2663825"/>
          <p14:tracePt t="88964" x="9944100" y="2640013"/>
          <p14:tracePt t="88972" x="9936163" y="2616200"/>
          <p14:tracePt t="88980" x="9936163" y="2600325"/>
          <p14:tracePt t="88988" x="9936163" y="2584450"/>
          <p14:tracePt t="88996" x="9936163" y="2566988"/>
          <p14:tracePt t="89004" x="9936163" y="2551113"/>
          <p14:tracePt t="89012" x="9926638" y="2535238"/>
          <p14:tracePt t="89022" x="9918700" y="2519363"/>
          <p14:tracePt t="89028" x="9918700" y="2511425"/>
          <p14:tracePt t="89037" x="9918700" y="2495550"/>
          <p14:tracePt t="89044" x="9918700" y="2479675"/>
          <p14:tracePt t="89052" x="9910763" y="2463800"/>
          <p14:tracePt t="89060" x="9910763" y="2455863"/>
          <p14:tracePt t="89069" x="9910763" y="2432050"/>
          <p14:tracePt t="89077" x="9902825" y="2424113"/>
          <p14:tracePt t="89087" x="9902825" y="2408238"/>
          <p14:tracePt t="89093" x="9894888" y="2400300"/>
          <p14:tracePt t="89100" x="9894888" y="2376488"/>
          <p14:tracePt t="89108" x="9894888" y="2368550"/>
          <p14:tracePt t="89125" x="9894888" y="2360613"/>
          <p14:tracePt t="89136" x="9894888" y="2352675"/>
          <p14:tracePt t="89205" x="9894888" y="2344738"/>
          <p14:tracePt t="89293" x="9894888" y="2360613"/>
          <p14:tracePt t="89301" x="9894888" y="2384425"/>
          <p14:tracePt t="89308" x="9894888" y="2408238"/>
          <p14:tracePt t="89317" x="9894888" y="2432050"/>
          <p14:tracePt t="89324" x="9894888" y="2455863"/>
          <p14:tracePt t="89332" x="9894888" y="2487613"/>
          <p14:tracePt t="89340" x="9894888" y="2527300"/>
          <p14:tracePt t="89348" x="9894888" y="2566988"/>
          <p14:tracePt t="89356" x="9894888" y="2616200"/>
          <p14:tracePt t="89364" x="9894888" y="2663825"/>
          <p14:tracePt t="89373" x="9902825" y="2703513"/>
          <p14:tracePt t="89383" x="9902825" y="2727325"/>
          <p14:tracePt t="89388" x="9910763" y="2751138"/>
          <p14:tracePt t="89397" x="9910763" y="2759075"/>
          <p14:tracePt t="89404" x="9910763" y="2782888"/>
          <p14:tracePt t="89414" x="9918700" y="2790825"/>
          <p14:tracePt t="89420" x="9918700" y="2798763"/>
          <p14:tracePt t="89429" x="9918700" y="2814638"/>
          <p14:tracePt t="89436" x="9918700" y="2838450"/>
          <p14:tracePt t="89445" x="9918700" y="2854325"/>
          <p14:tracePt t="89452" x="9926638" y="2886075"/>
          <p14:tracePt t="89461" x="9926638" y="2919413"/>
          <p14:tracePt t="89469" x="9936163" y="2943225"/>
          <p14:tracePt t="89479" x="9944100" y="2974975"/>
          <p14:tracePt t="89484" x="9944100" y="2998788"/>
          <p14:tracePt t="89492" x="9952038" y="3014663"/>
          <p14:tracePt t="89501" x="9952038" y="3022600"/>
          <p14:tracePt t="89513" x="9952038" y="3030538"/>
          <p14:tracePt t="89516" x="9952038" y="3038475"/>
          <p14:tracePt t="89532" x="9952038" y="3046413"/>
          <p14:tracePt t="89548" x="9952038" y="3054350"/>
          <p14:tracePt t="89773" x="9952038" y="3014663"/>
          <p14:tracePt t="89780" x="9936163" y="2982913"/>
          <p14:tracePt t="89788" x="9918700" y="2935288"/>
          <p14:tracePt t="89796" x="9902825" y="2886075"/>
          <p14:tracePt t="89805" x="9879013" y="2838450"/>
          <p14:tracePt t="89812" x="9871075" y="2798763"/>
          <p14:tracePt t="89823" x="9855200" y="2743200"/>
          <p14:tracePt t="89828" x="9839325" y="2671763"/>
          <p14:tracePt t="89837" x="9831388" y="2640013"/>
          <p14:tracePt t="89844" x="9823450" y="2584450"/>
          <p14:tracePt t="89853" x="9807575" y="2535238"/>
          <p14:tracePt t="89860" x="9799638" y="2503488"/>
          <p14:tracePt t="89868" x="9791700" y="2463800"/>
          <p14:tracePt t="89884" x="9783763" y="2439988"/>
          <p14:tracePt t="89884" x="9775825" y="2432050"/>
          <p14:tracePt t="89892" x="9775825" y="2424113"/>
          <p14:tracePt t="89900" x="9775825" y="2400300"/>
          <p14:tracePt t="89908" x="9767888" y="2392363"/>
          <p14:tracePt t="89916" x="9767888" y="2384425"/>
          <p14:tracePt t="89924" x="9767888" y="2376488"/>
          <p14:tracePt t="89932" x="9759950" y="2368550"/>
          <p14:tracePt t="89940" x="9759950" y="2360613"/>
          <p14:tracePt t="89948" x="9759950" y="2344738"/>
          <p14:tracePt t="89957" x="9759950" y="2328863"/>
          <p14:tracePt t="89964" x="9752013" y="2320925"/>
          <p14:tracePt t="89972" x="9752013" y="2305050"/>
          <p14:tracePt t="89980" x="9752013" y="2289175"/>
          <p14:tracePt t="89988" x="9744075" y="2289175"/>
          <p14:tracePt t="89996" x="9744075" y="2281238"/>
          <p14:tracePt t="90005" x="9744075" y="2273300"/>
          <p14:tracePt t="90022" x="9744075" y="2265363"/>
          <p14:tracePt t="90028" x="9744075" y="2257425"/>
          <p14:tracePt t="90052" x="9744075" y="2249488"/>
          <p14:tracePt t="90181" x="9744075" y="2257425"/>
          <p14:tracePt t="90188" x="9752013" y="2281238"/>
          <p14:tracePt t="90198" x="9759950" y="2297113"/>
          <p14:tracePt t="90204" x="9759950" y="2320925"/>
          <p14:tracePt t="90212" x="9759950" y="2336800"/>
          <p14:tracePt t="90220" x="9767888" y="2352675"/>
          <p14:tracePt t="90228" x="9767888" y="2376488"/>
          <p14:tracePt t="90237" x="9767888" y="2392363"/>
          <p14:tracePt t="90245" x="9767888" y="2408238"/>
          <p14:tracePt t="90252" x="9767888" y="2424113"/>
          <p14:tracePt t="90260" x="9767888" y="2447925"/>
          <p14:tracePt t="90269" x="9767888" y="2471738"/>
          <p14:tracePt t="90277" x="9767888" y="2495550"/>
          <p14:tracePt t="90285" x="9767888" y="2519363"/>
          <p14:tracePt t="90294" x="9767888" y="2551113"/>
          <p14:tracePt t="90301" x="9775825" y="2592388"/>
          <p14:tracePt t="90309" x="9783763" y="2647950"/>
          <p14:tracePt t="90317" x="9791700" y="2695575"/>
          <p14:tracePt t="90324" x="9799638" y="2759075"/>
          <p14:tracePt t="90332" x="9807575" y="2790825"/>
          <p14:tracePt t="90341" x="9815513" y="2822575"/>
          <p14:tracePt t="90348" x="9815513" y="2846388"/>
          <p14:tracePt t="90356" x="9815513" y="2854325"/>
          <p14:tracePt t="90372" x="9815513" y="2862263"/>
          <p14:tracePt t="90468" x="9815513" y="2878138"/>
          <p14:tracePt t="90476" x="9815513" y="2901950"/>
          <p14:tracePt t="90484" x="9815513" y="2935288"/>
          <p14:tracePt t="90492" x="9815513" y="2959100"/>
          <p14:tracePt t="90500" x="9815513" y="2990850"/>
          <p14:tracePt t="90508" x="9815513" y="3022600"/>
          <p14:tracePt t="90516" x="9815513" y="3078163"/>
          <p14:tracePt t="90524" x="9815513" y="3133725"/>
          <p14:tracePt t="90533" x="9823450" y="3173413"/>
          <p14:tracePt t="90541" x="9839325" y="3236913"/>
          <p14:tracePt t="90550" x="9847263" y="3294063"/>
          <p14:tracePt t="90557" x="9855200" y="3333750"/>
          <p14:tracePt t="90565" x="9863138" y="3365500"/>
          <p14:tracePt t="90572" x="9863138" y="3389313"/>
          <p14:tracePt t="90580" x="9863138" y="3413125"/>
          <p14:tracePt t="90588" x="9863138" y="3436938"/>
          <p14:tracePt t="90596" x="9863138" y="3468688"/>
          <p14:tracePt t="90604" x="9863138" y="3516313"/>
          <p14:tracePt t="90613" x="9855200" y="3579813"/>
          <p14:tracePt t="90620" x="9847263" y="3644900"/>
          <p14:tracePt t="90628" x="9847263" y="3716338"/>
          <p14:tracePt t="90636" x="9847263" y="3795713"/>
          <p14:tracePt t="90644" x="9847263" y="3867150"/>
          <p14:tracePt t="90652" x="9847263" y="3930650"/>
          <p14:tracePt t="90660" x="9855200" y="3979863"/>
          <p14:tracePt t="90668" x="9863138" y="4011613"/>
          <p14:tracePt t="90676" x="9871075" y="4043363"/>
          <p14:tracePt t="90684" x="9871075" y="4059238"/>
          <p14:tracePt t="90692" x="9871075" y="4075113"/>
          <p14:tracePt t="90700" x="9871075" y="4090988"/>
          <p14:tracePt t="90710" x="9871075" y="4098925"/>
          <p14:tracePt t="90716" x="9871075" y="4106863"/>
          <p14:tracePt t="90729" x="9871075" y="4114800"/>
          <p14:tracePt t="90733" x="9871075" y="4122738"/>
          <p14:tracePt t="90762" x="9871075" y="4130675"/>
          <p14:tracePt t="90772" x="9871075" y="4146550"/>
          <p14:tracePt t="90780" x="9863138" y="4162425"/>
          <p14:tracePt t="90788" x="9855200" y="4178300"/>
          <p14:tracePt t="90797" x="9847263" y="4210050"/>
          <p14:tracePt t="90804" x="9847263" y="4225925"/>
          <p14:tracePt t="90813" x="9847263" y="4241800"/>
          <p14:tracePt t="90820" x="9847263" y="4257675"/>
          <p14:tracePt t="90828" x="9839325" y="4265613"/>
          <p14:tracePt t="90836" x="9839325" y="4281488"/>
          <p14:tracePt t="90844" x="9839325" y="4298950"/>
          <p14:tracePt t="90853" x="9831388" y="4330700"/>
          <p14:tracePt t="90860" x="9823450" y="4354513"/>
          <p14:tracePt t="90868" x="9823450" y="4386263"/>
          <p14:tracePt t="90881" x="9823450" y="4418013"/>
          <p14:tracePt t="90884" x="9823450" y="4441825"/>
          <p14:tracePt t="90892" x="9823450" y="4457700"/>
          <p14:tracePt t="90901" x="9823450" y="4465638"/>
          <p14:tracePt t="90908" x="9823450" y="4481513"/>
          <p14:tracePt t="90988" x="9823450" y="4497388"/>
          <p14:tracePt t="90996" x="9831388" y="4513263"/>
          <p14:tracePt t="91005" x="9831388" y="4521200"/>
          <p14:tracePt t="91012" x="9831388" y="4529138"/>
          <p14:tracePt t="91100" x="9831388" y="4497388"/>
          <p14:tracePt t="91108" x="9831388" y="4473575"/>
          <p14:tracePt t="91116" x="9831388" y="4441825"/>
          <p14:tracePt t="91125" x="9831388" y="4410075"/>
          <p14:tracePt t="91132" x="9831388" y="4362450"/>
          <p14:tracePt t="91140" x="9831388" y="4322763"/>
          <p14:tracePt t="91148" x="9831388" y="4265613"/>
          <p14:tracePt t="91156" x="9831388" y="4217988"/>
          <p14:tracePt t="91164" x="9831388" y="4162425"/>
          <p14:tracePt t="91173" x="9831388" y="4106863"/>
          <p14:tracePt t="91180" x="9831388" y="4075113"/>
          <p14:tracePt t="91189" x="9831388" y="4035425"/>
          <p14:tracePt t="91200" x="9831388" y="4011613"/>
          <p14:tracePt t="91204" x="9831388" y="3987800"/>
          <p14:tracePt t="91212" x="9831388" y="3971925"/>
          <p14:tracePt t="91228" x="9831388" y="3963988"/>
          <p14:tracePt t="91373" x="9831388" y="4003675"/>
          <p14:tracePt t="91385" x="9839325" y="4027488"/>
          <p14:tracePt t="91388" x="9839325" y="4043363"/>
          <p14:tracePt t="91397" x="9847263" y="4067175"/>
          <p14:tracePt t="91404" x="9847263" y="4090988"/>
          <p14:tracePt t="91413" x="9847263" y="4114800"/>
          <p14:tracePt t="91420" x="9847263" y="4138613"/>
          <p14:tracePt t="91428" x="9847263" y="4162425"/>
          <p14:tracePt t="91436" x="9855200" y="4194175"/>
          <p14:tracePt t="91444" x="9855200" y="4225925"/>
          <p14:tracePt t="91452" x="9855200" y="4249738"/>
          <p14:tracePt t="91460" x="9855200" y="4273550"/>
          <p14:tracePt t="91468" x="9855200" y="4298950"/>
          <p14:tracePt t="91476" x="9855200" y="4314825"/>
          <p14:tracePt t="91484" x="9855200" y="4330700"/>
          <p14:tracePt t="91492" x="9855200" y="4354513"/>
          <p14:tracePt t="91500" x="9855200" y="4370388"/>
          <p14:tracePt t="91508" x="9855200" y="4394200"/>
          <p14:tracePt t="91516" x="9855200" y="4410075"/>
          <p14:tracePt t="91524" x="9855200" y="4433888"/>
          <p14:tracePt t="91532" x="9855200" y="4449763"/>
          <p14:tracePt t="91540" x="9855200" y="4465638"/>
          <p14:tracePt t="91548" x="9855200" y="4489450"/>
          <p14:tracePt t="91556" x="9855200" y="4497388"/>
          <p14:tracePt t="91564" x="9855200" y="4513263"/>
          <p14:tracePt t="91572" x="9855200" y="4529138"/>
          <p14:tracePt t="91708" x="9855200" y="4497388"/>
          <p14:tracePt t="91716" x="9855200" y="4473575"/>
          <p14:tracePt t="91724" x="9855200" y="4449763"/>
          <p14:tracePt t="91732" x="9855200" y="4418013"/>
          <p14:tracePt t="91741" x="9855200" y="4394200"/>
          <p14:tracePt t="91748" x="9855200" y="4354513"/>
          <p14:tracePt t="91758" x="9855200" y="4322763"/>
          <p14:tracePt t="91764" x="9855200" y="4265613"/>
          <p14:tracePt t="91772" x="9855200" y="4210050"/>
          <p14:tracePt t="91780" x="9855200" y="4178300"/>
          <p14:tracePt t="91788" x="9855200" y="4130675"/>
          <p14:tracePt t="91796" x="9855200" y="4090988"/>
          <p14:tracePt t="91804" x="9855200" y="4067175"/>
          <p14:tracePt t="91812" x="9855200" y="4051300"/>
          <p14:tracePt t="91823" x="9863138" y="4043363"/>
          <p14:tracePt t="91828" x="9863138" y="4027488"/>
          <p14:tracePt t="91838" x="9871075" y="4011613"/>
          <p14:tracePt t="91844" x="9871075" y="4003675"/>
          <p14:tracePt t="91852" x="9871075" y="3995738"/>
          <p14:tracePt t="91860" x="9871075" y="3979863"/>
          <p14:tracePt t="91868" x="9871075" y="3971925"/>
          <p14:tracePt t="91882" x="9871075" y="3963988"/>
          <p14:tracePt t="91884" x="9871075" y="3948113"/>
          <p14:tracePt t="91900" x="9871075" y="3938588"/>
          <p14:tracePt t="91997" x="9871075" y="3948113"/>
          <p14:tracePt t="92004" x="9886950" y="3987800"/>
          <p14:tracePt t="92012" x="9894888" y="4011613"/>
          <p14:tracePt t="92021" x="9902825" y="4027488"/>
          <p14:tracePt t="92028" x="9902825" y="4051300"/>
          <p14:tracePt t="92037" x="9910763" y="4067175"/>
          <p14:tracePt t="92045" x="9910763" y="4098925"/>
          <p14:tracePt t="92053" x="9918700" y="4122738"/>
          <p14:tracePt t="92060" x="9926638" y="4162425"/>
          <p14:tracePt t="92068" x="9936163" y="4202113"/>
          <p14:tracePt t="92076" x="9952038" y="4265613"/>
          <p14:tracePt t="92084" x="9967913" y="4306888"/>
          <p14:tracePt t="92092" x="9975850" y="4354513"/>
          <p14:tracePt t="92100" x="9983788" y="4378325"/>
          <p14:tracePt t="92109" x="9991725" y="4394200"/>
          <p14:tracePt t="92116" x="9999663" y="4402138"/>
          <p14:tracePt t="92125" x="9999663" y="4410075"/>
          <p14:tracePt t="92324" x="9991725" y="4386263"/>
          <p14:tracePt t="92332" x="9991725" y="4378325"/>
          <p14:tracePt t="92340" x="9991725" y="4370388"/>
          <p14:tracePt t="92350" x="9991725" y="4362450"/>
          <p14:tracePt t="92356" x="9991725" y="4338638"/>
          <p14:tracePt t="92364" x="9991725" y="4314825"/>
          <p14:tracePt t="92372" x="9983788" y="4273550"/>
          <p14:tracePt t="92382" x="9975850" y="4241800"/>
          <p14:tracePt t="92389" x="9975850" y="4202113"/>
          <p14:tracePt t="92397" x="9967913" y="4162425"/>
          <p14:tracePt t="92404" x="9967913" y="4130675"/>
          <p14:tracePt t="92413" x="9967913" y="4098925"/>
          <p14:tracePt t="92420" x="9967913" y="4090988"/>
          <p14:tracePt t="92429" x="9959975" y="4075113"/>
          <p14:tracePt t="92436" x="9959975" y="4067175"/>
          <p14:tracePt t="92445" x="9959975" y="4059238"/>
          <p14:tracePt t="92460" x="9959975" y="4051300"/>
          <p14:tracePt t="92581" x="9959975" y="4075113"/>
          <p14:tracePt t="92588" x="9952038" y="4098925"/>
          <p14:tracePt t="92596" x="9952038" y="4130675"/>
          <p14:tracePt t="92604" x="9944100" y="4154488"/>
          <p14:tracePt t="92612" x="9936163" y="4186238"/>
          <p14:tracePt t="92620" x="9936163" y="4202113"/>
          <p14:tracePt t="92628" x="9936163" y="4210050"/>
          <p14:tracePt t="92636" x="9926638" y="4217988"/>
          <p14:tracePt t="92645" x="9926638" y="4225925"/>
          <p14:tracePt t="92652" x="9926638" y="4233863"/>
          <p14:tracePt t="92661" x="9918700" y="4241800"/>
          <p14:tracePt t="92676" x="9918700" y="4249738"/>
          <p14:tracePt t="92684" x="9918700" y="4257675"/>
          <p14:tracePt t="92700" x="9918700" y="4265613"/>
          <p14:tracePt t="94373" x="9918700" y="4257675"/>
          <p14:tracePt t="94381" x="9918700" y="4241800"/>
          <p14:tracePt t="94388" x="9918700" y="4233863"/>
          <p14:tracePt t="94397" x="9918700" y="4225925"/>
          <p14:tracePt t="94404" x="9918700" y="4217988"/>
          <p14:tracePt t="94412" x="9926638" y="4217988"/>
          <p14:tracePt t="94420" x="9926638" y="4202113"/>
          <p14:tracePt t="94429" x="9926638" y="4194175"/>
          <p14:tracePt t="94436" x="9926638" y="4178300"/>
          <p14:tracePt t="94444" x="9944100" y="4154488"/>
          <p14:tracePt t="94452" x="9952038" y="4130675"/>
          <p14:tracePt t="94461" x="9952038" y="4098925"/>
          <p14:tracePt t="94468" x="9959975" y="4067175"/>
          <p14:tracePt t="94476" x="9975850" y="4035425"/>
          <p14:tracePt t="94484" x="9983788" y="3995738"/>
          <p14:tracePt t="94492" x="9991725" y="3956050"/>
          <p14:tracePt t="94500" x="9999663" y="3898900"/>
          <p14:tracePt t="94509" x="10007600" y="3835400"/>
          <p14:tracePt t="94516" x="10015538" y="3763963"/>
          <p14:tracePt t="94524" x="10015538" y="3700463"/>
          <p14:tracePt t="94532" x="10015538" y="3629025"/>
          <p14:tracePt t="94540" x="10015538" y="3556000"/>
          <p14:tracePt t="94548" x="10015538" y="3492500"/>
          <p14:tracePt t="94557" x="9999663" y="3421063"/>
          <p14:tracePt t="94565" x="9991725" y="3381375"/>
          <p14:tracePt t="94572" x="9991725" y="3357563"/>
          <p14:tracePt t="94580" x="9983788" y="3325813"/>
          <p14:tracePt t="94588" x="9983788" y="3302000"/>
          <p14:tracePt t="94596" x="9983788" y="3278188"/>
          <p14:tracePt t="94604" x="9983788" y="3244850"/>
          <p14:tracePt t="94612" x="9983788" y="3213100"/>
          <p14:tracePt t="94621" x="9983788" y="3141663"/>
          <p14:tracePt t="94628" x="9975850" y="3094038"/>
          <p14:tracePt t="94637" x="9975850" y="3038475"/>
          <p14:tracePt t="94645" x="9975850" y="2982913"/>
          <p14:tracePt t="94653" x="9975850" y="2927350"/>
          <p14:tracePt t="94661" x="9975850" y="2886075"/>
          <p14:tracePt t="94669" x="9975850" y="2854325"/>
          <p14:tracePt t="94677" x="9975850" y="2822575"/>
          <p14:tracePt t="94685" x="9975850" y="2790825"/>
          <p14:tracePt t="94693" x="9975850" y="2767013"/>
          <p14:tracePt t="94700" x="9975850" y="2735263"/>
          <p14:tracePt t="94709" x="9975850" y="2711450"/>
          <p14:tracePt t="94716" x="9975850" y="2687638"/>
          <p14:tracePt t="94726" x="9975850" y="2655888"/>
          <p14:tracePt t="94733" x="9975850" y="2632075"/>
          <p14:tracePt t="94741" x="9975850" y="2616200"/>
          <p14:tracePt t="94749" x="9975850" y="2600325"/>
          <p14:tracePt t="94760" x="9975850" y="2592388"/>
          <p14:tracePt t="94764" x="9975850" y="2584450"/>
          <p14:tracePt t="94774" x="9975850" y="2576513"/>
          <p14:tracePt t="94780" x="9975850" y="2566988"/>
          <p14:tracePt t="94789" x="9975850" y="2559050"/>
          <p14:tracePt t="94804" x="9975850" y="2551113"/>
          <p14:tracePt t="94813" x="9975850" y="2543175"/>
          <p14:tracePt t="94821" x="9975850" y="2535238"/>
          <p14:tracePt t="94836" x="9975850" y="2527300"/>
          <p14:tracePt t="94844" x="9975850" y="2511425"/>
          <p14:tracePt t="94853" x="9975850" y="2503488"/>
          <p14:tracePt t="94860" x="9975850" y="2495550"/>
          <p14:tracePt t="94868" x="9975850" y="2479675"/>
          <p14:tracePt t="94883" x="9975850" y="2463800"/>
          <p14:tracePt t="94884" x="9967913" y="2447925"/>
          <p14:tracePt t="94892" x="9967913" y="2432050"/>
          <p14:tracePt t="94900" x="9967913" y="2424113"/>
          <p14:tracePt t="94908" x="9967913" y="2408238"/>
          <p14:tracePt t="94933" x="9967913" y="2400300"/>
          <p14:tracePt t="94988" x="9967913" y="2392363"/>
          <p14:tracePt t="95004" x="9967913" y="2384425"/>
          <p14:tracePt t="95071" x="9967913" y="2368550"/>
          <p14:tracePt t="95076" x="9967913" y="2360613"/>
          <p14:tracePt t="95085" x="9967913" y="2352675"/>
          <p14:tracePt t="95093" x="9967913" y="2336800"/>
          <p14:tracePt t="95109" x="9967913" y="2328863"/>
          <p14:tracePt t="95116" x="9967913" y="2320925"/>
          <p14:tracePt t="95196" x="9967913" y="2312988"/>
          <p14:tracePt t="95204" x="9967913" y="2305050"/>
          <p14:tracePt t="95484" x="9967913" y="2312988"/>
          <p14:tracePt t="95494" x="9967913" y="2336800"/>
          <p14:tracePt t="95501" x="9967913" y="2344738"/>
          <p14:tracePt t="95510" x="9967913" y="2352675"/>
          <p14:tracePt t="95516" x="9967913" y="2368550"/>
          <p14:tracePt t="95525" x="9967913" y="2376488"/>
          <p14:tracePt t="95532" x="9967913" y="2384425"/>
          <p14:tracePt t="95540" x="9967913" y="2392363"/>
          <p14:tracePt t="95548" x="9967913" y="2408238"/>
          <p14:tracePt t="95556" x="9967913" y="2424113"/>
          <p14:tracePt t="95564" x="9967913" y="2439988"/>
          <p14:tracePt t="95572" x="9967913" y="2471738"/>
          <p14:tracePt t="95580" x="9967913" y="2495550"/>
          <p14:tracePt t="95588" x="9975850" y="2519363"/>
          <p14:tracePt t="95597" x="9983788" y="2543175"/>
          <p14:tracePt t="95604" x="9983788" y="2566988"/>
          <p14:tracePt t="95612" x="9991725" y="2584450"/>
          <p14:tracePt t="95621" x="9991725" y="2608263"/>
          <p14:tracePt t="95629" x="9991725" y="2616200"/>
          <p14:tracePt t="95636" x="9991725" y="2632075"/>
          <p14:tracePt t="95644" x="9991725" y="2640013"/>
          <p14:tracePt t="95652" x="9999663" y="2655888"/>
          <p14:tracePt t="95660" x="9999663" y="2671763"/>
          <p14:tracePt t="95668" x="9999663" y="2687638"/>
          <p14:tracePt t="95676" x="10007600" y="2703513"/>
          <p14:tracePt t="95685" x="10007600" y="2711450"/>
          <p14:tracePt t="95693" x="10007600" y="2735263"/>
          <p14:tracePt t="95700" x="10007600" y="2743200"/>
          <p14:tracePt t="95708" x="10007600" y="2751138"/>
          <p14:tracePt t="95716" x="10007600" y="2767013"/>
          <p14:tracePt t="95732" x="10007600" y="2774950"/>
          <p14:tracePt t="95740" x="10007600" y="2782888"/>
          <p14:tracePt t="95748" x="10015538" y="2790825"/>
          <p14:tracePt t="95757" x="10015538" y="2814638"/>
          <p14:tracePt t="95764" x="10015538" y="2838450"/>
          <p14:tracePt t="95772" x="10023475" y="2862263"/>
          <p14:tracePt t="95780" x="10023475" y="2894013"/>
          <p14:tracePt t="95790" x="10023475" y="2943225"/>
          <p14:tracePt t="95798" x="10023475" y="2974975"/>
          <p14:tracePt t="95805" x="10023475" y="2998788"/>
          <p14:tracePt t="95814" x="10023475" y="3014663"/>
          <p14:tracePt t="95824" x="10023475" y="3022600"/>
          <p14:tracePt t="95828" x="10023475" y="3030538"/>
          <p14:tracePt t="96044" x="10015538" y="2998788"/>
          <p14:tracePt t="96053" x="10007600" y="2982913"/>
          <p14:tracePt t="96060" x="10007600" y="2951163"/>
          <p14:tracePt t="96070" x="10007600" y="2919413"/>
          <p14:tracePt t="96076" x="9999663" y="2878138"/>
          <p14:tracePt t="96085" x="9991725" y="2838450"/>
          <p14:tracePt t="96092" x="9983788" y="2782888"/>
          <p14:tracePt t="96100" x="9975850" y="2735263"/>
          <p14:tracePt t="96108" x="9967913" y="2679700"/>
          <p14:tracePt t="96116" x="9967913" y="2632075"/>
          <p14:tracePt t="96124" x="9967913" y="2584450"/>
          <p14:tracePt t="96132" x="9967913" y="2543175"/>
          <p14:tracePt t="96140" x="9967913" y="2495550"/>
          <p14:tracePt t="96148" x="9967913" y="2463800"/>
          <p14:tracePt t="96156" x="9967913" y="2424113"/>
          <p14:tracePt t="96164" x="9967913" y="2384425"/>
          <p14:tracePt t="96172" x="9967913" y="2360613"/>
          <p14:tracePt t="96180" x="9967913" y="2344738"/>
          <p14:tracePt t="96188" x="9967913" y="2328863"/>
          <p14:tracePt t="96198" x="9967913" y="2320925"/>
          <p14:tracePt t="96204" x="9967913" y="2312988"/>
          <p14:tracePt t="96213" x="9975850" y="2297113"/>
          <p14:tracePt t="96220" x="9975850" y="2281238"/>
          <p14:tracePt t="96228" x="9975850" y="2273300"/>
          <p14:tracePt t="96237" x="9975850" y="2257425"/>
          <p14:tracePt t="96244" x="9975850" y="2241550"/>
          <p14:tracePt t="96252" x="9975850" y="2233613"/>
          <p14:tracePt t="96260" x="9975850" y="2224088"/>
          <p14:tracePt t="96269" x="9975850" y="2208213"/>
          <p14:tracePt t="96276" x="9975850" y="2192338"/>
          <p14:tracePt t="96284" x="9967913" y="2184400"/>
          <p14:tracePt t="96292" x="9967913" y="2176463"/>
          <p14:tracePt t="96309" x="9959975" y="2176463"/>
          <p14:tracePt t="96316" x="9959975" y="2168525"/>
          <p14:tracePt t="96500" x="9959975" y="2176463"/>
          <p14:tracePt t="96509" x="9959975" y="2200275"/>
          <p14:tracePt t="96516" x="9959975" y="2208213"/>
          <p14:tracePt t="96524" x="9952038" y="2233613"/>
          <p14:tracePt t="96532" x="9952038" y="2257425"/>
          <p14:tracePt t="96540" x="9944100" y="2281238"/>
          <p14:tracePt t="96548" x="9936163" y="2297113"/>
          <p14:tracePt t="96556" x="9936163" y="2312988"/>
          <p14:tracePt t="96564" x="9936163" y="2328863"/>
          <p14:tracePt t="96573" x="9936163" y="2336800"/>
          <p14:tracePt t="96580" x="9936163" y="2360613"/>
          <p14:tracePt t="96588" x="9926638" y="2384425"/>
          <p14:tracePt t="96596" x="9926638" y="2400300"/>
          <p14:tracePt t="96604" x="9926638" y="2424113"/>
          <p14:tracePt t="96613" x="9918700" y="2447925"/>
          <p14:tracePt t="96621" x="9918700" y="2463800"/>
          <p14:tracePt t="96628" x="9918700" y="2479675"/>
          <p14:tracePt t="96636" x="9910763" y="2495550"/>
          <p14:tracePt t="96644" x="9910763" y="2511425"/>
          <p14:tracePt t="96652" x="9910763" y="2535238"/>
          <p14:tracePt t="96660" x="9910763" y="2551113"/>
          <p14:tracePt t="96668" x="9910763" y="2576513"/>
          <p14:tracePt t="96676" x="9910763" y="2592388"/>
          <p14:tracePt t="96685" x="9910763" y="2616200"/>
          <p14:tracePt t="96693" x="9910763" y="2647950"/>
          <p14:tracePt t="96700" x="9910763" y="2671763"/>
          <p14:tracePt t="96708" x="9910763" y="2695575"/>
          <p14:tracePt t="96717" x="9910763" y="2727325"/>
          <p14:tracePt t="96726" x="9910763" y="2751138"/>
          <p14:tracePt t="96732" x="9918700" y="2767013"/>
          <p14:tracePt t="96741" x="9918700" y="2782888"/>
          <p14:tracePt t="96748" x="9926638" y="2806700"/>
          <p14:tracePt t="96757" x="9926638" y="2814638"/>
          <p14:tracePt t="96773" x="9926638" y="2830513"/>
          <p14:tracePt t="96788" x="9926638" y="2838450"/>
          <p14:tracePt t="96805" x="9926638" y="2854325"/>
          <p14:tracePt t="96812" x="9926638" y="2862263"/>
          <p14:tracePt t="96820" x="9926638" y="2878138"/>
          <p14:tracePt t="96828" x="9926638" y="2886075"/>
          <p14:tracePt t="96837" x="9926638" y="2901950"/>
          <p14:tracePt t="96845" x="9926638" y="2909888"/>
          <p14:tracePt t="96856" x="9926638" y="2919413"/>
          <p14:tracePt t="96860" x="9926638" y="2927350"/>
          <p14:tracePt t="96879" x="9926638" y="2943225"/>
          <p14:tracePt t="96892" x="9926638" y="2951163"/>
          <p14:tracePt t="97348" x="9926638" y="2959100"/>
          <p14:tracePt t="97356" x="9926638" y="2982913"/>
          <p14:tracePt t="97364" x="9926638" y="2990850"/>
          <p14:tracePt t="97383" x="9926638" y="2998788"/>
          <p14:tracePt t="97397" x="9926638" y="3006725"/>
          <p14:tracePt t="97556" x="9926638" y="3014663"/>
          <p14:tracePt t="97644" x="9926638" y="3022600"/>
          <p14:tracePt t="97764" x="9926638" y="3014663"/>
          <p14:tracePt t="97845" x="9926638" y="3006725"/>
          <p14:tracePt t="97861" x="9926638" y="2998788"/>
          <p14:tracePt t="97868" x="9926638" y="2990850"/>
          <p14:tracePt t="97876" x="9918700" y="2982913"/>
          <p14:tracePt t="97898" x="9918700" y="2967038"/>
          <p14:tracePt t="97909" x="9910763" y="2959100"/>
          <p14:tracePt t="97916" x="9910763" y="2943225"/>
          <p14:tracePt t="97924" x="9910763" y="2935288"/>
          <p14:tracePt t="97932" x="9902825" y="2919413"/>
          <p14:tracePt t="97940" x="9902825" y="2901950"/>
          <p14:tracePt t="97948" x="9902825" y="2886075"/>
          <p14:tracePt t="97956" x="9902825" y="2862263"/>
          <p14:tracePt t="97964" x="9902825" y="2846388"/>
          <p14:tracePt t="97973" x="9902825" y="2822575"/>
          <p14:tracePt t="97980" x="9902825" y="2806700"/>
          <p14:tracePt t="97989" x="9902825" y="2798763"/>
          <p14:tracePt t="97996" x="9902825" y="2782888"/>
          <p14:tracePt t="98005" x="9894888" y="2751138"/>
          <p14:tracePt t="98012" x="9894888" y="2727325"/>
          <p14:tracePt t="98021" x="9886950" y="2703513"/>
          <p14:tracePt t="98028" x="9886950" y="2679700"/>
          <p14:tracePt t="98036" x="9879013" y="2655888"/>
          <p14:tracePt t="98044" x="9879013" y="2632075"/>
          <p14:tracePt t="98053" x="9879013" y="2624138"/>
          <p14:tracePt t="98060" x="9879013" y="2616200"/>
          <p14:tracePt t="98070" x="9879013" y="2600325"/>
          <p14:tracePt t="98087" x="9879013" y="2592388"/>
          <p14:tracePt t="98092" x="9879013" y="2584450"/>
          <p14:tracePt t="98101" x="9879013" y="2566988"/>
          <p14:tracePt t="98109" x="9879013" y="2551113"/>
          <p14:tracePt t="98116" x="9871075" y="2535238"/>
          <p14:tracePt t="98124" x="9871075" y="2511425"/>
          <p14:tracePt t="98132" x="9863138" y="2487613"/>
          <p14:tracePt t="98141" x="9863138" y="2463800"/>
          <p14:tracePt t="98148" x="9863138" y="2439988"/>
          <p14:tracePt t="98157" x="9863138" y="2416175"/>
          <p14:tracePt t="98165" x="9863138" y="2400300"/>
          <p14:tracePt t="98172" x="9863138" y="2384425"/>
          <p14:tracePt t="98181" x="9863138" y="2376488"/>
          <p14:tracePt t="98189" x="9863138" y="2360613"/>
          <p14:tracePt t="98198" x="9863138" y="2344738"/>
          <p14:tracePt t="98204" x="9863138" y="2320925"/>
          <p14:tracePt t="98213" x="9863138" y="2312988"/>
          <p14:tracePt t="98220" x="9863138" y="2297113"/>
          <p14:tracePt t="98228" x="9863138" y="2289175"/>
          <p14:tracePt t="98236" x="9863138" y="2273300"/>
          <p14:tracePt t="98244" x="9863138" y="2257425"/>
          <p14:tracePt t="98252" x="9863138" y="2249488"/>
          <p14:tracePt t="98260" x="9863138" y="2241550"/>
          <p14:tracePt t="98268" x="9863138" y="2233613"/>
          <p14:tracePt t="98276" x="9863138" y="2224088"/>
          <p14:tracePt t="98285" x="9863138" y="2216150"/>
          <p14:tracePt t="98292" x="9863138" y="2208213"/>
          <p14:tracePt t="98309" x="9863138" y="2200275"/>
          <p14:tracePt t="98316" x="9863138" y="2192338"/>
          <p14:tracePt t="98324" x="9863138" y="2184400"/>
          <p14:tracePt t="98332" x="9863138" y="2168525"/>
          <p14:tracePt t="98357" x="9863138" y="2160588"/>
          <p14:tracePt t="98452" x="9871075" y="2176463"/>
          <p14:tracePt t="98460" x="9871075" y="2200275"/>
          <p14:tracePt t="98468" x="9871075" y="2216150"/>
          <p14:tracePt t="98477" x="9871075" y="2233613"/>
          <p14:tracePt t="98484" x="9871075" y="2257425"/>
          <p14:tracePt t="98492" x="9871075" y="2281238"/>
          <p14:tracePt t="98500" x="9879013" y="2312988"/>
          <p14:tracePt t="98509" x="9879013" y="2352675"/>
          <p14:tracePt t="98516" x="9879013" y="2400300"/>
          <p14:tracePt t="98525" x="9879013" y="2463800"/>
          <p14:tracePt t="98532" x="9879013" y="2519363"/>
          <p14:tracePt t="98540" x="9879013" y="2584450"/>
          <p14:tracePt t="98548" x="9879013" y="2616200"/>
          <p14:tracePt t="98556" x="9879013" y="2655888"/>
          <p14:tracePt t="98564" x="9879013" y="2687638"/>
          <p14:tracePt t="98572" x="9879013" y="2719388"/>
          <p14:tracePt t="98580" x="9879013" y="2735263"/>
          <p14:tracePt t="98588" x="9879013" y="2767013"/>
          <p14:tracePt t="98596" x="9879013" y="2790825"/>
          <p14:tracePt t="98604" x="9879013" y="2814638"/>
          <p14:tracePt t="98612" x="9879013" y="2822575"/>
          <p14:tracePt t="98621" x="9879013" y="2830513"/>
          <p14:tracePt t="98629" x="9879013" y="2846388"/>
          <p14:tracePt t="98644" x="9879013" y="2854325"/>
          <p14:tracePt t="98652" x="9879013" y="2862263"/>
          <p14:tracePt t="98668" x="9879013" y="2870200"/>
          <p14:tracePt t="98676" x="9879013" y="2878138"/>
          <p14:tracePt t="98700" x="9879013" y="2886075"/>
          <p14:tracePt t="98717" x="9879013" y="2901950"/>
          <p14:tracePt t="98726" x="9879013" y="2927350"/>
          <p14:tracePt t="98732" x="9879013" y="2959100"/>
          <p14:tracePt t="98740" x="9879013" y="3006725"/>
          <p14:tracePt t="98748" x="9879013" y="3054350"/>
          <p14:tracePt t="98757" x="9879013" y="3094038"/>
          <p14:tracePt t="98764" x="9886950" y="3133725"/>
          <p14:tracePt t="98772" x="9894888" y="3173413"/>
          <p14:tracePt t="98780" x="9902825" y="3181350"/>
          <p14:tracePt t="98788" x="9902825" y="3189288"/>
          <p14:tracePt t="98797" x="9902825" y="3197225"/>
          <p14:tracePt t="98820" x="9902825" y="3213100"/>
          <p14:tracePt t="98828" x="9902825" y="3228975"/>
          <p14:tracePt t="98837" x="9902825" y="3252788"/>
          <p14:tracePt t="98844" x="9902825" y="3294063"/>
          <p14:tracePt t="98853" x="9902825" y="3333750"/>
          <p14:tracePt t="98860" x="9902825" y="3397250"/>
          <p14:tracePt t="98879" x="9902825" y="3556000"/>
          <p14:tracePt t="98884" x="9894888" y="3636963"/>
          <p14:tracePt t="98892" x="9886950" y="3700463"/>
          <p14:tracePt t="98900" x="9879013" y="3756025"/>
          <p14:tracePt t="98908" x="9871075" y="3787775"/>
          <p14:tracePt t="98916" x="9855200" y="3827463"/>
          <p14:tracePt t="98925" x="9839325" y="3859213"/>
          <p14:tracePt t="98932" x="9823450" y="3898900"/>
          <p14:tracePt t="98940" x="9823450" y="3930650"/>
          <p14:tracePt t="98948" x="9807575" y="3956050"/>
          <p14:tracePt t="98956" x="9799638" y="3995738"/>
          <p14:tracePt t="98964" x="9791700" y="4027488"/>
          <p14:tracePt t="98972" x="9783763" y="4051300"/>
          <p14:tracePt t="98980" x="9783763" y="4083050"/>
          <p14:tracePt t="98988" x="9783763" y="4122738"/>
          <p14:tracePt t="98997" x="9783763" y="4154488"/>
          <p14:tracePt t="99005" x="9775825" y="4178300"/>
          <p14:tracePt t="99013" x="9775825" y="4210050"/>
          <p14:tracePt t="99020" x="9767888" y="4241800"/>
          <p14:tracePt t="99029" x="9767888" y="4291013"/>
          <p14:tracePt t="99038" x="9759950" y="4330700"/>
          <p14:tracePt t="99044" x="9759950" y="4386263"/>
          <p14:tracePt t="99053" x="9759950" y="4418013"/>
          <p14:tracePt t="99060" x="9759950" y="4449763"/>
          <p14:tracePt t="99070" x="9759950" y="4473575"/>
          <p14:tracePt t="99076" x="9759950" y="4505325"/>
          <p14:tracePt t="99084" x="9759950" y="4529138"/>
          <p14:tracePt t="99092" x="9759950" y="4560888"/>
          <p14:tracePt t="99100" x="9759950" y="4576763"/>
          <p14:tracePt t="99108" x="9759950" y="4600575"/>
          <p14:tracePt t="99116" x="9759950" y="4616450"/>
          <p14:tracePt t="99124" x="9759950" y="4624388"/>
          <p14:tracePt t="99132" x="9759950" y="4633913"/>
          <p14:tracePt t="99140" x="9759950" y="4641850"/>
          <p14:tracePt t="99164" x="9759950" y="4649788"/>
          <p14:tracePt t="99317" x="9767888" y="4649788"/>
          <p14:tracePt t="99324" x="9783763" y="4616450"/>
          <p14:tracePt t="99332" x="9799638" y="4600575"/>
          <p14:tracePt t="99340" x="9799638" y="4568825"/>
          <p14:tracePt t="99348" x="9815513" y="4529138"/>
          <p14:tracePt t="99356" x="9831388" y="4497388"/>
          <p14:tracePt t="99364" x="9855200" y="4433888"/>
          <p14:tracePt t="99372" x="9871075" y="4394200"/>
          <p14:tracePt t="99383" x="9886950" y="4322763"/>
          <p14:tracePt t="99388" x="9902825" y="4257675"/>
          <p14:tracePt t="99399" x="9918700" y="4186238"/>
          <p14:tracePt t="99405" x="9936163" y="4106863"/>
          <p14:tracePt t="99413" x="9959975" y="4027488"/>
          <p14:tracePt t="99420" x="9975850" y="3971925"/>
          <p14:tracePt t="99429" x="9983788" y="3922713"/>
          <p14:tracePt t="99436" x="9983788" y="3890963"/>
          <p14:tracePt t="99447" x="9991725" y="3875088"/>
          <p14:tracePt t="99452" x="9999663" y="3867150"/>
          <p14:tracePt t="99461" x="9999663" y="3859213"/>
          <p14:tracePt t="99484" x="9999663" y="3851275"/>
          <p14:tracePt t="99532" x="9999663" y="3843338"/>
          <p14:tracePt t="101372" x="9999663" y="3835400"/>
          <p14:tracePt t="101400" x="9999663" y="3827463"/>
          <p14:tracePt t="101508" x="9999663" y="3819525"/>
          <p14:tracePt t="104389" x="10007600" y="3803650"/>
          <p14:tracePt t="104397" x="10015538" y="3795713"/>
          <p14:tracePt t="104404" x="10015538" y="3787775"/>
          <p14:tracePt t="104636" x="10023475" y="3756025"/>
          <p14:tracePt t="104652" x="10031413" y="3740150"/>
          <p14:tracePt t="104660" x="10039350" y="3740150"/>
          <p14:tracePt t="104668" x="10039350" y="3732213"/>
          <p14:tracePt t="104684" x="10047288" y="3724275"/>
          <p14:tracePt t="104693" x="10047288" y="3716338"/>
          <p14:tracePt t="104700" x="10047288" y="3708400"/>
          <p14:tracePt t="104709" x="10055225" y="3708400"/>
          <p14:tracePt t="104717" x="10063163" y="3700463"/>
          <p14:tracePt t="104728" x="10071100" y="3684588"/>
          <p14:tracePt t="104732" x="10079038" y="3676650"/>
          <p14:tracePt t="104741" x="10079038" y="3660775"/>
          <p14:tracePt t="104749" x="10086975" y="3644900"/>
          <p14:tracePt t="104761" x="10094913" y="3636963"/>
          <p14:tracePt t="104764" x="10094913" y="3629025"/>
          <p14:tracePt t="104772" x="10102850" y="3613150"/>
          <p14:tracePt t="104780" x="10110788" y="3595688"/>
          <p14:tracePt t="104790" x="10110788" y="3587750"/>
          <p14:tracePt t="104804" x="10110788" y="3579813"/>
          <p14:tracePt t="104828" x="10118725" y="3571875"/>
          <p14:tracePt t="104836" x="10118725" y="3563938"/>
          <p14:tracePt t="104844" x="10126663" y="3556000"/>
          <p14:tracePt t="104852" x="10126663" y="3532188"/>
          <p14:tracePt t="104860" x="10134600" y="3516313"/>
          <p14:tracePt t="104868" x="10142538" y="3500438"/>
          <p14:tracePt t="104884" x="10142538" y="3484563"/>
          <p14:tracePt t="104884" x="10142538" y="3468688"/>
          <p14:tracePt t="104892" x="10150475" y="3444875"/>
          <p14:tracePt t="104900" x="10158413" y="3429000"/>
          <p14:tracePt t="104908" x="10158413" y="3413125"/>
          <p14:tracePt t="104916" x="10166350" y="3397250"/>
          <p14:tracePt t="104924" x="10166350" y="3381375"/>
          <p14:tracePt t="104932" x="10166350" y="3365500"/>
          <p14:tracePt t="104940" x="10174288" y="3349625"/>
          <p14:tracePt t="104948" x="10182225" y="3341688"/>
          <p14:tracePt t="104957" x="10182225" y="3333750"/>
          <p14:tracePt t="104964" x="10190163" y="3317875"/>
          <p14:tracePt t="104972" x="10198100" y="3309938"/>
          <p14:tracePt t="104980" x="10206038" y="3294063"/>
          <p14:tracePt t="104989" x="10221913" y="3278188"/>
          <p14:tracePt t="104996" x="10229850" y="3270250"/>
          <p14:tracePt t="105004" x="10245725" y="3252788"/>
          <p14:tracePt t="105012" x="10253663" y="3228975"/>
          <p14:tracePt t="105020" x="10279063" y="3213100"/>
          <p14:tracePt t="105028" x="10287000" y="3173413"/>
          <p14:tracePt t="105036" x="10310813" y="3149600"/>
          <p14:tracePt t="105044" x="10334625" y="3109913"/>
          <p14:tracePt t="105052" x="10358438" y="3062288"/>
          <p14:tracePt t="105060" x="10382250" y="3022600"/>
          <p14:tracePt t="105070" x="10398125" y="2990850"/>
          <p14:tracePt t="105076" x="10421938" y="2951163"/>
          <p14:tracePt t="105085" x="10445750" y="2909888"/>
          <p14:tracePt t="105092" x="10469563" y="2886075"/>
          <p14:tracePt t="105100" x="10477500" y="2862263"/>
          <p14:tracePt t="105108" x="10501313" y="2830513"/>
          <p14:tracePt t="105116" x="10517188" y="2806700"/>
          <p14:tracePt t="105124" x="10533063" y="2790825"/>
          <p14:tracePt t="105133" x="10541000" y="2767013"/>
          <p14:tracePt t="105141" x="10556875" y="2759075"/>
          <p14:tracePt t="105148" x="10564813" y="2743200"/>
          <p14:tracePt t="105157" x="10564813" y="2727325"/>
          <p14:tracePt t="105164" x="10572750" y="2719388"/>
          <p14:tracePt t="105173" x="10580688" y="2711450"/>
          <p14:tracePt t="105180" x="10580688" y="2695575"/>
          <p14:tracePt t="105188" x="10588625" y="2687638"/>
          <p14:tracePt t="105196" x="10588625" y="2679700"/>
          <p14:tracePt t="105204" x="10596563" y="2679700"/>
          <p14:tracePt t="105213" x="10596563" y="2671763"/>
          <p14:tracePt t="105228" x="10596563" y="2663825"/>
          <p14:tracePt t="105238" x="10596563" y="2655888"/>
          <p14:tracePt t="105245" x="10604500" y="2655888"/>
          <p14:tracePt t="105252" x="10604500" y="2647950"/>
          <p14:tracePt t="105269" x="10604500" y="2632075"/>
          <p14:tracePt t="105276" x="10612438" y="2624138"/>
          <p14:tracePt t="105285" x="10620375" y="2624138"/>
          <p14:tracePt t="105292" x="10620375" y="2608263"/>
          <p14:tracePt t="105309" x="10629900" y="2600325"/>
          <p14:tracePt t="105412" x="10629900" y="2592388"/>
          <p14:tracePt t="105420" x="10637838" y="2584450"/>
          <p14:tracePt t="105436" x="10645775" y="2576513"/>
          <p14:tracePt t="105444" x="10645775" y="2566988"/>
          <p14:tracePt t="105476" x="10653713" y="2566988"/>
          <p14:tracePt t="105636" x="10669588" y="2600325"/>
          <p14:tracePt t="105644" x="10677525" y="2608263"/>
          <p14:tracePt t="105652" x="10685463" y="2624138"/>
          <p14:tracePt t="105660" x="10685463" y="2632075"/>
          <p14:tracePt t="105668" x="10693400" y="2640013"/>
          <p14:tracePt t="105676" x="10693400" y="2647950"/>
          <p14:tracePt t="105700" x="10693400" y="2655888"/>
          <p14:tracePt t="105709" x="10693400" y="2663825"/>
          <p14:tracePt t="105716" x="10701338" y="2687638"/>
          <p14:tracePt t="105724" x="10701338" y="2719388"/>
          <p14:tracePt t="105732" x="10701338" y="2759075"/>
          <p14:tracePt t="105741" x="10701338" y="2822575"/>
          <p14:tracePt t="105748" x="10701338" y="2862263"/>
          <p14:tracePt t="105758" x="10709275" y="2919413"/>
          <p14:tracePt t="105764" x="10709275" y="2982913"/>
          <p14:tracePt t="105773" x="10717213" y="3030538"/>
          <p14:tracePt t="105780" x="10725150" y="3062288"/>
          <p14:tracePt t="105788" x="10733088" y="3094038"/>
          <p14:tracePt t="105797" x="10733088" y="3117850"/>
          <p14:tracePt t="105804" x="10733088" y="3133725"/>
          <p14:tracePt t="105813" x="10741025" y="3141663"/>
          <p14:tracePt t="105828" x="10741025" y="3157538"/>
          <p14:tracePt t="105964" x="10741025" y="3165475"/>
          <p14:tracePt t="105972" x="10741025" y="3181350"/>
          <p14:tracePt t="105980" x="10741025" y="3205163"/>
          <p14:tracePt t="105988" x="10741025" y="3221038"/>
          <p14:tracePt t="105996" x="10748963" y="3236913"/>
          <p14:tracePt t="106004" x="10748963" y="3244850"/>
          <p14:tracePt t="106012" x="10756900" y="3244850"/>
          <p14:tracePt t="106045" x="10756900" y="3252788"/>
          <p14:tracePt t="106180" x="10748963" y="3270250"/>
          <p14:tracePt t="106188" x="10741025" y="3270250"/>
          <p14:tracePt t="106198" x="10741025" y="3278188"/>
          <p14:tracePt t="106204" x="10733088" y="3278188"/>
          <p14:tracePt t="106268" x="10725150" y="3278188"/>
          <p14:tracePt t="106285" x="10717213" y="3294063"/>
          <p14:tracePt t="106301" x="10717213" y="3302000"/>
          <p14:tracePt t="106317" x="10717213" y="3317875"/>
          <p14:tracePt t="106324" x="10717213" y="3325813"/>
          <p14:tracePt t="106332" x="10717213" y="3333750"/>
          <p14:tracePt t="106340" x="10717213" y="3341688"/>
          <p14:tracePt t="106357" x="10717213" y="3349625"/>
          <p14:tracePt t="106580" x="10709275" y="3349625"/>
          <p14:tracePt t="106588" x="10709275" y="3317875"/>
          <p14:tracePt t="106596" x="10709275" y="3294063"/>
          <p14:tracePt t="106604" x="10709275" y="3278188"/>
          <p14:tracePt t="106614" x="10709275" y="3252788"/>
          <p14:tracePt t="106621" x="10709275" y="3221038"/>
          <p14:tracePt t="106629" x="10701338" y="3197225"/>
          <p14:tracePt t="106637" x="10701338" y="3173413"/>
          <p14:tracePt t="106644" x="10701338" y="3149600"/>
          <p14:tracePt t="106652" x="10701338" y="3125788"/>
          <p14:tracePt t="106660" x="10701338" y="3101975"/>
          <p14:tracePt t="106668" x="10701338" y="3086100"/>
          <p14:tracePt t="106676" x="10701338" y="3078163"/>
          <p14:tracePt t="106684" x="10701338" y="3054350"/>
          <p14:tracePt t="106692" x="10701338" y="3030538"/>
          <p14:tracePt t="106700" x="10701338" y="3014663"/>
          <p14:tracePt t="106710" x="10701338" y="2998788"/>
          <p14:tracePt t="106716" x="10701338" y="2974975"/>
          <p14:tracePt t="106724" x="10701338" y="2951163"/>
          <p14:tracePt t="106732" x="10701338" y="2927350"/>
          <p14:tracePt t="106741" x="10701338" y="2901950"/>
          <p14:tracePt t="106748" x="10701338" y="2870200"/>
          <p14:tracePt t="106756" x="10701338" y="2838450"/>
          <p14:tracePt t="106764" x="10693400" y="2814638"/>
          <p14:tracePt t="106772" x="10693400" y="2790825"/>
          <p14:tracePt t="106780" x="10693400" y="2782888"/>
          <p14:tracePt t="106789" x="10693400" y="2774950"/>
          <p14:tracePt t="106796" x="10693400" y="2767013"/>
          <p14:tracePt t="106844" x="10693400" y="2759075"/>
          <p14:tracePt t="106932" x="10693400" y="2806700"/>
          <p14:tracePt t="106941" x="10709275" y="2830513"/>
          <p14:tracePt t="106948" x="10717213" y="2846388"/>
          <p14:tracePt t="106956" x="10725150" y="2862263"/>
          <p14:tracePt t="106964" x="10733088" y="2878138"/>
          <p14:tracePt t="106972" x="10733088" y="2886075"/>
          <p14:tracePt t="106980" x="10733088" y="2894013"/>
          <p14:tracePt t="106988" x="10741025" y="2919413"/>
          <p14:tracePt t="106997" x="10741025" y="2943225"/>
          <p14:tracePt t="107004" x="10741025" y="2974975"/>
          <p14:tracePt t="107012" x="10741025" y="2998788"/>
          <p14:tracePt t="107020" x="10741025" y="3038475"/>
          <p14:tracePt t="107028" x="10741025" y="3070225"/>
          <p14:tracePt t="107038" x="10741025" y="3094038"/>
          <p14:tracePt t="107044" x="10741025" y="3117850"/>
          <p14:tracePt t="107054" x="10741025" y="3133725"/>
          <p14:tracePt t="107061" x="10741025" y="3141663"/>
          <p14:tracePt t="107069" x="10741025" y="3149600"/>
          <p14:tracePt t="107077" x="10741025" y="3173413"/>
          <p14:tracePt t="107087" x="10741025" y="3189288"/>
          <p14:tracePt t="107092" x="10741025" y="3213100"/>
          <p14:tracePt t="107100" x="10741025" y="3236913"/>
          <p14:tracePt t="107108" x="10741025" y="3262313"/>
          <p14:tracePt t="107116" x="10741025" y="3278188"/>
          <p14:tracePt t="107125" x="10741025" y="3294063"/>
          <p14:tracePt t="107134" x="10741025" y="3302000"/>
          <p14:tracePt t="107141" x="10741025" y="3309938"/>
          <p14:tracePt t="107156" x="10741025" y="3317875"/>
          <p14:tracePt t="107252" x="10741025" y="3333750"/>
          <p14:tracePt t="107260" x="10741025" y="3341688"/>
          <p14:tracePt t="107269" x="10741025" y="3349625"/>
          <p14:tracePt t="107388" x="10741025" y="3333750"/>
          <p14:tracePt t="107396" x="10733088" y="3302000"/>
          <p14:tracePt t="107405" x="10725150" y="3278188"/>
          <p14:tracePt t="107414" x="10717213" y="3252788"/>
          <p14:tracePt t="107421" x="10717213" y="3228975"/>
          <p14:tracePt t="107429" x="10717213" y="3205163"/>
          <p14:tracePt t="107437" x="10709275" y="3181350"/>
          <p14:tracePt t="107450" x="10709275" y="3165475"/>
          <p14:tracePt t="107452" x="10709275" y="3149600"/>
          <p14:tracePt t="107460" x="10701338" y="3141663"/>
          <p14:tracePt t="107468" x="10701338" y="3125788"/>
          <p14:tracePt t="107476" x="10701338" y="3101975"/>
          <p14:tracePt t="107484" x="10701338" y="3078163"/>
          <p14:tracePt t="107492" x="10701338" y="3054350"/>
          <p14:tracePt t="107500" x="10701338" y="3038475"/>
          <p14:tracePt t="107508" x="10701338" y="3014663"/>
          <p14:tracePt t="107516" x="10701338" y="2990850"/>
          <p14:tracePt t="107524" x="10701338" y="2967038"/>
          <p14:tracePt t="107532" x="10701338" y="2951163"/>
          <p14:tracePt t="107540" x="10701338" y="2927350"/>
          <p14:tracePt t="107548" x="10701338" y="2909888"/>
          <p14:tracePt t="107556" x="10701338" y="2886075"/>
          <p14:tracePt t="107564" x="10701338" y="2870200"/>
          <p14:tracePt t="107572" x="10701338" y="2862263"/>
          <p14:tracePt t="107580" x="10701338" y="2846388"/>
          <p14:tracePt t="107588" x="10701338" y="2830513"/>
          <p14:tracePt t="107596" x="10701338" y="2822575"/>
          <p14:tracePt t="107629" x="10701338" y="2814638"/>
          <p14:tracePt t="107774" x="10701338" y="2838450"/>
          <p14:tracePt t="107780" x="10709275" y="2854325"/>
          <p14:tracePt t="107789" x="10709275" y="2870200"/>
          <p14:tracePt t="107796" x="10709275" y="2878138"/>
          <p14:tracePt t="107805" x="10717213" y="2901950"/>
          <p14:tracePt t="107813" x="10717213" y="2919413"/>
          <p14:tracePt t="107820" x="10725150" y="2943225"/>
          <p14:tracePt t="107828" x="10733088" y="2974975"/>
          <p14:tracePt t="107836" x="10733088" y="2998788"/>
          <p14:tracePt t="107844" x="10741025" y="3030538"/>
          <p14:tracePt t="107852" x="10741025" y="3062288"/>
          <p14:tracePt t="107860" x="10741025" y="3086100"/>
          <p14:tracePt t="107868" x="10741025" y="3109913"/>
          <p14:tracePt t="107881" x="10741025" y="3125788"/>
          <p14:tracePt t="107884" x="10741025" y="3141663"/>
          <p14:tracePt t="107893" x="10741025" y="3157538"/>
          <p14:tracePt t="107901" x="10741025" y="3165475"/>
          <p14:tracePt t="107909" x="10741025" y="3181350"/>
          <p14:tracePt t="107917" x="10741025" y="3197225"/>
          <p14:tracePt t="107925" x="10741025" y="3213100"/>
          <p14:tracePt t="107932" x="10741025" y="3236913"/>
          <p14:tracePt t="107941" x="10741025" y="3262313"/>
          <p14:tracePt t="107948" x="10741025" y="3286125"/>
          <p14:tracePt t="107957" x="10741025" y="3302000"/>
          <p14:tracePt t="107965" x="10741025" y="3325813"/>
          <p14:tracePt t="107973" x="10741025" y="3341688"/>
          <p14:tracePt t="107982" x="10741025" y="3349625"/>
          <p14:tracePt t="107988" x="10741025" y="3365500"/>
          <p14:tracePt t="107996" x="10741025" y="3381375"/>
          <p14:tracePt t="108022" x="10741025" y="3389313"/>
          <p14:tracePt t="108341" x="10741025" y="3381375"/>
          <p14:tracePt t="110621" x="10741025" y="3389313"/>
          <p14:tracePt t="110628" x="10741025" y="3397250"/>
          <p14:tracePt t="110636" x="10741025" y="3405188"/>
          <p14:tracePt t="110749" x="10733088" y="3397250"/>
          <p14:tracePt t="110759" x="10725150" y="3373438"/>
          <p14:tracePt t="110764" x="10725150" y="3357563"/>
          <p14:tracePt t="110772" x="10717213" y="3333750"/>
          <p14:tracePt t="110780" x="10709275" y="3309938"/>
          <p14:tracePt t="110788" x="10709275" y="3302000"/>
          <p14:tracePt t="110797" x="10709275" y="3286125"/>
          <p14:tracePt t="110804" x="10709275" y="3278188"/>
          <p14:tracePt t="110812" x="10709275" y="3270250"/>
          <p14:tracePt t="110820" x="10709275" y="3262313"/>
          <p14:tracePt t="110828" x="10709275" y="3252788"/>
          <p14:tracePt t="110836" x="10701338" y="3244850"/>
          <p14:tracePt t="110844" x="10701338" y="3221038"/>
          <p14:tracePt t="110852" x="10693400" y="3205163"/>
          <p14:tracePt t="110860" x="10693400" y="3189288"/>
          <p14:tracePt t="110868" x="10693400" y="3173413"/>
          <p14:tracePt t="110876" x="10693400" y="3165475"/>
          <p14:tracePt t="110884" x="10693400" y="3149600"/>
          <p14:tracePt t="110892" x="10693400" y="3141663"/>
          <p14:tracePt t="110900" x="10693400" y="3133725"/>
          <p14:tracePt t="110908" x="10693400" y="3125788"/>
          <p14:tracePt t="110917" x="10693400" y="3109913"/>
          <p14:tracePt t="110925" x="10693400" y="3101975"/>
          <p14:tracePt t="110932" x="10693400" y="3086100"/>
          <p14:tracePt t="110941" x="10693400" y="3078163"/>
          <p14:tracePt t="110948" x="10693400" y="3054350"/>
          <p14:tracePt t="110956" x="10693400" y="3038475"/>
          <p14:tracePt t="110973" x="10693400" y="3030538"/>
          <p14:tracePt t="111038" x="10693400" y="3022600"/>
          <p14:tracePt t="111156" x="10701338" y="3030538"/>
          <p14:tracePt t="111164" x="10709275" y="3062288"/>
          <p14:tracePt t="111173" x="10725150" y="3078163"/>
          <p14:tracePt t="111181" x="10725150" y="3086100"/>
          <p14:tracePt t="111188" x="10725150" y="3101975"/>
          <p14:tracePt t="111196" x="10733088" y="3109913"/>
          <p14:tracePt t="111204" x="10733088" y="3133725"/>
          <p14:tracePt t="111213" x="10733088" y="3149600"/>
          <p14:tracePt t="111220" x="10733088" y="3173413"/>
          <p14:tracePt t="111228" x="10741025" y="3197225"/>
          <p14:tracePt t="111236" x="10741025" y="3228975"/>
          <p14:tracePt t="111245" x="10741025" y="3262313"/>
          <p14:tracePt t="111254" x="10748963" y="3294063"/>
          <p14:tracePt t="111262" x="10748963" y="3309938"/>
          <p14:tracePt t="111268" x="10748963" y="3325813"/>
          <p14:tracePt t="111276" x="10748963" y="3333750"/>
          <p14:tracePt t="111284" x="10748963" y="3341688"/>
          <p14:tracePt t="111405" x="10748963" y="3302000"/>
          <p14:tracePt t="111414" x="10741025" y="3286125"/>
          <p14:tracePt t="111421" x="10733088" y="3262313"/>
          <p14:tracePt t="111430" x="10725150" y="3228975"/>
          <p14:tracePt t="111436" x="10725150" y="3205163"/>
          <p14:tracePt t="111444" x="10725150" y="3165475"/>
          <p14:tracePt t="111452" x="10725150" y="3141663"/>
          <p14:tracePt t="111460" x="10725150" y="3125788"/>
          <p14:tracePt t="111468" x="10717213" y="3094038"/>
          <p14:tracePt t="111476" x="10717213" y="3062288"/>
          <p14:tracePt t="111484" x="10717213" y="3038475"/>
          <p14:tracePt t="111492" x="10709275" y="3022600"/>
          <p14:tracePt t="111500" x="10709275" y="2998788"/>
          <p14:tracePt t="111508" x="10701338" y="2982913"/>
          <p14:tracePt t="111516" x="10701338" y="2974975"/>
          <p14:tracePt t="111525" x="10701338" y="2959100"/>
          <p14:tracePt t="111556" x="10701338" y="2951163"/>
          <p14:tracePt t="111710" x="10701338" y="2967038"/>
          <p14:tracePt t="111716" x="10701338" y="2990850"/>
          <p14:tracePt t="111725" x="10701338" y="3014663"/>
          <p14:tracePt t="111732" x="10701338" y="3046413"/>
          <p14:tracePt t="111741" x="10693400" y="3070225"/>
          <p14:tracePt t="111748" x="10685463" y="3078163"/>
          <p14:tracePt t="111758" x="10685463" y="3094038"/>
          <p14:tracePt t="111764" x="10685463" y="3117850"/>
          <p14:tracePt t="111774" x="10685463" y="3125788"/>
          <p14:tracePt t="111780" x="10685463" y="3141663"/>
          <p14:tracePt t="111789" x="10677525" y="3149600"/>
          <p14:tracePt t="111798" x="10677525" y="3165475"/>
          <p14:tracePt t="111814" x="10677525" y="3173413"/>
          <p14:tracePt t="111973" x="10677525" y="3157538"/>
          <p14:tracePt t="111980" x="10669588" y="3133725"/>
          <p14:tracePt t="111988" x="10669588" y="3117850"/>
          <p14:tracePt t="111996" x="10669588" y="3101975"/>
          <p14:tracePt t="112004" x="10669588" y="3078163"/>
          <p14:tracePt t="112012" x="10669588" y="3070225"/>
          <p14:tracePt t="112020" x="10669588" y="3062288"/>
          <p14:tracePt t="112028" x="10669588" y="3054350"/>
          <p14:tracePt t="112037" x="10669588" y="3030538"/>
          <p14:tracePt t="112045" x="10669588" y="3014663"/>
          <p14:tracePt t="112055" x="10661650" y="3006725"/>
          <p14:tracePt t="112060" x="10661650" y="2990850"/>
          <p14:tracePt t="112069" x="10661650" y="2982913"/>
          <p14:tracePt t="112076" x="10661650" y="2967038"/>
          <p14:tracePt t="112093" x="10661650" y="2959100"/>
          <p14:tracePt t="112109" x="10661650" y="2951163"/>
          <p14:tracePt t="112140" x="10661650" y="2943225"/>
          <p14:tracePt t="112204" x="10661650" y="2951163"/>
          <p14:tracePt t="112212" x="10661650" y="2982913"/>
          <p14:tracePt t="112221" x="10661650" y="3006725"/>
          <p14:tracePt t="112228" x="10661650" y="3030538"/>
          <p14:tracePt t="112237" x="10661650" y="3054350"/>
          <p14:tracePt t="112245" x="10669588" y="3078163"/>
          <p14:tracePt t="112252" x="10669588" y="3101975"/>
          <p14:tracePt t="112260" x="10669588" y="3117850"/>
          <p14:tracePt t="112268" x="10669588" y="3141663"/>
          <p14:tracePt t="112276" x="10669588" y="3157538"/>
          <p14:tracePt t="112284" x="10669588" y="3165475"/>
          <p14:tracePt t="112292" x="10669588" y="3173413"/>
          <p14:tracePt t="112300" x="10669588" y="3189288"/>
          <p14:tracePt t="112316" x="10669588" y="3197225"/>
          <p14:tracePt t="112332" x="10669588" y="3213100"/>
          <p14:tracePt t="112356" x="10669588" y="3221038"/>
          <p14:tracePt t="112372" x="10669588" y="3236913"/>
          <p14:tracePt t="112388" x="10669588" y="3244850"/>
          <p14:tracePt t="112397" x="10669588" y="3252788"/>
          <p14:tracePt t="112405" x="10669588" y="3262313"/>
          <p14:tracePt t="112415" x="10669588" y="3270250"/>
          <p14:tracePt t="112532" x="10669588" y="3244850"/>
          <p14:tracePt t="112541" x="10669588" y="3221038"/>
          <p14:tracePt t="112548" x="10669588" y="3189288"/>
          <p14:tracePt t="112556" x="10669588" y="3165475"/>
          <p14:tracePt t="112564" x="10669588" y="3133725"/>
          <p14:tracePt t="112572" x="10669588" y="3109913"/>
          <p14:tracePt t="112580" x="10669588" y="3094038"/>
          <p14:tracePt t="112588" x="10669588" y="3070225"/>
          <p14:tracePt t="112597" x="10669588" y="3046413"/>
          <p14:tracePt t="112604" x="10669588" y="3030538"/>
          <p14:tracePt t="112613" x="10669588" y="3014663"/>
          <p14:tracePt t="112620" x="10669588" y="2998788"/>
          <p14:tracePt t="112628" x="10677525" y="2982913"/>
          <p14:tracePt t="112636" x="10677525" y="2974975"/>
          <p14:tracePt t="112644" x="10677525" y="2951163"/>
          <p14:tracePt t="112652" x="10677525" y="2943225"/>
          <p14:tracePt t="112660" x="10685463" y="2935288"/>
          <p14:tracePt t="112668" x="10685463" y="2919413"/>
          <p14:tracePt t="112676" x="10685463" y="2909888"/>
          <p14:tracePt t="112684" x="10685463" y="2901950"/>
          <p14:tracePt t="112773" x="10685463" y="2909888"/>
          <p14:tracePt t="112780" x="10685463" y="2943225"/>
          <p14:tracePt t="112789" x="10685463" y="2982913"/>
          <p14:tracePt t="112796" x="10685463" y="3006725"/>
          <p14:tracePt t="112804" x="10685463" y="3030538"/>
          <p14:tracePt t="112812" x="10685463" y="3054350"/>
          <p14:tracePt t="112821" x="10685463" y="3078163"/>
          <p14:tracePt t="112829" x="10685463" y="3094038"/>
          <p14:tracePt t="112837" x="10685463" y="3117850"/>
          <p14:tracePt t="112845" x="10685463" y="3141663"/>
          <p14:tracePt t="112852" x="10685463" y="3165475"/>
          <p14:tracePt t="112860" x="10685463" y="3189288"/>
          <p14:tracePt t="112869" x="10685463" y="3213100"/>
          <p14:tracePt t="112877" x="10685463" y="3221038"/>
          <p14:tracePt t="112892" x="10685463" y="3244850"/>
          <p14:tracePt t="113085" x="10677525" y="3205163"/>
          <p14:tracePt t="113092" x="10677525" y="3181350"/>
          <p14:tracePt t="113100" x="10669588" y="3157538"/>
          <p14:tracePt t="113109" x="10669588" y="3133725"/>
          <p14:tracePt t="113116" x="10669588" y="3109913"/>
          <p14:tracePt t="113125" x="10661650" y="3086100"/>
          <p14:tracePt t="113132" x="10661650" y="3070225"/>
          <p14:tracePt t="113140" x="10661650" y="3054350"/>
          <p14:tracePt t="113148" x="10661650" y="3038475"/>
          <p14:tracePt t="113156" x="10653713" y="3022600"/>
          <p14:tracePt t="113172" x="10653713" y="3014663"/>
          <p14:tracePt t="113197" x="10653713" y="3006725"/>
          <p14:tracePt t="113300" x="10653713" y="3014663"/>
          <p14:tracePt t="113309" x="10653713" y="3062288"/>
          <p14:tracePt t="113316" x="10653713" y="3094038"/>
          <p14:tracePt t="113324" x="10653713" y="3125788"/>
          <p14:tracePt t="113332" x="10653713" y="3157538"/>
          <p14:tracePt t="113340" x="10653713" y="3181350"/>
          <p14:tracePt t="113348" x="10653713" y="3205163"/>
          <p14:tracePt t="113356" x="10653713" y="3228975"/>
          <p14:tracePt t="113364" x="10653713" y="3252788"/>
          <p14:tracePt t="113372" x="10653713" y="3278188"/>
          <p14:tracePt t="113380" x="10653713" y="3294063"/>
          <p14:tracePt t="113388" x="10653713" y="3302000"/>
          <p14:tracePt t="113404" x="10653713" y="3309938"/>
          <p14:tracePt t="113429" x="10653713" y="3317875"/>
          <p14:tracePt t="113558" x="10653713" y="3309938"/>
          <p14:tracePt t="113565" x="10653713" y="3278188"/>
          <p14:tracePt t="113572" x="10645775" y="3252788"/>
          <p14:tracePt t="113580" x="10645775" y="3228975"/>
          <p14:tracePt t="113588" x="10645775" y="3197225"/>
          <p14:tracePt t="113597" x="10645775" y="3173413"/>
          <p14:tracePt t="113604" x="10645775" y="3149600"/>
          <p14:tracePt t="113612" x="10645775" y="3125788"/>
          <p14:tracePt t="113620" x="10637838" y="3109913"/>
          <p14:tracePt t="113628" x="10637838" y="3094038"/>
          <p14:tracePt t="113636" x="10637838" y="3086100"/>
          <p14:tracePt t="113644" x="10637838" y="3070225"/>
          <p14:tracePt t="113780" x="10637838" y="3078163"/>
          <p14:tracePt t="113789" x="10637838" y="3125788"/>
          <p14:tracePt t="113796" x="10637838" y="3149600"/>
          <p14:tracePt t="113804" x="10637838" y="3173413"/>
          <p14:tracePt t="113813" x="10637838" y="3197225"/>
          <p14:tracePt t="113820" x="10637838" y="3221038"/>
          <p14:tracePt t="113828" x="10637838" y="3244850"/>
          <p14:tracePt t="113836" x="10637838" y="3262313"/>
          <p14:tracePt t="113844" x="10637838" y="3278188"/>
          <p14:tracePt t="113852" x="10637838" y="3294063"/>
          <p14:tracePt t="113860" x="10637838" y="3302000"/>
          <p14:tracePt t="113868" x="10637838" y="3309938"/>
          <p14:tracePt t="113932" x="10637838" y="3325813"/>
          <p14:tracePt t="113940" x="10637838" y="3373438"/>
          <p14:tracePt t="113948" x="10637838" y="3405188"/>
          <p14:tracePt t="113958" x="10637838" y="3468688"/>
          <p14:tracePt t="113964" x="10637838" y="3524250"/>
          <p14:tracePt t="113972" x="10637838" y="3571875"/>
          <p14:tracePt t="113980" x="10637838" y="3629025"/>
          <p14:tracePt t="113988" x="10637838" y="3684588"/>
          <p14:tracePt t="113996" x="10637838" y="3740150"/>
          <p14:tracePt t="114005" x="10637838" y="3811588"/>
          <p14:tracePt t="114012" x="10629900" y="3875088"/>
          <p14:tracePt t="114020" x="10612438" y="3948113"/>
          <p14:tracePt t="114028" x="10604500" y="3995738"/>
          <p14:tracePt t="114036" x="10604500" y="4035425"/>
          <p14:tracePt t="114044" x="10604500" y="4067175"/>
          <p14:tracePt t="114053" x="10604500" y="4083050"/>
          <p14:tracePt t="114060" x="10604500" y="4098925"/>
          <p14:tracePt t="114072" x="10604500" y="4114800"/>
          <p14:tracePt t="114076" x="10604500" y="4146550"/>
          <p14:tracePt t="114085" x="10604500" y="4170363"/>
          <p14:tracePt t="114092" x="10604500" y="4210050"/>
          <p14:tracePt t="114100" x="10604500" y="4273550"/>
          <p14:tracePt t="114108" x="10612438" y="4322763"/>
          <p14:tracePt t="114116" x="10612438" y="4378325"/>
          <p14:tracePt t="114124" x="10612438" y="4410075"/>
          <p14:tracePt t="114134" x="10612438" y="4433888"/>
          <p14:tracePt t="114140" x="10612438" y="4457700"/>
          <p14:tracePt t="114150" x="10612438" y="4465638"/>
          <p14:tracePt t="114157" x="10612438" y="4473575"/>
          <p14:tracePt t="114166" x="10612438" y="4489450"/>
          <p14:tracePt t="114173" x="10612438" y="4497388"/>
          <p14:tracePt t="114181" x="10612438" y="4505325"/>
          <p14:tracePt t="114189" x="10612438" y="4521200"/>
          <p14:tracePt t="114201" x="10629900" y="4545013"/>
          <p14:tracePt t="114205" x="10637838" y="4576763"/>
          <p14:tracePt t="114214" x="10645775" y="4608513"/>
          <p14:tracePt t="114221" x="10669588" y="4649788"/>
          <p14:tracePt t="114229" x="10677525" y="4657725"/>
          <p14:tracePt t="114237" x="10685463" y="4673600"/>
          <p14:tracePt t="114244" x="10685463" y="4689475"/>
          <p14:tracePt t="114252" x="10685463" y="4697413"/>
          <p14:tracePt t="114260" x="10693400" y="4697413"/>
          <p14:tracePt t="114268" x="10693400" y="4713288"/>
          <p14:tracePt t="114284" x="10701338" y="4721225"/>
          <p14:tracePt t="114292" x="10701338" y="4729163"/>
          <p14:tracePt t="114300" x="10701338" y="4737100"/>
          <p14:tracePt t="114324" x="10701338" y="4745038"/>
          <p14:tracePt t="114348" x="10709275" y="4752975"/>
          <p14:tracePt t="114357" x="10709275" y="4768850"/>
          <p14:tracePt t="114367" x="10725150" y="4784725"/>
          <p14:tracePt t="114373" x="10733088" y="4808538"/>
          <p14:tracePt t="114387" x="10748963" y="4848225"/>
          <p14:tracePt t="114388" x="10772775" y="4895850"/>
          <p14:tracePt t="114397" x="10788650" y="4927600"/>
          <p14:tracePt t="114404" x="10812463" y="4967288"/>
          <p14:tracePt t="114413" x="10820400" y="4984750"/>
          <p14:tracePt t="114420" x="10828338" y="5000625"/>
          <p14:tracePt t="114428" x="10828338" y="5008563"/>
          <p14:tracePt t="114436" x="10836275" y="5008563"/>
          <p14:tracePt t="114508" x="10828338" y="4976813"/>
          <p14:tracePt t="114581" x="10828338" y="4967288"/>
          <p14:tracePt t="114621" x="10828338" y="4943475"/>
          <p14:tracePt t="114629" x="10828338" y="4919663"/>
          <p14:tracePt t="114636" x="10820400" y="4895850"/>
          <p14:tracePt t="114644" x="10820400" y="4879975"/>
          <p14:tracePt t="114652" x="10820400" y="4864100"/>
          <p14:tracePt t="114660" x="10812463" y="4856163"/>
          <p14:tracePt t="114668" x="10812463" y="4840288"/>
          <p14:tracePt t="114676" x="10812463" y="4832350"/>
          <p14:tracePt t="114684" x="10812463" y="4816475"/>
          <p14:tracePt t="114692" x="10804525" y="4800600"/>
          <p14:tracePt t="114700" x="10804525" y="4792663"/>
          <p14:tracePt t="114710" x="10804525" y="4784725"/>
          <p14:tracePt t="114733" x="10804525" y="4776788"/>
          <p14:tracePt t="114884" x="10804525" y="4824413"/>
          <p14:tracePt t="114892" x="10804525" y="4856163"/>
          <p14:tracePt t="114900" x="10804525" y="4879975"/>
          <p14:tracePt t="114908" x="10804525" y="4903788"/>
          <p14:tracePt t="114916" x="10804525" y="4911725"/>
          <p14:tracePt t="114925" x="10804525" y="4927600"/>
          <p14:tracePt t="115164" x="10804525" y="4903788"/>
          <p14:tracePt t="115172" x="10804525" y="4872038"/>
          <p14:tracePt t="115181" x="10804525" y="4848225"/>
          <p14:tracePt t="115188" x="10812463" y="4808538"/>
          <p14:tracePt t="115198" x="10820400" y="4792663"/>
          <p14:tracePt t="115204" x="10820400" y="4776788"/>
          <p14:tracePt t="115212" x="10820400" y="4768850"/>
          <p14:tracePt t="115236" x="10820400" y="4760913"/>
          <p14:tracePt t="115252" x="10820400" y="4752975"/>
          <p14:tracePt t="115260" x="10828338" y="4745038"/>
          <p14:tracePt t="115269" x="10828338" y="4737100"/>
          <p14:tracePt t="115276" x="10828338" y="4729163"/>
          <p14:tracePt t="115284" x="10828338" y="4721225"/>
          <p14:tracePt t="115384" x="10828338" y="4729163"/>
          <p14:tracePt t="115388" x="10828338" y="4745038"/>
          <p14:tracePt t="115397" x="10828338" y="4760913"/>
          <p14:tracePt t="115404" x="10836275" y="4776788"/>
          <p14:tracePt t="115413" x="10836275" y="4792663"/>
          <p14:tracePt t="115421" x="10836275" y="4808538"/>
          <p14:tracePt t="115432" x="10836275" y="4832350"/>
          <p14:tracePt t="115437" x="10836275" y="4848225"/>
          <p14:tracePt t="115448" x="10836275" y="4856163"/>
          <p14:tracePt t="115452" x="10836275" y="4872038"/>
          <p14:tracePt t="115461" x="10836275" y="4879975"/>
          <p14:tracePt t="115468" x="10844213" y="4887913"/>
          <p14:tracePt t="115477" x="10844213" y="4895850"/>
          <p14:tracePt t="115540" x="10844213" y="4903788"/>
          <p14:tracePt t="115676" x="10844213" y="4864100"/>
          <p14:tracePt t="115684" x="10852150" y="4840288"/>
          <p14:tracePt t="115692" x="10852150" y="4816475"/>
          <p14:tracePt t="115700" x="10852150" y="4792663"/>
          <p14:tracePt t="115710" x="10852150" y="4776788"/>
          <p14:tracePt t="115716" x="10852150" y="4752975"/>
          <p14:tracePt t="115732" x="10860088" y="4745038"/>
          <p14:tracePt t="115757" x="10860088" y="4737100"/>
          <p14:tracePt t="115877" x="10860088" y="4760913"/>
          <p14:tracePt t="115884" x="10868025" y="4784725"/>
          <p14:tracePt t="115892" x="10868025" y="4808538"/>
          <p14:tracePt t="115900" x="10875963" y="4824413"/>
          <p14:tracePt t="115908" x="10875963" y="4840288"/>
          <p14:tracePt t="115916" x="10875963" y="4848225"/>
          <p14:tracePt t="115924" x="10875963" y="4856163"/>
          <p14:tracePt t="115932" x="10875963" y="4864100"/>
          <p14:tracePt t="115996" x="10875963" y="4872038"/>
          <p14:tracePt t="116317" x="10875963" y="4848225"/>
          <p14:tracePt t="116324" x="10875963" y="4824413"/>
          <p14:tracePt t="116332" x="10875963" y="4792663"/>
          <p14:tracePt t="116341" x="10875963" y="4768850"/>
          <p14:tracePt t="116349" x="10868025" y="4752975"/>
          <p14:tracePt t="116357" x="10868025" y="4737100"/>
          <p14:tracePt t="116366" x="10860088" y="4713288"/>
          <p14:tracePt t="116374" x="10852150" y="4689475"/>
          <p14:tracePt t="116381" x="10844213" y="4649788"/>
          <p14:tracePt t="116388" x="10836275" y="4608513"/>
          <p14:tracePt t="116397" x="10820400" y="4568825"/>
          <p14:tracePt t="116404" x="10812463" y="4545013"/>
          <p14:tracePt t="116413" x="10804525" y="4529138"/>
          <p14:tracePt t="116532" x="10804525" y="4552950"/>
          <p14:tracePt t="116541" x="10804525" y="4576763"/>
          <p14:tracePt t="116548" x="10804525" y="4608513"/>
          <p14:tracePt t="116558" x="10804525" y="4633913"/>
          <p14:tracePt t="116564" x="10804525" y="4673600"/>
          <p14:tracePt t="116572" x="10812463" y="4705350"/>
          <p14:tracePt t="116580" x="10828338" y="4745038"/>
          <p14:tracePt t="116588" x="10836275" y="4776788"/>
          <p14:tracePt t="116597" x="10836275" y="4800600"/>
          <p14:tracePt t="116605" x="10844213" y="4816475"/>
          <p14:tracePt t="116614" x="10852150" y="4824413"/>
          <p14:tracePt t="116621" x="10852150" y="4832350"/>
          <p14:tracePt t="116716" x="10852150" y="4840288"/>
          <p14:tracePt t="116725" x="10852150" y="4848225"/>
          <p14:tracePt t="116732" x="10852150" y="4856163"/>
          <p14:tracePt t="116789" x="10852150" y="4864100"/>
          <p14:tracePt t="116804" x="10852150" y="4872038"/>
          <p14:tracePt t="116812" x="10852150" y="4879975"/>
          <p14:tracePt t="116820" x="10852150" y="4887913"/>
          <p14:tracePt t="116916" x="10852150" y="4895850"/>
          <p14:tracePt t="116932" x="10852150" y="4903788"/>
          <p14:tracePt t="116956" x="10852150" y="4911725"/>
          <p14:tracePt t="118388" x="10852150" y="4903788"/>
          <p14:tracePt t="118396" x="10852150" y="4895850"/>
          <p14:tracePt t="118404" x="10852150" y="4887913"/>
          <p14:tracePt t="118413" x="10852150" y="4872038"/>
          <p14:tracePt t="118420" x="10852150" y="4864100"/>
          <p14:tracePt t="118428" x="10852150" y="4848225"/>
          <p14:tracePt t="118436" x="10852150" y="4824413"/>
          <p14:tracePt t="118445" x="10852150" y="4800600"/>
          <p14:tracePt t="118452" x="10852150" y="4768850"/>
          <p14:tracePt t="118460" x="10852150" y="4737100"/>
          <p14:tracePt t="118468" x="10852150" y="4689475"/>
          <p14:tracePt t="118476" x="10852150" y="4641850"/>
          <p14:tracePt t="118484" x="10852150" y="4576763"/>
          <p14:tracePt t="118492" x="10852150" y="4521200"/>
          <p14:tracePt t="118500" x="10852150" y="4449763"/>
          <p14:tracePt t="118509" x="10852150" y="4394200"/>
          <p14:tracePt t="118516" x="10852150" y="4330700"/>
          <p14:tracePt t="118525" x="10852150" y="4265613"/>
          <p14:tracePt t="118532" x="10860088" y="4202113"/>
          <p14:tracePt t="118540" x="10860088" y="4146550"/>
          <p14:tracePt t="118548" x="10868025" y="4083050"/>
          <p14:tracePt t="118556" x="10875963" y="4003675"/>
          <p14:tracePt t="118564" x="10875963" y="3930650"/>
          <p14:tracePt t="118572" x="10875963" y="3867150"/>
          <p14:tracePt t="118580" x="10875963" y="3795713"/>
          <p14:tracePt t="118589" x="10875963" y="3732213"/>
          <p14:tracePt t="118596" x="10875963" y="3652838"/>
          <p14:tracePt t="118604" x="10875963" y="3587750"/>
          <p14:tracePt t="118612" x="10868025" y="3524250"/>
          <p14:tracePt t="118620" x="10860088" y="3468688"/>
          <p14:tracePt t="118628" x="10844213" y="3421063"/>
          <p14:tracePt t="118636" x="10836275" y="3389313"/>
          <p14:tracePt t="118644" x="10828338" y="3341688"/>
          <p14:tracePt t="118652" x="10812463" y="3309938"/>
          <p14:tracePt t="118660" x="10812463" y="3286125"/>
          <p14:tracePt t="118668" x="10804525" y="3236913"/>
          <p14:tracePt t="118677" x="10788650" y="3205163"/>
          <p14:tracePt t="118684" x="10780713" y="3157538"/>
          <p14:tracePt t="118694" x="10772775" y="3117850"/>
          <p14:tracePt t="118700" x="10764838" y="3086100"/>
          <p14:tracePt t="118708" x="10764838" y="3062288"/>
          <p14:tracePt t="118716" x="10764838" y="3046413"/>
          <p14:tracePt t="118725" x="10764838" y="3038475"/>
          <p14:tracePt t="118732" x="10764838" y="3030538"/>
          <p14:tracePt t="118740" x="10764838" y="3014663"/>
          <p14:tracePt t="118748" x="10764838" y="2998788"/>
          <p14:tracePt t="118764" x="10764838" y="2990850"/>
          <p14:tracePt t="118773" x="10764838" y="2982913"/>
          <p14:tracePt t="118780" x="10764838" y="2974975"/>
          <p14:tracePt t="118796" x="10764838" y="2967038"/>
          <p14:tracePt t="119340" x="10764838" y="2974975"/>
          <p14:tracePt t="119348" x="10764838" y="2998788"/>
          <p14:tracePt t="119356" x="10764838" y="3014663"/>
          <p14:tracePt t="119364" x="10764838" y="3030538"/>
          <p14:tracePt t="119372" x="10756900" y="3038475"/>
          <p14:tracePt t="119383" x="10756900" y="3054350"/>
          <p14:tracePt t="119388" x="10756900" y="3062288"/>
          <p14:tracePt t="119397" x="10756900" y="3070225"/>
          <p14:tracePt t="119404" x="10756900" y="3078163"/>
          <p14:tracePt t="119420" x="10756900" y="3086100"/>
          <p14:tracePt t="119676" x="10748963" y="3054350"/>
          <p14:tracePt t="119685" x="10741025" y="3038475"/>
          <p14:tracePt t="119693" x="10741025" y="3030538"/>
          <p14:tracePt t="119700" x="10733088" y="3022600"/>
          <p14:tracePt t="119708" x="10733088" y="3014663"/>
          <p14:tracePt t="119725" x="10733088" y="3006725"/>
          <p14:tracePt t="119837" x="10733088" y="2998788"/>
          <p14:tracePt t="119844" x="10733088" y="2982913"/>
          <p14:tracePt t="119852" x="10733088" y="2974975"/>
          <p14:tracePt t="119933" x="10733088" y="3014663"/>
          <p14:tracePt t="119941" x="10733088" y="3038475"/>
          <p14:tracePt t="119948" x="10741025" y="3062288"/>
          <p14:tracePt t="119956" x="10741025" y="3086100"/>
          <p14:tracePt t="119964" x="10741025" y="3101975"/>
          <p14:tracePt t="119972" x="10741025" y="3117850"/>
          <p14:tracePt t="119988" x="10748963" y="3133725"/>
          <p14:tracePt t="120021" x="10748963" y="3141663"/>
          <p14:tracePt t="120037" x="10748963" y="3149600"/>
          <p14:tracePt t="120045" x="10748963" y="3157538"/>
          <p14:tracePt t="120061" x="10748963" y="3165475"/>
          <p14:tracePt t="120212" x="10741025" y="3117850"/>
          <p14:tracePt t="120220" x="10725150" y="3094038"/>
          <p14:tracePt t="120228" x="10725150" y="3062288"/>
          <p14:tracePt t="120237" x="10717213" y="3022600"/>
          <p14:tracePt t="120244" x="10709275" y="2998788"/>
          <p14:tracePt t="120252" x="10701338" y="2974975"/>
          <p14:tracePt t="120260" x="10701338" y="2967038"/>
          <p14:tracePt t="120268" x="10701338" y="2959100"/>
          <p14:tracePt t="120384" x="10709275" y="3006725"/>
          <p14:tracePt t="120388" x="10725150" y="3030538"/>
          <p14:tracePt t="120396" x="10733088" y="3070225"/>
          <p14:tracePt t="120404" x="10741025" y="3094038"/>
          <p14:tracePt t="120416" x="10748963" y="3109913"/>
          <p14:tracePt t="120421" x="10748963" y="3117850"/>
          <p14:tracePt t="120431" x="10748963" y="3141663"/>
          <p14:tracePt t="120445" x="10748963" y="3149600"/>
          <p14:tracePt t="120453" x="10756900" y="3165475"/>
          <p14:tracePt t="120460" x="10756900" y="3173413"/>
          <p14:tracePt t="120469" x="10756900" y="3189288"/>
          <p14:tracePt t="120477" x="10756900" y="3197225"/>
          <p14:tracePt t="120484" x="10756900" y="3205163"/>
          <p14:tracePt t="120508" x="10756900" y="3213100"/>
          <p14:tracePt t="120597" x="10756900" y="3173413"/>
          <p14:tracePt t="120604" x="10756900" y="3149600"/>
          <p14:tracePt t="120613" x="10748963" y="3125788"/>
          <p14:tracePt t="120621" x="10741025" y="3094038"/>
          <p14:tracePt t="120628" x="10741025" y="3070225"/>
          <p14:tracePt t="120636" x="10741025" y="3046413"/>
          <p14:tracePt t="120644" x="10741025" y="3022600"/>
          <p14:tracePt t="120652" x="10733088" y="3014663"/>
          <p14:tracePt t="120660" x="10733088" y="3006725"/>
          <p14:tracePt t="120668" x="10733088" y="2998788"/>
          <p14:tracePt t="120772" x="10733088" y="3006725"/>
          <p14:tracePt t="120780" x="10733088" y="3022600"/>
          <p14:tracePt t="120789" x="10733088" y="3038475"/>
          <p14:tracePt t="120796" x="10733088" y="3054350"/>
          <p14:tracePt t="120804" x="10733088" y="3062288"/>
          <p14:tracePt t="120813" x="10733088" y="3078163"/>
          <p14:tracePt t="120822" x="10733088" y="3086100"/>
          <p14:tracePt t="120828" x="10733088" y="3101975"/>
          <p14:tracePt t="120836" x="10733088" y="3117850"/>
          <p14:tracePt t="120844" x="10733088" y="3125788"/>
          <p14:tracePt t="120852" x="10733088" y="3133725"/>
          <p14:tracePt t="120860" x="10733088" y="3157538"/>
          <p14:tracePt t="120880" x="10733088" y="3165475"/>
          <p14:tracePt t="120884" x="10733088" y="3173413"/>
          <p14:tracePt t="120980" x="10733088" y="3149600"/>
          <p14:tracePt t="120988" x="10733088" y="3117850"/>
          <p14:tracePt t="120996" x="10733088" y="3101975"/>
          <p14:tracePt t="121004" x="10733088" y="3070225"/>
          <p14:tracePt t="121012" x="10725150" y="3046413"/>
          <p14:tracePt t="121020" x="10725150" y="3030538"/>
          <p14:tracePt t="121028" x="10725150" y="3022600"/>
          <p14:tracePt t="121036" x="10725150" y="3014663"/>
          <p14:tracePt t="121101" x="10725150" y="3006725"/>
          <p14:tracePt t="121157" x="10725150" y="3030538"/>
          <p14:tracePt t="121164" x="10733088" y="3070225"/>
          <p14:tracePt t="121172" x="10733088" y="3094038"/>
          <p14:tracePt t="121182" x="10733088" y="3109913"/>
          <p14:tracePt t="121188" x="10733088" y="3125788"/>
          <p14:tracePt t="121198" x="10733088" y="3133725"/>
          <p14:tracePt t="121204" x="10741025" y="3133725"/>
          <p14:tracePt t="121228" x="10741025" y="3141663"/>
          <p14:tracePt t="121404" x="10741025" y="3125788"/>
          <p14:tracePt t="121420" x="10741025" y="3117850"/>
          <p14:tracePt t="121445" x="10741025" y="3109913"/>
          <p14:tracePt t="121460" x="10741025" y="3101975"/>
          <p14:tracePt t="121812" x="10741025" y="3125788"/>
          <p14:tracePt t="121820" x="10741025" y="3133725"/>
          <p14:tracePt t="122061" x="10741025" y="3157538"/>
          <p14:tracePt t="122073" x="10741025" y="3189288"/>
          <p14:tracePt t="122076" x="10741025" y="3221038"/>
          <p14:tracePt t="122085" x="10741025" y="3244850"/>
          <p14:tracePt t="122092" x="10741025" y="3278188"/>
          <p14:tracePt t="122100" x="10733088" y="3317875"/>
          <p14:tracePt t="122108" x="10717213" y="3373438"/>
          <p14:tracePt t="122116" x="10709275" y="3436938"/>
          <p14:tracePt t="122124" x="10709275" y="3508375"/>
          <p14:tracePt t="122132" x="10709275" y="3605213"/>
          <p14:tracePt t="122141" x="10709275" y="3716338"/>
          <p14:tracePt t="122148" x="10709275" y="3835400"/>
          <p14:tracePt t="122156" x="10709275" y="3963988"/>
          <p14:tracePt t="122164" x="10709275" y="4059238"/>
          <p14:tracePt t="122173" x="10709275" y="4138613"/>
          <p14:tracePt t="122180" x="10709275" y="4178300"/>
          <p14:tracePt t="122189" x="10717213" y="4202113"/>
          <p14:tracePt t="122198" x="10717213" y="4210050"/>
          <p14:tracePt t="122204" x="10717213" y="4217988"/>
          <p14:tracePt t="122236" x="10717213" y="4225925"/>
          <p14:tracePt t="122244" x="10717213" y="4233863"/>
          <p14:tracePt t="122252" x="10717213" y="4249738"/>
          <p14:tracePt t="122260" x="10717213" y="4257675"/>
          <p14:tracePt t="122268" x="10717213" y="4273550"/>
          <p14:tracePt t="122276" x="10709275" y="4298950"/>
          <p14:tracePt t="122284" x="10701338" y="4322763"/>
          <p14:tracePt t="122292" x="10701338" y="4370388"/>
          <p14:tracePt t="122301" x="10701338" y="4433888"/>
          <p14:tracePt t="122308" x="10701338" y="4481513"/>
          <p14:tracePt t="122317" x="10701338" y="4537075"/>
          <p14:tracePt t="122324" x="10701338" y="4576763"/>
          <p14:tracePt t="122332" x="10701338" y="4624388"/>
          <p14:tracePt t="122341" x="10701338" y="4649788"/>
          <p14:tracePt t="122348" x="10701338" y="4657725"/>
          <p14:tracePt t="122357" x="10701338" y="4665663"/>
          <p14:tracePt t="122445" x="10701338" y="4673600"/>
          <p14:tracePt t="122452" x="10701338" y="4697413"/>
          <p14:tracePt t="122460" x="10725150" y="4729163"/>
          <p14:tracePt t="122468" x="10733088" y="4745038"/>
          <p14:tracePt t="122484" x="10733088" y="4752975"/>
          <p14:tracePt t="122580" x="10733088" y="4760913"/>
          <p14:tracePt t="122588" x="10741025" y="4808538"/>
          <p14:tracePt t="122596" x="10748963" y="4832350"/>
          <p14:tracePt t="122604" x="10756900" y="4872038"/>
          <p14:tracePt t="122613" x="10756900" y="4887913"/>
          <p14:tracePt t="122621" x="10756900" y="4895850"/>
          <p14:tracePt t="122629" x="10756900" y="4903788"/>
          <p14:tracePt t="122660" x="10764838" y="4903788"/>
          <p14:tracePt t="122748" x="10764838" y="4911725"/>
          <p14:tracePt t="122758" x="10772775" y="4927600"/>
          <p14:tracePt t="122764" x="10772775" y="4935538"/>
          <p14:tracePt t="122772" x="10772775" y="4943475"/>
          <p14:tracePt t="122877" x="10780713" y="4919663"/>
          <p14:tracePt t="122884" x="10788650" y="4895850"/>
          <p14:tracePt t="122892" x="10788650" y="4879975"/>
          <p14:tracePt t="122900" x="10796588" y="4856163"/>
          <p14:tracePt t="122908" x="10796588" y="4840288"/>
          <p14:tracePt t="122916" x="10796588" y="4824413"/>
          <p14:tracePt t="122924" x="10804525" y="4808538"/>
          <p14:tracePt t="122932" x="10812463" y="4784725"/>
          <p14:tracePt t="122940" x="10812463" y="4760913"/>
          <p14:tracePt t="122948" x="10812463" y="4737100"/>
          <p14:tracePt t="122956" x="10820400" y="4713288"/>
          <p14:tracePt t="122964" x="10820400" y="4689475"/>
          <p14:tracePt t="122972" x="10820400" y="4657725"/>
          <p14:tracePt t="122980" x="10820400" y="4633913"/>
          <p14:tracePt t="122988" x="10828338" y="4616450"/>
          <p14:tracePt t="122997" x="10828338" y="4600575"/>
          <p14:tracePt t="123101" x="10828338" y="4608513"/>
          <p14:tracePt t="123108" x="10828338" y="4641850"/>
          <p14:tracePt t="123116" x="10828338" y="4665663"/>
          <p14:tracePt t="123124" x="10828338" y="4689475"/>
          <p14:tracePt t="123132" x="10836275" y="4721225"/>
          <p14:tracePt t="123141" x="10836275" y="4745038"/>
          <p14:tracePt t="123148" x="10836275" y="4760913"/>
          <p14:tracePt t="123157" x="10836275" y="4776788"/>
          <p14:tracePt t="123165" x="10844213" y="4800600"/>
          <p14:tracePt t="123172" x="10844213" y="4816475"/>
          <p14:tracePt t="123180" x="10844213" y="4824413"/>
          <p14:tracePt t="123188" x="10852150" y="4848225"/>
          <p14:tracePt t="123196" x="10852150" y="4856163"/>
          <p14:tracePt t="123204" x="10860088" y="4864100"/>
          <p14:tracePt t="123214" x="10860088" y="4872038"/>
          <p14:tracePt t="123284" x="10860088" y="4879975"/>
          <p14:tracePt t="123420" x="10860088" y="4856163"/>
          <p14:tracePt t="123428" x="10860088" y="4832350"/>
          <p14:tracePt t="123437" x="10860088" y="4808538"/>
          <p14:tracePt t="123447" x="10860088" y="4784725"/>
          <p14:tracePt t="123453" x="10860088" y="4760913"/>
          <p14:tracePt t="123461" x="10860088" y="4737100"/>
          <p14:tracePt t="123469" x="10860088" y="4729163"/>
          <p14:tracePt t="123476" x="10860088" y="4721225"/>
          <p14:tracePt t="123484" x="10860088" y="4713288"/>
          <p14:tracePt t="123604" x="10860088" y="4737100"/>
          <p14:tracePt t="123613" x="10860088" y="4752975"/>
          <p14:tracePt t="123621" x="10860088" y="4768850"/>
          <p14:tracePt t="123628" x="10860088" y="4784725"/>
          <p14:tracePt t="123636" x="10860088" y="4808538"/>
          <p14:tracePt t="123645" x="10860088" y="4824413"/>
          <p14:tracePt t="123653" x="10860088" y="4840288"/>
          <p14:tracePt t="123661" x="10860088" y="4856163"/>
          <p14:tracePt t="123669" x="10868025" y="4872038"/>
          <p14:tracePt t="123677" x="10868025" y="4879975"/>
          <p14:tracePt t="123685" x="10875963" y="4895850"/>
          <p14:tracePt t="123909" x="10875963" y="4887913"/>
          <p14:tracePt t="123916" x="10875963" y="4872038"/>
          <p14:tracePt t="123924" x="10875963" y="4864100"/>
          <p14:tracePt t="123933" x="10875963" y="4856163"/>
          <p14:tracePt t="123956" x="10875963" y="4848225"/>
          <p14:tracePt t="124004" x="10875963" y="4864100"/>
          <p14:tracePt t="124012" x="10883900" y="4911725"/>
          <p14:tracePt t="124021" x="10891838" y="4967288"/>
          <p14:tracePt t="124028" x="10907713" y="5024438"/>
          <p14:tracePt t="124037" x="10915650" y="5056188"/>
          <p14:tracePt t="124044" x="10915650" y="5080000"/>
          <p14:tracePt t="124052" x="10915650" y="5103813"/>
          <p14:tracePt t="124069" x="10915650" y="5111750"/>
          <p14:tracePt t="124132" x="10923588" y="5087938"/>
          <p14:tracePt t="124140" x="10923588" y="5056188"/>
          <p14:tracePt t="124148" x="10923588" y="5032375"/>
          <p14:tracePt t="124156" x="10923588" y="5000625"/>
          <p14:tracePt t="124164" x="10923588" y="4967288"/>
          <p14:tracePt t="124172" x="10923588" y="4935538"/>
          <p14:tracePt t="124180" x="10923588" y="4919663"/>
          <p14:tracePt t="124188" x="10923588" y="4911725"/>
          <p14:tracePt t="124430" x="10923588" y="4927600"/>
          <p14:tracePt t="124436" x="10923588" y="4951413"/>
          <p14:tracePt t="124444" x="10923588" y="4967288"/>
          <p14:tracePt t="124452" x="10931525" y="4984750"/>
          <p14:tracePt t="124463" x="10931525" y="4992688"/>
          <p14:tracePt t="124540" x="10931525" y="4951413"/>
          <p14:tracePt t="124548" x="10915650" y="4919663"/>
          <p14:tracePt t="124556" x="10891838" y="4872038"/>
          <p14:tracePt t="124564" x="10860088" y="4800600"/>
          <p14:tracePt t="124572" x="10828338" y="4752975"/>
          <p14:tracePt t="124580" x="10804525" y="4713288"/>
          <p14:tracePt t="124588" x="10788650" y="4681538"/>
          <p14:tracePt t="124597" x="10780713" y="4673600"/>
          <p14:tracePt t="124620" x="10780713" y="4665663"/>
          <p14:tracePt t="124708" x="10780713" y="4705350"/>
          <p14:tracePt t="124716" x="10780713" y="4737100"/>
          <p14:tracePt t="124725" x="10796588" y="4760913"/>
          <p14:tracePt t="124732" x="10812463" y="4792663"/>
          <p14:tracePt t="124740" x="10812463" y="4800600"/>
          <p14:tracePt t="124748" x="10820400" y="4808538"/>
          <p14:tracePt t="124758" x="10820400" y="4816475"/>
          <p14:tracePt t="124764" x="10828338" y="4816475"/>
          <p14:tracePt t="124822" x="10828338" y="4832350"/>
          <p14:tracePt t="124844" x="10828338" y="4840288"/>
          <p14:tracePt t="125020" x="10828338" y="4816475"/>
          <p14:tracePt t="125028" x="10828338" y="4792663"/>
          <p14:tracePt t="125036" x="10828338" y="4768850"/>
          <p14:tracePt t="125044" x="10828338" y="4737100"/>
          <p14:tracePt t="125053" x="10828338" y="4713288"/>
          <p14:tracePt t="125060" x="10828338" y="4689475"/>
          <p14:tracePt t="125068" x="10828338" y="4673600"/>
          <p14:tracePt t="125076" x="10828338" y="4665663"/>
          <p14:tracePt t="125156" x="10828338" y="4689475"/>
          <p14:tracePt t="125164" x="10844213" y="4721225"/>
          <p14:tracePt t="125172" x="10852150" y="4776788"/>
          <p14:tracePt t="125180" x="10860088" y="4824413"/>
          <p14:tracePt t="125188" x="10860088" y="4848225"/>
          <p14:tracePt t="125196" x="10860088" y="4864100"/>
          <p14:tracePt t="125205" x="10860088" y="4872038"/>
          <p14:tracePt t="125214" x="10860088" y="4879975"/>
          <p14:tracePt t="125385" x="10860088" y="4840288"/>
          <p14:tracePt t="125388" x="10860088" y="4824413"/>
          <p14:tracePt t="125397" x="10860088" y="4816475"/>
          <p14:tracePt t="125413" x="10860088" y="4808538"/>
          <p14:tracePt t="125500" x="10860088" y="4824413"/>
          <p14:tracePt t="125508" x="10868025" y="4856163"/>
          <p14:tracePt t="125516" x="10868025" y="4879975"/>
          <p14:tracePt t="125524" x="10868025" y="4895850"/>
          <p14:tracePt t="125533" x="10868025" y="4911725"/>
          <p14:tracePt t="125542" x="10868025" y="4919663"/>
          <p14:tracePt t="125549" x="10868025" y="4927600"/>
          <p14:tracePt t="125558" x="10868025" y="4935538"/>
          <p14:tracePt t="125660" x="10868025" y="4927600"/>
          <p14:tracePt t="125669" x="10868025" y="4903788"/>
          <p14:tracePt t="125677" x="10868025" y="4887913"/>
          <p14:tracePt t="125687" x="10868025" y="4879975"/>
          <p14:tracePt t="125692" x="10868025" y="4864100"/>
          <p14:tracePt t="125700" x="10868025" y="4856163"/>
          <p14:tracePt t="125892" x="10860088" y="4808538"/>
          <p14:tracePt t="125900" x="10852150" y="4768850"/>
          <p14:tracePt t="125908" x="10852150" y="4721225"/>
          <p14:tracePt t="125916" x="10844213" y="4657725"/>
          <p14:tracePt t="125924" x="10844213" y="4600575"/>
          <p14:tracePt t="125932" x="10844213" y="4529138"/>
          <p14:tracePt t="125940" x="10836275" y="4457700"/>
          <p14:tracePt t="125948" x="10836275" y="4378325"/>
          <p14:tracePt t="125957" x="10836275" y="4314825"/>
          <p14:tracePt t="125964" x="10828338" y="4241800"/>
          <p14:tracePt t="125972" x="10820400" y="4154488"/>
          <p14:tracePt t="125980" x="10804525" y="4083050"/>
          <p14:tracePt t="125988" x="10788650" y="4003675"/>
          <p14:tracePt t="125997" x="10772775" y="3948113"/>
          <p14:tracePt t="126004" x="10756900" y="3883025"/>
          <p14:tracePt t="126012" x="10748963" y="3835400"/>
          <p14:tracePt t="126020" x="10748963" y="3811588"/>
          <p14:tracePt t="126028" x="10741025" y="3795713"/>
          <p14:tracePt t="126037" x="10741025" y="3763963"/>
          <p14:tracePt t="126044" x="10741025" y="3740150"/>
          <p14:tracePt t="126053" x="10741025" y="3708400"/>
          <p14:tracePt t="126060" x="10741025" y="3660775"/>
          <p14:tracePt t="126070" x="10741025" y="3621088"/>
          <p14:tracePt t="126077" x="10741025" y="3579813"/>
          <p14:tracePt t="126086" x="10741025" y="3556000"/>
          <p14:tracePt t="126092" x="10741025" y="3532188"/>
          <p14:tracePt t="126100" x="10741025" y="3516313"/>
          <p14:tracePt t="126108" x="10741025" y="3508375"/>
          <p14:tracePt t="126116" x="10741025" y="3500438"/>
          <p14:tracePt t="126125" x="10741025" y="3492500"/>
          <p14:tracePt t="126141" x="10748963" y="3476625"/>
          <p14:tracePt t="126148" x="10748963" y="3460750"/>
          <p14:tracePt t="126157" x="10748963" y="3444875"/>
          <p14:tracePt t="126165" x="10756900" y="3429000"/>
          <p14:tracePt t="126172" x="10756900" y="3397250"/>
          <p14:tracePt t="126181" x="10756900" y="3373438"/>
          <p14:tracePt t="126188" x="10756900" y="3333750"/>
          <p14:tracePt t="126196" x="10756900" y="3294063"/>
          <p14:tracePt t="126204" x="10756900" y="3244850"/>
          <p14:tracePt t="126212" x="10756900" y="3205163"/>
          <p14:tracePt t="126221" x="10756900" y="3173413"/>
          <p14:tracePt t="126228" x="10756900" y="3157538"/>
          <p14:tracePt t="126237" x="10756900" y="3141663"/>
          <p14:tracePt t="126252" x="10756900" y="3133725"/>
          <p14:tracePt t="127196" x="10748963" y="3133725"/>
          <p14:tracePt t="127204" x="10717213" y="3157538"/>
          <p14:tracePt t="127212" x="10693400" y="3189288"/>
          <p14:tracePt t="127220" x="10653713" y="3213100"/>
          <p14:tracePt t="127228" x="10620375" y="3221038"/>
          <p14:tracePt t="127236" x="10572750" y="3244850"/>
          <p14:tracePt t="127244" x="10509250" y="3270250"/>
          <p14:tracePt t="127253" x="10453688" y="3286125"/>
          <p14:tracePt t="127260" x="10390188" y="3294063"/>
          <p14:tracePt t="127268" x="10366375" y="3309938"/>
          <p14:tracePt t="127276" x="10342563" y="3309938"/>
          <p14:tracePt t="127285" x="10334625" y="3317875"/>
          <p14:tracePt t="127292" x="10326688" y="3317875"/>
          <p14:tracePt t="127340" x="10318750" y="3317875"/>
          <p14:tracePt t="127348" x="10310813" y="3317875"/>
          <p14:tracePt t="127357" x="10287000" y="3317875"/>
          <p14:tracePt t="127364" x="10245725" y="3294063"/>
          <p14:tracePt t="127372" x="10221913" y="3278188"/>
          <p14:tracePt t="127380" x="10190163" y="3270250"/>
          <p14:tracePt t="127388" x="10174288" y="3252788"/>
          <p14:tracePt t="127397" x="10166350" y="3244850"/>
          <p14:tracePt t="127404" x="10158413" y="3236913"/>
          <p14:tracePt t="127412" x="10150475" y="3221038"/>
          <p14:tracePt t="127421" x="10142538" y="3213100"/>
          <p14:tracePt t="127428" x="10134600" y="3205163"/>
          <p14:tracePt t="127436" x="10110788" y="3173413"/>
          <p14:tracePt t="127445" x="10094913" y="3149600"/>
          <p14:tracePt t="127452" x="10063163" y="3117850"/>
          <p14:tracePt t="127460" x="10039350" y="3078163"/>
          <p14:tracePt t="127469" x="10007600" y="3030538"/>
          <p14:tracePt t="127476" x="9975850" y="2974975"/>
          <p14:tracePt t="127484" x="9936163" y="2919413"/>
          <p14:tracePt t="127492" x="9902825" y="2862263"/>
          <p14:tracePt t="127500" x="9871075" y="2814638"/>
          <p14:tracePt t="127508" x="9839325" y="2751138"/>
          <p14:tracePt t="127516" x="9815513" y="2727325"/>
          <p14:tracePt t="127524" x="9799638" y="2687638"/>
          <p14:tracePt t="127532" x="9791700" y="2671763"/>
          <p14:tracePt t="127540" x="9783763" y="2663825"/>
          <p14:tracePt t="127548" x="9783763" y="2647950"/>
          <p14:tracePt t="127556" x="9783763" y="2632075"/>
          <p14:tracePt t="127564" x="9783763" y="2624138"/>
          <p14:tracePt t="127572" x="9783763" y="2608263"/>
          <p14:tracePt t="127580" x="9783763" y="2592388"/>
          <p14:tracePt t="127588" x="9783763" y="2576513"/>
          <p14:tracePt t="127596" x="9783763" y="2543175"/>
          <p14:tracePt t="127604" x="9783763" y="2519363"/>
          <p14:tracePt t="127613" x="9783763" y="2471738"/>
          <p14:tracePt t="127620" x="9791700" y="2439988"/>
          <p14:tracePt t="127628" x="9807575" y="2384425"/>
          <p14:tracePt t="127636" x="9823450" y="2352675"/>
          <p14:tracePt t="127644" x="9831388" y="2320925"/>
          <p14:tracePt t="127652" x="9839325" y="2297113"/>
          <p14:tracePt t="127660" x="9847263" y="2289175"/>
          <p14:tracePt t="127668" x="9847263" y="2281238"/>
          <p14:tracePt t="127676" x="9847263" y="2273300"/>
          <p14:tracePt t="127685" x="9855200" y="2265363"/>
          <p14:tracePt t="127700" x="9855200" y="2257425"/>
          <p14:tracePt t="127709" x="9863138" y="2249488"/>
          <p14:tracePt t="127716" x="9871075" y="2241550"/>
          <p14:tracePt t="127724" x="9879013" y="2224088"/>
          <p14:tracePt t="127732" x="9886950" y="2224088"/>
          <p14:tracePt t="127741" x="9886950" y="2216150"/>
          <p14:tracePt t="127758" x="9894888" y="2208213"/>
          <p14:tracePt t="127780" x="9894888" y="2200275"/>
          <p14:tracePt t="127845" x="9902825" y="2192338"/>
          <p14:tracePt t="127853" x="9902825" y="2184400"/>
          <p14:tracePt t="127861" x="9902825" y="2176463"/>
          <p14:tracePt t="127932" x="9902825" y="2249488"/>
          <p14:tracePt t="127941" x="9918700" y="2305050"/>
          <p14:tracePt t="127948" x="9926638" y="2376488"/>
          <p14:tracePt t="127956" x="9944100" y="2416175"/>
          <p14:tracePt t="127964" x="9944100" y="2463800"/>
          <p14:tracePt t="127972" x="9952038" y="2495550"/>
          <p14:tracePt t="127980" x="9952038" y="2503488"/>
          <p14:tracePt t="127988" x="9952038" y="2519363"/>
          <p14:tracePt t="128133" x="9952038" y="2543175"/>
          <p14:tracePt t="128141" x="9983788" y="2655888"/>
          <p14:tracePt t="128148" x="9999663" y="2743200"/>
          <p14:tracePt t="128157" x="10023475" y="2822575"/>
          <p14:tracePt t="128164" x="10031413" y="2901950"/>
          <p14:tracePt t="128174" x="10047288" y="2967038"/>
          <p14:tracePt t="128181" x="10047288" y="2998788"/>
          <p14:tracePt t="128188" x="10047288" y="3014663"/>
          <p14:tracePt t="128198" x="10047288" y="3038475"/>
          <p14:tracePt t="128212" x="10047288" y="3046413"/>
          <p14:tracePt t="128220" x="10047288" y="3062288"/>
          <p14:tracePt t="128228" x="10047288" y="3094038"/>
          <p14:tracePt t="128236" x="10047288" y="3125788"/>
          <p14:tracePt t="128245" x="10047288" y="3165475"/>
          <p14:tracePt t="128252" x="10047288" y="3228975"/>
          <p14:tracePt t="128260" x="10039350" y="3270250"/>
          <p14:tracePt t="128268" x="10039350" y="3302000"/>
          <p14:tracePt t="128276" x="10023475" y="3341688"/>
          <p14:tracePt t="128284" x="10015538" y="3389313"/>
          <p14:tracePt t="128292" x="9999663" y="3444875"/>
          <p14:tracePt t="128300" x="9983788" y="3524250"/>
          <p14:tracePt t="128308" x="9983788" y="3595688"/>
          <p14:tracePt t="128316" x="9975850" y="3692525"/>
          <p14:tracePt t="128324" x="9975850" y="3779838"/>
          <p14:tracePt t="128332" x="9975850" y="3851275"/>
          <p14:tracePt t="128341" x="9991725" y="3914775"/>
          <p14:tracePt t="128348" x="9991725" y="3948113"/>
          <p14:tracePt t="128356" x="9999663" y="3963988"/>
          <p14:tracePt t="128364" x="9999663" y="3971925"/>
          <p14:tracePt t="128420" x="9999663" y="4003675"/>
          <p14:tracePt t="128428" x="9991725" y="4035425"/>
          <p14:tracePt t="128436" x="9983788" y="4075113"/>
          <p14:tracePt t="128445" x="9967913" y="4130675"/>
          <p14:tracePt t="128452" x="9959975" y="4162425"/>
          <p14:tracePt t="128460" x="9952038" y="4194175"/>
          <p14:tracePt t="128468" x="9952038" y="4217988"/>
          <p14:tracePt t="128476" x="9944100" y="4225925"/>
          <p14:tracePt t="128492" x="9944100" y="4233863"/>
          <p14:tracePt t="128628" x="9936163" y="4210050"/>
          <p14:tracePt t="128637" x="9936163" y="4194175"/>
          <p14:tracePt t="128645" x="9926638" y="4178300"/>
          <p14:tracePt t="128653" x="9926638" y="4162425"/>
          <p14:tracePt t="128661" x="9918700" y="4162425"/>
          <p14:tracePt t="128669" x="9918700" y="4146550"/>
          <p14:tracePt t="128679" x="9918700" y="4130675"/>
          <p14:tracePt t="128684" x="9918700" y="4122738"/>
          <p14:tracePt t="128692" x="9910763" y="4114800"/>
          <p14:tracePt t="128700" x="9910763" y="4090988"/>
          <p14:tracePt t="128709" x="9902825" y="4067175"/>
          <p14:tracePt t="128716" x="9902825" y="4043363"/>
          <p14:tracePt t="128725" x="9902825" y="4019550"/>
          <p14:tracePt t="128732" x="9902825" y="3995738"/>
          <p14:tracePt t="128741" x="9894888" y="3971925"/>
          <p14:tracePt t="128748" x="9894888" y="3956050"/>
          <p14:tracePt t="128757" x="9894888" y="3948113"/>
          <p14:tracePt t="128764" x="9894888" y="3938588"/>
          <p14:tracePt t="128772" x="9894888" y="3922713"/>
          <p14:tracePt t="128780" x="9894888" y="3906838"/>
          <p14:tracePt t="128788" x="9894888" y="3898900"/>
          <p14:tracePt t="128796" x="9894888" y="3890963"/>
          <p14:tracePt t="128804" x="9894888" y="3875088"/>
          <p14:tracePt t="128813" x="9886950" y="3867150"/>
          <p14:tracePt t="128821" x="9886950" y="3859213"/>
          <p14:tracePt t="128828" x="9886950" y="3851275"/>
          <p14:tracePt t="129948" x="9886950" y="3875088"/>
          <p14:tracePt t="129957" x="9886950" y="3906838"/>
          <p14:tracePt t="129964" x="9886950" y="3956050"/>
          <p14:tracePt t="129972" x="9886950" y="3987800"/>
          <p14:tracePt t="129980" x="9886950" y="4019550"/>
          <p14:tracePt t="129988" x="9886950" y="4043363"/>
          <p14:tracePt t="129997" x="9886950" y="4059238"/>
          <p14:tracePt t="130004" x="9886950" y="4067175"/>
          <p14:tracePt t="130014" x="9886950" y="4075113"/>
          <p14:tracePt t="130029" x="9879013" y="4090988"/>
          <p14:tracePt t="131596" x="9879013" y="4067175"/>
          <p14:tracePt t="131604" x="9879013" y="4043363"/>
          <p14:tracePt t="131613" x="9879013" y="4027488"/>
          <p14:tracePt t="131621" x="9879013" y="4011613"/>
          <p14:tracePt t="131636" x="9879013" y="4003675"/>
          <p14:tracePt t="131773" x="9879013" y="4011613"/>
          <p14:tracePt t="131780" x="9894888" y="4059238"/>
          <p14:tracePt t="131788" x="9910763" y="4090988"/>
          <p14:tracePt t="131796" x="9936163" y="4122738"/>
          <p14:tracePt t="131804" x="9944100" y="4146550"/>
          <p14:tracePt t="131812" x="9952038" y="4162425"/>
          <p14:tracePt t="131820" x="9959975" y="4170363"/>
          <p14:tracePt t="131828" x="9959975" y="4178300"/>
          <p14:tracePt t="140652" x="9944100" y="4178300"/>
          <p14:tracePt t="140660" x="9894888" y="4178300"/>
          <p14:tracePt t="140668" x="9863138" y="4178300"/>
          <p14:tracePt t="140677" x="9831388" y="4178300"/>
          <p14:tracePt t="140684" x="9791700" y="4178300"/>
          <p14:tracePt t="140692" x="9736138" y="4170363"/>
          <p14:tracePt t="140700" x="9664700" y="4154488"/>
          <p14:tracePt t="140708" x="9593263" y="4130675"/>
          <p14:tracePt t="140716" x="9512300" y="4114800"/>
          <p14:tracePt t="140725" x="9440863" y="4098925"/>
          <p14:tracePt t="140733" x="9393238" y="4090988"/>
          <p14:tracePt t="140740" x="9369425" y="4090988"/>
          <p14:tracePt t="140748" x="9361488" y="4090988"/>
          <p14:tracePt t="140772" x="9361488" y="4083050"/>
          <p14:tracePt t="140804" x="9345613" y="4067175"/>
          <p14:tracePt t="140812" x="9329738" y="4051300"/>
          <p14:tracePt t="140821" x="9313863" y="4035425"/>
          <p14:tracePt t="140828" x="9297988" y="4011613"/>
          <p14:tracePt t="140836" x="9282113" y="3995738"/>
          <p14:tracePt t="140844" x="9266238" y="3979863"/>
          <p14:tracePt t="140853" x="9242425" y="3948113"/>
          <p14:tracePt t="140860" x="9224963" y="3930650"/>
          <p14:tracePt t="140868" x="9193213" y="3890963"/>
          <p14:tracePt t="140876" x="9161463" y="3851275"/>
          <p14:tracePt t="140884" x="9137650" y="3827463"/>
          <p14:tracePt t="140892" x="9113838" y="3787775"/>
          <p14:tracePt t="140900" x="9097963" y="3771900"/>
          <p14:tracePt t="140909" x="9097963" y="3756025"/>
          <p14:tracePt t="140918" x="9090025" y="3748088"/>
          <p14:tracePt t="140925" x="9090025" y="3740150"/>
          <p14:tracePt t="140933" x="9090025" y="3724275"/>
          <p14:tracePt t="140941" x="9090025" y="3708400"/>
          <p14:tracePt t="140948" x="9090025" y="3684588"/>
          <p14:tracePt t="140956" x="9090025" y="3668713"/>
          <p14:tracePt t="140964" x="9090025" y="3652838"/>
          <p14:tracePt t="140972" x="9090025" y="3629025"/>
          <p14:tracePt t="140980" x="9097963" y="3605213"/>
          <p14:tracePt t="140988" x="9097963" y="3579813"/>
          <p14:tracePt t="140997" x="9105900" y="3548063"/>
          <p14:tracePt t="141004" x="9113838" y="3508375"/>
          <p14:tracePt t="141012" x="9121775" y="3476625"/>
          <p14:tracePt t="141021" x="9129713" y="3444875"/>
          <p14:tracePt t="141028" x="9129713" y="3421063"/>
          <p14:tracePt t="141036" x="9137650" y="3397250"/>
          <p14:tracePt t="141044" x="9137650" y="3381375"/>
          <p14:tracePt t="141053" x="9137650" y="3373438"/>
          <p14:tracePt t="141060" x="9137650" y="3365500"/>
          <p14:tracePt t="141068" x="9137650" y="3357563"/>
          <p14:tracePt t="141085" x="9137650" y="3349625"/>
          <p14:tracePt t="141092" x="9137650" y="3341688"/>
          <p14:tracePt t="141108" x="9137650" y="3333750"/>
          <p14:tracePt t="141124" x="9137650" y="3325813"/>
          <p14:tracePt t="141140" x="9137650" y="3317875"/>
          <p14:tracePt t="141148" x="9137650" y="3309938"/>
          <p14:tracePt t="141157" x="9137650" y="3302000"/>
          <p14:tracePt t="141165" x="9145588" y="3302000"/>
          <p14:tracePt t="141173" x="9145588" y="3294063"/>
          <p14:tracePt t="141669" x="9145588" y="3286125"/>
          <p14:tracePt t="141677" x="9145588" y="3262313"/>
          <p14:tracePt t="141684" x="9145588" y="3252788"/>
          <p14:tracePt t="141692" x="9145588" y="3244850"/>
          <p14:tracePt t="141700" x="9145588" y="3236913"/>
          <p14:tracePt t="141724" x="9145588" y="3228975"/>
          <p14:tracePt t="141748" x="9145588" y="3221038"/>
          <p14:tracePt t="141758" x="9145588" y="3213100"/>
          <p14:tracePt t="141780" x="9145588" y="3205163"/>
          <p14:tracePt t="143004" x="9145588" y="3157538"/>
          <p14:tracePt t="143012" x="9137650" y="3125788"/>
          <p14:tracePt t="143020" x="9129713" y="3078163"/>
          <p14:tracePt t="143030" x="9121775" y="3038475"/>
          <p14:tracePt t="143037" x="9105900" y="2982913"/>
          <p14:tracePt t="143044" x="9097963" y="2935288"/>
          <p14:tracePt t="143053" x="9097963" y="2894013"/>
          <p14:tracePt t="143060" x="9090025" y="2846388"/>
          <p14:tracePt t="143068" x="9090025" y="2814638"/>
          <p14:tracePt t="143076" x="9090025" y="2774950"/>
          <p14:tracePt t="143085" x="9090025" y="2743200"/>
          <p14:tracePt t="143092" x="9090025" y="2703513"/>
          <p14:tracePt t="143100" x="9090025" y="2663825"/>
          <p14:tracePt t="143108" x="9090025" y="2632075"/>
          <p14:tracePt t="143116" x="9090025" y="2584450"/>
          <p14:tracePt t="143124" x="9090025" y="2543175"/>
          <p14:tracePt t="143132" x="9090025" y="2511425"/>
          <p14:tracePt t="143142" x="9090025" y="2463800"/>
          <p14:tracePt t="143150" x="9097963" y="2424113"/>
          <p14:tracePt t="143157" x="9097963" y="2392363"/>
          <p14:tracePt t="143166" x="9105900" y="2344738"/>
          <p14:tracePt t="143175" x="9113838" y="2312988"/>
          <p14:tracePt t="143180" x="9129713" y="2265363"/>
          <p14:tracePt t="143188" x="9137650" y="2224088"/>
          <p14:tracePt t="143196" x="9145588" y="2192338"/>
          <p14:tracePt t="143204" x="9161463" y="2152650"/>
          <p14:tracePt t="143212" x="9177338" y="2120900"/>
          <p14:tracePt t="143221" x="9201150" y="2081213"/>
          <p14:tracePt t="143228" x="9209088" y="2057400"/>
          <p14:tracePt t="143236" x="9217025" y="2025650"/>
          <p14:tracePt t="143244" x="9224963" y="2001838"/>
          <p14:tracePt t="143253" x="9234488" y="1993900"/>
          <p14:tracePt t="143260" x="9242425" y="1978025"/>
          <p14:tracePt t="143268" x="9250363" y="1962150"/>
          <p14:tracePt t="143276" x="9250363" y="1954213"/>
          <p14:tracePt t="143308" x="9250363" y="1946275"/>
          <p14:tracePt t="143436" x="9250363" y="1970088"/>
          <p14:tracePt t="143444" x="9250363" y="2001838"/>
          <p14:tracePt t="143452" x="9250363" y="2033588"/>
          <p14:tracePt t="143460" x="9258300" y="2089150"/>
          <p14:tracePt t="143469" x="9266238" y="2152650"/>
          <p14:tracePt t="143478" x="9266238" y="2200275"/>
          <p14:tracePt t="143485" x="9266238" y="2241550"/>
          <p14:tracePt t="143493" x="9282113" y="2305050"/>
          <p14:tracePt t="143501" x="9282113" y="2344738"/>
          <p14:tracePt t="143510" x="9282113" y="2384425"/>
          <p14:tracePt t="143516" x="9282113" y="2416175"/>
          <p14:tracePt t="143524" x="9282113" y="2447925"/>
          <p14:tracePt t="143532" x="9274175" y="2495550"/>
          <p14:tracePt t="143540" x="9266238" y="2543175"/>
          <p14:tracePt t="143548" x="9258300" y="2592388"/>
          <p14:tracePt t="143556" x="9250363" y="2647950"/>
          <p14:tracePt t="143565" x="9242425" y="2727325"/>
          <p14:tracePt t="143572" x="9242425" y="2822575"/>
          <p14:tracePt t="143580" x="9242425" y="2927350"/>
          <p14:tracePt t="143588" x="9250363" y="3078163"/>
          <p14:tracePt t="143596" x="9274175" y="3221038"/>
          <p14:tracePt t="143604" x="9290050" y="3341688"/>
          <p14:tracePt t="143614" x="9297988" y="3444875"/>
          <p14:tracePt t="143621" x="9305925" y="3532188"/>
          <p14:tracePt t="143629" x="9313863" y="3579813"/>
          <p14:tracePt t="143636" x="9321800" y="3613150"/>
          <p14:tracePt t="143644" x="9321800" y="3621088"/>
          <p14:tracePt t="143652" x="9321800" y="3629025"/>
          <p14:tracePt t="143758" x="9321800" y="3644900"/>
          <p14:tracePt t="143764" x="9321800" y="3668713"/>
          <p14:tracePt t="143772" x="9321800" y="3676650"/>
          <p14:tracePt t="143780" x="9321800" y="3684588"/>
          <p14:tracePt t="143788" x="9321800" y="3700463"/>
          <p14:tracePt t="143796" x="9321800" y="3708400"/>
          <p14:tracePt t="143804" x="9321800" y="3716338"/>
          <p14:tracePt t="143813" x="9321800" y="3732213"/>
          <p14:tracePt t="143821" x="9321800" y="3756025"/>
          <p14:tracePt t="143828" x="9321800" y="3787775"/>
          <p14:tracePt t="143836" x="9321800" y="3835400"/>
          <p14:tracePt t="143844" x="9321800" y="3890963"/>
          <p14:tracePt t="143853" x="9321800" y="3938588"/>
          <p14:tracePt t="143860" x="9321800" y="3987800"/>
          <p14:tracePt t="143868" x="9321800" y="4051300"/>
          <p14:tracePt t="143876" x="9321800" y="4083050"/>
          <p14:tracePt t="143884" x="9321800" y="4114800"/>
          <p14:tracePt t="143892" x="9321800" y="4146550"/>
          <p14:tracePt t="143900" x="9321800" y="4178300"/>
          <p14:tracePt t="143908" x="9321800" y="4225925"/>
          <p14:tracePt t="143916" x="9313863" y="4273550"/>
          <p14:tracePt t="143924" x="9313863" y="4322763"/>
          <p14:tracePt t="143932" x="9313863" y="4378325"/>
          <p14:tracePt t="143940" x="9313863" y="4441825"/>
          <p14:tracePt t="143951" x="9321800" y="4521200"/>
          <p14:tracePt t="143956" x="9337675" y="4584700"/>
          <p14:tracePt t="143964" x="9361488" y="4649788"/>
          <p14:tracePt t="143973" x="9377363" y="4705350"/>
          <p14:tracePt t="143980" x="9385300" y="4752975"/>
          <p14:tracePt t="143988" x="9393238" y="4776788"/>
          <p14:tracePt t="143996" x="9393238" y="4792663"/>
          <p14:tracePt t="144004" x="9393238" y="4816475"/>
          <p14:tracePt t="144012" x="9393238" y="4824413"/>
          <p14:tracePt t="144020" x="9393238" y="4840288"/>
          <p14:tracePt t="144029" x="9385300" y="4856163"/>
          <p14:tracePt t="144036" x="9377363" y="4879975"/>
          <p14:tracePt t="144044" x="9369425" y="4895850"/>
          <p14:tracePt t="144053" x="9353550" y="4927600"/>
          <p14:tracePt t="144060" x="9345613" y="4959350"/>
          <p14:tracePt t="144070" x="9329738" y="4992688"/>
          <p14:tracePt t="144076" x="9321800" y="5016500"/>
          <p14:tracePt t="144085" x="9305925" y="5056188"/>
          <p14:tracePt t="144092" x="9305925" y="5080000"/>
          <p14:tracePt t="144100" x="9297988" y="5095875"/>
          <p14:tracePt t="144108" x="9297988" y="5119688"/>
          <p14:tracePt t="144116" x="9282113" y="5135563"/>
          <p14:tracePt t="144124" x="9282113" y="5159375"/>
          <p14:tracePt t="144133" x="9274175" y="5183188"/>
          <p14:tracePt t="144140" x="9266238" y="5199063"/>
          <p14:tracePt t="144148" x="9258300" y="5222875"/>
          <p14:tracePt t="144157" x="9250363" y="5238750"/>
          <p14:tracePt t="144164" x="9242425" y="5262563"/>
          <p14:tracePt t="144173" x="9234488" y="5286375"/>
          <p14:tracePt t="144180" x="9217025" y="5319713"/>
          <p14:tracePt t="144188" x="9217025" y="5335588"/>
          <p14:tracePt t="144198" x="9209088" y="5351463"/>
          <p14:tracePt t="144204" x="9201150" y="5367338"/>
          <p14:tracePt t="144212" x="9201150" y="5375275"/>
          <p14:tracePt t="144220" x="9201150" y="5399088"/>
          <p14:tracePt t="144228" x="9193213" y="5422900"/>
          <p14:tracePt t="144236" x="9193213" y="5438775"/>
          <p14:tracePt t="144244" x="9193213" y="5462588"/>
          <p14:tracePt t="144252" x="9193213" y="5486400"/>
          <p14:tracePt t="144260" x="9193213" y="5502275"/>
          <p14:tracePt t="144268" x="9185275" y="5518150"/>
          <p14:tracePt t="144278" x="9185275" y="5526088"/>
          <p14:tracePt t="144285" x="9185275" y="5541963"/>
          <p14:tracePt t="144311" x="9185275" y="5549900"/>
          <p14:tracePt t="144324" x="9185275" y="5557838"/>
          <p14:tracePt t="144340" x="9185275" y="5565775"/>
          <p14:tracePt t="144420" x="9185275" y="5557838"/>
          <p14:tracePt t="144429" x="9185275" y="5518150"/>
          <p14:tracePt t="144436" x="9177338" y="5470525"/>
          <p14:tracePt t="144444" x="9169400" y="5422900"/>
          <p14:tracePt t="144453" x="9169400" y="5359400"/>
          <p14:tracePt t="144461" x="9169400" y="5310188"/>
          <p14:tracePt t="144469" x="9177338" y="5238750"/>
          <p14:tracePt t="144478" x="9193213" y="5175250"/>
          <p14:tracePt t="144485" x="9217025" y="5111750"/>
          <p14:tracePt t="144493" x="9250363" y="5040313"/>
          <p14:tracePt t="144501" x="9266238" y="4976813"/>
          <p14:tracePt t="144510" x="9290050" y="4911725"/>
          <p14:tracePt t="144516" x="9305925" y="4832350"/>
          <p14:tracePt t="144524" x="9321800" y="4768850"/>
          <p14:tracePt t="144532" x="9321800" y="4689475"/>
          <p14:tracePt t="144540" x="9321800" y="4608513"/>
          <p14:tracePt t="144548" x="9321800" y="4505325"/>
          <p14:tracePt t="144556" x="9313863" y="4370388"/>
          <p14:tracePt t="144564" x="9250363" y="4186238"/>
          <p14:tracePt t="144572" x="9185275" y="3995738"/>
          <p14:tracePt t="144582" x="9097963" y="3771900"/>
          <p14:tracePt t="144588" x="8994775" y="3556000"/>
          <p14:tracePt t="144596" x="8891588" y="3349625"/>
          <p14:tracePt t="144604" x="8786813" y="3165475"/>
          <p14:tracePt t="144612" x="8707438" y="3014663"/>
          <p14:tracePt t="144620" x="8667750" y="2927350"/>
          <p14:tracePt t="144628" x="8628063" y="2854325"/>
          <p14:tracePt t="144636" x="8604250" y="2782888"/>
          <p14:tracePt t="144644" x="8588375" y="2735263"/>
          <p14:tracePt t="144652" x="8564563" y="2671763"/>
          <p14:tracePt t="144660" x="8556625" y="2624138"/>
          <p14:tracePt t="144668" x="8540750" y="2566988"/>
          <p14:tracePt t="144676" x="8531225" y="2535238"/>
          <p14:tracePt t="144684" x="8531225" y="2503488"/>
          <p14:tracePt t="144692" x="8523288" y="2479675"/>
          <p14:tracePt t="144700" x="8515350" y="2455863"/>
          <p14:tracePt t="144708" x="8507413" y="2447925"/>
          <p14:tracePt t="144716" x="8507413" y="2439988"/>
          <p14:tracePt t="144732" x="8507413" y="2432050"/>
          <p14:tracePt t="144741" x="8499475" y="2424113"/>
          <p14:tracePt t="144748" x="8491538" y="2416175"/>
          <p14:tracePt t="144758" x="8475663" y="2392363"/>
          <p14:tracePt t="144764" x="8467725" y="2376488"/>
          <p14:tracePt t="144772" x="8443913" y="2360613"/>
          <p14:tracePt t="144780" x="8420100" y="2336800"/>
          <p14:tracePt t="144788" x="8396288" y="2312988"/>
          <p14:tracePt t="144796" x="8380413" y="2289175"/>
          <p14:tracePt t="144804" x="8372475" y="2281238"/>
          <p14:tracePt t="144813" x="8356600" y="2273300"/>
          <p14:tracePt t="144820" x="8348663" y="2257425"/>
          <p14:tracePt t="144828" x="8332788" y="2241550"/>
          <p14:tracePt t="144836" x="8324850" y="2224088"/>
          <p14:tracePt t="144844" x="8308975" y="2224088"/>
          <p14:tracePt t="144853" x="8293100" y="2208213"/>
          <p14:tracePt t="144868" x="8277225" y="2200275"/>
          <p14:tracePt t="144924" x="8269288" y="2200275"/>
          <p14:tracePt t="144932" x="8237538" y="2273300"/>
          <p14:tracePt t="144940" x="8213725" y="2360613"/>
          <p14:tracePt t="144948" x="8197850" y="2479675"/>
          <p14:tracePt t="144957" x="8197850" y="2616200"/>
          <p14:tracePt t="144964" x="8197850" y="2727325"/>
          <p14:tracePt t="144972" x="8205788" y="2838450"/>
          <p14:tracePt t="144980" x="8221663" y="2935288"/>
          <p14:tracePt t="144989" x="8237538" y="3022600"/>
          <p14:tracePt t="144998" x="8261350" y="3094038"/>
          <p14:tracePt t="145005" x="8261350" y="3141663"/>
          <p14:tracePt t="145012" x="8277225" y="3197225"/>
          <p14:tracePt t="145020" x="8285163" y="3252788"/>
          <p14:tracePt t="145028" x="8308975" y="3317875"/>
          <p14:tracePt t="145036" x="8316913" y="3397250"/>
          <p14:tracePt t="145044" x="8324850" y="3492500"/>
          <p14:tracePt t="145054" x="8332788" y="3587750"/>
          <p14:tracePt t="145060" x="8332788" y="3684588"/>
          <p14:tracePt t="145068" x="8340725" y="3787775"/>
          <p14:tracePt t="145076" x="8340725" y="3883025"/>
          <p14:tracePt t="145085" x="8340725" y="3963988"/>
          <p14:tracePt t="145092" x="8348663" y="4051300"/>
          <p14:tracePt t="145100" x="8348663" y="4106863"/>
          <p14:tracePt t="145108" x="8356600" y="4138613"/>
          <p14:tracePt t="145116" x="8356600" y="4154488"/>
          <p14:tracePt t="145124" x="8356600" y="4170363"/>
          <p14:tracePt t="145132" x="8356600" y="4186238"/>
          <p14:tracePt t="145148" x="8356600" y="4194175"/>
          <p14:tracePt t="145156" x="8356600" y="4202113"/>
          <p14:tracePt t="145164" x="8348663" y="4217988"/>
          <p14:tracePt t="145172" x="8348663" y="4241800"/>
          <p14:tracePt t="145181" x="8348663" y="4281488"/>
          <p14:tracePt t="145189" x="8348663" y="4306888"/>
          <p14:tracePt t="145196" x="8348663" y="4346575"/>
          <p14:tracePt t="145205" x="8348663" y="4378325"/>
          <p14:tracePt t="145212" x="8348663" y="4410075"/>
          <p14:tracePt t="145221" x="8348663" y="4433888"/>
          <p14:tracePt t="145229" x="8348663" y="4457700"/>
          <p14:tracePt t="145236" x="8348663" y="4473575"/>
          <p14:tracePt t="145244" x="8348663" y="4489450"/>
          <p14:tracePt t="145253" x="8348663" y="4505325"/>
          <p14:tracePt t="145260" x="8348663" y="4521200"/>
          <p14:tracePt t="145268" x="8340725" y="4537075"/>
          <p14:tracePt t="145276" x="8332788" y="4552950"/>
          <p14:tracePt t="145284" x="8324850" y="4576763"/>
          <p14:tracePt t="145292" x="8324850" y="4600575"/>
          <p14:tracePt t="145300" x="8316913" y="4633913"/>
          <p14:tracePt t="145308" x="8308975" y="4681538"/>
          <p14:tracePt t="145316" x="8308975" y="4737100"/>
          <p14:tracePt t="145324" x="8308975" y="4800600"/>
          <p14:tracePt t="145332" x="8301038" y="4856163"/>
          <p14:tracePt t="145341" x="8301038" y="4927600"/>
          <p14:tracePt t="145348" x="8301038" y="4992688"/>
          <p14:tracePt t="145356" x="8301038" y="5032375"/>
          <p14:tracePt t="145364" x="8301038" y="5080000"/>
          <p14:tracePt t="145373" x="8301038" y="5111750"/>
          <p14:tracePt t="145382" x="8301038" y="5135563"/>
          <p14:tracePt t="145388" x="8301038" y="5159375"/>
          <p14:tracePt t="145397" x="8301038" y="5167313"/>
          <p14:tracePt t="145404" x="8301038" y="5183188"/>
          <p14:tracePt t="145413" x="8301038" y="5207000"/>
          <p14:tracePt t="145420" x="8301038" y="5222875"/>
          <p14:tracePt t="145429" x="8293100" y="5254625"/>
          <p14:tracePt t="145436" x="8293100" y="5278438"/>
          <p14:tracePt t="145446" x="8293100" y="5310188"/>
          <p14:tracePt t="145452" x="8293100" y="5343525"/>
          <p14:tracePt t="145461" x="8293100" y="5375275"/>
          <p14:tracePt t="145468" x="8293100" y="5399088"/>
          <p14:tracePt t="145478" x="8293100" y="5430838"/>
          <p14:tracePt t="145484" x="8293100" y="5438775"/>
          <p14:tracePt t="145492" x="8293100" y="5454650"/>
          <p14:tracePt t="145612" x="8285163" y="5383213"/>
          <p14:tracePt t="145621" x="8277225" y="5310188"/>
          <p14:tracePt t="145628" x="8269288" y="5207000"/>
          <p14:tracePt t="145636" x="8261350" y="5056188"/>
          <p14:tracePt t="145644" x="8245475" y="4856163"/>
          <p14:tracePt t="145652" x="8245475" y="4657725"/>
          <p14:tracePt t="145660" x="8245475" y="4481513"/>
          <p14:tracePt t="145668" x="8277225" y="4273550"/>
          <p14:tracePt t="145676" x="8316913" y="4067175"/>
          <p14:tracePt t="145684" x="8348663" y="3898900"/>
          <p14:tracePt t="145692" x="8380413" y="3708400"/>
          <p14:tracePt t="145700" x="8404225" y="3548063"/>
          <p14:tracePt t="145708" x="8428038" y="3381375"/>
          <p14:tracePt t="145717" x="8459788" y="3236913"/>
          <p14:tracePt t="145728" x="8467725" y="3117850"/>
          <p14:tracePt t="145732" x="8491538" y="2935288"/>
          <p14:tracePt t="145741" x="8491538" y="2782888"/>
          <p14:tracePt t="145748" x="8499475" y="2624138"/>
          <p14:tracePt t="145757" x="8499475" y="2447925"/>
          <p14:tracePt t="145764" x="8483600" y="2305050"/>
          <p14:tracePt t="145773" x="8467725" y="2200275"/>
          <p14:tracePt t="145780" x="8459788" y="2105025"/>
          <p14:tracePt t="145788" x="8459788" y="2033588"/>
          <p14:tracePt t="145796" x="8459788" y="1978025"/>
          <p14:tracePt t="145805" x="8467725" y="1930400"/>
          <p14:tracePt t="145813" x="8475663" y="1898650"/>
          <p14:tracePt t="145821" x="8483600" y="1865313"/>
          <p14:tracePt t="145828" x="8499475" y="1849438"/>
          <p14:tracePt t="145836" x="8515350" y="1825625"/>
          <p14:tracePt t="145844" x="8523288" y="1801813"/>
          <p14:tracePt t="145852" x="8540750" y="1778000"/>
          <p14:tracePt t="145861" x="8556625" y="1754188"/>
          <p14:tracePt t="145869" x="8572500" y="1738313"/>
          <p14:tracePt t="145878" x="8580438" y="1714500"/>
          <p14:tracePt t="145884" x="8596313" y="1698625"/>
          <p14:tracePt t="145897" x="8596313" y="1690688"/>
          <p14:tracePt t="145900" x="8612188" y="1674813"/>
          <p14:tracePt t="145908" x="8620125" y="1666875"/>
          <p14:tracePt t="145916" x="8643938" y="1651000"/>
          <p14:tracePt t="145924" x="8683625" y="1651000"/>
          <p14:tracePt t="145932" x="8723313" y="1635125"/>
          <p14:tracePt t="145940" x="8770938" y="1627188"/>
          <p14:tracePt t="145948" x="8818563" y="1603375"/>
          <p14:tracePt t="145960" x="8850313" y="1595438"/>
          <p14:tracePt t="145964" x="8883650" y="1579563"/>
          <p14:tracePt t="145972" x="8891588" y="1579563"/>
          <p14:tracePt t="145980" x="8899525" y="1579563"/>
          <p14:tracePt t="146020" x="8907463" y="1579563"/>
          <p14:tracePt t="146037" x="8915400" y="1579563"/>
          <p14:tracePt t="146044" x="8923338" y="1579563"/>
          <p14:tracePt t="146053" x="8939213" y="1579563"/>
          <p14:tracePt t="146060" x="8939213" y="1587500"/>
          <p14:tracePt t="146070" x="8947150" y="1595438"/>
          <p14:tracePt t="146076" x="8963025" y="1603375"/>
          <p14:tracePt t="146085" x="8963025" y="1611313"/>
          <p14:tracePt t="146092" x="8978900" y="1627188"/>
          <p14:tracePt t="146100" x="8986838" y="1643063"/>
          <p14:tracePt t="146108" x="9002713" y="1658938"/>
          <p14:tracePt t="146116" x="9018588" y="1698625"/>
          <p14:tracePt t="146124" x="9034463" y="1722438"/>
          <p14:tracePt t="146132" x="9050338" y="1746250"/>
          <p14:tracePt t="146141" x="9058275" y="1778000"/>
          <p14:tracePt t="146148" x="9066213" y="1801813"/>
          <p14:tracePt t="146157" x="9082088" y="1833563"/>
          <p14:tracePt t="146164" x="9090025" y="1873250"/>
          <p14:tracePt t="146173" x="9090025" y="1906588"/>
          <p14:tracePt t="146180" x="9090025" y="1946275"/>
          <p14:tracePt t="146189" x="9090025" y="1993900"/>
          <p14:tracePt t="146198" x="9090025" y="2041525"/>
          <p14:tracePt t="146204" x="9090025" y="2120900"/>
          <p14:tracePt t="146213" x="9090025" y="2192338"/>
          <p14:tracePt t="146220" x="9090025" y="2281238"/>
          <p14:tracePt t="146228" x="9105900" y="2384425"/>
          <p14:tracePt t="146236" x="9121775" y="2479675"/>
          <p14:tracePt t="146244" x="9145588" y="2566988"/>
          <p14:tracePt t="146252" x="9153525" y="2655888"/>
          <p14:tracePt t="146260" x="9153525" y="2703513"/>
          <p14:tracePt t="146268" x="9161463" y="2751138"/>
          <p14:tracePt t="146276" x="9161463" y="2774950"/>
          <p14:tracePt t="146284" x="9161463" y="2798763"/>
          <p14:tracePt t="146292" x="9161463" y="2822575"/>
          <p14:tracePt t="146300" x="9161463" y="2846388"/>
          <p14:tracePt t="146309" x="9161463" y="2886075"/>
          <p14:tracePt t="146317" x="9161463" y="2927350"/>
          <p14:tracePt t="146324" x="9161463" y="2967038"/>
          <p14:tracePt t="146333" x="9161463" y="3014663"/>
          <p14:tracePt t="146343" x="9161463" y="3054350"/>
          <p14:tracePt t="146349" x="9161463" y="3078163"/>
          <p14:tracePt t="146356" x="9161463" y="3094038"/>
          <p14:tracePt t="146364" x="9161463" y="3109913"/>
          <p14:tracePt t="146372" x="9161463" y="3125788"/>
          <p14:tracePt t="146382" x="9161463" y="3141663"/>
          <p14:tracePt t="146388" x="9153525" y="3173413"/>
          <p14:tracePt t="146397" x="9153525" y="3197225"/>
          <p14:tracePt t="146404" x="9145588" y="3228975"/>
          <p14:tracePt t="146413" x="9145588" y="3278188"/>
          <p14:tracePt t="146420" x="9145588" y="3317875"/>
          <p14:tracePt t="146428" x="9145588" y="3373438"/>
          <p14:tracePt t="146437" x="9153525" y="3421063"/>
          <p14:tracePt t="146446" x="9153525" y="3460750"/>
          <p14:tracePt t="146453" x="9153525" y="3508375"/>
          <p14:tracePt t="146462" x="9161463" y="3532188"/>
          <p14:tracePt t="146468" x="9161463" y="3563938"/>
          <p14:tracePt t="146476" x="9161463" y="3595688"/>
          <p14:tracePt t="146484" x="9161463" y="3621088"/>
          <p14:tracePt t="146492" x="9161463" y="3636963"/>
          <p14:tracePt t="146500" x="9161463" y="3652838"/>
          <p14:tracePt t="146508" x="9161463" y="3668713"/>
          <p14:tracePt t="146516" x="9161463" y="3692525"/>
          <p14:tracePt t="146524" x="9145588" y="3716338"/>
          <p14:tracePt t="146532" x="9137650" y="3732213"/>
          <p14:tracePt t="146540" x="9129713" y="3756025"/>
          <p14:tracePt t="146548" x="9121775" y="3787775"/>
          <p14:tracePt t="146556" x="9113838" y="3819525"/>
          <p14:tracePt t="146565" x="9105900" y="3843338"/>
          <p14:tracePt t="146572" x="9105900" y="3875088"/>
          <p14:tracePt t="146580" x="9097963" y="3922713"/>
          <p14:tracePt t="146588" x="9097963" y="3956050"/>
          <p14:tracePt t="146596" x="9097963" y="4011613"/>
          <p14:tracePt t="146604" x="9097963" y="4051300"/>
          <p14:tracePt t="146612" x="9097963" y="4114800"/>
          <p14:tracePt t="146620" x="9097963" y="4170363"/>
          <p14:tracePt t="146628" x="9097963" y="4210050"/>
          <p14:tracePt t="146636" x="9097963" y="4257675"/>
          <p14:tracePt t="146644" x="9097963" y="4298950"/>
          <p14:tracePt t="146652" x="9097963" y="4322763"/>
          <p14:tracePt t="146660" x="9097963" y="4346575"/>
          <p14:tracePt t="146668" x="9097963" y="4362450"/>
          <p14:tracePt t="146676" x="9097963" y="4378325"/>
          <p14:tracePt t="146685" x="9097963" y="4394200"/>
          <p14:tracePt t="146692" x="9097963" y="4425950"/>
          <p14:tracePt t="146700" x="9097963" y="4449763"/>
          <p14:tracePt t="146709" x="9097963" y="4497388"/>
          <p14:tracePt t="146716" x="9105900" y="4537075"/>
          <p14:tracePt t="146725" x="9129713" y="4592638"/>
          <p14:tracePt t="146733" x="9145588" y="4649788"/>
          <p14:tracePt t="146743" x="9153525" y="4697413"/>
          <p14:tracePt t="146750" x="9169400" y="4745038"/>
          <p14:tracePt t="146761" x="9177338" y="4768850"/>
          <p14:tracePt t="146764" x="9185275" y="4800600"/>
          <p14:tracePt t="146772" x="9185275" y="4824413"/>
          <p14:tracePt t="146780" x="9185275" y="4856163"/>
          <p14:tracePt t="146788" x="9193213" y="4879975"/>
          <p14:tracePt t="146796" x="9201150" y="4919663"/>
          <p14:tracePt t="146804" x="9209088" y="4935538"/>
          <p14:tracePt t="146814" x="9209088" y="4951413"/>
          <p14:tracePt t="146825" x="9209088" y="4967288"/>
          <p14:tracePt t="146828" x="9209088" y="4984750"/>
          <p14:tracePt t="146836" x="9209088" y="5000625"/>
          <p14:tracePt t="146844" x="9209088" y="5016500"/>
          <p14:tracePt t="146853" x="9209088" y="5040313"/>
          <p14:tracePt t="146861" x="9209088" y="5064125"/>
          <p14:tracePt t="146869" x="9209088" y="5087938"/>
          <p14:tracePt t="146887" x="9209088" y="5135563"/>
          <p14:tracePt t="146892" x="9209088" y="5167313"/>
          <p14:tracePt t="146900" x="9209088" y="5175250"/>
          <p14:tracePt t="146908" x="9209088" y="5183188"/>
          <p14:tracePt t="146916" x="9209088" y="5199063"/>
          <p14:tracePt t="146924" x="9209088" y="5207000"/>
          <p14:tracePt t="146941" x="9209088" y="5214938"/>
          <p14:tracePt t="146948" x="9201150" y="5214938"/>
          <p14:tracePt t="146957" x="9193213" y="5222875"/>
          <p14:tracePt t="146964" x="9185275" y="5230813"/>
          <p14:tracePt t="146973" x="9177338" y="5238750"/>
          <p14:tracePt t="146980" x="9161463" y="5246688"/>
          <p14:tracePt t="146988" x="9145588" y="5254625"/>
          <p14:tracePt t="146996" x="9121775" y="5262563"/>
          <p14:tracePt t="147005" x="9097963" y="5278438"/>
          <p14:tracePt t="147012" x="9074150" y="5294313"/>
          <p14:tracePt t="147022" x="9058275" y="5302250"/>
          <p14:tracePt t="147029" x="9042400" y="5310188"/>
          <p14:tracePt t="147036" x="9026525" y="5319713"/>
          <p14:tracePt t="147044" x="9010650" y="5319713"/>
          <p14:tracePt t="147052" x="8994775" y="5319713"/>
          <p14:tracePt t="147070" x="8986838" y="5319713"/>
          <p14:tracePt t="147085" x="8978900" y="5319713"/>
          <p14:tracePt t="147101" x="8970963" y="5319713"/>
          <p14:tracePt t="147124" x="8963025" y="5319713"/>
          <p14:tracePt t="147133" x="8955088" y="5319713"/>
          <p14:tracePt t="147149" x="8939213" y="5319713"/>
          <p14:tracePt t="147156" x="8923338" y="5319713"/>
          <p14:tracePt t="147164" x="8899525" y="5319713"/>
          <p14:tracePt t="147172" x="8874125" y="5302250"/>
          <p14:tracePt t="147180" x="8858250" y="5294313"/>
          <p14:tracePt t="147189" x="8842375" y="5286375"/>
          <p14:tracePt t="147197" x="8842375" y="5278438"/>
          <p14:tracePt t="147204" x="8834438" y="5278438"/>
          <p14:tracePt t="147220" x="8826500" y="5270500"/>
          <p14:tracePt t="147228" x="8818563" y="5262563"/>
          <p14:tracePt t="147236" x="8810625" y="5254625"/>
          <p14:tracePt t="147244" x="8802688" y="5230813"/>
          <p14:tracePt t="147253" x="8786813" y="5214938"/>
          <p14:tracePt t="147260" x="8770938" y="5191125"/>
          <p14:tracePt t="147268" x="8755063" y="5151438"/>
          <p14:tracePt t="147276" x="8731250" y="5127625"/>
          <p14:tracePt t="147284" x="8699500" y="5056188"/>
          <p14:tracePt t="147292" x="8651875" y="4992688"/>
          <p14:tracePt t="147300" x="8604250" y="4919663"/>
          <p14:tracePt t="147308" x="8564563" y="4864100"/>
          <p14:tracePt t="147316" x="8540750" y="4824413"/>
          <p14:tracePt t="147324" x="8523288" y="4816475"/>
          <p14:tracePt t="147332" x="8523288" y="4800600"/>
          <p14:tracePt t="147357" x="8515350" y="4792663"/>
          <p14:tracePt t="147372" x="8515350" y="4776788"/>
          <p14:tracePt t="147380" x="8507413" y="4776788"/>
          <p14:tracePt t="147388" x="8507413" y="4760913"/>
          <p14:tracePt t="147397" x="8499475" y="4752975"/>
          <p14:tracePt t="147404" x="8491538" y="4729163"/>
          <p14:tracePt t="147413" x="8475663" y="4705350"/>
          <p14:tracePt t="147420" x="8467725" y="4673600"/>
          <p14:tracePt t="147428" x="8451850" y="4633913"/>
          <p14:tracePt t="147437" x="8428038" y="4592638"/>
          <p14:tracePt t="147446" x="8404225" y="4560888"/>
          <p14:tracePt t="147452" x="8388350" y="4529138"/>
          <p14:tracePt t="147460" x="8380413" y="4505325"/>
          <p14:tracePt t="147468" x="8372475" y="4481513"/>
          <p14:tracePt t="147477" x="8364538" y="4465638"/>
          <p14:tracePt t="147485" x="8356600" y="4433888"/>
          <p14:tracePt t="147493" x="8348663" y="4394200"/>
          <p14:tracePt t="147500" x="8340725" y="4354513"/>
          <p14:tracePt t="147508" x="8332788" y="4291013"/>
          <p14:tracePt t="147517" x="8316913" y="4217988"/>
          <p14:tracePt t="147525" x="8301038" y="4154488"/>
          <p14:tracePt t="147534" x="8293100" y="4075113"/>
          <p14:tracePt t="147544" x="8277225" y="4003675"/>
          <p14:tracePt t="147548" x="8253413" y="3938588"/>
          <p14:tracePt t="147556" x="8245475" y="3859213"/>
          <p14:tracePt t="147564" x="8229600" y="3795713"/>
          <p14:tracePt t="147572" x="8229600" y="3724275"/>
          <p14:tracePt t="147580" x="8229600" y="3668713"/>
          <p14:tracePt t="147588" x="8229600" y="3613150"/>
          <p14:tracePt t="147597" x="8229600" y="3571875"/>
          <p14:tracePt t="147604" x="8229600" y="3532188"/>
          <p14:tracePt t="147613" x="8245475" y="3492500"/>
          <p14:tracePt t="147620" x="8261350" y="3452813"/>
          <p14:tracePt t="147628" x="8277225" y="3405188"/>
          <p14:tracePt t="147637" x="8293100" y="3365500"/>
          <p14:tracePt t="147644" x="8316913" y="3302000"/>
          <p14:tracePt t="147652" x="8332788" y="3262313"/>
          <p14:tracePt t="147660" x="8348663" y="3213100"/>
          <p14:tracePt t="147669" x="8372475" y="3157538"/>
          <p14:tracePt t="147676" x="8388350" y="3101975"/>
          <p14:tracePt t="147684" x="8396288" y="3046413"/>
          <p14:tracePt t="147692" x="8404225" y="2982913"/>
          <p14:tracePt t="147700" x="8412163" y="2919413"/>
          <p14:tracePt t="147710" x="8420100" y="2846388"/>
          <p14:tracePt t="147716" x="8420100" y="2774950"/>
          <p14:tracePt t="147725" x="8420100" y="2703513"/>
          <p14:tracePt t="147732" x="8420100" y="2624138"/>
          <p14:tracePt t="147740" x="8420100" y="2527300"/>
          <p14:tracePt t="147749" x="8412163" y="2447925"/>
          <p14:tracePt t="147763" x="8388350" y="2368550"/>
          <p14:tracePt t="147764" x="8372475" y="2281238"/>
          <p14:tracePt t="147773" x="8364538" y="2216150"/>
          <p14:tracePt t="147780" x="8356600" y="2152650"/>
          <p14:tracePt t="147788" x="8356600" y="2105025"/>
          <p14:tracePt t="147796" x="8348663" y="2057400"/>
          <p14:tracePt t="147804" x="8348663" y="2017713"/>
          <p14:tracePt t="147813" x="8348663" y="1978025"/>
          <p14:tracePt t="147822" x="8348663" y="1930400"/>
          <p14:tracePt t="147828" x="8356600" y="1906588"/>
          <p14:tracePt t="147836" x="8364538" y="1890713"/>
          <p14:tracePt t="147844" x="8372475" y="1873250"/>
          <p14:tracePt t="147853" x="8388350" y="1857375"/>
          <p14:tracePt t="147860" x="8396288" y="1849438"/>
          <p14:tracePt t="147868" x="8404225" y="1841500"/>
          <p14:tracePt t="147883" x="8404225" y="1825625"/>
          <p14:tracePt t="147884" x="8412163" y="1825625"/>
          <p14:tracePt t="147892" x="8420100" y="1817688"/>
          <p14:tracePt t="147900" x="8435975" y="1809750"/>
          <p14:tracePt t="147908" x="8443913" y="1793875"/>
          <p14:tracePt t="147916" x="8451850" y="1785938"/>
          <p14:tracePt t="147925" x="8491538" y="1754188"/>
          <p14:tracePt t="147932" x="8515350" y="1746250"/>
          <p14:tracePt t="147940" x="8531225" y="1730375"/>
          <p14:tracePt t="147948" x="8556625" y="1722438"/>
          <p14:tracePt t="147957" x="8564563" y="1706563"/>
          <p14:tracePt t="147964" x="8572500" y="1706563"/>
          <p14:tracePt t="147972" x="8580438" y="1698625"/>
          <p14:tracePt t="148044" x="8588375" y="1698625"/>
          <p14:tracePt t="148052" x="8620125" y="1706563"/>
          <p14:tracePt t="148060" x="8643938" y="1738313"/>
          <p14:tracePt t="148072" x="8659813" y="1746250"/>
          <p14:tracePt t="148076" x="8667750" y="1762125"/>
          <p14:tracePt t="148085" x="8683625" y="1770063"/>
          <p14:tracePt t="148092" x="8683625" y="1778000"/>
          <p14:tracePt t="148117" x="8691563" y="1785938"/>
          <p14:tracePt t="148125" x="8699500" y="1801813"/>
          <p14:tracePt t="148135" x="8699500" y="1817688"/>
          <p14:tracePt t="148140" x="8707438" y="1833563"/>
          <p14:tracePt t="148148" x="8723313" y="1873250"/>
          <p14:tracePt t="148157" x="8739188" y="1898650"/>
          <p14:tracePt t="148164" x="8770938" y="1938338"/>
          <p14:tracePt t="148174" x="8794750" y="1978025"/>
          <p14:tracePt t="148181" x="8826500" y="2009775"/>
          <p14:tracePt t="148189" x="8842375" y="2041525"/>
          <p14:tracePt t="148197" x="8858250" y="2057400"/>
          <p14:tracePt t="148204" x="8858250" y="2065338"/>
          <p14:tracePt t="148220" x="8866188" y="2065338"/>
          <p14:tracePt t="148228" x="8866188" y="2073275"/>
          <p14:tracePt t="148268" x="8874125" y="2089150"/>
          <p14:tracePt t="148276" x="8874125" y="2128838"/>
          <p14:tracePt t="148284" x="8891588" y="2176463"/>
          <p14:tracePt t="148292" x="8907463" y="2233613"/>
          <p14:tracePt t="148300" x="8923338" y="2297113"/>
          <p14:tracePt t="148308" x="8939213" y="2352675"/>
          <p14:tracePt t="148316" x="8947150" y="2392363"/>
          <p14:tracePt t="148324" x="8963025" y="2432050"/>
          <p14:tracePt t="148332" x="8970963" y="2463800"/>
          <p14:tracePt t="148340" x="8970963" y="2487613"/>
          <p14:tracePt t="148348" x="8978900" y="2511425"/>
          <p14:tracePt t="148356" x="8978900" y="2527300"/>
          <p14:tracePt t="148364" x="8978900" y="2535238"/>
          <p14:tracePt t="148372" x="8978900" y="2551113"/>
          <p14:tracePt t="148380" x="8978900" y="2566988"/>
          <p14:tracePt t="148388" x="8978900" y="2592388"/>
          <p14:tracePt t="148396" x="8978900" y="2624138"/>
          <p14:tracePt t="148404" x="8978900" y="2671763"/>
          <p14:tracePt t="148412" x="8986838" y="2719388"/>
          <p14:tracePt t="148420" x="9002713" y="2798763"/>
          <p14:tracePt t="148429" x="9018588" y="2862263"/>
          <p14:tracePt t="148436" x="9034463" y="2935288"/>
          <p14:tracePt t="148444" x="9050338" y="2990850"/>
          <p14:tracePt t="148452" x="9058275" y="3030538"/>
          <p14:tracePt t="148461" x="9066213" y="3070225"/>
          <p14:tracePt t="148468" x="9066213" y="3094038"/>
          <p14:tracePt t="148476" x="9066213" y="3109913"/>
          <p14:tracePt t="148484" x="9066213" y="3117850"/>
          <p14:tracePt t="148492" x="9066213" y="3133725"/>
          <p14:tracePt t="148500" x="9066213" y="3157538"/>
          <p14:tracePt t="148508" x="9066213" y="3181350"/>
          <p14:tracePt t="148516" x="9066213" y="3205163"/>
          <p14:tracePt t="148524" x="9066213" y="3244850"/>
          <p14:tracePt t="148532" x="9066213" y="3294063"/>
          <p14:tracePt t="148540" x="9066213" y="3357563"/>
          <p14:tracePt t="148548" x="9066213" y="3413125"/>
          <p14:tracePt t="148557" x="9074150" y="3468688"/>
          <p14:tracePt t="148564" x="9082088" y="3508375"/>
          <p14:tracePt t="148572" x="9090025" y="3540125"/>
          <p14:tracePt t="148580" x="9097963" y="3571875"/>
          <p14:tracePt t="148588" x="9097963" y="3587750"/>
          <p14:tracePt t="148596" x="9097963" y="3605213"/>
          <p14:tracePt t="148604" x="9097963" y="3621088"/>
          <p14:tracePt t="148612" x="9097963" y="3629025"/>
          <p14:tracePt t="148620" x="9097963" y="3644900"/>
          <p14:tracePt t="148628" x="9097963" y="3668713"/>
          <p14:tracePt t="148636" x="9097963" y="3692525"/>
          <p14:tracePt t="148644" x="9097963" y="3716338"/>
          <p14:tracePt t="148652" x="9097963" y="3748088"/>
          <p14:tracePt t="148660" x="9097963" y="3779838"/>
          <p14:tracePt t="148668" x="9097963" y="3819525"/>
          <p14:tracePt t="148676" x="9105900" y="3851275"/>
          <p14:tracePt t="148684" x="9105900" y="3875088"/>
          <p14:tracePt t="148695" x="9105900" y="3898900"/>
          <p14:tracePt t="148700" x="9105900" y="3922713"/>
          <p14:tracePt t="148708" x="9105900" y="3938588"/>
          <p14:tracePt t="148716" x="9105900" y="3948113"/>
          <p14:tracePt t="148724" x="9105900" y="3963988"/>
          <p14:tracePt t="148732" x="9105900" y="3971925"/>
          <p14:tracePt t="148742" x="9105900" y="4003675"/>
          <p14:tracePt t="148749" x="9090025" y="4027488"/>
          <p14:tracePt t="148758" x="9082088" y="4059238"/>
          <p14:tracePt t="148764" x="9074150" y="4083050"/>
          <p14:tracePt t="148772" x="9066213" y="4130675"/>
          <p14:tracePt t="148780" x="9058275" y="4170363"/>
          <p14:tracePt t="148790" x="9058275" y="4202113"/>
          <p14:tracePt t="148796" x="9042400" y="4233863"/>
          <p14:tracePt t="148804" x="9034463" y="4257675"/>
          <p14:tracePt t="148812" x="9026525" y="4281488"/>
          <p14:tracePt t="148822" x="9018588" y="4306888"/>
          <p14:tracePt t="148828" x="9010650" y="4314825"/>
          <p14:tracePt t="148836" x="9002713" y="4330700"/>
          <p14:tracePt t="148844" x="9002713" y="4338638"/>
          <p14:tracePt t="148853" x="8994775" y="4362450"/>
          <p14:tracePt t="148861" x="8986838" y="4370388"/>
          <p14:tracePt t="148869" x="8986838" y="4378325"/>
          <p14:tracePt t="148892" x="8963025" y="4418013"/>
          <p14:tracePt t="148901" x="8947150" y="4433888"/>
          <p14:tracePt t="148909" x="8947150" y="4441825"/>
          <p14:tracePt t="148917" x="8931275" y="4457700"/>
          <p14:tracePt t="148925" x="8923338" y="4481513"/>
          <p14:tracePt t="148933" x="8907463" y="4497388"/>
          <p14:tracePt t="148941" x="8891588" y="4513263"/>
          <p14:tracePt t="148948" x="8858250" y="4545013"/>
          <p14:tracePt t="148958" x="8842375" y="4560888"/>
          <p14:tracePt t="148965" x="8826500" y="4576763"/>
          <p14:tracePt t="148972" x="8802688" y="4600575"/>
          <p14:tracePt t="148980" x="8786813" y="4624388"/>
          <p14:tracePt t="148988" x="8763000" y="4649788"/>
          <p14:tracePt t="148996" x="8747125" y="4673600"/>
          <p14:tracePt t="149004" x="8723313" y="4697413"/>
          <p14:tracePt t="149013" x="8715375" y="4721225"/>
          <p14:tracePt t="149021" x="8699500" y="4745038"/>
          <p14:tracePt t="149028" x="8683625" y="4768850"/>
          <p14:tracePt t="149036" x="8675688" y="4792663"/>
          <p14:tracePt t="149044" x="8659813" y="4808538"/>
          <p14:tracePt t="149052" x="8659813" y="4824413"/>
          <p14:tracePt t="149060" x="8651875" y="4832350"/>
          <p14:tracePt t="149068" x="8643938" y="4840288"/>
          <p14:tracePt t="149076" x="8643938" y="4848225"/>
          <p14:tracePt t="149108" x="8636000" y="4856163"/>
          <p14:tracePt t="149133" x="8628063" y="4856163"/>
          <p14:tracePt t="149237" x="8612188" y="4808538"/>
          <p14:tracePt t="149245" x="8596313" y="4768850"/>
          <p14:tracePt t="149253" x="8580438" y="4745038"/>
          <p14:tracePt t="149263" x="8572500" y="4721225"/>
          <p14:tracePt t="149268" x="8564563" y="4697413"/>
          <p14:tracePt t="149276" x="8548688" y="4665663"/>
          <p14:tracePt t="149284" x="8540750" y="4641850"/>
          <p14:tracePt t="149292" x="8531225" y="4608513"/>
          <p14:tracePt t="149300" x="8523288" y="4584700"/>
          <p14:tracePt t="149308" x="8507413" y="4537075"/>
          <p14:tracePt t="149316" x="8483600" y="4489450"/>
          <p14:tracePt t="149324" x="8459788" y="4418013"/>
          <p14:tracePt t="149332" x="8428038" y="4362450"/>
          <p14:tracePt t="149340" x="8388350" y="4298950"/>
          <p14:tracePt t="149348" x="8348663" y="4210050"/>
          <p14:tracePt t="149357" x="8324850" y="4162425"/>
          <p14:tracePt t="149364" x="8308975" y="4122738"/>
          <p14:tracePt t="149373" x="8301038" y="4106863"/>
          <p14:tracePt t="149380" x="8301038" y="4098925"/>
          <p14:tracePt t="149388" x="8293100" y="4083050"/>
          <p14:tracePt t="149396" x="8293100" y="4067175"/>
          <p14:tracePt t="149405" x="8285163" y="4051300"/>
          <p14:tracePt t="149414" x="8285163" y="4019550"/>
          <p14:tracePt t="149422" x="8285163" y="3987800"/>
          <p14:tracePt t="149431" x="8285163" y="3938588"/>
          <p14:tracePt t="149437" x="8285163" y="3890963"/>
          <p14:tracePt t="149447" x="8285163" y="3827463"/>
          <p14:tracePt t="149452" x="8285163" y="3748088"/>
          <p14:tracePt t="149460" x="8316913" y="3660775"/>
          <p14:tracePt t="149468" x="8348663" y="3563938"/>
          <p14:tracePt t="149476" x="8396288" y="3452813"/>
          <p14:tracePt t="149484" x="8451850" y="3317875"/>
          <p14:tracePt t="149492" x="8483600" y="3197225"/>
          <p14:tracePt t="149500" x="8531225" y="3101975"/>
          <p14:tracePt t="149509" x="8556625" y="3014663"/>
          <p14:tracePt t="149516" x="8588375" y="2927350"/>
          <p14:tracePt t="149524" x="8604250" y="2870200"/>
          <p14:tracePt t="149532" x="8612188" y="2806700"/>
          <p14:tracePt t="149540" x="8612188" y="2774950"/>
          <p14:tracePt t="149548" x="8612188" y="2743200"/>
          <p14:tracePt t="149556" x="8612188" y="2711450"/>
          <p14:tracePt t="149564" x="8612188" y="2663825"/>
          <p14:tracePt t="149572" x="8596313" y="2640013"/>
          <p14:tracePt t="149580" x="8580438" y="2600325"/>
          <p14:tracePt t="149588" x="8572500" y="2592388"/>
          <p14:tracePt t="149596" x="8572500" y="2584450"/>
          <p14:tracePt t="149764" x="8572500" y="2543175"/>
          <p14:tracePt t="149774" x="8580438" y="2519363"/>
          <p14:tracePt t="149780" x="8596313" y="2495550"/>
          <p14:tracePt t="149788" x="8604250" y="2479675"/>
          <p14:tracePt t="149796" x="8604250" y="2455863"/>
          <p14:tracePt t="149804" x="8620125" y="2439988"/>
          <p14:tracePt t="149815" x="8628063" y="2424113"/>
          <p14:tracePt t="149823" x="8628063" y="2408238"/>
          <p14:tracePt t="149828" x="8628063" y="2392363"/>
          <p14:tracePt t="149836" x="8636000" y="2360613"/>
          <p14:tracePt t="149844" x="8636000" y="2328863"/>
          <p14:tracePt t="149852" x="8636000" y="2305050"/>
          <p14:tracePt t="149860" x="8636000" y="2273300"/>
          <p14:tracePt t="149869" x="8636000" y="2241550"/>
          <p14:tracePt t="149876" x="8636000" y="2216150"/>
          <p14:tracePt t="149884" x="8628063" y="2192338"/>
          <p14:tracePt t="149892" x="8628063" y="2168525"/>
          <p14:tracePt t="149900" x="8620125" y="2160588"/>
          <p14:tracePt t="149908" x="8612188" y="2144713"/>
          <p14:tracePt t="150012" x="8604250" y="2144713"/>
          <p14:tracePt t="150020" x="8580438" y="2168525"/>
          <p14:tracePt t="150028" x="8556625" y="2184400"/>
          <p14:tracePt t="150036" x="8540750" y="2200275"/>
          <p14:tracePt t="150044" x="8515350" y="2224088"/>
          <p14:tracePt t="150054" x="8499475" y="2233613"/>
          <p14:tracePt t="150060" x="8467725" y="2241550"/>
          <p14:tracePt t="150068" x="8459788" y="2249488"/>
          <p14:tracePt t="150076" x="8443913" y="2257425"/>
          <p14:tracePt t="150087" x="8435975" y="2257425"/>
          <p14:tracePt t="150092" x="8412163" y="2265363"/>
          <p14:tracePt t="150100" x="8396288" y="2273300"/>
          <p14:tracePt t="150108" x="8380413" y="2273300"/>
          <p14:tracePt t="150116" x="8372475" y="2273300"/>
          <p14:tracePt t="150124" x="8356600" y="2273300"/>
          <p14:tracePt t="150132" x="8356600" y="2281238"/>
          <p14:tracePt t="150292" x="8364538" y="2233613"/>
          <p14:tracePt t="150300" x="8380413" y="2208213"/>
          <p14:tracePt t="150308" x="8404225" y="2184400"/>
          <p14:tracePt t="150316" x="8412163" y="2152650"/>
          <p14:tracePt t="150324" x="8443913" y="2136775"/>
          <p14:tracePt t="150332" x="8459788" y="2112963"/>
          <p14:tracePt t="150340" x="8475663" y="2097088"/>
          <p14:tracePt t="150348" x="8499475" y="2081213"/>
          <p14:tracePt t="150356" x="8515350" y="2065338"/>
          <p14:tracePt t="150364" x="8523288" y="2057400"/>
          <p14:tracePt t="150372" x="8540750" y="2041525"/>
          <p14:tracePt t="150383" x="8548688" y="2041525"/>
          <p14:tracePt t="150389" x="8564563" y="2041525"/>
          <p14:tracePt t="150397" x="8572500" y="2033588"/>
          <p14:tracePt t="150414" x="8588375" y="2033588"/>
          <p14:tracePt t="150430" x="8596313" y="2033588"/>
          <p14:tracePt t="150444" x="8604250" y="2033588"/>
          <p14:tracePt t="150452" x="8612188" y="2033588"/>
          <p14:tracePt t="150468" x="8620125" y="2033588"/>
          <p14:tracePt t="150476" x="8628063" y="2049463"/>
          <p14:tracePt t="150484" x="8636000" y="2049463"/>
          <p14:tracePt t="150493" x="8643938" y="2057400"/>
          <p14:tracePt t="150500" x="8651875" y="2073275"/>
          <p14:tracePt t="150508" x="8667750" y="2089150"/>
          <p14:tracePt t="150516" x="8675688" y="2097088"/>
          <p14:tracePt t="150524" x="8691563" y="2112963"/>
          <p14:tracePt t="150532" x="8691563" y="2120900"/>
          <p14:tracePt t="150540" x="8691563" y="2128838"/>
          <p14:tracePt t="150548" x="8699500" y="2128838"/>
          <p14:tracePt t="150556" x="8699500" y="2136775"/>
          <p14:tracePt t="150580" x="8699500" y="2144713"/>
          <p14:tracePt t="150612" x="8699500" y="2152650"/>
          <p14:tracePt t="150621" x="8683625" y="2160588"/>
          <p14:tracePt t="150628" x="8651875" y="2168525"/>
          <p14:tracePt t="150636" x="8596313" y="2184400"/>
          <p14:tracePt t="150644" x="8523288" y="2200275"/>
          <p14:tracePt t="150652" x="8459788" y="2216150"/>
          <p14:tracePt t="150661" x="8396288" y="2233613"/>
          <p14:tracePt t="150668" x="8348663" y="2249488"/>
          <p14:tracePt t="150676" x="8324850" y="2265363"/>
          <p14:tracePt t="150684" x="8308975" y="2265363"/>
          <p14:tracePt t="150692" x="8301038" y="2273300"/>
          <p14:tracePt t="150711" x="8293100" y="2273300"/>
          <p14:tracePt t="151356" x="8324850" y="2273300"/>
          <p14:tracePt t="151364" x="8356600" y="2273300"/>
          <p14:tracePt t="151373" x="8388350" y="2273300"/>
          <p14:tracePt t="151382" x="8420100" y="2273300"/>
          <p14:tracePt t="151388" x="8475663" y="2273300"/>
          <p14:tracePt t="151397" x="8531225" y="2273300"/>
          <p14:tracePt t="151404" x="8572500" y="2273300"/>
          <p14:tracePt t="151413" x="8628063" y="2273300"/>
          <p14:tracePt t="151420" x="8691563" y="2281238"/>
          <p14:tracePt t="151429" x="8723313" y="2289175"/>
          <p14:tracePt t="151436" x="8755063" y="2289175"/>
          <p14:tracePt t="151444" x="8778875" y="2289175"/>
          <p14:tracePt t="151596" x="8786813" y="2289175"/>
          <p14:tracePt t="151604" x="8794750" y="2289175"/>
          <p14:tracePt t="151612" x="8802688" y="2297113"/>
          <p14:tracePt t="151620" x="8810625" y="2305050"/>
          <p14:tracePt t="151644" x="8818563" y="2305050"/>
          <p14:tracePt t="151660" x="8826500" y="2312988"/>
          <p14:tracePt t="151676" x="8834438" y="2320925"/>
          <p14:tracePt t="151684" x="8834438" y="2328863"/>
          <p14:tracePt t="151692" x="8842375" y="2344738"/>
          <p14:tracePt t="151701" x="8850313" y="2344738"/>
          <p14:tracePt t="151708" x="8850313" y="2352675"/>
          <p14:tracePt t="151716" x="8850313" y="2368550"/>
          <p14:tracePt t="151725" x="8850313" y="2376488"/>
          <p14:tracePt t="151732" x="8850313" y="2384425"/>
          <p14:tracePt t="151741" x="8850313" y="2400300"/>
          <p14:tracePt t="151748" x="8850313" y="2424113"/>
          <p14:tracePt t="151757" x="8850313" y="2447925"/>
          <p14:tracePt t="151764" x="8850313" y="2471738"/>
          <p14:tracePt t="151772" x="8850313" y="2495550"/>
          <p14:tracePt t="151782" x="8850313" y="2527300"/>
          <p14:tracePt t="151791" x="8850313" y="2559050"/>
          <p14:tracePt t="151798" x="8842375" y="2592388"/>
          <p14:tracePt t="151807" x="8842375" y="2632075"/>
          <p14:tracePt t="151812" x="8834438" y="2663825"/>
          <p14:tracePt t="151820" x="8826500" y="2687638"/>
          <p14:tracePt t="151829" x="8810625" y="2727325"/>
          <p14:tracePt t="151837" x="8794750" y="2751138"/>
          <p14:tracePt t="151846" x="8763000" y="2782888"/>
          <p14:tracePt t="151852" x="8739188" y="2822575"/>
          <p14:tracePt t="151860" x="8715375" y="2870200"/>
          <p14:tracePt t="151869" x="8691563" y="2935288"/>
          <p14:tracePt t="151876" x="8675688" y="2998788"/>
          <p14:tracePt t="151889" x="8659813" y="3070225"/>
          <p14:tracePt t="151892" x="8651875" y="3157538"/>
          <p14:tracePt t="151900" x="8651875" y="3228975"/>
          <p14:tracePt t="151908" x="8643938" y="3309938"/>
          <p14:tracePt t="151916" x="8643938" y="3365500"/>
          <p14:tracePt t="151925" x="8643938" y="3397250"/>
          <p14:tracePt t="151932" x="8643938" y="3429000"/>
          <p14:tracePt t="151940" x="8636000" y="3460750"/>
          <p14:tracePt t="151948" x="8628063" y="3484563"/>
          <p14:tracePt t="151957" x="8620125" y="3508375"/>
          <p14:tracePt t="151964" x="8612188" y="3532188"/>
          <p14:tracePt t="151973" x="8588375" y="3563938"/>
          <p14:tracePt t="151980" x="8556625" y="3595688"/>
          <p14:tracePt t="151989" x="8515350" y="3629025"/>
          <p14:tracePt t="151996" x="8483600" y="3660775"/>
          <p14:tracePt t="152004" x="8443913" y="3692525"/>
          <p14:tracePt t="152013" x="8404225" y="3716338"/>
          <p14:tracePt t="152020" x="8380413" y="3756025"/>
          <p14:tracePt t="152028" x="8364538" y="3779838"/>
          <p14:tracePt t="152036" x="8348663" y="3819525"/>
          <p14:tracePt t="152044" x="8332788" y="3835400"/>
          <p14:tracePt t="152053" x="8324850" y="3859213"/>
          <p14:tracePt t="152060" x="8316913" y="3875088"/>
          <p14:tracePt t="152069" x="8308975" y="3890963"/>
          <p14:tracePt t="152076" x="8308975" y="3898900"/>
          <p14:tracePt t="152085" x="8301038" y="3914775"/>
          <p14:tracePt t="152093" x="8293100" y="3922713"/>
          <p14:tracePt t="152101" x="8285163" y="3930650"/>
          <p14:tracePt t="152109" x="8277225" y="3930650"/>
          <p14:tracePt t="152117" x="8277225" y="3948113"/>
          <p14:tracePt t="152125" x="8269288" y="3948113"/>
          <p14:tracePt t="152137" x="8269288" y="3956050"/>
          <p14:tracePt t="152140" x="8261350" y="3963988"/>
          <p14:tracePt t="152148" x="8253413" y="3971925"/>
          <p14:tracePt t="152156" x="8237538" y="3987800"/>
          <p14:tracePt t="152164" x="8229600" y="3995738"/>
          <p14:tracePt t="152173" x="8213725" y="4011613"/>
          <p14:tracePt t="152180" x="8213725" y="4027488"/>
          <p14:tracePt t="152188" x="8197850" y="4043363"/>
          <p14:tracePt t="152196" x="8189913" y="4059238"/>
          <p14:tracePt t="152205" x="8189913" y="4075113"/>
          <p14:tracePt t="152212" x="8189913" y="4083050"/>
          <p14:tracePt t="152220" x="8189913" y="4090988"/>
          <p14:tracePt t="152229" x="8189913" y="4098925"/>
          <p14:tracePt t="152237" x="8189913" y="4106863"/>
          <p14:tracePt t="152245" x="8189913" y="4114800"/>
          <p14:tracePt t="152308" x="8189913" y="4122738"/>
          <p14:tracePt t="152332" x="8189913" y="4130675"/>
          <p14:tracePt t="152340" x="8189913" y="4138613"/>
          <p14:tracePt t="152357" x="8189913" y="4146550"/>
          <p14:tracePt t="152373" x="8189913" y="4154488"/>
          <p14:tracePt t="152382" x="8197850" y="4154488"/>
          <p14:tracePt t="152389" x="8205788" y="4170363"/>
          <p14:tracePt t="152396" x="8213725" y="4178300"/>
          <p14:tracePt t="152405" x="8229600" y="4178300"/>
          <p14:tracePt t="152421" x="8237538" y="4186238"/>
          <p14:tracePt t="152432" x="8245475" y="4186238"/>
          <p14:tracePt t="152452" x="8253413" y="4186238"/>
          <p14:tracePt t="152460" x="8261350" y="4186238"/>
          <p14:tracePt t="152468" x="8261350" y="4194175"/>
          <p14:tracePt t="152478" x="8269288" y="4194175"/>
          <p14:tracePt t="152484" x="8285163" y="4202113"/>
          <p14:tracePt t="152492" x="8301038" y="4202113"/>
          <p14:tracePt t="152501" x="8332788" y="4202113"/>
          <p14:tracePt t="152508" x="8356600" y="4210050"/>
          <p14:tracePt t="152517" x="8372475" y="4217988"/>
          <p14:tracePt t="152525" x="8380413" y="4217988"/>
          <p14:tracePt t="152533" x="8396288" y="4217988"/>
          <p14:tracePt t="152620" x="8404225" y="4217988"/>
          <p14:tracePt t="152629" x="8420100" y="4217988"/>
          <p14:tracePt t="152636" x="8428038" y="4217988"/>
          <p14:tracePt t="152645" x="8435975" y="4217988"/>
          <p14:tracePt t="152652" x="8443913" y="4217988"/>
          <p14:tracePt t="152693" x="8451850" y="4217988"/>
          <p14:tracePt t="152709" x="8491538" y="4217988"/>
          <p14:tracePt t="152716" x="8523288" y="4217988"/>
          <p14:tracePt t="152726" x="8540750" y="4217988"/>
          <p14:tracePt t="152733" x="8564563" y="4217988"/>
          <p14:tracePt t="152741" x="8580438" y="4210050"/>
          <p14:tracePt t="152749" x="8588375" y="4210050"/>
          <p14:tracePt t="152760" x="8612188" y="4210050"/>
          <p14:tracePt t="152764" x="8620125" y="4202113"/>
          <p14:tracePt t="152772" x="8620125" y="4194175"/>
          <p14:tracePt t="152780" x="8636000" y="4186238"/>
          <p14:tracePt t="152788" x="8636000" y="4178300"/>
          <p14:tracePt t="152796" x="8651875" y="4162425"/>
          <p14:tracePt t="152804" x="8667750" y="4130675"/>
          <p14:tracePt t="152813" x="8691563" y="4098925"/>
          <p14:tracePt t="152822" x="8723313" y="4059238"/>
          <p14:tracePt t="152828" x="8763000" y="4019550"/>
          <p14:tracePt t="152838" x="8834438" y="3956050"/>
          <p14:tracePt t="152844" x="8899525" y="3906838"/>
          <p14:tracePt t="152852" x="8978900" y="3851275"/>
          <p14:tracePt t="152860" x="9058275" y="3803650"/>
          <p14:tracePt t="152868" x="9129713" y="3748088"/>
          <p14:tracePt t="152882" x="9177338" y="3708400"/>
          <p14:tracePt t="152884" x="9217025" y="3676650"/>
          <p14:tracePt t="152892" x="9234488" y="3652838"/>
          <p14:tracePt t="152900" x="9250363" y="3636963"/>
          <p14:tracePt t="152908" x="9258300" y="3629025"/>
          <p14:tracePt t="152916" x="9258300" y="3621088"/>
          <p14:tracePt t="152941" x="9258300" y="3613150"/>
          <p14:tracePt t="152948" x="9258300" y="3605213"/>
          <p14:tracePt t="152956" x="9258300" y="3587750"/>
          <p14:tracePt t="152964" x="9258300" y="3556000"/>
          <p14:tracePt t="152972" x="9242425" y="3484563"/>
          <p14:tracePt t="152980" x="9217025" y="3421063"/>
          <p14:tracePt t="152988" x="9201150" y="3365500"/>
          <p14:tracePt t="152996" x="9193213" y="3317875"/>
          <p14:tracePt t="153004" x="9185275" y="3286125"/>
          <p14:tracePt t="153012" x="9185275" y="3262313"/>
          <p14:tracePt t="153023" x="9185275" y="3228975"/>
          <p14:tracePt t="153028" x="9185275" y="3189288"/>
          <p14:tracePt t="153036" x="9185275" y="3149600"/>
          <p14:tracePt t="153044" x="9193213" y="3109913"/>
          <p14:tracePt t="153055" x="9209088" y="3054350"/>
          <p14:tracePt t="153060" x="9217025" y="3006725"/>
          <p14:tracePt t="153068" x="9224963" y="2974975"/>
          <p14:tracePt t="153076" x="9224963" y="2943225"/>
          <p14:tracePt t="153085" x="9224963" y="2919413"/>
          <p14:tracePt t="153092" x="9224963" y="2894013"/>
          <p14:tracePt t="153100" x="9224963" y="2886075"/>
          <p14:tracePt t="153109" x="9224963" y="2870200"/>
          <p14:tracePt t="153117" x="9224963" y="2854325"/>
          <p14:tracePt t="153125" x="9224963" y="2846388"/>
          <p14:tracePt t="153135" x="9224963" y="2830513"/>
          <p14:tracePt t="153140" x="9224963" y="2822575"/>
          <p14:tracePt t="153159" x="9224963" y="2814638"/>
          <p14:tracePt t="153213" x="9209088" y="2822575"/>
          <p14:tracePt t="153221" x="9201150" y="2862263"/>
          <p14:tracePt t="153229" x="9193213" y="2919413"/>
          <p14:tracePt t="153237" x="9193213" y="2990850"/>
          <p14:tracePt t="153245" x="9193213" y="3062288"/>
          <p14:tracePt t="153253" x="9193213" y="3157538"/>
          <p14:tracePt t="153260" x="9193213" y="3252788"/>
          <p14:tracePt t="153268" x="9193213" y="3365500"/>
          <p14:tracePt t="153276" x="9201150" y="3460750"/>
          <p14:tracePt t="153285" x="9217025" y="3579813"/>
          <p14:tracePt t="153293" x="9242425" y="3676650"/>
          <p14:tracePt t="153301" x="9274175" y="3771900"/>
          <p14:tracePt t="153308" x="9305925" y="3867150"/>
          <p14:tracePt t="153316" x="9345613" y="3948113"/>
          <p14:tracePt t="153324" x="9369425" y="4019550"/>
          <p14:tracePt t="153332" x="9377363" y="4051300"/>
          <p14:tracePt t="153340" x="9393238" y="4098925"/>
          <p14:tracePt t="153348" x="9401175" y="4130675"/>
          <p14:tracePt t="153356" x="9409113" y="4170363"/>
          <p14:tracePt t="153364" x="9417050" y="4217988"/>
          <p14:tracePt t="153372" x="9417050" y="4265613"/>
          <p14:tracePt t="153380" x="9417050" y="4322763"/>
          <p14:tracePt t="153388" x="9417050" y="4370388"/>
          <p14:tracePt t="153397" x="9417050" y="4433888"/>
          <p14:tracePt t="153404" x="9417050" y="4465638"/>
          <p14:tracePt t="153414" x="9417050" y="4513263"/>
          <p14:tracePt t="153421" x="9409113" y="4560888"/>
          <p14:tracePt t="153431" x="9393238" y="4592638"/>
          <p14:tracePt t="153437" x="9377363" y="4633913"/>
          <p14:tracePt t="153446" x="9361488" y="4665663"/>
          <p14:tracePt t="153453" x="9337675" y="4697413"/>
          <p14:tracePt t="153460" x="9321800" y="4721225"/>
          <p14:tracePt t="153468" x="9305925" y="4760913"/>
          <p14:tracePt t="153476" x="9290050" y="4784725"/>
          <p14:tracePt t="153484" x="9282113" y="4808538"/>
          <p14:tracePt t="153492" x="9266238" y="4832350"/>
          <p14:tracePt t="153500" x="9258300" y="4840288"/>
          <p14:tracePt t="153508" x="9258300" y="4848225"/>
          <p14:tracePt t="153517" x="9250363" y="4848225"/>
          <p14:tracePt t="153525" x="9250363" y="4856163"/>
          <p14:tracePt t="153549" x="9242425" y="4856163"/>
          <p14:tracePt t="153580" x="9234488" y="4856163"/>
          <p14:tracePt t="153588" x="9217025" y="4856163"/>
          <p14:tracePt t="153596" x="9209088" y="4856163"/>
          <p14:tracePt t="153605" x="9201150" y="4856163"/>
          <p14:tracePt t="153614" x="9193213" y="4856163"/>
          <p14:tracePt t="153621" x="9185275" y="4856163"/>
          <p14:tracePt t="153629" x="9177338" y="4856163"/>
          <p14:tracePt t="153636" x="9161463" y="4856163"/>
          <p14:tracePt t="153644" x="9145588" y="4864100"/>
          <p14:tracePt t="153652" x="9113838" y="4872038"/>
          <p14:tracePt t="153660" x="9090025" y="4872038"/>
          <p14:tracePt t="153668" x="9058275" y="4879975"/>
          <p14:tracePt t="153676" x="9010650" y="4887913"/>
          <p14:tracePt t="153684" x="8955088" y="4895850"/>
          <p14:tracePt t="153692" x="8899525" y="4903788"/>
          <p14:tracePt t="153700" x="8866188" y="4903788"/>
          <p14:tracePt t="153708" x="8834438" y="4903788"/>
          <p14:tracePt t="153716" x="8826500" y="4903788"/>
          <p14:tracePt t="153724" x="8810625" y="4903788"/>
          <p14:tracePt t="153781" x="8786813" y="4887913"/>
          <p14:tracePt t="153790" x="8763000" y="4864100"/>
          <p14:tracePt t="153797" x="8747125" y="4840288"/>
          <p14:tracePt t="153807" x="8731250" y="4816475"/>
          <p14:tracePt t="153812" x="8723313" y="4792663"/>
          <p14:tracePt t="153820" x="8699500" y="4745038"/>
          <p14:tracePt t="153828" x="8659813" y="4673600"/>
          <p14:tracePt t="153836" x="8636000" y="4608513"/>
          <p14:tracePt t="153844" x="8604250" y="4521200"/>
          <p14:tracePt t="153853" x="8564563" y="4410075"/>
          <p14:tracePt t="153860" x="8507413" y="4306888"/>
          <p14:tracePt t="153868" x="8459788" y="4170363"/>
          <p14:tracePt t="153882" x="8404225" y="4067175"/>
          <p14:tracePt t="153884" x="8372475" y="3971925"/>
          <p14:tracePt t="153892" x="8356600" y="3883025"/>
          <p14:tracePt t="153900" x="8356600" y="3795713"/>
          <p14:tracePt t="153908" x="8356600" y="3692525"/>
          <p14:tracePt t="153916" x="8364538" y="3571875"/>
          <p14:tracePt t="153924" x="8412163" y="3397250"/>
          <p14:tracePt t="153932" x="8475663" y="3221038"/>
          <p14:tracePt t="153940" x="8523288" y="3030538"/>
          <p14:tracePt t="153949" x="8580438" y="2854325"/>
          <p14:tracePt t="153956" x="8620125" y="2703513"/>
          <p14:tracePt t="153965" x="8659813" y="2584450"/>
          <p14:tracePt t="153973" x="8699500" y="2487613"/>
          <p14:tracePt t="153980" x="8731250" y="2424113"/>
          <p14:tracePt t="153988" x="8770938" y="2360613"/>
          <p14:tracePt t="153997" x="8810625" y="2312988"/>
          <p14:tracePt t="154004" x="8874125" y="2265363"/>
          <p14:tracePt t="154012" x="8931275" y="2224088"/>
          <p14:tracePt t="154020" x="8986838" y="2184400"/>
          <p14:tracePt t="154028" x="9034463" y="2152650"/>
          <p14:tracePt t="154037" x="9074150" y="2136775"/>
          <p14:tracePt t="154044" x="9097963" y="2120900"/>
          <p14:tracePt t="154052" x="9113838" y="2112963"/>
          <p14:tracePt t="154060" x="9113838" y="2105025"/>
          <p14:tracePt t="154069" x="9129713" y="2097088"/>
          <p14:tracePt t="154076" x="9129713" y="2089150"/>
          <p14:tracePt t="154085" x="9145588" y="2081213"/>
          <p14:tracePt t="154092" x="9161463" y="2065338"/>
          <p14:tracePt t="154100" x="9177338" y="2057400"/>
          <p14:tracePt t="154108" x="9201150" y="2033588"/>
          <p14:tracePt t="154116" x="9234488" y="2017713"/>
          <p14:tracePt t="154124" x="9250363" y="1993900"/>
          <p14:tracePt t="154132" x="9266238" y="1978025"/>
          <p14:tracePt t="154140" x="9290050" y="1962150"/>
          <p14:tracePt t="154148" x="9297988" y="1962150"/>
          <p14:tracePt t="154156" x="9305925" y="1954213"/>
          <p14:tracePt t="154228" x="9305925" y="1993900"/>
          <p14:tracePt t="154237" x="9321800" y="2065338"/>
          <p14:tracePt t="154245" x="9345613" y="2152650"/>
          <p14:tracePt t="154253" x="9353550" y="2241550"/>
          <p14:tracePt t="154260" x="9369425" y="2328863"/>
          <p14:tracePt t="154268" x="9377363" y="2416175"/>
          <p14:tracePt t="154276" x="9385300" y="2463800"/>
          <p14:tracePt t="154284" x="9385300" y="2519363"/>
          <p14:tracePt t="154292" x="9385300" y="2576513"/>
          <p14:tracePt t="154300" x="9385300" y="2624138"/>
          <p14:tracePt t="154308" x="9369425" y="2679700"/>
          <p14:tracePt t="154316" x="9361488" y="2719388"/>
          <p14:tracePt t="154324" x="9345613" y="2774950"/>
          <p14:tracePt t="154332" x="9329738" y="2838450"/>
          <p14:tracePt t="154340" x="9313863" y="2919413"/>
          <p14:tracePt t="154348" x="9305925" y="3006725"/>
          <p14:tracePt t="154356" x="9282113" y="3109913"/>
          <p14:tracePt t="154364" x="9266238" y="3228975"/>
          <p14:tracePt t="154372" x="9234488" y="3381375"/>
          <p14:tracePt t="154381" x="9201150" y="3524250"/>
          <p14:tracePt t="154388" x="9169400" y="3676650"/>
          <p14:tracePt t="154396" x="9153525" y="3779838"/>
          <p14:tracePt t="154405" x="9145588" y="3867150"/>
          <p14:tracePt t="154415" x="9145588" y="3938588"/>
          <p14:tracePt t="154421" x="9145588" y="3987800"/>
          <p14:tracePt t="154432" x="9145588" y="4027488"/>
          <p14:tracePt t="154437" x="9145588" y="4051300"/>
          <p14:tracePt t="154448" x="9145588" y="4083050"/>
          <p14:tracePt t="154452" x="9145588" y="4106863"/>
          <p14:tracePt t="154460" x="9145588" y="4138613"/>
          <p14:tracePt t="154468" x="9145588" y="4162425"/>
          <p14:tracePt t="154478" x="9145588" y="4186238"/>
          <p14:tracePt t="154484" x="9145588" y="4210050"/>
          <p14:tracePt t="154492" x="9145588" y="4233863"/>
          <p14:tracePt t="154500" x="9137650" y="4265613"/>
          <p14:tracePt t="154508" x="9129713" y="4306888"/>
          <p14:tracePt t="154516" x="9113838" y="4338638"/>
          <p14:tracePt t="154524" x="9097963" y="4402138"/>
          <p14:tracePt t="154532" x="9082088" y="4473575"/>
          <p14:tracePt t="154540" x="9058275" y="4537075"/>
          <p14:tracePt t="154548" x="9042400" y="4616450"/>
          <p14:tracePt t="154556" x="9034463" y="4681538"/>
          <p14:tracePt t="154564" x="9018588" y="4737100"/>
          <p14:tracePt t="154572" x="9010650" y="4768850"/>
          <p14:tracePt t="154580" x="9002713" y="4800600"/>
          <p14:tracePt t="154588" x="8994775" y="4824413"/>
          <p14:tracePt t="154596" x="8994775" y="4840288"/>
          <p14:tracePt t="154604" x="8986838" y="4856163"/>
          <p14:tracePt t="154612" x="8986838" y="4864100"/>
          <p14:tracePt t="154620" x="8978900" y="4879975"/>
          <p14:tracePt t="154628" x="8978900" y="4887913"/>
          <p14:tracePt t="154637" x="8978900" y="4895850"/>
          <p14:tracePt t="154653" x="8970963" y="4903788"/>
          <p14:tracePt t="154661" x="8970963" y="4911725"/>
          <p14:tracePt t="154668" x="8963025" y="4927600"/>
          <p14:tracePt t="154677" x="8955088" y="4935538"/>
          <p14:tracePt t="154685" x="8939213" y="4951413"/>
          <p14:tracePt t="154696" x="8923338" y="4959350"/>
          <p14:tracePt t="154700" x="8907463" y="4976813"/>
          <p14:tracePt t="154708" x="8899525" y="5000625"/>
          <p14:tracePt t="154716" x="8883650" y="5008563"/>
          <p14:tracePt t="154724" x="8866188" y="5024438"/>
          <p14:tracePt t="154732" x="8850313" y="5040313"/>
          <p14:tracePt t="154740" x="8834438" y="5056188"/>
          <p14:tracePt t="154748" x="8826500" y="5072063"/>
          <p14:tracePt t="154759" x="8810625" y="5087938"/>
          <p14:tracePt t="154764" x="8802688" y="5095875"/>
          <p14:tracePt t="154773" x="8794750" y="5119688"/>
          <p14:tracePt t="154780" x="8778875" y="5119688"/>
          <p14:tracePt t="154789" x="8770938" y="5135563"/>
          <p14:tracePt t="154796" x="8755063" y="5135563"/>
          <p14:tracePt t="154805" x="8739188" y="5143500"/>
          <p14:tracePt t="154812" x="8731250" y="5143500"/>
          <p14:tracePt t="154820" x="8715375" y="5151438"/>
          <p14:tracePt t="154828" x="8699500" y="5151438"/>
          <p14:tracePt t="154837" x="8675688" y="5151438"/>
          <p14:tracePt t="154844" x="8667750" y="5151438"/>
          <p14:tracePt t="154853" x="8659813" y="5151438"/>
          <p14:tracePt t="155236" x="8667750" y="5103813"/>
          <p14:tracePt t="155244" x="8667750" y="5072063"/>
          <p14:tracePt t="155253" x="8667750" y="5032375"/>
          <p14:tracePt t="155260" x="8659813" y="4976813"/>
          <p14:tracePt t="155269" x="8628063" y="4911725"/>
          <p14:tracePt t="155276" x="8580438" y="4832350"/>
          <p14:tracePt t="155284" x="8491538" y="4729163"/>
          <p14:tracePt t="155292" x="8428038" y="4657725"/>
          <p14:tracePt t="155300" x="8380413" y="4616450"/>
          <p14:tracePt t="155308" x="8364538" y="4600575"/>
          <p14:tracePt t="155316" x="8356600" y="4592638"/>
          <p14:tracePt t="155332" x="8348663" y="4584700"/>
          <p14:tracePt t="155340" x="8348663" y="4576763"/>
          <p14:tracePt t="155348" x="8340725" y="4537075"/>
          <p14:tracePt t="155356" x="8340725" y="4521200"/>
          <p14:tracePt t="155364" x="8340725" y="4481513"/>
          <p14:tracePt t="155373" x="8348663" y="4465638"/>
          <p14:tracePt t="155381" x="8348663" y="4457700"/>
          <p14:tracePt t="155388" x="8356600" y="4441825"/>
          <p14:tracePt t="155480" x="8356600" y="4433888"/>
          <p14:tracePt t="155484" x="8364538" y="4425950"/>
          <p14:tracePt t="155493" x="8364538" y="4394200"/>
          <p14:tracePt t="155501" x="8364538" y="4370388"/>
          <p14:tracePt t="155513" x="8364538" y="4346575"/>
          <p14:tracePt t="155516" x="8364538" y="4330700"/>
          <p14:tracePt t="155524" x="8364538" y="4322763"/>
          <p14:tracePt t="155532" x="8364538" y="4306888"/>
          <p14:tracePt t="155540" x="8364538" y="4298950"/>
          <p14:tracePt t="155548" x="8364538" y="4291013"/>
          <p14:tracePt t="155556" x="8364538" y="4281488"/>
          <p14:tracePt t="155564" x="8364538" y="4249738"/>
          <p14:tracePt t="155572" x="8348663" y="4202113"/>
          <p14:tracePt t="155580" x="8308975" y="4122738"/>
          <p14:tracePt t="155588" x="8277225" y="4051300"/>
          <p14:tracePt t="155596" x="8253413" y="3979863"/>
          <p14:tracePt t="155604" x="8237538" y="3922713"/>
          <p14:tracePt t="155613" x="8221663" y="3867150"/>
          <p14:tracePt t="155621" x="8221663" y="3819525"/>
          <p14:tracePt t="155629" x="8221663" y="3779838"/>
          <p14:tracePt t="155636" x="8221663" y="3748088"/>
          <p14:tracePt t="155644" x="8229600" y="3692525"/>
          <p14:tracePt t="155652" x="8253413" y="3660775"/>
          <p14:tracePt t="155660" x="8269288" y="3621088"/>
          <p14:tracePt t="155668" x="8301038" y="3595688"/>
          <p14:tracePt t="155676" x="8316913" y="3579813"/>
          <p14:tracePt t="155684" x="8332788" y="3571875"/>
          <p14:tracePt t="155692" x="8340725" y="3563938"/>
          <p14:tracePt t="155700" x="8348663" y="3556000"/>
          <p14:tracePt t="155708" x="8356600" y="3556000"/>
          <p14:tracePt t="155717" x="8364538" y="3548063"/>
          <p14:tracePt t="155727" x="8372475" y="3540125"/>
          <p14:tracePt t="155732" x="8380413" y="3524250"/>
          <p14:tracePt t="155740" x="8380413" y="3484563"/>
          <p14:tracePt t="155748" x="8388350" y="3452813"/>
          <p14:tracePt t="155758" x="8396288" y="3397250"/>
          <p14:tracePt t="155765" x="8404225" y="3333750"/>
          <p14:tracePt t="155776" x="8404225" y="3278188"/>
          <p14:tracePt t="155780" x="8412163" y="3236913"/>
          <p14:tracePt t="155788" x="8412163" y="3205163"/>
          <p14:tracePt t="155796" x="8412163" y="3189288"/>
          <p14:tracePt t="155836" x="8420100" y="3181350"/>
          <p14:tracePt t="155853" x="8420100" y="3165475"/>
          <p14:tracePt t="155860" x="8428038" y="3125788"/>
          <p14:tracePt t="155868" x="8428038" y="3101975"/>
          <p14:tracePt t="155876" x="8428038" y="3070225"/>
          <p14:tracePt t="155898" x="8435975" y="2967038"/>
          <p14:tracePt t="155900" x="8443913" y="2919413"/>
          <p14:tracePt t="155908" x="8443913" y="2886075"/>
          <p14:tracePt t="155916" x="8443913" y="2854325"/>
          <p14:tracePt t="155925" x="8443913" y="2822575"/>
          <p14:tracePt t="155932" x="8443913" y="2806700"/>
          <p14:tracePt t="155949" x="8443913" y="2798763"/>
          <p14:tracePt t="156054" x="8483600" y="2854325"/>
          <p14:tracePt t="156060" x="8548688" y="2927350"/>
          <p14:tracePt t="156068" x="8620125" y="3014663"/>
          <p14:tracePt t="156076" x="8691563" y="3094038"/>
          <p14:tracePt t="156086" x="8739188" y="3165475"/>
          <p14:tracePt t="156092" x="8755063" y="3197225"/>
          <p14:tracePt t="156101" x="8770938" y="3228975"/>
          <p14:tracePt t="156108" x="8778875" y="3236913"/>
          <p14:tracePt t="156116" x="8778875" y="3252788"/>
          <p14:tracePt t="156124" x="8786813" y="3278188"/>
          <p14:tracePt t="156132" x="8794750" y="3302000"/>
          <p14:tracePt t="156141" x="8802688" y="3325813"/>
          <p14:tracePt t="156150" x="8802688" y="3349625"/>
          <p14:tracePt t="156158" x="8810625" y="3365500"/>
          <p14:tracePt t="156166" x="8810625" y="3381375"/>
          <p14:tracePt t="156173" x="8818563" y="3405188"/>
          <p14:tracePt t="156181" x="8826500" y="3429000"/>
          <p14:tracePt t="156191" x="8834438" y="3468688"/>
          <p14:tracePt t="156196" x="8858250" y="3532188"/>
          <p14:tracePt t="156206" x="8899525" y="3605213"/>
          <p14:tracePt t="156214" x="8955088" y="3676650"/>
          <p14:tracePt t="156221" x="9002713" y="3756025"/>
          <p14:tracePt t="156230" x="9058275" y="3819525"/>
          <p14:tracePt t="156236" x="9097963" y="3867150"/>
          <p14:tracePt t="156244" x="9113838" y="3883025"/>
          <p14:tracePt t="156253" x="9121775" y="3890963"/>
          <p14:tracePt t="156268" x="9121775" y="3898900"/>
          <p14:tracePt t="156284" x="9129713" y="3898900"/>
          <p14:tracePt t="156356" x="9137650" y="3898900"/>
          <p14:tracePt t="156364" x="9145588" y="3890963"/>
          <p14:tracePt t="156372" x="9161463" y="3883025"/>
          <p14:tracePt t="156380" x="9177338" y="3867150"/>
          <p14:tracePt t="156388" x="9193213" y="3835400"/>
          <p14:tracePt t="156397" x="9224963" y="3811588"/>
          <p14:tracePt t="156405" x="9250363" y="3771900"/>
          <p14:tracePt t="156415" x="9266238" y="3732213"/>
          <p14:tracePt t="156421" x="9290050" y="3684588"/>
          <p14:tracePt t="156429" x="9321800" y="3629025"/>
          <p14:tracePt t="156437" x="9337675" y="3571875"/>
          <p14:tracePt t="156451" x="9353550" y="3524250"/>
          <p14:tracePt t="156452" x="9361488" y="3492500"/>
          <p14:tracePt t="156461" x="9361488" y="3484563"/>
          <p14:tracePt t="156468" x="9361488" y="3476625"/>
          <p14:tracePt t="156548" x="9361488" y="3492500"/>
          <p14:tracePt t="156556" x="9361488" y="3524250"/>
          <p14:tracePt t="156564" x="9361488" y="3556000"/>
          <p14:tracePt t="156572" x="9353550" y="3595688"/>
          <p14:tracePt t="156580" x="9345613" y="3613150"/>
          <p14:tracePt t="156588" x="9337675" y="3636963"/>
          <p14:tracePt t="156596" x="9329738" y="3644900"/>
          <p14:tracePt t="156604" x="9329738" y="3660775"/>
          <p14:tracePt t="156613" x="9321800" y="3668713"/>
          <p14:tracePt t="156620" x="9313863" y="3676650"/>
          <p14:tracePt t="156629" x="9313863" y="3692525"/>
          <p14:tracePt t="156636" x="9305925" y="3700463"/>
          <p14:tracePt t="156644" x="9297988" y="3708400"/>
          <p14:tracePt t="156652" x="9274175" y="3740150"/>
          <p14:tracePt t="156660" x="9250363" y="3756025"/>
          <p14:tracePt t="156668" x="9217025" y="3787775"/>
          <p14:tracePt t="156676" x="9161463" y="3819525"/>
          <p14:tracePt t="156684" x="9113838" y="3859213"/>
          <p14:tracePt t="156692" x="9066213" y="3898900"/>
          <p14:tracePt t="156700" x="9018588" y="3948113"/>
          <p14:tracePt t="156710" x="8978900" y="4011613"/>
          <p14:tracePt t="156716" x="8947150" y="4059238"/>
          <p14:tracePt t="156725" x="8915400" y="4106863"/>
          <p14:tracePt t="156732" x="8891588" y="4154488"/>
          <p14:tracePt t="156740" x="8874125" y="4178300"/>
          <p14:tracePt t="156748" x="8858250" y="4202113"/>
          <p14:tracePt t="156758" x="8850313" y="4225925"/>
          <p14:tracePt t="156774" x="8842375" y="4241800"/>
          <p14:tracePt t="156780" x="8834438" y="4241800"/>
          <p14:tracePt t="156790" x="8834438" y="4249738"/>
          <p14:tracePt t="156813" x="8826500" y="4257675"/>
          <p14:tracePt t="156821" x="8826500" y="4265613"/>
          <p14:tracePt t="156828" x="8826500" y="4273550"/>
          <p14:tracePt t="156837" x="8826500" y="4298950"/>
          <p14:tracePt t="156845" x="8818563" y="4322763"/>
          <p14:tracePt t="156854" x="8818563" y="4338638"/>
          <p14:tracePt t="156860" x="8818563" y="4354513"/>
          <p14:tracePt t="156886" x="8818563" y="4370388"/>
          <p14:tracePt t="156932" x="8810625" y="4370388"/>
          <p14:tracePt t="156940" x="8755063" y="4314825"/>
          <p14:tracePt t="156948" x="8723313" y="4273550"/>
          <p14:tracePt t="156957" x="8707438" y="4241800"/>
          <p14:tracePt t="156965" x="8707438" y="4217988"/>
          <p14:tracePt t="156973" x="8699500" y="4217988"/>
          <p14:tracePt t="156981" x="8699500" y="4210050"/>
          <p14:tracePt t="156997" x="8699500" y="4202113"/>
          <p14:tracePt t="157102" x="8699500" y="4186238"/>
          <p14:tracePt t="157389" x="8739188" y="4162425"/>
          <p14:tracePt t="157397" x="8778875" y="4146550"/>
          <p14:tracePt t="157404" x="8810625" y="4138613"/>
          <p14:tracePt t="157412" x="8874125" y="4130675"/>
          <p14:tracePt t="157420" x="8939213" y="4130675"/>
          <p14:tracePt t="157429" x="9018588" y="4122738"/>
          <p14:tracePt t="157436" x="9121775" y="4122738"/>
          <p14:tracePt t="157444" x="9209088" y="4122738"/>
          <p14:tracePt t="157452" x="9274175" y="4122738"/>
          <p14:tracePt t="157460" x="9313863" y="4130675"/>
          <p14:tracePt t="157468" x="9337675" y="4130675"/>
          <p14:tracePt t="157476" x="9345613" y="4130675"/>
          <p14:tracePt t="157548" x="9321800" y="4122738"/>
          <p14:tracePt t="157556" x="9313863" y="4122738"/>
          <p14:tracePt t="157564" x="9305925" y="4114800"/>
          <p14:tracePt t="157588" x="9297988" y="4114800"/>
          <p14:tracePt t="157612" x="9290050" y="4106863"/>
          <p14:tracePt t="157628" x="9274175" y="4090988"/>
          <p14:tracePt t="157636" x="9250363" y="4059238"/>
          <p14:tracePt t="157644" x="9217025" y="4011613"/>
          <p14:tracePt t="157652" x="9193213" y="3987800"/>
          <p14:tracePt t="157660" x="9161463" y="3938588"/>
          <p14:tracePt t="157669" x="9129713" y="3898900"/>
          <p14:tracePt t="157676" x="9113838" y="3875088"/>
          <p14:tracePt t="157684" x="9105900" y="3851275"/>
          <p14:tracePt t="157692" x="9105900" y="3827463"/>
          <p14:tracePt t="157700" x="9105900" y="3795713"/>
          <p14:tracePt t="157708" x="9097963" y="3771900"/>
          <p14:tracePt t="157717" x="9097963" y="3748088"/>
          <p14:tracePt t="157727" x="9097963" y="3716338"/>
          <p14:tracePt t="157732" x="9097963" y="3692525"/>
          <p14:tracePt t="157740" x="9097963" y="3660775"/>
          <p14:tracePt t="157748" x="9097963" y="3629025"/>
          <p14:tracePt t="157758" x="9097963" y="3605213"/>
          <p14:tracePt t="157764" x="9097963" y="3587750"/>
          <p14:tracePt t="157774" x="9097963" y="3579813"/>
          <p14:tracePt t="157780" x="9105900" y="3556000"/>
          <p14:tracePt t="157789" x="9113838" y="3548063"/>
          <p14:tracePt t="157796" x="9121775" y="3548063"/>
          <p14:tracePt t="157805" x="9121775" y="3540125"/>
          <p14:tracePt t="157813" x="9129713" y="3540125"/>
          <p14:tracePt t="157965" x="9129713" y="3556000"/>
          <p14:tracePt t="157973" x="9121775" y="3571875"/>
          <p14:tracePt t="157980" x="9113838" y="3605213"/>
          <p14:tracePt t="157988" x="9097963" y="3629025"/>
          <p14:tracePt t="157996" x="9074150" y="3668713"/>
          <p14:tracePt t="158004" x="9058275" y="3700463"/>
          <p14:tracePt t="158012" x="9042400" y="3740150"/>
          <p14:tracePt t="158021" x="9026525" y="3771900"/>
          <p14:tracePt t="158028" x="9010650" y="3819525"/>
          <p14:tracePt t="158037" x="8994775" y="3859213"/>
          <p14:tracePt t="158044" x="8986838" y="3890963"/>
          <p14:tracePt t="158053" x="8978900" y="3938588"/>
          <p14:tracePt t="158060" x="8970963" y="3971925"/>
          <p14:tracePt t="158070" x="8970963" y="3995738"/>
          <p14:tracePt t="158076" x="8970963" y="4003675"/>
          <p14:tracePt t="158086" x="8970963" y="4019550"/>
          <p14:tracePt t="158092" x="8970963" y="4035425"/>
          <p14:tracePt t="158108" x="8970963" y="4043363"/>
          <p14:tracePt t="158124" x="8970963" y="4051300"/>
          <p14:tracePt t="158132" x="8970963" y="4059238"/>
          <p14:tracePt t="158140" x="8978900" y="4075113"/>
          <p14:tracePt t="158150" x="8986838" y="4098925"/>
          <p14:tracePt t="158158" x="9002713" y="4122738"/>
          <p14:tracePt t="158165" x="9026525" y="4130675"/>
          <p14:tracePt t="158175" x="9034463" y="4146550"/>
          <p14:tracePt t="158180" x="9050338" y="4154488"/>
          <p14:tracePt t="158198" x="9058275" y="4162425"/>
          <p14:tracePt t="158204" x="9074150" y="4170363"/>
          <p14:tracePt t="158213" x="9090025" y="4170363"/>
          <p14:tracePt t="158220" x="9121775" y="4178300"/>
          <p14:tracePt t="158228" x="9153525" y="4186238"/>
          <p14:tracePt t="158236" x="9201150" y="4194175"/>
          <p14:tracePt t="158244" x="9242425" y="4194175"/>
          <p14:tracePt t="158252" x="9282113" y="4194175"/>
          <p14:tracePt t="158260" x="9313863" y="4194175"/>
          <p14:tracePt t="158268" x="9345613" y="4194175"/>
          <p14:tracePt t="158276" x="9377363" y="4186238"/>
          <p14:tracePt t="158284" x="9393238" y="4186238"/>
          <p14:tracePt t="158292" x="9409113" y="4170363"/>
          <p14:tracePt t="158300" x="9417050" y="4162425"/>
          <p14:tracePt t="158308" x="9432925" y="4138613"/>
          <p14:tracePt t="158316" x="9448800" y="4114800"/>
          <p14:tracePt t="158324" x="9480550" y="4090988"/>
          <p14:tracePt t="158336" x="9528175" y="4067175"/>
          <p14:tracePt t="158340" x="9585325" y="4043363"/>
          <p14:tracePt t="158348" x="9648825" y="4019550"/>
          <p14:tracePt t="158356" x="9720263" y="4003675"/>
          <p14:tracePt t="158364" x="9783763" y="3979863"/>
          <p14:tracePt t="158372" x="9831388" y="3956050"/>
          <p14:tracePt t="158380" x="9879013" y="3938588"/>
          <p14:tracePt t="158388" x="9918700" y="3914775"/>
          <p14:tracePt t="158397" x="9952038" y="3906838"/>
          <p14:tracePt t="158404" x="9967913" y="3890963"/>
          <p14:tracePt t="158414" x="9983788" y="3883025"/>
          <p14:tracePt t="158420" x="9991725" y="3875088"/>
          <p14:tracePt t="158452" x="9991725" y="3867150"/>
          <p14:tracePt t="158540" x="10007600" y="3898900"/>
          <p14:tracePt t="158548" x="10023475" y="3938588"/>
          <p14:tracePt t="158556" x="10039350" y="3956050"/>
          <p14:tracePt t="158564" x="10063163" y="3979863"/>
          <p14:tracePt t="158572" x="10071100" y="3995738"/>
          <p14:tracePt t="158580" x="10086975" y="4003675"/>
          <p14:tracePt t="158589" x="10102850" y="4019550"/>
          <p14:tracePt t="158596" x="10118725" y="4019550"/>
          <p14:tracePt t="158604" x="10142538" y="4035425"/>
          <p14:tracePt t="158614" x="10166350" y="4043363"/>
          <p14:tracePt t="158621" x="10213975" y="4051300"/>
          <p14:tracePt t="158630" x="10245725" y="4059238"/>
          <p14:tracePt t="158636" x="10287000" y="4059238"/>
          <p14:tracePt t="158644" x="10302875" y="4059238"/>
          <p14:tracePt t="158652" x="10310813" y="4059238"/>
          <p14:tracePt t="158660" x="10318750" y="4059238"/>
          <p14:tracePt t="158725" x="10253663" y="4043363"/>
          <p14:tracePt t="158733" x="10142538" y="4003675"/>
          <p14:tracePt t="158741" x="9991725" y="3956050"/>
          <p14:tracePt t="158750" x="9815513" y="3922713"/>
          <p14:tracePt t="158762" x="9704388" y="3914775"/>
          <p14:tracePt t="158764" x="9601200" y="3906838"/>
          <p14:tracePt t="158773" x="9512300" y="3906838"/>
          <p14:tracePt t="158780" x="9448800" y="3906838"/>
          <p14:tracePt t="158790" x="9401175" y="3914775"/>
          <p14:tracePt t="158796" x="9369425" y="3922713"/>
          <p14:tracePt t="158804" x="9345613" y="3930650"/>
          <p14:tracePt t="158812" x="9329738" y="3930650"/>
          <p14:tracePt t="158828" x="9321800" y="3930650"/>
          <p14:tracePt t="158900" x="9313863" y="3930650"/>
          <p14:tracePt t="158908" x="9305925" y="3922713"/>
          <p14:tracePt t="158916" x="9290050" y="3898900"/>
          <p14:tracePt t="158924" x="9274175" y="3890963"/>
          <p14:tracePt t="158932" x="9274175" y="3883025"/>
          <p14:tracePt t="158940" x="9266238" y="3867150"/>
          <p14:tracePt t="158948" x="9258300" y="3851275"/>
          <p14:tracePt t="158956" x="9258300" y="3835400"/>
          <p14:tracePt t="158964" x="9242425" y="3819525"/>
          <p14:tracePt t="158973" x="9234488" y="3795713"/>
          <p14:tracePt t="158980" x="9217025" y="3763963"/>
          <p14:tracePt t="158990" x="9193213" y="3724275"/>
          <p14:tracePt t="158996" x="9161463" y="3676650"/>
          <p14:tracePt t="159004" x="9129713" y="3644900"/>
          <p14:tracePt t="159012" x="9105900" y="3605213"/>
          <p14:tracePt t="159020" x="9097963" y="3587750"/>
          <p14:tracePt t="159028" x="9082088" y="3571875"/>
          <p14:tracePt t="159044" x="9082088" y="3563938"/>
          <p14:tracePt t="159053" x="9074150" y="3556000"/>
          <p14:tracePt t="159060" x="9074150" y="3548063"/>
          <p14:tracePt t="159070" x="9066213" y="3548063"/>
          <p14:tracePt t="159076" x="9058275" y="3532188"/>
          <p14:tracePt t="159092" x="9050338" y="3524250"/>
          <p14:tracePt t="159108" x="9034463" y="3516313"/>
          <p14:tracePt t="159116" x="9010650" y="3508375"/>
          <p14:tracePt t="159125" x="8986838" y="3500438"/>
          <p14:tracePt t="159133" x="8963025" y="3492500"/>
          <p14:tracePt t="159141" x="8915400" y="3476625"/>
          <p14:tracePt t="159148" x="8850313" y="3460750"/>
          <p14:tracePt t="159156" x="8786813" y="3444875"/>
          <p14:tracePt t="159164" x="8715375" y="3429000"/>
          <p14:tracePt t="159173" x="8643938" y="3421063"/>
          <p14:tracePt t="159180" x="8564563" y="3413125"/>
          <p14:tracePt t="159189" x="8499475" y="3413125"/>
          <p14:tracePt t="159196" x="8435975" y="3413125"/>
          <p14:tracePt t="159204" x="8396288" y="3413125"/>
          <p14:tracePt t="159213" x="8356600" y="3413125"/>
          <p14:tracePt t="159220" x="8332788" y="3413125"/>
          <p14:tracePt t="159228" x="8308975" y="3413125"/>
          <p14:tracePt t="159413" x="8380413" y="3436938"/>
          <p14:tracePt t="159420" x="8451850" y="3468688"/>
          <p14:tracePt t="159428" x="8540750" y="3484563"/>
          <p14:tracePt t="159437" x="8628063" y="3508375"/>
          <p14:tracePt t="159450" x="8707438" y="3516313"/>
          <p14:tracePt t="159452" x="8786813" y="3524250"/>
          <p14:tracePt t="159460" x="8850313" y="3524250"/>
          <p14:tracePt t="159468" x="8907463" y="3524250"/>
          <p14:tracePt t="159477" x="8955088" y="3524250"/>
          <p14:tracePt t="159484" x="8978900" y="3524250"/>
          <p14:tracePt t="159492" x="9002713" y="3524250"/>
          <p14:tracePt t="159500" x="9018588" y="3524250"/>
          <p14:tracePt t="159516" x="9026525" y="3524250"/>
          <p14:tracePt t="159524" x="9026525" y="3516313"/>
          <p14:tracePt t="159572" x="9034463" y="3516313"/>
          <p14:tracePt t="159580" x="9066213" y="3500438"/>
          <p14:tracePt t="159588" x="9129713" y="3492500"/>
          <p14:tracePt t="159596" x="9217025" y="3484563"/>
          <p14:tracePt t="159604" x="9345613" y="3484563"/>
          <p14:tracePt t="159612" x="9520238" y="3484563"/>
          <p14:tracePt t="159620" x="9736138" y="3484563"/>
          <p14:tracePt t="159628" x="9983788" y="3500438"/>
          <p14:tracePt t="159636" x="10253663" y="3524250"/>
          <p14:tracePt t="159644" x="10501313" y="3556000"/>
          <p14:tracePt t="159652" x="10725150" y="3579813"/>
          <p14:tracePt t="159660" x="10931525" y="3587750"/>
          <p14:tracePt t="159668" x="11091863" y="3613150"/>
          <p14:tracePt t="159676" x="11210925" y="3621088"/>
          <p14:tracePt t="159684" x="11306175" y="3629025"/>
          <p14:tracePt t="159692" x="11371263" y="3629025"/>
          <p14:tracePt t="159700" x="11403013" y="3629025"/>
          <p14:tracePt t="159708" x="11426825" y="3629025"/>
          <p14:tracePt t="159724" x="11434763" y="3629025"/>
          <p14:tracePt t="159732" x="11442700" y="3629025"/>
          <p14:tracePt t="159740" x="11466513" y="3629025"/>
          <p14:tracePt t="159748" x="11522075" y="3629025"/>
          <p14:tracePt t="159758" x="11593513" y="3629025"/>
          <p14:tracePt t="159764" x="11674475" y="3629025"/>
          <p14:tracePt t="159773" x="11761788" y="3629025"/>
          <p14:tracePt t="159781" x="11857038" y="3621088"/>
          <p14:tracePt t="159788" x="11936413" y="3613150"/>
          <p14:tracePt t="159796" x="12007850" y="3605213"/>
          <p14:tracePt t="159805" x="12049125" y="3595688"/>
          <p14:tracePt t="159813" x="12080875" y="3595688"/>
          <p14:tracePt t="159820" x="12088813" y="3587750"/>
          <p14:tracePt t="159828" x="12112625" y="3579813"/>
          <p14:tracePt t="159836" x="12136438" y="3579813"/>
          <p14:tracePt t="159844" x="12160250" y="3571875"/>
        </p14:tracePtLst>
      </p14:laserTraceLst>
    </p:ext>
  </p:extLs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D12CB42F-9956-4D95-8C19-0E79DC435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C6C6C6C1-A9F8-44E3-974C-620C78505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4000" dirty="0">
                <a:solidFill>
                  <a:srgbClr val="FFFFFF"/>
                </a:solidFill>
              </a:rPr>
              <a:t>Fricatives – continued</a:t>
            </a: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1097279" y="2236304"/>
            <a:ext cx="5977938" cy="36526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45720" rIns="0" bIns="45720" rtlCol="0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  <a:defRPr/>
            </a:pPr>
            <a:r>
              <a:rPr lang="en-US" sz="1800" u="sng">
                <a:solidFill>
                  <a:srgbClr val="FFFFFF"/>
                </a:solidFill>
                <a:latin typeface="+mn-lt"/>
              </a:rPr>
              <a:t>Acoustic characteristics include:</a:t>
            </a:r>
          </a:p>
          <a:p>
            <a:pPr marL="342900" indent="-342900"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+mn-lt"/>
              </a:rPr>
              <a:t>High frequency hiss</a:t>
            </a:r>
          </a:p>
          <a:p>
            <a:pPr marL="342900" indent="-342900"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+mn-lt"/>
              </a:rPr>
              <a:t>Long duration</a:t>
            </a:r>
          </a:p>
          <a:p>
            <a:pPr marL="342900" indent="-342900"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+mn-lt"/>
              </a:rPr>
              <a:t>Weak-to-moderate intensity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C704F803-3F51-4DCF-9467-3A9E6A326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9267" name="Picture 4" descr="fricativespectrogram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734" y="630202"/>
            <a:ext cx="2592748" cy="5575804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60F45D-1AB4-4C5E-9D8B-B2E89910F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74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0"/>
    </mc:Choice>
    <mc:Fallback xmlns="">
      <p:transition spd="slow" advTm="4770"/>
    </mc:Fallback>
  </mc:AlternateContent>
  <p:extLst>
    <p:ext uri="{3A86A75C-4F4B-4683-9AE1-C65F6400EC91}">
      <p14:laserTraceLst xmlns:p14="http://schemas.microsoft.com/office/powerpoint/2010/main">
        <p14:tracePtLst>
          <p14:tracePt t="778" x="11999913" y="3595688"/>
          <p14:tracePt t="786" x="11872913" y="3605213"/>
          <p14:tracePt t="794" x="11722100" y="3605213"/>
          <p14:tracePt t="802" x="11545888" y="3605213"/>
          <p14:tracePt t="810" x="11395075" y="3605213"/>
          <p14:tracePt t="819" x="11258550" y="3605213"/>
          <p14:tracePt t="827" x="11155363" y="3605213"/>
          <p14:tracePt t="835" x="11044238" y="3613150"/>
          <p14:tracePt t="844" x="10963275" y="3613150"/>
          <p14:tracePt t="852" x="10875963" y="3621088"/>
          <p14:tracePt t="862" x="10812463" y="3621088"/>
          <p14:tracePt t="866" x="10756900" y="3621088"/>
          <p14:tracePt t="877" x="10693400" y="3621088"/>
          <p14:tracePt t="882" x="10661650" y="3621088"/>
          <p14:tracePt t="900" x="10580688" y="3629025"/>
          <p14:tracePt t="906" x="10548938" y="3629025"/>
          <p14:tracePt t="914" x="10525125" y="3629025"/>
          <p14:tracePt t="923" x="10493375" y="3629025"/>
          <p14:tracePt t="930" x="10453688" y="3629025"/>
          <p14:tracePt t="938" x="10414000" y="3629025"/>
          <p14:tracePt t="946" x="10358438" y="3629025"/>
          <p14:tracePt t="955" x="10294938" y="3629025"/>
          <p14:tracePt t="962" x="10229850" y="3629025"/>
          <p14:tracePt t="970" x="10142538" y="3629025"/>
          <p14:tracePt t="978" x="10047288" y="3629025"/>
          <p14:tracePt t="986" x="9936163" y="3629025"/>
          <p14:tracePt t="994" x="9815513" y="3629025"/>
          <p14:tracePt t="1002" x="9704388" y="3629025"/>
          <p14:tracePt t="1010" x="9593263" y="3629025"/>
          <p14:tracePt t="1018" x="9512300" y="3629025"/>
          <p14:tracePt t="1026" x="9424988" y="3629025"/>
          <p14:tracePt t="1034" x="9353550" y="3629025"/>
          <p14:tracePt t="1042" x="9305925" y="3629025"/>
          <p14:tracePt t="1050" x="9282113" y="3629025"/>
          <p14:tracePt t="1058" x="9250363" y="3629025"/>
          <p14:tracePt t="1066" x="9224963" y="3636963"/>
          <p14:tracePt t="1074" x="9201150" y="3636963"/>
          <p14:tracePt t="1082" x="9185275" y="3636963"/>
          <p14:tracePt t="1090" x="9161463" y="3636963"/>
          <p14:tracePt t="1098" x="9145588" y="3636963"/>
          <p14:tracePt t="1106" x="9121775" y="3636963"/>
          <p14:tracePt t="1115" x="9105900" y="3636963"/>
          <p14:tracePt t="1122" x="9082088" y="3636963"/>
          <p14:tracePt t="1130" x="9066213" y="3644900"/>
          <p14:tracePt t="1138" x="9050338" y="3644900"/>
          <p14:tracePt t="1146" x="9034463" y="3644900"/>
          <p14:tracePt t="1154" x="9010650" y="3644900"/>
          <p14:tracePt t="1162" x="8978900" y="3644900"/>
          <p14:tracePt t="1170" x="8947150" y="3644900"/>
          <p14:tracePt t="1178" x="8915400" y="3644900"/>
          <p14:tracePt t="1187" x="8883650" y="3644900"/>
          <p14:tracePt t="1194" x="8842375" y="3644900"/>
          <p14:tracePt t="1202" x="8818563" y="3644900"/>
          <p14:tracePt t="1210" x="8810625" y="3644900"/>
          <p14:tracePt t="1218" x="8794750" y="3644900"/>
          <p14:tracePt t="1226" x="8786813" y="3644900"/>
          <p14:tracePt t="1234" x="8770938" y="3644900"/>
          <p14:tracePt t="1242" x="8763000" y="3644900"/>
          <p14:tracePt t="1250" x="8755063" y="3644900"/>
          <p14:tracePt t="1258" x="8747125" y="3644900"/>
          <p14:tracePt t="1266" x="8731250" y="3644900"/>
          <p14:tracePt t="1274" x="8723313" y="3644900"/>
          <p14:tracePt t="1282" x="8707438" y="3644900"/>
          <p14:tracePt t="1291" x="8699500" y="3644900"/>
          <p14:tracePt t="1300" x="8683625" y="3644900"/>
          <p14:tracePt t="1306" x="8659813" y="3644900"/>
          <p14:tracePt t="1314" x="8643938" y="3644900"/>
          <p14:tracePt t="1322" x="8612188" y="3644900"/>
          <p14:tracePt t="1330" x="8588375" y="3644900"/>
          <p14:tracePt t="1338" x="8572500" y="3644900"/>
          <p14:tracePt t="1346" x="8556625" y="3644900"/>
          <p14:tracePt t="1355" x="8548688" y="3644900"/>
          <p14:tracePt t="1362" x="8540750" y="3644900"/>
          <p14:tracePt t="1475" x="8531225" y="3644900"/>
          <p14:tracePt t="1484" x="8507413" y="3644900"/>
          <p14:tracePt t="1490" x="8467725" y="3644900"/>
          <p14:tracePt t="1499" x="8428038" y="3644900"/>
          <p14:tracePt t="1506" x="8348663" y="3644900"/>
          <p14:tracePt t="1516" x="8277225" y="3636963"/>
          <p14:tracePt t="1522" x="8189913" y="3629025"/>
          <p14:tracePt t="1532" x="8085138" y="3621088"/>
          <p14:tracePt t="1538" x="7989888" y="3605213"/>
          <p14:tracePt t="1546" x="7894638" y="3595688"/>
          <p14:tracePt t="1554" x="7805738" y="3587750"/>
          <p14:tracePt t="1562" x="7742238" y="3587750"/>
          <p14:tracePt t="1570" x="7686675" y="3587750"/>
          <p14:tracePt t="1578" x="7654925" y="3587750"/>
          <p14:tracePt t="1586" x="7631113" y="3587750"/>
          <p14:tracePt t="1594" x="7623175" y="3587750"/>
          <p14:tracePt t="1602" x="7615238" y="3587750"/>
          <p14:tracePt t="1611" x="7607300" y="3587750"/>
          <p14:tracePt t="1738" x="7591425" y="3587750"/>
          <p14:tracePt t="1746" x="7551738" y="3579813"/>
          <p14:tracePt t="1754" x="7519988" y="3579813"/>
          <p14:tracePt t="1762" x="7486650" y="3579813"/>
          <p14:tracePt t="1771" x="7454900" y="3571875"/>
          <p14:tracePt t="1778" x="7391400" y="3571875"/>
          <p14:tracePt t="1786" x="7335838" y="3571875"/>
          <p14:tracePt t="1794" x="7272338" y="3563938"/>
          <p14:tracePt t="1802" x="7200900" y="3563938"/>
          <p14:tracePt t="1810" x="7112000" y="3563938"/>
          <p14:tracePt t="1818" x="7040563" y="3556000"/>
          <p14:tracePt t="1826" x="6953250" y="3548063"/>
          <p14:tracePt t="1834" x="6873875" y="3540125"/>
          <p14:tracePt t="1843" x="6810375" y="3540125"/>
          <p14:tracePt t="1851" x="6753225" y="3532188"/>
          <p14:tracePt t="1864" x="6705600" y="3532188"/>
          <p14:tracePt t="1866" x="6650038" y="3532188"/>
          <p14:tracePt t="1874" x="6618288" y="3524250"/>
          <p14:tracePt t="1882" x="6570663" y="3524250"/>
          <p14:tracePt t="1900" x="6483350" y="3516313"/>
          <p14:tracePt t="1907" x="6426200" y="3516313"/>
          <p14:tracePt t="1916" x="6386513" y="3516313"/>
          <p14:tracePt t="1923" x="6354763" y="3508375"/>
          <p14:tracePt t="1930" x="6307138" y="3508375"/>
          <p14:tracePt t="1938" x="6267450" y="3508375"/>
          <p14:tracePt t="1946" x="6219825" y="3508375"/>
          <p14:tracePt t="1954" x="6188075" y="3508375"/>
          <p14:tracePt t="1962" x="6156325" y="3508375"/>
          <p14:tracePt t="1970" x="6132513" y="3508375"/>
          <p14:tracePt t="1978" x="6100763" y="3508375"/>
          <p14:tracePt t="1986" x="6083300" y="3508375"/>
          <p14:tracePt t="1995" x="6067425" y="3508375"/>
          <p14:tracePt t="2004" x="6051550" y="3508375"/>
          <p14:tracePt t="2010" x="6035675" y="3508375"/>
          <p14:tracePt t="2018" x="6019800" y="3508375"/>
          <p14:tracePt t="2026" x="6011863" y="3508375"/>
          <p14:tracePt t="2034" x="5995988" y="3508375"/>
          <p14:tracePt t="2042" x="5988050" y="3508375"/>
          <p14:tracePt t="2050" x="5972175" y="3508375"/>
          <p14:tracePt t="2059" x="5956300" y="3508375"/>
          <p14:tracePt t="2066" x="5948363" y="3508375"/>
          <p14:tracePt t="2074" x="5940425" y="3508375"/>
          <p14:tracePt t="2082" x="5924550" y="3508375"/>
          <p14:tracePt t="2098" x="5916613" y="3508375"/>
          <p14:tracePt t="2106" x="5908675" y="3508375"/>
          <p14:tracePt t="2123" x="5892800" y="3508375"/>
          <p14:tracePt t="2131" x="5884863" y="3508375"/>
          <p14:tracePt t="2139" x="5876925" y="3508375"/>
          <p14:tracePt t="2147" x="5868988" y="3508375"/>
          <p14:tracePt t="2156" x="5845175" y="3508375"/>
          <p14:tracePt t="2162" x="5837238" y="3508375"/>
          <p14:tracePt t="2171" x="5829300" y="3508375"/>
          <p14:tracePt t="2522" x="5884863" y="3508375"/>
          <p14:tracePt t="2530" x="5948363" y="3508375"/>
          <p14:tracePt t="2538" x="6035675" y="3508375"/>
          <p14:tracePt t="2546" x="6140450" y="3508375"/>
          <p14:tracePt t="2554" x="6283325" y="3508375"/>
          <p14:tracePt t="2562" x="6507163" y="3508375"/>
          <p14:tracePt t="2570" x="6745288" y="3508375"/>
          <p14:tracePt t="2578" x="7048500" y="3508375"/>
          <p14:tracePt t="2586" x="7367588" y="3508375"/>
          <p14:tracePt t="2594" x="7670800" y="3508375"/>
          <p14:tracePt t="2602" x="7966075" y="3484563"/>
          <p14:tracePt t="2610" x="8229600" y="3460750"/>
          <p14:tracePt t="2618" x="8483600" y="3421063"/>
          <p14:tracePt t="2626" x="8667750" y="3389313"/>
          <p14:tracePt t="2634" x="8818563" y="3357563"/>
          <p14:tracePt t="2642" x="8923338" y="3325813"/>
          <p14:tracePt t="2650" x="9010650" y="3302000"/>
          <p14:tracePt t="2658" x="9097963" y="3278188"/>
          <p14:tracePt t="2666" x="9185275" y="3244850"/>
          <p14:tracePt t="2674" x="9266238" y="3221038"/>
          <p14:tracePt t="2682" x="9353550" y="3205163"/>
          <p14:tracePt t="2690" x="9440863" y="3181350"/>
          <p14:tracePt t="2698" x="9512300" y="3165475"/>
          <p14:tracePt t="2706" x="9585325" y="3133725"/>
          <p14:tracePt t="2714" x="9648825" y="3109913"/>
          <p14:tracePt t="2722" x="9712325" y="3086100"/>
          <p14:tracePt t="2730" x="9759950" y="3062288"/>
          <p14:tracePt t="2738" x="9799638" y="3046413"/>
          <p14:tracePt t="2746" x="9831388" y="3038475"/>
          <p14:tracePt t="2754" x="9855200" y="3022600"/>
          <p14:tracePt t="2762" x="9863138" y="3014663"/>
          <p14:tracePt t="2795" x="9879013" y="3014663"/>
          <p14:tracePt t="2802" x="9936163" y="3006725"/>
          <p14:tracePt t="2810" x="10031413" y="3006725"/>
          <p14:tracePt t="2818" x="10158413" y="3006725"/>
          <p14:tracePt t="2827" x="10366375" y="3030538"/>
          <p14:tracePt t="2834" x="10564813" y="3046413"/>
          <p14:tracePt t="2842" x="10812463" y="3054350"/>
          <p14:tracePt t="2850" x="11004550" y="3054350"/>
          <p14:tracePt t="2861" x="11163300" y="3054350"/>
          <p14:tracePt t="2866" x="11274425" y="3054350"/>
          <p14:tracePt t="2875" x="11363325" y="3054350"/>
          <p14:tracePt t="2882" x="11410950" y="3054350"/>
          <p14:tracePt t="2900" x="11434763" y="3054350"/>
          <p14:tracePt t="2906" x="11442700" y="3054350"/>
          <p14:tracePt t="2994" x="11458575" y="3054350"/>
          <p14:tracePt t="3002" x="11506200" y="3062288"/>
          <p14:tracePt t="3010" x="11522075" y="3070225"/>
          <p14:tracePt t="3019" x="11530013" y="3078163"/>
          <p14:tracePt t="3027" x="11545888" y="3078163"/>
          <p14:tracePt t="3035" x="11561763" y="3094038"/>
          <p14:tracePt t="3043" x="11585575" y="3101975"/>
          <p14:tracePt t="3052" x="11601450" y="3101975"/>
          <p14:tracePt t="3058" x="11617325" y="3109913"/>
          <p14:tracePt t="3066" x="11625263" y="3109913"/>
          <p14:tracePt t="3123" x="11625263" y="3117850"/>
          <p14:tracePt t="3130" x="11649075" y="3149600"/>
          <p14:tracePt t="3139" x="11682413" y="3181350"/>
          <p14:tracePt t="3146" x="11714163" y="3221038"/>
          <p14:tracePt t="3154" x="11753850" y="3262313"/>
          <p14:tracePt t="3162" x="11785600" y="3294063"/>
          <p14:tracePt t="3170" x="11809413" y="3317875"/>
          <p14:tracePt t="3178" x="11825288" y="3333750"/>
          <p14:tracePt t="3194" x="11833225" y="3333750"/>
          <p14:tracePt t="3202" x="11833225" y="3341688"/>
          <p14:tracePt t="3226" x="11841163" y="3341688"/>
          <p14:tracePt t="3234" x="11849100" y="3341688"/>
          <p14:tracePt t="3242" x="11857038" y="3341688"/>
          <p14:tracePt t="3250" x="11857038" y="3349625"/>
          <p14:tracePt t="3259" x="11864975" y="3349625"/>
          <p14:tracePt t="3267" x="11864975" y="3357563"/>
          <p14:tracePt t="3275" x="11872913" y="3357563"/>
          <p14:tracePt t="3282" x="11880850" y="3357563"/>
          <p14:tracePt t="3290" x="11896725" y="3365500"/>
          <p14:tracePt t="3298" x="11912600" y="3373438"/>
          <p14:tracePt t="3307" x="11952288" y="3381375"/>
          <p14:tracePt t="3314" x="11999913" y="3381375"/>
          <p14:tracePt t="3322" x="12041188" y="3389313"/>
          <p14:tracePt t="3330" x="12088813" y="3397250"/>
          <p14:tracePt t="3338" x="12120563" y="3405188"/>
          <p14:tracePt t="3346" x="12152313" y="3405188"/>
          <p14:tracePt t="3354" x="12176125" y="3405188"/>
        </p14:tracePtLst>
      </p14:laserTraceLst>
    </p:ext>
  </p:extLs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altLang="en-US" sz="3600">
                <a:solidFill>
                  <a:srgbClr val="FFFFFF"/>
                </a:solidFill>
              </a:rPr>
              <a:t>The fricative /h/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FFFF"/>
                </a:solidFill>
              </a:rPr>
              <a:t>Commonly excites all the formant cavities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FFFF"/>
                </a:solidFill>
              </a:rPr>
              <a:t>May look slightly different in varying vowel contexts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0292" name="Picture 5" descr="hnoise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17" y="1831451"/>
            <a:ext cx="6798082" cy="319509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2B8DCE-30BF-4C74-94EE-96E5FD1DF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75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1"/>
    </mc:Choice>
    <mc:Fallback xmlns="">
      <p:transition spd="slow" advTm="29001"/>
    </mc:Fallback>
  </mc:AlternateContent>
  <p:extLst>
    <p:ext uri="{3A86A75C-4F4B-4683-9AE1-C65F6400EC91}">
      <p14:laserTraceLst xmlns:p14="http://schemas.microsoft.com/office/powerpoint/2010/main">
        <p14:tracePtLst>
          <p14:tracePt t="7697" x="47625" y="485775"/>
          <p14:tracePt t="7705" x="87313" y="542925"/>
          <p14:tracePt t="7713" x="127000" y="606425"/>
          <p14:tracePt t="7721" x="158750" y="677863"/>
          <p14:tracePt t="7729" x="200025" y="741363"/>
          <p14:tracePt t="7737" x="255588" y="804863"/>
          <p14:tracePt t="7745" x="295275" y="862013"/>
          <p14:tracePt t="7753" x="358775" y="933450"/>
          <p14:tracePt t="7761" x="430213" y="996950"/>
          <p14:tracePt t="7769" x="517525" y="1068388"/>
          <p14:tracePt t="7777" x="614363" y="1155700"/>
          <p14:tracePt t="7785" x="757238" y="1268413"/>
          <p14:tracePt t="7793" x="917575" y="1419225"/>
          <p14:tracePt t="7801" x="1060450" y="1555750"/>
          <p14:tracePt t="7809" x="1171575" y="1674813"/>
          <p14:tracePt t="7817" x="1252538" y="1754188"/>
          <p14:tracePt t="7825" x="1300163" y="1817688"/>
          <p14:tracePt t="7833" x="1355725" y="1881188"/>
          <p14:tracePt t="7841" x="1403350" y="1938338"/>
          <p14:tracePt t="7849" x="1443038" y="2001838"/>
          <p14:tracePt t="7857" x="1514475" y="2065338"/>
          <p14:tracePt t="7865" x="1587500" y="2152650"/>
          <p14:tracePt t="7873" x="1666875" y="2233613"/>
          <p14:tracePt t="7881" x="1762125" y="2312988"/>
          <p14:tracePt t="7889" x="1881188" y="2439988"/>
          <p14:tracePt t="7898" x="2001838" y="2535238"/>
          <p14:tracePt t="7905" x="2120900" y="2640013"/>
          <p14:tracePt t="7914" x="2255838" y="2759075"/>
          <p14:tracePt t="7922" x="2392363" y="2846388"/>
          <p14:tracePt t="7933" x="2543175" y="2935288"/>
          <p14:tracePt t="7940" x="2663825" y="2998788"/>
          <p14:tracePt t="7945" x="2782888" y="3046413"/>
          <p14:tracePt t="7953" x="2878138" y="3094038"/>
          <p14:tracePt t="7961" x="2974975" y="3109913"/>
          <p14:tracePt t="7969" x="3062288" y="3133725"/>
          <p14:tracePt t="7977" x="3141663" y="3149600"/>
          <p14:tracePt t="7985" x="3205163" y="3181350"/>
          <p14:tracePt t="7993" x="3252788" y="3181350"/>
          <p14:tracePt t="8001" x="3292475" y="3197225"/>
          <p14:tracePt t="8009" x="3341688" y="3205163"/>
          <p14:tracePt t="8017" x="3397250" y="3213100"/>
          <p14:tracePt t="8025" x="3460750" y="3228975"/>
          <p14:tracePt t="8033" x="3532188" y="3244850"/>
          <p14:tracePt t="8041" x="3611563" y="3270250"/>
          <p14:tracePt t="8049" x="3692525" y="3278188"/>
          <p14:tracePt t="8058" x="3756025" y="3294063"/>
          <p14:tracePt t="8065" x="3811588" y="3294063"/>
          <p14:tracePt t="8074" x="3867150" y="3302000"/>
          <p14:tracePt t="8081" x="3922713" y="3309938"/>
          <p14:tracePt t="8089" x="3986213" y="3317875"/>
          <p14:tracePt t="8097" x="4051300" y="3325813"/>
          <p14:tracePt t="8105" x="4122738" y="3333750"/>
          <p14:tracePt t="8113" x="4194175" y="3341688"/>
          <p14:tracePt t="8121" x="4241800" y="3341688"/>
          <p14:tracePt t="8129" x="4265613" y="3341688"/>
          <p14:tracePt t="8137" x="4289425" y="3341688"/>
          <p14:tracePt t="8145" x="4305300" y="3341688"/>
          <p14:tracePt t="8153" x="4313238" y="3341688"/>
          <p14:tracePt t="8161" x="4329113" y="3341688"/>
          <p14:tracePt t="8170" x="4352925" y="3349625"/>
          <p14:tracePt t="8177" x="4386263" y="3349625"/>
          <p14:tracePt t="8185" x="4410075" y="3357563"/>
          <p14:tracePt t="8193" x="4449763" y="3357563"/>
          <p14:tracePt t="8201" x="4473575" y="3365500"/>
          <p14:tracePt t="8209" x="4497388" y="3373438"/>
          <p14:tracePt t="8217" x="4537075" y="3381375"/>
          <p14:tracePt t="8225" x="4592638" y="3397250"/>
          <p14:tracePt t="8233" x="4664075" y="3413125"/>
          <p14:tracePt t="8241" x="4737100" y="3429000"/>
          <p14:tracePt t="8250" x="4800600" y="3436938"/>
          <p14:tracePt t="8259" x="4879975" y="3444875"/>
          <p14:tracePt t="8265" x="4951413" y="3444875"/>
          <p14:tracePt t="8273" x="5022850" y="3444875"/>
          <p14:tracePt t="8281" x="5087938" y="3444875"/>
          <p14:tracePt t="8291" x="5159375" y="3444875"/>
          <p14:tracePt t="8297" x="5222875" y="3436938"/>
          <p14:tracePt t="8305" x="5286375" y="3436938"/>
          <p14:tracePt t="8313" x="5357813" y="3429000"/>
          <p14:tracePt t="8323" x="5422900" y="3421063"/>
          <p14:tracePt t="8329" x="5486400" y="3421063"/>
          <p14:tracePt t="8337" x="5541963" y="3421063"/>
          <p14:tracePt t="8347" x="5573713" y="3421063"/>
          <p14:tracePt t="8353" x="5589588" y="3421063"/>
          <p14:tracePt t="8362" x="5613400" y="3421063"/>
          <p14:tracePt t="8377" x="5621338" y="3421063"/>
          <p14:tracePt t="8393" x="5637213" y="3421063"/>
          <p14:tracePt t="8402" x="5653088" y="3429000"/>
          <p14:tracePt t="8409" x="5684838" y="3436938"/>
          <p14:tracePt t="8417" x="5700713" y="3436938"/>
          <p14:tracePt t="8425" x="5708650" y="3436938"/>
          <p14:tracePt t="8674" x="5708650" y="3429000"/>
          <p14:tracePt t="8683" x="5708650" y="3413125"/>
          <p14:tracePt t="8690" x="5716588" y="3405188"/>
          <p14:tracePt t="8702" x="5716588" y="3389313"/>
          <p14:tracePt t="8705" x="5724525" y="3365500"/>
          <p14:tracePt t="8713" x="5724525" y="3341688"/>
          <p14:tracePt t="8721" x="5724525" y="3317875"/>
          <p14:tracePt t="8729" x="5724525" y="3286125"/>
          <p14:tracePt t="8737" x="5724525" y="3252788"/>
          <p14:tracePt t="8745" x="5732463" y="3213100"/>
          <p14:tracePt t="8753" x="5732463" y="3181350"/>
          <p14:tracePt t="8761" x="5732463" y="3149600"/>
          <p14:tracePt t="8769" x="5732463" y="3117850"/>
          <p14:tracePt t="8777" x="5732463" y="3094038"/>
          <p14:tracePt t="8785" x="5732463" y="3054350"/>
          <p14:tracePt t="8793" x="5749925" y="2990850"/>
          <p14:tracePt t="8801" x="5757863" y="2935288"/>
          <p14:tracePt t="8809" x="5765800" y="2854325"/>
          <p14:tracePt t="8817" x="5765800" y="2774950"/>
          <p14:tracePt t="8825" x="5765800" y="2711450"/>
          <p14:tracePt t="8833" x="5765800" y="2647950"/>
          <p14:tracePt t="8841" x="5765800" y="2600325"/>
          <p14:tracePt t="8849" x="5765800" y="2566988"/>
          <p14:tracePt t="8857" x="5765800" y="2535238"/>
          <p14:tracePt t="8865" x="5765800" y="2511425"/>
          <p14:tracePt t="8874" x="5757863" y="2495550"/>
          <p14:tracePt t="8881" x="5749925" y="2471738"/>
          <p14:tracePt t="8889" x="5740400" y="2463800"/>
          <p14:tracePt t="8897" x="5732463" y="2455863"/>
          <p14:tracePt t="8905" x="5732463" y="2432050"/>
          <p14:tracePt t="8914" x="5724525" y="2408238"/>
          <p14:tracePt t="8921" x="5724525" y="2384425"/>
          <p14:tracePt t="8929" x="5716588" y="2360613"/>
          <p14:tracePt t="8937" x="5716588" y="2328863"/>
          <p14:tracePt t="8956" x="5757863" y="2233613"/>
          <p14:tracePt t="8961" x="5789613" y="2200275"/>
          <p14:tracePt t="8969" x="5813425" y="2160588"/>
          <p14:tracePt t="8977" x="5829300" y="2136775"/>
          <p14:tracePt t="8986" x="5845175" y="2097088"/>
          <p14:tracePt t="8994" x="5853113" y="2065338"/>
          <p14:tracePt t="9001" x="5853113" y="2017713"/>
          <p14:tracePt t="9011" x="5845175" y="1970088"/>
          <p14:tracePt t="9017" x="5805488" y="1906588"/>
          <p14:tracePt t="9027" x="5740400" y="1833563"/>
          <p14:tracePt t="9034" x="5700713" y="1793875"/>
          <p14:tracePt t="9044" x="5692775" y="1778000"/>
          <p14:tracePt t="9060" x="5692775" y="1770063"/>
          <p14:tracePt t="9177" x="5684838" y="1778000"/>
          <p14:tracePt t="9185" x="5668963" y="1793875"/>
          <p14:tracePt t="9193" x="5668963" y="1817688"/>
          <p14:tracePt t="9201" x="5661025" y="1833563"/>
          <p14:tracePt t="9209" x="5653088" y="1865313"/>
          <p14:tracePt t="9217" x="5653088" y="1898650"/>
          <p14:tracePt t="9225" x="5653088" y="1962150"/>
          <p14:tracePt t="9233" x="5653088" y="2025650"/>
          <p14:tracePt t="9242" x="5653088" y="2089150"/>
          <p14:tracePt t="9249" x="5653088" y="2160588"/>
          <p14:tracePt t="9257" x="5653088" y="2224088"/>
          <p14:tracePt t="9265" x="5637213" y="2281238"/>
          <p14:tracePt t="9278" x="5629275" y="2312988"/>
          <p14:tracePt t="9281" x="5613400" y="2344738"/>
          <p14:tracePt t="9293" x="5605463" y="2384425"/>
          <p14:tracePt t="9298" x="5597525" y="2432050"/>
          <p14:tracePt t="9307" x="5597525" y="2463800"/>
          <p14:tracePt t="9313" x="5597525" y="2503488"/>
          <p14:tracePt t="9322" x="5597525" y="2551113"/>
          <p14:tracePt t="9329" x="5597525" y="2592388"/>
          <p14:tracePt t="9337" x="5597525" y="2632075"/>
          <p14:tracePt t="9345" x="5597525" y="2687638"/>
          <p14:tracePt t="9354" x="5597525" y="2743200"/>
          <p14:tracePt t="9362" x="5597525" y="2798763"/>
          <p14:tracePt t="9370" x="5605463" y="2862263"/>
          <p14:tracePt t="9378" x="5621338" y="2951163"/>
          <p14:tracePt t="9386" x="5637213" y="3022600"/>
          <p14:tracePt t="9394" x="5645150" y="3101975"/>
          <p14:tracePt t="9403" x="5653088" y="3165475"/>
          <p14:tracePt t="9410" x="5653088" y="3221038"/>
          <p14:tracePt t="9418" x="5653088" y="3252788"/>
          <p14:tracePt t="9426" x="5645150" y="3309938"/>
          <p14:tracePt t="9434" x="5637213" y="3349625"/>
          <p14:tracePt t="9441" x="5629275" y="3397250"/>
          <p14:tracePt t="9451" x="5629275" y="3429000"/>
          <p14:tracePt t="9457" x="5629275" y="3452813"/>
          <p14:tracePt t="9465" x="5621338" y="3476625"/>
          <p14:tracePt t="9474" x="5613400" y="3500438"/>
          <p14:tracePt t="9481" x="5605463" y="3516313"/>
          <p14:tracePt t="9490" x="5605463" y="3540125"/>
          <p14:tracePt t="9499" x="5597525" y="3563938"/>
          <p14:tracePt t="9505" x="5589588" y="3605213"/>
          <p14:tracePt t="9513" x="5573713" y="3668713"/>
          <p14:tracePt t="9521" x="5565775" y="3740150"/>
          <p14:tracePt t="9529" x="5557838" y="3803650"/>
          <p14:tracePt t="9537" x="5549900" y="3883025"/>
          <p14:tracePt t="9545" x="5534025" y="3948113"/>
          <p14:tracePt t="9553" x="5526088" y="4011613"/>
          <p14:tracePt t="9561" x="5518150" y="4075113"/>
          <p14:tracePt t="9569" x="5518150" y="4154488"/>
          <p14:tracePt t="9577" x="5518150" y="4217988"/>
          <p14:tracePt t="9585" x="5518150" y="4281488"/>
          <p14:tracePt t="9593" x="5518150" y="4322763"/>
          <p14:tracePt t="9601" x="5518150" y="4362450"/>
          <p14:tracePt t="9609" x="5518150" y="4410075"/>
          <p14:tracePt t="9617" x="5518150" y="4449763"/>
          <p14:tracePt t="9625" x="5518150" y="4505325"/>
          <p14:tracePt t="9634" x="5518150" y="4545013"/>
          <p14:tracePt t="9642" x="5518150" y="4584700"/>
          <p14:tracePt t="9649" x="5541963" y="4641850"/>
          <p14:tracePt t="9658" x="5549900" y="4673600"/>
          <p14:tracePt t="9665" x="5565775" y="4713288"/>
          <p14:tracePt t="9674" x="5573713" y="4760913"/>
          <p14:tracePt t="9681" x="5581650" y="4792663"/>
          <p14:tracePt t="9692" x="5589588" y="4848225"/>
          <p14:tracePt t="9701" x="5597525" y="4887913"/>
          <p14:tracePt t="9705" x="5605463" y="4943475"/>
          <p14:tracePt t="9714" x="5621338" y="4984750"/>
          <p14:tracePt t="9721" x="5621338" y="5008563"/>
          <p14:tracePt t="9729" x="5621338" y="5016500"/>
          <p14:tracePt t="9793" x="5629275" y="5016500"/>
          <p14:tracePt t="9809" x="5661025" y="5000625"/>
          <p14:tracePt t="9817" x="5708650" y="4967288"/>
          <p14:tracePt t="9825" x="5757863" y="4927600"/>
          <p14:tracePt t="9833" x="5805488" y="4872038"/>
          <p14:tracePt t="9841" x="5861050" y="4816475"/>
          <p14:tracePt t="9849" x="5900738" y="4752975"/>
          <p14:tracePt t="9857" x="5932488" y="4681538"/>
          <p14:tracePt t="9865" x="5956300" y="4633913"/>
          <p14:tracePt t="9876" x="5980113" y="4584700"/>
          <p14:tracePt t="9882" x="6003925" y="4529138"/>
          <p14:tracePt t="9889" x="6027738" y="4497388"/>
          <p14:tracePt t="9897" x="6043613" y="4465638"/>
          <p14:tracePt t="9905" x="6043613" y="4449763"/>
          <p14:tracePt t="9913" x="6059488" y="4425950"/>
          <p14:tracePt t="9921" x="6067425" y="4402138"/>
          <p14:tracePt t="9930" x="6067425" y="4378325"/>
          <p14:tracePt t="9937" x="6075363" y="4354513"/>
          <p14:tracePt t="9956" x="6100763" y="4249738"/>
          <p14:tracePt t="9962" x="6124575" y="4194175"/>
          <p14:tracePt t="9969" x="6148388" y="4130675"/>
          <p14:tracePt t="9977" x="6188075" y="4051300"/>
          <p14:tracePt t="9985" x="6211888" y="3971925"/>
          <p14:tracePt t="9993" x="6219825" y="3922713"/>
          <p14:tracePt t="10001" x="6235700" y="3867150"/>
          <p14:tracePt t="10010" x="6235700" y="3819525"/>
          <p14:tracePt t="10017" x="6243638" y="3771900"/>
          <p14:tracePt t="10025" x="6251575" y="3716338"/>
          <p14:tracePt t="10033" x="6267450" y="3660775"/>
          <p14:tracePt t="10041" x="6283325" y="3605213"/>
          <p14:tracePt t="10049" x="6299200" y="3571875"/>
          <p14:tracePt t="10057" x="6307138" y="3548063"/>
          <p14:tracePt t="10065" x="6315075" y="3548063"/>
          <p14:tracePt t="10073" x="6315075" y="3540125"/>
          <p14:tracePt t="10097" x="6323013" y="3540125"/>
          <p14:tracePt t="10113" x="6330950" y="3540125"/>
          <p14:tracePt t="10131" x="6338888" y="3540125"/>
          <p14:tracePt t="10145" x="6346825" y="3540125"/>
          <p14:tracePt t="10153" x="6370638" y="3516313"/>
          <p14:tracePt t="10161" x="6378575" y="3500438"/>
          <p14:tracePt t="10169" x="6394450" y="3492500"/>
          <p14:tracePt t="10177" x="6394450" y="3476625"/>
          <p14:tracePt t="10186" x="6410325" y="3468688"/>
          <p14:tracePt t="10194" x="6410325" y="3460750"/>
          <p14:tracePt t="10201" x="6426200" y="3452813"/>
          <p14:tracePt t="10209" x="6426200" y="3444875"/>
          <p14:tracePt t="10225" x="6434138" y="3444875"/>
          <p14:tracePt t="10265" x="6451600" y="3444875"/>
          <p14:tracePt t="10273" x="6483350" y="3444875"/>
          <p14:tracePt t="10281" x="6507163" y="3444875"/>
          <p14:tracePt t="10290" x="6530975" y="3444875"/>
          <p14:tracePt t="10297" x="6554788" y="3436938"/>
          <p14:tracePt t="10306" x="6570663" y="3436938"/>
          <p14:tracePt t="10313" x="6570663" y="3429000"/>
          <p14:tracePt t="10323" x="6578600" y="3429000"/>
          <p14:tracePt t="10330" x="6586538" y="3429000"/>
          <p14:tracePt t="10337" x="6594475" y="3421063"/>
          <p14:tracePt t="10353" x="6602413" y="3413125"/>
          <p14:tracePt t="10362" x="6602413" y="3405188"/>
          <p14:tracePt t="10370" x="6602413" y="3397250"/>
          <p14:tracePt t="10378" x="6610350" y="3397250"/>
          <p14:tracePt t="10388" x="6610350" y="3389313"/>
          <p14:tracePt t="10393" x="6618288" y="3381375"/>
          <p14:tracePt t="10401" x="6618288" y="3373438"/>
          <p14:tracePt t="10409" x="6634163" y="3373438"/>
          <p14:tracePt t="10417" x="6650038" y="3357563"/>
          <p14:tracePt t="10425" x="6657975" y="3349625"/>
          <p14:tracePt t="10433" x="6673850" y="3349625"/>
          <p14:tracePt t="10441" x="6673850" y="3341688"/>
          <p14:tracePt t="10449" x="6681788" y="3341688"/>
          <p14:tracePt t="10529" x="6681788" y="3333750"/>
          <p14:tracePt t="10537" x="6681788" y="3325813"/>
          <p14:tracePt t="10545" x="6681788" y="3317875"/>
          <p14:tracePt t="10561" x="6689725" y="3317875"/>
          <p14:tracePt t="10569" x="6689725" y="3309938"/>
          <p14:tracePt t="10589" x="6689725" y="3302000"/>
          <p14:tracePt t="10594" x="6650038" y="3278188"/>
          <p14:tracePt t="10604" x="6626225" y="3270250"/>
          <p14:tracePt t="10609" x="6610350" y="3262313"/>
          <p14:tracePt t="10617" x="6594475" y="3252788"/>
          <p14:tracePt t="10625" x="6586538" y="3252788"/>
          <p14:tracePt t="10634" x="6578600" y="3244850"/>
          <p14:tracePt t="10641" x="6562725" y="3244850"/>
          <p14:tracePt t="10650" x="6530975" y="3236913"/>
          <p14:tracePt t="10657" x="6507163" y="3228975"/>
          <p14:tracePt t="10665" x="6483350" y="3228975"/>
          <p14:tracePt t="10673" x="6459538" y="3228975"/>
          <p14:tracePt t="10681" x="6451600" y="3228975"/>
          <p14:tracePt t="10690" x="6434138" y="3228975"/>
          <p14:tracePt t="10698" x="6426200" y="3228975"/>
          <p14:tracePt t="10705" x="6410325" y="3228975"/>
          <p14:tracePt t="10713" x="6402388" y="3228975"/>
          <p14:tracePt t="10721" x="6394450" y="3228975"/>
          <p14:tracePt t="10729" x="6386513" y="3228975"/>
          <p14:tracePt t="10737" x="6362700" y="3228975"/>
          <p14:tracePt t="10745" x="6346825" y="3228975"/>
          <p14:tracePt t="10753" x="6330950" y="3228975"/>
          <p14:tracePt t="10761" x="6315075" y="3228975"/>
          <p14:tracePt t="10770" x="6307138" y="3228975"/>
          <p14:tracePt t="10777" x="6291263" y="3236913"/>
          <p14:tracePt t="10785" x="6283325" y="3236913"/>
          <p14:tracePt t="10793" x="6275388" y="3236913"/>
          <p14:tracePt t="10801" x="6259513" y="3236913"/>
          <p14:tracePt t="10817" x="6251575" y="3244850"/>
          <p14:tracePt t="10833" x="6235700" y="3244850"/>
          <p14:tracePt t="10841" x="6211888" y="3252788"/>
          <p14:tracePt t="10849" x="6188075" y="3262313"/>
          <p14:tracePt t="10857" x="6164263" y="3270250"/>
          <p14:tracePt t="10865" x="6124575" y="3270250"/>
          <p14:tracePt t="10876" x="6059488" y="3270250"/>
          <p14:tracePt t="10885" x="5980113" y="3270250"/>
          <p14:tracePt t="10889" x="5884863" y="3262313"/>
          <p14:tracePt t="10897" x="5765800" y="3228975"/>
          <p14:tracePt t="10905" x="5661025" y="3221038"/>
          <p14:tracePt t="10915" x="5589588" y="3213100"/>
          <p14:tracePt t="10921" x="5557838" y="3213100"/>
          <p14:tracePt t="10929" x="5549900" y="3213100"/>
          <p14:tracePt t="10937" x="5541963" y="3213100"/>
          <p14:tracePt t="11146" x="5565775" y="3213100"/>
          <p14:tracePt t="11153" x="5597525" y="3213100"/>
          <p14:tracePt t="11161" x="5637213" y="3213100"/>
          <p14:tracePt t="11169" x="5700713" y="3213100"/>
          <p14:tracePt t="11177" x="5765800" y="3213100"/>
          <p14:tracePt t="11185" x="5829300" y="3213100"/>
          <p14:tracePt t="11194" x="5916613" y="3189288"/>
          <p14:tracePt t="11202" x="5995988" y="3181350"/>
          <p14:tracePt t="11210" x="6051550" y="3173413"/>
          <p14:tracePt t="11218" x="6108700" y="3165475"/>
          <p14:tracePt t="11226" x="6140450" y="3165475"/>
          <p14:tracePt t="11233" x="6172200" y="3157538"/>
          <p14:tracePt t="11241" x="6196013" y="3149600"/>
          <p14:tracePt t="11249" x="6211888" y="3141663"/>
          <p14:tracePt t="11257" x="6227763" y="3141663"/>
          <p14:tracePt t="11265" x="6235700" y="3141663"/>
          <p14:tracePt t="11274" x="6243638" y="3141663"/>
          <p14:tracePt t="11281" x="6259513" y="3133725"/>
          <p14:tracePt t="11291" x="6283325" y="3133725"/>
          <p14:tracePt t="11297" x="6323013" y="3133725"/>
          <p14:tracePt t="11306" x="6402388" y="3125788"/>
          <p14:tracePt t="11313" x="6507163" y="3117850"/>
          <p14:tracePt t="11322" x="6650038" y="3101975"/>
          <p14:tracePt t="11330" x="6745288" y="3094038"/>
          <p14:tracePt t="11338" x="6834188" y="3070225"/>
          <p14:tracePt t="11345" x="6881813" y="3062288"/>
          <p14:tracePt t="11353" x="6897688" y="3054350"/>
          <p14:tracePt t="11361" x="6905625" y="3046413"/>
          <p14:tracePt t="11386" x="6889750" y="3022600"/>
          <p14:tracePt t="11393" x="6810375" y="2974975"/>
          <p14:tracePt t="11401" x="6737350" y="2935288"/>
          <p14:tracePt t="11409" x="6729413" y="2927350"/>
          <p14:tracePt t="11417" x="6721475" y="2927350"/>
          <p14:tracePt t="11569" x="6697663" y="2927350"/>
          <p14:tracePt t="11577" x="6673850" y="2919413"/>
          <p14:tracePt t="11585" x="6665913" y="2919413"/>
          <p14:tracePt t="11593" x="6657975" y="2919413"/>
          <p14:tracePt t="11601" x="6642100" y="2919413"/>
          <p14:tracePt t="11609" x="6626225" y="2919413"/>
          <p14:tracePt t="11617" x="6610350" y="2919413"/>
          <p14:tracePt t="11625" x="6586538" y="2919413"/>
          <p14:tracePt t="11635" x="6554788" y="2919413"/>
          <p14:tracePt t="11641" x="6515100" y="2919413"/>
          <p14:tracePt t="11649" x="6483350" y="2919413"/>
          <p14:tracePt t="11657" x="6442075" y="2919413"/>
          <p14:tracePt t="11666" x="6410325" y="2919413"/>
          <p14:tracePt t="11673" x="6378575" y="2919413"/>
          <p14:tracePt t="11681" x="6370638" y="2919413"/>
          <p14:tracePt t="11690" x="6362700" y="2919413"/>
          <p14:tracePt t="11697" x="6338888" y="2919413"/>
          <p14:tracePt t="11713" x="6323013" y="2919413"/>
          <p14:tracePt t="11721" x="6315075" y="2927350"/>
          <p14:tracePt t="11730" x="6291263" y="2927350"/>
          <p14:tracePt t="11737" x="6267450" y="2935288"/>
          <p14:tracePt t="11745" x="6259513" y="2935288"/>
          <p14:tracePt t="11753" x="6251575" y="2943225"/>
          <p14:tracePt t="11761" x="6235700" y="2951163"/>
          <p14:tracePt t="11769" x="6227763" y="2951163"/>
          <p14:tracePt t="11777" x="6219825" y="2959100"/>
          <p14:tracePt t="11786" x="6211888" y="2959100"/>
          <p14:tracePt t="11794" x="6196013" y="2967038"/>
          <p14:tracePt t="11802" x="6172200" y="2967038"/>
          <p14:tracePt t="11810" x="6140450" y="2967038"/>
          <p14:tracePt t="11818" x="6091238" y="2967038"/>
          <p14:tracePt t="11825" x="6035675" y="2967038"/>
          <p14:tracePt t="11833" x="5988050" y="2967038"/>
          <p14:tracePt t="11841" x="5932488" y="2959100"/>
          <p14:tracePt t="11849" x="5900738" y="2959100"/>
          <p14:tracePt t="11857" x="5876925" y="2959100"/>
          <p14:tracePt t="11865" x="5853113" y="2959100"/>
          <p14:tracePt t="11873" x="5837238" y="2959100"/>
          <p14:tracePt t="11881" x="5813425" y="2959100"/>
          <p14:tracePt t="11889" x="5797550" y="2951163"/>
          <p14:tracePt t="11899" x="5789613" y="2951163"/>
          <p14:tracePt t="11905" x="5781675" y="2951163"/>
          <p14:tracePt t="11978" x="5773738" y="2951163"/>
          <p14:tracePt t="11986" x="5724525" y="2951163"/>
          <p14:tracePt t="11994" x="5661025" y="2943225"/>
          <p14:tracePt t="12002" x="5565775" y="2927350"/>
          <p14:tracePt t="12010" x="5446713" y="2901950"/>
          <p14:tracePt t="12017" x="5334000" y="2886075"/>
          <p14:tracePt t="12026" x="5246688" y="2878138"/>
          <p14:tracePt t="12033" x="5207000" y="2870200"/>
          <p14:tracePt t="12042" x="5183188" y="2870200"/>
          <p14:tracePt t="12049" x="5175250" y="2870200"/>
          <p14:tracePt t="12234" x="5199063" y="2878138"/>
          <p14:tracePt t="12242" x="5230813" y="2894013"/>
          <p14:tracePt t="12249" x="5270500" y="2901950"/>
          <p14:tracePt t="12257" x="5294313" y="2901950"/>
          <p14:tracePt t="12265" x="5326063" y="2909888"/>
          <p14:tracePt t="12274" x="5365750" y="2927350"/>
          <p14:tracePt t="12281" x="5397500" y="2943225"/>
          <p14:tracePt t="12293" x="5446713" y="2967038"/>
          <p14:tracePt t="12298" x="5470525" y="2974975"/>
          <p14:tracePt t="12308" x="5541963" y="3022600"/>
          <p14:tracePt t="12314" x="5597525" y="3054350"/>
          <p14:tracePt t="12326" x="5668963" y="3094038"/>
          <p14:tracePt t="12329" x="5749925" y="3149600"/>
          <p14:tracePt t="12337" x="5813425" y="3189288"/>
          <p14:tracePt t="12345" x="5876925" y="3236913"/>
          <p14:tracePt t="12354" x="5940425" y="3286125"/>
          <p14:tracePt t="12361" x="6011863" y="3349625"/>
          <p14:tracePt t="12369" x="6083300" y="3405188"/>
          <p14:tracePt t="12377" x="6156325" y="3468688"/>
          <p14:tracePt t="12385" x="6219825" y="3532188"/>
          <p14:tracePt t="12393" x="6291263" y="3587750"/>
          <p14:tracePt t="12401" x="6362700" y="3644900"/>
          <p14:tracePt t="12409" x="6451600" y="3700463"/>
          <p14:tracePt t="12418" x="6515100" y="3732213"/>
          <p14:tracePt t="12425" x="6562725" y="3756025"/>
          <p14:tracePt t="12433" x="6634163" y="3779838"/>
          <p14:tracePt t="12441" x="6673850" y="3795713"/>
          <p14:tracePt t="12449" x="6737350" y="3819525"/>
          <p14:tracePt t="12457" x="6794500" y="3835400"/>
          <p14:tracePt t="12465" x="6826250" y="3867150"/>
          <p14:tracePt t="12473" x="6889750" y="3906838"/>
          <p14:tracePt t="12481" x="6929438" y="3956050"/>
          <p14:tracePt t="12490" x="6969125" y="4003675"/>
          <p14:tracePt t="12497" x="7008813" y="4067175"/>
          <p14:tracePt t="12505" x="7040563" y="4098925"/>
          <p14:tracePt t="12513" x="7072313" y="4146550"/>
          <p14:tracePt t="12521" x="7104063" y="4186238"/>
          <p14:tracePt t="12529" x="7145338" y="4225925"/>
          <p14:tracePt t="12537" x="7169150" y="4257675"/>
          <p14:tracePt t="12545" x="7192963" y="4273550"/>
          <p14:tracePt t="12553" x="7192963" y="4281488"/>
          <p14:tracePt t="12561" x="7200900" y="4291013"/>
          <p14:tracePt t="12569" x="7208838" y="4298950"/>
          <p14:tracePt t="12603" x="7208838" y="4306888"/>
          <p14:tracePt t="12625" x="7216775" y="4306888"/>
          <p14:tracePt t="12641" x="7224713" y="4306888"/>
          <p14:tracePt t="12649" x="7232650" y="4306888"/>
          <p14:tracePt t="12657" x="7256463" y="4306888"/>
          <p14:tracePt t="12666" x="7312025" y="4306888"/>
          <p14:tracePt t="12673" x="7375525" y="4306888"/>
          <p14:tracePt t="12681" x="7462838" y="4306888"/>
          <p14:tracePt t="12690" x="7543800" y="4306888"/>
          <p14:tracePt t="12697" x="7631113" y="4306888"/>
          <p14:tracePt t="12705" x="7686675" y="4314825"/>
          <p14:tracePt t="12713" x="7718425" y="4322763"/>
          <p14:tracePt t="12721" x="7758113" y="4338638"/>
          <p14:tracePt t="12730" x="7789863" y="4354513"/>
          <p14:tracePt t="12738" x="7797800" y="4354513"/>
          <p14:tracePt t="12746" x="7805738" y="4354513"/>
          <p14:tracePt t="12786" x="7813675" y="4354513"/>
          <p14:tracePt t="12795" x="7854950" y="4354513"/>
          <p14:tracePt t="12802" x="7926388" y="4330700"/>
          <p14:tracePt t="12810" x="7989888" y="4306888"/>
          <p14:tracePt t="12818" x="8061325" y="4291013"/>
          <p14:tracePt t="12827" x="8116888" y="4265613"/>
          <p14:tracePt t="12833" x="8156575" y="4249738"/>
          <p14:tracePt t="12842" x="8189913" y="4233863"/>
          <p14:tracePt t="12849" x="8213725" y="4225925"/>
          <p14:tracePt t="12857" x="8229600" y="4217988"/>
          <p14:tracePt t="12865" x="8253413" y="4210050"/>
          <p14:tracePt t="12873" x="8277225" y="4202113"/>
          <p14:tracePt t="12881" x="8301038" y="4202113"/>
          <p14:tracePt t="12889" x="8308975" y="4202113"/>
          <p14:tracePt t="12897" x="8316913" y="4202113"/>
          <p14:tracePt t="12906" x="8324850" y="4202113"/>
          <p14:tracePt t="12943" x="8332788" y="4202113"/>
          <p14:tracePt t="12954" x="8356600" y="4202113"/>
          <p14:tracePt t="12962" x="8404225" y="4194175"/>
          <p14:tracePt t="12969" x="8459788" y="4186238"/>
          <p14:tracePt t="12977" x="8548688" y="4170363"/>
          <p14:tracePt t="12987" x="8643938" y="4138613"/>
          <p14:tracePt t="12993" x="8723313" y="4114800"/>
          <p14:tracePt t="13002" x="8763000" y="4090988"/>
          <p14:tracePt t="13014" x="8786813" y="4075113"/>
          <p14:tracePt t="13017" x="8794750" y="4067175"/>
          <p14:tracePt t="13025" x="8794750" y="4059238"/>
          <p14:tracePt t="13033" x="8786813" y="4043363"/>
          <p14:tracePt t="13041" x="8739188" y="4019550"/>
          <p14:tracePt t="13049" x="8691563" y="4003675"/>
          <p14:tracePt t="13057" x="8683625" y="3995738"/>
          <p14:tracePt t="13065" x="8675688" y="3995738"/>
          <p14:tracePt t="13129" x="8651875" y="4003675"/>
          <p14:tracePt t="13137" x="8620125" y="4027488"/>
          <p14:tracePt t="13145" x="8588375" y="4043363"/>
          <p14:tracePt t="13153" x="8548688" y="4059238"/>
          <p14:tracePt t="13161" x="8515350" y="4067175"/>
          <p14:tracePt t="13169" x="8467725" y="4075113"/>
          <p14:tracePt t="13177" x="8435975" y="4083050"/>
          <p14:tracePt t="13185" x="8396288" y="4090988"/>
          <p14:tracePt t="13193" x="8356600" y="4090988"/>
          <p14:tracePt t="13202" x="8324850" y="4098925"/>
          <p14:tracePt t="13210" x="8301038" y="4098925"/>
          <p14:tracePt t="13218" x="8285163" y="4106863"/>
          <p14:tracePt t="13227" x="8269288" y="4106863"/>
          <p14:tracePt t="13233" x="8261350" y="4106863"/>
          <p14:tracePt t="13241" x="8245475" y="4114800"/>
          <p14:tracePt t="13249" x="8237538" y="4122738"/>
          <p14:tracePt t="13259" x="8221663" y="4130675"/>
          <p14:tracePt t="13265" x="8205788" y="4146550"/>
          <p14:tracePt t="13273" x="8180388" y="4154488"/>
          <p14:tracePt t="13281" x="8140700" y="4178300"/>
          <p14:tracePt t="13291" x="8101013" y="4194175"/>
          <p14:tracePt t="13297" x="8029575" y="4210050"/>
          <p14:tracePt t="13305" x="7950200" y="4225925"/>
          <p14:tracePt t="13313" x="7854950" y="4233863"/>
          <p14:tracePt t="13321" x="7742238" y="4241800"/>
          <p14:tracePt t="13330" x="7639050" y="4265613"/>
          <p14:tracePt t="13337" x="7559675" y="4273550"/>
          <p14:tracePt t="13345" x="7519988" y="4273550"/>
          <p14:tracePt t="13354" x="7486650" y="4273550"/>
          <p14:tracePt t="13361" x="7470775" y="4273550"/>
          <p14:tracePt t="13401" x="7470775" y="4265613"/>
          <p14:tracePt t="13409" x="7470775" y="4257675"/>
          <p14:tracePt t="13425" x="7470775" y="4249738"/>
          <p14:tracePt t="13433" x="7470775" y="4233863"/>
          <p14:tracePt t="13441" x="7470775" y="4225925"/>
          <p14:tracePt t="13451" x="7470775" y="4210050"/>
          <p14:tracePt t="13457" x="7470775" y="4194175"/>
          <p14:tracePt t="13465" x="7486650" y="4178300"/>
          <p14:tracePt t="13473" x="7512050" y="4162425"/>
          <p14:tracePt t="13481" x="7551738" y="4138613"/>
          <p14:tracePt t="13492" x="7591425" y="4130675"/>
          <p14:tracePt t="13497" x="7646988" y="4122738"/>
          <p14:tracePt t="13505" x="7686675" y="4114800"/>
          <p14:tracePt t="13513" x="7702550" y="4106863"/>
          <p14:tracePt t="13521" x="7710488" y="4106863"/>
          <p14:tracePt t="13529" x="7726363" y="4106863"/>
          <p14:tracePt t="13537" x="7742238" y="4098925"/>
          <p14:tracePt t="13546" x="7805738" y="4083050"/>
          <p14:tracePt t="13553" x="7870825" y="4075113"/>
          <p14:tracePt t="13561" x="7942263" y="4059238"/>
          <p14:tracePt t="13569" x="8029575" y="4043363"/>
          <p14:tracePt t="13577" x="8101013" y="4027488"/>
          <p14:tracePt t="13585" x="8124825" y="4011613"/>
          <p14:tracePt t="13593" x="8140700" y="4003675"/>
          <p14:tracePt t="13601" x="8148638" y="4003675"/>
          <p14:tracePt t="13649" x="8156575" y="4003675"/>
          <p14:tracePt t="13657" x="8197850" y="3995738"/>
          <p14:tracePt t="13665" x="8245475" y="3995738"/>
          <p14:tracePt t="13673" x="8277225" y="3995738"/>
          <p14:tracePt t="13681" x="8308975" y="3995738"/>
          <p14:tracePt t="13692" x="8324850" y="3987800"/>
          <p14:tracePt t="13701" x="8332788" y="3987800"/>
          <p14:tracePt t="13745" x="8332788" y="3979863"/>
          <p14:tracePt t="13753" x="8308975" y="3948113"/>
          <p14:tracePt t="13761" x="8261350" y="3914775"/>
          <p14:tracePt t="13769" x="8237538" y="3906838"/>
          <p14:tracePt t="13777" x="8237538" y="3898900"/>
          <p14:tracePt t="13801" x="8237538" y="3890963"/>
          <p14:tracePt t="13849" x="8229600" y="3883025"/>
          <p14:tracePt t="13857" x="8140700" y="3875088"/>
          <p14:tracePt t="13865" x="8069263" y="3867150"/>
          <p14:tracePt t="13873" x="7981950" y="3859213"/>
          <p14:tracePt t="13881" x="7910513" y="3859213"/>
          <p14:tracePt t="13889" x="7854950" y="3859213"/>
          <p14:tracePt t="13897" x="7805738" y="3875088"/>
          <p14:tracePt t="13905" x="7758113" y="3883025"/>
          <p14:tracePt t="13914" x="7726363" y="3898900"/>
          <p14:tracePt t="13921" x="7678738" y="3914775"/>
          <p14:tracePt t="13930" x="7654925" y="3922713"/>
          <p14:tracePt t="13942" x="7646988" y="3922713"/>
          <p14:tracePt t="14025" x="7583488" y="3922713"/>
          <p14:tracePt t="14033" x="7519988" y="3922713"/>
          <p14:tracePt t="14041" x="7462838" y="3914775"/>
          <p14:tracePt t="14049" x="7423150" y="3906838"/>
          <p14:tracePt t="14058" x="7399338" y="3898900"/>
          <p14:tracePt t="14065" x="7383463" y="3898900"/>
          <p14:tracePt t="14075" x="7375525" y="3898900"/>
          <p14:tracePt t="14122" x="7375525" y="3890963"/>
          <p14:tracePt t="14131" x="7391400" y="3883025"/>
          <p14:tracePt t="14137" x="7391400" y="3875088"/>
          <p14:tracePt t="14153" x="7399338" y="3867150"/>
          <p14:tracePt t="14161" x="7399338" y="3859213"/>
          <p14:tracePt t="14169" x="7415213" y="3851275"/>
          <p14:tracePt t="14177" x="7431088" y="3843338"/>
          <p14:tracePt t="14185" x="7454900" y="3827463"/>
          <p14:tracePt t="14194" x="7478713" y="3819525"/>
          <p14:tracePt t="14202" x="7527925" y="3819525"/>
          <p14:tracePt t="14210" x="7575550" y="3819525"/>
          <p14:tracePt t="14218" x="7639050" y="3819525"/>
          <p14:tracePt t="14226" x="7710488" y="3843338"/>
          <p14:tracePt t="14233" x="7766050" y="3851275"/>
          <p14:tracePt t="14241" x="7821613" y="3859213"/>
          <p14:tracePt t="14249" x="7878763" y="3875088"/>
          <p14:tracePt t="14257" x="7950200" y="3890963"/>
          <p14:tracePt t="14265" x="8013700" y="3906838"/>
          <p14:tracePt t="14274" x="8093075" y="3922713"/>
          <p14:tracePt t="14281" x="8156575" y="3938588"/>
          <p14:tracePt t="14290" x="8197850" y="3956050"/>
          <p14:tracePt t="14297" x="8245475" y="3971925"/>
          <p14:tracePt t="14310" x="8301038" y="3995738"/>
          <p14:tracePt t="14314" x="8364538" y="4011613"/>
          <p14:tracePt t="14322" x="8420100" y="4027488"/>
          <p14:tracePt t="14330" x="8467725" y="4043363"/>
          <p14:tracePt t="14340" x="8491538" y="4043363"/>
          <p14:tracePt t="14345" x="8523288" y="4051300"/>
          <p14:tracePt t="14354" x="8548688" y="4067175"/>
          <p14:tracePt t="14361" x="8580438" y="4083050"/>
          <p14:tracePt t="14369" x="8604250" y="4106863"/>
          <p14:tracePt t="14377" x="8659813" y="4146550"/>
          <p14:tracePt t="14385" x="8691563" y="4186238"/>
          <p14:tracePt t="14393" x="8747125" y="4241800"/>
          <p14:tracePt t="14401" x="8786813" y="4273550"/>
          <p14:tracePt t="14409" x="8834438" y="4322763"/>
          <p14:tracePt t="14417" x="8891588" y="4362450"/>
          <p14:tracePt t="14425" x="8931275" y="4394200"/>
          <p14:tracePt t="14433" x="8970963" y="4410075"/>
          <p14:tracePt t="14441" x="9026525" y="4449763"/>
          <p14:tracePt t="14449" x="9105900" y="4481513"/>
          <p14:tracePt t="14457" x="9201150" y="4513263"/>
          <p14:tracePt t="14465" x="9305925" y="4521200"/>
          <p14:tracePt t="14473" x="9432925" y="4521200"/>
          <p14:tracePt t="14481" x="9744075" y="4521200"/>
          <p14:tracePt t="14492" x="10118725" y="4473575"/>
          <p14:tracePt t="14497" x="10334625" y="4425950"/>
          <p14:tracePt t="14505" x="10437813" y="4354513"/>
          <p14:tracePt t="14513" x="10596563" y="4217988"/>
          <p14:tracePt t="14521" x="10788650" y="4106863"/>
          <p14:tracePt t="14529" x="10875963" y="4035425"/>
          <p14:tracePt t="14537" x="10875963" y="3979863"/>
          <p14:tracePt t="14545" x="10875963" y="3930650"/>
          <p14:tracePt t="14553" x="10860088" y="3906838"/>
          <p14:tracePt t="14561" x="10852150" y="3898900"/>
          <p14:tracePt t="14569" x="10844213" y="3890963"/>
          <p14:tracePt t="14577" x="10836275" y="3890963"/>
          <p14:tracePt t="14650" x="10852150" y="3883025"/>
          <p14:tracePt t="14657" x="10891838" y="3867150"/>
          <p14:tracePt t="14666" x="10915650" y="3859213"/>
          <p14:tracePt t="14673" x="10923588" y="3851275"/>
          <p14:tracePt t="14681" x="10939463" y="3843338"/>
          <p14:tracePt t="14690" x="10939463" y="3835400"/>
          <p14:tracePt t="14697" x="10947400" y="3835400"/>
          <p14:tracePt t="14721" x="10923588" y="3819525"/>
          <p14:tracePt t="14729" x="10868025" y="3803650"/>
          <p14:tracePt t="14737" x="10844213" y="3795713"/>
          <p14:tracePt t="14745" x="10836275" y="3795713"/>
          <p14:tracePt t="14761" x="10828338" y="3795713"/>
          <p14:tracePt t="14769" x="10796588" y="3795713"/>
          <p14:tracePt t="14777" x="10772775" y="3811588"/>
          <p14:tracePt t="14785" x="10725150" y="3835400"/>
          <p14:tracePt t="14793" x="10685463" y="3859213"/>
          <p14:tracePt t="14801" x="10661650" y="3867150"/>
          <p14:tracePt t="14809" x="10637838" y="3883025"/>
          <p14:tracePt t="14817" x="10620375" y="3898900"/>
          <p14:tracePt t="14825" x="10604500" y="3898900"/>
          <p14:tracePt t="14833" x="10604500" y="3906838"/>
          <p14:tracePt t="14842" x="10588625" y="3906838"/>
          <p14:tracePt t="14849" x="10580688" y="3914775"/>
          <p14:tracePt t="14857" x="10564813" y="3922713"/>
          <p14:tracePt t="14865" x="10541000" y="3930650"/>
          <p14:tracePt t="14873" x="10493375" y="3930650"/>
          <p14:tracePt t="14881" x="10453688" y="3938588"/>
          <p14:tracePt t="14890" x="10406063" y="3948113"/>
          <p14:tracePt t="14897" x="10374313" y="3956050"/>
          <p14:tracePt t="14905" x="10350500" y="3963988"/>
          <p14:tracePt t="14913" x="10334625" y="3963988"/>
          <p14:tracePt t="14922" x="10310813" y="3963988"/>
          <p14:tracePt t="14931" x="10287000" y="3971925"/>
          <p14:tracePt t="14942" x="10261600" y="3971925"/>
          <p14:tracePt t="14948" x="10237788" y="3971925"/>
          <p14:tracePt t="14953" x="10213975" y="3971925"/>
          <p14:tracePt t="14961" x="10174288" y="3971925"/>
          <p14:tracePt t="14969" x="10142538" y="3963988"/>
          <p14:tracePt t="14977" x="10102850" y="3956050"/>
          <p14:tracePt t="14985" x="10086975" y="3956050"/>
          <p14:tracePt t="14993" x="10079038" y="3956050"/>
          <p14:tracePt t="15001" x="10071100" y="3956050"/>
          <p14:tracePt t="15186" x="10142538" y="3979863"/>
          <p14:tracePt t="15194" x="10198100" y="3987800"/>
          <p14:tracePt t="15201" x="10229850" y="3995738"/>
          <p14:tracePt t="15209" x="10261600" y="3995738"/>
          <p14:tracePt t="15217" x="10279063" y="3995738"/>
          <p14:tracePt t="15225" x="10294938" y="3995738"/>
          <p14:tracePt t="15242" x="10310813" y="3995738"/>
          <p14:tracePt t="15250" x="10326688" y="3995738"/>
          <p14:tracePt t="15259" x="10350500" y="3995738"/>
          <p14:tracePt t="15266" x="10382250" y="4003675"/>
          <p14:tracePt t="15277" x="10429875" y="4003675"/>
          <p14:tracePt t="15281" x="10477500" y="4011613"/>
          <p14:tracePt t="15290" x="10525125" y="4011613"/>
          <p14:tracePt t="15297" x="10556875" y="4019550"/>
          <p14:tracePt t="15305" x="10588625" y="4027488"/>
          <p14:tracePt t="15313" x="10596563" y="4027488"/>
          <p14:tracePt t="15325" x="10604500" y="4027488"/>
          <p14:tracePt t="15370" x="10612438" y="4019550"/>
          <p14:tracePt t="15378" x="10620375" y="3987800"/>
          <p14:tracePt t="15387" x="10629900" y="3963988"/>
          <p14:tracePt t="15393" x="10629900" y="3948113"/>
          <p14:tracePt t="15401" x="10637838" y="3930650"/>
          <p14:tracePt t="15410" x="10637838" y="3914775"/>
          <p14:tracePt t="15418" x="10645775" y="3906838"/>
          <p14:tracePt t="15426" x="10645775" y="3883025"/>
          <p14:tracePt t="15434" x="10645775" y="3867150"/>
          <p14:tracePt t="15442" x="10620375" y="3843338"/>
          <p14:tracePt t="15450" x="10564813" y="3803650"/>
          <p14:tracePt t="15457" x="10493375" y="3756025"/>
          <p14:tracePt t="15465" x="10366375" y="3700463"/>
          <p14:tracePt t="15473" x="10118725" y="3605213"/>
          <p14:tracePt t="15481" x="9815513" y="3500438"/>
          <p14:tracePt t="15490" x="9585325" y="3460750"/>
          <p14:tracePt t="15497" x="9488488" y="3460750"/>
          <p14:tracePt t="15505" x="9440863" y="3460750"/>
          <p14:tracePt t="15513" x="9401175" y="3468688"/>
          <p14:tracePt t="15521" x="9385300" y="3476625"/>
          <p14:tracePt t="15529" x="9369425" y="3476625"/>
          <p14:tracePt t="15593" x="9377363" y="3476625"/>
          <p14:tracePt t="15601" x="9385300" y="3476625"/>
          <p14:tracePt t="15609" x="9393238" y="3476625"/>
          <p14:tracePt t="15626" x="9401175" y="3468688"/>
          <p14:tracePt t="15638" x="9401175" y="3460750"/>
          <p14:tracePt t="15641" x="9432925" y="3436938"/>
          <p14:tracePt t="15649" x="9480550" y="3405188"/>
          <p14:tracePt t="15657" x="9544050" y="3381375"/>
          <p14:tracePt t="15666" x="9617075" y="3341688"/>
          <p14:tracePt t="15673" x="9680575" y="3302000"/>
          <p14:tracePt t="15681" x="9752013" y="3262313"/>
          <p14:tracePt t="15690" x="9775825" y="3236913"/>
          <p14:tracePt t="15697" x="9807575" y="3213100"/>
          <p14:tracePt t="15705" x="9815513" y="3205163"/>
          <p14:tracePt t="15714" x="9823450" y="3205163"/>
          <p14:tracePt t="15721" x="9831388" y="3189288"/>
          <p14:tracePt t="15730" x="9839325" y="3189288"/>
          <p14:tracePt t="15737" x="9871075" y="3181350"/>
          <p14:tracePt t="15745" x="9902825" y="3165475"/>
          <p14:tracePt t="15753" x="9926638" y="3149600"/>
          <p14:tracePt t="15761" x="9952038" y="3149600"/>
          <p14:tracePt t="15769" x="9967913" y="3133725"/>
          <p14:tracePt t="15777" x="9975850" y="3133725"/>
          <p14:tracePt t="15785" x="9983788" y="3133725"/>
          <p14:tracePt t="15793" x="9983788" y="3125788"/>
          <p14:tracePt t="15801" x="9991725" y="3125788"/>
          <p14:tracePt t="15809" x="9999663" y="3117850"/>
          <p14:tracePt t="15817" x="10015538" y="3109913"/>
          <p14:tracePt t="15825" x="10031413" y="3109913"/>
          <p14:tracePt t="15834" x="10047288" y="3109913"/>
          <p14:tracePt t="15843" x="10055225" y="3109913"/>
          <p14:tracePt t="15849" x="10063163" y="3109913"/>
          <p14:tracePt t="15857" x="10071100" y="3109913"/>
          <p14:tracePt t="15874" x="10079038" y="3109913"/>
          <p14:tracePt t="15881" x="10086975" y="3109913"/>
          <p14:tracePt t="15889" x="10094913" y="3109913"/>
          <p14:tracePt t="15905" x="10102850" y="3109913"/>
          <p14:tracePt t="15937" x="10110788" y="3101975"/>
          <p14:tracePt t="15948" x="10118725" y="3101975"/>
          <p14:tracePt t="15953" x="10134600" y="3094038"/>
          <p14:tracePt t="15962" x="10142538" y="3094038"/>
          <p14:tracePt t="15969" x="10142538" y="3086100"/>
          <p14:tracePt t="15979" x="10150475" y="3086100"/>
          <p14:tracePt t="16026" x="10158413" y="3078163"/>
          <p14:tracePt t="16033" x="10182225" y="3070225"/>
          <p14:tracePt t="16041" x="10190163" y="3054350"/>
          <p14:tracePt t="16049" x="10206038" y="3054350"/>
          <p14:tracePt t="16058" x="10213975" y="3046413"/>
          <p14:tracePt t="16121" x="10213975" y="3038475"/>
          <p14:tracePt t="16129" x="10206038" y="3038475"/>
          <p14:tracePt t="16137" x="10190163" y="3038475"/>
          <p14:tracePt t="16145" x="10174288" y="3038475"/>
          <p14:tracePt t="16153" x="10158413" y="3038475"/>
          <p14:tracePt t="16161" x="10150475" y="3038475"/>
          <p14:tracePt t="16169" x="10142538" y="3038475"/>
          <p14:tracePt t="16177" x="10126663" y="3038475"/>
          <p14:tracePt t="16193" x="10118725" y="3038475"/>
          <p14:tracePt t="16201" x="10102850" y="3038475"/>
          <p14:tracePt t="16209" x="10094913" y="3038475"/>
          <p14:tracePt t="16217" x="10079038" y="3038475"/>
          <p14:tracePt t="16225" x="10063163" y="3046413"/>
          <p14:tracePt t="16233" x="10047288" y="3062288"/>
          <p14:tracePt t="16242" x="10031413" y="3086100"/>
          <p14:tracePt t="16250" x="10007600" y="3117850"/>
          <p14:tracePt t="16263" x="9991725" y="3133725"/>
          <p14:tracePt t="16265" x="9975850" y="3149600"/>
          <p14:tracePt t="16274" x="9975850" y="3173413"/>
          <p14:tracePt t="16281" x="9975850" y="3181350"/>
          <p14:tracePt t="16290" x="9975850" y="3189288"/>
          <p14:tracePt t="16297" x="9991725" y="3213100"/>
          <p14:tracePt t="16306" x="10039350" y="3262313"/>
          <p14:tracePt t="16313" x="10110788" y="3309938"/>
          <p14:tracePt t="16323" x="10182225" y="3357563"/>
          <p14:tracePt t="16329" x="10229850" y="3389313"/>
          <p14:tracePt t="16340" x="10261600" y="3397250"/>
          <p14:tracePt t="16346" x="10269538" y="3397250"/>
          <p14:tracePt t="16370" x="10269538" y="3389313"/>
          <p14:tracePt t="16753" x="10269538" y="3421063"/>
          <p14:tracePt t="16761" x="10269538" y="3429000"/>
          <p14:tracePt t="16857" x="10279063" y="3429000"/>
          <p14:tracePt t="16865" x="10326688" y="3429000"/>
          <p14:tracePt t="16873" x="10358438" y="3429000"/>
          <p14:tracePt t="16881" x="10398125" y="3429000"/>
          <p14:tracePt t="16889" x="10421938" y="3429000"/>
          <p14:tracePt t="16897" x="10437813" y="3421063"/>
          <p14:tracePt t="16905" x="10445750" y="3413125"/>
          <p14:tracePt t="16913" x="10453688" y="3405188"/>
          <p14:tracePt t="16969" x="10453688" y="3397250"/>
          <p14:tracePt t="17033" x="10453688" y="3413125"/>
          <p14:tracePt t="17041" x="10453688" y="3421063"/>
          <p14:tracePt t="17049" x="10453688" y="3444875"/>
          <p14:tracePt t="17057" x="10453688" y="3452813"/>
          <p14:tracePt t="17065" x="10445750" y="3468688"/>
          <p14:tracePt t="17073" x="10437813" y="3484563"/>
          <p14:tracePt t="17081" x="10429875" y="3492500"/>
          <p14:tracePt t="17089" x="10406063" y="3500438"/>
          <p14:tracePt t="17097" x="10374313" y="3508375"/>
          <p14:tracePt t="17105" x="10350500" y="3524250"/>
          <p14:tracePt t="17113" x="10326688" y="3532188"/>
          <p14:tracePt t="17121" x="10294938" y="3540125"/>
          <p14:tracePt t="17130" x="10287000" y="3556000"/>
          <p14:tracePt t="17137" x="10279063" y="3563938"/>
          <p14:tracePt t="17145" x="10261600" y="3579813"/>
          <p14:tracePt t="17153" x="10253663" y="3595688"/>
          <p14:tracePt t="17161" x="10253663" y="3613150"/>
          <p14:tracePt t="17169" x="10245725" y="3629025"/>
          <p14:tracePt t="17177" x="10245725" y="3644900"/>
          <p14:tracePt t="17185" x="10237788" y="3668713"/>
          <p14:tracePt t="17193" x="10237788" y="3676650"/>
          <p14:tracePt t="17201" x="10229850" y="3692525"/>
          <p14:tracePt t="17209" x="10221913" y="3708400"/>
          <p14:tracePt t="17217" x="10213975" y="3724275"/>
          <p14:tracePt t="17225" x="10213975" y="3748088"/>
          <p14:tracePt t="17233" x="10221913" y="3771900"/>
          <p14:tracePt t="17241" x="10253663" y="3819525"/>
          <p14:tracePt t="17249" x="10287000" y="3867150"/>
          <p14:tracePt t="17258" x="10318750" y="3906838"/>
          <p14:tracePt t="17265" x="10342563" y="3930650"/>
          <p14:tracePt t="17274" x="10350500" y="3971925"/>
          <p14:tracePt t="17281" x="10366375" y="3995738"/>
          <p14:tracePt t="17291" x="10374313" y="4019550"/>
          <p14:tracePt t="17297" x="10390188" y="4059238"/>
          <p14:tracePt t="17305" x="10421938" y="4106863"/>
          <p14:tracePt t="17313" x="10445750" y="4154488"/>
          <p14:tracePt t="17321" x="10469563" y="4186238"/>
          <p14:tracePt t="17329" x="10493375" y="4217988"/>
          <p14:tracePt t="17337" x="10501313" y="4241800"/>
          <p14:tracePt t="17346" x="10509250" y="4257675"/>
          <p14:tracePt t="17353" x="10517188" y="4273550"/>
          <p14:tracePt t="17369" x="10525125" y="4281488"/>
          <p14:tracePt t="17377" x="10525125" y="4291013"/>
          <p14:tracePt t="17497" x="10556875" y="4298950"/>
          <p14:tracePt t="17505" x="10612438" y="4322763"/>
          <p14:tracePt t="17513" x="10661650" y="4330700"/>
          <p14:tracePt t="17521" x="10685463" y="4330700"/>
          <p14:tracePt t="17529" x="10693400" y="4330700"/>
          <p14:tracePt t="17538" x="10701338" y="4330700"/>
          <p14:tracePt t="17705" x="10693400" y="4330700"/>
          <p14:tracePt t="17713" x="10677525" y="4338638"/>
          <p14:tracePt t="17721" x="10661650" y="4346575"/>
          <p14:tracePt t="17730" x="10653713" y="4346575"/>
          <p14:tracePt t="17738" x="10629900" y="4354513"/>
          <p14:tracePt t="17746" x="10620375" y="4362450"/>
          <p14:tracePt t="17753" x="10612438" y="4370388"/>
          <p14:tracePt t="17761" x="10596563" y="4370388"/>
          <p14:tracePt t="17770" x="10588625" y="4370388"/>
          <p14:tracePt t="17777" x="10572750" y="4370388"/>
          <p14:tracePt t="17785" x="10556875" y="4378325"/>
          <p14:tracePt t="17793" x="10525125" y="4378325"/>
          <p14:tracePt t="17801" x="10501313" y="4378325"/>
          <p14:tracePt t="17809" x="10485438" y="4378325"/>
          <p14:tracePt t="17817" x="10461625" y="4378325"/>
          <p14:tracePt t="17825" x="10453688" y="4378325"/>
          <p14:tracePt t="17833" x="10445750" y="4378325"/>
          <p14:tracePt t="17841" x="10429875" y="4378325"/>
          <p14:tracePt t="17849" x="10414000" y="4378325"/>
          <p14:tracePt t="17874" x="10406063" y="4378325"/>
          <p14:tracePt t="17897" x="10398125" y="4378325"/>
          <p14:tracePt t="17905" x="10390188" y="4378325"/>
          <p14:tracePt t="17913" x="10382250" y="4378325"/>
          <p14:tracePt t="17929" x="10374313" y="4386263"/>
          <p14:tracePt t="17956" x="10366375" y="4386263"/>
          <p14:tracePt t="18177" x="10342563" y="4394200"/>
          <p14:tracePt t="18186" x="10334625" y="4402138"/>
          <p14:tracePt t="18225" x="10326688" y="4410075"/>
          <p14:tracePt t="18233" x="10326688" y="4425950"/>
          <p14:tracePt t="18265" x="10326688" y="4433888"/>
          <p14:tracePt t="18377" x="10318750" y="4433888"/>
          <p14:tracePt t="18401" x="10310813" y="4433888"/>
          <p14:tracePt t="18425" x="10310813" y="4449763"/>
          <p14:tracePt t="18433" x="10310813" y="4465638"/>
          <p14:tracePt t="18441" x="10310813" y="4473575"/>
          <p14:tracePt t="18457" x="10310813" y="4481513"/>
          <p14:tracePt t="18473" x="10310813" y="4489450"/>
          <p14:tracePt t="18481" x="10294938" y="4489450"/>
          <p14:tracePt t="18490" x="10287000" y="4489450"/>
          <p14:tracePt t="18497" x="10279063" y="4489450"/>
          <p14:tracePt t="18505" x="10253663" y="4497388"/>
          <p14:tracePt t="18513" x="10213975" y="4505325"/>
          <p14:tracePt t="18521" x="10190163" y="4513263"/>
          <p14:tracePt t="18529" x="10166350" y="4521200"/>
          <p14:tracePt t="18538" x="10142538" y="4537075"/>
          <p14:tracePt t="18546" x="10118725" y="4545013"/>
          <p14:tracePt t="18553" x="10110788" y="4545013"/>
          <p14:tracePt t="18561" x="10102850" y="4552950"/>
          <p14:tracePt t="18577" x="10094913" y="4560888"/>
          <p14:tracePt t="18657" x="10079038" y="4560888"/>
          <p14:tracePt t="18666" x="10055225" y="4560888"/>
          <p14:tracePt t="18673" x="10031413" y="4560888"/>
          <p14:tracePt t="18682" x="10007600" y="4560888"/>
          <p14:tracePt t="18689" x="9975850" y="4560888"/>
          <p14:tracePt t="18697" x="9952038" y="4560888"/>
          <p14:tracePt t="18705" x="9926638" y="4560888"/>
          <p14:tracePt t="18713" x="9910763" y="4560888"/>
          <p14:tracePt t="18753" x="9902825" y="4560888"/>
          <p14:tracePt t="19314" x="9902825" y="4552950"/>
          <p14:tracePt t="19321" x="9902825" y="4545013"/>
          <p14:tracePt t="19345" x="9902825" y="4537075"/>
          <p14:tracePt t="19369" x="9902825" y="4529138"/>
          <p14:tracePt t="19377" x="9894888" y="4513263"/>
          <p14:tracePt t="19385" x="9886950" y="4505325"/>
          <p14:tracePt t="19393" x="9879013" y="4497388"/>
          <p14:tracePt t="19561" x="9879013" y="4489450"/>
          <p14:tracePt t="19569" x="9879013" y="4481513"/>
          <p14:tracePt t="19577" x="9879013" y="4465638"/>
          <p14:tracePt t="19585" x="9879013" y="4449763"/>
          <p14:tracePt t="19601" x="9879013" y="4441825"/>
          <p14:tracePt t="19625" x="9879013" y="4433888"/>
          <p14:tracePt t="19641" x="9886950" y="4433888"/>
          <p14:tracePt t="19649" x="9886950" y="4425950"/>
          <p14:tracePt t="19657" x="9894888" y="4425950"/>
          <p14:tracePt t="19665" x="9894888" y="4418013"/>
          <p14:tracePt t="19681" x="9894888" y="4410075"/>
          <p14:tracePt t="19689" x="9894888" y="4402138"/>
          <p14:tracePt t="19698" x="9902825" y="4394200"/>
          <p14:tracePt t="19705" x="9910763" y="4378325"/>
          <p14:tracePt t="19713" x="9910763" y="4362450"/>
          <p14:tracePt t="19721" x="9910763" y="4346575"/>
          <p14:tracePt t="19729" x="9910763" y="4338638"/>
          <p14:tracePt t="19737" x="9910763" y="4322763"/>
          <p14:tracePt t="19746" x="9910763" y="4298950"/>
          <p14:tracePt t="19753" x="9910763" y="4265613"/>
          <p14:tracePt t="19761" x="9910763" y="4233863"/>
          <p14:tracePt t="19769" x="9910763" y="4186238"/>
          <p14:tracePt t="19777" x="9910763" y="4130675"/>
          <p14:tracePt t="19785" x="9926638" y="4067175"/>
          <p14:tracePt t="19793" x="9944100" y="4019550"/>
          <p14:tracePt t="19801" x="9959975" y="3963988"/>
          <p14:tracePt t="19809" x="9983788" y="3922713"/>
          <p14:tracePt t="19817" x="9983788" y="3875088"/>
          <p14:tracePt t="19825" x="9999663" y="3827463"/>
          <p14:tracePt t="19833" x="9999663" y="3787775"/>
          <p14:tracePt t="19842" x="9999663" y="3740150"/>
          <p14:tracePt t="19849" x="9999663" y="3700463"/>
          <p14:tracePt t="19858" x="9999663" y="3636963"/>
          <p14:tracePt t="19866" x="9975850" y="3579813"/>
          <p14:tracePt t="19875" x="9959975" y="3524250"/>
          <p14:tracePt t="19881" x="9944100" y="3484563"/>
          <p14:tracePt t="19889" x="9936163" y="3460750"/>
          <p14:tracePt t="19897" x="9926638" y="3444875"/>
          <p14:tracePt t="19905" x="9918700" y="3421063"/>
          <p14:tracePt t="19913" x="9902825" y="3397250"/>
          <p14:tracePt t="19921" x="9879013" y="3357563"/>
          <p14:tracePt t="19929" x="9831388" y="3302000"/>
          <p14:tracePt t="19937" x="9775825" y="3228975"/>
          <p14:tracePt t="19957" x="9632950" y="3078163"/>
          <p14:tracePt t="19961" x="9585325" y="3022600"/>
          <p14:tracePt t="19969" x="9551988" y="2982913"/>
          <p14:tracePt t="19977" x="9544050" y="2959100"/>
          <p14:tracePt t="19985" x="9536113" y="2935288"/>
          <p14:tracePt t="19993" x="9528175" y="2909888"/>
          <p14:tracePt t="20001" x="9520238" y="2870200"/>
          <p14:tracePt t="20009" x="9512300" y="2838450"/>
          <p14:tracePt t="20017" x="9512300" y="2814638"/>
          <p14:tracePt t="20025" x="9504363" y="2782888"/>
          <p14:tracePt t="20033" x="9504363" y="2759075"/>
          <p14:tracePt t="20042" x="9504363" y="2735263"/>
          <p14:tracePt t="20049" x="9504363" y="2711450"/>
          <p14:tracePt t="20058" x="9504363" y="2679700"/>
          <p14:tracePt t="20065" x="9504363" y="2624138"/>
          <p14:tracePt t="20075" x="9504363" y="2566988"/>
          <p14:tracePt t="20081" x="9504363" y="2519363"/>
          <p14:tracePt t="20089" x="9504363" y="2471738"/>
          <p14:tracePt t="20097" x="9528175" y="2416175"/>
          <p14:tracePt t="20105" x="9559925" y="2368550"/>
          <p14:tracePt t="20113" x="9609138" y="2297113"/>
          <p14:tracePt t="20121" x="9648825" y="2249488"/>
          <p14:tracePt t="20129" x="9680575" y="2208213"/>
          <p14:tracePt t="20137" x="9712325" y="2160588"/>
          <p14:tracePt t="20147" x="9736138" y="2128838"/>
          <p14:tracePt t="20154" x="9752013" y="2097088"/>
          <p14:tracePt t="20162" x="9759950" y="2089150"/>
          <p14:tracePt t="20170" x="9767888" y="2081213"/>
          <p14:tracePt t="20178" x="9767888" y="2065338"/>
          <p14:tracePt t="20233" x="9775825" y="2049463"/>
          <p14:tracePt t="20241" x="9783763" y="2033588"/>
          <p14:tracePt t="20249" x="9799638" y="2025650"/>
          <p14:tracePt t="20257" x="9799638" y="2017713"/>
          <p14:tracePt t="20265" x="9807575" y="2017713"/>
          <p14:tracePt t="20290" x="9815513" y="2017713"/>
          <p14:tracePt t="20329" x="9815513" y="2009775"/>
          <p14:tracePt t="20346" x="9815513" y="2017713"/>
          <p14:tracePt t="20354" x="9815513" y="2057400"/>
          <p14:tracePt t="20361" x="9815513" y="2089150"/>
          <p14:tracePt t="20369" x="9815513" y="2120900"/>
          <p14:tracePt t="20377" x="9815513" y="2152650"/>
          <p14:tracePt t="20385" x="9815513" y="2176463"/>
          <p14:tracePt t="20393" x="9807575" y="2216150"/>
          <p14:tracePt t="20401" x="9807575" y="2241550"/>
          <p14:tracePt t="20410" x="9791700" y="2265363"/>
          <p14:tracePt t="20418" x="9783763" y="2281238"/>
          <p14:tracePt t="20426" x="9775825" y="2305050"/>
          <p14:tracePt t="20434" x="9767888" y="2328863"/>
          <p14:tracePt t="20442" x="9759950" y="2344738"/>
          <p14:tracePt t="20450" x="9752013" y="2360613"/>
          <p14:tracePt t="20457" x="9736138" y="2384425"/>
          <p14:tracePt t="20465" x="9728200" y="2408238"/>
          <p14:tracePt t="20473" x="9720263" y="2439988"/>
          <p14:tracePt t="20481" x="9720263" y="2495550"/>
          <p14:tracePt t="20490" x="9720263" y="2584450"/>
          <p14:tracePt t="20497" x="9744075" y="2687638"/>
          <p14:tracePt t="20505" x="9783763" y="2830513"/>
          <p14:tracePt t="20513" x="9815513" y="2959100"/>
          <p14:tracePt t="20521" x="9831388" y="3062288"/>
          <p14:tracePt t="20529" x="9839325" y="3141663"/>
          <p14:tracePt t="20537" x="9839325" y="3205163"/>
          <p14:tracePt t="20545" x="9839325" y="3244850"/>
          <p14:tracePt t="20553" x="9839325" y="3286125"/>
          <p14:tracePt t="20561" x="9839325" y="3325813"/>
          <p14:tracePt t="20569" x="9839325" y="3365500"/>
          <p14:tracePt t="20577" x="9839325" y="3389313"/>
          <p14:tracePt t="20585" x="9847263" y="3413125"/>
          <p14:tracePt t="20593" x="9855200" y="3436938"/>
          <p14:tracePt t="20601" x="9855200" y="3452813"/>
          <p14:tracePt t="20609" x="9863138" y="3476625"/>
          <p14:tracePt t="20617" x="9886950" y="3500438"/>
          <p14:tracePt t="20625" x="9910763" y="3540125"/>
          <p14:tracePt t="20634" x="9944100" y="3571875"/>
          <p14:tracePt t="20642" x="9983788" y="3613150"/>
          <p14:tracePt t="20649" x="9999663" y="3636963"/>
          <p14:tracePt t="20657" x="9999663" y="3652838"/>
          <p14:tracePt t="20665" x="10007600" y="3668713"/>
          <p14:tracePt t="20676" x="10015538" y="3676650"/>
          <p14:tracePt t="20685" x="10015538" y="3692525"/>
          <p14:tracePt t="20693" x="10015538" y="3708400"/>
          <p14:tracePt t="20700" x="10015538" y="3716338"/>
          <p14:tracePt t="20705" x="10007600" y="3732213"/>
          <p14:tracePt t="20713" x="9999663" y="3756025"/>
          <p14:tracePt t="20721" x="9983788" y="3779838"/>
          <p14:tracePt t="20729" x="9959975" y="3795713"/>
          <p14:tracePt t="20737" x="9944100" y="3827463"/>
          <p14:tracePt t="20745" x="9936163" y="3843338"/>
          <p14:tracePt t="20753" x="9918700" y="3867150"/>
          <p14:tracePt t="20761" x="9910763" y="3890963"/>
          <p14:tracePt t="20769" x="9910763" y="3906838"/>
          <p14:tracePt t="20777" x="9910763" y="3930650"/>
          <p14:tracePt t="20785" x="9910763" y="3963988"/>
          <p14:tracePt t="20793" x="9910763" y="3987800"/>
          <p14:tracePt t="20801" x="9918700" y="4011613"/>
          <p14:tracePt t="20809" x="9926638" y="4035425"/>
          <p14:tracePt t="20818" x="9926638" y="4051300"/>
          <p14:tracePt t="20833" x="9926638" y="4059238"/>
          <p14:tracePt t="20889" x="9926638" y="4067175"/>
          <p14:tracePt t="20897" x="9910763" y="4098925"/>
          <p14:tracePt t="20905" x="9910763" y="4130675"/>
          <p14:tracePt t="20913" x="9894888" y="4154488"/>
          <p14:tracePt t="20921" x="9879013" y="4194175"/>
          <p14:tracePt t="20929" x="9871075" y="4225925"/>
          <p14:tracePt t="20942" x="9871075" y="4249738"/>
          <p14:tracePt t="20947" x="9863138" y="4265613"/>
          <p14:tracePt t="20953" x="9863138" y="4273550"/>
          <p14:tracePt t="20962" x="9855200" y="4281488"/>
          <p14:tracePt t="21017" x="9855200" y="4291013"/>
          <p14:tracePt t="21033" x="9847263" y="4314825"/>
          <p14:tracePt t="21041" x="9839325" y="4338638"/>
          <p14:tracePt t="21049" x="9839325" y="4354513"/>
          <p14:tracePt t="21058" x="9839325" y="4378325"/>
          <p14:tracePt t="21065" x="9839325" y="4402138"/>
          <p14:tracePt t="21073" x="9839325" y="4418013"/>
          <p14:tracePt t="21081" x="9839325" y="4433888"/>
          <p14:tracePt t="21121" x="9839325" y="4441825"/>
          <p14:tracePt t="21522" x="9839325" y="4433888"/>
          <p14:tracePt t="21531" x="9847263" y="4425950"/>
          <p14:tracePt t="21538" x="9855200" y="4418013"/>
          <p14:tracePt t="21546" x="9863138" y="4402138"/>
          <p14:tracePt t="21569" x="9863138" y="4394200"/>
          <p14:tracePt t="21914" x="9863138" y="4386263"/>
          <p14:tracePt t="21921" x="9871075" y="4354513"/>
          <p14:tracePt t="21930" x="9871075" y="4346575"/>
          <p14:tracePt t="21947" x="9871075" y="4338638"/>
          <p14:tracePt t="22049" x="9871075" y="4322763"/>
          <p14:tracePt t="22057" x="9863138" y="4298950"/>
          <p14:tracePt t="22065" x="9863138" y="4291013"/>
          <p14:tracePt t="22073" x="9855200" y="4281488"/>
          <p14:tracePt t="22081" x="9847263" y="4265613"/>
          <p14:tracePt t="22090" x="9847263" y="4249738"/>
          <p14:tracePt t="22098" x="9847263" y="4241800"/>
          <p14:tracePt t="22106" x="9839325" y="4225925"/>
          <p14:tracePt t="22113" x="9831388" y="4210050"/>
          <p14:tracePt t="22121" x="9831388" y="4202113"/>
          <p14:tracePt t="22129" x="9823450" y="4186238"/>
          <p14:tracePt t="22137" x="9815513" y="4170363"/>
          <p14:tracePt t="22145" x="9815513" y="4162425"/>
          <p14:tracePt t="22153" x="9807575" y="4154488"/>
          <p14:tracePt t="22161" x="9799638" y="4130675"/>
          <p14:tracePt t="22169" x="9791700" y="4106863"/>
          <p14:tracePt t="22177" x="9791700" y="4083050"/>
          <p14:tracePt t="22185" x="9783763" y="4067175"/>
          <p14:tracePt t="22193" x="9775825" y="4051300"/>
          <p14:tracePt t="22201" x="9775825" y="4043363"/>
          <p14:tracePt t="22209" x="9775825" y="4027488"/>
          <p14:tracePt t="22217" x="9775825" y="4019550"/>
          <p14:tracePt t="22225" x="9775825" y="4011613"/>
          <p14:tracePt t="22241" x="9783763" y="4003675"/>
          <p14:tracePt t="22257" x="9783763" y="3995738"/>
          <p14:tracePt t="22329" x="9791700" y="3995738"/>
          <p14:tracePt t="22354" x="9807575" y="3995738"/>
          <p14:tracePt t="22369" x="9823450" y="3995738"/>
          <p14:tracePt t="22377" x="9831388" y="3995738"/>
          <p14:tracePt t="22385" x="9839325" y="3995738"/>
          <p14:tracePt t="22393" x="9847263" y="3995738"/>
          <p14:tracePt t="22401" x="9855200" y="3995738"/>
          <p14:tracePt t="22409" x="9863138" y="3995738"/>
          <p14:tracePt t="22481" x="9863138" y="3971925"/>
          <p14:tracePt t="22491" x="9863138" y="3956050"/>
          <p14:tracePt t="22499" x="9863138" y="3930650"/>
          <p14:tracePt t="22507" x="9863138" y="3914775"/>
          <p14:tracePt t="22513" x="9863138" y="3883025"/>
          <p14:tracePt t="22521" x="9855200" y="3859213"/>
          <p14:tracePt t="22529" x="9839325" y="3819525"/>
          <p14:tracePt t="22537" x="9823450" y="3795713"/>
          <p14:tracePt t="22546" x="9823450" y="3779838"/>
          <p14:tracePt t="22553" x="9823450" y="3771900"/>
          <p14:tracePt t="22569" x="9823450" y="3763963"/>
          <p14:tracePt t="22673" x="9799638" y="3795713"/>
          <p14:tracePt t="22681" x="9791700" y="3819525"/>
          <p14:tracePt t="22689" x="9775825" y="3859213"/>
          <p14:tracePt t="22697" x="9759950" y="3883025"/>
          <p14:tracePt t="22705" x="9744075" y="3922713"/>
          <p14:tracePt t="22713" x="9720263" y="3956050"/>
          <p14:tracePt t="22721" x="9704388" y="3995738"/>
          <p14:tracePt t="22729" x="9704388" y="4019550"/>
          <p14:tracePt t="22737" x="9696450" y="4043363"/>
          <p14:tracePt t="22745" x="9688513" y="4067175"/>
          <p14:tracePt t="22753" x="9688513" y="4083050"/>
          <p14:tracePt t="22761" x="9688513" y="4098925"/>
          <p14:tracePt t="22769" x="9688513" y="4114800"/>
          <p14:tracePt t="22777" x="9688513" y="4122738"/>
          <p14:tracePt t="22785" x="9688513" y="4130675"/>
          <p14:tracePt t="22793" x="9688513" y="4146550"/>
          <p14:tracePt t="22802" x="9688513" y="4162425"/>
          <p14:tracePt t="22809" x="9688513" y="4170363"/>
          <p14:tracePt t="22818" x="9688513" y="4186238"/>
          <p14:tracePt t="22826" x="9688513" y="4194175"/>
          <p14:tracePt t="22857" x="9688513" y="4202113"/>
          <p14:tracePt t="22897" x="9696450" y="4210050"/>
          <p14:tracePt t="22905" x="9704388" y="4225925"/>
          <p14:tracePt t="22914" x="9720263" y="4241800"/>
          <p14:tracePt t="22921" x="9728200" y="4249738"/>
          <p14:tracePt t="22929" x="9736138" y="4257675"/>
          <p14:tracePt t="22977" x="9752013" y="4249738"/>
          <p14:tracePt t="22985" x="9767888" y="4225925"/>
          <p14:tracePt t="22993" x="9775825" y="4202113"/>
          <p14:tracePt t="23001" x="9783763" y="4170363"/>
          <p14:tracePt t="23010" x="9783763" y="4114800"/>
          <p14:tracePt t="23017" x="9783763" y="4059238"/>
          <p14:tracePt t="23025" x="9783763" y="3995738"/>
          <p14:tracePt t="23033" x="9767888" y="3922713"/>
          <p14:tracePt t="23041" x="9752013" y="3851275"/>
          <p14:tracePt t="23049" x="9752013" y="3819525"/>
          <p14:tracePt t="23057" x="9752013" y="3787775"/>
          <p14:tracePt t="23065" x="9752013" y="3763963"/>
          <p14:tracePt t="23073" x="9752013" y="3748088"/>
          <p14:tracePt t="23081" x="9759950" y="3732213"/>
          <p14:tracePt t="23089" x="9767888" y="3716338"/>
          <p14:tracePt t="23097" x="9775825" y="3716338"/>
          <p14:tracePt t="23105" x="9775825" y="3708400"/>
          <p14:tracePt t="23113" x="9775825" y="3700463"/>
          <p14:tracePt t="23234" x="9775825" y="3716338"/>
          <p14:tracePt t="23242" x="9775825" y="3748088"/>
          <p14:tracePt t="23250" x="9775825" y="3771900"/>
          <p14:tracePt t="23262" x="9775825" y="3803650"/>
          <p14:tracePt t="23265" x="9775825" y="3835400"/>
          <p14:tracePt t="23274" x="9775825" y="3867150"/>
          <p14:tracePt t="23281" x="9775825" y="3914775"/>
          <p14:tracePt t="23290" x="9775825" y="3938588"/>
          <p14:tracePt t="23297" x="9775825" y="3971925"/>
          <p14:tracePt t="23305" x="9775825" y="3995738"/>
          <p14:tracePt t="23313" x="9775825" y="4019550"/>
          <p14:tracePt t="23323" x="9775825" y="4035425"/>
          <p14:tracePt t="23330" x="9775825" y="4051300"/>
          <p14:tracePt t="23337" x="9775825" y="4067175"/>
          <p14:tracePt t="23345" x="9775825" y="4075113"/>
          <p14:tracePt t="23354" x="9775825" y="4090988"/>
          <p14:tracePt t="23361" x="9775825" y="4098925"/>
          <p14:tracePt t="23369" x="9783763" y="4106863"/>
          <p14:tracePt t="23377" x="9783763" y="4122738"/>
          <p14:tracePt t="23385" x="9791700" y="4146550"/>
          <p14:tracePt t="23393" x="9815513" y="4170363"/>
          <p14:tracePt t="23401" x="9839325" y="4202113"/>
          <p14:tracePt t="23409" x="9863138" y="4241800"/>
          <p14:tracePt t="23417" x="9886950" y="4265613"/>
          <p14:tracePt t="23425" x="9902825" y="4281488"/>
          <p14:tracePt t="23433" x="9902825" y="4291013"/>
          <p14:tracePt t="23465" x="9910763" y="4291013"/>
          <p14:tracePt t="23513" x="9910763" y="4257675"/>
          <p14:tracePt t="23521" x="9902825" y="4217988"/>
          <p14:tracePt t="23529" x="9902825" y="4186238"/>
          <p14:tracePt t="23537" x="9902825" y="4146550"/>
          <p14:tracePt t="23545" x="9902825" y="4090988"/>
          <p14:tracePt t="23553" x="9910763" y="4035425"/>
          <p14:tracePt t="23561" x="9926638" y="3979863"/>
          <p14:tracePt t="23569" x="9936163" y="3948113"/>
          <p14:tracePt t="23577" x="9952038" y="3898900"/>
          <p14:tracePt t="23586" x="9959975" y="3875088"/>
          <p14:tracePt t="23593" x="9959975" y="3859213"/>
          <p14:tracePt t="23601" x="9967913" y="3835400"/>
          <p14:tracePt t="23609" x="9967913" y="3819525"/>
          <p14:tracePt t="23617" x="9967913" y="3811588"/>
          <p14:tracePt t="23625" x="9967913" y="3803650"/>
          <p14:tracePt t="23635" x="9967913" y="3795713"/>
          <p14:tracePt t="23641" x="9967913" y="3787775"/>
          <p14:tracePt t="23657" x="9967913" y="3779838"/>
          <p14:tracePt t="23690" x="9967913" y="3771900"/>
          <p14:tracePt t="23714" x="9967913" y="3763963"/>
          <p14:tracePt t="23737" x="9975850" y="3763963"/>
          <p14:tracePt t="23817" x="9975850" y="3795713"/>
          <p14:tracePt t="23825" x="9967913" y="3827463"/>
          <p14:tracePt t="23833" x="9952038" y="3851275"/>
          <p14:tracePt t="23841" x="9952038" y="3875088"/>
          <p14:tracePt t="23849" x="9936163" y="3906838"/>
          <p14:tracePt t="23857" x="9926638" y="3948113"/>
          <p14:tracePt t="23865" x="9910763" y="3979863"/>
          <p14:tracePt t="23873" x="9902825" y="4027488"/>
          <p14:tracePt t="23881" x="9894888" y="4051300"/>
          <p14:tracePt t="23889" x="9886950" y="4090988"/>
          <p14:tracePt t="23897" x="9886950" y="4114800"/>
          <p14:tracePt t="23906" x="9879013" y="4146550"/>
          <p14:tracePt t="23913" x="9879013" y="4170363"/>
          <p14:tracePt t="23921" x="9879013" y="4186238"/>
          <p14:tracePt t="23930" x="9871075" y="4210050"/>
          <p14:tracePt t="23937" x="9871075" y="4217988"/>
          <p14:tracePt t="23956" x="9871075" y="4233863"/>
          <p14:tracePt t="23962" x="9871075" y="4241800"/>
          <p14:tracePt t="23969" x="9863138" y="4241800"/>
          <p14:tracePt t="24098" x="9863138" y="4249738"/>
          <p14:tracePt t="24233" x="9871075" y="4202113"/>
          <p14:tracePt t="24241" x="9879013" y="4146550"/>
          <p14:tracePt t="24249" x="9894888" y="4090988"/>
          <p14:tracePt t="24257" x="9902825" y="4027488"/>
          <p14:tracePt t="24265" x="9910763" y="3963988"/>
          <p14:tracePt t="24275" x="9918700" y="3914775"/>
          <p14:tracePt t="24281" x="9918700" y="3883025"/>
          <p14:tracePt t="24289" x="9918700" y="3851275"/>
          <p14:tracePt t="24297" x="9918700" y="3843338"/>
          <p14:tracePt t="24306" x="9918700" y="3835400"/>
          <p14:tracePt t="24313" x="9918700" y="3827463"/>
          <p14:tracePt t="24321" x="9918700" y="3819525"/>
          <p14:tracePt t="24457" x="9918700" y="3827463"/>
          <p14:tracePt t="24465" x="9918700" y="3851275"/>
          <p14:tracePt t="24473" x="9918700" y="3883025"/>
          <p14:tracePt t="24481" x="9910763" y="3906838"/>
          <p14:tracePt t="24489" x="9902825" y="3930650"/>
          <p14:tracePt t="24497" x="9894888" y="3963988"/>
          <p14:tracePt t="24505" x="9886950" y="3995738"/>
          <p14:tracePt t="24513" x="9879013" y="4035425"/>
          <p14:tracePt t="24521" x="9879013" y="4067175"/>
          <p14:tracePt t="24529" x="9871075" y="4098925"/>
          <p14:tracePt t="24537" x="9871075" y="4130675"/>
          <p14:tracePt t="24545" x="9871075" y="4154488"/>
          <p14:tracePt t="24553" x="9871075" y="4162425"/>
          <p14:tracePt t="24561" x="9871075" y="4170363"/>
          <p14:tracePt t="24569" x="9871075" y="4178300"/>
          <p14:tracePt t="24585" x="9871075" y="4186238"/>
          <p14:tracePt t="24617" x="9871075" y="4194175"/>
          <p14:tracePt t="24641" x="9863138" y="4194175"/>
          <p14:tracePt t="24657" x="9863138" y="4202113"/>
          <p14:tracePt t="24961" x="9871075" y="4154488"/>
          <p14:tracePt t="24969" x="9871075" y="4130675"/>
          <p14:tracePt t="24977" x="9871075" y="4083050"/>
          <p14:tracePt t="24985" x="9871075" y="4043363"/>
          <p14:tracePt t="24993" x="9871075" y="4011613"/>
          <p14:tracePt t="25001" x="9871075" y="3987800"/>
          <p14:tracePt t="25010" x="9871075" y="3971925"/>
          <p14:tracePt t="25018" x="9871075" y="3963988"/>
          <p14:tracePt t="25027" x="9871075" y="3956050"/>
          <p14:tracePt t="25306" x="9847263" y="3956050"/>
          <p14:tracePt t="25314" x="9799638" y="3956050"/>
          <p14:tracePt t="25324" x="9775825" y="3956050"/>
          <p14:tracePt t="25545" x="9823450" y="4003675"/>
          <p14:tracePt t="25553" x="9855200" y="4027488"/>
          <p14:tracePt t="25561" x="9863138" y="4035425"/>
          <p14:tracePt t="25569" x="9871075" y="4051300"/>
          <p14:tracePt t="25705" x="9879013" y="4051300"/>
          <p14:tracePt t="25713" x="9926638" y="4051300"/>
          <p14:tracePt t="25721" x="9952038" y="4051300"/>
          <p14:tracePt t="25729" x="9967913" y="4043363"/>
          <p14:tracePt t="25737" x="9975850" y="4035425"/>
          <p14:tracePt t="25745" x="9991725" y="4035425"/>
          <p14:tracePt t="25753" x="10007600" y="4027488"/>
          <p14:tracePt t="25761" x="10039350" y="4019550"/>
          <p14:tracePt t="25769" x="10094913" y="4019550"/>
          <p14:tracePt t="25777" x="10174288" y="4019550"/>
          <p14:tracePt t="25785" x="10237788" y="4019550"/>
          <p14:tracePt t="25793" x="10302875" y="4019550"/>
          <p14:tracePt t="25801" x="10326688" y="4019550"/>
          <p14:tracePt t="25809" x="10350500" y="4019550"/>
          <p14:tracePt t="25825" x="10358438" y="4019550"/>
          <p14:tracePt t="25881" x="10366375" y="4019550"/>
          <p14:tracePt t="25889" x="10398125" y="4019550"/>
          <p14:tracePt t="25897" x="10469563" y="4035425"/>
          <p14:tracePt t="25905" x="10541000" y="4051300"/>
          <p14:tracePt t="25913" x="10629900" y="4067175"/>
          <p14:tracePt t="25921" x="10709275" y="4090988"/>
          <p14:tracePt t="25929" x="10748963" y="4098925"/>
          <p14:tracePt t="25942" x="10788650" y="4098925"/>
          <p14:tracePt t="25946" x="10796588" y="4098925"/>
          <p14:tracePt t="25953" x="10796588" y="4106863"/>
          <p14:tracePt t="26081" x="10852150" y="4106863"/>
          <p14:tracePt t="26089" x="10883900" y="4106863"/>
          <p14:tracePt t="26097" x="10891838" y="4106863"/>
          <p14:tracePt t="26105" x="10899775" y="4106863"/>
          <p14:tracePt t="26161" x="10891838" y="4090988"/>
          <p14:tracePt t="26169" x="10804525" y="4019550"/>
          <p14:tracePt t="26177" x="10701338" y="3963988"/>
          <p14:tracePt t="26185" x="10541000" y="3890963"/>
          <p14:tracePt t="26194" x="10437813" y="3859213"/>
          <p14:tracePt t="26201" x="10366375" y="3835400"/>
          <p14:tracePt t="26209" x="10326688" y="3827463"/>
          <p14:tracePt t="26217" x="10310813" y="3827463"/>
          <p14:tracePt t="26273" x="10302875" y="3827463"/>
          <p14:tracePt t="26297" x="10287000" y="3827463"/>
          <p14:tracePt t="26307" x="10269538" y="3827463"/>
          <p14:tracePt t="26313" x="10253663" y="3827463"/>
          <p14:tracePt t="26322" x="10237788" y="3827463"/>
          <p14:tracePt t="26329" x="10221913" y="3835400"/>
          <p14:tracePt t="26338" x="10221913" y="3843338"/>
          <p14:tracePt t="26345" x="10213975" y="3843338"/>
          <p14:tracePt t="26370" x="10213975" y="3851275"/>
          <p14:tracePt t="26378" x="10206038" y="3851275"/>
          <p14:tracePt t="26402" x="10198100" y="3851275"/>
          <p14:tracePt t="26409" x="10190163" y="3859213"/>
          <p14:tracePt t="26417" x="10182225" y="3867150"/>
          <p14:tracePt t="26425" x="10174288" y="3867150"/>
          <p14:tracePt t="26434" x="10166350" y="3867150"/>
          <p14:tracePt t="26442" x="10158413" y="3875088"/>
          <p14:tracePt t="26457" x="10150475" y="3875088"/>
          <p14:tracePt t="26465" x="10142538" y="3875088"/>
          <p14:tracePt t="26475" x="10134600" y="3883025"/>
          <p14:tracePt t="26482" x="10118725" y="3883025"/>
          <p14:tracePt t="26602" x="10110788" y="3883025"/>
          <p14:tracePt t="26609" x="10039350" y="3883025"/>
          <p14:tracePt t="26617" x="9975850" y="3883025"/>
          <p14:tracePt t="26625" x="9918700" y="3875088"/>
          <p14:tracePt t="26634" x="9894888" y="3875088"/>
          <p14:tracePt t="26641" x="9879013" y="3875088"/>
          <p14:tracePt t="26649" x="9871075" y="3875088"/>
          <p14:tracePt t="26745" x="9863138" y="3875088"/>
          <p14:tracePt t="26753" x="9847263" y="3875088"/>
          <p14:tracePt t="26761" x="9831388" y="3875088"/>
          <p14:tracePt t="26825" x="9823450" y="3875088"/>
          <p14:tracePt t="27121" x="9815513" y="3898900"/>
          <p14:tracePt t="27129" x="9799638" y="3938588"/>
          <p14:tracePt t="27138" x="9791700" y="3956050"/>
          <p14:tracePt t="27148" x="9791700" y="3979863"/>
          <p14:tracePt t="27153" x="9791700" y="4003675"/>
          <p14:tracePt t="27161" x="9791700" y="4027488"/>
          <p14:tracePt t="27169" x="9791700" y="4059238"/>
          <p14:tracePt t="27177" x="9791700" y="4090988"/>
          <p14:tracePt t="27185" x="9791700" y="4114800"/>
          <p14:tracePt t="27193" x="9791700" y="4130675"/>
          <p14:tracePt t="27201" x="9791700" y="4146550"/>
          <p14:tracePt t="27209" x="9791700" y="4162425"/>
          <p14:tracePt t="27226" x="9791700" y="4170363"/>
          <p14:tracePt t="27242" x="9783763" y="4178300"/>
          <p14:tracePt t="27259" x="9783763" y="4186238"/>
          <p14:tracePt t="27265" x="9775825" y="4186238"/>
          <p14:tracePt t="27275" x="9775825" y="4194175"/>
          <p14:tracePt t="27281" x="9767888" y="4194175"/>
          <p14:tracePt t="27289" x="9767888" y="4202113"/>
          <p14:tracePt t="27297" x="9759950" y="4202113"/>
          <p14:tracePt t="27329" x="9759950" y="4210050"/>
          <p14:tracePt t="27521" x="9799638" y="4210050"/>
          <p14:tracePt t="27530" x="9847263" y="4202113"/>
          <p14:tracePt t="27537" x="9910763" y="4186238"/>
          <p14:tracePt t="27546" x="10023475" y="4170363"/>
          <p14:tracePt t="27553" x="10142538" y="4138613"/>
          <p14:tracePt t="27561" x="10310813" y="4122738"/>
          <p14:tracePt t="27569" x="10477500" y="4083050"/>
          <p14:tracePt t="27577" x="10596563" y="4067175"/>
          <p14:tracePt t="27585" x="10693400" y="4051300"/>
          <p14:tracePt t="27593" x="10756900" y="4043363"/>
          <p14:tracePt t="27601" x="10796588" y="4035425"/>
          <p14:tracePt t="27609" x="10828338" y="4035425"/>
          <p14:tracePt t="27617" x="10868025" y="4035425"/>
          <p14:tracePt t="27625" x="10923588" y="4043363"/>
          <p14:tracePt t="27634" x="11012488" y="4075113"/>
          <p14:tracePt t="27641" x="11115675" y="4114800"/>
          <p14:tracePt t="27649" x="11210925" y="4138613"/>
          <p14:tracePt t="27657" x="11306175" y="4178300"/>
          <p14:tracePt t="27668" x="11387138" y="4202113"/>
          <p14:tracePt t="27675" x="11442700" y="4217988"/>
          <p14:tracePt t="27683" x="11466513" y="4225925"/>
          <p14:tracePt t="27746" x="11474450" y="4225925"/>
          <p14:tracePt t="27753" x="11537950" y="4217988"/>
          <p14:tracePt t="27761" x="11657013" y="4210050"/>
          <p14:tracePt t="27769" x="11809413" y="4186238"/>
          <p14:tracePt t="27777" x="11999913" y="4138613"/>
        </p14:tracePtLst>
      </p14:laserTraceLst>
    </p:ext>
  </p:extLs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altLang="en-US" sz="3600">
                <a:solidFill>
                  <a:srgbClr val="FFFFFF"/>
                </a:solidFill>
              </a:rPr>
              <a:t>Nasal stops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FFFF"/>
                </a:solidFill>
              </a:rPr>
              <a:t>Spectrograms of </a:t>
            </a:r>
            <a:r>
              <a:rPr lang="en-US" altLang="en-US" i="1" dirty="0">
                <a:solidFill>
                  <a:srgbClr val="FFFFFF"/>
                </a:solidFill>
              </a:rPr>
              <a:t>“dinner dimmer dinger”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FFFF"/>
                </a:solidFill>
              </a:rPr>
              <a:t>Marked by “ zeroes” or formant regions with little energy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FFFF"/>
                </a:solidFill>
              </a:rPr>
              <a:t>Can also result in broadening of formant bandwidths (</a:t>
            </a:r>
            <a:r>
              <a:rPr lang="en-US" altLang="en-US" dirty="0" err="1">
                <a:solidFill>
                  <a:srgbClr val="FFFFFF"/>
                </a:solidFill>
              </a:rPr>
              <a:t>fuzzying</a:t>
            </a:r>
            <a:r>
              <a:rPr lang="en-US" altLang="en-US" dirty="0">
                <a:solidFill>
                  <a:srgbClr val="FFFFFF"/>
                </a:solidFill>
              </a:rPr>
              <a:t> the edges)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2340" name="Picture 5" descr="nasals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17" y="1899432"/>
            <a:ext cx="6798082" cy="305913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E234F4-FE48-47FF-9D3E-49906CCB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76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70"/>
    </mc:Choice>
    <mc:Fallback xmlns="">
      <p:transition spd="slow" advTm="67170"/>
    </mc:Fallback>
  </mc:AlternateContent>
  <p:extLst>
    <p:ext uri="{3A86A75C-4F4B-4683-9AE1-C65F6400EC91}">
      <p14:laserTraceLst xmlns:p14="http://schemas.microsoft.com/office/powerpoint/2010/main">
        <p14:tracePtLst>
          <p14:tracePt t="1666" x="12080875" y="4378325"/>
          <p14:tracePt t="1673" x="12015788" y="4449763"/>
          <p14:tracePt t="1681" x="11976100" y="4513263"/>
          <p14:tracePt t="1689" x="11936413" y="4584700"/>
          <p14:tracePt t="1697" x="11896725" y="4665663"/>
          <p14:tracePt t="1705" x="11849100" y="4737100"/>
          <p14:tracePt t="1714" x="11809413" y="4816475"/>
          <p14:tracePt t="1722" x="11745913" y="4887913"/>
          <p14:tracePt t="1730" x="11690350" y="4959350"/>
          <p14:tracePt t="1739" x="11617325" y="5040313"/>
          <p14:tracePt t="1745" x="11553825" y="5119688"/>
          <p14:tracePt t="1753" x="11482388" y="5207000"/>
          <p14:tracePt t="1761" x="11403013" y="5302250"/>
          <p14:tracePt t="1769" x="11306175" y="5438775"/>
          <p14:tracePt t="1777" x="11218863" y="5565775"/>
          <p14:tracePt t="1785" x="11131550" y="5702300"/>
          <p14:tracePt t="1793" x="11036300" y="5853113"/>
          <p14:tracePt t="1801" x="10963275" y="5956300"/>
          <p14:tracePt t="1809" x="10907713" y="6045200"/>
          <p14:tracePt t="1817" x="10852150" y="6124575"/>
          <p14:tracePt t="1825" x="10820400" y="6164263"/>
          <p14:tracePt t="1834" x="10780713" y="6203950"/>
          <p14:tracePt t="1842" x="10764838" y="6219825"/>
          <p14:tracePt t="1851" x="10756900" y="6227763"/>
          <p14:tracePt t="1858" x="10748963" y="6227763"/>
          <p14:tracePt t="1865" x="10748963" y="6235700"/>
          <p14:tracePt t="1926" x="10741025" y="6235700"/>
          <p14:tracePt t="1929" x="10733088" y="6235700"/>
          <p14:tracePt t="1937" x="10701338" y="6235700"/>
          <p14:tracePt t="1945" x="10685463" y="6235700"/>
          <p14:tracePt t="1953" x="10677525" y="6243638"/>
          <p14:tracePt t="1961" x="10669588" y="6243638"/>
          <p14:tracePt t="1993" x="10661650" y="6251575"/>
          <p14:tracePt t="2105" x="10645775" y="6251575"/>
          <p14:tracePt t="2113" x="10596563" y="6251575"/>
          <p14:tracePt t="2122" x="10572750" y="6251575"/>
          <p14:tracePt t="2129" x="10564813" y="6251575"/>
          <p14:tracePt t="2137" x="10548938" y="6251575"/>
          <p14:tracePt t="2145" x="10533063" y="6251575"/>
          <p14:tracePt t="2153" x="10517188" y="6251575"/>
          <p14:tracePt t="2161" x="10509250" y="6251575"/>
          <p14:tracePt t="2195" x="10501313" y="6251575"/>
          <p14:tracePt t="2201" x="10501313" y="6243638"/>
          <p14:tracePt t="2209" x="10493375" y="6243638"/>
          <p14:tracePt t="2217" x="10485438" y="6243638"/>
          <p14:tracePt t="2267" x="10477500" y="6235700"/>
          <p14:tracePt t="2273" x="10461625" y="6235700"/>
          <p14:tracePt t="2282" x="10437813" y="6235700"/>
          <p14:tracePt t="2289" x="10429875" y="6235700"/>
          <p14:tracePt t="2297" x="10414000" y="6235700"/>
          <p14:tracePt t="2305" x="10406063" y="6235700"/>
          <p14:tracePt t="2314" x="10382250" y="6235700"/>
          <p14:tracePt t="2321" x="10366375" y="6235700"/>
          <p14:tracePt t="2329" x="10342563" y="6227763"/>
          <p14:tracePt t="2337" x="10302875" y="6227763"/>
          <p14:tracePt t="2345" x="10269538" y="6219825"/>
          <p14:tracePt t="2353" x="10237788" y="6211888"/>
          <p14:tracePt t="2362" x="10190163" y="6211888"/>
          <p14:tracePt t="2370" x="10150475" y="6203950"/>
          <p14:tracePt t="2379" x="10126663" y="6203950"/>
          <p14:tracePt t="2385" x="10102850" y="6203950"/>
          <p14:tracePt t="2394" x="10086975" y="6203950"/>
          <p14:tracePt t="2401" x="10071100" y="6203950"/>
          <p14:tracePt t="2409" x="10063163" y="6203950"/>
          <p14:tracePt t="2417" x="10047288" y="6203950"/>
          <p14:tracePt t="2425" x="10039350" y="6203950"/>
          <p14:tracePt t="2433" x="10015538" y="6203950"/>
          <p14:tracePt t="2441" x="10007600" y="6203950"/>
          <p14:tracePt t="2449" x="9983788" y="6203950"/>
          <p14:tracePt t="2457" x="9959975" y="6203950"/>
          <p14:tracePt t="2466" x="9926638" y="6196013"/>
          <p14:tracePt t="2473" x="9902825" y="6196013"/>
          <p14:tracePt t="2481" x="9871075" y="6188075"/>
          <p14:tracePt t="2489" x="9847263" y="6180138"/>
          <p14:tracePt t="2497" x="9831388" y="6180138"/>
          <p14:tracePt t="2505" x="9823450" y="6180138"/>
          <p14:tracePt t="2513" x="9815513" y="6180138"/>
          <p14:tracePt t="2529" x="9807575" y="6180138"/>
          <p14:tracePt t="2537" x="9799638" y="6180138"/>
          <p14:tracePt t="2545" x="9791700" y="6180138"/>
          <p14:tracePt t="2553" x="9783763" y="6180138"/>
          <p14:tracePt t="2561" x="9767888" y="6180138"/>
          <p14:tracePt t="2569" x="9759950" y="6188075"/>
          <p14:tracePt t="2577" x="9752013" y="6188075"/>
          <p14:tracePt t="2585" x="9744075" y="6188075"/>
          <p14:tracePt t="2611" x="9736138" y="6188075"/>
          <p14:tracePt t="2617" x="9728200" y="6188075"/>
          <p14:tracePt t="2625" x="9720263" y="6188075"/>
          <p14:tracePt t="2641" x="9712325" y="6188075"/>
          <p14:tracePt t="2649" x="9704388" y="6180138"/>
          <p14:tracePt t="2666" x="9696450" y="6180138"/>
          <p14:tracePt t="40482" x="9783763" y="6132513"/>
          <p14:tracePt t="40489" x="9991725" y="6053138"/>
          <p14:tracePt t="40497" x="10126663" y="6005513"/>
          <p14:tracePt t="40505" x="10182225" y="5980113"/>
          <p14:tracePt t="40513" x="10190163" y="5972175"/>
          <p14:tracePt t="40601" x="10174288" y="6037263"/>
          <p14:tracePt t="40611" x="10142538" y="6100763"/>
          <p14:tracePt t="40617" x="10102850" y="6172200"/>
          <p14:tracePt t="40626" x="10031413" y="6243638"/>
          <p14:tracePt t="40633" x="9944100" y="6307138"/>
          <p14:tracePt t="40642" x="9759950" y="6396038"/>
          <p14:tracePt t="40649" x="9536113" y="6483350"/>
          <p14:tracePt t="40657" x="9266238" y="6602413"/>
          <p14:tracePt t="40665" x="9018588" y="6707188"/>
          <p14:tracePt t="40673" x="8858250" y="6794500"/>
          <p14:tracePt t="41057" x="5478463" y="6459538"/>
          <p14:tracePt t="41065" x="5534025" y="6338888"/>
          <p14:tracePt t="41073" x="5581650" y="6235700"/>
          <p14:tracePt t="41081" x="5629275" y="6140450"/>
          <p14:tracePt t="41089" x="5645150" y="6045200"/>
          <p14:tracePt t="41097" x="5653088" y="5948363"/>
          <p14:tracePt t="41105" x="5653088" y="5837238"/>
          <p14:tracePt t="41113" x="5645150" y="5734050"/>
          <p14:tracePt t="41121" x="5621338" y="5645150"/>
          <p14:tracePt t="41129" x="5613400" y="5549900"/>
          <p14:tracePt t="41138" x="5605463" y="5462588"/>
          <p14:tracePt t="41145" x="5597525" y="5399088"/>
          <p14:tracePt t="41154" x="5597525" y="5335588"/>
          <p14:tracePt t="41161" x="5597525" y="5294313"/>
          <p14:tracePt t="41169" x="5597525" y="5254625"/>
          <p14:tracePt t="41177" x="5613400" y="5222875"/>
          <p14:tracePt t="41185" x="5637213" y="5183188"/>
          <p14:tracePt t="41193" x="5668963" y="5135563"/>
          <p14:tracePt t="41201" x="5708650" y="5095875"/>
          <p14:tracePt t="41209" x="5740400" y="5048250"/>
          <p14:tracePt t="41217" x="5757863" y="5016500"/>
          <p14:tracePt t="41225" x="5765800" y="4967288"/>
          <p14:tracePt t="41234" x="5773738" y="4935538"/>
          <p14:tracePt t="41241" x="5781675" y="4911725"/>
          <p14:tracePt t="41251" x="5781675" y="4887913"/>
          <p14:tracePt t="41257" x="5781675" y="4872038"/>
          <p14:tracePt t="41266" x="5781675" y="4864100"/>
          <p14:tracePt t="41273" x="5781675" y="4856163"/>
          <p14:tracePt t="41665" x="5781675" y="4848225"/>
          <p14:tracePt t="41922" x="5789613" y="4848225"/>
          <p14:tracePt t="41929" x="5797550" y="4848225"/>
          <p14:tracePt t="41938" x="5805488" y="4856163"/>
          <p14:tracePt t="41945" x="5813425" y="4856163"/>
          <p14:tracePt t="41954" x="5829300" y="4864100"/>
          <p14:tracePt t="41961" x="5837238" y="4864100"/>
          <p14:tracePt t="41969" x="5853113" y="4872038"/>
          <p14:tracePt t="41977" x="5861050" y="4872038"/>
          <p14:tracePt t="41987" x="5868988" y="4872038"/>
          <p14:tracePt t="41993" x="5884863" y="4879975"/>
          <p14:tracePt t="42001" x="5908675" y="4879975"/>
          <p14:tracePt t="42010" x="5940425" y="4887913"/>
          <p14:tracePt t="42017" x="5988050" y="4895850"/>
          <p14:tracePt t="42025" x="6011863" y="4895850"/>
          <p14:tracePt t="42033" x="6027738" y="4903788"/>
          <p14:tracePt t="42041" x="6043613" y="4903788"/>
          <p14:tracePt t="42049" x="6051550" y="4903788"/>
          <p14:tracePt t="42057" x="6059488" y="4903788"/>
          <p14:tracePt t="42065" x="6083300" y="4903788"/>
          <p14:tracePt t="42073" x="6132513" y="4911725"/>
          <p14:tracePt t="42081" x="6172200" y="4911725"/>
          <p14:tracePt t="42089" x="6235700" y="4911725"/>
          <p14:tracePt t="42097" x="6267450" y="4919663"/>
          <p14:tracePt t="42105" x="6299200" y="4919663"/>
          <p14:tracePt t="42113" x="6323013" y="4927600"/>
          <p14:tracePt t="42121" x="6330950" y="4927600"/>
          <p14:tracePt t="42129" x="6338888" y="4927600"/>
          <p14:tracePt t="42137" x="6346825" y="4927600"/>
          <p14:tracePt t="42153" x="6354763" y="4927600"/>
          <p14:tracePt t="42161" x="6354763" y="4935538"/>
          <p14:tracePt t="42169" x="6386513" y="4943475"/>
          <p14:tracePt t="42177" x="6442075" y="4951413"/>
          <p14:tracePt t="42185" x="6530975" y="4967288"/>
          <p14:tracePt t="42193" x="6610350" y="4984750"/>
          <p14:tracePt t="42201" x="6697663" y="4992688"/>
          <p14:tracePt t="42209" x="6784975" y="5008563"/>
          <p14:tracePt t="42217" x="6873875" y="5016500"/>
          <p14:tracePt t="42225" x="6913563" y="5024438"/>
          <p14:tracePt t="42233" x="6945313" y="5024438"/>
          <p14:tracePt t="42241" x="6969125" y="5024438"/>
          <p14:tracePt t="42353" x="6977063" y="5024438"/>
          <p14:tracePt t="42361" x="7096125" y="5024438"/>
          <p14:tracePt t="42369" x="7312025" y="5024438"/>
          <p14:tracePt t="42377" x="7535863" y="5024438"/>
          <p14:tracePt t="42385" x="7710488" y="5024438"/>
          <p14:tracePt t="42393" x="7878763" y="5024438"/>
          <p14:tracePt t="42402" x="8085138" y="5008563"/>
          <p14:tracePt t="42409" x="8253413" y="4984750"/>
          <p14:tracePt t="42417" x="8380413" y="4959350"/>
          <p14:tracePt t="42425" x="8443913" y="4935538"/>
          <p14:tracePt t="42433" x="8467725" y="4927600"/>
          <p14:tracePt t="42441" x="8483600" y="4911725"/>
          <p14:tracePt t="42505" x="8523288" y="4903788"/>
          <p14:tracePt t="42513" x="8596313" y="4887913"/>
          <p14:tracePt t="42521" x="8659813" y="4879975"/>
          <p14:tracePt t="42529" x="8715375" y="4864100"/>
          <p14:tracePt t="42537" x="8747125" y="4856163"/>
          <p14:tracePt t="42545" x="8763000" y="4856163"/>
          <p14:tracePt t="42613" x="8747125" y="4824413"/>
          <p14:tracePt t="42617" x="8628063" y="4752975"/>
          <p14:tracePt t="42625" x="8467725" y="4681538"/>
          <p14:tracePt t="42633" x="8332788" y="4633913"/>
          <p14:tracePt t="42641" x="8221663" y="4592638"/>
          <p14:tracePt t="42650" x="8140700" y="4576763"/>
          <p14:tracePt t="42657" x="8101013" y="4568825"/>
          <p14:tracePt t="42665" x="8077200" y="4560888"/>
          <p14:tracePt t="42681" x="8069263" y="4560888"/>
          <p14:tracePt t="42770" x="8061325" y="4560888"/>
          <p14:tracePt t="42913" x="8101013" y="4560888"/>
          <p14:tracePt t="42921" x="8140700" y="4560888"/>
          <p14:tracePt t="42929" x="8189913" y="4560888"/>
          <p14:tracePt t="42938" x="8229600" y="4560888"/>
          <p14:tracePt t="42945" x="8285163" y="4560888"/>
          <p14:tracePt t="42953" x="8324850" y="4560888"/>
          <p14:tracePt t="42961" x="8372475" y="4560888"/>
          <p14:tracePt t="42971" x="8412163" y="4560888"/>
          <p14:tracePt t="42977" x="8443913" y="4560888"/>
          <p14:tracePt t="42985" x="8467725" y="4560888"/>
          <p14:tracePt t="42993" x="8491538" y="4560888"/>
          <p14:tracePt t="43001" x="8499475" y="4560888"/>
          <p14:tracePt t="43009" x="8507413" y="4560888"/>
          <p14:tracePt t="43017" x="8515350" y="4560888"/>
          <p14:tracePt t="43049" x="8531225" y="4560888"/>
          <p14:tracePt t="43057" x="8564563" y="4560888"/>
          <p14:tracePt t="43066" x="8596313" y="4560888"/>
          <p14:tracePt t="43074" x="8620125" y="4560888"/>
          <p14:tracePt t="43084" x="8636000" y="4560888"/>
          <p14:tracePt t="43089" x="8643938" y="4560888"/>
          <p14:tracePt t="43097" x="8651875" y="4560888"/>
          <p14:tracePt t="43193" x="8691563" y="4560888"/>
          <p14:tracePt t="43201" x="8755063" y="4576763"/>
          <p14:tracePt t="43209" x="8810625" y="4584700"/>
          <p14:tracePt t="43217" x="8866188" y="4584700"/>
          <p14:tracePt t="43225" x="8899525" y="4592638"/>
          <p14:tracePt t="43233" x="8931275" y="4592638"/>
          <p14:tracePt t="43241" x="8963025" y="4592638"/>
          <p14:tracePt t="43249" x="8994775" y="4592638"/>
          <p14:tracePt t="43257" x="9010650" y="4592638"/>
          <p14:tracePt t="43265" x="9018588" y="4592638"/>
          <p14:tracePt t="43329" x="9026525" y="4592638"/>
          <p14:tracePt t="43337" x="9050338" y="4592638"/>
          <p14:tracePt t="43346" x="9082088" y="4592638"/>
          <p14:tracePt t="43354" x="9097963" y="4592638"/>
          <p14:tracePt t="43363" x="9121775" y="4592638"/>
          <p14:tracePt t="43370" x="9137650" y="4592638"/>
          <p14:tracePt t="43377" x="9161463" y="4592638"/>
          <p14:tracePt t="43385" x="9177338" y="4592638"/>
          <p14:tracePt t="43393" x="9185275" y="4592638"/>
          <p14:tracePt t="43401" x="9193213" y="4592638"/>
          <p14:tracePt t="43417" x="9201150" y="4592638"/>
          <p14:tracePt t="43473" x="9250363" y="4600575"/>
          <p14:tracePt t="43481" x="9353550" y="4608513"/>
          <p14:tracePt t="43489" x="9472613" y="4616450"/>
          <p14:tracePt t="43497" x="9593263" y="4641850"/>
          <p14:tracePt t="43505" x="9728200" y="4641850"/>
          <p14:tracePt t="43513" x="9839325" y="4641850"/>
          <p14:tracePt t="43521" x="9926638" y="4641850"/>
          <p14:tracePt t="43529" x="9975850" y="4641850"/>
          <p14:tracePt t="43537" x="9999663" y="4641850"/>
          <p14:tracePt t="43545" x="10015538" y="4641850"/>
          <p14:tracePt t="43722" x="9999663" y="4608513"/>
          <p14:tracePt t="43729" x="9991725" y="4592638"/>
          <p14:tracePt t="43745" x="9983788" y="4584700"/>
          <p14:tracePt t="43753" x="9983788" y="4576763"/>
          <p14:tracePt t="43785" x="9983788" y="4568825"/>
          <p14:tracePt t="43793" x="10007600" y="4560888"/>
          <p14:tracePt t="43801" x="10086975" y="4552950"/>
          <p14:tracePt t="43810" x="10158413" y="4537075"/>
          <p14:tracePt t="43819" x="10237788" y="4505325"/>
          <p14:tracePt t="43826" x="10318750" y="4481513"/>
          <p14:tracePt t="43834" x="10374313" y="4457700"/>
          <p14:tracePt t="43842" x="10437813" y="4425950"/>
          <p14:tracePt t="43851" x="10509250" y="4378325"/>
          <p14:tracePt t="43858" x="10533063" y="4354513"/>
          <p14:tracePt t="43865" x="10564813" y="4322763"/>
          <p14:tracePt t="43874" x="10580688" y="4306888"/>
          <p14:tracePt t="43882" x="10588625" y="4291013"/>
          <p14:tracePt t="43901" x="10604500" y="4265613"/>
          <p14:tracePt t="43911" x="10612438" y="4257675"/>
          <p14:tracePt t="43913" x="10620375" y="4257675"/>
          <p14:tracePt t="43921" x="10645775" y="4257675"/>
          <p14:tracePt t="43929" x="10669588" y="4257675"/>
          <p14:tracePt t="43938" x="10725150" y="4249738"/>
          <p14:tracePt t="43945" x="10772775" y="4249738"/>
          <p14:tracePt t="43955" x="10820400" y="4249738"/>
          <p14:tracePt t="43962" x="10875963" y="4249738"/>
          <p14:tracePt t="43971" x="10955338" y="4249738"/>
          <p14:tracePt t="43978" x="11028363" y="4241800"/>
          <p14:tracePt t="43990" x="11123613" y="4233863"/>
          <p14:tracePt t="43993" x="11187113" y="4217988"/>
          <p14:tracePt t="44001" x="11242675" y="4210050"/>
          <p14:tracePt t="44009" x="11258550" y="4202113"/>
          <p14:tracePt t="44017" x="11266488" y="4202113"/>
          <p14:tracePt t="44025" x="11266488" y="4194175"/>
          <p14:tracePt t="44209" x="11195050" y="4194175"/>
          <p14:tracePt t="44217" x="11115675" y="4202113"/>
          <p14:tracePt t="44225" x="11028363" y="4233863"/>
          <p14:tracePt t="44233" x="10931525" y="4257675"/>
          <p14:tracePt t="44241" x="10836275" y="4281488"/>
          <p14:tracePt t="44249" x="10756900" y="4322763"/>
          <p14:tracePt t="44257" x="10669588" y="4354513"/>
          <p14:tracePt t="44267" x="10588625" y="4378325"/>
          <p14:tracePt t="44273" x="10525125" y="4418013"/>
          <p14:tracePt t="44281" x="10461625" y="4441825"/>
          <p14:tracePt t="44289" x="10398125" y="4465638"/>
          <p14:tracePt t="44300" x="10342563" y="4481513"/>
          <p14:tracePt t="44305" x="10279063" y="4497388"/>
          <p14:tracePt t="44314" x="10198100" y="4521200"/>
          <p14:tracePt t="44322" x="10134600" y="4545013"/>
          <p14:tracePt t="44331" x="10047288" y="4560888"/>
          <p14:tracePt t="44337" x="9952038" y="4584700"/>
          <p14:tracePt t="44345" x="9855200" y="4600575"/>
          <p14:tracePt t="44353" x="9752013" y="4616450"/>
          <p14:tracePt t="44363" x="9640888" y="4624388"/>
          <p14:tracePt t="44369" x="9536113" y="4633913"/>
          <p14:tracePt t="44377" x="9440863" y="4641850"/>
          <p14:tracePt t="44385" x="9337675" y="4641850"/>
          <p14:tracePt t="44393" x="9217025" y="4641850"/>
          <p14:tracePt t="44401" x="9113838" y="4641850"/>
          <p14:tracePt t="44409" x="9018588" y="4641850"/>
          <p14:tracePt t="44417" x="8947150" y="4649788"/>
          <p14:tracePt t="44425" x="8907463" y="4657725"/>
          <p14:tracePt t="44434" x="8883650" y="4665663"/>
          <p14:tracePt t="44441" x="8874125" y="4673600"/>
          <p14:tracePt t="44449" x="8858250" y="4673600"/>
          <p14:tracePt t="44457" x="8850313" y="4673600"/>
          <p14:tracePt t="44466" x="8842375" y="4673600"/>
          <p14:tracePt t="44474" x="8818563" y="4681538"/>
          <p14:tracePt t="44482" x="8770938" y="4681538"/>
          <p14:tracePt t="44489" x="8715375" y="4689475"/>
          <p14:tracePt t="44497" x="8667750" y="4689475"/>
          <p14:tracePt t="44505" x="8588375" y="4689475"/>
          <p14:tracePt t="44513" x="8507413" y="4689475"/>
          <p14:tracePt t="44521" x="8420100" y="4697413"/>
          <p14:tracePt t="44529" x="8324850" y="4697413"/>
          <p14:tracePt t="44537" x="8221663" y="4697413"/>
          <p14:tracePt t="44545" x="8101013" y="4697413"/>
          <p14:tracePt t="44553" x="7997825" y="4705350"/>
          <p14:tracePt t="44562" x="7902575" y="4705350"/>
          <p14:tracePt t="44570" x="7839075" y="4713288"/>
          <p14:tracePt t="44581" x="7773988" y="4713288"/>
          <p14:tracePt t="44585" x="7742238" y="4721225"/>
          <p14:tracePt t="44593" x="7726363" y="4721225"/>
          <p14:tracePt t="44601" x="7702550" y="4721225"/>
          <p14:tracePt t="44614" x="7694613" y="4721225"/>
          <p14:tracePt t="44617" x="7686675" y="4721225"/>
          <p14:tracePt t="44625" x="7670800" y="4721225"/>
          <p14:tracePt t="44634" x="7654925" y="4721225"/>
          <p14:tracePt t="44642" x="7623175" y="4721225"/>
          <p14:tracePt t="44650" x="7575550" y="4721225"/>
          <p14:tracePt t="44658" x="7512050" y="4713288"/>
          <p14:tracePt t="44665" x="7431088" y="4705350"/>
          <p14:tracePt t="44675" x="7327900" y="4697413"/>
          <p14:tracePt t="44681" x="7192963" y="4673600"/>
          <p14:tracePt t="44689" x="7056438" y="4665663"/>
          <p14:tracePt t="44697" x="6961188" y="4657725"/>
          <p14:tracePt t="44705" x="6873875" y="4657725"/>
          <p14:tracePt t="44714" x="6818313" y="4657725"/>
          <p14:tracePt t="44723" x="6784975" y="4657725"/>
          <p14:tracePt t="44729" x="6761163" y="4657725"/>
          <p14:tracePt t="44737" x="6745288" y="4649788"/>
          <p14:tracePt t="44745" x="6737350" y="4649788"/>
          <p14:tracePt t="44753" x="6729413" y="4649788"/>
          <p14:tracePt t="44761" x="6721475" y="4641850"/>
          <p14:tracePt t="44769" x="6713538" y="4641850"/>
          <p14:tracePt t="44793" x="6705600" y="4633913"/>
          <p14:tracePt t="44801" x="6673850" y="4624388"/>
          <p14:tracePt t="44809" x="6642100" y="4600575"/>
          <p14:tracePt t="44817" x="6586538" y="4568825"/>
          <p14:tracePt t="44825" x="6538913" y="4552950"/>
          <p14:tracePt t="44833" x="6491288" y="4529138"/>
          <p14:tracePt t="44841" x="6451600" y="4513263"/>
          <p14:tracePt t="44850" x="6418263" y="4489450"/>
          <p14:tracePt t="44858" x="6378575" y="4473575"/>
          <p14:tracePt t="44865" x="6354763" y="4465638"/>
          <p14:tracePt t="44873" x="6315075" y="4449763"/>
          <p14:tracePt t="44881" x="6283325" y="4425950"/>
          <p14:tracePt t="44889" x="6243638" y="4402138"/>
          <p14:tracePt t="44897" x="6219825" y="4394200"/>
          <p14:tracePt t="44906" x="6203950" y="4386263"/>
          <p14:tracePt t="44926" x="6196013" y="4378325"/>
          <p14:tracePt t="44946" x="6180138" y="4370388"/>
          <p14:tracePt t="44957" x="6172200" y="4362450"/>
          <p14:tracePt t="44961" x="6156325" y="4346575"/>
          <p14:tracePt t="44970" x="6148388" y="4338638"/>
          <p14:tracePt t="44977" x="6132513" y="4322763"/>
          <p14:tracePt t="44985" x="6108700" y="4291013"/>
          <p14:tracePt t="44993" x="6083300" y="4265613"/>
          <p14:tracePt t="45001" x="6051550" y="4233863"/>
          <p14:tracePt t="45009" x="6011863" y="4202113"/>
          <p14:tracePt t="45017" x="5964238" y="4154488"/>
          <p14:tracePt t="45025" x="5900738" y="4106863"/>
          <p14:tracePt t="45033" x="5853113" y="4059238"/>
          <p14:tracePt t="45042" x="5821363" y="4035425"/>
          <p14:tracePt t="45053" x="5781675" y="4011613"/>
          <p14:tracePt t="45057" x="5765800" y="3995738"/>
          <p14:tracePt t="45089" x="5757863" y="3995738"/>
          <p14:tracePt t="45129" x="5757863" y="3987800"/>
          <p14:tracePt t="45137" x="5757863" y="3979863"/>
          <p14:tracePt t="45145" x="5749925" y="3971925"/>
          <p14:tracePt t="45153" x="5749925" y="3963988"/>
          <p14:tracePt t="45161" x="5740400" y="3956050"/>
          <p14:tracePt t="45169" x="5740400" y="3938588"/>
          <p14:tracePt t="45177" x="5732463" y="3922713"/>
          <p14:tracePt t="45193" x="5724525" y="3906838"/>
          <p14:tracePt t="45201" x="5724525" y="3898900"/>
          <p14:tracePt t="45209" x="5724525" y="3883025"/>
          <p14:tracePt t="45217" x="5724525" y="3875088"/>
          <p14:tracePt t="45225" x="5724525" y="3859213"/>
          <p14:tracePt t="45233" x="5724525" y="3835400"/>
          <p14:tracePt t="45241" x="5724525" y="3819525"/>
          <p14:tracePt t="45249" x="5724525" y="3811588"/>
          <p14:tracePt t="45257" x="5724525" y="3803650"/>
          <p14:tracePt t="45265" x="5724525" y="3787775"/>
          <p14:tracePt t="45273" x="5724525" y="3779838"/>
          <p14:tracePt t="45282" x="5732463" y="3756025"/>
          <p14:tracePt t="45289" x="5740400" y="3732213"/>
          <p14:tracePt t="45298" x="5740400" y="3716338"/>
          <p14:tracePt t="45305" x="5749925" y="3692525"/>
          <p14:tracePt t="45313" x="5757863" y="3676650"/>
          <p14:tracePt t="45321" x="5757863" y="3660775"/>
          <p14:tracePt t="45330" x="5765800" y="3652838"/>
          <p14:tracePt t="45337" x="5765800" y="3636963"/>
          <p14:tracePt t="45345" x="5765800" y="3621088"/>
          <p14:tracePt t="45353" x="5773738" y="3613150"/>
          <p14:tracePt t="45361" x="5773738" y="3605213"/>
          <p14:tracePt t="45369" x="5773738" y="3587750"/>
          <p14:tracePt t="45377" x="5773738" y="3571875"/>
          <p14:tracePt t="45385" x="5773738" y="3556000"/>
          <p14:tracePt t="45393" x="5773738" y="3548063"/>
          <p14:tracePt t="45401" x="5773738" y="3540125"/>
          <p14:tracePt t="45409" x="5773738" y="3524250"/>
          <p14:tracePt t="45417" x="5773738" y="3516313"/>
          <p14:tracePt t="45425" x="5773738" y="3508375"/>
          <p14:tracePt t="45433" x="5773738" y="3492500"/>
          <p14:tracePt t="45441" x="5773738" y="3484563"/>
          <p14:tracePt t="45473" x="5773738" y="3476625"/>
          <p14:tracePt t="45481" x="5773738" y="3468688"/>
          <p14:tracePt t="45489" x="5781675" y="3468688"/>
          <p14:tracePt t="45497" x="5781675" y="3460750"/>
          <p14:tracePt t="45505" x="5789613" y="3460750"/>
          <p14:tracePt t="45513" x="5789613" y="3444875"/>
          <p14:tracePt t="45529" x="5789613" y="3436938"/>
          <p14:tracePt t="45545" x="5797550" y="3429000"/>
          <p14:tracePt t="45633" x="5813425" y="3429000"/>
          <p14:tracePt t="45641" x="5821363" y="3429000"/>
          <p14:tracePt t="45649" x="5821363" y="3436938"/>
          <p14:tracePt t="45665" x="5821363" y="3444875"/>
          <p14:tracePt t="45673" x="5821363" y="3452813"/>
          <p14:tracePt t="45689" x="5829300" y="3468688"/>
          <p14:tracePt t="45697" x="5829300" y="3476625"/>
          <p14:tracePt t="45705" x="5829300" y="3484563"/>
          <p14:tracePt t="45713" x="5829300" y="3492500"/>
          <p14:tracePt t="45722" x="5837238" y="3508375"/>
          <p14:tracePt t="45729" x="5837238" y="3516313"/>
          <p14:tracePt t="45737" x="5837238" y="3524250"/>
          <p14:tracePt t="45745" x="5837238" y="3540125"/>
          <p14:tracePt t="45753" x="5837238" y="3548063"/>
          <p14:tracePt t="45761" x="5837238" y="3563938"/>
          <p14:tracePt t="45769" x="5837238" y="3571875"/>
          <p14:tracePt t="45777" x="5837238" y="3587750"/>
          <p14:tracePt t="45785" x="5837238" y="3595688"/>
          <p14:tracePt t="45793" x="5837238" y="3605213"/>
          <p14:tracePt t="45801" x="5837238" y="3621088"/>
          <p14:tracePt t="45809" x="5837238" y="3629025"/>
          <p14:tracePt t="45817" x="5837238" y="3652838"/>
          <p14:tracePt t="45825" x="5837238" y="3676650"/>
          <p14:tracePt t="45833" x="5837238" y="3708400"/>
          <p14:tracePt t="45841" x="5837238" y="3732213"/>
          <p14:tracePt t="45849" x="5837238" y="3763963"/>
          <p14:tracePt t="45857" x="5837238" y="3795713"/>
          <p14:tracePt t="45865" x="5837238" y="3819525"/>
          <p14:tracePt t="45873" x="5837238" y="3835400"/>
          <p14:tracePt t="45881" x="5837238" y="3843338"/>
          <p14:tracePt t="45899" x="5837238" y="3875088"/>
          <p14:tracePt t="45905" x="5837238" y="3883025"/>
          <p14:tracePt t="45913" x="5837238" y="3898900"/>
          <p14:tracePt t="45921" x="5837238" y="3906838"/>
          <p14:tracePt t="45929" x="5837238" y="3914775"/>
          <p14:tracePt t="45938" x="5837238" y="3922713"/>
          <p14:tracePt t="45945" x="5837238" y="3938588"/>
          <p14:tracePt t="45953" x="5829300" y="3956050"/>
          <p14:tracePt t="45961" x="5829300" y="3979863"/>
          <p14:tracePt t="45969" x="5829300" y="4003675"/>
          <p14:tracePt t="45977" x="5821363" y="4035425"/>
          <p14:tracePt t="45986" x="5821363" y="4067175"/>
          <p14:tracePt t="45993" x="5813425" y="4106863"/>
          <p14:tracePt t="46001" x="5813425" y="4130675"/>
          <p14:tracePt t="46009" x="5813425" y="4146550"/>
          <p14:tracePt t="46017" x="5813425" y="4162425"/>
          <p14:tracePt t="46025" x="5805488" y="4178300"/>
          <p14:tracePt t="46034" x="5805488" y="4186238"/>
          <p14:tracePt t="46041" x="5805488" y="4194175"/>
          <p14:tracePt t="46049" x="5797550" y="4202113"/>
          <p14:tracePt t="46057" x="5797550" y="4210050"/>
          <p14:tracePt t="46065" x="5797550" y="4225925"/>
          <p14:tracePt t="46073" x="5797550" y="4233863"/>
          <p14:tracePt t="46081" x="5797550" y="4241800"/>
          <p14:tracePt t="46089" x="5797550" y="4257675"/>
          <p14:tracePt t="46097" x="5789613" y="4273550"/>
          <p14:tracePt t="46105" x="5789613" y="4281488"/>
          <p14:tracePt t="46113" x="5789613" y="4291013"/>
          <p14:tracePt t="46129" x="5789613" y="4298950"/>
          <p14:tracePt t="46249" x="5789613" y="4281488"/>
          <p14:tracePt t="46257" x="5789613" y="4257675"/>
          <p14:tracePt t="46265" x="5789613" y="4233863"/>
          <p14:tracePt t="46273" x="5797550" y="4210050"/>
          <p14:tracePt t="46282" x="5805488" y="4178300"/>
          <p14:tracePt t="46289" x="5813425" y="4146550"/>
          <p14:tracePt t="46299" x="5821363" y="4122738"/>
          <p14:tracePt t="46305" x="5829300" y="4114800"/>
          <p14:tracePt t="46314" x="5829300" y="4098925"/>
          <p14:tracePt t="46321" x="5829300" y="4090988"/>
          <p14:tracePt t="46330" x="5837238" y="4083050"/>
          <p14:tracePt t="46337" x="5845175" y="4075113"/>
          <p14:tracePt t="46345" x="5845175" y="4059238"/>
          <p14:tracePt t="46353" x="5853113" y="4051300"/>
          <p14:tracePt t="46361" x="5861050" y="4035425"/>
          <p14:tracePt t="46369" x="5868988" y="4019550"/>
          <p14:tracePt t="46377" x="5884863" y="4003675"/>
          <p14:tracePt t="46385" x="5892800" y="3987800"/>
          <p14:tracePt t="46393" x="5900738" y="3979863"/>
          <p14:tracePt t="46401" x="5900738" y="3971925"/>
          <p14:tracePt t="46409" x="5908675" y="3963988"/>
          <p14:tracePt t="46417" x="5916613" y="3963988"/>
          <p14:tracePt t="46425" x="5916613" y="3956050"/>
          <p14:tracePt t="46441" x="5924550" y="3956050"/>
          <p14:tracePt t="46449" x="5924550" y="3948113"/>
          <p14:tracePt t="46457" x="5932488" y="3948113"/>
          <p14:tracePt t="46465" x="5940425" y="3938588"/>
          <p14:tracePt t="46473" x="5948363" y="3930650"/>
          <p14:tracePt t="46481" x="5956300" y="3922713"/>
          <p14:tracePt t="46489" x="5964238" y="3906838"/>
          <p14:tracePt t="46497" x="5972175" y="3890963"/>
          <p14:tracePt t="46505" x="5988050" y="3883025"/>
          <p14:tracePt t="46513" x="5995988" y="3867150"/>
          <p14:tracePt t="46521" x="6003925" y="3851275"/>
          <p14:tracePt t="46529" x="6019800" y="3835400"/>
          <p14:tracePt t="46537" x="6027738" y="3819525"/>
          <p14:tracePt t="46545" x="6043613" y="3803650"/>
          <p14:tracePt t="46553" x="6059488" y="3787775"/>
          <p14:tracePt t="46561" x="6075363" y="3756025"/>
          <p14:tracePt t="46569" x="6091238" y="3748088"/>
          <p14:tracePt t="46577" x="6100763" y="3732213"/>
          <p14:tracePt t="46585" x="6116638" y="3724275"/>
          <p14:tracePt t="46593" x="6132513" y="3708400"/>
          <p14:tracePt t="46601" x="6140450" y="3700463"/>
          <p14:tracePt t="46617" x="6148388" y="3684588"/>
          <p14:tracePt t="46625" x="6156325" y="3668713"/>
          <p14:tracePt t="46633" x="6164263" y="3652838"/>
          <p14:tracePt t="46641" x="6172200" y="3644900"/>
          <p14:tracePt t="46649" x="6172200" y="3629025"/>
          <p14:tracePt t="46657" x="6180138" y="3621088"/>
          <p14:tracePt t="46665" x="6188075" y="3613150"/>
          <p14:tracePt t="46673" x="6188075" y="3595688"/>
          <p14:tracePt t="46681" x="6188075" y="3579813"/>
          <p14:tracePt t="46689" x="6188075" y="3571875"/>
          <p14:tracePt t="46697" x="6188075" y="3556000"/>
          <p14:tracePt t="46705" x="6196013" y="3532188"/>
          <p14:tracePt t="46713" x="6196013" y="3524250"/>
          <p14:tracePt t="46721" x="6196013" y="3508375"/>
          <p14:tracePt t="46729" x="6196013" y="3492500"/>
          <p14:tracePt t="46737" x="6203950" y="3476625"/>
          <p14:tracePt t="46745" x="6211888" y="3452813"/>
          <p14:tracePt t="46753" x="6211888" y="3436938"/>
          <p14:tracePt t="46761" x="6211888" y="3413125"/>
          <p14:tracePt t="46769" x="6219825" y="3405188"/>
          <p14:tracePt t="46777" x="6227763" y="3389313"/>
          <p14:tracePt t="46785" x="6235700" y="3365500"/>
          <p14:tracePt t="46794" x="6235700" y="3341688"/>
          <p14:tracePt t="46802" x="6251575" y="3317875"/>
          <p14:tracePt t="46809" x="6259513" y="3302000"/>
          <p14:tracePt t="46817" x="6259513" y="3278188"/>
          <p14:tracePt t="46825" x="6267450" y="3262313"/>
          <p14:tracePt t="46833" x="6275388" y="3236913"/>
          <p14:tracePt t="46841" x="6291263" y="3205163"/>
          <p14:tracePt t="46849" x="6299200" y="3189288"/>
          <p14:tracePt t="46857" x="6307138" y="3165475"/>
          <p14:tracePt t="46865" x="6315075" y="3157538"/>
          <p14:tracePt t="46873" x="6315075" y="3141663"/>
          <p14:tracePt t="46881" x="6323013" y="3117850"/>
          <p14:tracePt t="46889" x="6330950" y="3109913"/>
          <p14:tracePt t="46897" x="6330950" y="3086100"/>
          <p14:tracePt t="46905" x="6330950" y="3078163"/>
          <p14:tracePt t="46914" x="6338888" y="3054350"/>
          <p14:tracePt t="46922" x="6338888" y="3030538"/>
          <p14:tracePt t="46929" x="6346825" y="3014663"/>
          <p14:tracePt t="46938" x="6346825" y="3006725"/>
          <p14:tracePt t="46945" x="6346825" y="2982913"/>
          <p14:tracePt t="46954" x="6354763" y="2974975"/>
          <p14:tracePt t="46961" x="6354763" y="2951163"/>
          <p14:tracePt t="46970" x="6354763" y="2943225"/>
          <p14:tracePt t="46977" x="6354763" y="2935288"/>
          <p14:tracePt t="46985" x="6354763" y="2927350"/>
          <p14:tracePt t="46993" x="6354763" y="2919413"/>
          <p14:tracePt t="47010" x="6354763" y="2909888"/>
          <p14:tracePt t="47025" x="6354763" y="2901950"/>
          <p14:tracePt t="47033" x="6362700" y="2901950"/>
          <p14:tracePt t="47057" x="6362700" y="2894013"/>
          <p14:tracePt t="47073" x="6362700" y="2886075"/>
          <p14:tracePt t="47097" x="6362700" y="2878138"/>
          <p14:tracePt t="47218" x="6362700" y="2894013"/>
          <p14:tracePt t="47225" x="6362700" y="2909888"/>
          <p14:tracePt t="47233" x="6362700" y="2935288"/>
          <p14:tracePt t="47241" x="6362700" y="2967038"/>
          <p14:tracePt t="47250" x="6370638" y="3006725"/>
          <p14:tracePt t="47257" x="6370638" y="3046413"/>
          <p14:tracePt t="47267" x="6370638" y="3101975"/>
          <p14:tracePt t="47273" x="6370638" y="3141663"/>
          <p14:tracePt t="47281" x="6370638" y="3189288"/>
          <p14:tracePt t="47289" x="6370638" y="3236913"/>
          <p14:tracePt t="47297" x="6370638" y="3286125"/>
          <p14:tracePt t="47305" x="6378575" y="3317875"/>
          <p14:tracePt t="47313" x="6386513" y="3365500"/>
          <p14:tracePt t="47321" x="6386513" y="3389313"/>
          <p14:tracePt t="47329" x="6394450" y="3405188"/>
          <p14:tracePt t="47337" x="6394450" y="3421063"/>
          <p14:tracePt t="47345" x="6394450" y="3436938"/>
          <p14:tracePt t="47353" x="6394450" y="3444875"/>
          <p14:tracePt t="47363" x="6394450" y="3460750"/>
          <p14:tracePt t="47369" x="6394450" y="3476625"/>
          <p14:tracePt t="47377" x="6394450" y="3484563"/>
          <p14:tracePt t="47385" x="6394450" y="3508375"/>
          <p14:tracePt t="47393" x="6394450" y="3532188"/>
          <p14:tracePt t="47401" x="6394450" y="3556000"/>
          <p14:tracePt t="47409" x="6394450" y="3595688"/>
          <p14:tracePt t="47417" x="6394450" y="3621088"/>
          <p14:tracePt t="47425" x="6394450" y="3652838"/>
          <p14:tracePt t="47433" x="6394450" y="3676650"/>
          <p14:tracePt t="47441" x="6394450" y="3700463"/>
          <p14:tracePt t="47450" x="6394450" y="3724275"/>
          <p14:tracePt t="47457" x="6394450" y="3740150"/>
          <p14:tracePt t="47467" x="6394450" y="3771900"/>
          <p14:tracePt t="47474" x="6402388" y="3795713"/>
          <p14:tracePt t="47482" x="6402388" y="3819525"/>
          <p14:tracePt t="47490" x="6402388" y="3843338"/>
          <p14:tracePt t="47497" x="6402388" y="3875088"/>
          <p14:tracePt t="47505" x="6402388" y="3890963"/>
          <p14:tracePt t="47513" x="6402388" y="3906838"/>
          <p14:tracePt t="47521" x="6402388" y="3922713"/>
          <p14:tracePt t="47529" x="6402388" y="3930650"/>
          <p14:tracePt t="47538" x="6402388" y="3938588"/>
          <p14:tracePt t="47545" x="6402388" y="3956050"/>
          <p14:tracePt t="47553" x="6402388" y="3971925"/>
          <p14:tracePt t="47561" x="6402388" y="3987800"/>
          <p14:tracePt t="47570" x="6394450" y="4003675"/>
          <p14:tracePt t="47579" x="6386513" y="4035425"/>
          <p14:tracePt t="47585" x="6378575" y="4067175"/>
          <p14:tracePt t="47593" x="6378575" y="4083050"/>
          <p14:tracePt t="47601" x="6370638" y="4106863"/>
          <p14:tracePt t="47611" x="6362700" y="4130675"/>
          <p14:tracePt t="47617" x="6354763" y="4146550"/>
          <p14:tracePt t="47626" x="6354763" y="4162425"/>
          <p14:tracePt t="47633" x="6354763" y="4186238"/>
          <p14:tracePt t="47642" x="6346825" y="4202113"/>
          <p14:tracePt t="47649" x="6346825" y="4225925"/>
          <p14:tracePt t="47657" x="6338888" y="4241800"/>
          <p14:tracePt t="47665" x="6338888" y="4249738"/>
          <p14:tracePt t="47673" x="6338888" y="4257675"/>
          <p14:tracePt t="47681" x="6338888" y="4265613"/>
          <p14:tracePt t="47689" x="6338888" y="4273550"/>
          <p14:tracePt t="47866" x="6378575" y="4314825"/>
          <p14:tracePt t="47874" x="6442075" y="4362450"/>
          <p14:tracePt t="47882" x="6507163" y="4394200"/>
          <p14:tracePt t="47901" x="6602413" y="4433888"/>
          <p14:tracePt t="47908" x="6626225" y="4441825"/>
          <p14:tracePt t="47913" x="6642100" y="4441825"/>
          <p14:tracePt t="47924" x="6642100" y="4449763"/>
          <p14:tracePt t="47929" x="6650038" y="4449763"/>
          <p14:tracePt t="47977" x="6665913" y="4441825"/>
          <p14:tracePt t="47986" x="6745288" y="4394200"/>
          <p14:tracePt t="47993" x="6834188" y="4354513"/>
          <p14:tracePt t="48001" x="7000875" y="4291013"/>
          <p14:tracePt t="48009" x="7153275" y="4233863"/>
          <p14:tracePt t="48017" x="7351713" y="4170363"/>
          <p14:tracePt t="48025" x="7527925" y="4122738"/>
          <p14:tracePt t="48034" x="7694613" y="4075113"/>
          <p14:tracePt t="48042" x="7821613" y="4051300"/>
          <p14:tracePt t="48054" x="7910513" y="4027488"/>
          <p14:tracePt t="48057" x="7958138" y="4027488"/>
          <p14:tracePt t="48065" x="7981950" y="4019550"/>
          <p14:tracePt t="48073" x="7989888" y="4011613"/>
          <p14:tracePt t="48105" x="7997825" y="4011613"/>
          <p14:tracePt t="48113" x="8013700" y="4011613"/>
          <p14:tracePt t="48121" x="8069263" y="3995738"/>
          <p14:tracePt t="48129" x="8132763" y="3987800"/>
          <p14:tracePt t="48137" x="8213725" y="3971925"/>
          <p14:tracePt t="48146" x="8285163" y="3963988"/>
          <p14:tracePt t="48154" x="8364538" y="3948113"/>
          <p14:tracePt t="48162" x="8412163" y="3930650"/>
          <p14:tracePt t="48170" x="8443913" y="3914775"/>
          <p14:tracePt t="48177" x="8467725" y="3906838"/>
          <p14:tracePt t="48185" x="8475663" y="3898900"/>
          <p14:tracePt t="48193" x="8483600" y="3890963"/>
          <p14:tracePt t="48209" x="8483600" y="3883025"/>
          <p14:tracePt t="48217" x="8483600" y="3867150"/>
          <p14:tracePt t="48225" x="8483600" y="3851275"/>
          <p14:tracePt t="48233" x="8483600" y="3819525"/>
          <p14:tracePt t="48241" x="8483600" y="3779838"/>
          <p14:tracePt t="48251" x="8483600" y="3724275"/>
          <p14:tracePt t="48257" x="8483600" y="3660775"/>
          <p14:tracePt t="48267" x="8483600" y="3595688"/>
          <p14:tracePt t="48273" x="8491538" y="3532188"/>
          <p14:tracePt t="48281" x="8499475" y="3468688"/>
          <p14:tracePt t="48289" x="8515350" y="3397250"/>
          <p14:tracePt t="48299" x="8523288" y="3349625"/>
          <p14:tracePt t="48305" x="8540750" y="3278188"/>
          <p14:tracePt t="48314" x="8548688" y="3244850"/>
          <p14:tracePt t="48321" x="8556625" y="3197225"/>
          <p14:tracePt t="48329" x="8556625" y="3165475"/>
          <p14:tracePt t="48337" x="8556625" y="3133725"/>
          <p14:tracePt t="48345" x="8556625" y="3101975"/>
          <p14:tracePt t="48353" x="8556625" y="3070225"/>
          <p14:tracePt t="48362" x="8556625" y="3046413"/>
          <p14:tracePt t="48371" x="8556625" y="3022600"/>
          <p14:tracePt t="48378" x="8556625" y="2998788"/>
          <p14:tracePt t="48386" x="8556625" y="2982913"/>
          <p14:tracePt t="48394" x="8556625" y="2967038"/>
          <p14:tracePt t="48402" x="8556625" y="2959100"/>
          <p14:tracePt t="48410" x="8556625" y="2951163"/>
          <p14:tracePt t="48418" x="8556625" y="2943225"/>
          <p14:tracePt t="48427" x="8556625" y="2935288"/>
          <p14:tracePt t="48433" x="8556625" y="2927350"/>
          <p14:tracePt t="48449" x="8548688" y="2919413"/>
          <p14:tracePt t="48513" x="8548688" y="2909888"/>
          <p14:tracePt t="48577" x="8548688" y="2935288"/>
          <p14:tracePt t="48585" x="8548688" y="2951163"/>
          <p14:tracePt t="48593" x="8548688" y="2967038"/>
          <p14:tracePt t="48601" x="8548688" y="2990850"/>
          <p14:tracePt t="48609" x="8548688" y="3022600"/>
          <p14:tracePt t="48617" x="8540750" y="3078163"/>
          <p14:tracePt t="48625" x="8540750" y="3133725"/>
          <p14:tracePt t="48633" x="8540750" y="3189288"/>
          <p14:tracePt t="48641" x="8540750" y="3244850"/>
          <p14:tracePt t="48649" x="8540750" y="3294063"/>
          <p14:tracePt t="48657" x="8548688" y="3341688"/>
          <p14:tracePt t="48665" x="8556625" y="3373438"/>
          <p14:tracePt t="48673" x="8564563" y="3413125"/>
          <p14:tracePt t="48681" x="8564563" y="3436938"/>
          <p14:tracePt t="48689" x="8564563" y="3452813"/>
          <p14:tracePt t="48697" x="8564563" y="3468688"/>
          <p14:tracePt t="48705" x="8564563" y="3484563"/>
          <p14:tracePt t="48713" x="8564563" y="3500438"/>
          <p14:tracePt t="48721" x="8564563" y="3524250"/>
          <p14:tracePt t="48729" x="8564563" y="3548063"/>
          <p14:tracePt t="48737" x="8564563" y="3563938"/>
          <p14:tracePt t="48745" x="8564563" y="3579813"/>
          <p14:tracePt t="48753" x="8564563" y="3605213"/>
          <p14:tracePt t="48761" x="8564563" y="3629025"/>
          <p14:tracePt t="48769" x="8564563" y="3652838"/>
          <p14:tracePt t="48777" x="8556625" y="3684588"/>
          <p14:tracePt t="48786" x="8556625" y="3724275"/>
          <p14:tracePt t="48793" x="8556625" y="3771900"/>
          <p14:tracePt t="48801" x="8556625" y="3803650"/>
          <p14:tracePt t="48809" x="8556625" y="3835400"/>
          <p14:tracePt t="48817" x="8556625" y="3867150"/>
          <p14:tracePt t="48825" x="8556625" y="3890963"/>
          <p14:tracePt t="48834" x="8556625" y="3922713"/>
          <p14:tracePt t="48841" x="8556625" y="3948113"/>
          <p14:tracePt t="48849" x="8556625" y="3987800"/>
          <p14:tracePt t="48857" x="8556625" y="4027488"/>
          <p14:tracePt t="48865" x="8556625" y="4075113"/>
          <p14:tracePt t="48873" x="8564563" y="4122738"/>
          <p14:tracePt t="48881" x="8564563" y="4154488"/>
          <p14:tracePt t="48899" x="8572500" y="4194175"/>
          <p14:tracePt t="48905" x="8580438" y="4202113"/>
          <p14:tracePt t="48913" x="8580438" y="4217988"/>
          <p14:tracePt t="48929" x="8580438" y="4225925"/>
          <p14:tracePt t="48945" x="8580438" y="4233863"/>
          <p14:tracePt t="48953" x="8580438" y="4241800"/>
          <p14:tracePt t="48961" x="8580438" y="4249738"/>
          <p14:tracePt t="48977" x="8580438" y="4257675"/>
          <p14:tracePt t="49098" x="8580438" y="4217988"/>
          <p14:tracePt t="49106" x="8580438" y="4186238"/>
          <p14:tracePt t="49113" x="8580438" y="4138613"/>
          <p14:tracePt t="49121" x="8580438" y="4083050"/>
          <p14:tracePt t="49129" x="8580438" y="4027488"/>
          <p14:tracePt t="49137" x="8580438" y="3956050"/>
          <p14:tracePt t="49145" x="8580438" y="3883025"/>
          <p14:tracePt t="49153" x="8580438" y="3803650"/>
          <p14:tracePt t="49161" x="8572500" y="3716338"/>
          <p14:tracePt t="49170" x="8572500" y="3644900"/>
          <p14:tracePt t="49177" x="8572500" y="3571875"/>
          <p14:tracePt t="49185" x="8572500" y="3500438"/>
          <p14:tracePt t="49193" x="8572500" y="3421063"/>
          <p14:tracePt t="49201" x="8572500" y="3357563"/>
          <p14:tracePt t="49209" x="8588375" y="3302000"/>
          <p14:tracePt t="49217" x="8596313" y="3252788"/>
          <p14:tracePt t="49225" x="8604250" y="3221038"/>
          <p14:tracePt t="49233" x="8612188" y="3173413"/>
          <p14:tracePt t="49241" x="8628063" y="3149600"/>
          <p14:tracePt t="49250" x="8628063" y="3117850"/>
          <p14:tracePt t="49257" x="8636000" y="3094038"/>
          <p14:tracePt t="49267" x="8636000" y="3062288"/>
          <p14:tracePt t="49273" x="8636000" y="3038475"/>
          <p14:tracePt t="49282" x="8636000" y="3006725"/>
          <p14:tracePt t="49289" x="8636000" y="2990850"/>
          <p14:tracePt t="49297" x="8636000" y="2959100"/>
          <p14:tracePt t="49305" x="8636000" y="2935288"/>
          <p14:tracePt t="49314" x="8636000" y="2919413"/>
          <p14:tracePt t="49321" x="8636000" y="2894013"/>
          <p14:tracePt t="49329" x="8636000" y="2878138"/>
          <p14:tracePt t="49337" x="8628063" y="2870200"/>
          <p14:tracePt t="49345" x="8628063" y="2862263"/>
          <p14:tracePt t="49353" x="8628063" y="2846388"/>
          <p14:tracePt t="49370" x="8628063" y="2838450"/>
          <p14:tracePt t="49385" x="8628063" y="2830513"/>
          <p14:tracePt t="49393" x="8628063" y="2822575"/>
          <p14:tracePt t="49417" x="8628063" y="2814638"/>
          <p14:tracePt t="49538" x="8620125" y="2822575"/>
          <p14:tracePt t="49545" x="8612188" y="2846388"/>
          <p14:tracePt t="49553" x="8596313" y="2878138"/>
          <p14:tracePt t="49561" x="8588375" y="2909888"/>
          <p14:tracePt t="49570" x="8580438" y="2951163"/>
          <p14:tracePt t="49577" x="8564563" y="2982913"/>
          <p14:tracePt t="49585" x="8548688" y="3038475"/>
          <p14:tracePt t="49594" x="8531225" y="3086100"/>
          <p14:tracePt t="49601" x="8523288" y="3141663"/>
          <p14:tracePt t="49612" x="8507413" y="3197225"/>
          <p14:tracePt t="49617" x="8499475" y="3236913"/>
          <p14:tracePt t="49625" x="8491538" y="3294063"/>
          <p14:tracePt t="49634" x="8491538" y="3349625"/>
          <p14:tracePt t="49641" x="8491538" y="3405188"/>
          <p14:tracePt t="49650" x="8491538" y="3452813"/>
          <p14:tracePt t="49658" x="8491538" y="3476625"/>
          <p14:tracePt t="49665" x="8491538" y="3524250"/>
          <p14:tracePt t="49674" x="8491538" y="3548063"/>
          <p14:tracePt t="49681" x="8491538" y="3563938"/>
          <p14:tracePt t="49689" x="8491538" y="3587750"/>
          <p14:tracePt t="49697" x="8491538" y="3613150"/>
          <p14:tracePt t="49705" x="8491538" y="3636963"/>
          <p14:tracePt t="49713" x="8491538" y="3668713"/>
          <p14:tracePt t="49721" x="8491538" y="3692525"/>
          <p14:tracePt t="49729" x="8499475" y="3724275"/>
          <p14:tracePt t="49737" x="8499475" y="3748088"/>
          <p14:tracePt t="49745" x="8499475" y="3771900"/>
          <p14:tracePt t="49754" x="8499475" y="3787775"/>
          <p14:tracePt t="49761" x="8499475" y="3811588"/>
          <p14:tracePt t="49769" x="8499475" y="3835400"/>
          <p14:tracePt t="49777" x="8499475" y="3867150"/>
          <p14:tracePt t="49785" x="8499475" y="3906838"/>
          <p14:tracePt t="49793" x="8507413" y="3963988"/>
          <p14:tracePt t="49801" x="8523288" y="4019550"/>
          <p14:tracePt t="49809" x="8531225" y="4083050"/>
          <p14:tracePt t="49817" x="8548688" y="4154488"/>
          <p14:tracePt t="49825" x="8556625" y="4210050"/>
          <p14:tracePt t="49833" x="8564563" y="4265613"/>
          <p14:tracePt t="49841" x="8572500" y="4314825"/>
          <p14:tracePt t="49850" x="8588375" y="4354513"/>
          <p14:tracePt t="49857" x="8604250" y="4402138"/>
          <p14:tracePt t="49865" x="8620125" y="4433888"/>
          <p14:tracePt t="49873" x="8636000" y="4473575"/>
          <p14:tracePt t="49881" x="8651875" y="4497388"/>
          <p14:tracePt t="49899" x="8675688" y="4529138"/>
          <p14:tracePt t="49906" x="8683625" y="4537075"/>
          <p14:tracePt t="49913" x="8699500" y="4552950"/>
          <p14:tracePt t="49921" x="8715375" y="4552950"/>
          <p14:tracePt t="49929" x="8755063" y="4568825"/>
          <p14:tracePt t="49937" x="8826500" y="4568825"/>
          <p14:tracePt t="49945" x="8915400" y="4568825"/>
          <p14:tracePt t="49954" x="9018588" y="4568825"/>
          <p14:tracePt t="49961" x="9105900" y="4552950"/>
          <p14:tracePt t="49969" x="9185275" y="4537075"/>
          <p14:tracePt t="49977" x="9250363" y="4521200"/>
          <p14:tracePt t="49986" x="9321800" y="4513263"/>
          <p14:tracePt t="49993" x="9409113" y="4505325"/>
          <p14:tracePt t="50001" x="9496425" y="4497388"/>
          <p14:tracePt t="50009" x="9593263" y="4481513"/>
          <p14:tracePt t="50017" x="9680575" y="4473575"/>
          <p14:tracePt t="50025" x="9752013" y="4465638"/>
          <p14:tracePt t="50033" x="9815513" y="4457700"/>
          <p14:tracePt t="50042" x="9863138" y="4449763"/>
          <p14:tracePt t="50052" x="9894888" y="4441825"/>
          <p14:tracePt t="50057" x="9910763" y="4441825"/>
          <p14:tracePt t="50065" x="9944100" y="4433888"/>
          <p14:tracePt t="50073" x="9999663" y="4425950"/>
          <p14:tracePt t="50081" x="10071100" y="4418013"/>
          <p14:tracePt t="50089" x="10150475" y="4402138"/>
          <p14:tracePt t="50097" x="10229850" y="4386263"/>
          <p14:tracePt t="50106" x="10318750" y="4354513"/>
          <p14:tracePt t="50113" x="10390188" y="4330700"/>
          <p14:tracePt t="50121" x="10429875" y="4298950"/>
          <p14:tracePt t="50129" x="10469563" y="4257675"/>
          <p14:tracePt t="50137" x="10485438" y="4225925"/>
          <p14:tracePt t="50145" x="10509250" y="4170363"/>
          <p14:tracePt t="50153" x="10509250" y="4106863"/>
          <p14:tracePt t="50161" x="10509250" y="4011613"/>
          <p14:tracePt t="50170" x="10509250" y="3898900"/>
          <p14:tracePt t="50177" x="10469563" y="3779838"/>
          <p14:tracePt t="50185" x="10390188" y="3587750"/>
          <p14:tracePt t="50193" x="10269538" y="3397250"/>
          <p14:tracePt t="50201" x="10174288" y="3228975"/>
          <p14:tracePt t="50209" x="10118725" y="3125788"/>
          <p14:tracePt t="50218" x="10086975" y="3062288"/>
          <p14:tracePt t="50225" x="10071100" y="3006725"/>
          <p14:tracePt t="50235" x="10063163" y="2951163"/>
          <p14:tracePt t="50241" x="10055225" y="2886075"/>
          <p14:tracePt t="50250" x="10047288" y="2830513"/>
          <p14:tracePt t="50257" x="10047288" y="2767013"/>
          <p14:tracePt t="50267" x="10047288" y="2703513"/>
          <p14:tracePt t="50273" x="10047288" y="2647950"/>
          <p14:tracePt t="50283" x="10047288" y="2592388"/>
          <p14:tracePt t="50289" x="10047288" y="2551113"/>
          <p14:tracePt t="50297" x="10047288" y="2519363"/>
          <p14:tracePt t="50305" x="10039350" y="2471738"/>
          <p14:tracePt t="50313" x="10031413" y="2447925"/>
          <p14:tracePt t="50321" x="10031413" y="2416175"/>
          <p14:tracePt t="50329" x="10023475" y="2384425"/>
          <p14:tracePt t="50337" x="10023475" y="2360613"/>
          <p14:tracePt t="50345" x="10023475" y="2352675"/>
          <p14:tracePt t="50354" x="10023475" y="2336800"/>
          <p14:tracePt t="50361" x="10023475" y="2328863"/>
          <p14:tracePt t="50369" x="10031413" y="2312988"/>
          <p14:tracePt t="50377" x="10031413" y="2297113"/>
          <p14:tracePt t="50385" x="10031413" y="2289175"/>
          <p14:tracePt t="50393" x="10031413" y="2273300"/>
          <p14:tracePt t="50401" x="10039350" y="2257425"/>
          <p14:tracePt t="50409" x="10047288" y="2241550"/>
          <p14:tracePt t="50417" x="10047288" y="2233613"/>
          <p14:tracePt t="50425" x="10063163" y="2216150"/>
          <p14:tracePt t="50433" x="10071100" y="2200275"/>
          <p14:tracePt t="50441" x="10086975" y="2192338"/>
          <p14:tracePt t="50450" x="10094913" y="2176463"/>
          <p14:tracePt t="50457" x="10102850" y="2176463"/>
          <p14:tracePt t="50466" x="10102850" y="2168525"/>
          <p14:tracePt t="50474" x="10110788" y="2168525"/>
          <p14:tracePt t="50489" x="10110788" y="2160588"/>
          <p14:tracePt t="50513" x="10118725" y="2160588"/>
          <p14:tracePt t="50529" x="10126663" y="2160588"/>
          <p14:tracePt t="50537" x="10126663" y="2168525"/>
          <p14:tracePt t="50546" x="10134600" y="2168525"/>
          <p14:tracePt t="50561" x="10134600" y="2176463"/>
          <p14:tracePt t="50569" x="10142538" y="2184400"/>
          <p14:tracePt t="50579" x="10158413" y="2208213"/>
          <p14:tracePt t="50585" x="10158413" y="2233613"/>
          <p14:tracePt t="50593" x="10174288" y="2273300"/>
          <p14:tracePt t="50601" x="10182225" y="2305050"/>
          <p14:tracePt t="50611" x="10198100" y="2344738"/>
          <p14:tracePt t="50618" x="10206038" y="2376488"/>
          <p14:tracePt t="50626" x="10206038" y="2400300"/>
          <p14:tracePt t="50633" x="10206038" y="2432050"/>
          <p14:tracePt t="50642" x="10206038" y="2455863"/>
          <p14:tracePt t="50650" x="10206038" y="2479675"/>
          <p14:tracePt t="50657" x="10206038" y="2495550"/>
          <p14:tracePt t="50665" x="10206038" y="2527300"/>
          <p14:tracePt t="50674" x="10206038" y="2559050"/>
          <p14:tracePt t="50681" x="10206038" y="2592388"/>
          <p14:tracePt t="50689" x="10206038" y="2632075"/>
          <p14:tracePt t="50697" x="10198100" y="2655888"/>
          <p14:tracePt t="50705" x="10198100" y="2679700"/>
          <p14:tracePt t="50713" x="10198100" y="2703513"/>
          <p14:tracePt t="50721" x="10198100" y="2727325"/>
          <p14:tracePt t="50729" x="10190163" y="2751138"/>
          <p14:tracePt t="50737" x="10190163" y="2774950"/>
          <p14:tracePt t="50745" x="10190163" y="2798763"/>
          <p14:tracePt t="50753" x="10190163" y="2822575"/>
          <p14:tracePt t="50762" x="10190163" y="2838450"/>
          <p14:tracePt t="50770" x="10190163" y="2862263"/>
          <p14:tracePt t="50777" x="10190163" y="2878138"/>
          <p14:tracePt t="50785" x="10190163" y="2901950"/>
          <p14:tracePt t="50793" x="10182225" y="2919413"/>
          <p14:tracePt t="50801" x="10182225" y="2951163"/>
          <p14:tracePt t="50809" x="10182225" y="2974975"/>
          <p14:tracePt t="50817" x="10182225" y="3014663"/>
          <p14:tracePt t="50825" x="10182225" y="3070225"/>
          <p14:tracePt t="50833" x="10182225" y="3133725"/>
          <p14:tracePt t="50842" x="10198100" y="3189288"/>
          <p14:tracePt t="50852" x="10206038" y="3236913"/>
          <p14:tracePt t="50858" x="10213975" y="3294063"/>
          <p14:tracePt t="50866" x="10221913" y="3333750"/>
          <p14:tracePt t="50874" x="10229850" y="3381375"/>
          <p14:tracePt t="50882" x="10229850" y="3421063"/>
          <p14:tracePt t="50899" x="10237788" y="3524250"/>
          <p14:tracePt t="50905" x="10237788" y="3556000"/>
          <p14:tracePt t="50913" x="10237788" y="3587750"/>
          <p14:tracePt t="50923" x="10237788" y="3613150"/>
          <p14:tracePt t="50929" x="10237788" y="3644900"/>
          <p14:tracePt t="50937" x="10237788" y="3668713"/>
          <p14:tracePt t="50945" x="10237788" y="3700463"/>
          <p14:tracePt t="50954" x="10237788" y="3732213"/>
          <p14:tracePt t="50961" x="10237788" y="3763963"/>
          <p14:tracePt t="50969" x="10237788" y="3795713"/>
          <p14:tracePt t="50977" x="10237788" y="3827463"/>
          <p14:tracePt t="50986" x="10237788" y="3851275"/>
          <p14:tracePt t="50993" x="10237788" y="3875088"/>
          <p14:tracePt t="51001" x="10229850" y="3906838"/>
          <p14:tracePt t="51009" x="10229850" y="3930650"/>
          <p14:tracePt t="51017" x="10229850" y="3956050"/>
          <p14:tracePt t="51025" x="10229850" y="3987800"/>
          <p14:tracePt t="51034" x="10229850" y="4019550"/>
          <p14:tracePt t="51041" x="10229850" y="4043363"/>
          <p14:tracePt t="51051" x="10229850" y="4075113"/>
          <p14:tracePt t="51057" x="10229850" y="4090988"/>
          <p14:tracePt t="51065" x="10229850" y="4114800"/>
          <p14:tracePt t="51073" x="10229850" y="4130675"/>
          <p14:tracePt t="51081" x="10229850" y="4154488"/>
          <p14:tracePt t="51089" x="10229850" y="4186238"/>
          <p14:tracePt t="51097" x="10229850" y="4210050"/>
          <p14:tracePt t="51105" x="10229850" y="4233863"/>
          <p14:tracePt t="51113" x="10229850" y="4265613"/>
          <p14:tracePt t="51121" x="10229850" y="4291013"/>
          <p14:tracePt t="51129" x="10237788" y="4322763"/>
          <p14:tracePt t="51137" x="10237788" y="4346575"/>
          <p14:tracePt t="51145" x="10237788" y="4362450"/>
          <p14:tracePt t="51153" x="10253663" y="4386263"/>
          <p14:tracePt t="51161" x="10261600" y="4418013"/>
          <p14:tracePt t="51170" x="10269538" y="4441825"/>
          <p14:tracePt t="51177" x="10269538" y="4465638"/>
          <p14:tracePt t="51185" x="10279063" y="4473575"/>
          <p14:tracePt t="51194" x="10287000" y="4481513"/>
          <p14:tracePt t="51202" x="10287000" y="4497388"/>
          <p14:tracePt t="51210" x="10287000" y="4505325"/>
          <p14:tracePt t="51218" x="10294938" y="4521200"/>
          <p14:tracePt t="51226" x="10302875" y="4537075"/>
          <p14:tracePt t="51241" x="10310813" y="4545013"/>
          <p14:tracePt t="51241" x="10310813" y="4560888"/>
          <p14:tracePt t="51251" x="10326688" y="4584700"/>
          <p14:tracePt t="51257" x="10334625" y="4608513"/>
          <p14:tracePt t="51265" x="10342563" y="4633913"/>
          <p14:tracePt t="51273" x="10350500" y="4649788"/>
          <p14:tracePt t="51281" x="10350500" y="4657725"/>
          <p14:tracePt t="51289" x="10358438" y="4673600"/>
          <p14:tracePt t="51331" x="10358438" y="4681538"/>
          <p14:tracePt t="52579" x="10453688" y="4768850"/>
          <p14:tracePt t="52585" x="10572750" y="4848225"/>
          <p14:tracePt t="52593" x="10661650" y="4903788"/>
          <p14:tracePt t="52601" x="10717213" y="4927600"/>
          <p14:tracePt t="52611" x="10748963" y="4935538"/>
          <p14:tracePt t="52617" x="10772775" y="4935538"/>
          <p14:tracePt t="52625" x="10796588" y="4943475"/>
          <p14:tracePt t="52633" x="10868025" y="4959350"/>
          <p14:tracePt t="52642" x="10963275" y="4984750"/>
          <p14:tracePt t="52649" x="11091863" y="5024438"/>
          <p14:tracePt t="52657" x="11210925" y="5040313"/>
          <p14:tracePt t="52666" x="11314113" y="5064125"/>
          <p14:tracePt t="52677" x="11403013" y="5072063"/>
          <p14:tracePt t="52681" x="11458575" y="5072063"/>
          <p14:tracePt t="52689" x="11490325" y="5072063"/>
          <p14:tracePt t="52697" x="11514138" y="5072063"/>
          <p14:tracePt t="52705" x="11537950" y="5072063"/>
          <p14:tracePt t="52713" x="11553825" y="5072063"/>
          <p14:tracePt t="52721" x="11561763" y="5072063"/>
          <p14:tracePt t="52729" x="11569700" y="5072063"/>
          <p14:tracePt t="52745" x="11577638" y="5072063"/>
          <p14:tracePt t="52753" x="11585575" y="5064125"/>
          <p14:tracePt t="52761" x="11593513" y="5056188"/>
          <p14:tracePt t="52769" x="11609388" y="5040313"/>
          <p14:tracePt t="52777" x="11625263" y="5024438"/>
          <p14:tracePt t="52785" x="11633200" y="5000625"/>
          <p14:tracePt t="52793" x="11641138" y="4984750"/>
          <p14:tracePt t="52801" x="11641138" y="4959350"/>
          <p14:tracePt t="52809" x="11641138" y="4951413"/>
          <p14:tracePt t="52818" x="11641138" y="4943475"/>
          <p14:tracePt t="52826" x="11641138" y="4935538"/>
          <p14:tracePt t="52835" x="11641138" y="4927600"/>
          <p14:tracePt t="52842" x="11641138" y="4919663"/>
          <p14:tracePt t="52850" x="11625263" y="4903788"/>
          <p14:tracePt t="52858" x="11617325" y="4895850"/>
          <p14:tracePt t="52961" x="11609388" y="4895850"/>
          <p14:tracePt t="52969" x="11569700" y="4895850"/>
          <p14:tracePt t="52977" x="11537950" y="4911725"/>
          <p14:tracePt t="52986" x="11514138" y="4919663"/>
          <p14:tracePt t="52993" x="11490325" y="4927600"/>
          <p14:tracePt t="53001" x="11450638" y="4943475"/>
          <p14:tracePt t="53009" x="11434763" y="4951413"/>
          <p14:tracePt t="53018" x="11418888" y="4959350"/>
          <p14:tracePt t="53025" x="11395075" y="4959350"/>
          <p14:tracePt t="53033" x="11387138" y="4959350"/>
          <p14:tracePt t="53041" x="11379200" y="4967288"/>
          <p14:tracePt t="53050" x="11371263" y="4967288"/>
          <p14:tracePt t="53337" x="11331575" y="4967288"/>
          <p14:tracePt t="53345" x="11274425" y="4967288"/>
          <p14:tracePt t="53353" x="11242675" y="4959350"/>
          <p14:tracePt t="53362" x="11187113" y="4959350"/>
          <p14:tracePt t="53369" x="11147425" y="4959350"/>
          <p14:tracePt t="53377" x="11091863" y="4959350"/>
          <p14:tracePt t="53385" x="11060113" y="4959350"/>
          <p14:tracePt t="53393" x="11036300" y="4959350"/>
          <p14:tracePt t="53401" x="11012488" y="4959350"/>
          <p14:tracePt t="53409" x="10996613" y="4967288"/>
          <p14:tracePt t="53417" x="10988675" y="4967288"/>
          <p14:tracePt t="53426" x="10963275" y="4967288"/>
          <p14:tracePt t="53435" x="10947400" y="4976813"/>
          <p14:tracePt t="53441" x="10939463" y="4976813"/>
          <p14:tracePt t="53449" x="10931525" y="4976813"/>
          <p14:tracePt t="53457" x="10923588" y="4976813"/>
          <p14:tracePt t="53475" x="10907713" y="4976813"/>
          <p14:tracePt t="53482" x="10891838" y="4984750"/>
          <p14:tracePt t="53489" x="10868025" y="4984750"/>
          <p14:tracePt t="53497" x="10844213" y="4992688"/>
          <p14:tracePt t="53505" x="10812463" y="5000625"/>
          <p14:tracePt t="53513" x="10764838" y="5000625"/>
          <p14:tracePt t="53522" x="10701338" y="5016500"/>
          <p14:tracePt t="53530" x="10669588" y="5024438"/>
          <p14:tracePt t="53538" x="10629900" y="5032375"/>
          <p14:tracePt t="53546" x="10588625" y="5040313"/>
          <p14:tracePt t="53553" x="10548938" y="5056188"/>
          <p14:tracePt t="53562" x="10517188" y="5072063"/>
          <p14:tracePt t="53569" x="10469563" y="5080000"/>
          <p14:tracePt t="53577" x="10437813" y="5087938"/>
          <p14:tracePt t="53585" x="10390188" y="5103813"/>
          <p14:tracePt t="53593" x="10342563" y="5111750"/>
          <p14:tracePt t="53601" x="10287000" y="5127625"/>
          <p14:tracePt t="53611" x="10245725" y="5135563"/>
          <p14:tracePt t="53617" x="10198100" y="5151438"/>
          <p14:tracePt t="53625" x="10158413" y="5159375"/>
          <p14:tracePt t="53633" x="10126663" y="5175250"/>
          <p14:tracePt t="53643" x="10094913" y="5191125"/>
          <p14:tracePt t="53649" x="10079038" y="5199063"/>
          <p14:tracePt t="53659" x="10063163" y="5207000"/>
          <p14:tracePt t="53667" x="10055225" y="5214938"/>
          <p14:tracePt t="53677" x="10047288" y="5214938"/>
          <p14:tracePt t="53713" x="10039350" y="5214938"/>
          <p14:tracePt t="53745" x="10031413" y="5222875"/>
          <p14:tracePt t="53753" x="10023475" y="5222875"/>
          <p14:tracePt t="53761" x="10015538" y="5222875"/>
          <p14:tracePt t="53769" x="9999663" y="5222875"/>
          <p14:tracePt t="53777" x="9991725" y="5222875"/>
          <p14:tracePt t="53785" x="9975850" y="5222875"/>
          <p14:tracePt t="53793" x="9959975" y="5222875"/>
          <p14:tracePt t="53801" x="9944100" y="5222875"/>
          <p14:tracePt t="53809" x="9936163" y="5222875"/>
          <p14:tracePt t="53817" x="9926638" y="5222875"/>
          <p14:tracePt t="53825" x="9910763" y="5222875"/>
          <p14:tracePt t="53833" x="9894888" y="5222875"/>
          <p14:tracePt t="53842" x="9871075" y="5222875"/>
          <p14:tracePt t="53851" x="9855200" y="5222875"/>
          <p14:tracePt t="53858" x="9839325" y="5222875"/>
          <p14:tracePt t="53865" x="9831388" y="5222875"/>
          <p14:tracePt t="53873" x="9823450" y="5222875"/>
          <p14:tracePt t="53881" x="9815513" y="5222875"/>
          <p14:tracePt t="53899" x="9799638" y="5222875"/>
          <p14:tracePt t="53905" x="9791700" y="5222875"/>
          <p14:tracePt t="53913" x="9783763" y="5222875"/>
          <p14:tracePt t="53921" x="9767888" y="5222875"/>
          <p14:tracePt t="53929" x="9752013" y="5222875"/>
          <p14:tracePt t="53941" x="9736138" y="5222875"/>
          <p14:tracePt t="53945" x="9712325" y="5230813"/>
          <p14:tracePt t="53954" x="9688513" y="5230813"/>
          <p14:tracePt t="53961" x="9664700" y="5230813"/>
          <p14:tracePt t="53970" x="9632950" y="5230813"/>
          <p14:tracePt t="53977" x="9593263" y="5230813"/>
          <p14:tracePt t="53985" x="9536113" y="5230813"/>
          <p14:tracePt t="53993" x="9496425" y="5230813"/>
          <p14:tracePt t="54001" x="9440863" y="5238750"/>
          <p14:tracePt t="54009" x="9409113" y="5238750"/>
          <p14:tracePt t="54018" x="9369425" y="5246688"/>
          <p14:tracePt t="54025" x="9337675" y="5254625"/>
          <p14:tracePt t="54033" x="9313863" y="5254625"/>
          <p14:tracePt t="54041" x="9290050" y="5262563"/>
          <p14:tracePt t="54050" x="9266238" y="5262563"/>
          <p14:tracePt t="54057" x="9242425" y="5270500"/>
          <p14:tracePt t="54065" x="9217025" y="5270500"/>
          <p14:tracePt t="54073" x="9193213" y="5270500"/>
          <p14:tracePt t="54081" x="9145588" y="5270500"/>
          <p14:tracePt t="54089" x="9082088" y="5278438"/>
          <p14:tracePt t="54097" x="9026525" y="5278438"/>
          <p14:tracePt t="54105" x="8986838" y="5278438"/>
          <p14:tracePt t="54113" x="8931275" y="5286375"/>
          <p14:tracePt t="54121" x="8907463" y="5294313"/>
          <p14:tracePt t="54129" x="8883650" y="5302250"/>
          <p14:tracePt t="54137" x="8874125" y="5310188"/>
          <p14:tracePt t="54145" x="8858250" y="5310188"/>
          <p14:tracePt t="54153" x="8850313" y="5310188"/>
          <p14:tracePt t="54161" x="8842375" y="5310188"/>
          <p14:tracePt t="54267" x="8858250" y="5327650"/>
          <p14:tracePt t="54274" x="8883650" y="5327650"/>
          <p14:tracePt t="54282" x="8899525" y="5335588"/>
          <p14:tracePt t="54290" x="8907463" y="5335588"/>
          <p14:tracePt t="54314" x="8915400" y="5335588"/>
          <p14:tracePt t="54321" x="8931275" y="5335588"/>
          <p14:tracePt t="54329" x="8963025" y="5335588"/>
          <p14:tracePt t="54337" x="9034463" y="5327650"/>
          <p14:tracePt t="54346" x="9097963" y="5319713"/>
          <p14:tracePt t="54353" x="9185275" y="5319713"/>
          <p14:tracePt t="54361" x="9258300" y="5310188"/>
          <p14:tracePt t="54369" x="9329738" y="5302250"/>
          <p14:tracePt t="54377" x="9377363" y="5294313"/>
          <p14:tracePt t="54385" x="9440863" y="5294313"/>
          <p14:tracePt t="54393" x="9496425" y="5294313"/>
          <p14:tracePt t="54401" x="9559925" y="5294313"/>
          <p14:tracePt t="54409" x="9617075" y="5294313"/>
          <p14:tracePt t="54417" x="9656763" y="5294313"/>
          <p14:tracePt t="54425" x="9688513" y="5294313"/>
          <p14:tracePt t="54433" x="9704388" y="5294313"/>
          <p14:tracePt t="54457" x="9696450" y="5335588"/>
          <p14:tracePt t="54465" x="9593263" y="5399088"/>
          <p14:tracePt t="54473" x="9385300" y="5502275"/>
          <p14:tracePt t="54481" x="9050338" y="5637213"/>
          <p14:tracePt t="54489" x="8715375" y="5797550"/>
          <p14:tracePt t="54497" x="8380413" y="5995988"/>
          <p14:tracePt t="54505" x="8069263" y="6259513"/>
          <p14:tracePt t="54513" x="7781925" y="6483350"/>
          <p14:tracePt t="54523" x="7519988" y="6657975"/>
          <p14:tracePt t="54531" x="7391400" y="6699250"/>
          <p14:tracePt t="55034" x="7439025" y="6634163"/>
          <p14:tracePt t="55041" x="7583488" y="6491288"/>
          <p14:tracePt t="55049" x="7623175" y="6411913"/>
          <p14:tracePt t="55057" x="7607300" y="6388100"/>
          <p14:tracePt t="55065" x="7567613" y="6380163"/>
          <p14:tracePt t="55073" x="7519988" y="6380163"/>
          <p14:tracePt t="55081" x="7462838" y="6380163"/>
          <p14:tracePt t="55089" x="7423150" y="6372225"/>
          <p14:tracePt t="55097" x="7383463" y="6364288"/>
          <p14:tracePt t="55105" x="7351713" y="6330950"/>
          <p14:tracePt t="55113" x="7327900" y="6323013"/>
          <p14:tracePt t="55121" x="7319963" y="6307138"/>
          <p14:tracePt t="55129" x="7312025" y="6291263"/>
          <p14:tracePt t="55145" x="7304088" y="6283325"/>
          <p14:tracePt t="55153" x="7296150" y="6259513"/>
          <p14:tracePt t="55161" x="7288213" y="6235700"/>
          <p14:tracePt t="55169" x="7288213" y="6203950"/>
          <p14:tracePt t="55177" x="7288213" y="6180138"/>
          <p14:tracePt t="55185" x="7288213" y="6140450"/>
          <p14:tracePt t="55193" x="7296150" y="6124575"/>
          <p14:tracePt t="55201" x="7304088" y="6100763"/>
          <p14:tracePt t="55209" x="7304088" y="6076950"/>
          <p14:tracePt t="55217" x="7312025" y="6061075"/>
          <p14:tracePt t="55225" x="7312025" y="6053138"/>
          <p14:tracePt t="55233" x="7319963" y="6045200"/>
          <p14:tracePt t="55241" x="7327900" y="6037263"/>
          <p14:tracePt t="55253" x="7343775" y="6021388"/>
          <p14:tracePt t="55257" x="7375525" y="6021388"/>
          <p14:tracePt t="55267" x="7399338" y="6005513"/>
          <p14:tracePt t="55273" x="7446963" y="5988050"/>
          <p14:tracePt t="55281" x="7470775" y="5972175"/>
          <p14:tracePt t="55289" x="7504113" y="5964238"/>
          <p14:tracePt t="55298" x="7512050" y="5956300"/>
          <p14:tracePt t="55305" x="7519988" y="5948363"/>
          <p14:tracePt t="55313" x="7535863" y="5940425"/>
          <p14:tracePt t="55321" x="7543800" y="5924550"/>
          <p14:tracePt t="55329" x="7559675" y="5916613"/>
          <p14:tracePt t="55337" x="7583488" y="5908675"/>
          <p14:tracePt t="55345" x="7615238" y="5884863"/>
          <p14:tracePt t="55353" x="7639050" y="5868988"/>
          <p14:tracePt t="55361" x="7670800" y="5853113"/>
          <p14:tracePt t="55370" x="7702550" y="5829300"/>
          <p14:tracePt t="55377" x="7750175" y="5805488"/>
          <p14:tracePt t="55386" x="7805738" y="5781675"/>
          <p14:tracePt t="55393" x="7878763" y="5757863"/>
          <p14:tracePt t="55401" x="7942263" y="5734050"/>
          <p14:tracePt t="55409" x="8021638" y="5702300"/>
          <p14:tracePt t="55419" x="8085138" y="5678488"/>
          <p14:tracePt t="55427" x="8140700" y="5653088"/>
          <p14:tracePt t="55433" x="8189913" y="5637213"/>
          <p14:tracePt t="55442" x="8229600" y="5621338"/>
          <p14:tracePt t="55450" x="8253413" y="5621338"/>
          <p14:tracePt t="55457" x="8285163" y="5605463"/>
          <p14:tracePt t="55466" x="8301038" y="5597525"/>
          <p14:tracePt t="55473" x="8324850" y="5589588"/>
          <p14:tracePt t="55481" x="8332788" y="5581650"/>
          <p14:tracePt t="55489" x="8348663" y="5573713"/>
          <p14:tracePt t="55497" x="8372475" y="5565775"/>
          <p14:tracePt t="55505" x="8412163" y="5557838"/>
          <p14:tracePt t="55513" x="8467725" y="5534025"/>
          <p14:tracePt t="55521" x="8531225" y="5518150"/>
          <p14:tracePt t="55529" x="8620125" y="5486400"/>
          <p14:tracePt t="55537" x="8715375" y="5462588"/>
          <p14:tracePt t="55545" x="8818563" y="5422900"/>
          <p14:tracePt t="55553" x="8923338" y="5399088"/>
          <p14:tracePt t="55561" x="9034463" y="5359400"/>
          <p14:tracePt t="55570" x="9129713" y="5327650"/>
          <p14:tracePt t="55577" x="9234488" y="5302250"/>
          <p14:tracePt t="55585" x="9321800" y="5262563"/>
          <p14:tracePt t="55593" x="9424988" y="5230813"/>
          <p14:tracePt t="55601" x="9528175" y="5199063"/>
          <p14:tracePt t="55610" x="9632950" y="5167313"/>
          <p14:tracePt t="55617" x="9736138" y="5127625"/>
          <p14:tracePt t="55625" x="9847263" y="5095875"/>
          <p14:tracePt t="55633" x="9959975" y="5056188"/>
          <p14:tracePt t="55642" x="10086975" y="5016500"/>
          <p14:tracePt t="55649" x="10221913" y="4976813"/>
          <p14:tracePt t="55658" x="10358438" y="4935538"/>
          <p14:tracePt t="55666" x="10469563" y="4895850"/>
          <p14:tracePt t="55674" x="10564813" y="4872038"/>
          <p14:tracePt t="55681" x="10661650" y="4840288"/>
          <p14:tracePt t="55689" x="10741025" y="4824413"/>
          <p14:tracePt t="55697" x="10812463" y="4800600"/>
          <p14:tracePt t="55705" x="10891838" y="4776788"/>
          <p14:tracePt t="55713" x="10955338" y="4760913"/>
          <p14:tracePt t="55722" x="11036300" y="4737100"/>
          <p14:tracePt t="55730" x="11099800" y="4713288"/>
          <p14:tracePt t="55738" x="11171238" y="4689475"/>
          <p14:tracePt t="55745" x="11258550" y="4673600"/>
          <p14:tracePt t="55754" x="11331575" y="4641850"/>
          <p14:tracePt t="55761" x="11418888" y="4600575"/>
          <p14:tracePt t="55769" x="11498263" y="4568825"/>
          <p14:tracePt t="55777" x="11569700" y="4537075"/>
          <p14:tracePt t="55786" x="11617325" y="4497388"/>
          <p14:tracePt t="55793" x="11664950" y="4465638"/>
          <p14:tracePt t="55801" x="11698288" y="4441825"/>
          <p14:tracePt t="55809" x="11730038" y="4402138"/>
          <p14:tracePt t="55817" x="11761788" y="4378325"/>
          <p14:tracePt t="55825" x="11785600" y="4370388"/>
          <p14:tracePt t="55833" x="11817350" y="4346575"/>
          <p14:tracePt t="55841" x="11825288" y="4338638"/>
          <p14:tracePt t="55850" x="11841163" y="4330700"/>
          <p14:tracePt t="55857" x="11857038" y="4314825"/>
          <p14:tracePt t="55866" x="11872913" y="4314825"/>
          <p14:tracePt t="55873" x="11888788" y="4298950"/>
          <p14:tracePt t="55881" x="11896725" y="4298950"/>
          <p14:tracePt t="55889" x="11928475" y="4281488"/>
          <p14:tracePt t="55897" x="11960225" y="4265613"/>
          <p14:tracePt t="55906" x="12033250" y="4233863"/>
          <p14:tracePt t="55913" x="12104688" y="4210050"/>
          <p14:tracePt t="57633" x="12144375" y="4800600"/>
          <p14:tracePt t="57642" x="12104688" y="4824413"/>
          <p14:tracePt t="57649" x="12072938" y="4856163"/>
          <p14:tracePt t="57657" x="12041188" y="4887913"/>
          <p14:tracePt t="57665" x="11999913" y="4903788"/>
          <p14:tracePt t="57674" x="11960225" y="4927600"/>
          <p14:tracePt t="57681" x="11936413" y="4951413"/>
          <p14:tracePt t="57689" x="11912600" y="4959350"/>
          <p14:tracePt t="57697" x="11888788" y="4976813"/>
          <p14:tracePt t="57705" x="11880850" y="4992688"/>
          <p14:tracePt t="57713" x="11864975" y="5008563"/>
          <p14:tracePt t="57721" x="11833225" y="5024438"/>
          <p14:tracePt t="57729" x="11809413" y="5048250"/>
          <p14:tracePt t="57737" x="11785600" y="5064125"/>
          <p14:tracePt t="57746" x="11761788" y="5087938"/>
          <p14:tracePt t="57757" x="11745913" y="5103813"/>
          <p14:tracePt t="57761" x="11706225" y="5127625"/>
          <p14:tracePt t="57769" x="11682413" y="5135563"/>
          <p14:tracePt t="57777" x="11649075" y="5151438"/>
          <p14:tracePt t="57786" x="11625263" y="5167313"/>
          <p14:tracePt t="57793" x="11609388" y="5175250"/>
          <p14:tracePt t="57801" x="11593513" y="5191125"/>
          <p14:tracePt t="57809" x="11569700" y="5199063"/>
          <p14:tracePt t="57817" x="11553825" y="5207000"/>
          <p14:tracePt t="57825" x="11545888" y="5214938"/>
          <p14:tracePt t="57834" x="11537950" y="5214938"/>
          <p14:tracePt t="57841" x="11537950" y="5222875"/>
          <p14:tracePt t="65081" x="11537950" y="5191125"/>
          <p14:tracePt t="65089" x="11537950" y="5175250"/>
          <p14:tracePt t="65097" x="11537950" y="5167313"/>
          <p14:tracePt t="65105" x="11537950" y="5151438"/>
          <p14:tracePt t="65113" x="11537950" y="5135563"/>
          <p14:tracePt t="65121" x="11537950" y="5119688"/>
          <p14:tracePt t="65129" x="11537950" y="5111750"/>
          <p14:tracePt t="65137" x="11537950" y="5095875"/>
          <p14:tracePt t="65145" x="11545888" y="5080000"/>
          <p14:tracePt t="65153" x="11553825" y="5056188"/>
          <p14:tracePt t="65161" x="11569700" y="5040313"/>
          <p14:tracePt t="65169" x="11577638" y="5024438"/>
          <p14:tracePt t="65177" x="11577638" y="5008563"/>
          <p14:tracePt t="65185" x="11593513" y="4984750"/>
          <p14:tracePt t="65194" x="11593513" y="4976813"/>
          <p14:tracePt t="65205" x="11617325" y="4967288"/>
          <p14:tracePt t="65209" x="11625263" y="4943475"/>
          <p14:tracePt t="65217" x="11649075" y="4927600"/>
          <p14:tracePt t="65225" x="11682413" y="4895850"/>
          <p14:tracePt t="65233" x="11722100" y="4864100"/>
          <p14:tracePt t="65242" x="11777663" y="4824413"/>
          <p14:tracePt t="65253" x="11857038" y="4768850"/>
          <p14:tracePt t="65257" x="11928475" y="4721225"/>
          <p14:tracePt t="65265" x="12007850" y="4665663"/>
          <p14:tracePt t="65273" x="12065000" y="4616450"/>
          <p14:tracePt t="65282" x="12120563" y="4560888"/>
          <p14:tracePt t="65289" x="12168188" y="4505325"/>
        </p14:tracePtLst>
      </p14:laserTraceLst>
    </p:ext>
  </p:extLs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>
                <a:solidFill>
                  <a:srgbClr val="FFFFFF"/>
                </a:solidFill>
              </a:rPr>
              <a:t>Nasals – continued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500" dirty="0">
                <a:solidFill>
                  <a:srgbClr val="FFFFFF"/>
                </a:solidFill>
              </a:rPr>
              <a:t>The nasal tract has its own resonant frequencies or formants.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500" dirty="0">
                <a:solidFill>
                  <a:srgbClr val="FFFFFF"/>
                </a:solidFill>
              </a:rPr>
              <a:t>~ 300Hz, 1kHz, 2.2 kHz, 2.9kHz, 4kHz.</a:t>
            </a:r>
            <a:endParaRPr lang="en-US" altLang="en-US" sz="1500" b="1" dirty="0">
              <a:solidFill>
                <a:srgbClr val="FFFFFF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500" i="1" dirty="0">
                <a:solidFill>
                  <a:srgbClr val="FFFFFF"/>
                </a:solidFill>
              </a:rPr>
              <a:t>Anti-resonance</a:t>
            </a:r>
            <a:r>
              <a:rPr lang="en-US" altLang="en-US" sz="1500" dirty="0">
                <a:solidFill>
                  <a:srgbClr val="FFFFFF"/>
                </a:solidFill>
              </a:rPr>
              <a:t>s enter whenever there is a side branch in the main acoustic pathway.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500" dirty="0">
                <a:solidFill>
                  <a:srgbClr val="FFFFFF"/>
                </a:solidFill>
              </a:rPr>
              <a:t>An</a:t>
            </a:r>
            <a:r>
              <a:rPr lang="en-US" altLang="en-US" sz="1500" i="1" dirty="0">
                <a:solidFill>
                  <a:srgbClr val="FFFFFF"/>
                </a:solidFill>
              </a:rPr>
              <a:t> anti-resonance </a:t>
            </a:r>
            <a:r>
              <a:rPr lang="en-US" altLang="en-US" sz="1500" dirty="0">
                <a:solidFill>
                  <a:srgbClr val="FFFFFF"/>
                </a:solidFill>
              </a:rPr>
              <a:t>(or zero) absorbs the sound near the anti-resonant frequencies.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500" dirty="0">
                <a:solidFill>
                  <a:srgbClr val="FFFFFF"/>
                </a:solidFill>
              </a:rPr>
              <a:t>Reduces the total amplitude of the sound.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4388" name="Picture 4" descr="nasalsspectrogram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17" y="1372580"/>
            <a:ext cx="6798082" cy="411283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685E61-9C32-4F5B-BE53-906301937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77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82"/>
    </mc:Choice>
    <mc:Fallback xmlns="">
      <p:transition spd="slow" advTm="21082"/>
    </mc:Fallback>
  </mc:AlternateContent>
  <p:extLst>
    <p:ext uri="{3A86A75C-4F4B-4683-9AE1-C65F6400EC91}">
      <p14:laserTraceLst xmlns:p14="http://schemas.microsoft.com/office/powerpoint/2010/main">
        <p14:tracePtLst>
          <p14:tracePt t="625" x="12144375" y="4035425"/>
          <p14:tracePt t="634" x="12104688" y="4067175"/>
          <p14:tracePt t="643" x="12080875" y="4098925"/>
          <p14:tracePt t="650" x="12065000" y="4114800"/>
          <p14:tracePt t="659" x="12041188" y="4122738"/>
          <p14:tracePt t="666" x="12015788" y="4154488"/>
          <p14:tracePt t="673" x="11984038" y="4178300"/>
          <p14:tracePt t="681" x="11960225" y="4202113"/>
          <p14:tracePt t="689" x="11912600" y="4241800"/>
          <p14:tracePt t="697" x="11864975" y="4281488"/>
          <p14:tracePt t="705" x="11793538" y="4338638"/>
          <p14:tracePt t="714" x="11722100" y="4386263"/>
          <p14:tracePt t="721" x="11657013" y="4441825"/>
          <p14:tracePt t="729" x="11585575" y="4489450"/>
          <p14:tracePt t="737" x="11514138" y="4545013"/>
          <p14:tracePt t="746" x="11434763" y="4592638"/>
          <p14:tracePt t="753" x="11371263" y="4641850"/>
          <p14:tracePt t="762" x="11306175" y="4681538"/>
          <p14:tracePt t="769" x="11250613" y="4729163"/>
          <p14:tracePt t="777" x="11202988" y="4768850"/>
          <p14:tracePt t="785" x="11163300" y="4808538"/>
          <p14:tracePt t="793" x="11099800" y="4879975"/>
          <p14:tracePt t="801" x="11060113" y="4951413"/>
          <p14:tracePt t="809" x="10996613" y="5016500"/>
          <p14:tracePt t="817" x="10947400" y="5095875"/>
          <p14:tracePt t="827" x="10891838" y="5167313"/>
          <p14:tracePt t="834" x="10828338" y="5246688"/>
          <p14:tracePt t="841" x="10772775" y="5327650"/>
          <p14:tracePt t="849" x="10709275" y="5407025"/>
          <p14:tracePt t="857" x="10645775" y="5478463"/>
          <p14:tracePt t="865" x="10572750" y="5549900"/>
          <p14:tracePt t="873" x="10517188" y="5613400"/>
          <p14:tracePt t="893" x="10382250" y="5726113"/>
          <p14:tracePt t="900" x="10326688" y="5781675"/>
          <p14:tracePt t="905" x="10269538" y="5821363"/>
          <p14:tracePt t="913" x="10190163" y="5876925"/>
          <p14:tracePt t="921" x="10118725" y="5916613"/>
          <p14:tracePt t="929" x="10039350" y="5956300"/>
          <p14:tracePt t="937" x="9952038" y="6005513"/>
          <p14:tracePt t="945" x="9863138" y="6061075"/>
          <p14:tracePt t="953" x="9767888" y="6100763"/>
          <p14:tracePt t="961" x="9648825" y="6156325"/>
          <p14:tracePt t="969" x="9528175" y="6219825"/>
          <p14:tracePt t="977" x="9424988" y="6275388"/>
          <p14:tracePt t="985" x="9297988" y="6338888"/>
          <p14:tracePt t="993" x="9201150" y="6396038"/>
          <p14:tracePt t="1002" x="9105900" y="6451600"/>
          <p14:tracePt t="1010" x="9010650" y="6491288"/>
          <p14:tracePt t="1018" x="8923338" y="6538913"/>
          <p14:tracePt t="1027" x="8834438" y="6578600"/>
          <p14:tracePt t="1034" x="8747125" y="6626225"/>
          <p14:tracePt t="1046" x="8667750" y="6657975"/>
          <p14:tracePt t="1049" x="8580438" y="6699250"/>
          <p14:tracePt t="1057" x="8499475" y="6731000"/>
          <p14:tracePt t="1066" x="8435975" y="6746875"/>
          <p14:tracePt t="1073" x="8380413" y="6762750"/>
          <p14:tracePt t="1081" x="8316913" y="6770688"/>
          <p14:tracePt t="1089" x="8269288" y="6778625"/>
          <p14:tracePt t="1097" x="8205788" y="6786563"/>
          <p14:tracePt t="1105" x="8140700" y="6786563"/>
          <p14:tracePt t="1113" x="8077200" y="6786563"/>
          <p14:tracePt t="1121" x="7981950" y="6786563"/>
          <p14:tracePt t="1129" x="7894638" y="6786563"/>
          <p14:tracePt t="1137" x="7813675" y="6786563"/>
          <p14:tracePt t="1145" x="7734300" y="6778625"/>
          <p14:tracePt t="1153" x="7662863" y="6770688"/>
          <p14:tracePt t="1161" x="7607300" y="6762750"/>
          <p14:tracePt t="1169" x="7551738" y="6754813"/>
          <p14:tracePt t="1177" x="7527925" y="6746875"/>
          <p14:tracePt t="1185" x="7486650" y="6731000"/>
          <p14:tracePt t="1194" x="7454900" y="6731000"/>
          <p14:tracePt t="1201" x="7415213" y="6715125"/>
          <p14:tracePt t="1209" x="7375525" y="6699250"/>
          <p14:tracePt t="1217" x="7335838" y="6681788"/>
          <p14:tracePt t="1225" x="7312025" y="6665913"/>
          <p14:tracePt t="1234" x="7288213" y="6657975"/>
          <p14:tracePt t="1243" x="7272338" y="6650038"/>
          <p14:tracePt t="1251" x="7264400" y="6642100"/>
          <p14:tracePt t="1257" x="7240588" y="6626225"/>
          <p14:tracePt t="1265" x="7224713" y="6610350"/>
          <p14:tracePt t="1273" x="7200900" y="6586538"/>
          <p14:tracePt t="1281" x="7177088" y="6570663"/>
          <p14:tracePt t="1289" x="7169150" y="6554788"/>
          <p14:tracePt t="1297" x="7153275" y="6538913"/>
          <p14:tracePt t="1305" x="7145338" y="6530975"/>
          <p14:tracePt t="1313" x="7135813" y="6523038"/>
          <p14:tracePt t="1329" x="7127875" y="6515100"/>
          <p14:tracePt t="1337" x="7127875" y="6507163"/>
          <p14:tracePt t="1345" x="7119938" y="6499225"/>
          <p14:tracePt t="1364" x="7104063" y="6483350"/>
          <p14:tracePt t="1370" x="7104063" y="6475413"/>
          <p14:tracePt t="1378" x="7096125" y="6475413"/>
          <p14:tracePt t="1385" x="7096125" y="6467475"/>
          <p14:tracePt t="1403" x="7096125" y="6459538"/>
          <p14:tracePt t="1497" x="7088188" y="6459538"/>
          <p14:tracePt t="1505" x="7080250" y="6451600"/>
          <p14:tracePt t="1513" x="7080250" y="6443663"/>
          <p14:tracePt t="1521" x="7072313" y="6435725"/>
          <p14:tracePt t="1529" x="7072313" y="6427788"/>
          <p14:tracePt t="1538" x="7064375" y="6427788"/>
          <p14:tracePt t="1609" x="7056438" y="6427788"/>
          <p14:tracePt t="1617" x="7056438" y="6411913"/>
          <p14:tracePt t="1625" x="7024688" y="6388100"/>
          <p14:tracePt t="1633" x="7016750" y="6372225"/>
          <p14:tracePt t="1641" x="7008813" y="6372225"/>
          <p14:tracePt t="1650" x="7000875" y="6364288"/>
          <p14:tracePt t="1658" x="6992938" y="6356350"/>
          <p14:tracePt t="1674" x="6985000" y="6356350"/>
          <p14:tracePt t="1681" x="6985000" y="6348413"/>
          <p14:tracePt t="1801" x="6977063" y="6348413"/>
          <p14:tracePt t="1809" x="6961188" y="6338888"/>
          <p14:tracePt t="1818" x="6945313" y="6315075"/>
          <p14:tracePt t="1825" x="6937375" y="6315075"/>
          <p14:tracePt t="1833" x="6937375" y="6307138"/>
          <p14:tracePt t="1843" x="6921500" y="6299200"/>
          <p14:tracePt t="1858" x="6913563" y="6291263"/>
          <p14:tracePt t="1878" x="6905625" y="6291263"/>
          <p14:tracePt t="1891" x="6905625" y="6283325"/>
          <p14:tracePt t="1969" x="6889750" y="6275388"/>
          <p14:tracePt t="1978" x="6858000" y="6227763"/>
          <p14:tracePt t="1985" x="6834188" y="6211888"/>
          <p14:tracePt t="1994" x="6826250" y="6203950"/>
          <p14:tracePt t="2001" x="6810375" y="6180138"/>
          <p14:tracePt t="2009" x="6794500" y="6172200"/>
          <p14:tracePt t="2017" x="6794500" y="6164263"/>
          <p14:tracePt t="2025" x="6784975" y="6164263"/>
          <p14:tracePt t="2042" x="6784975" y="6156325"/>
          <p14:tracePt t="2065" x="6777038" y="6148388"/>
          <p14:tracePt t="2082" x="6769100" y="6140450"/>
          <p14:tracePt t="2095" x="6769100" y="6132513"/>
          <p14:tracePt t="2122" x="6769100" y="6124575"/>
          <p14:tracePt t="2137" x="6761163" y="6116638"/>
          <p14:tracePt t="2161" x="6761163" y="6108700"/>
          <p14:tracePt t="2201" x="6761163" y="6100763"/>
          <p14:tracePt t="2217" x="6753225" y="6100763"/>
          <p14:tracePt t="2233" x="6745288" y="6084888"/>
          <p14:tracePt t="2241" x="6745288" y="6069013"/>
          <p14:tracePt t="2249" x="6745288" y="6061075"/>
          <p14:tracePt t="2258" x="6737350" y="6053138"/>
          <p14:tracePt t="2273" x="6737350" y="6045200"/>
          <p14:tracePt t="2281" x="6737350" y="6037263"/>
          <p14:tracePt t="2321" x="6729413" y="6029325"/>
          <p14:tracePt t="2373" x="6737350" y="6005513"/>
          <p14:tracePt t="2377" x="6777038" y="5964238"/>
          <p14:tracePt t="2385" x="6826250" y="5932488"/>
          <p14:tracePt t="2395" x="6881813" y="5900738"/>
          <p14:tracePt t="2406" x="6945313" y="5861050"/>
          <p14:tracePt t="2409" x="7000875" y="5821363"/>
          <p14:tracePt t="2418" x="7072313" y="5781675"/>
          <p14:tracePt t="2426" x="7135813" y="5741988"/>
          <p14:tracePt t="2433" x="7208838" y="5702300"/>
          <p14:tracePt t="2441" x="7256463" y="5670550"/>
          <p14:tracePt t="2449" x="7288213" y="5645150"/>
          <p14:tracePt t="2458" x="7319963" y="5621338"/>
          <p14:tracePt t="2467" x="7327900" y="5613400"/>
          <p14:tracePt t="2473" x="7335838" y="5605463"/>
          <p14:tracePt t="2529" x="7343775" y="5605463"/>
          <p14:tracePt t="2537" x="7375525" y="5589588"/>
          <p14:tracePt t="2545" x="7407275" y="5581650"/>
          <p14:tracePt t="2554" x="7431088" y="5573713"/>
          <p14:tracePt t="2563" x="7439025" y="5573713"/>
          <p14:tracePt t="2570" x="7454900" y="5573713"/>
          <p14:tracePt t="2793" x="7431088" y="5573713"/>
          <p14:tracePt t="2802" x="7407275" y="5573713"/>
          <p14:tracePt t="2811" x="7367588" y="5581650"/>
          <p14:tracePt t="2817" x="7343775" y="5589588"/>
          <p14:tracePt t="2826" x="7304088" y="5589588"/>
          <p14:tracePt t="2833" x="7256463" y="5597525"/>
          <p14:tracePt t="2843" x="7208838" y="5605463"/>
          <p14:tracePt t="2849" x="7177088" y="5605463"/>
          <p14:tracePt t="2858" x="7145338" y="5613400"/>
          <p14:tracePt t="2865" x="7119938" y="5613400"/>
          <p14:tracePt t="2876" x="7104063" y="5621338"/>
          <p14:tracePt t="2881" x="7088188" y="5629275"/>
          <p14:tracePt t="2889" x="7072313" y="5629275"/>
          <p14:tracePt t="2897" x="7064375" y="5629275"/>
          <p14:tracePt t="2905" x="7056438" y="5637213"/>
          <p14:tracePt t="2913" x="7040563" y="5637213"/>
          <p14:tracePt t="2921" x="7024688" y="5637213"/>
          <p14:tracePt t="2929" x="7008813" y="5637213"/>
          <p14:tracePt t="2937" x="6992938" y="5645150"/>
          <p14:tracePt t="2945" x="6969125" y="5645150"/>
          <p14:tracePt t="2953" x="6937375" y="5645150"/>
          <p14:tracePt t="2961" x="6889750" y="5653088"/>
          <p14:tracePt t="2969" x="6850063" y="5653088"/>
          <p14:tracePt t="2977" x="6810375" y="5662613"/>
          <p14:tracePt t="2985" x="6777038" y="5662613"/>
          <p14:tracePt t="2993" x="6753225" y="5670550"/>
          <p14:tracePt t="3001" x="6745288" y="5670550"/>
          <p14:tracePt t="3009" x="6737350" y="5670550"/>
          <p14:tracePt t="3017" x="6721475" y="5670550"/>
          <p14:tracePt t="3033" x="6713538" y="5670550"/>
          <p14:tracePt t="3043" x="6705600" y="5670550"/>
          <p14:tracePt t="3049" x="6697663" y="5670550"/>
          <p14:tracePt t="3059" x="6689725" y="5670550"/>
          <p14:tracePt t="3065" x="6681788" y="5670550"/>
          <p14:tracePt t="3077" x="6673850" y="5670550"/>
          <p14:tracePt t="3081" x="6657975" y="5670550"/>
          <p14:tracePt t="3090" x="6634163" y="5670550"/>
          <p14:tracePt t="3097" x="6610350" y="5670550"/>
          <p14:tracePt t="3106" x="6594475" y="5670550"/>
          <p14:tracePt t="3113" x="6570663" y="5670550"/>
          <p14:tracePt t="3121" x="6546850" y="5670550"/>
          <p14:tracePt t="3129" x="6523038" y="5670550"/>
          <p14:tracePt t="3137" x="6499225" y="5670550"/>
          <p14:tracePt t="3145" x="6467475" y="5670550"/>
          <p14:tracePt t="3154" x="6442075" y="5670550"/>
          <p14:tracePt t="3161" x="6410325" y="5670550"/>
          <p14:tracePt t="3169" x="6386513" y="5670550"/>
          <p14:tracePt t="3178" x="6354763" y="5670550"/>
          <p14:tracePt t="3186" x="6338888" y="5670550"/>
          <p14:tracePt t="3195" x="6330950" y="5670550"/>
          <p14:tracePt t="3202" x="6323013" y="5670550"/>
          <p14:tracePt t="3209" x="6307138" y="5670550"/>
          <p14:tracePt t="3217" x="6299200" y="5670550"/>
          <p14:tracePt t="3241" x="6291263" y="5670550"/>
          <p14:tracePt t="3833" x="6259513" y="5637213"/>
          <p14:tracePt t="3842" x="6235700" y="5605463"/>
          <p14:tracePt t="3857" x="6227763" y="5597525"/>
          <p14:tracePt t="3874" x="6227763" y="5589588"/>
          <p14:tracePt t="3921" x="6283325" y="5589588"/>
          <p14:tracePt t="3929" x="6346825" y="5589588"/>
          <p14:tracePt t="3937" x="6426200" y="5589588"/>
          <p14:tracePt t="3945" x="6475413" y="5589588"/>
          <p14:tracePt t="3953" x="6515100" y="5589588"/>
          <p14:tracePt t="3962" x="6530975" y="5581650"/>
          <p14:tracePt t="3969" x="6546850" y="5581650"/>
          <p14:tracePt t="3986" x="6554788" y="5581650"/>
          <p14:tracePt t="4075" x="6610350" y="5589588"/>
          <p14:tracePt t="4081" x="6697663" y="5597525"/>
          <p14:tracePt t="4089" x="6810375" y="5613400"/>
          <p14:tracePt t="4097" x="6937375" y="5621338"/>
          <p14:tracePt t="4106" x="7040563" y="5629275"/>
          <p14:tracePt t="4113" x="7153275" y="5629275"/>
          <p14:tracePt t="4123" x="7248525" y="5629275"/>
          <p14:tracePt t="4129" x="7296150" y="5629275"/>
          <p14:tracePt t="4137" x="7343775" y="5629275"/>
          <p14:tracePt t="4146" x="7351713" y="5629275"/>
          <p14:tracePt t="4153" x="7359650" y="5629275"/>
          <p14:tracePt t="4235" x="7375525" y="5629275"/>
          <p14:tracePt t="4241" x="7478713" y="5637213"/>
          <p14:tracePt t="4250" x="7607300" y="5653088"/>
          <p14:tracePt t="4258" x="7829550" y="5653088"/>
          <p14:tracePt t="4266" x="8045450" y="5653088"/>
          <p14:tracePt t="4274" x="8245475" y="5653088"/>
          <p14:tracePt t="4282" x="8435975" y="5653088"/>
          <p14:tracePt t="4289" x="8572500" y="5653088"/>
          <p14:tracePt t="4297" x="8643938" y="5653088"/>
          <p14:tracePt t="4305" x="8691563" y="5645150"/>
          <p14:tracePt t="4386" x="8675688" y="5629275"/>
          <p14:tracePt t="4394" x="8636000" y="5613400"/>
          <p14:tracePt t="4407" x="8628063" y="5613400"/>
          <p14:tracePt t="4434" x="8620125" y="5613400"/>
          <p14:tracePt t="4617" x="8707438" y="5637213"/>
          <p14:tracePt t="4625" x="8891588" y="5702300"/>
          <p14:tracePt t="4633" x="9058275" y="5734050"/>
          <p14:tracePt t="4641" x="9201150" y="5757863"/>
          <p14:tracePt t="4649" x="9305925" y="5773738"/>
          <p14:tracePt t="4657" x="9377363" y="5773738"/>
          <p14:tracePt t="4665" x="9432925" y="5773738"/>
          <p14:tracePt t="4674" x="9456738" y="5773738"/>
          <p14:tracePt t="4682" x="9464675" y="5773738"/>
          <p14:tracePt t="4689" x="9480550" y="5773738"/>
          <p14:tracePt t="4795" x="9559925" y="5789613"/>
          <p14:tracePt t="4801" x="9609138" y="5797550"/>
          <p14:tracePt t="4809" x="9656763" y="5805488"/>
          <p14:tracePt t="4817" x="9672638" y="5805488"/>
          <p14:tracePt t="4825" x="9680575" y="5805488"/>
          <p14:tracePt t="4929" x="9640888" y="5805488"/>
          <p14:tracePt t="4937" x="9632950" y="5805488"/>
          <p14:tracePt t="4969" x="9625013" y="5805488"/>
          <p14:tracePt t="19481" x="9720263" y="5773738"/>
          <p14:tracePt t="19489" x="9855200" y="5741988"/>
          <p14:tracePt t="19497" x="9983788" y="5710238"/>
          <p14:tracePt t="19505" x="10079038" y="5694363"/>
          <p14:tracePt t="19513" x="10158413" y="5678488"/>
          <p14:tracePt t="19521" x="10261600" y="5662613"/>
          <p14:tracePt t="19529" x="10358438" y="5653088"/>
          <p14:tracePt t="19537" x="10461625" y="5645150"/>
          <p14:tracePt t="19545" x="10572750" y="5645150"/>
          <p14:tracePt t="19553" x="10693400" y="5645150"/>
          <p14:tracePt t="19561" x="10796588" y="5645150"/>
          <p14:tracePt t="19569" x="10891838" y="5645150"/>
          <p14:tracePt t="19577" x="10980738" y="5645150"/>
          <p14:tracePt t="19586" x="11052175" y="5645150"/>
          <p14:tracePt t="19593" x="11107738" y="5645150"/>
          <p14:tracePt t="19601" x="11163300" y="5645150"/>
          <p14:tracePt t="19610" x="11202988" y="5645150"/>
          <p14:tracePt t="19617" x="11234738" y="5645150"/>
          <p14:tracePt t="19625" x="11266488" y="5645150"/>
          <p14:tracePt t="19633" x="11290300" y="5645150"/>
          <p14:tracePt t="19642" x="11306175" y="5645150"/>
          <p14:tracePt t="19649" x="11339513" y="5645150"/>
          <p14:tracePt t="19657" x="11403013" y="5637213"/>
          <p14:tracePt t="19665" x="11466513" y="5629275"/>
          <p14:tracePt t="19673" x="11569700" y="5621338"/>
          <p14:tracePt t="19681" x="11664950" y="5613400"/>
          <p14:tracePt t="19690" x="11777663" y="5589588"/>
          <p14:tracePt t="19698" x="11857038" y="5573713"/>
          <p14:tracePt t="19706" x="11904663" y="5549900"/>
          <p14:tracePt t="19713" x="11944350" y="5534025"/>
          <p14:tracePt t="19721" x="11976100" y="5510213"/>
          <p14:tracePt t="19731" x="11984038" y="5494338"/>
          <p14:tracePt t="19737" x="11991975" y="5478463"/>
          <p14:tracePt t="19746" x="11999913" y="5454650"/>
          <p14:tracePt t="19753" x="12007850" y="5422900"/>
          <p14:tracePt t="19761" x="12007850" y="5359400"/>
          <p14:tracePt t="19769" x="12007850" y="5310188"/>
          <p14:tracePt t="19778" x="12007850" y="5246688"/>
          <p14:tracePt t="19785" x="12015788" y="5207000"/>
          <p14:tracePt t="19793" x="12033250" y="5151438"/>
          <p14:tracePt t="19801" x="12049125" y="5103813"/>
          <p14:tracePt t="19809" x="12072938" y="5032375"/>
          <p14:tracePt t="19817" x="12088813" y="4992688"/>
          <p14:tracePt t="19825" x="12104688" y="4935538"/>
          <p14:tracePt t="19833" x="12128500" y="4872038"/>
          <p14:tracePt t="19842" x="12136438" y="4824413"/>
          <p14:tracePt t="19849" x="12144375" y="4752975"/>
          <p14:tracePt t="19857" x="12152313" y="4705350"/>
          <p14:tracePt t="19866" x="12160250" y="4649788"/>
          <p14:tracePt t="19874" x="12168188" y="4584700"/>
          <p14:tracePt t="19881" x="12184063" y="4513263"/>
        </p14:tracePtLst>
      </p14:laserTraceLst>
    </p:ext>
  </p:extLs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92371" y="8571"/>
            <a:ext cx="3084844" cy="2103875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solidFill>
                  <a:srgbClr val="FFFFFF"/>
                </a:solidFill>
              </a:rPr>
              <a:t>Approximants (semivowels)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solidFill>
                  <a:srgbClr val="FFFFFF"/>
                </a:solidFill>
              </a:rPr>
              <a:t>/</a:t>
            </a:r>
            <a:r>
              <a:rPr lang="en-US" dirty="0">
                <a:solidFill>
                  <a:schemeClr val="bg1"/>
                </a:solidFill>
              </a:rPr>
              <a:t>ɹ</a:t>
            </a:r>
            <a:r>
              <a:rPr lang="en-US" altLang="en-US" sz="1500" dirty="0">
                <a:solidFill>
                  <a:srgbClr val="FFFFFF"/>
                </a:solidFill>
              </a:rPr>
              <a:t>/ - very low third formant, just above F2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solidFill>
                  <a:srgbClr val="FFFFFF"/>
                </a:solidFill>
              </a:rPr>
              <a:t>/l/ - formants in the neighborhood of 250, 1200, and 2400 Hz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solidFill>
                  <a:srgbClr val="FFFFFF"/>
                </a:solidFill>
              </a:rPr>
              <a:t>Less apparent in final position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 dirty="0">
                <a:solidFill>
                  <a:srgbClr val="FFFFFF"/>
                </a:solidFill>
              </a:rPr>
              <a:t>Higher formants very reduced in intensity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1500" dirty="0">
              <a:solidFill>
                <a:srgbClr val="FFFFFF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5412" name="Picture 5" descr="apprcod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17" y="2077881"/>
            <a:ext cx="6798082" cy="27022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E1D531-A570-4689-9DFC-4614E1DEA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78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24"/>
    </mc:Choice>
    <mc:Fallback xmlns="">
      <p:transition spd="slow" advTm="40724"/>
    </mc:Fallback>
  </mc:AlternateContent>
  <p:extLst>
    <p:ext uri="{3A86A75C-4F4B-4683-9AE1-C65F6400EC91}">
      <p14:laserTraceLst xmlns:p14="http://schemas.microsoft.com/office/powerpoint/2010/main">
        <p14:tracePtLst>
          <p14:tracePt t="515" x="12041188" y="4194175"/>
          <p14:tracePt t="523" x="11920538" y="4273550"/>
          <p14:tracePt t="532" x="11801475" y="4346575"/>
          <p14:tracePt t="540" x="11641138" y="4457700"/>
          <p14:tracePt t="547" x="11490325" y="4560888"/>
          <p14:tracePt t="555" x="11355388" y="4657725"/>
          <p14:tracePt t="563" x="11202988" y="4768850"/>
          <p14:tracePt t="571" x="11068050" y="4864100"/>
          <p14:tracePt t="579" x="10915650" y="4976813"/>
          <p14:tracePt t="588" x="10756900" y="5095875"/>
          <p14:tracePt t="595" x="10620375" y="5199063"/>
          <p14:tracePt t="603" x="10509250" y="5294313"/>
          <p14:tracePt t="612" x="10374313" y="5391150"/>
          <p14:tracePt t="620" x="10294938" y="5462588"/>
          <p14:tracePt t="627" x="10198100" y="5534025"/>
          <p14:tracePt t="635" x="10118725" y="5605463"/>
          <p14:tracePt t="643" x="10063163" y="5670550"/>
          <p14:tracePt t="652" x="9991725" y="5741988"/>
          <p14:tracePt t="660" x="9918700" y="5789613"/>
          <p14:tracePt t="673" x="9863138" y="5845175"/>
          <p14:tracePt t="675" x="9815513" y="5884863"/>
          <p14:tracePt t="684" x="9752013" y="5924550"/>
          <p14:tracePt t="691" x="9720263" y="5948363"/>
          <p14:tracePt t="700" x="9680575" y="5980113"/>
          <p14:tracePt t="707" x="9640888" y="5995988"/>
          <p14:tracePt t="715" x="9617075" y="6013450"/>
          <p14:tracePt t="723" x="9585325" y="6037263"/>
          <p14:tracePt t="733" x="9551988" y="6053138"/>
          <p14:tracePt t="740" x="9520238" y="6069013"/>
          <p14:tracePt t="747" x="9472613" y="6092825"/>
          <p14:tracePt t="755" x="9409113" y="6116638"/>
          <p14:tracePt t="763" x="9345613" y="6132513"/>
          <p14:tracePt t="771" x="9274175" y="6156325"/>
          <p14:tracePt t="780" x="9209088" y="6188075"/>
          <p14:tracePt t="788" x="9153525" y="6203950"/>
          <p14:tracePt t="795" x="9097963" y="6219825"/>
          <p14:tracePt t="804" x="9058275" y="6227763"/>
          <p14:tracePt t="811" x="9026525" y="6243638"/>
          <p14:tracePt t="819" x="9002713" y="6251575"/>
          <p14:tracePt t="827" x="8986838" y="6259513"/>
          <p14:tracePt t="835" x="8970963" y="6259513"/>
          <p14:tracePt t="843" x="8963025" y="6259513"/>
          <p14:tracePt t="852" x="8955088" y="6259513"/>
          <p14:tracePt t="859" x="8947150" y="6259513"/>
          <p14:tracePt t="923" x="8947150" y="6267450"/>
          <p14:tracePt t="27227" x="8755063" y="6227763"/>
          <p14:tracePt t="27235" x="8420100" y="6156325"/>
          <p14:tracePt t="27243" x="8053388" y="6076950"/>
          <p14:tracePt t="27251" x="7718425" y="6021388"/>
          <p14:tracePt t="27259" x="7446963" y="5995988"/>
          <p14:tracePt t="27267" x="7288213" y="5980113"/>
          <p14:tracePt t="27275" x="7192963" y="5972175"/>
          <p14:tracePt t="27283" x="7119938" y="5956300"/>
          <p14:tracePt t="27294" x="7072313" y="5948363"/>
          <p14:tracePt t="27300" x="7040563" y="5932488"/>
          <p14:tracePt t="27307" x="7024688" y="5932488"/>
          <p14:tracePt t="27315" x="7016750" y="5924550"/>
          <p14:tracePt t="27324" x="7008813" y="5916613"/>
          <p14:tracePt t="27339" x="6992938" y="5900738"/>
          <p14:tracePt t="27347" x="6985000" y="5884863"/>
          <p14:tracePt t="27363" x="6977063" y="5876925"/>
          <p14:tracePt t="27371" x="6969125" y="5876925"/>
          <p14:tracePt t="27379" x="6969125" y="5868988"/>
          <p14:tracePt t="27395" x="6961188" y="5861050"/>
          <p14:tracePt t="27403" x="6953250" y="5853113"/>
          <p14:tracePt t="27507" x="6945313" y="5853113"/>
          <p14:tracePt t="27516" x="6881813" y="5813425"/>
          <p14:tracePt t="27523" x="6802438" y="5765800"/>
          <p14:tracePt t="27531" x="6705600" y="5726113"/>
          <p14:tracePt t="27539" x="6523038" y="5629275"/>
          <p14:tracePt t="27547" x="6259513" y="5534025"/>
          <p14:tracePt t="27555" x="6011863" y="5438775"/>
          <p14:tracePt t="27563" x="5789613" y="5351463"/>
          <p14:tracePt t="27571" x="5692775" y="5302250"/>
          <p14:tracePt t="27580" x="5637213" y="5270500"/>
          <p14:tracePt t="27590" x="5605463" y="5246688"/>
          <p14:tracePt t="27596" x="5597525" y="5230813"/>
          <p14:tracePt t="27604" x="5573713" y="5207000"/>
          <p14:tracePt t="27611" x="5549900" y="5167313"/>
          <p14:tracePt t="27619" x="5541963" y="5151438"/>
          <p14:tracePt t="27627" x="5526088" y="5127625"/>
          <p14:tracePt t="27635" x="5518150" y="5103813"/>
          <p14:tracePt t="27644" x="5510213" y="5095875"/>
          <p14:tracePt t="27654" x="5502275" y="5080000"/>
          <p14:tracePt t="27660" x="5502275" y="5064125"/>
          <p14:tracePt t="27667" x="5494338" y="5064125"/>
          <p14:tracePt t="27675" x="5486400" y="5056188"/>
          <p14:tracePt t="27683" x="5478463" y="5040313"/>
          <p14:tracePt t="27692" x="5470525" y="5032375"/>
          <p14:tracePt t="27700" x="5470525" y="5024438"/>
          <p14:tracePt t="27923" x="5462588" y="5024438"/>
          <p14:tracePt t="27931" x="5462588" y="5008563"/>
          <p14:tracePt t="27939" x="5462588" y="5000625"/>
          <p14:tracePt t="27947" x="5454650" y="4992688"/>
          <p14:tracePt t="27955" x="5454650" y="4984750"/>
          <p14:tracePt t="27964" x="5446713" y="4976813"/>
          <p14:tracePt t="27971" x="5446713" y="4967288"/>
          <p14:tracePt t="27979" x="5446713" y="4959350"/>
          <p14:tracePt t="27987" x="5438775" y="4951413"/>
          <p14:tracePt t="28003" x="5438775" y="4943475"/>
          <p14:tracePt t="28339" x="5438775" y="4911725"/>
          <p14:tracePt t="28348" x="5422900" y="4864100"/>
          <p14:tracePt t="28355" x="5422900" y="4832350"/>
          <p14:tracePt t="28363" x="5422900" y="4808538"/>
          <p14:tracePt t="28371" x="5422900" y="4784725"/>
          <p14:tracePt t="28379" x="5422900" y="4768850"/>
          <p14:tracePt t="28387" x="5422900" y="4752975"/>
          <p14:tracePt t="28395" x="5422900" y="4745038"/>
          <p14:tracePt t="28403" x="5422900" y="4729163"/>
          <p14:tracePt t="28411" x="5422900" y="4721225"/>
          <p14:tracePt t="28419" x="5422900" y="4713288"/>
          <p14:tracePt t="28435" x="5422900" y="4705350"/>
          <p14:tracePt t="28499" x="5422900" y="4697413"/>
          <p14:tracePt t="28507" x="5422900" y="4689475"/>
          <p14:tracePt t="28516" x="5422900" y="4681538"/>
          <p14:tracePt t="28523" x="5422900" y="4673600"/>
          <p14:tracePt t="28531" x="5422900" y="4665663"/>
          <p14:tracePt t="28571" x="5422900" y="4657725"/>
          <p14:tracePt t="28587" x="5422900" y="4641850"/>
          <p14:tracePt t="28596" x="5422900" y="4633913"/>
          <p14:tracePt t="28604" x="5422900" y="4616450"/>
          <p14:tracePt t="28611" x="5422900" y="4600575"/>
          <p14:tracePt t="28619" x="5422900" y="4592638"/>
          <p14:tracePt t="28627" x="5422900" y="4576763"/>
          <p14:tracePt t="28635" x="5422900" y="4560888"/>
          <p14:tracePt t="28643" x="5422900" y="4545013"/>
          <p14:tracePt t="28651" x="5422900" y="4537075"/>
          <p14:tracePt t="28659" x="5422900" y="4521200"/>
          <p14:tracePt t="28669" x="5430838" y="4505325"/>
          <p14:tracePt t="28684" x="5430838" y="4497388"/>
          <p14:tracePt t="28691" x="5430838" y="4489450"/>
          <p14:tracePt t="28715" x="5430838" y="4481513"/>
          <p14:tracePt t="28739" x="5430838" y="4473575"/>
          <p14:tracePt t="28755" x="5430838" y="4465638"/>
          <p14:tracePt t="28964" x="5430838" y="4457700"/>
          <p14:tracePt t="28971" x="5422900" y="4449763"/>
          <p14:tracePt t="28980" x="5422900" y="4433888"/>
          <p14:tracePt t="28987" x="5414963" y="4433888"/>
          <p14:tracePt t="28996" x="5414963" y="4425950"/>
          <p14:tracePt t="29003" x="5407025" y="4418013"/>
          <p14:tracePt t="29011" x="5407025" y="4410075"/>
          <p14:tracePt t="29027" x="5397500" y="4402138"/>
          <p14:tracePt t="29045" x="5397500" y="4394200"/>
          <p14:tracePt t="29059" x="5389563" y="4386263"/>
          <p14:tracePt t="29668" x="5397500" y="4386263"/>
          <p14:tracePt t="29675" x="5422900" y="4386263"/>
          <p14:tracePt t="29683" x="5430838" y="4386263"/>
          <p14:tracePt t="29691" x="5438775" y="4386263"/>
          <p14:tracePt t="29700" x="5446713" y="4386263"/>
          <p14:tracePt t="29707" x="5462588" y="4386263"/>
          <p14:tracePt t="29723" x="5470525" y="4386263"/>
          <p14:tracePt t="29739" x="5478463" y="4386263"/>
          <p14:tracePt t="29747" x="5486400" y="4386263"/>
          <p14:tracePt t="29755" x="5494338" y="4386263"/>
          <p14:tracePt t="29763" x="5502275" y="4378325"/>
          <p14:tracePt t="29771" x="5510213" y="4378325"/>
          <p14:tracePt t="29779" x="5518150" y="4378325"/>
          <p14:tracePt t="29787" x="5526088" y="4378325"/>
          <p14:tracePt t="29795" x="5534025" y="4378325"/>
          <p14:tracePt t="29803" x="5549900" y="4378325"/>
          <p14:tracePt t="29811" x="5565775" y="4378325"/>
          <p14:tracePt t="29819" x="5581650" y="4378325"/>
          <p14:tracePt t="29827" x="5597525" y="4378325"/>
          <p14:tracePt t="29835" x="5613400" y="4378325"/>
          <p14:tracePt t="29844" x="5629275" y="4378325"/>
          <p14:tracePt t="29852" x="5645150" y="4378325"/>
          <p14:tracePt t="29859" x="5661025" y="4378325"/>
          <p14:tracePt t="29875" x="5676900" y="4378325"/>
          <p14:tracePt t="29883" x="5684838" y="4378325"/>
          <p14:tracePt t="29900" x="5692775" y="4378325"/>
          <p14:tracePt t="29915" x="5700713" y="4378325"/>
          <p14:tracePt t="29940" x="5708650" y="4378325"/>
          <p14:tracePt t="29956" x="5716588" y="4378325"/>
          <p14:tracePt t="29963" x="5732463" y="4378325"/>
          <p14:tracePt t="29971" x="5749925" y="4378325"/>
          <p14:tracePt t="29979" x="5765800" y="4378325"/>
          <p14:tracePt t="29987" x="5797550" y="4378325"/>
          <p14:tracePt t="29996" x="5829300" y="4378325"/>
          <p14:tracePt t="30003" x="5876925" y="4378325"/>
          <p14:tracePt t="30013" x="5924550" y="4378325"/>
          <p14:tracePt t="30019" x="5972175" y="4378325"/>
          <p14:tracePt t="30027" x="6011863" y="4378325"/>
          <p14:tracePt t="30035" x="6059488" y="4378325"/>
          <p14:tracePt t="30043" x="6083300" y="4370388"/>
          <p14:tracePt t="30051" x="6100763" y="4370388"/>
          <p14:tracePt t="30059" x="6108700" y="4362450"/>
          <p14:tracePt t="30067" x="6116638" y="4362450"/>
          <p14:tracePt t="30099" x="6124575" y="4362450"/>
          <p14:tracePt t="30107" x="6132513" y="4354513"/>
          <p14:tracePt t="30116" x="6148388" y="4346575"/>
          <p14:tracePt t="30123" x="6172200" y="4338638"/>
          <p14:tracePt t="30134" x="6196013" y="4338638"/>
          <p14:tracePt t="30142" x="6235700" y="4322763"/>
          <p14:tracePt t="30148" x="6283325" y="4314825"/>
          <p14:tracePt t="30156" x="6346825" y="4306888"/>
          <p14:tracePt t="30164" x="6410325" y="4291013"/>
          <p14:tracePt t="30172" x="6475413" y="4281488"/>
          <p14:tracePt t="30179" x="6538913" y="4273550"/>
          <p14:tracePt t="30188" x="6610350" y="4257675"/>
          <p14:tracePt t="30196" x="6650038" y="4249738"/>
          <p14:tracePt t="30204" x="6689725" y="4241800"/>
          <p14:tracePt t="30212" x="6705600" y="4233863"/>
          <p14:tracePt t="30221" x="6713538" y="4233863"/>
          <p14:tracePt t="30228" x="6721475" y="4233863"/>
          <p14:tracePt t="30325" x="6729413" y="4225925"/>
          <p14:tracePt t="30331" x="6745288" y="4217988"/>
          <p14:tracePt t="30339" x="6753225" y="4217988"/>
          <p14:tracePt t="30348" x="6761163" y="4217988"/>
          <p14:tracePt t="30363" x="6761163" y="4210050"/>
          <p14:tracePt t="30371" x="6769100" y="4210050"/>
          <p14:tracePt t="30419" x="6777038" y="4210050"/>
          <p14:tracePt t="30435" x="6784975" y="4210050"/>
          <p14:tracePt t="30443" x="6784975" y="4202113"/>
          <p14:tracePt t="30451" x="6794500" y="4202113"/>
          <p14:tracePt t="30459" x="6802438" y="4194175"/>
          <p14:tracePt t="30467" x="6810375" y="4194175"/>
          <p14:tracePt t="30475" x="6834188" y="4178300"/>
          <p14:tracePt t="30483" x="6850063" y="4170363"/>
          <p14:tracePt t="30491" x="6865938" y="4154488"/>
          <p14:tracePt t="30500" x="6873875" y="4154488"/>
          <p14:tracePt t="30507" x="6889750" y="4138613"/>
          <p14:tracePt t="30523" x="6897688" y="4130675"/>
          <p14:tracePt t="30532" x="6905625" y="4122738"/>
          <p14:tracePt t="30571" x="6905625" y="4114800"/>
          <p14:tracePt t="30579" x="6913563" y="4114800"/>
          <p14:tracePt t="30595" x="6913563" y="4106863"/>
          <p14:tracePt t="30605" x="6921500" y="4106863"/>
          <p14:tracePt t="30611" x="6921500" y="4098925"/>
          <p14:tracePt t="30619" x="6929438" y="4090988"/>
          <p14:tracePt t="30635" x="6937375" y="4090988"/>
          <p14:tracePt t="30643" x="6937375" y="4083050"/>
          <p14:tracePt t="30651" x="6945313" y="4083050"/>
          <p14:tracePt t="30739" x="6945313" y="4075113"/>
          <p14:tracePt t="30755" x="6945313" y="4059238"/>
          <p14:tracePt t="30763" x="6953250" y="4051300"/>
          <p14:tracePt t="30772" x="6953250" y="4043363"/>
          <p14:tracePt t="30780" x="6953250" y="4027488"/>
          <p14:tracePt t="30788" x="6953250" y="4011613"/>
          <p14:tracePt t="30795" x="6953250" y="3995738"/>
          <p14:tracePt t="30803" x="6953250" y="3987800"/>
          <p14:tracePt t="30811" x="6945313" y="3971925"/>
          <p14:tracePt t="30819" x="6945313" y="3963988"/>
          <p14:tracePt t="30827" x="6945313" y="3956050"/>
          <p14:tracePt t="30835" x="6945313" y="3948113"/>
          <p14:tracePt t="30843" x="6945313" y="3930650"/>
          <p14:tracePt t="30851" x="6945313" y="3922713"/>
          <p14:tracePt t="30859" x="6937375" y="3914775"/>
          <p14:tracePt t="30867" x="6937375" y="3898900"/>
          <p14:tracePt t="30876" x="6937375" y="3890963"/>
          <p14:tracePt t="30888" x="6937375" y="3883025"/>
          <p14:tracePt t="30891" x="6937375" y="3867150"/>
          <p14:tracePt t="30900" x="6945313" y="3859213"/>
          <p14:tracePt t="30907" x="6953250" y="3851275"/>
          <p14:tracePt t="30916" x="6961188" y="3835400"/>
          <p14:tracePt t="30924" x="6961188" y="3827463"/>
          <p14:tracePt t="30933" x="6969125" y="3811588"/>
          <p14:tracePt t="30939" x="6977063" y="3787775"/>
          <p14:tracePt t="30951" x="6985000" y="3771900"/>
          <p14:tracePt t="30956" x="6992938" y="3756025"/>
          <p14:tracePt t="30967" x="7000875" y="3740150"/>
          <p14:tracePt t="30972" x="7000875" y="3724275"/>
          <p14:tracePt t="30984" x="7008813" y="3708400"/>
          <p14:tracePt t="30988" x="7008813" y="3700463"/>
          <p14:tracePt t="30996" x="7008813" y="3692525"/>
          <p14:tracePt t="31003" x="7008813" y="3676650"/>
          <p14:tracePt t="31011" x="7016750" y="3660775"/>
          <p14:tracePt t="31019" x="7016750" y="3652838"/>
          <p14:tracePt t="31027" x="7016750" y="3644900"/>
          <p14:tracePt t="31035" x="7016750" y="3629025"/>
          <p14:tracePt t="31044" x="7016750" y="3613150"/>
          <p14:tracePt t="31051" x="7016750" y="3605213"/>
          <p14:tracePt t="31059" x="7024688" y="3595688"/>
          <p14:tracePt t="31084" x="7024688" y="3587750"/>
          <p14:tracePt t="31091" x="7032625" y="3587750"/>
          <p14:tracePt t="31101" x="7032625" y="3579813"/>
          <p14:tracePt t="31107" x="7040563" y="3571875"/>
          <p14:tracePt t="31171" x="7040563" y="3563938"/>
          <p14:tracePt t="31179" x="7040563" y="3556000"/>
          <p14:tracePt t="31187" x="7040563" y="3548063"/>
          <p14:tracePt t="31195" x="7040563" y="3532188"/>
          <p14:tracePt t="31203" x="7040563" y="3516313"/>
          <p14:tracePt t="31211" x="7040563" y="3492500"/>
          <p14:tracePt t="31219" x="7040563" y="3484563"/>
          <p14:tracePt t="31227" x="7032625" y="3468688"/>
          <p14:tracePt t="31235" x="7024688" y="3452813"/>
          <p14:tracePt t="31243" x="7024688" y="3444875"/>
          <p14:tracePt t="31251" x="7016750" y="3429000"/>
          <p14:tracePt t="31259" x="7008813" y="3421063"/>
          <p14:tracePt t="31267" x="7008813" y="3413125"/>
          <p14:tracePt t="31275" x="7008813" y="3405188"/>
          <p14:tracePt t="31283" x="7000875" y="3389313"/>
          <p14:tracePt t="31299" x="7000875" y="3381375"/>
          <p14:tracePt t="31308" x="6992938" y="3373438"/>
          <p14:tracePt t="31315" x="6977063" y="3365500"/>
          <p14:tracePt t="31323" x="6977063" y="3349625"/>
          <p14:tracePt t="31332" x="6969125" y="3341688"/>
          <p14:tracePt t="31339" x="6961188" y="3325813"/>
          <p14:tracePt t="31355" x="6953250" y="3317875"/>
          <p14:tracePt t="31372" x="6953250" y="3309938"/>
          <p14:tracePt t="31387" x="6945313" y="3309938"/>
          <p14:tracePt t="31395" x="6945313" y="3302000"/>
          <p14:tracePt t="31443" x="6945313" y="3294063"/>
          <p14:tracePt t="31515" x="6945313" y="3286125"/>
          <p14:tracePt t="31523" x="6937375" y="3286125"/>
          <p14:tracePt t="31531" x="6937375" y="3278188"/>
          <p14:tracePt t="31547" x="6929438" y="3278188"/>
          <p14:tracePt t="31555" x="6929438" y="3270250"/>
          <p14:tracePt t="31571" x="6929438" y="3262313"/>
          <p14:tracePt t="31579" x="6929438" y="3252788"/>
          <p14:tracePt t="31603" x="6921500" y="3252788"/>
          <p14:tracePt t="31763" x="6921500" y="3244850"/>
          <p14:tracePt t="31771" x="6929438" y="3236913"/>
          <p14:tracePt t="31780" x="6937375" y="3228975"/>
          <p14:tracePt t="31787" x="6945313" y="3228975"/>
          <p14:tracePt t="31795" x="6945313" y="3221038"/>
          <p14:tracePt t="31819" x="6945313" y="3213100"/>
          <p14:tracePt t="31827" x="6953250" y="3213100"/>
          <p14:tracePt t="32043" x="6961188" y="3213100"/>
          <p14:tracePt t="32051" x="7008813" y="3213100"/>
          <p14:tracePt t="32059" x="7056438" y="3221038"/>
          <p14:tracePt t="32067" x="7088188" y="3221038"/>
          <p14:tracePt t="32076" x="7112000" y="3221038"/>
          <p14:tracePt t="32083" x="7119938" y="3228975"/>
          <p14:tracePt t="32091" x="7127875" y="3228975"/>
          <p14:tracePt t="32100" x="7135813" y="3228975"/>
          <p14:tracePt t="32204" x="7145338" y="3236913"/>
          <p14:tracePt t="32211" x="7161213" y="3244850"/>
          <p14:tracePt t="32219" x="7177088" y="3252788"/>
          <p14:tracePt t="32228" x="7185025" y="3252788"/>
          <p14:tracePt t="32235" x="7192963" y="3252788"/>
          <p14:tracePt t="32243" x="7192963" y="3262313"/>
          <p14:tracePt t="32251" x="7200900" y="3262313"/>
          <p14:tracePt t="32293" x="7208838" y="3262313"/>
          <p14:tracePt t="32332" x="7224713" y="3278188"/>
          <p14:tracePt t="32341" x="7264400" y="3294063"/>
          <p14:tracePt t="32349" x="7280275" y="3302000"/>
          <p14:tracePt t="32361" x="7288213" y="3309938"/>
          <p14:tracePt t="32363" x="7296150" y="3309938"/>
          <p14:tracePt t="32371" x="7304088" y="3309938"/>
          <p14:tracePt t="32379" x="7312025" y="3309938"/>
          <p14:tracePt t="32387" x="7312025" y="3317875"/>
          <p14:tracePt t="32436" x="7312025" y="3325813"/>
          <p14:tracePt t="32451" x="7319963" y="3325813"/>
          <p14:tracePt t="32467" x="7327900" y="3333750"/>
          <p14:tracePt t="32475" x="7335838" y="3341688"/>
          <p14:tracePt t="32491" x="7343775" y="3349625"/>
          <p14:tracePt t="32499" x="7351713" y="3357563"/>
          <p14:tracePt t="32507" x="7359650" y="3373438"/>
          <p14:tracePt t="32515" x="7375525" y="3373438"/>
          <p14:tracePt t="32523" x="7383463" y="3389313"/>
          <p14:tracePt t="32532" x="7399338" y="3397250"/>
          <p14:tracePt t="32539" x="7399338" y="3405188"/>
          <p14:tracePt t="32547" x="7407275" y="3405188"/>
          <p14:tracePt t="32555" x="7407275" y="3413125"/>
          <p14:tracePt t="32563" x="7423150" y="3421063"/>
          <p14:tracePt t="32579" x="7423150" y="3429000"/>
          <p14:tracePt t="32587" x="7431088" y="3429000"/>
          <p14:tracePt t="32595" x="7431088" y="3436938"/>
          <p14:tracePt t="32605" x="7439025" y="3436938"/>
          <p14:tracePt t="32611" x="7439025" y="3444875"/>
          <p14:tracePt t="32619" x="7439025" y="3452813"/>
          <p14:tracePt t="32627" x="7446963" y="3452813"/>
          <p14:tracePt t="32635" x="7454900" y="3460750"/>
          <p14:tracePt t="32651" x="7462838" y="3476625"/>
          <p14:tracePt t="32659" x="7478713" y="3484563"/>
          <p14:tracePt t="32668" x="7496175" y="3500438"/>
          <p14:tracePt t="32675" x="7512050" y="3508375"/>
          <p14:tracePt t="32683" x="7527925" y="3524250"/>
          <p14:tracePt t="32691" x="7535863" y="3532188"/>
          <p14:tracePt t="32699" x="7559675" y="3548063"/>
          <p14:tracePt t="32707" x="7567613" y="3548063"/>
          <p14:tracePt t="32717" x="7575550" y="3556000"/>
          <p14:tracePt t="32737" x="7583488" y="3563938"/>
          <p14:tracePt t="32771" x="7591425" y="3571875"/>
          <p14:tracePt t="32780" x="7591425" y="3579813"/>
          <p14:tracePt t="32795" x="7607300" y="3587750"/>
          <p14:tracePt t="32803" x="7615238" y="3595688"/>
          <p14:tracePt t="32811" x="7631113" y="3613150"/>
          <p14:tracePt t="32819" x="7646988" y="3621088"/>
          <p14:tracePt t="32827" x="7662863" y="3636963"/>
          <p14:tracePt t="32836" x="7670800" y="3636963"/>
          <p14:tracePt t="32843" x="7686675" y="3644900"/>
          <p14:tracePt t="32851" x="7686675" y="3652838"/>
          <p14:tracePt t="32859" x="7702550" y="3652838"/>
          <p14:tracePt t="32876" x="7710488" y="3660775"/>
          <p14:tracePt t="32932" x="7718425" y="3660775"/>
          <p14:tracePt t="32963" x="7718425" y="3668713"/>
          <p14:tracePt t="32971" x="7734300" y="3676650"/>
          <p14:tracePt t="32979" x="7750175" y="3676650"/>
          <p14:tracePt t="33003" x="7758113" y="3676650"/>
          <p14:tracePt t="33011" x="7766050" y="3684588"/>
          <p14:tracePt t="33020" x="7773988" y="3684588"/>
          <p14:tracePt t="33035" x="7781925" y="3684588"/>
          <p14:tracePt t="33139" x="7797800" y="3692525"/>
          <p14:tracePt t="33148" x="7805738" y="3692525"/>
          <p14:tracePt t="35643" x="7839075" y="3700463"/>
          <p14:tracePt t="35651" x="7878763" y="3708400"/>
          <p14:tracePt t="35659" x="7910513" y="3716338"/>
          <p14:tracePt t="35669" x="7942263" y="3724275"/>
          <p14:tracePt t="35675" x="7981950" y="3732213"/>
          <p14:tracePt t="35683" x="8013700" y="3740150"/>
          <p14:tracePt t="35691" x="8021638" y="3740150"/>
          <p14:tracePt t="35699" x="8029575" y="3740150"/>
          <p14:tracePt t="35707" x="8037513" y="3748088"/>
          <p14:tracePt t="35747" x="8045450" y="3748088"/>
          <p14:tracePt t="35755" x="8061325" y="3748088"/>
          <p14:tracePt t="35763" x="8069263" y="3756025"/>
          <p14:tracePt t="35771" x="8093075" y="3763963"/>
          <p14:tracePt t="35779" x="8116888" y="3771900"/>
          <p14:tracePt t="35788" x="8140700" y="3771900"/>
          <p14:tracePt t="35795" x="8180388" y="3779838"/>
          <p14:tracePt t="35803" x="8221663" y="3795713"/>
          <p14:tracePt t="35811" x="8269288" y="3803650"/>
          <p14:tracePt t="35819" x="8316913" y="3811588"/>
          <p14:tracePt t="35827" x="8340725" y="3819525"/>
          <p14:tracePt t="35835" x="8364538" y="3827463"/>
          <p14:tracePt t="35844" x="8372475" y="3827463"/>
          <p14:tracePt t="35853" x="8380413" y="3827463"/>
          <p14:tracePt t="35859" x="8404225" y="3827463"/>
          <p14:tracePt t="35867" x="8420100" y="3835400"/>
          <p14:tracePt t="35875" x="8451850" y="3843338"/>
          <p14:tracePt t="35883" x="8475663" y="3851275"/>
          <p14:tracePt t="35891" x="8507413" y="3851275"/>
          <p14:tracePt t="35899" x="8531225" y="3859213"/>
          <p14:tracePt t="35907" x="8548688" y="3867150"/>
          <p14:tracePt t="35915" x="8564563" y="3867150"/>
          <p14:tracePt t="35923" x="8572500" y="3875088"/>
          <p14:tracePt t="35933" x="8588375" y="3875088"/>
          <p14:tracePt t="35939" x="8596313" y="3875088"/>
          <p14:tracePt t="35955" x="8604250" y="3883025"/>
          <p14:tracePt t="35963" x="8612188" y="3883025"/>
          <p14:tracePt t="36046" x="8620125" y="3883025"/>
          <p14:tracePt t="36059" x="8628063" y="3883025"/>
          <p14:tracePt t="36067" x="8651875" y="3898900"/>
          <p14:tracePt t="36075" x="8667750" y="3898900"/>
          <p14:tracePt t="36083" x="8683625" y="3906838"/>
          <p14:tracePt t="36091" x="8707438" y="3906838"/>
          <p14:tracePt t="36099" x="8715375" y="3906838"/>
          <p14:tracePt t="36117" x="8747125" y="3914775"/>
          <p14:tracePt t="36123" x="8755063" y="3914775"/>
          <p14:tracePt t="36140" x="8755063" y="3922713"/>
          <p14:tracePt t="36203" x="8763000" y="3922713"/>
          <p14:tracePt t="36219" x="8770938" y="3922713"/>
          <p14:tracePt t="36459" x="8763000" y="3930650"/>
          <p14:tracePt t="36467" x="8723313" y="3948113"/>
          <p14:tracePt t="36476" x="8699500" y="3956050"/>
          <p14:tracePt t="36483" x="8667750" y="3971925"/>
          <p14:tracePt t="36491" x="8643938" y="3987800"/>
          <p14:tracePt t="36499" x="8628063" y="3987800"/>
          <p14:tracePt t="36507" x="8604250" y="4003675"/>
          <p14:tracePt t="36516" x="8588375" y="4011613"/>
          <p14:tracePt t="36523" x="8572500" y="4019550"/>
          <p14:tracePt t="36532" x="8556625" y="4027488"/>
          <p14:tracePt t="36539" x="8540750" y="4027488"/>
          <p14:tracePt t="36548" x="8531225" y="4035425"/>
          <p14:tracePt t="36555" x="8507413" y="4043363"/>
          <p14:tracePt t="36563" x="8483600" y="4043363"/>
          <p14:tracePt t="36571" x="8459788" y="4051300"/>
          <p14:tracePt t="36579" x="8428038" y="4059238"/>
          <p14:tracePt t="36588" x="8388350" y="4075113"/>
          <p14:tracePt t="36595" x="8356600" y="4075113"/>
          <p14:tracePt t="36603" x="8301038" y="4083050"/>
          <p14:tracePt t="36612" x="8261350" y="4090988"/>
          <p14:tracePt t="36620" x="8205788" y="4098925"/>
          <p14:tracePt t="36628" x="8148638" y="4106863"/>
          <p14:tracePt t="36640" x="8085138" y="4114800"/>
          <p14:tracePt t="36643" x="8005763" y="4122738"/>
          <p14:tracePt t="36652" x="7934325" y="4130675"/>
          <p14:tracePt t="36660" x="7870825" y="4130675"/>
          <p14:tracePt t="36673" x="7805738" y="4138613"/>
          <p14:tracePt t="36675" x="7758113" y="4146550"/>
          <p14:tracePt t="36683" x="7726363" y="4154488"/>
          <p14:tracePt t="36692" x="7678738" y="4162425"/>
          <p14:tracePt t="36700" x="7631113" y="4170363"/>
          <p14:tracePt t="36707" x="7591425" y="4170363"/>
          <p14:tracePt t="36716" x="7535863" y="4178300"/>
          <p14:tracePt t="36724" x="7478713" y="4178300"/>
          <p14:tracePt t="36737" x="7407275" y="4178300"/>
          <p14:tracePt t="36739" x="7319963" y="4178300"/>
          <p14:tracePt t="36747" x="7224713" y="4178300"/>
          <p14:tracePt t="36755" x="7112000" y="4170363"/>
          <p14:tracePt t="36763" x="6961188" y="4162425"/>
          <p14:tracePt t="36771" x="6826250" y="4146550"/>
          <p14:tracePt t="36779" x="6650038" y="4138613"/>
          <p14:tracePt t="36787" x="6491288" y="4138613"/>
          <p14:tracePt t="36795" x="6354763" y="4130675"/>
          <p14:tracePt t="36803" x="6243638" y="4130675"/>
          <p14:tracePt t="36811" x="6148388" y="4130675"/>
          <p14:tracePt t="36819" x="6083300" y="4130675"/>
          <p14:tracePt t="36828" x="6035675" y="4130675"/>
          <p14:tracePt t="36836" x="6011863" y="4130675"/>
          <p14:tracePt t="36844" x="6003925" y="4122738"/>
          <p14:tracePt t="36852" x="5988050" y="4122738"/>
          <p14:tracePt t="36859" x="5972175" y="4122738"/>
          <p14:tracePt t="36867" x="5964238" y="4122738"/>
          <p14:tracePt t="36883" x="5956300" y="4122738"/>
          <p14:tracePt t="36891" x="5940425" y="4122738"/>
          <p14:tracePt t="36899" x="5940425" y="4114800"/>
          <p14:tracePt t="36907" x="5924550" y="4114800"/>
          <p14:tracePt t="36916" x="5908675" y="4114800"/>
          <p14:tracePt t="36923" x="5892800" y="4114800"/>
          <p14:tracePt t="36932" x="5861050" y="4106863"/>
          <p14:tracePt t="36939" x="5829300" y="4106863"/>
          <p14:tracePt t="36949" x="5781675" y="4106863"/>
          <p14:tracePt t="36956" x="5724525" y="4098925"/>
          <p14:tracePt t="36966" x="5684838" y="4098925"/>
          <p14:tracePt t="36972" x="5629275" y="4090988"/>
          <p14:tracePt t="36983" x="5589588" y="4083050"/>
          <p14:tracePt t="36987" x="5541963" y="4083050"/>
          <p14:tracePt t="36995" x="5518150" y="4083050"/>
          <p14:tracePt t="37003" x="5494338" y="4083050"/>
          <p14:tracePt t="37011" x="5486400" y="4083050"/>
          <p14:tracePt t="37019" x="5478463" y="4083050"/>
          <p14:tracePt t="37348" x="5478463" y="4075113"/>
          <p14:tracePt t="37359" x="5486400" y="4059238"/>
          <p14:tracePt t="37363" x="5502275" y="4051300"/>
          <p14:tracePt t="37371" x="5510213" y="4035425"/>
          <p14:tracePt t="37379" x="5526088" y="4027488"/>
          <p14:tracePt t="37387" x="5534025" y="4019550"/>
          <p14:tracePt t="37395" x="5541963" y="4011613"/>
          <p14:tracePt t="37403" x="5541963" y="4003675"/>
          <p14:tracePt t="37411" x="5549900" y="4003675"/>
          <p14:tracePt t="37419" x="5549900" y="3995738"/>
          <p14:tracePt t="37427" x="5549900" y="3987800"/>
          <p14:tracePt t="37443" x="5549900" y="3979863"/>
          <p14:tracePt t="37467" x="5549900" y="3971925"/>
          <p14:tracePt t="37555" x="5541963" y="3971925"/>
          <p14:tracePt t="37571" x="5534025" y="3971925"/>
          <p14:tracePt t="37628" x="5526088" y="3987800"/>
          <p14:tracePt t="37644" x="5518150" y="3995738"/>
          <p14:tracePt t="37660" x="5510213" y="3995738"/>
          <p14:tracePt t="37708" x="5510213" y="4003675"/>
          <p14:tracePt t="37715" x="5502275" y="4003675"/>
          <p14:tracePt t="37723" x="5494338" y="4003675"/>
          <p14:tracePt t="37732" x="5478463" y="4011613"/>
          <p14:tracePt t="37739" x="5462588" y="4019550"/>
          <p14:tracePt t="37747" x="5446713" y="4019550"/>
          <p14:tracePt t="37755" x="5438775" y="4027488"/>
          <p14:tracePt t="37764" x="5430838" y="4027488"/>
          <p14:tracePt t="37772" x="5422900" y="4027488"/>
          <p14:tracePt t="37933" x="5430838" y="4027488"/>
          <p14:tracePt t="37939" x="5478463" y="3995738"/>
          <p14:tracePt t="37949" x="5502275" y="3987800"/>
          <p14:tracePt t="37955" x="5526088" y="3971925"/>
          <p14:tracePt t="37963" x="5565775" y="3956050"/>
          <p14:tracePt t="37972" x="5589588" y="3938588"/>
          <p14:tracePt t="37984" x="5605463" y="3930650"/>
          <p14:tracePt t="37987" x="5621338" y="3922713"/>
          <p14:tracePt t="37995" x="5629275" y="3922713"/>
          <p14:tracePt t="38003" x="5629275" y="3914775"/>
          <p14:tracePt t="38067" x="5637213" y="3914775"/>
          <p14:tracePt t="38075" x="5637213" y="3906838"/>
          <p14:tracePt t="38083" x="5653088" y="3906838"/>
          <p14:tracePt t="38098" x="5668963" y="3906838"/>
          <p14:tracePt t="38100" x="5692775" y="3906838"/>
          <p14:tracePt t="38107" x="5724525" y="3906838"/>
          <p14:tracePt t="38115" x="5757863" y="3906838"/>
          <p14:tracePt t="38123" x="5797550" y="3898900"/>
          <p14:tracePt t="38132" x="5821363" y="3898900"/>
          <p14:tracePt t="38139" x="5837238" y="3890963"/>
          <p14:tracePt t="38147" x="5845175" y="3890963"/>
          <p14:tracePt t="38212" x="5853113" y="3890963"/>
          <p14:tracePt t="38219" x="5868988" y="3890963"/>
          <p14:tracePt t="38227" x="5892800" y="3890963"/>
          <p14:tracePt t="38235" x="5908675" y="3898900"/>
          <p14:tracePt t="38243" x="5924550" y="3906838"/>
          <p14:tracePt t="38252" x="5932488" y="3914775"/>
          <p14:tracePt t="38259" x="5948363" y="3914775"/>
          <p14:tracePt t="38363" x="5972175" y="3922713"/>
          <p14:tracePt t="38371" x="6019800" y="3938588"/>
          <p14:tracePt t="38379" x="6051550" y="3956050"/>
          <p14:tracePt t="38388" x="6091238" y="3971925"/>
          <p14:tracePt t="38396" x="6124575" y="3971925"/>
          <p14:tracePt t="38404" x="6148388" y="3979863"/>
          <p14:tracePt t="38411" x="6156325" y="3979863"/>
          <p14:tracePt t="38419" x="6164263" y="3979863"/>
          <p14:tracePt t="38675" x="6156325" y="3979863"/>
          <p14:tracePt t="38683" x="6148388" y="3979863"/>
          <p14:tracePt t="38691" x="6140450" y="3979863"/>
          <p14:tracePt t="38700" x="6124575" y="3979863"/>
          <p14:tracePt t="38707" x="6091238" y="3979863"/>
          <p14:tracePt t="38715" x="6051550" y="3971925"/>
          <p14:tracePt t="38723" x="5988050" y="3963988"/>
          <p14:tracePt t="38731" x="5908675" y="3956050"/>
          <p14:tracePt t="38739" x="5829300" y="3956050"/>
          <p14:tracePt t="38747" x="5740400" y="3948113"/>
          <p14:tracePt t="38755" x="5653088" y="3948113"/>
          <p14:tracePt t="38763" x="5573713" y="3948113"/>
          <p14:tracePt t="38771" x="5518150" y="3948113"/>
          <p14:tracePt t="38779" x="5470525" y="3948113"/>
          <p14:tracePt t="38787" x="5446713" y="3948113"/>
          <p14:tracePt t="38795" x="5438775" y="3948113"/>
          <p14:tracePt t="38803" x="5430838" y="3956050"/>
          <p14:tracePt t="38851" x="5430838" y="3979863"/>
          <p14:tracePt t="38859" x="5430838" y="3995738"/>
          <p14:tracePt t="38867" x="5430838" y="4027488"/>
          <p14:tracePt t="38876" x="5430838" y="4051300"/>
          <p14:tracePt t="38884" x="5430838" y="4075113"/>
          <p14:tracePt t="38891" x="5430838" y="4098925"/>
          <p14:tracePt t="38899" x="5430838" y="4130675"/>
          <p14:tracePt t="38907" x="5430838" y="4154488"/>
          <p14:tracePt t="38917" x="5446713" y="4178300"/>
          <p14:tracePt t="38923" x="5462588" y="4202113"/>
          <p14:tracePt t="38933" x="5486400" y="4217988"/>
          <p14:tracePt t="38939" x="5502275" y="4241800"/>
          <p14:tracePt t="38948" x="5526088" y="4257675"/>
          <p14:tracePt t="38955" x="5573713" y="4291013"/>
          <p14:tracePt t="38964" x="5645150" y="4314825"/>
          <p14:tracePt t="38971" x="5708650" y="4330700"/>
          <p14:tracePt t="38980" x="5757863" y="4346575"/>
          <p14:tracePt t="38987" x="5789613" y="4346575"/>
          <p14:tracePt t="38995" x="5821363" y="4346575"/>
          <p14:tracePt t="39003" x="5829300" y="4346575"/>
          <p14:tracePt t="39012" x="5837238" y="4346575"/>
          <p14:tracePt t="39019" x="5845175" y="4346575"/>
          <p14:tracePt t="39059" x="5845175" y="4330700"/>
          <p14:tracePt t="39067" x="5845175" y="4306888"/>
          <p14:tracePt t="39075" x="5829300" y="4281488"/>
          <p14:tracePt t="39083" x="5813425" y="4241800"/>
          <p14:tracePt t="39091" x="5789613" y="4202113"/>
          <p14:tracePt t="39101" x="5749925" y="4178300"/>
          <p14:tracePt t="39115" x="5716588" y="4146550"/>
          <p14:tracePt t="39123" x="5708650" y="4138613"/>
          <p14:tracePt t="39259" x="5708650" y="4146550"/>
          <p14:tracePt t="39267" x="5716588" y="4154488"/>
          <p14:tracePt t="39275" x="5716588" y="4170363"/>
          <p14:tracePt t="39283" x="5716588" y="4178300"/>
          <p14:tracePt t="39294" x="5724525" y="4194175"/>
          <p14:tracePt t="39299" x="5732463" y="4217988"/>
          <p14:tracePt t="39307" x="5757863" y="4249738"/>
          <p14:tracePt t="39316" x="5773738" y="4291013"/>
          <p14:tracePt t="39323" x="5813425" y="4322763"/>
          <p14:tracePt t="39331" x="5853113" y="4378325"/>
          <p14:tracePt t="39339" x="5892800" y="4418013"/>
          <p14:tracePt t="39348" x="5940425" y="4457700"/>
          <p14:tracePt t="39357" x="5972175" y="4481513"/>
          <p14:tracePt t="39363" x="5988050" y="4505325"/>
          <p14:tracePt t="39371" x="6019800" y="4521200"/>
          <p14:tracePt t="39379" x="6051550" y="4560888"/>
          <p14:tracePt t="39387" x="6075363" y="4592638"/>
          <p14:tracePt t="39395" x="6124575" y="4641850"/>
          <p14:tracePt t="39403" x="6188075" y="4697413"/>
          <p14:tracePt t="39411" x="6259513" y="4752975"/>
          <p14:tracePt t="39419" x="6346825" y="4816475"/>
          <p14:tracePt t="39427" x="6451600" y="4887913"/>
          <p14:tracePt t="39435" x="6602413" y="4967288"/>
          <p14:tracePt t="39443" x="6784975" y="5072063"/>
          <p14:tracePt t="39451" x="7024688" y="5135563"/>
          <p14:tracePt t="39460" x="7240588" y="5199063"/>
          <p14:tracePt t="39469" x="7462838" y="5262563"/>
          <p14:tracePt t="39476" x="7662863" y="5278438"/>
          <p14:tracePt t="39483" x="7878763" y="5278438"/>
          <p14:tracePt t="39491" x="8053388" y="5278438"/>
          <p14:tracePt t="39499" x="8237538" y="5246688"/>
          <p14:tracePt t="39507" x="8340725" y="5222875"/>
          <p14:tracePt t="39515" x="8388350" y="5199063"/>
          <p14:tracePt t="39523" x="8412163" y="5175250"/>
          <p14:tracePt t="39531" x="8420100" y="5167313"/>
          <p14:tracePt t="39539" x="8420100" y="5159375"/>
          <p14:tracePt t="39555" x="8428038" y="5151438"/>
          <p14:tracePt t="39692" x="8428038" y="5191125"/>
          <p14:tracePt t="39700" x="8435975" y="5214938"/>
          <p14:tracePt t="39708" x="8443913" y="5246688"/>
          <p14:tracePt t="39716" x="8459788" y="5286375"/>
          <p14:tracePt t="39725" x="8531225" y="5335588"/>
          <p14:tracePt t="39735" x="8596313" y="5359400"/>
          <p14:tracePt t="39739" x="8707438" y="5383213"/>
          <p14:tracePt t="39747" x="8818563" y="5383213"/>
          <p14:tracePt t="39755" x="8978900" y="5359400"/>
          <p14:tracePt t="39763" x="9129713" y="5302250"/>
          <p14:tracePt t="39771" x="9258300" y="5238750"/>
          <p14:tracePt t="39779" x="9345613" y="5175250"/>
          <p14:tracePt t="39787" x="9417050" y="5111750"/>
          <p14:tracePt t="39795" x="9472613" y="5032375"/>
          <p14:tracePt t="39803" x="9536113" y="4967288"/>
          <p14:tracePt t="39811" x="9601200" y="4895850"/>
          <p14:tracePt t="39819" x="9704388" y="4808538"/>
          <p14:tracePt t="39827" x="9944100" y="4657725"/>
          <p14:tracePt t="39835" x="10237788" y="4473575"/>
          <p14:tracePt t="39843" x="10620375" y="4281488"/>
          <p14:tracePt t="39851" x="11020425" y="4075113"/>
          <p14:tracePt t="39859" x="11339513" y="3922713"/>
          <p14:tracePt t="39867" x="11657013" y="3763963"/>
          <p14:tracePt t="39876" x="11944350" y="3613150"/>
          <p14:tracePt t="39883" x="12144375" y="3468688"/>
        </p14:tracePtLst>
      </p14:laserTraceLst>
    </p:ext>
  </p:extLs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768C21D0-E473-4822-976E-2A142825D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022C4D8-970B-4A32-B0BD-AAC4366E7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1F4C4C-B5CB-4E95-8A7D-C738E7FFD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0DFDC335-8810-4D67-AE66-6949FFB4A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EA5799E-E81E-4CF6-85FC-A4FD373B4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3600">
                <a:solidFill>
                  <a:srgbClr val="FFFFFF"/>
                </a:solidFill>
              </a:rPr>
              <a:t>Lip Rounding</a:t>
            </a:r>
          </a:p>
        </p:txBody>
      </p:sp>
      <p:pic>
        <p:nvPicPr>
          <p:cNvPr id="147459" name="Picture 5" descr="Vowel 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457" y="1235681"/>
            <a:ext cx="5131653" cy="241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5C6017A4-C87C-43AB-982C-598BF3970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7460" name="Picture 7" descr="lip_postu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1" y="761898"/>
            <a:ext cx="5118182" cy="3359099"/>
          </a:xfrm>
          <a:prstGeom prst="rect">
            <a:avLst/>
          </a:prstGeom>
          <a:noFill/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318AF29E-D058-49A4-B682-D4CC9D80C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A42FDA-2B3E-4E88-BC16-F2BB39975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79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5"/>
    </mc:Choice>
    <mc:Fallback xmlns="">
      <p:transition spd="slow" advTm="11575"/>
    </mc:Fallback>
  </mc:AlternateContent>
  <p:extLst>
    <p:ext uri="{3A86A75C-4F4B-4683-9AE1-C65F6400EC91}">
      <p14:laserTraceLst xmlns:p14="http://schemas.microsoft.com/office/powerpoint/2010/main">
        <p14:tracePtLst>
          <p14:tracePt t="743" x="12104688" y="3660775"/>
          <p14:tracePt t="751" x="12049125" y="3692525"/>
          <p14:tracePt t="759" x="11991975" y="3724275"/>
          <p14:tracePt t="766" x="11936413" y="3748088"/>
          <p14:tracePt t="774" x="11896725" y="3771900"/>
          <p14:tracePt t="783" x="11841163" y="3803650"/>
          <p14:tracePt t="791" x="11793538" y="3827463"/>
          <p14:tracePt t="799" x="11737975" y="3859213"/>
          <p14:tracePt t="807" x="11674475" y="3883025"/>
          <p14:tracePt t="815" x="11641138" y="3914775"/>
          <p14:tracePt t="823" x="11577638" y="3948113"/>
          <p14:tracePt t="831" x="11537950" y="3971925"/>
          <p14:tracePt t="839" x="11466513" y="3995738"/>
          <p14:tracePt t="848" x="11410950" y="4019550"/>
          <p14:tracePt t="855" x="11331575" y="4035425"/>
          <p14:tracePt t="862" x="11258550" y="4059238"/>
          <p14:tracePt t="871" x="11179175" y="4083050"/>
          <p14:tracePt t="891" x="11028363" y="4122738"/>
          <p14:tracePt t="895" x="10939463" y="4138613"/>
          <p14:tracePt t="903" x="10844213" y="4162425"/>
          <p14:tracePt t="911" x="10741025" y="4186238"/>
          <p14:tracePt t="919" x="10653713" y="4194175"/>
          <p14:tracePt t="928" x="10556875" y="4210050"/>
          <p14:tracePt t="935" x="10477500" y="4225925"/>
          <p14:tracePt t="943" x="10414000" y="4241800"/>
          <p14:tracePt t="952" x="10374313" y="4257675"/>
          <p14:tracePt t="960" x="10334625" y="4273550"/>
          <p14:tracePt t="968" x="10294938" y="4291013"/>
          <p14:tracePt t="976" x="10261600" y="4298950"/>
          <p14:tracePt t="983" x="10221913" y="4298950"/>
          <p14:tracePt t="992" x="10166350" y="4306888"/>
          <p14:tracePt t="998" x="10126663" y="4314825"/>
          <p14:tracePt t="1007" x="10039350" y="4314825"/>
          <p14:tracePt t="1015" x="9944100" y="4314825"/>
          <p14:tracePt t="1022" x="9799638" y="4314825"/>
          <p14:tracePt t="1031" x="9575800" y="4298950"/>
          <p14:tracePt t="1039" x="9282113" y="4273550"/>
          <p14:tracePt t="1047" x="8978900" y="4241800"/>
          <p14:tracePt t="1055" x="8643938" y="4225925"/>
          <p14:tracePt t="1062" x="8364538" y="4217988"/>
          <p14:tracePt t="1070" x="8101013" y="4217988"/>
          <p14:tracePt t="1079" x="7902575" y="4217988"/>
          <p14:tracePt t="1086" x="7766050" y="4217988"/>
          <p14:tracePt t="1095" x="7662863" y="4217988"/>
          <p14:tracePt t="1103" x="7575550" y="4225925"/>
          <p14:tracePt t="1112" x="7527925" y="4225925"/>
          <p14:tracePt t="1118" x="7478713" y="4233863"/>
          <p14:tracePt t="1126" x="7462838" y="4233863"/>
          <p14:tracePt t="1143" x="7454900" y="4233863"/>
          <p14:tracePt t="1231" x="7439025" y="4233863"/>
          <p14:tracePt t="1239" x="7399338" y="4233863"/>
          <p14:tracePt t="1247" x="7359650" y="4233863"/>
          <p14:tracePt t="1255" x="7327900" y="4233863"/>
          <p14:tracePt t="1263" x="7272338" y="4233863"/>
          <p14:tracePt t="1272" x="7216775" y="4233863"/>
          <p14:tracePt t="1279" x="7185025" y="4241800"/>
          <p14:tracePt t="1287" x="7135813" y="4249738"/>
          <p14:tracePt t="1295" x="7104063" y="4265613"/>
          <p14:tracePt t="1303" x="7080250" y="4265613"/>
          <p14:tracePt t="1310" x="7056438" y="4273550"/>
          <p14:tracePt t="1320" x="7048500" y="4281488"/>
          <p14:tracePt t="1329" x="7032625" y="4281488"/>
          <p14:tracePt t="1336" x="7024688" y="4291013"/>
          <p14:tracePt t="1343" x="7008813" y="4291013"/>
          <p14:tracePt t="1351" x="7008813" y="4298950"/>
          <p14:tracePt t="1359" x="6992938" y="4298950"/>
          <p14:tracePt t="1366" x="6985000" y="4298950"/>
          <p14:tracePt t="1374" x="6969125" y="4298950"/>
          <p14:tracePt t="1382" x="6961188" y="4298950"/>
          <p14:tracePt t="1391" x="6937375" y="4298950"/>
          <p14:tracePt t="1399" x="6913563" y="4306888"/>
          <p14:tracePt t="1410" x="6881813" y="4306888"/>
          <p14:tracePt t="1416" x="6826250" y="4314825"/>
          <p14:tracePt t="1423" x="6769100" y="4314825"/>
          <p14:tracePt t="1430" x="6713538" y="4322763"/>
          <p14:tracePt t="1439" x="6657975" y="4322763"/>
          <p14:tracePt t="1447" x="6602413" y="4330700"/>
          <p14:tracePt t="1455" x="6554788" y="4338638"/>
          <p14:tracePt t="1462" x="6515100" y="4346575"/>
          <p14:tracePt t="1471" x="6491288" y="4354513"/>
          <p14:tracePt t="1479" x="6467475" y="4354513"/>
          <p14:tracePt t="1487" x="6459538" y="4354513"/>
          <p14:tracePt t="1494" x="6442075" y="4354513"/>
          <p14:tracePt t="1502" x="6434138" y="4354513"/>
          <p14:tracePt t="1511" x="6426200" y="4362450"/>
          <p14:tracePt t="1527" x="6418263" y="4362450"/>
          <p14:tracePt t="1535" x="6410325" y="4362450"/>
          <p14:tracePt t="1543" x="6394450" y="4362450"/>
          <p14:tracePt t="1553" x="6378575" y="4362450"/>
          <p14:tracePt t="1559" x="6354763" y="4362450"/>
          <p14:tracePt t="1567" x="6330950" y="4362450"/>
          <p14:tracePt t="1575" x="6307138" y="4370388"/>
          <p14:tracePt t="1583" x="6259513" y="4370388"/>
          <p14:tracePt t="1591" x="6227763" y="4378325"/>
          <p14:tracePt t="1599" x="6188075" y="4378325"/>
          <p14:tracePt t="1607" x="6116638" y="4386263"/>
          <p14:tracePt t="1616" x="6067425" y="4386263"/>
          <p14:tracePt t="1622" x="6003925" y="4386263"/>
          <p14:tracePt t="1631" x="5956300" y="4394200"/>
          <p14:tracePt t="1639" x="5916613" y="4394200"/>
          <p14:tracePt t="1648" x="5892800" y="4394200"/>
          <p14:tracePt t="1655" x="5884863" y="4394200"/>
          <p14:tracePt t="1719" x="5876925" y="4394200"/>
          <p14:tracePt t="2782" x="5876925" y="4386263"/>
          <p14:tracePt t="2791" x="5876925" y="4378325"/>
          <p14:tracePt t="2799" x="5876925" y="4370388"/>
          <p14:tracePt t="2830" x="5884863" y="4370388"/>
          <p14:tracePt t="4103" x="5837238" y="4338638"/>
          <p14:tracePt t="4111" x="5797550" y="4322763"/>
          <p14:tracePt t="4119" x="5781675" y="4306888"/>
          <p14:tracePt t="4127" x="5773738" y="4306888"/>
          <p14:tracePt t="4135" x="5749925" y="4298950"/>
          <p14:tracePt t="4143" x="5740400" y="4291013"/>
          <p14:tracePt t="4150" x="5724525" y="4281488"/>
          <p14:tracePt t="4159" x="5708650" y="4273550"/>
          <p14:tracePt t="4168" x="5700713" y="4273550"/>
          <p14:tracePt t="4181" x="5700713" y="4265613"/>
          <p14:tracePt t="4193" x="5692775" y="4257675"/>
          <p14:tracePt t="4214" x="5684838" y="4257675"/>
          <p14:tracePt t="4239" x="5668963" y="4249738"/>
          <p14:tracePt t="4247" x="5653088" y="4241800"/>
          <p14:tracePt t="4255" x="5645150" y="4233863"/>
          <p14:tracePt t="4263" x="5629275" y="4225925"/>
          <p14:tracePt t="4270" x="5613400" y="4217988"/>
          <p14:tracePt t="4279" x="5597525" y="4202113"/>
          <p14:tracePt t="4287" x="5581650" y="4194175"/>
          <p14:tracePt t="4294" x="5565775" y="4178300"/>
          <p14:tracePt t="4303" x="5534025" y="4162425"/>
          <p14:tracePt t="4312" x="5510213" y="4138613"/>
          <p14:tracePt t="4320" x="5478463" y="4114800"/>
          <p14:tracePt t="4326" x="5446713" y="4090988"/>
          <p14:tracePt t="4334" x="5407025" y="4059238"/>
          <p14:tracePt t="4343" x="5373688" y="4043363"/>
          <p14:tracePt t="4351" x="5341938" y="4011613"/>
          <p14:tracePt t="4359" x="5310188" y="3987800"/>
          <p14:tracePt t="4366" x="5270500" y="3956050"/>
          <p14:tracePt t="4375" x="5246688" y="3938588"/>
          <p14:tracePt t="4382" x="5214938" y="3914775"/>
          <p14:tracePt t="4392" x="5191125" y="3883025"/>
          <p14:tracePt t="4399" x="5167313" y="3867150"/>
          <p14:tracePt t="4408" x="5151438" y="3843338"/>
          <p14:tracePt t="4415" x="5127625" y="3811588"/>
          <p14:tracePt t="4423" x="5111750" y="3787775"/>
          <p14:tracePt t="4430" x="5095875" y="3763963"/>
          <p14:tracePt t="4439" x="5080000" y="3732213"/>
          <p14:tracePt t="4447" x="5064125" y="3708400"/>
          <p14:tracePt t="4455" x="5046663" y="3684588"/>
          <p14:tracePt t="4463" x="5038725" y="3660775"/>
          <p14:tracePt t="4471" x="5022850" y="3636963"/>
          <p14:tracePt t="4479" x="5006975" y="3613150"/>
          <p14:tracePt t="4487" x="5006975" y="3595688"/>
          <p14:tracePt t="4494" x="4991100" y="3563938"/>
          <p14:tracePt t="4503" x="4983163" y="3548063"/>
          <p14:tracePt t="4510" x="4975225" y="3532188"/>
          <p14:tracePt t="4522" x="4967288" y="3516313"/>
          <p14:tracePt t="4526" x="4959350" y="3500438"/>
          <p14:tracePt t="4535" x="4959350" y="3484563"/>
          <p14:tracePt t="4543" x="4959350" y="3468688"/>
          <p14:tracePt t="4553" x="4951413" y="3460750"/>
          <p14:tracePt t="4559" x="4951413" y="3452813"/>
          <p14:tracePt t="4574" x="4951413" y="3444875"/>
          <p14:tracePt t="4582" x="4951413" y="3436938"/>
          <p14:tracePt t="4591" x="4943475" y="3436938"/>
          <p14:tracePt t="4783" x="4943475" y="3421063"/>
          <p14:tracePt t="4791" x="4943475" y="3405188"/>
          <p14:tracePt t="4799" x="4943475" y="3389313"/>
          <p14:tracePt t="4807" x="4943475" y="3373438"/>
          <p14:tracePt t="4815" x="4943475" y="3365500"/>
          <p14:tracePt t="4822" x="4943475" y="3357563"/>
          <p14:tracePt t="4830" x="4943475" y="3349625"/>
          <p14:tracePt t="4838" x="4935538" y="3349625"/>
          <p14:tracePt t="4847" x="4935538" y="3341688"/>
          <p14:tracePt t="4863" x="4935538" y="3333750"/>
          <p14:tracePt t="4892" x="4935538" y="3325813"/>
          <p14:tracePt t="5215" x="4935538" y="3317875"/>
          <p14:tracePt t="5224" x="4935538" y="3302000"/>
          <p14:tracePt t="5231" x="4935538" y="3286125"/>
          <p14:tracePt t="5240" x="4935538" y="3278188"/>
          <p14:tracePt t="5247" x="4935538" y="3252788"/>
          <p14:tracePt t="5255" x="4935538" y="3228975"/>
          <p14:tracePt t="5263" x="4935538" y="3213100"/>
          <p14:tracePt t="5271" x="4927600" y="3189288"/>
          <p14:tracePt t="5279" x="4927600" y="3173413"/>
          <p14:tracePt t="5287" x="4927600" y="3149600"/>
          <p14:tracePt t="5295" x="4927600" y="3125788"/>
          <p14:tracePt t="5303" x="4919663" y="3109913"/>
          <p14:tracePt t="5311" x="4919663" y="3086100"/>
          <p14:tracePt t="5319" x="4911725" y="3070225"/>
          <p14:tracePt t="5327" x="4911725" y="3054350"/>
          <p14:tracePt t="5335" x="4911725" y="3038475"/>
          <p14:tracePt t="5343" x="4911725" y="3030538"/>
          <p14:tracePt t="5351" x="4911725" y="3022600"/>
          <p14:tracePt t="5360" x="4911725" y="3014663"/>
          <p14:tracePt t="5370" x="4903788" y="3014663"/>
          <p14:tracePt t="5527" x="4911725" y="3030538"/>
          <p14:tracePt t="5535" x="4919663" y="3046413"/>
          <p14:tracePt t="5543" x="4943475" y="3078163"/>
          <p14:tracePt t="5554" x="4943475" y="3094038"/>
          <p14:tracePt t="5559" x="4959350" y="3101975"/>
          <p14:tracePt t="5567" x="4959350" y="3109913"/>
          <p14:tracePt t="5575" x="4959350" y="3117850"/>
          <p14:tracePt t="5584" x="4975225" y="3125788"/>
          <p14:tracePt t="5591" x="4983163" y="3133725"/>
          <p14:tracePt t="5598" x="4999038" y="3149600"/>
          <p14:tracePt t="5607" x="5006975" y="3165475"/>
          <p14:tracePt t="5617" x="5038725" y="3189288"/>
          <p14:tracePt t="5623" x="5072063" y="3197225"/>
          <p14:tracePt t="5631" x="5103813" y="3221038"/>
          <p14:tracePt t="5639" x="5143500" y="3236913"/>
          <p14:tracePt t="5647" x="5175250" y="3244850"/>
          <p14:tracePt t="5655" x="5199063" y="3252788"/>
          <p14:tracePt t="5663" x="5222875" y="3252788"/>
          <p14:tracePt t="5671" x="5246688" y="3252788"/>
          <p14:tracePt t="5678" x="5270500" y="3262313"/>
          <p14:tracePt t="5687" x="5278438" y="3262313"/>
          <p14:tracePt t="5694" x="5286375" y="3262313"/>
          <p14:tracePt t="5967" x="5286375" y="3270250"/>
          <p14:tracePt t="5975" x="5286375" y="3286125"/>
          <p14:tracePt t="5983" x="5286375" y="3302000"/>
          <p14:tracePt t="5993" x="5286375" y="3309938"/>
          <p14:tracePt t="5999" x="5278438" y="3317875"/>
          <p14:tracePt t="6007" x="5278438" y="3325813"/>
          <p14:tracePt t="6015" x="5278438" y="3333750"/>
          <p14:tracePt t="6022" x="5278438" y="3341688"/>
          <p14:tracePt t="6031" x="5278438" y="3349625"/>
          <p14:tracePt t="6039" x="5278438" y="3357563"/>
          <p14:tracePt t="6046" x="5278438" y="3373438"/>
          <p14:tracePt t="6055" x="5270500" y="3381375"/>
          <p14:tracePt t="6063" x="5270500" y="3389313"/>
          <p14:tracePt t="6071" x="5270500" y="3405188"/>
          <p14:tracePt t="6087" x="5270500" y="3413125"/>
          <p14:tracePt t="6278" x="5262563" y="3413125"/>
          <p14:tracePt t="6287" x="5254625" y="3429000"/>
          <p14:tracePt t="6295" x="5246688" y="3429000"/>
          <p14:tracePt t="6302" x="5238750" y="3436938"/>
          <p14:tracePt t="6319" x="5230813" y="3436938"/>
          <p14:tracePt t="6336" x="5222875" y="3444875"/>
          <p14:tracePt t="7871" x="5222875" y="3460750"/>
          <p14:tracePt t="7879" x="5222875" y="3476625"/>
          <p14:tracePt t="7886" x="5222875" y="3484563"/>
          <p14:tracePt t="7894" x="5222875" y="3492500"/>
          <p14:tracePt t="7928" x="5222875" y="3500438"/>
          <p14:tracePt t="7960" x="5222875" y="3516313"/>
          <p14:tracePt t="7966" x="5222875" y="3548063"/>
          <p14:tracePt t="7975" x="5230813" y="3571875"/>
          <p14:tracePt t="7983" x="5246688" y="3613150"/>
          <p14:tracePt t="7991" x="5262563" y="3636963"/>
          <p14:tracePt t="7999" x="5270500" y="3652838"/>
          <p14:tracePt t="8006" x="5286375" y="3668713"/>
          <p14:tracePt t="8014" x="5294313" y="3684588"/>
          <p14:tracePt t="8022" x="5302250" y="3692525"/>
          <p14:tracePt t="8038" x="5302250" y="3700463"/>
          <p14:tracePt t="8111" x="5310188" y="3708400"/>
          <p14:tracePt t="8118" x="5318125" y="3716338"/>
          <p14:tracePt t="8127" x="5334000" y="3732213"/>
          <p14:tracePt t="8134" x="5341938" y="3748088"/>
          <p14:tracePt t="8143" x="5397500" y="3795713"/>
          <p14:tracePt t="8151" x="5534025" y="3867150"/>
          <p14:tracePt t="8159" x="5821363" y="3995738"/>
          <p14:tracePt t="8167" x="6283325" y="4162425"/>
          <p14:tracePt t="8176" x="6842125" y="4330700"/>
          <p14:tracePt t="8182" x="7415213" y="4465638"/>
          <p14:tracePt t="8191" x="8013700" y="4584700"/>
          <p14:tracePt t="8200" x="8540750" y="4633913"/>
          <p14:tracePt t="8208" x="8955088" y="4649788"/>
          <p14:tracePt t="8215" x="9274175" y="4649788"/>
          <p14:tracePt t="8225" x="9512300" y="4649788"/>
          <p14:tracePt t="8231" x="9632950" y="4649788"/>
          <p14:tracePt t="8241" x="9720263" y="4633913"/>
          <p14:tracePt t="8247" x="9759950" y="4624388"/>
          <p14:tracePt t="8256" x="9767888" y="4616450"/>
          <p14:tracePt t="8295" x="9767888" y="4576763"/>
          <p14:tracePt t="8303" x="9767888" y="4568825"/>
          <p14:tracePt t="8310" x="9767888" y="4560888"/>
          <p14:tracePt t="8320" x="9767888" y="4537075"/>
          <p14:tracePt t="8326" x="9767888" y="4513263"/>
          <p14:tracePt t="8335" x="9791700" y="4489450"/>
          <p14:tracePt t="8343" x="9823450" y="4465638"/>
          <p14:tracePt t="8350" x="9847263" y="4441825"/>
          <p14:tracePt t="8359" x="9855200" y="4425950"/>
          <p14:tracePt t="8367" x="9863138" y="4410075"/>
          <p14:tracePt t="8375" x="9871075" y="4402138"/>
          <p14:tracePt t="8383" x="9871075" y="4394200"/>
          <p14:tracePt t="8391" x="9879013" y="4386263"/>
          <p14:tracePt t="8399" x="9879013" y="4378325"/>
          <p14:tracePt t="8520" x="9894888" y="4370388"/>
          <p14:tracePt t="8527" x="9952038" y="4346575"/>
          <p14:tracePt t="8534" x="9991725" y="4338638"/>
          <p14:tracePt t="8543" x="10023475" y="4322763"/>
          <p14:tracePt t="8553" x="10047288" y="4306888"/>
          <p14:tracePt t="8559" x="10063163" y="4298950"/>
          <p14:tracePt t="8567" x="10079038" y="4281488"/>
          <p14:tracePt t="8577" x="10094913" y="4273550"/>
          <p14:tracePt t="8585" x="10094913" y="4265613"/>
          <p14:tracePt t="8593" x="10102850" y="4265613"/>
          <p14:tracePt t="8600" x="10102850" y="4257675"/>
          <p14:tracePt t="8623" x="10110788" y="4257675"/>
          <p14:tracePt t="8663" x="10126663" y="4249738"/>
          <p14:tracePt t="8671" x="10150475" y="4241800"/>
          <p14:tracePt t="8681" x="10166350" y="4233863"/>
          <p14:tracePt t="8687" x="10174288" y="4233863"/>
          <p14:tracePt t="8694" x="10182225" y="4233863"/>
          <p14:tracePt t="8711" x="10182225" y="4225925"/>
          <p14:tracePt t="9239" x="10166350" y="4225925"/>
          <p14:tracePt t="9247" x="10158413" y="4225925"/>
          <p14:tracePt t="9257" x="10150475" y="4225925"/>
          <p14:tracePt t="9263" x="10142538" y="4225925"/>
          <p14:tracePt t="9273" x="10134600" y="4225925"/>
          <p14:tracePt t="9279" x="10126663" y="4225925"/>
          <p14:tracePt t="9287" x="10110788" y="4225925"/>
          <p14:tracePt t="9294" x="10094913" y="4225925"/>
          <p14:tracePt t="9303" x="10071100" y="4225925"/>
          <p14:tracePt t="9310" x="10023475" y="4225925"/>
          <p14:tracePt t="9318" x="9959975" y="4225925"/>
          <p14:tracePt t="9327" x="9886950" y="4225925"/>
          <p14:tracePt t="9335" x="9775825" y="4225925"/>
          <p14:tracePt t="9343" x="9664700" y="4225925"/>
          <p14:tracePt t="9351" x="9536113" y="4225925"/>
          <p14:tracePt t="9359" x="9409113" y="4225925"/>
          <p14:tracePt t="9368" x="9274175" y="4225925"/>
          <p14:tracePt t="9375" x="9161463" y="4241800"/>
          <p14:tracePt t="9382" x="9050338" y="4241800"/>
          <p14:tracePt t="9391" x="8955088" y="4249738"/>
          <p14:tracePt t="9399" x="8858250" y="4257675"/>
          <p14:tracePt t="9407" x="8786813" y="4257675"/>
          <p14:tracePt t="9415" x="8715375" y="4265613"/>
          <p14:tracePt t="9425" x="8667750" y="4273550"/>
          <p14:tracePt t="9432" x="8651875" y="4273550"/>
          <p14:tracePt t="9439" x="8636000" y="4273550"/>
          <p14:tracePt t="9519" x="8604250" y="4281488"/>
          <p14:tracePt t="9527" x="8572500" y="4291013"/>
          <p14:tracePt t="9535" x="8515350" y="4306888"/>
          <p14:tracePt t="9543" x="8451850" y="4322763"/>
          <p14:tracePt t="9553" x="8380413" y="4338638"/>
          <p14:tracePt t="9559" x="8301038" y="4354513"/>
          <p14:tracePt t="9567" x="8197850" y="4378325"/>
          <p14:tracePt t="9575" x="8077200" y="4394200"/>
          <p14:tracePt t="9583" x="7942263" y="4402138"/>
          <p14:tracePt t="9591" x="7758113" y="4425950"/>
          <p14:tracePt t="9598" x="7583488" y="4425950"/>
          <p14:tracePt t="9607" x="7391400" y="4425950"/>
          <p14:tracePt t="9614" x="7169150" y="4425950"/>
          <p14:tracePt t="9623" x="6977063" y="4425950"/>
          <p14:tracePt t="9631" x="6761163" y="4425950"/>
          <p14:tracePt t="9639" x="6562725" y="4425950"/>
          <p14:tracePt t="9647" x="6410325" y="4425950"/>
          <p14:tracePt t="9655" x="6259513" y="4425950"/>
          <p14:tracePt t="9663" x="6140450" y="4425950"/>
          <p14:tracePt t="9671" x="6051550" y="4425950"/>
          <p14:tracePt t="9679" x="6027738" y="4425950"/>
          <p14:tracePt t="9879" x="6180138" y="4378325"/>
          <p14:tracePt t="9886" x="6578600" y="4306888"/>
          <p14:tracePt t="9895" x="7048500" y="4217988"/>
          <p14:tracePt t="9902" x="7446963" y="4162425"/>
          <p14:tracePt t="9910" x="7821613" y="4114800"/>
          <p14:tracePt t="9919" x="8124825" y="4059238"/>
          <p14:tracePt t="9927" x="8372475" y="4035425"/>
          <p14:tracePt t="9935" x="8596313" y="4011613"/>
          <p14:tracePt t="9943" x="8770938" y="3995738"/>
          <p14:tracePt t="9951" x="8939213" y="3971925"/>
          <p14:tracePt t="9959" x="9113838" y="3971925"/>
          <p14:tracePt t="9967" x="9290050" y="3963988"/>
          <p14:tracePt t="9975" x="9472613" y="3956050"/>
          <p14:tracePt t="9983" x="9696450" y="3938588"/>
          <p14:tracePt t="9993" x="9879013" y="3914775"/>
          <p14:tracePt t="9998" x="10015538" y="3906838"/>
          <p14:tracePt t="10007" x="10118725" y="3890963"/>
          <p14:tracePt t="10014" x="10213975" y="3883025"/>
          <p14:tracePt t="10022" x="10302875" y="3875088"/>
          <p14:tracePt t="10030" x="10382250" y="3851275"/>
          <p14:tracePt t="10039" x="10461625" y="3843338"/>
          <p14:tracePt t="10047" x="10556875" y="3835400"/>
          <p14:tracePt t="10055" x="10693400" y="3835400"/>
          <p14:tracePt t="10063" x="10852150" y="3827463"/>
          <p14:tracePt t="10071" x="11004550" y="3827463"/>
          <p14:tracePt t="10078" x="11131550" y="3827463"/>
          <p14:tracePt t="10087" x="11226800" y="3819525"/>
          <p14:tracePt t="10095" x="11290300" y="3811588"/>
          <p14:tracePt t="10102" x="11331575" y="3803650"/>
          <p14:tracePt t="10111" x="11347450" y="3803650"/>
          <p14:tracePt t="10118" x="11347450" y="3795713"/>
          <p14:tracePt t="10135" x="11355388" y="3795713"/>
          <p14:tracePt t="10199" x="11363325" y="3795713"/>
          <p14:tracePt t="10207" x="11410950" y="3787775"/>
          <p14:tracePt t="10214" x="11482388" y="3779838"/>
          <p14:tracePt t="10223" x="11561763" y="3779838"/>
          <p14:tracePt t="10231" x="11657013" y="3771900"/>
          <p14:tracePt t="10239" x="11745913" y="3771900"/>
          <p14:tracePt t="10247" x="11817350" y="3771900"/>
          <p14:tracePt t="10256" x="11880850" y="3763963"/>
          <p14:tracePt t="10262" x="11920538" y="3756025"/>
          <p14:tracePt t="10272" x="11936413" y="3756025"/>
          <p14:tracePt t="10279" x="11944350" y="3756025"/>
          <p14:tracePt t="10287" x="11952288" y="3756025"/>
          <p14:tracePt t="10311" x="11960225" y="3748088"/>
          <p14:tracePt t="10319" x="11976100" y="3748088"/>
          <p14:tracePt t="10327" x="11999913" y="3740150"/>
          <p14:tracePt t="10334" x="12025313" y="3740150"/>
          <p14:tracePt t="10343" x="12057063" y="3740150"/>
          <p14:tracePt t="10351" x="12104688" y="3732213"/>
          <p14:tracePt t="10361" x="12168188" y="37242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F89FC01-D0CF-4899-A184-1F0070363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E5A9FF-C93F-4A6D-ABDE-2533C3017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0A4124-979D-4376-AA58-6501D58B6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79879F-9605-43C9-8B9F-E880EE557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1" y="190788"/>
            <a:ext cx="3084844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dirty="0"/>
              <a:t>Oral structures - frenulum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4C598C-4D3F-4B21-BB08-14C65A27A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2371" y="2653800"/>
            <a:ext cx="3084844" cy="3335519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altLang="en-US" sz="2000" dirty="0"/>
              <a:t>Important component of oral periphery exam</a:t>
            </a:r>
          </a:p>
          <a:p>
            <a:endParaRPr lang="en-US" altLang="en-US" sz="2000" dirty="0"/>
          </a:p>
          <a:p>
            <a:r>
              <a:rPr lang="en-US" altLang="en-US" sz="2000" dirty="0"/>
              <a:t>Lingual </a:t>
            </a:r>
            <a:r>
              <a:rPr lang="en-US" altLang="en-US" sz="2000" dirty="0" err="1"/>
              <a:t>frenomy</a:t>
            </a:r>
            <a:r>
              <a:rPr lang="en-US" altLang="en-US" sz="2000" dirty="0"/>
              <a:t> – for </a:t>
            </a:r>
            <a:r>
              <a:rPr lang="en-US" altLang="en-US" sz="2000" i="1" dirty="0"/>
              <a:t>ankyloglossia</a:t>
            </a:r>
            <a:r>
              <a:rPr lang="en-US" altLang="en-US" sz="2000" dirty="0"/>
              <a:t> “tongue-tie”</a:t>
            </a:r>
          </a:p>
          <a:p>
            <a:endParaRPr lang="en-US" altLang="en-US" sz="2000" dirty="0"/>
          </a:p>
          <a:p>
            <a:r>
              <a:rPr lang="en-US" altLang="en-US" sz="2000" dirty="0"/>
              <a:t>Some doctors will snip for infants, but often will loosen by itself</a:t>
            </a:r>
          </a:p>
          <a:p>
            <a:endParaRPr lang="en-US" altLang="en-US" sz="2000" dirty="0"/>
          </a:p>
          <a:p>
            <a:endParaRPr lang="en-US" sz="2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A9F330A-5A71-4B8B-B3D0-85A5F94413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574" y="1217389"/>
            <a:ext cx="5842918" cy="4659727"/>
          </a:xfrm>
          <a:prstGeom prst="rect">
            <a:avLst/>
          </a:prstGeom>
          <a:noFill/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55E7D0-D504-41CF-AEE9-5CFFBD21C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6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50"/>
    </mc:Choice>
    <mc:Fallback xmlns="">
      <p:transition spd="slow" advTm="28550"/>
    </mc:Fallback>
  </mc:AlternateContent>
  <p:extLst>
    <p:ext uri="{3A86A75C-4F4B-4683-9AE1-C65F6400EC91}">
      <p14:laserTraceLst xmlns:p14="http://schemas.microsoft.com/office/powerpoint/2010/main">
        <p14:tracePtLst>
          <p14:tracePt t="19366" x="8923338" y="5183188"/>
          <p14:tracePt t="19374" x="9010650" y="5214938"/>
          <p14:tracePt t="19382" x="9074150" y="5246688"/>
          <p14:tracePt t="19390" x="9129713" y="5270500"/>
          <p14:tracePt t="19398" x="9193213" y="5310188"/>
          <p14:tracePt t="19406" x="9258300" y="5351463"/>
          <p14:tracePt t="19414" x="9337675" y="5391150"/>
          <p14:tracePt t="19422" x="9417050" y="5430838"/>
          <p14:tracePt t="19430" x="9504363" y="5462588"/>
          <p14:tracePt t="19438" x="9593263" y="5502275"/>
          <p14:tracePt t="19446" x="9672638" y="5541963"/>
          <p14:tracePt t="19454" x="9736138" y="5565775"/>
          <p14:tracePt t="19462" x="9759950" y="5581650"/>
          <p14:tracePt t="19470" x="9767888" y="5581650"/>
          <p14:tracePt t="19574" x="9783763" y="5581650"/>
          <p14:tracePt t="19582" x="9823450" y="5589588"/>
          <p14:tracePt t="19590" x="9863138" y="5589588"/>
          <p14:tracePt t="19598" x="9902825" y="5589588"/>
          <p14:tracePt t="19606" x="9967913" y="5597525"/>
          <p14:tracePt t="19614" x="10039350" y="5613400"/>
          <p14:tracePt t="19622" x="10158413" y="5637213"/>
          <p14:tracePt t="19630" x="10287000" y="5662613"/>
          <p14:tracePt t="19639" x="10414000" y="5694363"/>
          <p14:tracePt t="19646" x="10509250" y="5710238"/>
          <p14:tracePt t="19655" x="10588625" y="5718175"/>
          <p14:tracePt t="19662" x="10620375" y="5718175"/>
          <p14:tracePt t="19671" x="10629900" y="5718175"/>
          <p14:tracePt t="19694" x="10637838" y="5718175"/>
          <p14:tracePt t="19710" x="10661650" y="5686425"/>
          <p14:tracePt t="19717" x="10685463" y="5653088"/>
          <p14:tracePt t="19727" x="10701338" y="5637213"/>
          <p14:tracePt t="19736" x="10725150" y="5613400"/>
          <p14:tracePt t="19742" x="10748963" y="5589588"/>
          <p14:tracePt t="19750" x="10780713" y="5565775"/>
          <p14:tracePt t="19759" x="10804525" y="5549900"/>
          <p14:tracePt t="19766" x="10820400" y="5526088"/>
          <p14:tracePt t="19774" x="10844213" y="5510213"/>
          <p14:tracePt t="19781" x="10860088" y="5502275"/>
          <p14:tracePt t="19790" x="10868025" y="5494338"/>
          <p14:tracePt t="19799" x="10883900" y="5478463"/>
          <p14:tracePt t="19806" x="10899775" y="5478463"/>
          <p14:tracePt t="19822" x="10907713" y="5470525"/>
          <p14:tracePt t="19854" x="10915650" y="5470525"/>
          <p14:tracePt t="19862" x="10931525" y="5454650"/>
          <p14:tracePt t="19871" x="10980738" y="5438775"/>
          <p14:tracePt t="19878" x="11060113" y="5422900"/>
          <p14:tracePt t="19889" x="11123613" y="5414963"/>
          <p14:tracePt t="19894" x="11187113" y="5414963"/>
          <p14:tracePt t="19902" x="11258550" y="5399088"/>
          <p14:tracePt t="19910" x="11331575" y="5391150"/>
          <p14:tracePt t="19918" x="11395075" y="5375275"/>
          <p14:tracePt t="19926" x="11458575" y="5367338"/>
          <p14:tracePt t="19934" x="11490325" y="5359400"/>
          <p14:tracePt t="19942" x="11514138" y="5351463"/>
          <p14:tracePt t="19949" x="11530013" y="5351463"/>
          <p14:tracePt t="20015" x="11537950" y="5335588"/>
          <p14:tracePt t="20022" x="11537950" y="5327650"/>
          <p14:tracePt t="20038" x="11545888" y="5319713"/>
          <p14:tracePt t="20046" x="11545888" y="5310188"/>
          <p14:tracePt t="20302" x="11553825" y="5310188"/>
          <p14:tracePt t="20311" x="11553825" y="5302250"/>
          <p14:tracePt t="27351" x="11625263" y="5254625"/>
          <p14:tracePt t="27358" x="11682413" y="5199063"/>
          <p14:tracePt t="27366" x="11714163" y="5143500"/>
          <p14:tracePt t="27374" x="11722100" y="5111750"/>
          <p14:tracePt t="27382" x="11730038" y="5080000"/>
          <p14:tracePt t="27391" x="11730038" y="5048250"/>
          <p14:tracePt t="27398" x="11730038" y="5016500"/>
          <p14:tracePt t="27406" x="11730038" y="4984750"/>
          <p14:tracePt t="27414" x="11730038" y="4943475"/>
          <p14:tracePt t="27422" x="11730038" y="4879975"/>
          <p14:tracePt t="27430" x="11753850" y="4816475"/>
          <p14:tracePt t="27438" x="11793538" y="4737100"/>
          <p14:tracePt t="27446" x="11825288" y="4673600"/>
          <p14:tracePt t="27454" x="11849100" y="4624388"/>
          <p14:tracePt t="27462" x="11872913" y="4576763"/>
          <p14:tracePt t="27470" x="11904663" y="4529138"/>
          <p14:tracePt t="27478" x="11936413" y="4481513"/>
          <p14:tracePt t="27487" x="11999913" y="4402138"/>
          <p14:tracePt t="27494" x="12080875" y="4330700"/>
          <p14:tracePt t="27502" x="12168188" y="4265613"/>
        </p14:tracePtLst>
      </p14:laserTraceLst>
    </p:ext>
  </p:extLs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err="1"/>
              <a:t>Coarticulation</a:t>
            </a:r>
            <a:endParaRPr lang="en-US" altLang="en-US" sz="4000" dirty="0"/>
          </a:p>
        </p:txBody>
      </p:sp>
      <p:sp>
        <p:nvSpPr>
          <p:cNvPr id="148483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altLang="en-US" sz="24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u="sng" dirty="0"/>
              <a:t>Anticipatory</a:t>
            </a:r>
            <a:r>
              <a:rPr lang="en-US" altLang="en-US" sz="2400" dirty="0"/>
              <a:t> (“look ahead” or “Right to Left” -- a measure of speech planning)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400" dirty="0"/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u="sng" dirty="0"/>
              <a:t>Example</a:t>
            </a:r>
            <a:r>
              <a:rPr lang="en-US" altLang="en-US" sz="2400" dirty="0"/>
              <a:t>: amount of lip rounding in the /s/ of /</a:t>
            </a:r>
            <a:r>
              <a:rPr lang="en-US" altLang="en-US" sz="2400" u="sng" dirty="0" err="1"/>
              <a:t>s</a:t>
            </a:r>
            <a:r>
              <a:rPr lang="en-US" altLang="en-US" sz="2400" dirty="0" err="1"/>
              <a:t>i</a:t>
            </a:r>
            <a:r>
              <a:rPr lang="en-US" altLang="en-US" sz="2400" dirty="0"/>
              <a:t>/ vs. /</a:t>
            </a:r>
            <a:r>
              <a:rPr lang="en-US" altLang="en-US" sz="2400" u="sng" dirty="0" err="1"/>
              <a:t>s</a:t>
            </a:r>
            <a:r>
              <a:rPr lang="en-US" altLang="en-US" sz="2400" dirty="0" err="1"/>
              <a:t>u</a:t>
            </a:r>
            <a:r>
              <a:rPr lang="en-US" altLang="en-US" sz="2400" dirty="0"/>
              <a:t>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u="sng" dirty="0"/>
              <a:t>Perseverative</a:t>
            </a:r>
            <a:r>
              <a:rPr lang="en-US" altLang="en-US" sz="2400" dirty="0"/>
              <a:t> (“carryover” – or “Left to Right” --due to </a:t>
            </a:r>
            <a:r>
              <a:rPr lang="en-US" altLang="en-US" sz="2400" dirty="0" err="1"/>
              <a:t>mechanico</a:t>
            </a:r>
            <a:r>
              <a:rPr lang="en-US" altLang="en-US" sz="2400" dirty="0"/>
              <a:t>-elastic properties of articulators)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Coarticulation has both language-specific and universal attributes</a:t>
            </a:r>
            <a:r>
              <a:rPr lang="en-US" altLang="en-US" dirty="0"/>
              <a:t>	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7FE378-CD0F-4196-AB3C-842CC36F5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80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74"/>
    </mc:Choice>
    <mc:Fallback xmlns="">
      <p:transition spd="slow" advTm="111074"/>
    </mc:Fallback>
  </mc:AlternateContent>
  <p:extLst>
    <p:ext uri="{3A86A75C-4F4B-4683-9AE1-C65F6400EC91}">
      <p14:laserTraceLst xmlns:p14="http://schemas.microsoft.com/office/powerpoint/2010/main">
        <p14:tracePtLst>
          <p14:tracePt t="1089" x="12168188" y="3835400"/>
          <p14:tracePt t="1096" x="12152313" y="3843338"/>
          <p14:tracePt t="1105" x="12144375" y="3851275"/>
          <p14:tracePt t="1113" x="12128500" y="3859213"/>
          <p14:tracePt t="1121" x="12112625" y="3859213"/>
          <p14:tracePt t="1129" x="12096750" y="3875088"/>
          <p14:tracePt t="1137" x="12072938" y="3875088"/>
          <p14:tracePt t="1145" x="12049125" y="3890963"/>
          <p14:tracePt t="1153" x="12015788" y="3906838"/>
          <p14:tracePt t="1161" x="11999913" y="3914775"/>
          <p14:tracePt t="1168" x="11976100" y="3930650"/>
          <p14:tracePt t="1176" x="11936413" y="3948113"/>
          <p14:tracePt t="1185" x="11920538" y="3956050"/>
          <p14:tracePt t="1193" x="11904663" y="3963988"/>
          <p14:tracePt t="1201" x="11880850" y="3979863"/>
          <p14:tracePt t="1208" x="11857038" y="3995738"/>
          <p14:tracePt t="1217" x="11841163" y="4003675"/>
          <p14:tracePt t="1225" x="11817350" y="4019550"/>
          <p14:tracePt t="1232" x="11793538" y="4043363"/>
          <p14:tracePt t="1241" x="11761788" y="4051300"/>
          <p14:tracePt t="1249" x="11730038" y="4075113"/>
          <p14:tracePt t="1256" x="11698288" y="4098925"/>
          <p14:tracePt t="1265" x="11657013" y="4122738"/>
          <p14:tracePt t="1272" x="11625263" y="4146550"/>
          <p14:tracePt t="1281" x="11585575" y="4178300"/>
          <p14:tracePt t="1289" x="11553825" y="4202113"/>
          <p14:tracePt t="1297" x="11530013" y="4225925"/>
          <p14:tracePt t="1305" x="11490325" y="4257675"/>
          <p14:tracePt t="1313" x="11458575" y="4291013"/>
          <p14:tracePt t="1320" x="11410950" y="4330700"/>
          <p14:tracePt t="1329" x="11371263" y="4362450"/>
          <p14:tracePt t="1337" x="11323638" y="4402138"/>
          <p14:tracePt t="1344" x="11274425" y="4433888"/>
          <p14:tracePt t="1353" x="11234738" y="4473575"/>
          <p14:tracePt t="1361" x="11195050" y="4505325"/>
          <p14:tracePt t="1369" x="11163300" y="4545013"/>
          <p14:tracePt t="1376" x="11131550" y="4568825"/>
          <p14:tracePt t="1385" x="11091863" y="4600575"/>
          <p14:tracePt t="1394" x="11068050" y="4633913"/>
          <p14:tracePt t="1401" x="11036300" y="4673600"/>
          <p14:tracePt t="1408" x="11004550" y="4697413"/>
          <p14:tracePt t="1417" x="10980738" y="4729163"/>
          <p14:tracePt t="1424" x="10955338" y="4760913"/>
          <p14:tracePt t="1432" x="10931525" y="4792663"/>
          <p14:tracePt t="1441" x="10907713" y="4816475"/>
          <p14:tracePt t="1449" x="10883900" y="4856163"/>
          <p14:tracePt t="1456" x="10860088" y="4887913"/>
          <p14:tracePt t="1465" x="10828338" y="4919663"/>
          <p14:tracePt t="1473" x="10804525" y="4959350"/>
          <p14:tracePt t="1481" x="10788650" y="4992688"/>
          <p14:tracePt t="1488" x="10764838" y="5016500"/>
          <p14:tracePt t="1496" x="10748963" y="5048250"/>
          <p14:tracePt t="1504" x="10725150" y="5064125"/>
          <p14:tracePt t="1513" x="10717213" y="5072063"/>
          <p14:tracePt t="1520" x="10701338" y="5095875"/>
          <p14:tracePt t="1529" x="10693400" y="5103813"/>
          <p14:tracePt t="1537" x="10685463" y="5119688"/>
          <p14:tracePt t="1545" x="10677525" y="5135563"/>
          <p14:tracePt t="1553" x="10677525" y="5151438"/>
          <p14:tracePt t="1561" x="10677525" y="5159375"/>
          <p14:tracePt t="1569" x="10669588" y="5167313"/>
          <p14:tracePt t="1578" x="10661650" y="5175250"/>
          <p14:tracePt t="1593" x="10661650" y="5183188"/>
          <p14:tracePt t="1601" x="10661650" y="5191125"/>
          <p14:tracePt t="1633" x="10653713" y="5191125"/>
          <p14:tracePt t="1641" x="10653713" y="5199063"/>
          <p14:tracePt t="1656" x="10653713" y="5214938"/>
          <p14:tracePt t="1673" x="10653713" y="5222875"/>
          <p14:tracePt t="1681" x="10645775" y="5222875"/>
          <p14:tracePt t="1689" x="10645775" y="5230813"/>
          <p14:tracePt t="1698" x="10645775" y="5238750"/>
          <p14:tracePt t="1705" x="10645775" y="5246688"/>
          <p14:tracePt t="1722" x="10645775" y="5254625"/>
          <p14:tracePt t="1737" x="10637838" y="5262563"/>
          <p14:tracePt t="1753" x="10637838" y="5270500"/>
          <p14:tracePt t="1761" x="10637838" y="5278438"/>
          <p14:tracePt t="1777" x="10629900" y="5286375"/>
          <p14:tracePt t="1784" x="10629900" y="5294313"/>
          <p14:tracePt t="1793" x="10629900" y="5302250"/>
        </p14:tracePtLst>
      </p14:laserTraceLst>
    </p:ext>
  </p:extLs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4"/>
          <p:cNvSpPr>
            <a:spLocks noGrp="1" noChangeArrowheads="1"/>
          </p:cNvSpPr>
          <p:nvPr>
            <p:ph type="title"/>
          </p:nvPr>
        </p:nvSpPr>
        <p:spPr>
          <a:xfrm>
            <a:off x="1097280" y="702734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Suprasegmentals</a:t>
            </a:r>
            <a:endParaRPr lang="en-US" altLang="en-US" dirty="0"/>
          </a:p>
        </p:txBody>
      </p:sp>
      <p:sp>
        <p:nvSpPr>
          <p:cNvPr id="14950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u="sng" dirty="0"/>
              <a:t>Stress</a:t>
            </a:r>
            <a:r>
              <a:rPr lang="en-US" altLang="en-US" dirty="0"/>
              <a:t>: Lexical, focus (emphasis)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Sentence– level </a:t>
            </a:r>
            <a:r>
              <a:rPr lang="en-US" altLang="en-US" u="sng" dirty="0"/>
              <a:t>intonation:</a:t>
            </a:r>
          </a:p>
          <a:p>
            <a:pPr algn="ctr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altLang="en-US" dirty="0"/>
              <a:t>Simple declarative</a:t>
            </a:r>
          </a:p>
          <a:p>
            <a:pPr algn="ctr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altLang="en-US" dirty="0"/>
              <a:t>Y/N-Q</a:t>
            </a:r>
          </a:p>
          <a:p>
            <a:pPr algn="ctr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altLang="en-US" dirty="0" err="1"/>
              <a:t>Wh</a:t>
            </a:r>
            <a:r>
              <a:rPr lang="en-US" altLang="en-US" dirty="0"/>
              <a:t>-Q</a:t>
            </a:r>
          </a:p>
          <a:p>
            <a:pPr>
              <a:buFontTx/>
              <a:buChar char="-"/>
            </a:pPr>
            <a:r>
              <a:rPr lang="en-US" altLang="en-US" u="sng" dirty="0"/>
              <a:t>Duration</a:t>
            </a:r>
            <a:r>
              <a:rPr lang="en-US" altLang="en-US" dirty="0"/>
              <a:t> – can also signal the end of a sentence or phrase</a:t>
            </a:r>
          </a:p>
          <a:p>
            <a:pPr>
              <a:buFontTx/>
              <a:buChar char="-"/>
            </a:pPr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FB693F-7C4C-43FE-95BE-2CFDC3C06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81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22"/>
    </mc:Choice>
    <mc:Fallback xmlns="">
      <p:transition spd="slow" advTm="72322"/>
    </mc:Fallback>
  </mc:AlternateContent>
  <p:extLst>
    <p:ext uri="{3A86A75C-4F4B-4683-9AE1-C65F6400EC91}">
      <p14:laserTraceLst xmlns:p14="http://schemas.microsoft.com/office/powerpoint/2010/main">
        <p14:tracePtLst>
          <p14:tracePt t="66442" x="10533063" y="5335588"/>
          <p14:tracePt t="66449" x="10453688" y="5383213"/>
          <p14:tracePt t="66458" x="10374313" y="5422900"/>
          <p14:tracePt t="66466" x="10318750" y="5462588"/>
          <p14:tracePt t="66474" x="10269538" y="5502275"/>
          <p14:tracePt t="66481" x="10206038" y="5534025"/>
          <p14:tracePt t="66489" x="10182225" y="5549900"/>
          <p14:tracePt t="66498" x="10166350" y="5557838"/>
          <p14:tracePt t="66506" x="10158413" y="5557838"/>
          <p14:tracePt t="66514" x="10150475" y="5557838"/>
          <p14:tracePt t="66521" x="10142538" y="5549900"/>
          <p14:tracePt t="66529" x="10142538" y="5518150"/>
          <p14:tracePt t="66538" x="10142538" y="5502275"/>
          <p14:tracePt t="66550" x="10110788" y="5486400"/>
          <p14:tracePt t="66553" x="10047288" y="5470525"/>
          <p14:tracePt t="66563" x="9952038" y="5446713"/>
          <p14:tracePt t="66569" x="9855200" y="5430838"/>
          <p14:tracePt t="66577" x="9775825" y="5407025"/>
          <p14:tracePt t="66585" x="9744075" y="5391150"/>
          <p14:tracePt t="66593" x="9712325" y="5375275"/>
          <p14:tracePt t="66601" x="9696450" y="5375275"/>
          <p14:tracePt t="66609" x="9680575" y="5367338"/>
          <p14:tracePt t="66617" x="9664700" y="5367338"/>
          <p14:tracePt t="66625" x="9648825" y="5359400"/>
          <p14:tracePt t="66633" x="9640888" y="5359400"/>
          <p14:tracePt t="66641" x="9632950" y="5359400"/>
          <p14:tracePt t="66665" x="9640888" y="5367338"/>
          <p14:tracePt t="66673" x="9664700" y="5367338"/>
          <p14:tracePt t="66681" x="9688513" y="5367338"/>
          <p14:tracePt t="66689" x="9712325" y="5367338"/>
          <p14:tracePt t="66698" x="9736138" y="5367338"/>
          <p14:tracePt t="66705" x="9767888" y="5367338"/>
          <p14:tracePt t="66713" x="9807575" y="5367338"/>
          <p14:tracePt t="66721" x="9839325" y="5367338"/>
          <p14:tracePt t="66729" x="9902825" y="5367338"/>
          <p14:tracePt t="66737" x="9967913" y="5367338"/>
          <p14:tracePt t="66745" x="10063163" y="5367338"/>
          <p14:tracePt t="66753" x="10190163" y="5367338"/>
          <p14:tracePt t="66761" x="10334625" y="5367338"/>
          <p14:tracePt t="66769" x="10437813" y="5359400"/>
          <p14:tracePt t="66777" x="10541000" y="5343525"/>
          <p14:tracePt t="66785" x="10637838" y="5335588"/>
          <p14:tracePt t="66793" x="10725150" y="5327650"/>
          <p14:tracePt t="66801" x="10780713" y="5310188"/>
          <p14:tracePt t="66809" x="10844213" y="5302250"/>
          <p14:tracePt t="66817" x="10883900" y="5294313"/>
          <p14:tracePt t="66825" x="10907713" y="5286375"/>
          <p14:tracePt t="66833" x="10915650" y="5278438"/>
          <p14:tracePt t="66841" x="10931525" y="5278438"/>
          <p14:tracePt t="66849" x="10939463" y="5278438"/>
          <p14:tracePt t="66905" x="10963275" y="5278438"/>
          <p14:tracePt t="66914" x="11052175" y="5262563"/>
          <p14:tracePt t="66922" x="11131550" y="5262563"/>
          <p14:tracePt t="66929" x="11218863" y="5254625"/>
          <p14:tracePt t="66937" x="11266488" y="5246688"/>
          <p14:tracePt t="66945" x="11298238" y="5246688"/>
          <p14:tracePt t="66954" x="11323638" y="5246688"/>
          <p14:tracePt t="66961" x="11347450" y="5246688"/>
          <p14:tracePt t="66969" x="11379200" y="5238750"/>
          <p14:tracePt t="66977" x="11442700" y="5230813"/>
          <p14:tracePt t="66985" x="11522075" y="5199063"/>
          <p14:tracePt t="66993" x="11585575" y="5175250"/>
          <p14:tracePt t="67002" x="11674475" y="5151438"/>
          <p14:tracePt t="67010" x="11722100" y="5127625"/>
          <p14:tracePt t="67018" x="11777663" y="5095875"/>
          <p14:tracePt t="67025" x="11825288" y="5072063"/>
          <p14:tracePt t="67033" x="11872913" y="5056188"/>
          <p14:tracePt t="67041" x="11928475" y="5032375"/>
          <p14:tracePt t="67049" x="11984038" y="5008563"/>
          <p14:tracePt t="67058" x="12065000" y="4984750"/>
        </p14:tracePtLst>
      </p14:laserTraceLst>
    </p:ext>
  </p:extLs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137160"/>
            <a:ext cx="10058400" cy="356616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Chapter 7</a:t>
            </a:r>
            <a:br>
              <a:rPr lang="en-US" altLang="en-US" dirty="0"/>
            </a:br>
            <a:r>
              <a:rPr lang="en-US" altLang="en-US" sz="6900" dirty="0"/>
              <a:t>Evaluation and treatment of disorders related to articulation</a:t>
            </a:r>
          </a:p>
        </p:txBody>
      </p:sp>
      <p:sp>
        <p:nvSpPr>
          <p:cNvPr id="150531" name="Content Placeholder 1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Kinematic measures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Populations CONSIDERED: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Dysarthria, apraxia, hearing impairment (HI)  phonological/articulation disorders, cleft palate, stuttering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Biofeedback in clinical intervention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551D7-8650-4752-84BD-6FBE1CBE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82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5"/>
    </mc:Choice>
    <mc:Fallback xmlns="">
      <p:transition spd="slow" advTm="6895"/>
    </mc:Fallback>
  </mc:AlternateContent>
  <p:extLst>
    <p:ext uri="{3A86A75C-4F4B-4683-9AE1-C65F6400EC91}">
      <p14:laserTraceLst xmlns:p14="http://schemas.microsoft.com/office/powerpoint/2010/main">
        <p14:tracePtLst>
          <p14:tracePt t="4437" x="12025313" y="5072063"/>
          <p14:tracePt t="4444" x="11928475" y="4729163"/>
          <p14:tracePt t="4452" x="11849100" y="4441825"/>
          <p14:tracePt t="4460" x="11769725" y="4241800"/>
          <p14:tracePt t="4468" x="11730038" y="4090988"/>
          <p14:tracePt t="4477" x="11682413" y="3971925"/>
          <p14:tracePt t="4485" x="11641138" y="3875088"/>
          <p14:tracePt t="4493" x="11609388" y="3779838"/>
          <p14:tracePt t="4501" x="11569700" y="3668713"/>
          <p14:tracePt t="4509" x="11545888" y="3556000"/>
          <p14:tracePt t="4518" x="11498263" y="3444875"/>
          <p14:tracePt t="4524" x="11458575" y="3349625"/>
          <p14:tracePt t="4533" x="11426825" y="3262313"/>
          <p14:tracePt t="4541" x="11379200" y="3181350"/>
          <p14:tracePt t="4548" x="11355388" y="3109913"/>
          <p14:tracePt t="4557" x="11323638" y="3054350"/>
          <p14:tracePt t="4565" x="11282363" y="2998788"/>
          <p14:tracePt t="4572" x="11226800" y="2927350"/>
          <p14:tracePt t="4583" x="11163300" y="2854325"/>
          <p14:tracePt t="4588" x="11083925" y="2806700"/>
          <p14:tracePt t="4597" x="10988675" y="2751138"/>
          <p14:tracePt t="4605" x="10907713" y="2727325"/>
          <p14:tracePt t="4613" x="10804525" y="2695575"/>
          <p14:tracePt t="4620" x="10669588" y="2679700"/>
          <p14:tracePt t="4628" x="10548938" y="2663825"/>
          <p14:tracePt t="4637" x="10366375" y="2640013"/>
          <p14:tracePt t="4644" x="10182225" y="2616200"/>
          <p14:tracePt t="4652" x="10015538" y="2592388"/>
          <p14:tracePt t="4662" x="9831388" y="2566988"/>
          <p14:tracePt t="4668" x="9728200" y="2543175"/>
          <p14:tracePt t="4676" x="9632950" y="2527300"/>
          <p14:tracePt t="4685" x="9544050" y="2487613"/>
          <p14:tracePt t="4693" x="9456738" y="2455863"/>
          <p14:tracePt t="4701" x="9337675" y="2384425"/>
          <p14:tracePt t="4709" x="9185275" y="2297113"/>
          <p14:tracePt t="4717" x="9010650" y="2184400"/>
          <p14:tracePt t="4724" x="8899525" y="2105025"/>
          <p14:tracePt t="4733" x="8778875" y="1993900"/>
          <p14:tracePt t="4740" x="8691563" y="1898650"/>
          <p14:tracePt t="4748" x="8580438" y="1770063"/>
          <p14:tracePt t="4757" x="8483600" y="1658938"/>
          <p14:tracePt t="4765" x="8404225" y="1530350"/>
          <p14:tracePt t="4772" x="8348663" y="1435100"/>
          <p14:tracePt t="4781" x="8324850" y="1379538"/>
          <p14:tracePt t="4788" x="8316913" y="1339850"/>
          <p14:tracePt t="4797" x="8316913" y="1323975"/>
          <p14:tracePt t="4813" x="8316913" y="1316038"/>
          <p14:tracePt t="4820" x="8356600" y="1316038"/>
          <p14:tracePt t="4829" x="8435975" y="1316038"/>
          <p14:tracePt t="4836" x="8523288" y="1323975"/>
          <p14:tracePt t="4846" x="8604250" y="1363663"/>
          <p14:tracePt t="4852" x="8683625" y="1419225"/>
          <p14:tracePt t="4862" x="8763000" y="1474788"/>
          <p14:tracePt t="4868" x="8834438" y="1547813"/>
          <p14:tracePt t="4876" x="8907463" y="1635125"/>
          <p14:tracePt t="4885" x="8931275" y="1714500"/>
          <p14:tracePt t="4894" x="8931275" y="1778000"/>
          <p14:tracePt t="4901" x="8850313" y="1898650"/>
          <p14:tracePt t="4909" x="8715375" y="2017713"/>
          <p14:tracePt t="4917" x="8491538" y="2168525"/>
          <p14:tracePt t="4925" x="8277225" y="2312988"/>
          <p14:tracePt t="4933" x="8205788" y="2376488"/>
          <p14:tracePt t="4965" x="7781925" y="2479675"/>
          <p14:tracePt t="4973" x="7399338" y="2543175"/>
          <p14:tracePt t="4981" x="7288213" y="2503488"/>
          <p14:tracePt t="4988" x="7224713" y="2416175"/>
          <p14:tracePt t="4997" x="7208838" y="2360613"/>
          <p14:tracePt t="5005" x="7200900" y="2344738"/>
          <p14:tracePt t="5013" x="7192963" y="2320925"/>
          <p14:tracePt t="5020" x="7192963" y="2265363"/>
          <p14:tracePt t="5029" x="7192963" y="2216150"/>
          <p14:tracePt t="5036" x="7185025" y="2136775"/>
          <p14:tracePt t="5045" x="7161213" y="2065338"/>
          <p14:tracePt t="5053" x="7112000" y="1962150"/>
          <p14:tracePt t="5061" x="7056438" y="1817688"/>
          <p14:tracePt t="5068" x="6977063" y="1690688"/>
          <p14:tracePt t="5077" x="6921500" y="1587500"/>
          <p14:tracePt t="5084" x="6865938" y="1482725"/>
          <p14:tracePt t="5093" x="6826250" y="1403350"/>
          <p14:tracePt t="5101" x="6794500" y="1347788"/>
          <p14:tracePt t="5109" x="6745288" y="1292225"/>
          <p14:tracePt t="5118" x="6673850" y="1195388"/>
          <p14:tracePt t="5125" x="6570663" y="1092200"/>
          <p14:tracePt t="5133" x="6418263" y="933450"/>
          <p14:tracePt t="5140" x="6196013" y="749300"/>
          <p14:tracePt t="5149" x="5940425" y="558800"/>
          <p14:tracePt t="5162" x="5645150" y="414338"/>
          <p14:tracePt t="5165" x="5414963" y="295275"/>
          <p14:tracePt t="5174" x="5175250" y="215900"/>
          <p14:tracePt t="5181" x="4919663" y="158750"/>
          <p14:tracePt t="5190" x="4687888" y="119063"/>
          <p14:tracePt t="5196" x="4473575" y="71438"/>
          <p14:tracePt t="5207" x="4305300" y="31750"/>
          <p14:tracePt t="5213" x="4154488" y="0"/>
        </p14:tracePtLst>
      </p14:laserTraceLst>
    </p:ext>
  </p:extLs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Kinematic measures</a:t>
            </a:r>
          </a:p>
        </p:txBody>
      </p:sp>
      <p:sp>
        <p:nvSpPr>
          <p:cNvPr id="152579" name="Content Placeholder 2"/>
          <p:cNvSpPr>
            <a:spLocks noGrp="1"/>
          </p:cNvSpPr>
          <p:nvPr>
            <p:ph idx="1"/>
          </p:nvPr>
        </p:nvSpPr>
        <p:spPr>
          <a:xfrm>
            <a:off x="2396978" y="1922282"/>
            <a:ext cx="4838700" cy="4114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Cineradiography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Strain gauge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X-ray microbeam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Ultrasound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EPG and </a:t>
            </a:r>
            <a:r>
              <a:rPr lang="en-US" altLang="en-US" dirty="0" err="1"/>
              <a:t>glossometry</a:t>
            </a: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MRI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EMA</a:t>
            </a:r>
          </a:p>
        </p:txBody>
      </p:sp>
      <p:pic>
        <p:nvPicPr>
          <p:cNvPr id="152580" name="Picture 2" descr="dinosau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2133600"/>
            <a:ext cx="1165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1" name="TextBox 3"/>
          <p:cNvSpPr txBox="1">
            <a:spLocks noChangeArrowheads="1"/>
          </p:cNvSpPr>
          <p:nvPr/>
        </p:nvSpPr>
        <p:spPr bwMode="auto">
          <a:xfrm>
            <a:off x="7845425" y="1752600"/>
            <a:ext cx="24780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i="1"/>
              <a:t>..the first three are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i="1"/>
              <a:t>“dinosaurs”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947AD0-4611-4E63-8029-E52127876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Cineradiography</a:t>
            </a:r>
          </a:p>
        </p:txBody>
      </p:sp>
      <p:sp>
        <p:nvSpPr>
          <p:cNvPr id="154627" name="Rectangle 4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4998720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Early evidence of hard and soft tissue movement in real time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Dangerous levels of ionizing radiation exposure</a:t>
            </a:r>
          </a:p>
        </p:txBody>
      </p:sp>
      <p:sp>
        <p:nvSpPr>
          <p:cNvPr id="15462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AF6AA9A-D1BC-46D4-96B8-6683DA8128E9}" type="slidenum">
              <a:rPr lang="en-US" altLang="en-US"/>
              <a:pPr/>
              <a:t>84</a:t>
            </a:fld>
            <a:endParaRPr lang="en-US" altLang="en-US"/>
          </a:p>
        </p:txBody>
      </p:sp>
      <p:sp>
        <p:nvSpPr>
          <p:cNvPr id="154629" name="Rectangle 2"/>
          <p:cNvSpPr>
            <a:spLocks noChangeArrowheads="1"/>
          </p:cNvSpPr>
          <p:nvPr/>
        </p:nvSpPr>
        <p:spPr bwMode="auto">
          <a:xfrm>
            <a:off x="6096000" y="5608136"/>
            <a:ext cx="54831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hlinkClick r:id="rId4"/>
              </a:rPr>
              <a:t>https://www.youtube.com/watch?v=K3aWyZhvACs</a:t>
            </a:r>
            <a:endParaRPr lang="en-US" altLang="en-US" sz="1800" dirty="0"/>
          </a:p>
        </p:txBody>
      </p:sp>
      <p:pic>
        <p:nvPicPr>
          <p:cNvPr id="2" name="mal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166" y="2279135"/>
            <a:ext cx="4696514" cy="320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3F89FC01-D0CF-4899-A184-1F0070363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4E5A9FF-C93F-4A6D-ABDE-2533C3017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90A4124-979D-4376-AA58-6501D58B6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3600" b="1" dirty="0">
                <a:solidFill>
                  <a:srgbClr val="FFFFFF"/>
                </a:solidFill>
              </a:rPr>
              <a:t>Strain Gauge</a:t>
            </a:r>
            <a:br>
              <a:rPr lang="en-US" altLang="en-US" sz="3600" b="1" dirty="0">
                <a:solidFill>
                  <a:srgbClr val="FFFFFF"/>
                </a:solidFill>
              </a:rPr>
            </a:br>
            <a:endParaRPr lang="en-US" altLang="en-US" sz="3600" b="1" dirty="0">
              <a:solidFill>
                <a:srgbClr val="FFFFFF"/>
              </a:solidFill>
            </a:endParaRP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92371" y="2653800"/>
            <a:ext cx="3084844" cy="3335519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Calibri" panose="020F0502020204030204" pitchFamily="34" charset="0"/>
              <a:buNone/>
            </a:pPr>
            <a:endParaRPr lang="en-US" altLang="en-US" sz="1500" dirty="0">
              <a:solidFill>
                <a:srgbClr val="FFFFFF"/>
              </a:solidFill>
            </a:endParaRPr>
          </a:p>
          <a:p>
            <a:endParaRPr lang="en-US" altLang="en-US" sz="1500" dirty="0">
              <a:solidFill>
                <a:srgbClr val="FFFFFF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6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625" y="1693518"/>
            <a:ext cx="5205320" cy="3149218"/>
          </a:xfrm>
          <a:prstGeom prst="rect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A75BAB6D-A520-4269-8C8B-6075D9519EB6}" type="slidenum">
              <a:rPr lang="en-US" altLang="en-US" sz="1050">
                <a:solidFill>
                  <a:schemeClr val="tx2"/>
                </a:solidFill>
                <a:latin typeface="+mn-lt"/>
              </a:rPr>
              <a:pPr defTabSz="914400"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85</a:t>
            </a:fld>
            <a:endParaRPr lang="en-US" altLang="en-US" sz="105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altLang="en-US" dirty="0"/>
              <a:t>X-ray microbeam / U. Wisconsin</a:t>
            </a:r>
          </a:p>
        </p:txBody>
      </p:sp>
      <p:sp>
        <p:nvSpPr>
          <p:cNvPr id="15872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Tracked small pellets glued to articulators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Used a thin beam of x-rays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Huge machine, cost millions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No longer in operation</a:t>
            </a:r>
          </a:p>
        </p:txBody>
      </p:sp>
      <p:pic>
        <p:nvPicPr>
          <p:cNvPr id="158724" name="Picture 2" descr="[Xray generator photo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0570" y="2397780"/>
            <a:ext cx="3135109" cy="250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5A5D9D-0E53-4D12-8259-214CE18C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86</a:t>
            </a:fld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Ultrasound</a:t>
            </a:r>
          </a:p>
        </p:txBody>
      </p:sp>
      <p:graphicFrame>
        <p:nvGraphicFramePr>
          <p:cNvPr id="159747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3549541" y="1846263"/>
          <a:ext cx="5153243" cy="402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1419048" imgH="8914286" progId="MS_ClipArt_Gallery.2">
                  <p:embed/>
                </p:oleObj>
              </mc:Choice>
              <mc:Fallback>
                <p:oleObj name="Clip" r:id="rId3" imgW="11419048" imgH="8914286" progId="MS_ClipArt_Gallery.2">
                  <p:embed/>
                  <p:pic>
                    <p:nvPicPr>
                      <p:cNvPr id="159747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541" y="1846263"/>
                        <a:ext cx="5153243" cy="402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974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73A15C-9A99-4828-95BC-CE95FED8B84A}" type="slidenum">
              <a:rPr lang="en-US" altLang="en-US"/>
              <a:pPr/>
              <a:t>87</a:t>
            </a:fld>
            <a:endParaRPr lang="en-US" alt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Ultrasound as feedback</a:t>
            </a:r>
          </a:p>
        </p:txBody>
      </p:sp>
      <p:pic>
        <p:nvPicPr>
          <p:cNvPr id="161798" name="Tim_Bressman_Ultrasound">
            <a:hlinkClick r:id="" action="ppaction://media"/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958" y="1961092"/>
            <a:ext cx="4943722" cy="3707792"/>
          </a:xfrm>
        </p:spPr>
      </p:pic>
      <p:sp>
        <p:nvSpPr>
          <p:cNvPr id="16179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B13A58E-DB00-49D4-AABF-52A20BA9227B}" type="slidenum">
              <a:rPr lang="en-US" altLang="en-US"/>
              <a:pPr/>
              <a:t>88</a:t>
            </a:fld>
            <a:endParaRPr lang="en-US" altLang="en-US"/>
          </a:p>
        </p:txBody>
      </p:sp>
      <p:sp>
        <p:nvSpPr>
          <p:cNvPr id="161795" name="Text Placeholder 6"/>
          <p:cNvSpPr>
            <a:spLocks noGrp="1"/>
          </p:cNvSpPr>
          <p:nvPr>
            <p:ph type="body" sz="half" idx="4294967295"/>
          </p:nvPr>
        </p:nvSpPr>
        <p:spPr>
          <a:xfrm>
            <a:off x="1303505" y="2320902"/>
            <a:ext cx="3048001" cy="558918"/>
          </a:xfrm>
        </p:spPr>
        <p:txBody>
          <a:bodyPr/>
          <a:lstStyle/>
          <a:p>
            <a:r>
              <a:rPr lang="en-US" altLang="en-US" dirty="0"/>
              <a:t>Tim </a:t>
            </a:r>
            <a:r>
              <a:rPr lang="en-US" altLang="en-US" dirty="0" err="1"/>
              <a:t>Bressman</a:t>
            </a:r>
            <a:r>
              <a:rPr lang="en-US" altLang="en-US" dirty="0"/>
              <a:t>, U. Toronto</a:t>
            </a:r>
          </a:p>
        </p:txBody>
      </p:sp>
      <p:pic>
        <p:nvPicPr>
          <p:cNvPr id="161797" name="Picture 2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506" y="2879820"/>
            <a:ext cx="3718752" cy="278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9" name="TextBox 1"/>
          <p:cNvSpPr txBox="1">
            <a:spLocks noChangeArrowheads="1"/>
          </p:cNvSpPr>
          <p:nvPr/>
        </p:nvSpPr>
        <p:spPr bwMode="auto">
          <a:xfrm>
            <a:off x="6812280" y="5814796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hlinkClick r:id="rId4"/>
              </a:rPr>
              <a:t>https://youtu.be/eUhlAg-HEM0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542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3" name="Rectangle 73">
            <a:extLst>
              <a:ext uri="{FF2B5EF4-FFF2-40B4-BE49-F238E27FC236}">
                <a16:creationId xmlns:a16="http://schemas.microsoft.com/office/drawing/2014/main" id="{A9D068DB-E7E7-4102-9402-EAA049E13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824" name="Rectangle 75">
            <a:extLst>
              <a:ext uri="{FF2B5EF4-FFF2-40B4-BE49-F238E27FC236}">
                <a16:creationId xmlns:a16="http://schemas.microsoft.com/office/drawing/2014/main" id="{96C8906C-CCD9-4F71-B3DD-BC1331E1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2825" name="Straight Connector 77">
            <a:extLst>
              <a:ext uri="{FF2B5EF4-FFF2-40B4-BE49-F238E27FC236}">
                <a16:creationId xmlns:a16="http://schemas.microsoft.com/office/drawing/2014/main" id="{CA0D6F13-628B-4FC4-AD48-A2B64677D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2826" name="Rectangle 79">
            <a:extLst>
              <a:ext uri="{FF2B5EF4-FFF2-40B4-BE49-F238E27FC236}">
                <a16:creationId xmlns:a16="http://schemas.microsoft.com/office/drawing/2014/main" id="{15746F23-6A4C-4A1F-A0CE-A0C8537D5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818" name="Rectangle 10"/>
          <p:cNvSpPr>
            <a:spLocks noGrp="1" noChangeArrowheads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3100" b="1">
                <a:solidFill>
                  <a:schemeClr val="tx1">
                    <a:lumMod val="85000"/>
                    <a:lumOff val="15000"/>
                  </a:schemeClr>
                </a:solidFill>
              </a:rPr>
              <a:t>Electropalatography (EPG)</a:t>
            </a:r>
          </a:p>
        </p:txBody>
      </p:sp>
      <p:pic>
        <p:nvPicPr>
          <p:cNvPr id="162820" name="Picture 15" descr="e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9" y="963890"/>
            <a:ext cx="6912217" cy="4406538"/>
          </a:xfrm>
          <a:prstGeom prst="rect">
            <a:avLst/>
          </a:prstGeom>
        </p:spPr>
      </p:pic>
      <p:cxnSp>
        <p:nvCxnSpPr>
          <p:cNvPr id="162827" name="Straight Connector 81">
            <a:extLst>
              <a:ext uri="{FF2B5EF4-FFF2-40B4-BE49-F238E27FC236}">
                <a16:creationId xmlns:a16="http://schemas.microsoft.com/office/drawing/2014/main" id="{D9BFE64E-CCE4-4F62-BB14-C7028756C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828" name="Rectangle 83">
            <a:extLst>
              <a:ext uri="{FF2B5EF4-FFF2-40B4-BE49-F238E27FC236}">
                <a16:creationId xmlns:a16="http://schemas.microsoft.com/office/drawing/2014/main" id="{87CC7517-DC26-4B88-BF95-5D09F3E93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87C466A-2605-4E25-9E19-8E277E2EA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8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8298F13A-8D4C-47A3-BF97-B58ED4F9AD62}" type="slidenum">
              <a:rPr lang="en-US" altLang="en-US" sz="1050">
                <a:solidFill>
                  <a:srgbClr val="FFFFFF"/>
                </a:solidFill>
                <a:latin typeface="+mn-lt"/>
              </a:rPr>
              <a:pPr defTabSz="914400"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89</a:t>
            </a:fld>
            <a:endParaRPr lang="en-US" altLang="en-US" sz="105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2819" name="Rectangle 9"/>
          <p:cNvSpPr>
            <a:spLocks noChangeArrowheads="1"/>
          </p:cNvSpPr>
          <p:nvPr/>
        </p:nvSpPr>
        <p:spPr bwMode="auto">
          <a:xfrm>
            <a:off x="4533900" y="242887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F89FC01-D0CF-4899-A184-1F0070363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E5A9FF-C93F-4A6D-ABDE-2533C3017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0A4124-979D-4376-AA58-6501D58B6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8DED23-BFEB-4D00-A1F9-F40D3E074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dirty="0"/>
              <a:t>Hard Palate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A67C12-356D-4AE2-B1BE-7CE563AA6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2371" y="2653800"/>
            <a:ext cx="3084844" cy="3335519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altLang="en-US" sz="2000" dirty="0"/>
              <a:t>Much variability in palate shape and height</a:t>
            </a:r>
          </a:p>
          <a:p>
            <a:endParaRPr lang="en-US" sz="2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5" descr="fovea_2.jpg (13599 bytes)">
            <a:extLst>
              <a:ext uri="{FF2B5EF4-FFF2-40B4-BE49-F238E27FC236}">
                <a16:creationId xmlns:a16="http://schemas.microsoft.com/office/drawing/2014/main" id="{1CBEB6FD-F764-4D34-B4E8-239DD06368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498" y="943792"/>
            <a:ext cx="4858099" cy="4869166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2C3914-F083-4B37-B1AB-A8A4E3D4434C}"/>
              </a:ext>
            </a:extLst>
          </p:cNvPr>
          <p:cNvSpPr txBox="1"/>
          <p:nvPr/>
        </p:nvSpPr>
        <p:spPr>
          <a:xfrm>
            <a:off x="7306940" y="6149650"/>
            <a:ext cx="1579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high vault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A6C260-D51D-4262-A08B-3BB3810D0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8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78"/>
    </mc:Choice>
    <mc:Fallback xmlns="">
      <p:transition spd="slow" advTm="93478"/>
    </mc:Fallback>
  </mc:AlternateContent>
  <p:extLst>
    <p:ext uri="{3A86A75C-4F4B-4683-9AE1-C65F6400EC91}">
      <p14:laserTraceLst xmlns:p14="http://schemas.microsoft.com/office/powerpoint/2010/main">
        <p14:tracePtLst>
          <p14:tracePt t="31945" x="171450" y="3314700"/>
          <p14:tracePt t="31961" x="234950" y="3289300"/>
          <p14:tracePt t="31978" x="292100" y="3257550"/>
          <p14:tracePt t="31995" x="381000" y="3206750"/>
          <p14:tracePt t="32011" x="438150" y="3168650"/>
          <p14:tracePt t="32028" x="495300" y="3124200"/>
          <p14:tracePt t="32045" x="527050" y="3092450"/>
          <p14:tracePt t="32062" x="552450" y="3079750"/>
          <p14:tracePt t="32078" x="590550" y="3054350"/>
          <p14:tracePt t="32095" x="635000" y="3035300"/>
          <p14:tracePt t="32111" x="635000" y="3028950"/>
          <p14:tracePt t="32128" x="628650" y="3016250"/>
          <p14:tracePt t="32145" x="539750" y="2971800"/>
          <p14:tracePt t="32161" x="431800" y="2921000"/>
          <p14:tracePt t="32178" x="323850" y="2889250"/>
          <p14:tracePt t="32195" x="215900" y="2876550"/>
          <p14:tracePt t="32211" x="114300" y="2876550"/>
          <p14:tracePt t="32302" x="11952288" y="2774950"/>
          <p14:tracePt t="32310" x="11722100" y="2743200"/>
          <p14:tracePt t="32319" x="11514138" y="2719388"/>
          <p14:tracePt t="32327" x="11347450" y="2687638"/>
          <p14:tracePt t="32334" x="11250613" y="2679700"/>
          <p14:tracePt t="32343" x="11202988" y="2663825"/>
          <p14:tracePt t="32351" x="11171238" y="2655888"/>
          <p14:tracePt t="32359" x="11155363" y="2647950"/>
          <p14:tracePt t="32367" x="11147425" y="2647950"/>
          <p14:tracePt t="32375" x="11139488" y="2640013"/>
          <p14:tracePt t="32383" x="11131550" y="2632075"/>
          <p14:tracePt t="32447" x="11115675" y="2632075"/>
          <p14:tracePt t="32458" x="11068050" y="2632075"/>
          <p14:tracePt t="32462" x="11020425" y="2632075"/>
          <p14:tracePt t="32470" x="10955338" y="2640013"/>
          <p14:tracePt t="32479" x="10891838" y="2647950"/>
          <p14:tracePt t="32487" x="10804525" y="2671763"/>
          <p14:tracePt t="32495" x="10685463" y="2687638"/>
          <p14:tracePt t="32502" x="10541000" y="2711450"/>
          <p14:tracePt t="32511" x="10342563" y="2735263"/>
          <p14:tracePt t="32518" x="10158413" y="2759075"/>
          <p14:tracePt t="32526" x="9952038" y="2782888"/>
          <p14:tracePt t="32534" x="9752013" y="2790825"/>
          <p14:tracePt t="32543" x="9544050" y="2814638"/>
          <p14:tracePt t="32550" x="9337675" y="2846388"/>
          <p14:tracePt t="32559" x="9177338" y="2862263"/>
          <p14:tracePt t="32566" x="9010650" y="2886075"/>
          <p14:tracePt t="32574" x="8915400" y="2909888"/>
          <p14:tracePt t="32582" x="8850313" y="2927350"/>
          <p14:tracePt t="32591" x="8794750" y="2951163"/>
          <p14:tracePt t="32598" x="8755063" y="2959100"/>
          <p14:tracePt t="32606" x="8723313" y="2974975"/>
          <p14:tracePt t="32614" x="8683625" y="2990850"/>
          <p14:tracePt t="32622" x="8628063" y="2998788"/>
          <p14:tracePt t="32631" x="8572500" y="3014663"/>
          <p14:tracePt t="32639" x="8531225" y="3022600"/>
          <p14:tracePt t="32646" x="8475663" y="3030538"/>
          <p14:tracePt t="32655" x="8451850" y="3038475"/>
          <p14:tracePt t="32662" x="8428038" y="3038475"/>
          <p14:tracePt t="32670" x="8412163" y="3038475"/>
          <p14:tracePt t="32678" x="8404225" y="3046413"/>
          <p14:tracePt t="32686" x="8380413" y="3054350"/>
          <p14:tracePt t="32695" x="8372475" y="3054350"/>
          <p14:tracePt t="32703" x="8348663" y="3062288"/>
          <p14:tracePt t="32710" x="8348663" y="3070225"/>
          <p14:tracePt t="32726" x="8348663" y="3086100"/>
          <p14:tracePt t="32734" x="8348663" y="3109913"/>
          <p14:tracePt t="32743" x="8356600" y="3133725"/>
          <p14:tracePt t="32750" x="8364538" y="3141663"/>
          <p14:tracePt t="32758" x="8372475" y="3149600"/>
          <p14:tracePt t="32798" x="8372475" y="3157538"/>
          <p14:tracePt t="32934" x="8364538" y="3157538"/>
          <p14:tracePt t="32942" x="8348663" y="3157538"/>
          <p14:tracePt t="32966" x="8340725" y="3157538"/>
          <p14:tracePt t="32999" x="8332788" y="3157538"/>
          <p14:tracePt t="33022" x="8324850" y="3157538"/>
          <p14:tracePt t="33039" x="8324850" y="3149600"/>
          <p14:tracePt t="33047" x="8324850" y="3141663"/>
          <p14:tracePt t="33055" x="8324850" y="3133725"/>
          <p14:tracePt t="33062" x="8324850" y="3117850"/>
          <p14:tracePt t="33070" x="8324850" y="3101975"/>
          <p14:tracePt t="33080" x="8324850" y="3070225"/>
          <p14:tracePt t="33088" x="8324850" y="3054350"/>
          <p14:tracePt t="33097" x="8324850" y="3030538"/>
          <p14:tracePt t="33104" x="8348663" y="2998788"/>
          <p14:tracePt t="33113" x="8356600" y="2982913"/>
          <p14:tracePt t="33119" x="8372475" y="2967038"/>
          <p14:tracePt t="33128" x="8380413" y="2951163"/>
          <p14:tracePt t="33135" x="8396288" y="2927350"/>
          <p14:tracePt t="33143" x="8404225" y="2909888"/>
          <p14:tracePt t="33150" x="8412163" y="2894013"/>
          <p14:tracePt t="33159" x="8420100" y="2878138"/>
          <p14:tracePt t="33166" x="8420100" y="2854325"/>
          <p14:tracePt t="33174" x="8420100" y="2830513"/>
          <p14:tracePt t="33182" x="8420100" y="2806700"/>
          <p14:tracePt t="33191" x="8420100" y="2782888"/>
          <p14:tracePt t="33198" x="8428038" y="2759075"/>
          <p14:tracePt t="33206" x="8428038" y="2735263"/>
          <p14:tracePt t="33214" x="8428038" y="2711450"/>
          <p14:tracePt t="33222" x="8428038" y="2687638"/>
          <p14:tracePt t="33230" x="8428038" y="2671763"/>
          <p14:tracePt t="33238" x="8428038" y="2655888"/>
          <p14:tracePt t="33246" x="8428038" y="2647950"/>
          <p14:tracePt t="33254" x="8428038" y="2640013"/>
          <p14:tracePt t="33263" x="8428038" y="2624138"/>
          <p14:tracePt t="33270" x="8428038" y="2616200"/>
          <p14:tracePt t="33279" x="8428038" y="2608263"/>
          <p14:tracePt t="33287" x="8428038" y="2592388"/>
          <p14:tracePt t="33294" x="8428038" y="2584450"/>
          <p14:tracePt t="33302" x="8428038" y="2576513"/>
          <p14:tracePt t="33311" x="8420100" y="2566988"/>
          <p14:tracePt t="33327" x="8412163" y="2559050"/>
          <p14:tracePt t="33334" x="8412163" y="2551113"/>
          <p14:tracePt t="33342" x="8404225" y="2543175"/>
          <p14:tracePt t="33358" x="8396288" y="2535238"/>
          <p14:tracePt t="33375" x="8388350" y="2527300"/>
          <p14:tracePt t="33391" x="8372475" y="2519363"/>
          <p14:tracePt t="33407" x="8364538" y="2519363"/>
          <p14:tracePt t="33414" x="8356600" y="2511425"/>
          <p14:tracePt t="33422" x="8340725" y="2511425"/>
          <p14:tracePt t="33430" x="8324850" y="2511425"/>
          <p14:tracePt t="33439" x="8301038" y="2503488"/>
          <p14:tracePt t="33446" x="8285163" y="2495550"/>
          <p14:tracePt t="33455" x="8261350" y="2479675"/>
          <p14:tracePt t="33463" x="8237538" y="2479675"/>
          <p14:tracePt t="33470" x="8197850" y="2463800"/>
          <p14:tracePt t="33480" x="8164513" y="2439988"/>
          <p14:tracePt t="33487" x="8116888" y="2424113"/>
          <p14:tracePt t="33495" x="8093075" y="2416175"/>
          <p14:tracePt t="33503" x="8061325" y="2400300"/>
          <p14:tracePt t="33512" x="8045450" y="2392363"/>
          <p14:tracePt t="33519" x="8037513" y="2384425"/>
          <p14:tracePt t="33526" x="8029575" y="2384425"/>
          <p14:tracePt t="33559" x="8021638" y="2384425"/>
          <p14:tracePt t="33720" x="8013700" y="2384425"/>
          <p14:tracePt t="33726" x="7974013" y="2384425"/>
          <p14:tracePt t="33735" x="7934325" y="2392363"/>
          <p14:tracePt t="33746" x="7902575" y="2392363"/>
          <p14:tracePt t="33750" x="7870825" y="2392363"/>
          <p14:tracePt t="33758" x="7839075" y="2400300"/>
          <p14:tracePt t="33768" x="7797800" y="2408238"/>
          <p14:tracePt t="33774" x="7766050" y="2408238"/>
          <p14:tracePt t="33782" x="7742238" y="2416175"/>
          <p14:tracePt t="33790" x="7726363" y="2424113"/>
          <p14:tracePt t="33799" x="7710488" y="2424113"/>
          <p14:tracePt t="33806" x="7702550" y="2424113"/>
          <p14:tracePt t="33870" x="7694613" y="2432050"/>
          <p14:tracePt t="33878" x="7686675" y="2432050"/>
          <p14:tracePt t="33886" x="7662863" y="2447925"/>
          <p14:tracePt t="33894" x="7654925" y="2455863"/>
          <p14:tracePt t="33902" x="7646988" y="2463800"/>
          <p14:tracePt t="33910" x="7631113" y="2471738"/>
          <p14:tracePt t="33919" x="7623175" y="2479675"/>
          <p14:tracePt t="33926" x="7607300" y="2503488"/>
          <p14:tracePt t="33935" x="7591425" y="2511425"/>
          <p14:tracePt t="33942" x="7583488" y="2519363"/>
          <p14:tracePt t="33950" x="7567613" y="2543175"/>
          <p14:tracePt t="33958" x="7567613" y="2551113"/>
          <p14:tracePt t="33967" x="7543800" y="2559050"/>
          <p14:tracePt t="33974" x="7535863" y="2576513"/>
          <p14:tracePt t="33982" x="7527925" y="2584450"/>
          <p14:tracePt t="33991" x="7512050" y="2608263"/>
          <p14:tracePt t="33998" x="7504113" y="2616200"/>
          <p14:tracePt t="34007" x="7496175" y="2624138"/>
          <p14:tracePt t="34016" x="7486650" y="2624138"/>
          <p14:tracePt t="34023" x="7478713" y="2632075"/>
          <p14:tracePt t="34030" x="7478713" y="2640013"/>
          <p14:tracePt t="34039" x="7470775" y="2647950"/>
          <p14:tracePt t="34054" x="7462838" y="2647950"/>
          <p14:tracePt t="34064" x="7462838" y="2655888"/>
          <p14:tracePt t="34080" x="7462838" y="2663825"/>
          <p14:tracePt t="34086" x="7462838" y="2679700"/>
          <p14:tracePt t="34094" x="7462838" y="2695575"/>
          <p14:tracePt t="34102" x="7462838" y="2711450"/>
          <p14:tracePt t="34110" x="7462838" y="2719388"/>
          <p14:tracePt t="34118" x="7462838" y="2735263"/>
          <p14:tracePt t="34126" x="7462838" y="2743200"/>
          <p14:tracePt t="34134" x="7462838" y="2759075"/>
          <p14:tracePt t="34143" x="7462838" y="2767013"/>
          <p14:tracePt t="34162" x="7462838" y="2798763"/>
          <p14:tracePt t="34166" x="7462838" y="2822575"/>
          <p14:tracePt t="34175" x="7462838" y="2830513"/>
          <p14:tracePt t="34182" x="7462838" y="2846388"/>
          <p14:tracePt t="34192" x="7470775" y="2862263"/>
          <p14:tracePt t="34199" x="7470775" y="2878138"/>
          <p14:tracePt t="34208" x="7470775" y="2886075"/>
          <p14:tracePt t="34214" x="7470775" y="2894013"/>
          <p14:tracePt t="34246" x="7470775" y="2901950"/>
          <p14:tracePt t="34262" x="7470775" y="2909888"/>
          <p14:tracePt t="34270" x="7470775" y="2919413"/>
          <p14:tracePt t="34279" x="7470775" y="2927350"/>
          <p14:tracePt t="34286" x="7470775" y="2935288"/>
          <p14:tracePt t="34295" x="7470775" y="2951163"/>
          <p14:tracePt t="34302" x="7470775" y="2959100"/>
          <p14:tracePt t="34310" x="7470775" y="2982913"/>
          <p14:tracePt t="34318" x="7470775" y="2998788"/>
          <p14:tracePt t="34327" x="7470775" y="3014663"/>
          <p14:tracePt t="34334" x="7470775" y="3030538"/>
          <p14:tracePt t="34343" x="7470775" y="3062288"/>
          <p14:tracePt t="34350" x="7496175" y="3101975"/>
          <p14:tracePt t="34360" x="7527925" y="3141663"/>
          <p14:tracePt t="34366" x="7567613" y="3189288"/>
          <p14:tracePt t="34375" x="7607300" y="3228975"/>
          <p14:tracePt t="34382" x="7646988" y="3244850"/>
          <p14:tracePt t="34392" x="7670800" y="3270250"/>
          <p14:tracePt t="34399" x="7678738" y="3278188"/>
          <p14:tracePt t="34416" x="7686675" y="3278188"/>
          <p14:tracePt t="34432" x="7694613" y="3278188"/>
          <p14:tracePt t="34441" x="7702550" y="3286125"/>
          <p14:tracePt t="34456" x="7710488" y="3286125"/>
          <p14:tracePt t="34462" x="7710488" y="3294063"/>
          <p14:tracePt t="34474" x="7718425" y="3294063"/>
          <p14:tracePt t="34478" x="7726363" y="3294063"/>
          <p14:tracePt t="34486" x="7726363" y="3302000"/>
          <p14:tracePt t="34494" x="7734300" y="3302000"/>
          <p14:tracePt t="34510" x="7742238" y="3302000"/>
          <p14:tracePt t="34518" x="7750175" y="3309938"/>
          <p14:tracePt t="34526" x="7766050" y="3309938"/>
          <p14:tracePt t="34534" x="7789863" y="3325813"/>
          <p14:tracePt t="34543" x="7829550" y="3333750"/>
          <p14:tracePt t="34550" x="7854950" y="3333750"/>
          <p14:tracePt t="34558" x="7862888" y="3333750"/>
          <p14:tracePt t="34582" x="7870825" y="3333750"/>
          <p14:tracePt t="34614" x="7878763" y="3333750"/>
          <p14:tracePt t="34622" x="7894638" y="3325813"/>
          <p14:tracePt t="34630" x="7902575" y="3325813"/>
          <p14:tracePt t="34639" x="7934325" y="3317875"/>
          <p14:tracePt t="34646" x="7958138" y="3302000"/>
          <p14:tracePt t="34655" x="7989888" y="3294063"/>
          <p14:tracePt t="34662" x="8037513" y="3286125"/>
          <p14:tracePt t="34670" x="8085138" y="3270250"/>
          <p14:tracePt t="34679" x="8108950" y="3262313"/>
          <p14:tracePt t="34687" x="8116888" y="3244850"/>
          <p14:tracePt t="34694" x="8124825" y="3244850"/>
          <p14:tracePt t="34704" x="8132763" y="3236913"/>
          <p14:tracePt t="34710" x="8140700" y="3236913"/>
          <p14:tracePt t="34738" x="8148638" y="3236913"/>
          <p14:tracePt t="34742" x="8156575" y="3236913"/>
          <p14:tracePt t="34750" x="8164513" y="3236913"/>
          <p14:tracePt t="34758" x="8172450" y="3236913"/>
          <p14:tracePt t="34774" x="8180388" y="3236913"/>
          <p14:tracePt t="34790" x="8197850" y="3228975"/>
          <p14:tracePt t="34798" x="8205788" y="3228975"/>
          <p14:tracePt t="34807" x="8213725" y="3221038"/>
          <p14:tracePt t="34830" x="8221663" y="3213100"/>
          <p14:tracePt t="34838" x="8221663" y="3197225"/>
          <p14:tracePt t="34846" x="8229600" y="3189288"/>
          <p14:tracePt t="34855" x="8237538" y="3173413"/>
          <p14:tracePt t="34864" x="8245475" y="3141663"/>
          <p14:tracePt t="34871" x="8253413" y="3109913"/>
          <p14:tracePt t="34880" x="8269288" y="3086100"/>
          <p14:tracePt t="34886" x="8285163" y="3054350"/>
          <p14:tracePt t="34894" x="8293100" y="3014663"/>
          <p14:tracePt t="34902" x="8301038" y="2974975"/>
          <p14:tracePt t="34911" x="8308975" y="2927350"/>
          <p14:tracePt t="34918" x="8308975" y="2894013"/>
          <p14:tracePt t="34926" x="8316913" y="2846388"/>
          <p14:tracePt t="34935" x="8316913" y="2790825"/>
          <p14:tracePt t="34942" x="8324850" y="2759075"/>
          <p14:tracePt t="34950" x="8324850" y="2719388"/>
          <p14:tracePt t="34958" x="8324850" y="2679700"/>
          <p14:tracePt t="34967" x="8324850" y="2647950"/>
          <p14:tracePt t="34974" x="8324850" y="2624138"/>
          <p14:tracePt t="34982" x="8324850" y="2600325"/>
          <p14:tracePt t="34991" x="8324850" y="2576513"/>
          <p14:tracePt t="34998" x="8324850" y="2551113"/>
          <p14:tracePt t="35007" x="8324850" y="2535238"/>
          <p14:tracePt t="35014" x="8324850" y="2527300"/>
          <p14:tracePt t="35023" x="8324850" y="2511425"/>
          <p14:tracePt t="35030" x="8324850" y="2495550"/>
          <p14:tracePt t="35038" x="8316913" y="2479675"/>
          <p14:tracePt t="35048" x="8316913" y="2471738"/>
          <p14:tracePt t="35054" x="8308975" y="2455863"/>
          <p14:tracePt t="35063" x="8308975" y="2447925"/>
          <p14:tracePt t="35081" x="8301038" y="2447925"/>
          <p14:tracePt t="35142" x="8293100" y="2432050"/>
          <p14:tracePt t="35151" x="8261350" y="2408238"/>
          <p14:tracePt t="35159" x="8245475" y="2392363"/>
          <p14:tracePt t="35168" x="8229600" y="2384425"/>
          <p14:tracePt t="35176" x="8213725" y="2376488"/>
          <p14:tracePt t="35183" x="8197850" y="2368550"/>
          <p14:tracePt t="35191" x="8180388" y="2368550"/>
          <p14:tracePt t="35198" x="8156575" y="2360613"/>
          <p14:tracePt t="35207" x="8132763" y="2352675"/>
          <p14:tracePt t="35214" x="8108950" y="2352675"/>
          <p14:tracePt t="35223" x="8093075" y="2352675"/>
          <p14:tracePt t="35232" x="8085138" y="2352675"/>
          <p14:tracePt t="35239" x="8077200" y="2352675"/>
          <p14:tracePt t="35248" x="8069263" y="2352675"/>
          <p14:tracePt t="35280" x="8061325" y="2352675"/>
          <p14:tracePt t="35287" x="8053388" y="2352675"/>
          <p14:tracePt t="35295" x="8037513" y="2352675"/>
          <p14:tracePt t="35302" x="8029575" y="2352675"/>
          <p14:tracePt t="35310" x="8013700" y="2360613"/>
          <p14:tracePt t="35318" x="8005763" y="2376488"/>
          <p14:tracePt t="35326" x="7989888" y="2376488"/>
          <p14:tracePt t="35334" x="7966075" y="2392363"/>
          <p14:tracePt t="35344" x="7942263" y="2408238"/>
          <p14:tracePt t="35350" x="7926388" y="2416175"/>
          <p14:tracePt t="35358" x="7894638" y="2432050"/>
          <p14:tracePt t="35366" x="7878763" y="2439988"/>
          <p14:tracePt t="35375" x="7862888" y="2455863"/>
          <p14:tracePt t="35383" x="7847013" y="2455863"/>
          <p14:tracePt t="35393" x="7829550" y="2471738"/>
          <p14:tracePt t="35398" x="7813675" y="2479675"/>
          <p14:tracePt t="35406" x="7805738" y="2479675"/>
          <p14:tracePt t="35414" x="7789863" y="2487613"/>
          <p14:tracePt t="35423" x="7781925" y="2495550"/>
          <p14:tracePt t="35430" x="7773988" y="2503488"/>
          <p14:tracePt t="35440" x="7766050" y="2511425"/>
          <p14:tracePt t="35447" x="7758113" y="2519363"/>
          <p14:tracePt t="35455" x="7742238" y="2527300"/>
          <p14:tracePt t="35463" x="7726363" y="2543175"/>
          <p14:tracePt t="35470" x="7710488" y="2551113"/>
          <p14:tracePt t="35478" x="7694613" y="2559050"/>
          <p14:tracePt t="35487" x="7686675" y="2566988"/>
          <p14:tracePt t="35494" x="7678738" y="2566988"/>
          <p14:tracePt t="35505" x="7678738" y="2576513"/>
          <p14:tracePt t="35511" x="7678738" y="2584450"/>
          <p14:tracePt t="35520" x="7670800" y="2592388"/>
          <p14:tracePt t="35526" x="7670800" y="2600325"/>
          <p14:tracePt t="35534" x="7662863" y="2616200"/>
          <p14:tracePt t="35542" x="7654925" y="2632075"/>
          <p14:tracePt t="35550" x="7646988" y="2647950"/>
          <p14:tracePt t="35558" x="7646988" y="2671763"/>
          <p14:tracePt t="35566" x="7631113" y="2687638"/>
          <p14:tracePt t="35574" x="7623175" y="2711450"/>
          <p14:tracePt t="35582" x="7623175" y="2727325"/>
          <p14:tracePt t="35590" x="7615238" y="2743200"/>
          <p14:tracePt t="35599" x="7607300" y="2759075"/>
          <p14:tracePt t="35607" x="7599363" y="2774950"/>
          <p14:tracePt t="35616" x="7599363" y="2790825"/>
          <p14:tracePt t="35623" x="7591425" y="2806700"/>
          <p14:tracePt t="35631" x="7583488" y="2814638"/>
          <p14:tracePt t="35639" x="7583488" y="2822575"/>
          <p14:tracePt t="35647" x="7583488" y="2838450"/>
          <p14:tracePt t="35654" x="7575550" y="2854325"/>
          <p14:tracePt t="35662" x="7575550" y="2870200"/>
          <p14:tracePt t="35671" x="7575550" y="2894013"/>
          <p14:tracePt t="35680" x="7575550" y="2909888"/>
          <p14:tracePt t="35687" x="7575550" y="2943225"/>
          <p14:tracePt t="35695" x="7575550" y="2959100"/>
          <p14:tracePt t="35703" x="7575550" y="2990850"/>
          <p14:tracePt t="35711" x="7575550" y="3014663"/>
          <p14:tracePt t="35722" x="7575550" y="3038475"/>
          <p14:tracePt t="35726" x="7575550" y="3062288"/>
          <p14:tracePt t="35735" x="7575550" y="3078163"/>
          <p14:tracePt t="35743" x="7575550" y="3101975"/>
          <p14:tracePt t="35751" x="7575550" y="3133725"/>
          <p14:tracePt t="35758" x="7575550" y="3173413"/>
          <p14:tracePt t="35768" x="7575550" y="3221038"/>
          <p14:tracePt t="35774" x="7575550" y="3270250"/>
          <p14:tracePt t="35783" x="7583488" y="3317875"/>
          <p14:tracePt t="35790" x="7591425" y="3365500"/>
          <p14:tracePt t="35799" x="7607300" y="3413125"/>
          <p14:tracePt t="35807" x="7623175" y="3452813"/>
          <p14:tracePt t="35818" x="7631113" y="3484563"/>
          <p14:tracePt t="35822" x="7639050" y="3500438"/>
          <p14:tracePt t="35830" x="7646988" y="3516313"/>
          <p14:tracePt t="35838" x="7646988" y="3524250"/>
          <p14:tracePt t="35846" x="7646988" y="3532188"/>
          <p14:tracePt t="35895" x="7654925" y="3532188"/>
          <p14:tracePt t="35910" x="7662863" y="3532188"/>
          <p14:tracePt t="35918" x="7710488" y="3532188"/>
          <p14:tracePt t="35926" x="7773988" y="3532188"/>
          <p14:tracePt t="35934" x="7862888" y="3532188"/>
          <p14:tracePt t="35942" x="7966075" y="3532188"/>
          <p14:tracePt t="35951" x="8053388" y="3532188"/>
          <p14:tracePt t="35958" x="8124825" y="3532188"/>
          <p14:tracePt t="35966" x="8172450" y="3524250"/>
          <p14:tracePt t="35974" x="8189913" y="3524250"/>
          <p14:tracePt t="35982" x="8197850" y="3516313"/>
          <p14:tracePt t="35998" x="8197850" y="3508375"/>
          <p14:tracePt t="36014" x="8205788" y="3508375"/>
          <p14:tracePt t="36023" x="8205788" y="3500438"/>
          <p14:tracePt t="36030" x="8205788" y="3484563"/>
          <p14:tracePt t="36038" x="8213725" y="3468688"/>
          <p14:tracePt t="36048" x="8221663" y="3452813"/>
          <p14:tracePt t="36054" x="8229600" y="3429000"/>
          <p14:tracePt t="36063" x="8245475" y="3413125"/>
          <p14:tracePt t="36070" x="8253413" y="3405188"/>
          <p14:tracePt t="36081" x="8261350" y="3397250"/>
          <p14:tracePt t="36086" x="8269288" y="3389313"/>
          <p14:tracePt t="36095" x="8269288" y="3381375"/>
          <p14:tracePt t="36103" x="8277225" y="3381375"/>
          <p14:tracePt t="36111" x="8277225" y="3373438"/>
          <p14:tracePt t="36127" x="8285163" y="3357563"/>
          <p14:tracePt t="36134" x="8293100" y="3341688"/>
          <p14:tracePt t="36142" x="8301038" y="3317875"/>
          <p14:tracePt t="36151" x="8308975" y="3294063"/>
          <p14:tracePt t="36161" x="8324850" y="3252788"/>
          <p14:tracePt t="36167" x="8332788" y="3221038"/>
          <p14:tracePt t="36175" x="8340725" y="3189288"/>
          <p14:tracePt t="36183" x="8348663" y="3149600"/>
          <p14:tracePt t="36191" x="8356600" y="3117850"/>
          <p14:tracePt t="36199" x="8372475" y="3070225"/>
          <p14:tracePt t="36209" x="8372475" y="3038475"/>
          <p14:tracePt t="36214" x="8380413" y="3014663"/>
          <p14:tracePt t="36222" x="8380413" y="2990850"/>
          <p14:tracePt t="36230" x="8380413" y="2982913"/>
          <p14:tracePt t="36238" x="8380413" y="2967038"/>
          <p14:tracePt t="36278" x="8380413" y="2959100"/>
          <p14:tracePt t="36295" x="8380413" y="2943225"/>
          <p14:tracePt t="36303" x="8380413" y="2919413"/>
          <p14:tracePt t="36310" x="8356600" y="2886075"/>
          <p14:tracePt t="36318" x="8340725" y="2854325"/>
          <p14:tracePt t="36326" x="8324850" y="2822575"/>
          <p14:tracePt t="36334" x="8316913" y="2798763"/>
          <p14:tracePt t="36343" x="8308975" y="2759075"/>
          <p14:tracePt t="36352" x="8293100" y="2735263"/>
          <p14:tracePt t="36359" x="8277225" y="2695575"/>
          <p14:tracePt t="36367" x="8269288" y="2679700"/>
          <p14:tracePt t="36375" x="8261350" y="2663825"/>
          <p14:tracePt t="36383" x="8253413" y="2655888"/>
          <p14:tracePt t="36409" x="8253413" y="2647950"/>
          <p14:tracePt t="36414" x="8245475" y="2647950"/>
          <p14:tracePt t="36430" x="8237538" y="2640013"/>
          <p14:tracePt t="36439" x="8221663" y="2624138"/>
          <p14:tracePt t="36446" x="8180388" y="2600325"/>
          <p14:tracePt t="36454" x="8140700" y="2576513"/>
          <p14:tracePt t="36462" x="8108950" y="2551113"/>
          <p14:tracePt t="36470" x="8077200" y="2543175"/>
          <p14:tracePt t="36479" x="8069263" y="2535238"/>
          <p14:tracePt t="36486" x="8061325" y="2527300"/>
          <p14:tracePt t="36496" x="8053388" y="2527300"/>
          <p14:tracePt t="36542" x="8045450" y="2527300"/>
          <p14:tracePt t="36550" x="8029575" y="2527300"/>
          <p14:tracePt t="36560" x="7997825" y="2527300"/>
          <p14:tracePt t="36567" x="7966075" y="2527300"/>
          <p14:tracePt t="36575" x="7934325" y="2527300"/>
          <p14:tracePt t="36584" x="7886700" y="2535238"/>
          <p14:tracePt t="36590" x="7839075" y="2543175"/>
          <p14:tracePt t="36598" x="7805738" y="2551113"/>
          <p14:tracePt t="36607" x="7773988" y="2566988"/>
          <p14:tracePt t="36615" x="7742238" y="2576513"/>
          <p14:tracePt t="36623" x="7734300" y="2576513"/>
          <p14:tracePt t="36630" x="7718425" y="2584450"/>
          <p14:tracePt t="36639" x="7702550" y="2592388"/>
          <p14:tracePt t="36646" x="7694613" y="2592388"/>
          <p14:tracePt t="36654" x="7686675" y="2608263"/>
          <p14:tracePt t="36663" x="7670800" y="2616200"/>
          <p14:tracePt t="36671" x="7654925" y="2624138"/>
          <p14:tracePt t="36679" x="7631113" y="2647950"/>
          <p14:tracePt t="36686" x="7615238" y="2663825"/>
          <p14:tracePt t="36694" x="7599363" y="2679700"/>
          <p14:tracePt t="36702" x="7591425" y="2703513"/>
          <p14:tracePt t="36710" x="7559675" y="2719388"/>
          <p14:tracePt t="36720" x="7535863" y="2743200"/>
          <p14:tracePt t="36726" x="7504113" y="2759075"/>
          <p14:tracePt t="36735" x="7478713" y="2774950"/>
          <p14:tracePt t="36743" x="7462838" y="2790825"/>
          <p14:tracePt t="36750" x="7446963" y="2798763"/>
          <p14:tracePt t="36759" x="7431088" y="2806700"/>
          <p14:tracePt t="36768" x="7423150" y="2806700"/>
          <p14:tracePt t="36774" x="7407275" y="2814638"/>
          <p14:tracePt t="36782" x="7407275" y="2822575"/>
          <p14:tracePt t="36790" x="7399338" y="2830513"/>
          <p14:tracePt t="36799" x="7399338" y="2838450"/>
          <p14:tracePt t="36806" x="7391400" y="2854325"/>
          <p14:tracePt t="36814" x="7383463" y="2886075"/>
          <p14:tracePt t="36822" x="7375525" y="2909888"/>
          <p14:tracePt t="36830" x="7375525" y="2935288"/>
          <p14:tracePt t="36838" x="7367588" y="2959100"/>
          <p14:tracePt t="36846" x="7359650" y="2982913"/>
          <p14:tracePt t="36854" x="7359650" y="3022600"/>
          <p14:tracePt t="36862" x="7359650" y="3054350"/>
          <p14:tracePt t="36870" x="7367588" y="3109913"/>
          <p14:tracePt t="36878" x="7399338" y="3173413"/>
          <p14:tracePt t="36886" x="7431088" y="3221038"/>
          <p14:tracePt t="36897" x="7446963" y="3236913"/>
          <p14:tracePt t="36903" x="7454900" y="3252788"/>
          <p14:tracePt t="36910" x="7470775" y="3270250"/>
          <p14:tracePt t="36918" x="7470775" y="3278188"/>
          <p14:tracePt t="36926" x="7486650" y="3294063"/>
          <p14:tracePt t="36934" x="7504113" y="3341688"/>
          <p14:tracePt t="36942" x="7559675" y="3397250"/>
          <p14:tracePt t="36951" x="7591425" y="3444875"/>
          <p14:tracePt t="36958" x="7631113" y="3492500"/>
          <p14:tracePt t="36966" x="7670800" y="3540125"/>
          <p14:tracePt t="36974" x="7702550" y="3579813"/>
          <p14:tracePt t="36982" x="7718425" y="3595688"/>
          <p14:tracePt t="36991" x="7726363" y="3605213"/>
          <p14:tracePt t="37007" x="7734300" y="3613150"/>
          <p14:tracePt t="37094" x="7742238" y="3605213"/>
          <p14:tracePt t="37102" x="7766050" y="3579813"/>
          <p14:tracePt t="37110" x="7773988" y="3579813"/>
          <p14:tracePt t="37126" x="7781925" y="3579813"/>
          <p14:tracePt t="37134" x="7805738" y="3579813"/>
          <p14:tracePt t="37144" x="7839075" y="3579813"/>
          <p14:tracePt t="37150" x="7870825" y="3579813"/>
          <p14:tracePt t="37159" x="7910513" y="3579813"/>
          <p14:tracePt t="37167" x="7926388" y="3579813"/>
          <p14:tracePt t="37174" x="7942263" y="3579813"/>
          <p14:tracePt t="37182" x="7950200" y="3579813"/>
          <p14:tracePt t="37190" x="7958138" y="3579813"/>
          <p14:tracePt t="37207" x="7974013" y="3579813"/>
          <p14:tracePt t="37214" x="7997825" y="3563938"/>
          <p14:tracePt t="37222" x="8021638" y="3548063"/>
          <p14:tracePt t="37230" x="8045450" y="3540125"/>
          <p14:tracePt t="37238" x="8077200" y="3532188"/>
          <p14:tracePt t="37246" x="8093075" y="3532188"/>
          <p14:tracePt t="37254" x="8101013" y="3524250"/>
          <p14:tracePt t="37263" x="8116888" y="3524250"/>
          <p14:tracePt t="37270" x="8132763" y="3524250"/>
          <p14:tracePt t="37279" x="8148638" y="3524250"/>
          <p14:tracePt t="37287" x="8164513" y="3524250"/>
          <p14:tracePt t="37303" x="8172450" y="3524250"/>
          <p14:tracePt t="37350" x="8180388" y="3508375"/>
          <p14:tracePt t="37360" x="8197850" y="3484563"/>
          <p14:tracePt t="37366" x="8213725" y="3468688"/>
          <p14:tracePt t="37375" x="8237538" y="3444875"/>
          <p14:tracePt t="37383" x="8269288" y="3429000"/>
          <p14:tracePt t="37393" x="8285163" y="3421063"/>
          <p14:tracePt t="37398" x="8308975" y="3389313"/>
          <p14:tracePt t="37407" x="8324850" y="3381375"/>
          <p14:tracePt t="37414" x="8332788" y="3357563"/>
          <p14:tracePt t="37422" x="8340725" y="3325813"/>
          <p14:tracePt t="37430" x="8356600" y="3302000"/>
          <p14:tracePt t="37440" x="8364538" y="3270250"/>
          <p14:tracePt t="37446" x="8364538" y="3244850"/>
          <p14:tracePt t="37455" x="8372475" y="3205163"/>
          <p14:tracePt t="37463" x="8380413" y="3165475"/>
          <p14:tracePt t="37470" x="8388350" y="3125788"/>
          <p14:tracePt t="37479" x="8396288" y="3086100"/>
          <p14:tracePt t="37487" x="8404225" y="3046413"/>
          <p14:tracePt t="37495" x="8404225" y="3006725"/>
          <p14:tracePt t="37503" x="8412163" y="2974975"/>
          <p14:tracePt t="37511" x="8428038" y="2927350"/>
          <p14:tracePt t="37519" x="8428038" y="2901950"/>
          <p14:tracePt t="37527" x="8435975" y="2870200"/>
          <p14:tracePt t="37534" x="8435975" y="2846388"/>
          <p14:tracePt t="37543" x="8443913" y="2830513"/>
          <p14:tracePt t="37550" x="8443913" y="2814638"/>
          <p14:tracePt t="37558" x="8443913" y="2790825"/>
          <p14:tracePt t="37567" x="8443913" y="2774950"/>
          <p14:tracePt t="37574" x="8443913" y="2759075"/>
          <p14:tracePt t="37582" x="8435975" y="2735263"/>
          <p14:tracePt t="37590" x="8435975" y="2711450"/>
          <p14:tracePt t="37598" x="8428038" y="2687638"/>
          <p14:tracePt t="37606" x="8428038" y="2679700"/>
          <p14:tracePt t="37615" x="8420100" y="2663825"/>
          <p14:tracePt t="37623" x="8412163" y="2647950"/>
          <p14:tracePt t="37631" x="8404225" y="2616200"/>
          <p14:tracePt t="37639" x="8396288" y="2608263"/>
          <p14:tracePt t="37646" x="8388350" y="2600325"/>
          <p14:tracePt t="37654" x="8388350" y="2584450"/>
          <p14:tracePt t="37663" x="8380413" y="2566988"/>
          <p14:tracePt t="37670" x="8372475" y="2559050"/>
          <p14:tracePt t="37679" x="8372475" y="2543175"/>
          <p14:tracePt t="37686" x="8364538" y="2543175"/>
          <p14:tracePt t="37694" x="8356600" y="2535238"/>
          <p14:tracePt t="37703" x="8348663" y="2535238"/>
          <p14:tracePt t="37710" x="8340725" y="2519363"/>
          <p14:tracePt t="37719" x="8324850" y="2503488"/>
          <p14:tracePt t="37726" x="8308975" y="2487613"/>
          <p14:tracePt t="37734" x="8277225" y="2463800"/>
          <p14:tracePt t="37742" x="8261350" y="2447925"/>
          <p14:tracePt t="37751" x="8245475" y="2432050"/>
          <p14:tracePt t="37759" x="8229600" y="2424113"/>
          <p14:tracePt t="37767" x="8205788" y="2416175"/>
          <p14:tracePt t="37774" x="8189913" y="2400300"/>
          <p14:tracePt t="37783" x="8172450" y="2400300"/>
          <p14:tracePt t="37790" x="8156575" y="2384425"/>
          <p14:tracePt t="37798" x="8140700" y="2384425"/>
          <p14:tracePt t="37806" x="8132763" y="2384425"/>
          <p14:tracePt t="37815" x="8124825" y="2376488"/>
          <p14:tracePt t="37823" x="8116888" y="2376488"/>
          <p14:tracePt t="37838" x="8116888" y="2368550"/>
          <p14:tracePt t="37854" x="8108950" y="2368550"/>
          <p14:tracePt t="37918" x="8101013" y="2368550"/>
          <p14:tracePt t="37927" x="8069263" y="2368550"/>
          <p14:tracePt t="37935" x="8053388" y="2376488"/>
          <p14:tracePt t="37942" x="8029575" y="2384425"/>
          <p14:tracePt t="37951" x="8005763" y="2392363"/>
          <p14:tracePt t="37958" x="7981950" y="2408238"/>
          <p14:tracePt t="37966" x="7950200" y="2424113"/>
          <p14:tracePt t="37975" x="7910513" y="2439988"/>
          <p14:tracePt t="37982" x="7870825" y="2455863"/>
          <p14:tracePt t="37990" x="7829550" y="2471738"/>
          <p14:tracePt t="37998" x="7789863" y="2495550"/>
          <p14:tracePt t="38006" x="7766050" y="2503488"/>
          <p14:tracePt t="38015" x="7742238" y="2511425"/>
          <p14:tracePt t="38023" x="7734300" y="2519363"/>
          <p14:tracePt t="38030" x="7726363" y="2519363"/>
          <p14:tracePt t="38047" x="7726363" y="2527300"/>
          <p14:tracePt t="38067" x="7718425" y="2535238"/>
          <p14:tracePt t="38080" x="7710488" y="2535238"/>
          <p14:tracePt t="38086" x="7710488" y="2543175"/>
          <p14:tracePt t="38094" x="7702550" y="2559050"/>
          <p14:tracePt t="38102" x="7686675" y="2584450"/>
          <p14:tracePt t="38112" x="7678738" y="2624138"/>
          <p14:tracePt t="38118" x="7662863" y="2655888"/>
          <p14:tracePt t="38127" x="7654925" y="2703513"/>
          <p14:tracePt t="38135" x="7639050" y="2727325"/>
          <p14:tracePt t="38143" x="7623175" y="2751138"/>
          <p14:tracePt t="38150" x="7623175" y="2767013"/>
          <p14:tracePt t="38162" x="7615238" y="2782888"/>
          <p14:tracePt t="38167" x="7607300" y="2798763"/>
          <p14:tracePt t="38176" x="7607300" y="2806700"/>
          <p14:tracePt t="38191" x="7607300" y="2814638"/>
          <p14:tracePt t="38199" x="7607300" y="2822575"/>
          <p14:tracePt t="38214" x="7607300" y="2838450"/>
          <p14:tracePt t="38223" x="7607300" y="2854325"/>
          <p14:tracePt t="38231" x="7599363" y="2862263"/>
          <p14:tracePt t="38240" x="7599363" y="2878138"/>
          <p14:tracePt t="38247" x="7591425" y="2901950"/>
          <p14:tracePt t="38257" x="7591425" y="2919413"/>
          <p14:tracePt t="38264" x="7591425" y="2935288"/>
          <p14:tracePt t="38270" x="7591425" y="2943225"/>
          <p14:tracePt t="38279" x="7591425" y="2959100"/>
          <p14:tracePt t="38287" x="7591425" y="2974975"/>
          <p14:tracePt t="38294" x="7591425" y="2982913"/>
          <p14:tracePt t="38303" x="7591425" y="2990850"/>
          <p14:tracePt t="38310" x="7591425" y="2998788"/>
          <p14:tracePt t="38327" x="7591425" y="3006725"/>
          <p14:tracePt t="38350" x="7591425" y="3030538"/>
          <p14:tracePt t="38358" x="7607300" y="3078163"/>
          <p14:tracePt t="38366" x="7631113" y="3117850"/>
          <p14:tracePt t="38375" x="7654925" y="3165475"/>
          <p14:tracePt t="38383" x="7678738" y="3205163"/>
          <p14:tracePt t="38392" x="7710488" y="3252788"/>
          <p14:tracePt t="38398" x="7742238" y="3294063"/>
          <p14:tracePt t="38407" x="7773988" y="3333750"/>
          <p14:tracePt t="38416" x="7805738" y="3373438"/>
          <p14:tracePt t="38423" x="7821613" y="3389313"/>
          <p14:tracePt t="38431" x="7829550" y="3405188"/>
          <p14:tracePt t="38438" x="7839075" y="3413125"/>
          <p14:tracePt t="38559" x="7847013" y="3413125"/>
          <p14:tracePt t="38566" x="7862888" y="3413125"/>
          <p14:tracePt t="38575" x="7886700" y="3413125"/>
          <p14:tracePt t="38584" x="7910513" y="3413125"/>
          <p14:tracePt t="38590" x="7934325" y="3405188"/>
          <p14:tracePt t="38598" x="7974013" y="3397250"/>
          <p14:tracePt t="38606" x="7997825" y="3389313"/>
          <p14:tracePt t="38615" x="8013700" y="3373438"/>
          <p14:tracePt t="38623" x="8037513" y="3373438"/>
          <p14:tracePt t="38630" x="8045450" y="3357563"/>
          <p14:tracePt t="38638" x="8061325" y="3349625"/>
          <p14:tracePt t="38646" x="8077200" y="3349625"/>
          <p14:tracePt t="38655" x="8093075" y="3341688"/>
          <p14:tracePt t="38662" x="8101013" y="3333750"/>
          <p14:tracePt t="38670" x="8108950" y="3333750"/>
          <p14:tracePt t="38678" x="8124825" y="3333750"/>
          <p14:tracePt t="38687" x="8132763" y="3333750"/>
          <p14:tracePt t="38694" x="8140700" y="3333750"/>
          <p14:tracePt t="38705" x="8156575" y="3333750"/>
          <p14:tracePt t="38710" x="8164513" y="3333750"/>
          <p14:tracePt t="38727" x="8172450" y="3333750"/>
          <p14:tracePt t="38759" x="8180388" y="3333750"/>
          <p14:tracePt t="38775" x="8213725" y="3333750"/>
          <p14:tracePt t="38783" x="8277225" y="3333750"/>
          <p14:tracePt t="38790" x="8348663" y="3333750"/>
          <p14:tracePt t="38799" x="8435975" y="3333750"/>
          <p14:tracePt t="38807" x="8523288" y="3341688"/>
          <p14:tracePt t="38816" x="8596313" y="3349625"/>
          <p14:tracePt t="38822" x="8643938" y="3365500"/>
          <p14:tracePt t="38831" x="8659813" y="3365500"/>
          <p14:tracePt t="38839" x="8675688" y="3373438"/>
          <p14:tracePt t="38910" x="8675688" y="3349625"/>
          <p14:tracePt t="38918" x="8675688" y="3325813"/>
          <p14:tracePt t="38927" x="8675688" y="3294063"/>
          <p14:tracePt t="38934" x="8659813" y="3228975"/>
          <p14:tracePt t="38942" x="8643938" y="3173413"/>
          <p14:tracePt t="38950" x="8628063" y="3133725"/>
          <p14:tracePt t="38959" x="8628063" y="3086100"/>
          <p14:tracePt t="38966" x="8620125" y="3062288"/>
          <p14:tracePt t="38974" x="8612188" y="3046413"/>
          <p14:tracePt t="38982" x="8612188" y="3038475"/>
          <p14:tracePt t="38990" x="8604250" y="3030538"/>
          <p14:tracePt t="38998" x="8604250" y="3022600"/>
          <p14:tracePt t="39006" x="8596313" y="3006725"/>
          <p14:tracePt t="39015" x="8588375" y="2982913"/>
          <p14:tracePt t="39024" x="8572500" y="2974975"/>
          <p14:tracePt t="39034" x="8572500" y="2959100"/>
          <p14:tracePt t="39038" x="8564563" y="2951163"/>
          <p14:tracePt t="39047" x="8556625" y="2943225"/>
          <p14:tracePt t="39055" x="8548688" y="2927350"/>
          <p14:tracePt t="39063" x="8540750" y="2894013"/>
          <p14:tracePt t="39071" x="8523288" y="2870200"/>
          <p14:tracePt t="39080" x="8507413" y="2838450"/>
          <p14:tracePt t="39086" x="8507413" y="2806700"/>
          <p14:tracePt t="39095" x="8491538" y="2790825"/>
          <p14:tracePt t="39103" x="8483600" y="2774950"/>
          <p14:tracePt t="39111" x="8483600" y="2767013"/>
          <p14:tracePt t="39118" x="8483600" y="2751138"/>
          <p14:tracePt t="39127" x="8475663" y="2751138"/>
          <p14:tracePt t="39134" x="8475663" y="2743200"/>
          <p14:tracePt t="39143" x="8467725" y="2735263"/>
          <p14:tracePt t="39150" x="8467725" y="2727325"/>
          <p14:tracePt t="39159" x="8467725" y="2711450"/>
          <p14:tracePt t="39167" x="8451850" y="2703513"/>
          <p14:tracePt t="39174" x="8443913" y="2679700"/>
          <p14:tracePt t="39182" x="8428038" y="2655888"/>
          <p14:tracePt t="39191" x="8412163" y="2624138"/>
          <p14:tracePt t="39199" x="8388350" y="2608263"/>
          <p14:tracePt t="39206" x="8380413" y="2592388"/>
          <p14:tracePt t="39214" x="8372475" y="2584450"/>
          <p14:tracePt t="39222" x="8372475" y="2576513"/>
          <p14:tracePt t="39366" x="8356600" y="2584450"/>
          <p14:tracePt t="39375" x="8316913" y="2608263"/>
          <p14:tracePt t="39382" x="8293100" y="2624138"/>
          <p14:tracePt t="39392" x="8269288" y="2640013"/>
          <p14:tracePt t="39398" x="8229600" y="2647950"/>
          <p14:tracePt t="39406" x="8189913" y="2671763"/>
          <p14:tracePt t="39414" x="8156575" y="2687638"/>
          <p14:tracePt t="39423" x="8116888" y="2703513"/>
          <p14:tracePt t="39430" x="8069263" y="2727325"/>
          <p14:tracePt t="39440" x="8037513" y="2743200"/>
          <p14:tracePt t="39446" x="7989888" y="2759075"/>
          <p14:tracePt t="39456" x="7942263" y="2774950"/>
          <p14:tracePt t="39463" x="7918450" y="2790825"/>
          <p14:tracePt t="39471" x="7902575" y="2798763"/>
          <p14:tracePt t="39479" x="7886700" y="2798763"/>
          <p14:tracePt t="39487" x="7886700" y="2806700"/>
          <p14:tracePt t="39543" x="7886700" y="2814638"/>
          <p14:tracePt t="39558" x="7878763" y="2822575"/>
          <p14:tracePt t="39566" x="7870825" y="2838450"/>
          <p14:tracePt t="39574" x="7854950" y="2870200"/>
          <p14:tracePt t="39582" x="7839075" y="2909888"/>
          <p14:tracePt t="39591" x="7821613" y="2943225"/>
          <p14:tracePt t="39598" x="7813675" y="2990850"/>
          <p14:tracePt t="39606" x="7813675" y="3046413"/>
          <p14:tracePt t="39614" x="7813675" y="3101975"/>
          <p14:tracePt t="39622" x="7813675" y="3149600"/>
          <p14:tracePt t="39631" x="7813675" y="3197225"/>
          <p14:tracePt t="39639" x="7821613" y="3221038"/>
          <p14:tracePt t="39646" x="7829550" y="3236913"/>
          <p14:tracePt t="39655" x="7829550" y="3252788"/>
          <p14:tracePt t="39663" x="7839075" y="3262313"/>
          <p14:tracePt t="39679" x="7839075" y="3270250"/>
          <p14:tracePt t="39734" x="7839075" y="3278188"/>
          <p14:tracePt t="39742" x="7839075" y="3286125"/>
          <p14:tracePt t="39750" x="7839075" y="3294063"/>
          <p14:tracePt t="39830" x="7847013" y="3294063"/>
          <p14:tracePt t="39838" x="7862888" y="3325813"/>
          <p14:tracePt t="39847" x="7878763" y="3357563"/>
          <p14:tracePt t="39854" x="7894638" y="3389313"/>
          <p14:tracePt t="39862" x="7894638" y="3413125"/>
          <p14:tracePt t="39870" x="7902575" y="3429000"/>
          <p14:tracePt t="39879" x="7910513" y="3436938"/>
          <p14:tracePt t="39897" x="7910513" y="3444875"/>
          <p14:tracePt t="40182" x="7910513" y="3436938"/>
          <p14:tracePt t="40198" x="7918450" y="3429000"/>
          <p14:tracePt t="40214" x="7918450" y="3421063"/>
          <p14:tracePt t="40503" x="7981950" y="3421063"/>
          <p14:tracePt t="40510" x="8053388" y="3421063"/>
          <p14:tracePt t="40518" x="8140700" y="3429000"/>
          <p14:tracePt t="40526" x="8221663" y="3436938"/>
          <p14:tracePt t="40534" x="8285163" y="3444875"/>
          <p14:tracePt t="40544" x="8340725" y="3460750"/>
          <p14:tracePt t="40550" x="8380413" y="3468688"/>
          <p14:tracePt t="40560" x="8404225" y="3468688"/>
          <p14:tracePt t="40567" x="8428038" y="3468688"/>
          <p14:tracePt t="40576" x="8435975" y="3476625"/>
          <p14:tracePt t="40598" x="8443913" y="3476625"/>
          <p14:tracePt t="44303" x="8420100" y="3468688"/>
          <p14:tracePt t="44310" x="8404225" y="3468688"/>
          <p14:tracePt t="44318" x="8396288" y="3460750"/>
          <p14:tracePt t="44342" x="8388350" y="3460750"/>
          <p14:tracePt t="44366" x="8380413" y="3460750"/>
          <p14:tracePt t="44400" x="8380413" y="3452813"/>
          <p14:tracePt t="44407" x="8372475" y="3444875"/>
          <p14:tracePt t="44415" x="8348663" y="3429000"/>
          <p14:tracePt t="44425" x="8332788" y="3421063"/>
          <p14:tracePt t="44430" x="8324850" y="3421063"/>
          <p14:tracePt t="44438" x="8324850" y="3413125"/>
          <p14:tracePt t="44446" x="8316913" y="3413125"/>
          <p14:tracePt t="44462" x="8316913" y="3405188"/>
          <p14:tracePt t="44471" x="8308975" y="3405188"/>
          <p14:tracePt t="44486" x="8308975" y="3397250"/>
          <p14:tracePt t="44502" x="8301038" y="3389313"/>
          <p14:tracePt t="44518" x="8301038" y="3373438"/>
          <p14:tracePt t="44535" x="8301038" y="3357563"/>
          <p14:tracePt t="44543" x="8301038" y="3349625"/>
          <p14:tracePt t="44550" x="8301038" y="3341688"/>
          <p14:tracePt t="44559" x="8301038" y="3325813"/>
          <p14:tracePt t="44567" x="8301038" y="3302000"/>
          <p14:tracePt t="44578" x="8301038" y="3278188"/>
          <p14:tracePt t="44582" x="8301038" y="3244850"/>
          <p14:tracePt t="44590" x="8301038" y="3213100"/>
          <p14:tracePt t="44598" x="8308975" y="3173413"/>
          <p14:tracePt t="44606" x="8316913" y="3141663"/>
          <p14:tracePt t="44614" x="8332788" y="3117850"/>
          <p14:tracePt t="44622" x="8340725" y="3078163"/>
          <p14:tracePt t="44631" x="8348663" y="3046413"/>
          <p14:tracePt t="44639" x="8356600" y="3022600"/>
          <p14:tracePt t="44646" x="8364538" y="2998788"/>
          <p14:tracePt t="44655" x="8372475" y="2982913"/>
          <p14:tracePt t="44663" x="8372475" y="2959100"/>
          <p14:tracePt t="44670" x="8380413" y="2943225"/>
          <p14:tracePt t="44679" x="8388350" y="2927350"/>
          <p14:tracePt t="44687" x="8396288" y="2919413"/>
          <p14:tracePt t="44696" x="8396288" y="2894013"/>
          <p14:tracePt t="44703" x="8396288" y="2886075"/>
          <p14:tracePt t="44710" x="8404225" y="2870200"/>
          <p14:tracePt t="44719" x="8404225" y="2854325"/>
          <p14:tracePt t="44726" x="8412163" y="2838450"/>
          <p14:tracePt t="44734" x="8412163" y="2830513"/>
          <p14:tracePt t="44743" x="8412163" y="2814638"/>
          <p14:tracePt t="44750" x="8412163" y="2798763"/>
          <p14:tracePt t="44758" x="8396288" y="2774950"/>
          <p14:tracePt t="44767" x="8380413" y="2751138"/>
          <p14:tracePt t="44774" x="8372475" y="2735263"/>
          <p14:tracePt t="44783" x="8348663" y="2719388"/>
          <p14:tracePt t="44790" x="8332788" y="2695575"/>
          <p14:tracePt t="44798" x="8324850" y="2687638"/>
          <p14:tracePt t="44806" x="8316913" y="2679700"/>
          <p14:tracePt t="44816" x="8308975" y="2679700"/>
          <p14:tracePt t="44822" x="8308975" y="2671763"/>
          <p14:tracePt t="44830" x="8301038" y="2663825"/>
          <p14:tracePt t="44839" x="8293100" y="2655888"/>
          <p14:tracePt t="44847" x="8277225" y="2647950"/>
          <p14:tracePt t="44854" x="8253413" y="2640013"/>
          <p14:tracePt t="44862" x="8229600" y="2624138"/>
          <p14:tracePt t="44871" x="8197850" y="2616200"/>
          <p14:tracePt t="44880" x="8172450" y="2608263"/>
          <p14:tracePt t="44886" x="8148638" y="2608263"/>
          <p14:tracePt t="44894" x="8132763" y="2608263"/>
          <p14:tracePt t="44902" x="8108950" y="2600325"/>
          <p14:tracePt t="44910" x="8077200" y="2600325"/>
          <p14:tracePt t="44919" x="8045450" y="2600325"/>
          <p14:tracePt t="44927" x="7997825" y="2600325"/>
          <p14:tracePt t="44935" x="7958138" y="2592388"/>
          <p14:tracePt t="44944" x="7926388" y="2592388"/>
          <p14:tracePt t="44951" x="7894638" y="2592388"/>
          <p14:tracePt t="44960" x="7870825" y="2592388"/>
          <p14:tracePt t="44966" x="7847013" y="2592388"/>
          <p14:tracePt t="44974" x="7829550" y="2592388"/>
          <p14:tracePt t="44990" x="7821613" y="2592388"/>
          <p14:tracePt t="44999" x="7805738" y="2592388"/>
          <p14:tracePt t="45007" x="7781925" y="2592388"/>
          <p14:tracePt t="45015" x="7758113" y="2608263"/>
          <p14:tracePt t="45023" x="7734300" y="2616200"/>
          <p14:tracePt t="45032" x="7718425" y="2616200"/>
          <p14:tracePt t="45040" x="7710488" y="2624138"/>
          <p14:tracePt t="45047" x="7702550" y="2624138"/>
          <p14:tracePt t="45054" x="7694613" y="2632075"/>
          <p14:tracePt t="45063" x="7694613" y="2640013"/>
          <p14:tracePt t="45071" x="7678738" y="2647950"/>
          <p14:tracePt t="45080" x="7670800" y="2663825"/>
          <p14:tracePt t="45086" x="7654925" y="2671763"/>
          <p14:tracePt t="45095" x="7646988" y="2687638"/>
          <p14:tracePt t="45102" x="7639050" y="2695575"/>
          <p14:tracePt t="45110" x="7631113" y="2711450"/>
          <p14:tracePt t="45118" x="7623175" y="2727325"/>
          <p14:tracePt t="45127" x="7623175" y="2751138"/>
          <p14:tracePt t="45134" x="7607300" y="2782888"/>
          <p14:tracePt t="45142" x="7607300" y="2806700"/>
          <p14:tracePt t="45150" x="7599363" y="2830513"/>
          <p14:tracePt t="45159" x="7591425" y="2854325"/>
          <p14:tracePt t="45166" x="7583488" y="2878138"/>
          <p14:tracePt t="45174" x="7583488" y="2901950"/>
          <p14:tracePt t="45182" x="7575550" y="2927350"/>
          <p14:tracePt t="45190" x="7575550" y="2943225"/>
          <p14:tracePt t="45199" x="7575550" y="2967038"/>
          <p14:tracePt t="45208" x="7575550" y="2974975"/>
          <p14:tracePt t="45214" x="7575550" y="2998788"/>
          <p14:tracePt t="45223" x="7575550" y="3006725"/>
          <p14:tracePt t="45232" x="7575550" y="3022600"/>
          <p14:tracePt t="45241" x="7575550" y="3030538"/>
          <p14:tracePt t="45246" x="7575550" y="3054350"/>
          <p14:tracePt t="45254" x="7575550" y="3078163"/>
          <p14:tracePt t="45262" x="7583488" y="3101975"/>
          <p14:tracePt t="45270" x="7583488" y="3125788"/>
          <p14:tracePt t="45278" x="7591425" y="3157538"/>
          <p14:tracePt t="45286" x="7599363" y="3181350"/>
          <p14:tracePt t="45295" x="7599363" y="3205163"/>
          <p14:tracePt t="45302" x="7615238" y="3252788"/>
          <p14:tracePt t="45310" x="7639050" y="3286125"/>
          <p14:tracePt t="45318" x="7662863" y="3333750"/>
          <p14:tracePt t="45326" x="7686675" y="3373438"/>
          <p14:tracePt t="45334" x="7702550" y="3397250"/>
          <p14:tracePt t="45342" x="7718425" y="3421063"/>
          <p14:tracePt t="45382" x="7718425" y="3429000"/>
          <p14:tracePt t="45439" x="7726363" y="3429000"/>
          <p14:tracePt t="45446" x="7734300" y="3429000"/>
          <p14:tracePt t="45454" x="7742238" y="3436938"/>
          <p14:tracePt t="45462" x="7750175" y="3444875"/>
          <p14:tracePt t="45470" x="7766050" y="3444875"/>
          <p14:tracePt t="45494" x="7773988" y="3444875"/>
          <p14:tracePt t="45543" x="7773988" y="3452813"/>
          <p14:tracePt t="45550" x="7781925" y="3452813"/>
          <p14:tracePt t="45558" x="7789863" y="3460750"/>
          <p14:tracePt t="45574" x="7797800" y="3460750"/>
          <p14:tracePt t="45590" x="7805738" y="3460750"/>
          <p14:tracePt t="45598" x="7813675" y="3460750"/>
          <p14:tracePt t="45607" x="7839075" y="3468688"/>
          <p14:tracePt t="45614" x="7902575" y="3468688"/>
          <p14:tracePt t="45623" x="7989888" y="3476625"/>
          <p14:tracePt t="45630" x="8108950" y="3492500"/>
          <p14:tracePt t="45639" x="8229600" y="3516313"/>
          <p14:tracePt t="45646" x="8356600" y="3540125"/>
          <p14:tracePt t="45655" x="8435975" y="3556000"/>
          <p14:tracePt t="45662" x="8451850" y="3556000"/>
          <p14:tracePt t="45735" x="8451850" y="3548063"/>
          <p14:tracePt t="45742" x="8451850" y="3532188"/>
          <p14:tracePt t="45751" x="8451850" y="3516313"/>
          <p14:tracePt t="45760" x="8451850" y="3492500"/>
          <p14:tracePt t="45771" x="8443913" y="3468688"/>
          <p14:tracePt t="45774" x="8435975" y="3444875"/>
          <p14:tracePt t="45782" x="8412163" y="3421063"/>
          <p14:tracePt t="45791" x="8404225" y="3389313"/>
          <p14:tracePt t="45798" x="8388350" y="3357563"/>
          <p14:tracePt t="45806" x="8372475" y="3325813"/>
          <p14:tracePt t="45814" x="8356600" y="3302000"/>
          <p14:tracePt t="45822" x="8348663" y="3286125"/>
          <p14:tracePt t="45830" x="8340725" y="3270250"/>
          <p14:tracePt t="45839" x="8340725" y="3252788"/>
          <p14:tracePt t="45847" x="8340725" y="3236913"/>
          <p14:tracePt t="45863" x="8340725" y="3228975"/>
          <p14:tracePt t="45870" x="8340725" y="3221038"/>
          <p14:tracePt t="45881" x="8340725" y="3213100"/>
          <p14:tracePt t="45886" x="8332788" y="3197225"/>
          <p14:tracePt t="45894" x="8332788" y="3189288"/>
          <p14:tracePt t="45902" x="8332788" y="3181350"/>
          <p14:tracePt t="45910" x="8324850" y="3165475"/>
          <p14:tracePt t="45918" x="8324850" y="3149600"/>
          <p14:tracePt t="45926" x="8324850" y="3133725"/>
          <p14:tracePt t="45934" x="8324850" y="3117850"/>
          <p14:tracePt t="45942" x="8324850" y="3101975"/>
          <p14:tracePt t="45950" x="8324850" y="3078163"/>
          <p14:tracePt t="45958" x="8324850" y="3062288"/>
          <p14:tracePt t="45967" x="8324850" y="3038475"/>
          <p14:tracePt t="45974" x="8324850" y="3022600"/>
          <p14:tracePt t="45982" x="8324850" y="3006725"/>
          <p14:tracePt t="45990" x="8324850" y="2998788"/>
          <p14:tracePt t="45998" x="8324850" y="2990850"/>
          <p14:tracePt t="46007" x="8324850" y="2967038"/>
          <p14:tracePt t="46014" x="8324850" y="2959100"/>
          <p14:tracePt t="46022" x="8324850" y="2943225"/>
          <p14:tracePt t="46030" x="8324850" y="2935288"/>
          <p14:tracePt t="46038" x="8324850" y="2919413"/>
          <p14:tracePt t="46048" x="8324850" y="2901950"/>
          <p14:tracePt t="46055" x="8324850" y="2894013"/>
          <p14:tracePt t="46063" x="8324850" y="2886075"/>
          <p14:tracePt t="46070" x="8324850" y="2878138"/>
          <p14:tracePt t="46080" x="8324850" y="2854325"/>
          <p14:tracePt t="46086" x="8324850" y="2846388"/>
          <p14:tracePt t="46094" x="8324850" y="2830513"/>
          <p14:tracePt t="46103" x="8316913" y="2814638"/>
          <p14:tracePt t="46111" x="8308975" y="2790825"/>
          <p14:tracePt t="46119" x="8285163" y="2759075"/>
          <p14:tracePt t="46128" x="8269288" y="2735263"/>
          <p14:tracePt t="46134" x="8245475" y="2703513"/>
          <p14:tracePt t="46143" x="8229600" y="2687638"/>
          <p14:tracePt t="46151" x="8205788" y="2663825"/>
          <p14:tracePt t="46159" x="8205788" y="2655888"/>
          <p14:tracePt t="46166" x="8189913" y="2647950"/>
          <p14:tracePt t="46263" x="8189913" y="2640013"/>
          <p14:tracePt t="46278" x="8180388" y="2640013"/>
          <p14:tracePt t="46286" x="8172450" y="2640013"/>
          <p14:tracePt t="46294" x="8164513" y="2640013"/>
          <p14:tracePt t="46302" x="8156575" y="2640013"/>
          <p14:tracePt t="46310" x="8148638" y="2640013"/>
          <p14:tracePt t="46318" x="8140700" y="2640013"/>
          <p14:tracePt t="46326" x="8132763" y="2640013"/>
          <p14:tracePt t="46334" x="8124825" y="2640013"/>
          <p14:tracePt t="46343" x="8101013" y="2640013"/>
          <p14:tracePt t="46350" x="8069263" y="2655888"/>
          <p14:tracePt t="46360" x="8045450" y="2663825"/>
          <p14:tracePt t="46366" x="8021638" y="2679700"/>
          <p14:tracePt t="46374" x="8005763" y="2695575"/>
          <p14:tracePt t="46382" x="7966075" y="2711450"/>
          <p14:tracePt t="46392" x="7942263" y="2735263"/>
          <p14:tracePt t="46398" x="7910513" y="2751138"/>
          <p14:tracePt t="46406" x="7854950" y="2774950"/>
          <p14:tracePt t="46414" x="7789863" y="2806700"/>
          <p14:tracePt t="46423" x="7670800" y="2822575"/>
          <p14:tracePt t="46430" x="7504113" y="2846388"/>
          <p14:tracePt t="46438" x="7367588" y="2854325"/>
          <p14:tracePt t="46446" x="7232650" y="2862263"/>
          <p14:tracePt t="46456" x="7135813" y="2878138"/>
          <p14:tracePt t="46463" x="7080250" y="2886075"/>
          <p14:tracePt t="46471" x="7032625" y="2894013"/>
          <p14:tracePt t="46479" x="7032625" y="2901950"/>
          <p14:tracePt t="46487" x="7024688" y="2901950"/>
          <p14:tracePt t="46639" x="7024688" y="2909888"/>
          <p14:tracePt t="46646" x="7024688" y="2951163"/>
          <p14:tracePt t="46655" x="7032625" y="2967038"/>
          <p14:tracePt t="46662" x="7048500" y="2998788"/>
          <p14:tracePt t="46671" x="7056438" y="3022600"/>
          <p14:tracePt t="46680" x="7064375" y="3054350"/>
          <p14:tracePt t="46689" x="7072313" y="3094038"/>
          <p14:tracePt t="46694" x="7088188" y="3125788"/>
          <p14:tracePt t="46703" x="7096125" y="3173413"/>
          <p14:tracePt t="46710" x="7112000" y="3205163"/>
          <p14:tracePt t="46719" x="7119938" y="3244850"/>
          <p14:tracePt t="46726" x="7119938" y="3270250"/>
          <p14:tracePt t="46734" x="7127875" y="3286125"/>
          <p14:tracePt t="46743" x="7135813" y="3294063"/>
          <p14:tracePt t="46750" x="7135813" y="3309938"/>
          <p14:tracePt t="46768" x="7135813" y="3317875"/>
          <p14:tracePt t="46774" x="7145338" y="3317875"/>
          <p14:tracePt t="46782" x="7153275" y="3333750"/>
          <p14:tracePt t="46790" x="7161213" y="3357563"/>
          <p14:tracePt t="46798" x="7177088" y="3373438"/>
          <p14:tracePt t="46807" x="7177088" y="3381375"/>
          <p14:tracePt t="46814" x="7192963" y="3397250"/>
          <p14:tracePt t="46822" x="7192963" y="3405188"/>
          <p14:tracePt t="46839" x="7200900" y="3413125"/>
          <p14:tracePt t="46847" x="7208838" y="3421063"/>
          <p14:tracePt t="46895" x="7208838" y="3429000"/>
          <p14:tracePt t="46910" x="7216775" y="3429000"/>
          <p14:tracePt t="46918" x="7224713" y="3444875"/>
          <p14:tracePt t="46926" x="7240588" y="3460750"/>
          <p14:tracePt t="46934" x="7240588" y="3468688"/>
          <p14:tracePt t="46942" x="7248525" y="3468688"/>
          <p14:tracePt t="46951" x="7248525" y="3476625"/>
          <p14:tracePt t="46966" x="7256463" y="3492500"/>
          <p14:tracePt t="46975" x="7264400" y="3500438"/>
          <p14:tracePt t="46991" x="7272338" y="3508375"/>
          <p14:tracePt t="46998" x="7272338" y="3516313"/>
          <p14:tracePt t="47006" x="7280275" y="3516313"/>
          <p14:tracePt t="47286" x="7280275" y="3524250"/>
          <p14:tracePt t="47295" x="7280275" y="3540125"/>
          <p14:tracePt t="47302" x="7280275" y="3548063"/>
          <p14:tracePt t="47310" x="7280275" y="3556000"/>
          <p14:tracePt t="47326" x="7280275" y="3563938"/>
          <p14:tracePt t="47462" x="7280275" y="3579813"/>
          <p14:tracePt t="47470" x="7280275" y="3595688"/>
          <p14:tracePt t="47487" x="7280275" y="3605213"/>
          <p14:tracePt t="47542" x="7280275" y="3613150"/>
          <p14:tracePt t="47551" x="7280275" y="3621088"/>
          <p14:tracePt t="47575" x="7280275" y="3629025"/>
          <p14:tracePt t="47583" x="7280275" y="3636963"/>
          <p14:tracePt t="47590" x="7280275" y="3644900"/>
          <p14:tracePt t="47598" x="7280275" y="3660775"/>
          <p14:tracePt t="47607" x="7288213" y="3676650"/>
          <p14:tracePt t="47614" x="7296150" y="3676650"/>
          <p14:tracePt t="47630" x="7296150" y="3684588"/>
          <p14:tracePt t="47886" x="7304088" y="3684588"/>
          <p14:tracePt t="47903" x="7312025" y="3684588"/>
          <p14:tracePt t="47910" x="7319963" y="3684588"/>
          <p14:tracePt t="47958" x="7327900" y="3684588"/>
          <p14:tracePt t="48103" x="7327900" y="3676650"/>
          <p14:tracePt t="48111" x="7335838" y="3660775"/>
          <p14:tracePt t="48119" x="7343775" y="3660775"/>
          <p14:tracePt t="48128" x="7343775" y="3652838"/>
          <p14:tracePt t="48143" x="7343775" y="3644900"/>
          <p14:tracePt t="48159" x="7343775" y="3636963"/>
          <p14:tracePt t="56190" x="7359650" y="3621088"/>
          <p14:tracePt t="56198" x="7407275" y="3571875"/>
          <p14:tracePt t="56207" x="7431088" y="3563938"/>
          <p14:tracePt t="56214" x="7439025" y="3556000"/>
          <p14:tracePt t="56222" x="7454900" y="3548063"/>
          <p14:tracePt t="56230" x="7478713" y="3540125"/>
          <p14:tracePt t="56239" x="7496175" y="3524250"/>
          <p14:tracePt t="56246" x="7519988" y="3516313"/>
          <p14:tracePt t="56255" x="7535863" y="3516313"/>
          <p14:tracePt t="56263" x="7543800" y="3516313"/>
          <p14:tracePt t="56270" x="7551738" y="3516313"/>
          <p14:tracePt t="56343" x="7559675" y="3516313"/>
          <p14:tracePt t="56470" x="7567613" y="3516313"/>
          <p14:tracePt t="58462" x="7559675" y="3516313"/>
          <p14:tracePt t="60760" x="7559675" y="3500438"/>
          <p14:tracePt t="60769" x="7567613" y="3500438"/>
          <p14:tracePt t="60774" x="7575550" y="3500438"/>
          <p14:tracePt t="61294" x="7662863" y="3508375"/>
          <p14:tracePt t="61303" x="7805738" y="3524250"/>
          <p14:tracePt t="61311" x="7974013" y="3556000"/>
          <p14:tracePt t="61319" x="8116888" y="3579813"/>
          <p14:tracePt t="61326" x="8221663" y="3587750"/>
          <p14:tracePt t="61334" x="8308975" y="3595688"/>
          <p14:tracePt t="61342" x="8364538" y="3595688"/>
          <p14:tracePt t="61350" x="8388350" y="3595688"/>
          <p14:tracePt t="61359" x="8404225" y="3595688"/>
          <p14:tracePt t="61414" x="8404225" y="3587750"/>
          <p14:tracePt t="61426" x="8372475" y="3563938"/>
          <p14:tracePt t="61431" x="8356600" y="3548063"/>
          <p14:tracePt t="61559" x="8348663" y="3548063"/>
          <p14:tracePt t="61566" x="8340725" y="3540125"/>
          <p14:tracePt t="61574" x="8340725" y="3532188"/>
          <p14:tracePt t="61590" x="8332788" y="3524250"/>
          <p14:tracePt t="61614" x="8324850" y="3524250"/>
          <p14:tracePt t="61646" x="8324850" y="3516313"/>
          <p14:tracePt t="61654" x="8316913" y="3516313"/>
          <p14:tracePt t="61671" x="8308975" y="3508375"/>
          <p14:tracePt t="61678" x="8301038" y="3508375"/>
          <p14:tracePt t="61694" x="8301038" y="3500438"/>
          <p14:tracePt t="62534" x="8293100" y="3500438"/>
          <p14:tracePt t="62559" x="8285163" y="3500438"/>
          <p14:tracePt t="62566" x="8285163" y="3492500"/>
          <p14:tracePt t="62575" x="8277225" y="3492500"/>
          <p14:tracePt t="62582" x="8269288" y="3492500"/>
          <p14:tracePt t="62591" x="8269288" y="3484563"/>
          <p14:tracePt t="62599" x="8261350" y="3484563"/>
          <p14:tracePt t="62607" x="8261350" y="3468688"/>
          <p14:tracePt t="62615" x="8253413" y="3468688"/>
          <p14:tracePt t="62623" x="8245475" y="3460750"/>
          <p14:tracePt t="62648" x="8245475" y="3452813"/>
          <p14:tracePt t="62654" x="8245475" y="3444875"/>
          <p14:tracePt t="62862" x="8237538" y="3444875"/>
          <p14:tracePt t="62880" x="8229600" y="3436938"/>
          <p14:tracePt t="62886" x="8213725" y="3421063"/>
          <p14:tracePt t="62894" x="8205788" y="3413125"/>
          <p14:tracePt t="62902" x="8197850" y="3413125"/>
          <p14:tracePt t="62910" x="8189913" y="3413125"/>
          <p14:tracePt t="62918" x="8189913" y="3405188"/>
          <p14:tracePt t="62926" x="8180388" y="3405188"/>
          <p14:tracePt t="62966" x="8172450" y="3405188"/>
          <p14:tracePt t="62998" x="8164513" y="3405188"/>
          <p14:tracePt t="63007" x="8164513" y="3413125"/>
          <p14:tracePt t="63014" x="8156575" y="3421063"/>
          <p14:tracePt t="63022" x="8156575" y="3429000"/>
          <p14:tracePt t="63038" x="8148638" y="3436938"/>
          <p14:tracePt t="63054" x="8140700" y="3444875"/>
          <p14:tracePt t="63182" x="8132763" y="3444875"/>
          <p14:tracePt t="63190" x="8124825" y="3444875"/>
          <p14:tracePt t="63198" x="8108950" y="3444875"/>
          <p14:tracePt t="63206" x="8085138" y="3444875"/>
          <p14:tracePt t="63214" x="8069263" y="3436938"/>
          <p14:tracePt t="63222" x="8045450" y="3436938"/>
          <p14:tracePt t="63230" x="8021638" y="3429000"/>
          <p14:tracePt t="63238" x="8005763" y="3429000"/>
          <p14:tracePt t="63246" x="7997825" y="3429000"/>
          <p14:tracePt t="63254" x="7989888" y="3429000"/>
          <p14:tracePt t="63303" x="7989888" y="3421063"/>
          <p14:tracePt t="63311" x="7974013" y="3413125"/>
          <p14:tracePt t="63318" x="7942263" y="3397250"/>
          <p14:tracePt t="63326" x="7910513" y="3381375"/>
          <p14:tracePt t="63334" x="7878763" y="3365500"/>
          <p14:tracePt t="63342" x="7854950" y="3357563"/>
          <p14:tracePt t="63350" x="7829550" y="3341688"/>
          <p14:tracePt t="63358" x="7805738" y="3333750"/>
          <p14:tracePt t="63367" x="7773988" y="3317875"/>
          <p14:tracePt t="63375" x="7758113" y="3302000"/>
          <p14:tracePt t="63382" x="7742238" y="3294063"/>
          <p14:tracePt t="63393" x="7726363" y="3278188"/>
          <p14:tracePt t="63399" x="7702550" y="3270250"/>
          <p14:tracePt t="63408" x="7694613" y="3262313"/>
          <p14:tracePt t="63415" x="7678738" y="3252788"/>
          <p14:tracePt t="63425" x="7670800" y="3244850"/>
          <p14:tracePt t="63446" x="7662863" y="3236913"/>
          <p14:tracePt t="63455" x="7646988" y="3228975"/>
          <p14:tracePt t="63463" x="7631113" y="3221038"/>
          <p14:tracePt t="63471" x="7615238" y="3213100"/>
          <p14:tracePt t="63479" x="7583488" y="3205163"/>
          <p14:tracePt t="63487" x="7567613" y="3197225"/>
          <p14:tracePt t="63494" x="7551738" y="3181350"/>
          <p14:tracePt t="63502" x="7543800" y="3181350"/>
          <p14:tracePt t="63510" x="7527925" y="3181350"/>
          <p14:tracePt t="63543" x="7527925" y="3173413"/>
          <p14:tracePt t="63607" x="7527925" y="3157538"/>
          <p14:tracePt t="63614" x="7527925" y="3125788"/>
          <p14:tracePt t="63623" x="7527925" y="3101975"/>
          <p14:tracePt t="63630" x="7527925" y="3078163"/>
          <p14:tracePt t="63639" x="7527925" y="3054350"/>
          <p14:tracePt t="63646" x="7527925" y="3030538"/>
          <p14:tracePt t="63655" x="7527925" y="3006725"/>
          <p14:tracePt t="63662" x="7527925" y="2990850"/>
          <p14:tracePt t="63671" x="7527925" y="2974975"/>
          <p14:tracePt t="63678" x="7527925" y="2967038"/>
          <p14:tracePt t="63687" x="7527925" y="2951163"/>
          <p14:tracePt t="63694" x="7527925" y="2943225"/>
          <p14:tracePt t="63702" x="7527925" y="2935288"/>
          <p14:tracePt t="63720" x="7527925" y="2927350"/>
          <p14:tracePt t="63726" x="7527925" y="2919413"/>
          <p14:tracePt t="63735" x="7527925" y="2909888"/>
          <p14:tracePt t="63742" x="7527925" y="2894013"/>
          <p14:tracePt t="63750" x="7527925" y="2878138"/>
          <p14:tracePt t="63759" x="7527925" y="2870200"/>
          <p14:tracePt t="63768" x="7527925" y="2862263"/>
          <p14:tracePt t="63775" x="7527925" y="2854325"/>
          <p14:tracePt t="63783" x="7527925" y="2838450"/>
          <p14:tracePt t="63790" x="7527925" y="2830513"/>
          <p14:tracePt t="63798" x="7527925" y="2822575"/>
          <p14:tracePt t="63807" x="7527925" y="2798763"/>
          <p14:tracePt t="63822" x="7527925" y="2790825"/>
          <p14:tracePt t="63847" x="7527925" y="2782888"/>
          <p14:tracePt t="63879" x="7535863" y="2767013"/>
          <p14:tracePt t="63894" x="7543800" y="2759075"/>
          <p14:tracePt t="63910" x="7543800" y="2743200"/>
          <p14:tracePt t="63926" x="7551738" y="2735263"/>
          <p14:tracePt t="63935" x="7551738" y="2727325"/>
          <p14:tracePt t="63943" x="7559675" y="2719388"/>
          <p14:tracePt t="63951" x="7567613" y="2711450"/>
          <p14:tracePt t="63958" x="7591425" y="2703513"/>
          <p14:tracePt t="63967" x="7599363" y="2687638"/>
          <p14:tracePt t="63974" x="7615238" y="2687638"/>
          <p14:tracePt t="63982" x="7631113" y="2679700"/>
          <p14:tracePt t="63990" x="7646988" y="2671763"/>
          <p14:tracePt t="63998" x="7662863" y="2671763"/>
          <p14:tracePt t="64006" x="7686675" y="2671763"/>
          <p14:tracePt t="64014" x="7710488" y="2671763"/>
          <p14:tracePt t="64022" x="7726363" y="2671763"/>
          <p14:tracePt t="64030" x="7750175" y="2671763"/>
          <p14:tracePt t="64038" x="7766050" y="2671763"/>
          <p14:tracePt t="64047" x="7789863" y="2671763"/>
          <p14:tracePt t="64054" x="7813675" y="2671763"/>
          <p14:tracePt t="64062" x="7829550" y="2671763"/>
          <p14:tracePt t="64071" x="7847013" y="2671763"/>
          <p14:tracePt t="64081" x="7854950" y="2671763"/>
          <p14:tracePt t="64103" x="7862888" y="2671763"/>
          <p14:tracePt t="64158" x="7870825" y="2671763"/>
          <p14:tracePt t="64166" x="7878763" y="2671763"/>
          <p14:tracePt t="64190" x="7886700" y="2671763"/>
          <p14:tracePt t="64247" x="7902575" y="2679700"/>
          <p14:tracePt t="64255" x="7926388" y="2687638"/>
          <p14:tracePt t="64263" x="7958138" y="2711450"/>
          <p14:tracePt t="64270" x="7981950" y="2727325"/>
          <p14:tracePt t="64279" x="8005763" y="2743200"/>
          <p14:tracePt t="64287" x="8029575" y="2759075"/>
          <p14:tracePt t="64294" x="8037513" y="2767013"/>
          <p14:tracePt t="64302" x="8053388" y="2774950"/>
          <p14:tracePt t="64318" x="8061325" y="2782888"/>
          <p14:tracePt t="64407" x="8077200" y="2798763"/>
          <p14:tracePt t="64415" x="8085138" y="2838450"/>
          <p14:tracePt t="64424" x="8101013" y="2854325"/>
          <p14:tracePt t="64430" x="8108950" y="2878138"/>
          <p14:tracePt t="64438" x="8124825" y="2901950"/>
          <p14:tracePt t="64446" x="8132763" y="2927350"/>
          <p14:tracePt t="64455" x="8140700" y="2935288"/>
          <p14:tracePt t="64462" x="8140700" y="2943225"/>
          <p14:tracePt t="64470" x="8148638" y="2959100"/>
          <p14:tracePt t="64479" x="8148638" y="2967038"/>
          <p14:tracePt t="64494" x="8148638" y="2974975"/>
          <p14:tracePt t="64518" x="8148638" y="2982913"/>
          <p14:tracePt t="64542" x="8148638" y="2990850"/>
          <p14:tracePt t="64550" x="8148638" y="3006725"/>
          <p14:tracePt t="64559" x="8148638" y="3022600"/>
          <p14:tracePt t="64566" x="8148638" y="3038475"/>
          <p14:tracePt t="64574" x="8148638" y="3054350"/>
          <p14:tracePt t="64582" x="8148638" y="3070225"/>
          <p14:tracePt t="64591" x="8148638" y="3094038"/>
          <p14:tracePt t="64599" x="8148638" y="3109913"/>
          <p14:tracePt t="64607" x="8148638" y="3125788"/>
          <p14:tracePt t="64614" x="8140700" y="3141663"/>
          <p14:tracePt t="64622" x="8140700" y="3149600"/>
          <p14:tracePt t="64638" x="8140700" y="3157538"/>
          <p14:tracePt t="64654" x="8132763" y="3165475"/>
          <p14:tracePt t="64702" x="8132763" y="3181350"/>
          <p14:tracePt t="64710" x="8124825" y="3189288"/>
          <p14:tracePt t="64720" x="8108950" y="3205163"/>
          <p14:tracePt t="64726" x="8108950" y="3221038"/>
          <p14:tracePt t="64734" x="8101013" y="3236913"/>
          <p14:tracePt t="64742" x="8085138" y="3244850"/>
          <p14:tracePt t="64751" x="8085138" y="3262313"/>
          <p14:tracePt t="64758" x="8085138" y="3270250"/>
          <p14:tracePt t="64767" x="8077200" y="3270250"/>
          <p14:tracePt t="64782" x="8077200" y="3278188"/>
          <p14:tracePt t="64847" x="8077200" y="3286125"/>
          <p14:tracePt t="64902" x="8069263" y="3286125"/>
          <p14:tracePt t="64918" x="8061325" y="3286125"/>
          <p14:tracePt t="64934" x="8053388" y="3286125"/>
          <p14:tracePt t="64959" x="8045450" y="3286125"/>
          <p14:tracePt t="64974" x="8037513" y="3286125"/>
          <p14:tracePt t="64990" x="8029575" y="3286125"/>
          <p14:tracePt t="65007" x="8021638" y="3286125"/>
          <p14:tracePt t="65070" x="8013700" y="3286125"/>
          <p14:tracePt t="65087" x="7997825" y="3286125"/>
          <p14:tracePt t="65103" x="7989888" y="3286125"/>
          <p14:tracePt t="65111" x="7981950" y="3286125"/>
          <p14:tracePt t="65135" x="7974013" y="3286125"/>
          <p14:tracePt t="65294" x="7974013" y="3278188"/>
          <p14:tracePt t="65310" x="7974013" y="3270250"/>
          <p14:tracePt t="90782" x="8108950" y="3236913"/>
          <p14:tracePt t="90790" x="8229600" y="3189288"/>
          <p14:tracePt t="90798" x="8324850" y="3165475"/>
          <p14:tracePt t="90807" x="8388350" y="3141663"/>
          <p14:tracePt t="90815" x="8428038" y="3125788"/>
          <p14:tracePt t="90822" x="8443913" y="3117850"/>
          <p14:tracePt t="90831" x="8451850" y="3117850"/>
          <p14:tracePt t="90902" x="8428038" y="3117850"/>
          <p14:tracePt t="90910" x="8420100" y="3125788"/>
          <p14:tracePt t="90934" x="8412163" y="3125788"/>
          <p14:tracePt t="90998" x="8412163" y="3109913"/>
          <p14:tracePt t="91007" x="8412163" y="3101975"/>
          <p14:tracePt t="91014" x="8412163" y="3094038"/>
          <p14:tracePt t="91031" x="8412163" y="3086100"/>
          <p14:tracePt t="91086" x="8435975" y="3086100"/>
          <p14:tracePt t="91095" x="8475663" y="3094038"/>
          <p14:tracePt t="91102" x="8491538" y="3094038"/>
          <p14:tracePt t="92182" x="8556625" y="3094038"/>
          <p14:tracePt t="92191" x="8636000" y="3094038"/>
          <p14:tracePt t="92198" x="8747125" y="3094038"/>
          <p14:tracePt t="92206" x="8874125" y="3094038"/>
          <p14:tracePt t="92214" x="9050338" y="3094038"/>
          <p14:tracePt t="92222" x="9224963" y="3094038"/>
          <p14:tracePt t="92230" x="9480550" y="3094038"/>
          <p14:tracePt t="92239" x="9759950" y="3094038"/>
          <p14:tracePt t="92246" x="10007600" y="3070225"/>
          <p14:tracePt t="92254" x="10253663" y="3038475"/>
          <p14:tracePt t="92262" x="10406063" y="3006725"/>
          <p14:tracePt t="92270" x="10541000" y="2967038"/>
          <p14:tracePt t="92279" x="10596563" y="2943225"/>
          <p14:tracePt t="92286" x="10629900" y="2919413"/>
          <p14:tracePt t="92294" x="10653713" y="2901950"/>
          <p14:tracePt t="92302" x="10661650" y="2894013"/>
          <p14:tracePt t="92311" x="10677525" y="2878138"/>
          <p14:tracePt t="92318" x="10717213" y="2870200"/>
          <p14:tracePt t="92326" x="10788650" y="2854325"/>
          <p14:tracePt t="92334" x="10980738" y="2854325"/>
          <p14:tracePt t="92342" x="11347450" y="2854325"/>
          <p14:tracePt t="92350" x="11833225" y="2894013"/>
          <p14:tracePt t="92398" x="82550" y="3175000"/>
          <p14:tracePt t="92411" x="139700" y="3162300"/>
          <p14:tracePt t="92428" x="184150" y="3130550"/>
          <p14:tracePt t="92445" x="190500" y="3124200"/>
          <p14:tracePt t="92461" x="196850" y="3117850"/>
          <p14:tracePt t="92495" x="196850" y="3111500"/>
          <p14:tracePt t="92568" x="190500" y="3111500"/>
          <p14:tracePt t="92574" x="184150" y="3111500"/>
          <p14:tracePt t="92582" x="165100" y="3111500"/>
          <p14:tracePt t="92594" x="146050" y="3117850"/>
          <p14:tracePt t="92611" x="69850" y="3124200"/>
        </p14:tracePtLst>
      </p14:laserTraceLst>
    </p:ext>
  </p:extLs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873" name="Rectangle 75">
            <a:extLst>
              <a:ext uri="{FF2B5EF4-FFF2-40B4-BE49-F238E27FC236}">
                <a16:creationId xmlns:a16="http://schemas.microsoft.com/office/drawing/2014/main" id="{3CFF4D9B-092D-4E31-B415-67AA1A8F3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866" name="Rectangle 4"/>
          <p:cNvSpPr>
            <a:spLocks noGrp="1" noChangeArrowheads="1"/>
          </p:cNvSpPr>
          <p:nvPr>
            <p:ph type="title"/>
          </p:nvPr>
        </p:nvSpPr>
        <p:spPr>
          <a:xfrm>
            <a:off x="6728459" y="634946"/>
            <a:ext cx="4821283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/>
              <a:t>EPG – detail</a:t>
            </a:r>
          </a:p>
        </p:txBody>
      </p:sp>
      <p:sp>
        <p:nvSpPr>
          <p:cNvPr id="164874" name="Rectangle 77">
            <a:extLst>
              <a:ext uri="{FF2B5EF4-FFF2-40B4-BE49-F238E27FC236}">
                <a16:creationId xmlns:a16="http://schemas.microsoft.com/office/drawing/2014/main" id="{AFF010C7-DBA0-4BEA-8127-D98B3C495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1733"/>
            <a:ext cx="3057906" cy="34082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4869" name="EPG_say_party_again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336" y="978109"/>
            <a:ext cx="2784700" cy="209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5" name="Rectangle 79">
            <a:extLst>
              <a:ext uri="{FF2B5EF4-FFF2-40B4-BE49-F238E27FC236}">
                <a16:creationId xmlns:a16="http://schemas.microsoft.com/office/drawing/2014/main" id="{AB3F7903-DCC6-4A75-812C-AD615867D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061" y="321733"/>
            <a:ext cx="2583939" cy="1955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876" name="Straight Connector 81">
            <a:extLst>
              <a:ext uri="{FF2B5EF4-FFF2-40B4-BE49-F238E27FC236}">
                <a16:creationId xmlns:a16="http://schemas.microsoft.com/office/drawing/2014/main" id="{4F3B621D-F9C6-42F6-84B0-3D9FD0084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40096" y="2085703"/>
            <a:ext cx="4114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877" name="Rectangle 83">
            <a:extLst>
              <a:ext uri="{FF2B5EF4-FFF2-40B4-BE49-F238E27FC236}">
                <a16:creationId xmlns:a16="http://schemas.microsoft.com/office/drawing/2014/main" id="{BB8D47C5-D352-4D69-B867-9F174984C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879167"/>
            <a:ext cx="3057906" cy="2104612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4867" name="Picture 8" descr="EPG plate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4"/>
          <a:stretch>
            <a:fillRect/>
          </a:stretch>
        </p:blipFill>
        <p:spPr>
          <a:xfrm>
            <a:off x="486154" y="4013574"/>
            <a:ext cx="2729065" cy="1819377"/>
          </a:xfrm>
          <a:prstGeom prst="rect">
            <a:avLst/>
          </a:prstGeom>
        </p:spPr>
      </p:pic>
      <p:sp>
        <p:nvSpPr>
          <p:cNvPr id="164878" name="Rectangle 85">
            <a:extLst>
              <a:ext uri="{FF2B5EF4-FFF2-40B4-BE49-F238E27FC236}">
                <a16:creationId xmlns:a16="http://schemas.microsoft.com/office/drawing/2014/main" id="{145976C6-67F4-4883-A2A8-3C687B7ED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8588" y="2451014"/>
            <a:ext cx="2567411" cy="353276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4868" name="Picture 12" descr="EPG /s/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4752" y="3069855"/>
            <a:ext cx="2295082" cy="229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1" name="TextBox 1"/>
          <p:cNvSpPr txBox="1">
            <a:spLocks noChangeArrowheads="1"/>
          </p:cNvSpPr>
          <p:nvPr/>
        </p:nvSpPr>
        <p:spPr bwMode="auto">
          <a:xfrm>
            <a:off x="6728459" y="2198914"/>
            <a:ext cx="4821283" cy="36701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45720" rIns="0" bIns="45720" rtlCol="0">
            <a:norm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https://youtu.be/O_IRgP-iUuE</a:t>
            </a:r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64879" name="Rectangle 87">
            <a:extLst>
              <a:ext uri="{FF2B5EF4-FFF2-40B4-BE49-F238E27FC236}">
                <a16:creationId xmlns:a16="http://schemas.microsoft.com/office/drawing/2014/main" id="{4B7D17E7-26B5-4D5C-82BB-62C603EB4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880" name="Rectangle 89">
            <a:extLst>
              <a:ext uri="{FF2B5EF4-FFF2-40B4-BE49-F238E27FC236}">
                <a16:creationId xmlns:a16="http://schemas.microsoft.com/office/drawing/2014/main" id="{2152FDCA-23F1-4386-99BB-4C7D1E1BE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87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69F3BB60-FAF9-4941-8175-2DD5222B96AB}" type="slidenum">
              <a:rPr lang="en-US" altLang="en-US" sz="1050">
                <a:solidFill>
                  <a:srgbClr val="FFFFFF"/>
                </a:solidFill>
                <a:latin typeface="+mn-lt"/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90</a:t>
            </a:fld>
            <a:endParaRPr lang="en-US" altLang="en-US" sz="105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405874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768C21D0-E473-4822-976E-2A142825D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022C4D8-970B-4A32-B0BD-AAC4366E7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41F4C4C-B5CB-4E95-8A7D-C738E7FFD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90685A20-1F41-4F9F-B2D0-361027112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914" name="Rectangle 4"/>
          <p:cNvSpPr>
            <a:spLocks noGrp="1" noChangeArrowheads="1"/>
          </p:cNvSpPr>
          <p:nvPr>
            <p:ph type="title"/>
          </p:nvPr>
        </p:nvSpPr>
        <p:spPr>
          <a:xfrm>
            <a:off x="673467" y="4323460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EPG in the clinic</a:t>
            </a:r>
          </a:p>
        </p:txBody>
      </p:sp>
      <p:sp>
        <p:nvSpPr>
          <p:cNvPr id="166915" name="Rectangle 5"/>
          <p:cNvSpPr>
            <a:spLocks noGrp="1" noChangeArrowheads="1"/>
          </p:cNvSpPr>
          <p:nvPr>
            <p:ph idx="1"/>
          </p:nvPr>
        </p:nvSpPr>
        <p:spPr>
          <a:xfrm>
            <a:off x="633999" y="5727515"/>
            <a:ext cx="10925101" cy="51547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altLang="en-US" cap="all" spc="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Two-channel display</a:t>
            </a:r>
          </a:p>
        </p:txBody>
      </p:sp>
      <p:pic>
        <p:nvPicPr>
          <p:cNvPr id="166916" name="Picture 15" descr="EPG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457" y="735173"/>
            <a:ext cx="5131653" cy="341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DC5DB6CE-C89E-499E-92B7-5EC847767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6917" name="Picture 17" descr="EPG therap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4891" y="733255"/>
            <a:ext cx="5118182" cy="341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90365E4-B087-446A-A75A-7EBF3F323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729AC5FB-82CE-4893-AA8A-B3674305C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CD8E901-F3D3-4B87-A340-DFEAC61F9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Rectangle 1"/>
          <p:cNvSpPr/>
          <p:nvPr/>
        </p:nvSpPr>
        <p:spPr>
          <a:xfrm>
            <a:off x="6285144" y="4729456"/>
            <a:ext cx="7230628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900" dirty="0">
                <a:hlinkClick r:id="rId6"/>
              </a:rPr>
              <a:t>https://www.youtube.com/watch?v=UXM3gNxGO2M</a:t>
            </a:r>
            <a:endParaRPr lang="en-US" sz="1900" dirty="0"/>
          </a:p>
          <a:p>
            <a:pPr>
              <a:spcAft>
                <a:spcPts val="600"/>
              </a:spcAft>
            </a:pPr>
            <a:r>
              <a:rPr lang="en-US" sz="1900" dirty="0" err="1"/>
              <a:t>Palatometry</a:t>
            </a:r>
            <a:r>
              <a:rPr lang="en-US" sz="1900" dirty="0"/>
              <a:t> training demo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E35A5A-5C56-42F4-8E35-46926803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91</a:t>
            </a:fld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B06C1C4B-F4E4-46DA-8B2C-D836CF134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CEA68D0-BB9F-43FB-84A9-8ECADD8F7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37E0F30-9F74-4B20-A43D-EE4276BC4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AB92D4B0-75EA-4AB7-9033-F0BCF0618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41BD854-F744-4F83-9FE9-D7054CEE1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962" name="Title 1"/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3600">
                <a:solidFill>
                  <a:srgbClr val="FFFFFF"/>
                </a:solidFill>
              </a:rPr>
              <a:t>Electro-optical palatography</a:t>
            </a:r>
          </a:p>
        </p:txBody>
      </p:sp>
      <p:sp>
        <p:nvSpPr>
          <p:cNvPr id="168963" name="Text Placeholder 2"/>
          <p:cNvSpPr>
            <a:spLocks noGrp="1"/>
          </p:cNvSpPr>
          <p:nvPr>
            <p:ph idx="1"/>
          </p:nvPr>
        </p:nvSpPr>
        <p:spPr>
          <a:xfrm>
            <a:off x="1065212" y="5943600"/>
            <a:ext cx="10058400" cy="54351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altLang="en-US" sz="1500" cap="all" spc="200">
                <a:solidFill>
                  <a:srgbClr val="FFFFFF"/>
                </a:solidFill>
                <a:latin typeface="+mj-lt"/>
              </a:rPr>
              <a:t>(Birkholz et al., 2012)</a:t>
            </a:r>
          </a:p>
        </p:txBody>
      </p:sp>
      <p:pic>
        <p:nvPicPr>
          <p:cNvPr id="16896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141" y="640080"/>
            <a:ext cx="3089417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695C851A-A472-42F4-A328-804B35323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553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89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2872" y="1682681"/>
            <a:ext cx="3312785" cy="151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B5A52088-D1C1-497B-8DAA-DFE1AD617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969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8966" name="Picture 7" descr="http://missiondriftdotcom.files.wordpress.com/2012/02/new-image-for-missiondrift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0289" y="1510891"/>
            <a:ext cx="3312784" cy="186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4C14BC7E-34BF-4954-8D8E-68288D9F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B1B4DD-AB7D-4971-A74C-8C5BB27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92</a:t>
            </a:fld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Real-time MRI</a:t>
            </a:r>
          </a:p>
        </p:txBody>
      </p:sp>
      <p:sp>
        <p:nvSpPr>
          <p:cNvPr id="169987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7281069" y="827287"/>
            <a:ext cx="4040188" cy="639763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80000"/>
              </a:lnSpc>
            </a:pPr>
            <a:endParaRPr lang="en-US" altLang="en-US" dirty="0"/>
          </a:p>
          <a:p>
            <a:pPr algn="ctr" eaLnBrk="1" hangingPunct="1">
              <a:lnSpc>
                <a:spcPct val="80000"/>
              </a:lnSpc>
            </a:pPr>
            <a:r>
              <a:rPr lang="en-US" altLang="en-US" sz="1400" dirty="0">
                <a:hlinkClick r:id="rId3"/>
              </a:rPr>
              <a:t>Narayanan et al.  </a:t>
            </a:r>
            <a:r>
              <a:rPr lang="en-US" altLang="en-US" sz="1400" i="1" dirty="0">
                <a:hlinkClick r:id="rId3"/>
              </a:rPr>
              <a:t>USC ‘SAIL’ Lab</a:t>
            </a:r>
            <a:endParaRPr lang="en-US" altLang="en-US" sz="1400" dirty="0"/>
          </a:p>
          <a:p>
            <a:pPr eaLnBrk="1" hangingPunct="1">
              <a:lnSpc>
                <a:spcPct val="80000"/>
              </a:lnSpc>
            </a:pPr>
            <a:endParaRPr lang="en-US" altLang="en-US" sz="1800" dirty="0"/>
          </a:p>
        </p:txBody>
      </p:sp>
      <p:pic>
        <p:nvPicPr>
          <p:cNvPr id="169988" name="singing">
            <a:hlinkClick r:id="" action="ppaction://media"/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9258" y="2194689"/>
            <a:ext cx="3251200" cy="2688548"/>
          </a:xfrm>
        </p:spPr>
      </p:pic>
      <p:sp>
        <p:nvSpPr>
          <p:cNvPr id="16998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1D31FBA-6E7D-4BB0-A270-231DF4A16309}" type="slidenum">
              <a:rPr lang="en-US" altLang="en-US" sz="1400"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93</a:t>
            </a:fld>
            <a:endParaRPr lang="en-US" altLang="en-US" sz="1400">
              <a:latin typeface="Verdana" panose="020B0604030504040204" pitchFamily="34" charset="0"/>
            </a:endParaRPr>
          </a:p>
        </p:txBody>
      </p:sp>
      <p:sp>
        <p:nvSpPr>
          <p:cNvPr id="169990" name="TextBox 3"/>
          <p:cNvSpPr txBox="1">
            <a:spLocks noChangeArrowheads="1"/>
          </p:cNvSpPr>
          <p:nvPr/>
        </p:nvSpPr>
        <p:spPr bwMode="auto">
          <a:xfrm>
            <a:off x="6958013" y="5092701"/>
            <a:ext cx="234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Verdana" panose="020B0604030504040204" pitchFamily="34" charset="0"/>
              </a:rPr>
              <a:t>Female singer</a:t>
            </a:r>
          </a:p>
        </p:txBody>
      </p:sp>
      <p:sp>
        <p:nvSpPr>
          <p:cNvPr id="169992" name="TextBox 9"/>
          <p:cNvSpPr txBox="1">
            <a:spLocks noChangeArrowheads="1"/>
          </p:cNvSpPr>
          <p:nvPr/>
        </p:nvSpPr>
        <p:spPr bwMode="auto">
          <a:xfrm>
            <a:off x="2819400" y="5092701"/>
            <a:ext cx="2051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Female talker</a:t>
            </a:r>
          </a:p>
        </p:txBody>
      </p:sp>
      <p:sp>
        <p:nvSpPr>
          <p:cNvPr id="169993" name="TextBox 1"/>
          <p:cNvSpPr txBox="1">
            <a:spLocks noChangeArrowheads="1"/>
          </p:cNvSpPr>
          <p:nvPr/>
        </p:nvSpPr>
        <p:spPr bwMode="auto">
          <a:xfrm>
            <a:off x="1714470" y="5647764"/>
            <a:ext cx="42609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500" dirty="0">
                <a:latin typeface="+mj-lt"/>
                <a:hlinkClick r:id="rId5"/>
              </a:rPr>
              <a:t>https://sail.usc.edu/span/videos/span_welcome.mp4</a:t>
            </a:r>
            <a:endParaRPr lang="en-US" altLang="en-US" sz="1500" dirty="0">
              <a:latin typeface="+mj-lt"/>
            </a:endParaRPr>
          </a:p>
        </p:txBody>
      </p:sp>
      <p:sp>
        <p:nvSpPr>
          <p:cNvPr id="169994" name="TextBox 2"/>
          <p:cNvSpPr txBox="1">
            <a:spLocks noChangeArrowheads="1"/>
          </p:cNvSpPr>
          <p:nvPr/>
        </p:nvSpPr>
        <p:spPr bwMode="auto">
          <a:xfrm>
            <a:off x="6958013" y="5685979"/>
            <a:ext cx="26150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500" dirty="0">
                <a:latin typeface="+mj-lt"/>
                <a:hlinkClick r:id="rId6"/>
              </a:rPr>
              <a:t>https://youtu.be/TplGVY5mv5Q</a:t>
            </a:r>
            <a:endParaRPr lang="en-US" altLang="en-US" sz="15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643DC8-0323-4772-AA78-82C74A9E96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1052" y="2156290"/>
            <a:ext cx="2867746" cy="29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411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045F7103-2096-4C79-B5F5-FFAEAD74E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3DBD02-751C-4BE5-8089-EFE59A776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FEFE02D-992F-46FA-ACFD-29EAF13D8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2271B622-CD47-43D5-854A-8234B02B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144678" y="295423"/>
            <a:ext cx="6405063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ja-JP" dirty="0"/>
              <a:t>Electromagnetic articulography (EMA)</a:t>
            </a:r>
            <a:endParaRPr lang="en-US" altLang="en-US" dirty="0"/>
          </a:p>
        </p:txBody>
      </p:sp>
      <p:pic>
        <p:nvPicPr>
          <p:cNvPr id="174084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80" y="581098"/>
            <a:ext cx="3956335" cy="2476136"/>
          </a:xfrm>
          <a:prstGeom prst="rect">
            <a:avLst/>
          </a:prstGeom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60DD545-904F-42CC-BDA1-857C4E732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08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7870" y="3218101"/>
            <a:ext cx="3312554" cy="247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44678" y="2240601"/>
            <a:ext cx="6405063" cy="3670180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altLang="ja-JP" dirty="0"/>
              <a:t>Magnetic tracking of small sensors attached to lips, jaw, tongue</a:t>
            </a:r>
          </a:p>
          <a:p>
            <a:r>
              <a:rPr lang="en-US" altLang="ja-JP" dirty="0"/>
              <a:t>3D</a:t>
            </a:r>
          </a:p>
          <a:p>
            <a:r>
              <a:rPr lang="en-US" altLang="ja-JP" dirty="0"/>
              <a:t>“</a:t>
            </a:r>
            <a:r>
              <a:rPr lang="en-US" altLang="ja-JP" dirty="0" err="1"/>
              <a:t>Fleshpoint</a:t>
            </a:r>
            <a:r>
              <a:rPr lang="en-US" altLang="ja-JP" dirty="0"/>
              <a:t>” tracking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5DCEAED-CB98-40CF-8633-8DC69CD90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AFC60AD-435C-4643-AF00-2B0908B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08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06C8F39D-4056-41A4-A738-AFA1A8598AF2}" type="slidenum">
              <a:rPr lang="en-US" altLang="en-US" sz="1050">
                <a:solidFill>
                  <a:srgbClr val="FFFFFF"/>
                </a:solidFill>
                <a:latin typeface="+mn-lt"/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94</a:t>
            </a:fld>
            <a:endParaRPr lang="en-US" altLang="en-US" sz="105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Online Image Placeholder 2">
            <a:extLst>
              <a:ext uri="{FF2B5EF4-FFF2-40B4-BE49-F238E27FC236}">
                <a16:creationId xmlns:a16="http://schemas.microsoft.com/office/drawing/2014/main" id="{A1BC938C-0ABA-41F0-BC1E-BC94D5EEC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247" y="3945094"/>
            <a:ext cx="2397120" cy="16703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204D23-DC7B-45F9-AEE3-9A862370B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3916" y="3945094"/>
            <a:ext cx="2229852" cy="1670364"/>
          </a:xfrm>
          <a:prstGeom prst="rect">
            <a:avLst/>
          </a:prstGeom>
          <a:ln w="22225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Recent demos - EMA</a:t>
            </a:r>
          </a:p>
        </p:txBody>
      </p:sp>
      <p:pic>
        <p:nvPicPr>
          <p:cNvPr id="4" name="head_shot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2286000" y="2287588"/>
            <a:ext cx="3600450" cy="2700337"/>
          </a:xfrm>
        </p:spPr>
      </p:pic>
      <p:pic>
        <p:nvPicPr>
          <p:cNvPr id="11" name="r-and-l-capture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6400800" y="2290763"/>
            <a:ext cx="3657600" cy="27432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6B4B68-1CCD-45AF-837F-196E6C15E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95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B5CF37-6054-40F0-B57C-D9B69C396DFB}"/>
              </a:ext>
            </a:extLst>
          </p:cNvPr>
          <p:cNvSpPr txBox="1"/>
          <p:nvPr/>
        </p:nvSpPr>
        <p:spPr>
          <a:xfrm>
            <a:off x="3483429" y="5747657"/>
            <a:ext cx="4546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9"/>
              </a:rPr>
              <a:t>Recent video from Toronto Lab (van </a:t>
            </a:r>
            <a:r>
              <a:rPr lang="en-US" dirty="0" err="1">
                <a:hlinkClick r:id="rId9"/>
              </a:rPr>
              <a:t>Lieschout</a:t>
            </a:r>
            <a:r>
              <a:rPr lang="en-US" dirty="0">
                <a:hlinkClick r:id="rId9"/>
              </a:rPr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itle 1"/>
          <p:cNvSpPr>
            <a:spLocks noGrp="1"/>
          </p:cNvSpPr>
          <p:nvPr>
            <p:ph type="title"/>
          </p:nvPr>
        </p:nvSpPr>
        <p:spPr>
          <a:xfrm>
            <a:off x="1078149" y="914401"/>
            <a:ext cx="8229600" cy="990600"/>
          </a:xfrm>
        </p:spPr>
        <p:txBody>
          <a:bodyPr>
            <a:normAutofit fontScale="90000"/>
          </a:bodyPr>
          <a:lstStyle/>
          <a:p>
            <a:br>
              <a:rPr lang="en-US" altLang="en-US" dirty="0"/>
            </a:br>
            <a:r>
              <a:rPr lang="en-US" altLang="en-US" dirty="0"/>
              <a:t>UTD Visible Speech Project</a:t>
            </a:r>
          </a:p>
        </p:txBody>
      </p:sp>
      <p:sp>
        <p:nvSpPr>
          <p:cNvPr id="178179" name="Text Placeholder 8"/>
          <p:cNvSpPr>
            <a:spLocks noGrp="1"/>
          </p:cNvSpPr>
          <p:nvPr>
            <p:ph type="body" sz="half" idx="1"/>
          </p:nvPr>
        </p:nvSpPr>
        <p:spPr>
          <a:xfrm>
            <a:off x="2438400" y="5562600"/>
            <a:ext cx="7086600" cy="914400"/>
          </a:xfrm>
        </p:spPr>
        <p:txBody>
          <a:bodyPr/>
          <a:lstStyle/>
          <a:p>
            <a:r>
              <a:rPr lang="en-US" altLang="en-US" sz="2000"/>
              <a:t>Tom Campbell/ Eric Farrar/ William Katz/ Balakrishnan Prabhakaran/Robert Rennaker (2010)</a:t>
            </a:r>
            <a:endParaRPr lang="en-US" altLang="en-US"/>
          </a:p>
        </p:txBody>
      </p:sp>
      <p:pic>
        <p:nvPicPr>
          <p:cNvPr id="178181" name="femaleHead_AnimV2 (4)">
            <a:hlinkClick r:id="" action="ppaction://media"/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2057400"/>
            <a:ext cx="5029200" cy="2590800"/>
          </a:xfrm>
        </p:spPr>
      </p:pic>
      <p:sp>
        <p:nvSpPr>
          <p:cNvPr id="17818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fld id="{D1F1F3BB-AA0D-485C-8273-DE69A22247E7}" type="slidenum">
              <a:rPr lang="en-US" altLang="en-US" sz="1400">
                <a:solidFill>
                  <a:srgbClr val="333333"/>
                </a:solidFill>
                <a:latin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96</a:t>
            </a:fld>
            <a:endParaRPr lang="en-US" altLang="en-US" sz="1400">
              <a:solidFill>
                <a:srgbClr val="333333"/>
              </a:solidFill>
              <a:latin typeface="Verdana" panose="020B0604030504040204" pitchFamily="34" charset="0"/>
            </a:endParaRPr>
          </a:p>
        </p:txBody>
      </p:sp>
      <p:sp>
        <p:nvSpPr>
          <p:cNvPr id="178182" name="TextBox 1"/>
          <p:cNvSpPr txBox="1">
            <a:spLocks noChangeArrowheads="1"/>
          </p:cNvSpPr>
          <p:nvPr/>
        </p:nvSpPr>
        <p:spPr bwMode="auto">
          <a:xfrm>
            <a:off x="4679950" y="4949826"/>
            <a:ext cx="2603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>
                <a:solidFill>
                  <a:srgbClr val="333333"/>
                </a:solidFill>
                <a:hlinkClick r:id="rId3"/>
              </a:rPr>
              <a:t>https://youtu.be/4qFxCx7gcXE</a:t>
            </a:r>
            <a:endParaRPr lang="en-US" altLang="en-US" sz="140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199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Optispeech</a:t>
            </a:r>
            <a:r>
              <a:rPr lang="en-US" altLang="en-US" dirty="0"/>
              <a:t> – An interactive EMA system</a:t>
            </a:r>
          </a:p>
        </p:txBody>
      </p:sp>
      <p:sp>
        <p:nvSpPr>
          <p:cNvPr id="176131" name="Text Placeholder 1"/>
          <p:cNvSpPr>
            <a:spLocks noGrp="1"/>
          </p:cNvSpPr>
          <p:nvPr>
            <p:ph type="body" idx="1"/>
          </p:nvPr>
        </p:nvSpPr>
        <p:spPr>
          <a:xfrm>
            <a:off x="2970213" y="1803061"/>
            <a:ext cx="1905000" cy="639763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#1 </a:t>
            </a:r>
            <a:r>
              <a:rPr lang="en-US" altLang="en-US" b="0" dirty="0"/>
              <a:t>(8-13) 	</a:t>
            </a:r>
          </a:p>
        </p:txBody>
      </p:sp>
      <p:pic>
        <p:nvPicPr>
          <p:cNvPr id="176134" name="tongueTip_hittingLargeTarget">
            <a:hlinkClick r:id="" action="ppaction://media"/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209800"/>
            <a:ext cx="3962400" cy="2971800"/>
          </a:xfrm>
        </p:spPr>
      </p:pic>
      <p:sp>
        <p:nvSpPr>
          <p:cNvPr id="176132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7383463" y="1782423"/>
            <a:ext cx="1752600" cy="639762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#2 </a:t>
            </a:r>
            <a:r>
              <a:rPr lang="en-US" altLang="en-US" b="0" dirty="0"/>
              <a:t>(9-13)	</a:t>
            </a:r>
          </a:p>
        </p:txBody>
      </p:sp>
      <p:pic>
        <p:nvPicPr>
          <p:cNvPr id="176135" name="Experiment01">
            <a:hlinkClick r:id="" action="ppaction://media"/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9975" y="2514600"/>
            <a:ext cx="4008438" cy="2362200"/>
          </a:xfrm>
        </p:spPr>
      </p:pic>
      <p:sp>
        <p:nvSpPr>
          <p:cNvPr id="17613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9B8632F-A9C0-48E6-A1ED-CB141DC7AEF9}" type="slidenum">
              <a:rPr lang="en-US" altLang="en-US" sz="140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97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176136" name="TextBox 2"/>
          <p:cNvSpPr txBox="1">
            <a:spLocks noChangeArrowheads="1"/>
          </p:cNvSpPr>
          <p:nvPr/>
        </p:nvSpPr>
        <p:spPr bwMode="auto">
          <a:xfrm>
            <a:off x="2514601" y="5591176"/>
            <a:ext cx="2327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>
                <a:hlinkClick r:id="rId5"/>
              </a:rPr>
              <a:t>https://youtu.be/OohNe7r3M7M</a:t>
            </a:r>
            <a:endParaRPr lang="en-US" altLang="en-US" sz="1200"/>
          </a:p>
        </p:txBody>
      </p:sp>
      <p:sp>
        <p:nvSpPr>
          <p:cNvPr id="176137" name="TextBox 3"/>
          <p:cNvSpPr txBox="1">
            <a:spLocks noChangeArrowheads="1"/>
          </p:cNvSpPr>
          <p:nvPr/>
        </p:nvSpPr>
        <p:spPr bwMode="auto">
          <a:xfrm>
            <a:off x="7162801" y="5624514"/>
            <a:ext cx="2193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>
                <a:hlinkClick r:id="rId6"/>
              </a:rPr>
              <a:t>https://youtu.be/QxKL3Z_Ig-g</a:t>
            </a:r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665249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Articulation and intelligibility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E15ACA-1C36-4B78-9FAF-3F6517FFF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7994" y="2086892"/>
            <a:ext cx="5756006" cy="4023360"/>
          </a:xfrm>
        </p:spPr>
        <p:txBody>
          <a:bodyPr/>
          <a:lstStyle/>
          <a:p>
            <a:r>
              <a:rPr lang="en-US" altLang="en-US" dirty="0"/>
              <a:t>Dysarthria, Apraxia of speech </a:t>
            </a:r>
          </a:p>
          <a:p>
            <a:r>
              <a:rPr lang="en-US" altLang="en-US" dirty="0"/>
              <a:t>Hearing Impairment (HI), Cochlear implantation</a:t>
            </a:r>
          </a:p>
          <a:p>
            <a:r>
              <a:rPr lang="en-US" altLang="en-US" dirty="0"/>
              <a:t>Children with Speech Sound Disorders</a:t>
            </a:r>
          </a:p>
          <a:p>
            <a:r>
              <a:rPr lang="en-US" altLang="en-US" dirty="0"/>
              <a:t>Cleft lip/palate</a:t>
            </a:r>
          </a:p>
          <a:p>
            <a:r>
              <a:rPr lang="en-US" altLang="en-US" dirty="0"/>
              <a:t>Stuttering</a:t>
            </a:r>
          </a:p>
          <a:p>
            <a:endParaRPr lang="en-US" altLang="en-US" dirty="0"/>
          </a:p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DFFA466-E01D-4C01-B1D7-F12C33C8F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98</a:t>
            </a:fld>
            <a:endParaRPr 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Healthy adult vs. dysarthric speech</a:t>
            </a:r>
          </a:p>
        </p:txBody>
      </p:sp>
      <p:pic>
        <p:nvPicPr>
          <p:cNvPr id="1822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6896" y="2418263"/>
            <a:ext cx="4761905" cy="2920635"/>
          </a:xfrm>
        </p:spPr>
      </p:pic>
      <p:sp>
        <p:nvSpPr>
          <p:cNvPr id="182275" name="TextBox 3"/>
          <p:cNvSpPr txBox="1">
            <a:spLocks noChangeArrowheads="1"/>
          </p:cNvSpPr>
          <p:nvPr/>
        </p:nvSpPr>
        <p:spPr bwMode="auto">
          <a:xfrm>
            <a:off x="7059039" y="5405371"/>
            <a:ext cx="2497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Longer durations</a:t>
            </a:r>
          </a:p>
        </p:txBody>
      </p:sp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79" y="2418263"/>
            <a:ext cx="4666535" cy="292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1A5DB-8998-43EC-85F9-32C043280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8CF0-B0DF-4D07-9F3C-2A373E5290D4}" type="slidenum">
              <a:rPr lang="en-US" smtClean="0"/>
              <a:t>99</a:t>
            </a:fld>
            <a:endParaRPr 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"/>
</p:tagLst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3203</Words>
  <Application>Microsoft Office PowerPoint</Application>
  <PresentationFormat>Widescreen</PresentationFormat>
  <Paragraphs>682</Paragraphs>
  <Slides>118</Slides>
  <Notes>42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118</vt:i4>
      </vt:variant>
    </vt:vector>
  </HeadingPairs>
  <TitlesOfParts>
    <vt:vector size="128" baseType="lpstr">
      <vt:lpstr>Arial</vt:lpstr>
      <vt:lpstr>Calibri</vt:lpstr>
      <vt:lpstr>Calibri Light</vt:lpstr>
      <vt:lpstr>Roboto</vt:lpstr>
      <vt:lpstr>Times New Roman</vt:lpstr>
      <vt:lpstr>Verdana</vt:lpstr>
      <vt:lpstr>Wingdings</vt:lpstr>
      <vt:lpstr>Retrospect</vt:lpstr>
      <vt:lpstr>Clip</vt:lpstr>
      <vt:lpstr>Image</vt:lpstr>
      <vt:lpstr>The articulatory system Chapter 6  Speech Science COMD 6305/ UTD Callier Center William F. Katz</vt:lpstr>
      <vt:lpstr>Midsagittal dissection</vt:lpstr>
      <vt:lpstr>Oral Cavity</vt:lpstr>
      <vt:lpstr>Oral Structures – continued</vt:lpstr>
      <vt:lpstr>Tonsils</vt:lpstr>
      <vt:lpstr>Adenoid Facies</vt:lpstr>
      <vt:lpstr>Adenoid faces (example)</vt:lpstr>
      <vt:lpstr>Oral structures - frenulum</vt:lpstr>
      <vt:lpstr>Hard Palate</vt:lpstr>
      <vt:lpstr>Teeth</vt:lpstr>
      <vt:lpstr>Dentition - details</vt:lpstr>
      <vt:lpstr>The skull</vt:lpstr>
      <vt:lpstr>Fun facts about the skull</vt:lpstr>
      <vt:lpstr>Types of malocclusion</vt:lpstr>
      <vt:lpstr>Mandible Action</vt:lpstr>
      <vt:lpstr>Muscles of Jaw Elevation</vt:lpstr>
      <vt:lpstr>Jaw Muscles </vt:lpstr>
      <vt:lpstr>Muscles of Jaw Elevation - continued</vt:lpstr>
      <vt:lpstr>Muscles of Jaw Depression</vt:lpstr>
      <vt:lpstr>The tongue –  functional divisions</vt:lpstr>
      <vt:lpstr>Intrinsic Muscles of the Tongue</vt:lpstr>
      <vt:lpstr>Extrinsic muscles of the Tongue</vt:lpstr>
      <vt:lpstr>Genioglossus</vt:lpstr>
      <vt:lpstr>Hyoglossus</vt:lpstr>
      <vt:lpstr>Palatoglossus Muscle</vt:lpstr>
      <vt:lpstr>Styloglossus</vt:lpstr>
      <vt:lpstr>Lips and Face</vt:lpstr>
      <vt:lpstr>Lips</vt:lpstr>
      <vt:lpstr>Lip Rounding</vt:lpstr>
      <vt:lpstr>Facial Muscles</vt:lpstr>
      <vt:lpstr>Extrinsic Facial Muscles</vt:lpstr>
      <vt:lpstr>1. Transverse facial Muscles</vt:lpstr>
      <vt:lpstr>2. Angular facial Muscles</vt:lpstr>
      <vt:lpstr>3. Vertical facial Muscles</vt:lpstr>
      <vt:lpstr>4. Parallel facial Muscles</vt:lpstr>
      <vt:lpstr>The Pharynx</vt:lpstr>
      <vt:lpstr>3 Pharyngeal Constrictors</vt:lpstr>
      <vt:lpstr>Pharyngeal constrictors</vt:lpstr>
      <vt:lpstr>Inferior Pharyngeal Constrictor</vt:lpstr>
      <vt:lpstr>Middle Pharyngeal Constrictor</vt:lpstr>
      <vt:lpstr>Superior Pharyngeal Constrictor</vt:lpstr>
      <vt:lpstr>Other Pharyngeal Muscle Details</vt:lpstr>
      <vt:lpstr>PowerPoint Presentation</vt:lpstr>
      <vt:lpstr>PowerPoint Presentation</vt:lpstr>
      <vt:lpstr>Salpingopharyngeus</vt:lpstr>
      <vt:lpstr>Stylopharyngeus</vt:lpstr>
      <vt:lpstr>The soft palate (velopharynx) and speech</vt:lpstr>
      <vt:lpstr>Muscles of the soft palate - summary</vt:lpstr>
      <vt:lpstr>Velopharyngeal Valving</vt:lpstr>
      <vt:lpstr>Endoscopy view</vt:lpstr>
      <vt:lpstr>Incompetent velic closure</vt:lpstr>
      <vt:lpstr>Cleft lip and palate</vt:lpstr>
      <vt:lpstr>Speech Production</vt:lpstr>
      <vt:lpstr>Production of Consonants</vt:lpstr>
      <vt:lpstr>Places of articulation - GAE</vt:lpstr>
      <vt:lpstr>Manner of Articulation</vt:lpstr>
      <vt:lpstr>Vocal Tract</vt:lpstr>
      <vt:lpstr>Source Filter Model</vt:lpstr>
      <vt:lpstr>Formants with Tongue Position</vt:lpstr>
      <vt:lpstr>Vowel formant frequencies</vt:lpstr>
      <vt:lpstr>Resonance – four basic rules </vt:lpstr>
      <vt:lpstr>Examples of resonance for /i,a,u/</vt:lpstr>
      <vt:lpstr>Resonance – advanced</vt:lpstr>
      <vt:lpstr>The sound spectrograph</vt:lpstr>
      <vt:lpstr>Basics of spectrograph operation</vt:lpstr>
      <vt:lpstr>Some B&amp;W examples: Vowels  </vt:lpstr>
      <vt:lpstr>American English vowels  (in /b_d/ context)</vt:lpstr>
      <vt:lpstr>Diphthongs</vt:lpstr>
      <vt:lpstr>Consonants – formant transitions</vt:lpstr>
      <vt:lpstr>Stops/ formant transitions</vt:lpstr>
      <vt:lpstr>Stops – continued</vt:lpstr>
      <vt:lpstr>/pa/ /ta/ /ka/</vt:lpstr>
      <vt:lpstr>Fricatives</vt:lpstr>
      <vt:lpstr>Fricatives – continued</vt:lpstr>
      <vt:lpstr>The fricative /h/</vt:lpstr>
      <vt:lpstr>Nasal stops</vt:lpstr>
      <vt:lpstr>Nasals – continued</vt:lpstr>
      <vt:lpstr>Approximants (semivowels)</vt:lpstr>
      <vt:lpstr>Lip Rounding</vt:lpstr>
      <vt:lpstr>Coarticulation</vt:lpstr>
      <vt:lpstr>Suprasegmentals</vt:lpstr>
      <vt:lpstr>Chapter 7 Evaluation and treatment of disorders related to articulation</vt:lpstr>
      <vt:lpstr>Kinematic measures</vt:lpstr>
      <vt:lpstr>Cineradiography</vt:lpstr>
      <vt:lpstr>Strain Gauge </vt:lpstr>
      <vt:lpstr>X-ray microbeam / U. Wisconsin</vt:lpstr>
      <vt:lpstr>Ultrasound</vt:lpstr>
      <vt:lpstr>Ultrasound as feedback</vt:lpstr>
      <vt:lpstr>Electropalatography (EPG)</vt:lpstr>
      <vt:lpstr>EPG – detail</vt:lpstr>
      <vt:lpstr>EPG in the clinic</vt:lpstr>
      <vt:lpstr>Electro-optical palatography</vt:lpstr>
      <vt:lpstr>Real-time MRI</vt:lpstr>
      <vt:lpstr>Electromagnetic articulography (EMA)</vt:lpstr>
      <vt:lpstr>Recent demos - EMA</vt:lpstr>
      <vt:lpstr> UTD Visible Speech Project</vt:lpstr>
      <vt:lpstr>Optispeech – An interactive EMA system</vt:lpstr>
      <vt:lpstr>Articulation and intelligibility</vt:lpstr>
      <vt:lpstr>Healthy adult vs. dysarthric speech</vt:lpstr>
      <vt:lpstr>Dysarthria - vowels</vt:lpstr>
      <vt:lpstr>Dysarthria – consonant measures</vt:lpstr>
      <vt:lpstr>ALS - consonants</vt:lpstr>
      <vt:lpstr>Healthy vs. ALS speech</vt:lpstr>
      <vt:lpstr>Apraxia of speech (AOS) Acoustic characteristics</vt:lpstr>
      <vt:lpstr>Hearing impairment (HI)</vt:lpstr>
      <vt:lpstr>HI – continued</vt:lpstr>
      <vt:lpstr>Some HI speech samples….</vt:lpstr>
      <vt:lpstr>Cued speech (1966)</vt:lpstr>
      <vt:lpstr>Acoustic Analysis of Deaf Speech</vt:lpstr>
      <vt:lpstr>HI - Suprasegmental aspects</vt:lpstr>
      <vt:lpstr>HI - Speech therapy</vt:lpstr>
      <vt:lpstr>HI - Instrumentation in treatment</vt:lpstr>
      <vt:lpstr>Children with speech sound disorders (SSD)</vt:lpstr>
      <vt:lpstr>Speech sound disorders – cont’d</vt:lpstr>
      <vt:lpstr>Cleft palate</vt:lpstr>
      <vt:lpstr>Cleft palate - obturators, prostheses, surgeries</vt:lpstr>
      <vt:lpstr>Resonance/Nasalance</vt:lpstr>
      <vt:lpstr>Stuttering – articulatory factors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articulatory system Chapter 6 Speech Science/ COMD 6305 UTD/ Callier Center William F. Katz, Ph.D.</dc:title>
  <dc:creator>Berglund, Amy</dc:creator>
  <cp:lastModifiedBy>Katz, William</cp:lastModifiedBy>
  <cp:revision>48</cp:revision>
  <dcterms:created xsi:type="dcterms:W3CDTF">2019-08-16T13:33:55Z</dcterms:created>
  <dcterms:modified xsi:type="dcterms:W3CDTF">2022-10-14T17:22:15Z</dcterms:modified>
</cp:coreProperties>
</file>