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01" r:id="rId3"/>
    <p:sldId id="269" r:id="rId4"/>
    <p:sldId id="284" r:id="rId5"/>
    <p:sldId id="287" r:id="rId6"/>
    <p:sldId id="270" r:id="rId7"/>
    <p:sldId id="267" r:id="rId8"/>
    <p:sldId id="285" r:id="rId9"/>
    <p:sldId id="286" r:id="rId10"/>
    <p:sldId id="299" r:id="rId11"/>
    <p:sldId id="257" r:id="rId12"/>
    <p:sldId id="288" r:id="rId13"/>
    <p:sldId id="261" r:id="rId14"/>
    <p:sldId id="262" r:id="rId15"/>
    <p:sldId id="263" r:id="rId16"/>
    <p:sldId id="258" r:id="rId17"/>
    <p:sldId id="264" r:id="rId18"/>
    <p:sldId id="266" r:id="rId19"/>
    <p:sldId id="291" r:id="rId20"/>
    <p:sldId id="289" r:id="rId21"/>
    <p:sldId id="293" r:id="rId22"/>
    <p:sldId id="275" r:id="rId23"/>
    <p:sldId id="274" r:id="rId24"/>
    <p:sldId id="273" r:id="rId25"/>
    <p:sldId id="279" r:id="rId26"/>
    <p:sldId id="281" r:id="rId27"/>
    <p:sldId id="272" r:id="rId28"/>
    <p:sldId id="300" r:id="rId29"/>
    <p:sldId id="271" r:id="rId30"/>
    <p:sldId id="276" r:id="rId31"/>
    <p:sldId id="294" r:id="rId32"/>
    <p:sldId id="277" r:id="rId33"/>
    <p:sldId id="296" r:id="rId34"/>
    <p:sldId id="278" r:id="rId35"/>
    <p:sldId id="297" r:id="rId36"/>
    <p:sldId id="298" r:id="rId37"/>
  </p:sldIdLst>
  <p:sldSz cx="9144000" cy="6858000" type="screen4x3"/>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8DA"/>
    <a:srgbClr val="E5FFF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0" autoAdjust="0"/>
    <p:restoredTop sz="86470" autoAdjust="0"/>
  </p:normalViewPr>
  <p:slideViewPr>
    <p:cSldViewPr>
      <p:cViewPr varScale="1">
        <p:scale>
          <a:sx n="86" d="100"/>
          <a:sy n="86" d="100"/>
        </p:scale>
        <p:origin x="1738" y="58"/>
      </p:cViewPr>
      <p:guideLst>
        <p:guide orient="horz" pos="2160"/>
        <p:guide pos="2880"/>
      </p:guideLst>
    </p:cSldViewPr>
  </p:slideViewPr>
  <p:outlineViewPr>
    <p:cViewPr>
      <p:scale>
        <a:sx n="33" d="100"/>
        <a:sy n="33" d="100"/>
      </p:scale>
      <p:origin x="0" y="-1476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3892F-CB2F-49CE-BF2B-B3B58C8C493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4AF7CAF0-B76D-43B0-B175-D13BEEB5E1F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2982D4AB-C67F-49A3-B698-F9190853991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1B4DF8FA-12FC-4EE3-9578-209105D5885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B7D9AC58-B767-4524-AB4F-743AC5B227B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5AEB223E-A844-4F7F-A70D-98BB1EE0542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2C6C3A8-E379-47E2-996E-20876F8D64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5DA75DC-FC09-419B-BCA5-03BD73A3730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CD4FB4-47A3-426C-9A56-35A736E4A388}" type="slidenum">
              <a:rPr lang="en-US" altLang="en-US"/>
              <a:pPr/>
              <a:t>1</a:t>
            </a:fld>
            <a:endParaRPr lang="en-US" altLang="en-US"/>
          </a:p>
        </p:txBody>
      </p:sp>
      <p:sp>
        <p:nvSpPr>
          <p:cNvPr id="4099" name="Rectangle 2">
            <a:extLst>
              <a:ext uri="{FF2B5EF4-FFF2-40B4-BE49-F238E27FC236}">
                <a16:creationId xmlns:a16="http://schemas.microsoft.com/office/drawing/2014/main" id="{EEF0FA12-F576-4DBE-B469-89D18FB70143}"/>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6000CA6-553A-48A2-9F6F-87CFC5C49B9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596CB11-AC21-4A65-9371-654C1E49A7D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FFB4C8-1029-4A9C-BE06-56777619AB34}" type="slidenum">
              <a:rPr lang="en-US" altLang="en-US"/>
              <a:pPr/>
              <a:t>15</a:t>
            </a:fld>
            <a:endParaRPr lang="en-US" altLang="en-US"/>
          </a:p>
        </p:txBody>
      </p:sp>
      <p:sp>
        <p:nvSpPr>
          <p:cNvPr id="26627" name="Rectangle 2">
            <a:extLst>
              <a:ext uri="{FF2B5EF4-FFF2-40B4-BE49-F238E27FC236}">
                <a16:creationId xmlns:a16="http://schemas.microsoft.com/office/drawing/2014/main" id="{1C0F7FDC-8441-4934-B768-BA2D24339F1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32BF9D7-CCA5-44DB-AE01-BCD3EE38E38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2B75DE8-619C-427A-83AF-DAE67F4856F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6D220A-B9E0-4187-B161-12770B53B4A1}" type="slidenum">
              <a:rPr lang="en-US" altLang="en-US"/>
              <a:pPr/>
              <a:t>16</a:t>
            </a:fld>
            <a:endParaRPr lang="en-US" altLang="en-US"/>
          </a:p>
        </p:txBody>
      </p:sp>
      <p:sp>
        <p:nvSpPr>
          <p:cNvPr id="28675" name="Rectangle 2">
            <a:extLst>
              <a:ext uri="{FF2B5EF4-FFF2-40B4-BE49-F238E27FC236}">
                <a16:creationId xmlns:a16="http://schemas.microsoft.com/office/drawing/2014/main" id="{608F3EFC-92FB-43ED-A1B8-E0C02FE19F6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34208CC-A543-4B16-8314-749C3A0DAFD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72FDDB6-0352-4C30-97A8-EE8A2AE61D0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C6CCFF-B405-490E-A9E7-F9A62A3EA94E}" type="slidenum">
              <a:rPr lang="en-US" altLang="en-US"/>
              <a:pPr/>
              <a:t>17</a:t>
            </a:fld>
            <a:endParaRPr lang="en-US" altLang="en-US"/>
          </a:p>
        </p:txBody>
      </p:sp>
      <p:sp>
        <p:nvSpPr>
          <p:cNvPr id="30723" name="Rectangle 2">
            <a:extLst>
              <a:ext uri="{FF2B5EF4-FFF2-40B4-BE49-F238E27FC236}">
                <a16:creationId xmlns:a16="http://schemas.microsoft.com/office/drawing/2014/main" id="{AEF69AB1-5F69-4FE6-B5DF-4BF9232D15D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5F7E1AB-7C6D-4826-B94C-6F82418FD8F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3AE06D4-A661-4543-B92A-DB4F161EE2A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AE6B9C-591F-4F32-803F-64243435EE7F}" type="slidenum">
              <a:rPr lang="en-US" altLang="en-US"/>
              <a:pPr/>
              <a:t>18</a:t>
            </a:fld>
            <a:endParaRPr lang="en-US" altLang="en-US"/>
          </a:p>
        </p:txBody>
      </p:sp>
      <p:sp>
        <p:nvSpPr>
          <p:cNvPr id="32771" name="Rectangle 2">
            <a:extLst>
              <a:ext uri="{FF2B5EF4-FFF2-40B4-BE49-F238E27FC236}">
                <a16:creationId xmlns:a16="http://schemas.microsoft.com/office/drawing/2014/main" id="{B9F8BC9D-D170-424B-A89B-54869BDF86F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CA07E15-6D9C-490A-9CC6-55ADD9FF1E5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618F32-E8B7-46CA-B5AA-2E206AEF61FF}"/>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2BD734B5-4180-42BE-BAD5-38EC2B74D56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EC4DEFAD-1BAB-40A2-96BB-352DCE65F53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E8830F-5041-4C06-8D32-DC515E2853D9}" type="slidenum">
              <a:rPr lang="en-US" altLang="en-US"/>
              <a:pPr/>
              <a:t>31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39029FF-39CE-4229-97F7-84DDD0902C39}"/>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5488F70A-B076-417C-A332-ED60A6FABDF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A2D293A8-853D-4268-B014-CC20A779A1B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381099-A23C-45A0-9890-B3F13996DFD9}" type="slidenum">
              <a:rPr lang="en-US" altLang="en-US"/>
              <a:pPr/>
              <a:t>33</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F7530C6-8C68-464B-A970-A038D906B1F0}"/>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331205BD-D972-45D5-98E2-C667D0ADDE3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6F72B9ED-2198-43A3-9677-32B01930B05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5759C6-48A2-4CB8-9519-0CB175B81C0E}" type="slidenum">
              <a:rPr lang="en-US" altLang="en-US"/>
              <a:pPr/>
              <a:t>34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E057C86-17BD-4DE4-887C-9A98EAEE2A43}"/>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3965159E-1DBE-427A-BC6B-097F090D03B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F4F4AEC1-6B32-4E60-B16F-8AB5573A2AA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70EFDF-2651-402C-9924-51D66DA4F95F}" type="slidenum">
              <a:rPr lang="en-US" altLang="en-US"/>
              <a:pPr/>
              <a:t>35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1EDA998-7211-4BC6-BEF0-0CC7BBB3AFF1}"/>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995AD09B-AD24-4579-86FE-75B6425AF80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52C776A8-E05A-45D4-940D-017DF7321B0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2A80FA-B012-45F0-845C-868141A694F5}" type="slidenum">
              <a:rPr lang="en-US" altLang="en-US"/>
              <a:pPr/>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1C9D445-F383-4274-AE3E-3FDA5D29C46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5AF36-E57D-4F85-B48B-D16BAD36F750}" type="slidenum">
              <a:rPr lang="en-US" altLang="en-US"/>
              <a:pPr/>
              <a:t>3</a:t>
            </a:fld>
            <a:endParaRPr lang="en-US" altLang="en-US"/>
          </a:p>
        </p:txBody>
      </p:sp>
      <p:sp>
        <p:nvSpPr>
          <p:cNvPr id="6147" name="Rectangle 2">
            <a:extLst>
              <a:ext uri="{FF2B5EF4-FFF2-40B4-BE49-F238E27FC236}">
                <a16:creationId xmlns:a16="http://schemas.microsoft.com/office/drawing/2014/main" id="{50BF19DD-3FC1-4F7A-950D-36CD1923546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CF9C7A8-FBD5-4AFE-824A-119502269AD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34E9D31-1A90-4602-90ED-E006E792CF1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EDD95A-3949-49E3-8309-089F282DA05E}" type="slidenum">
              <a:rPr lang="en-US" altLang="en-US"/>
              <a:pPr/>
              <a:t>5</a:t>
            </a:fld>
            <a:endParaRPr lang="en-US" altLang="en-US"/>
          </a:p>
        </p:txBody>
      </p:sp>
      <p:sp>
        <p:nvSpPr>
          <p:cNvPr id="9219" name="Rectangle 2">
            <a:extLst>
              <a:ext uri="{FF2B5EF4-FFF2-40B4-BE49-F238E27FC236}">
                <a16:creationId xmlns:a16="http://schemas.microsoft.com/office/drawing/2014/main" id="{0B4A66F9-AD80-4E90-88F3-8FCEA2A3357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F567F31-BB67-43C2-9768-EBD6A1969D4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578222A-BF7E-49B8-9AD3-54B980F08F3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E8F37E-0B5E-407C-9CB3-546AF421F737}" type="slidenum">
              <a:rPr lang="en-US" altLang="en-US"/>
              <a:pPr/>
              <a:t>6</a:t>
            </a:fld>
            <a:endParaRPr lang="en-US" altLang="en-US"/>
          </a:p>
        </p:txBody>
      </p:sp>
      <p:sp>
        <p:nvSpPr>
          <p:cNvPr id="11267" name="Rectangle 2">
            <a:extLst>
              <a:ext uri="{FF2B5EF4-FFF2-40B4-BE49-F238E27FC236}">
                <a16:creationId xmlns:a16="http://schemas.microsoft.com/office/drawing/2014/main" id="{79820D80-9D7B-4550-9F2B-C8CBF86D230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DB2CBFB-9BBA-416A-913A-D101ABB9A8C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99846A1-40EB-4CC7-979D-784D7FBB6FD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FC3871-3AEA-415D-BA64-8F6A8D28F764}" type="slidenum">
              <a:rPr lang="en-US" altLang="en-US"/>
              <a:pPr/>
              <a:t>7</a:t>
            </a:fld>
            <a:endParaRPr lang="en-US" altLang="en-US"/>
          </a:p>
        </p:txBody>
      </p:sp>
      <p:sp>
        <p:nvSpPr>
          <p:cNvPr id="13315" name="Rectangle 2">
            <a:extLst>
              <a:ext uri="{FF2B5EF4-FFF2-40B4-BE49-F238E27FC236}">
                <a16:creationId xmlns:a16="http://schemas.microsoft.com/office/drawing/2014/main" id="{69A2966B-0924-466F-B638-0044E39178C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D31C3CB-26CF-4CD7-8817-4A90329822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4754083-4289-4C67-A817-0A1CD7C69AA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AB720C-A473-4708-8446-4F452A5CA96E}" type="slidenum">
              <a:rPr lang="en-US" altLang="en-US"/>
              <a:pPr/>
              <a:t>8</a:t>
            </a:fld>
            <a:endParaRPr lang="en-US" altLang="en-US"/>
          </a:p>
        </p:txBody>
      </p:sp>
      <p:sp>
        <p:nvSpPr>
          <p:cNvPr id="15363" name="Rectangle 2">
            <a:extLst>
              <a:ext uri="{FF2B5EF4-FFF2-40B4-BE49-F238E27FC236}">
                <a16:creationId xmlns:a16="http://schemas.microsoft.com/office/drawing/2014/main" id="{BA90B91D-9CFA-4621-941E-7CB4C6BC090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A2E410C-0227-4164-802F-6B5DFC12BA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FD6119E-AA19-4C8A-834F-F3436C3912E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203885-72D9-4B5C-919F-4E1149E107FA}" type="slidenum">
              <a:rPr lang="en-US" altLang="en-US"/>
              <a:pPr/>
              <a:t>11</a:t>
            </a:fld>
            <a:endParaRPr lang="en-US" altLang="en-US"/>
          </a:p>
        </p:txBody>
      </p:sp>
      <p:sp>
        <p:nvSpPr>
          <p:cNvPr id="19459" name="Rectangle 2">
            <a:extLst>
              <a:ext uri="{FF2B5EF4-FFF2-40B4-BE49-F238E27FC236}">
                <a16:creationId xmlns:a16="http://schemas.microsoft.com/office/drawing/2014/main" id="{E7BA7624-0907-4215-991C-C374C37B878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1F7CC4C-C91C-40E0-BD69-FB8B13A1D06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F0BF98D-1D07-4ABF-A045-8305371FAD2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569DE7-0E9F-47D1-BB00-88AD6855F3BA}" type="slidenum">
              <a:rPr lang="en-US" altLang="en-US"/>
              <a:pPr/>
              <a:t>13</a:t>
            </a:fld>
            <a:endParaRPr lang="en-US" altLang="en-US"/>
          </a:p>
        </p:txBody>
      </p:sp>
      <p:sp>
        <p:nvSpPr>
          <p:cNvPr id="22531" name="Rectangle 2">
            <a:extLst>
              <a:ext uri="{FF2B5EF4-FFF2-40B4-BE49-F238E27FC236}">
                <a16:creationId xmlns:a16="http://schemas.microsoft.com/office/drawing/2014/main" id="{6F6A8201-9379-47C3-8B03-E96F6008D5A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EDECF41-6CA0-4E55-AEB4-DC088E7A58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E0EBC60-0880-4B1D-A393-608F256BF5A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BBDEDA-A981-4F16-9496-4F796AD5F57E}" type="slidenum">
              <a:rPr lang="en-US" altLang="en-US"/>
              <a:pPr/>
              <a:t>14</a:t>
            </a:fld>
            <a:endParaRPr lang="en-US" altLang="en-US"/>
          </a:p>
        </p:txBody>
      </p:sp>
      <p:sp>
        <p:nvSpPr>
          <p:cNvPr id="24579" name="Rectangle 2">
            <a:extLst>
              <a:ext uri="{FF2B5EF4-FFF2-40B4-BE49-F238E27FC236}">
                <a16:creationId xmlns:a16="http://schemas.microsoft.com/office/drawing/2014/main" id="{FFB2A1F9-F8E8-4F8E-8564-BD3D0ACCED3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C91B7AF-A1F7-4751-B533-ACDD155045B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E13EE1B-BCAA-4804-81E5-754A409033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B25C8-A678-407A-9649-FFE89870D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C028E7-97CE-4AE0-8B16-09008EAEAA72}"/>
              </a:ext>
            </a:extLst>
          </p:cNvPr>
          <p:cNvSpPr>
            <a:spLocks noGrp="1" noChangeArrowheads="1"/>
          </p:cNvSpPr>
          <p:nvPr>
            <p:ph type="sldNum" sz="quarter" idx="12"/>
          </p:nvPr>
        </p:nvSpPr>
        <p:spPr>
          <a:ln/>
        </p:spPr>
        <p:txBody>
          <a:bodyPr/>
          <a:lstStyle>
            <a:lvl1pPr>
              <a:defRPr/>
            </a:lvl1pPr>
          </a:lstStyle>
          <a:p>
            <a:fld id="{8DA92A36-34B3-4A51-A8D4-EEB8DB83732C}" type="slidenum">
              <a:rPr lang="en-US" altLang="en-US"/>
              <a:pPr/>
              <a:t>‹#›</a:t>
            </a:fld>
            <a:endParaRPr lang="en-US" altLang="en-US"/>
          </a:p>
        </p:txBody>
      </p:sp>
    </p:spTree>
    <p:extLst>
      <p:ext uri="{BB962C8B-B14F-4D97-AF65-F5344CB8AC3E}">
        <p14:creationId xmlns:p14="http://schemas.microsoft.com/office/powerpoint/2010/main" val="94376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288C2B-831D-4A63-A636-82F9105758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E8ACAE-FB6D-4B87-A2BD-B5FDE8983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E8A61E-088E-469B-8F5E-B1921A74646F}"/>
              </a:ext>
            </a:extLst>
          </p:cNvPr>
          <p:cNvSpPr>
            <a:spLocks noGrp="1" noChangeArrowheads="1"/>
          </p:cNvSpPr>
          <p:nvPr>
            <p:ph type="sldNum" sz="quarter" idx="12"/>
          </p:nvPr>
        </p:nvSpPr>
        <p:spPr>
          <a:ln/>
        </p:spPr>
        <p:txBody>
          <a:bodyPr/>
          <a:lstStyle>
            <a:lvl1pPr>
              <a:defRPr/>
            </a:lvl1pPr>
          </a:lstStyle>
          <a:p>
            <a:fld id="{25856E8E-2063-4B7B-BB3A-EF11641EF3CC}" type="slidenum">
              <a:rPr lang="en-US" altLang="en-US"/>
              <a:pPr/>
              <a:t>‹#›</a:t>
            </a:fld>
            <a:endParaRPr lang="en-US" altLang="en-US"/>
          </a:p>
        </p:txBody>
      </p:sp>
    </p:spTree>
    <p:extLst>
      <p:ext uri="{BB962C8B-B14F-4D97-AF65-F5344CB8AC3E}">
        <p14:creationId xmlns:p14="http://schemas.microsoft.com/office/powerpoint/2010/main" val="369955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F95E3A-5D17-49CA-8479-B083470242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1A348C-3442-4713-9DB3-B9C987AA79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3666F0-6D41-41F1-A3AE-E8BF82E975DA}"/>
              </a:ext>
            </a:extLst>
          </p:cNvPr>
          <p:cNvSpPr>
            <a:spLocks noGrp="1" noChangeArrowheads="1"/>
          </p:cNvSpPr>
          <p:nvPr>
            <p:ph type="sldNum" sz="quarter" idx="12"/>
          </p:nvPr>
        </p:nvSpPr>
        <p:spPr>
          <a:ln/>
        </p:spPr>
        <p:txBody>
          <a:bodyPr/>
          <a:lstStyle>
            <a:lvl1pPr>
              <a:defRPr/>
            </a:lvl1pPr>
          </a:lstStyle>
          <a:p>
            <a:fld id="{E8BE4C14-386F-43F2-ABE5-47E6AB0BDBE9}" type="slidenum">
              <a:rPr lang="en-US" altLang="en-US"/>
              <a:pPr/>
              <a:t>‹#›</a:t>
            </a:fld>
            <a:endParaRPr lang="en-US" altLang="en-US"/>
          </a:p>
        </p:txBody>
      </p:sp>
    </p:spTree>
    <p:extLst>
      <p:ext uri="{BB962C8B-B14F-4D97-AF65-F5344CB8AC3E}">
        <p14:creationId xmlns:p14="http://schemas.microsoft.com/office/powerpoint/2010/main" val="9517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4AFE43-9E19-4DD2-8591-06D965F56B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6DCE16-CBF9-4FE2-985F-9EAE31B3D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5DA14B-D72A-49DD-B3EA-FF792F3F2285}"/>
              </a:ext>
            </a:extLst>
          </p:cNvPr>
          <p:cNvSpPr>
            <a:spLocks noGrp="1" noChangeArrowheads="1"/>
          </p:cNvSpPr>
          <p:nvPr>
            <p:ph type="sldNum" sz="quarter" idx="12"/>
          </p:nvPr>
        </p:nvSpPr>
        <p:spPr>
          <a:ln/>
        </p:spPr>
        <p:txBody>
          <a:bodyPr/>
          <a:lstStyle>
            <a:lvl1pPr>
              <a:defRPr/>
            </a:lvl1pPr>
          </a:lstStyle>
          <a:p>
            <a:fld id="{2968FF18-47B3-4B77-B823-02AC125D8025}" type="slidenum">
              <a:rPr lang="en-US" altLang="en-US"/>
              <a:pPr/>
              <a:t>‹#›</a:t>
            </a:fld>
            <a:endParaRPr lang="en-US" altLang="en-US"/>
          </a:p>
        </p:txBody>
      </p:sp>
    </p:spTree>
    <p:extLst>
      <p:ext uri="{BB962C8B-B14F-4D97-AF65-F5344CB8AC3E}">
        <p14:creationId xmlns:p14="http://schemas.microsoft.com/office/powerpoint/2010/main" val="127633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0B519F-628D-4137-B8DF-1D9A9494D5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CC13AC-25BF-4832-B425-82750FB63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C2A05A-9986-4447-AA3E-241501F9DB6A}"/>
              </a:ext>
            </a:extLst>
          </p:cNvPr>
          <p:cNvSpPr>
            <a:spLocks noGrp="1" noChangeArrowheads="1"/>
          </p:cNvSpPr>
          <p:nvPr>
            <p:ph type="sldNum" sz="quarter" idx="12"/>
          </p:nvPr>
        </p:nvSpPr>
        <p:spPr>
          <a:ln/>
        </p:spPr>
        <p:txBody>
          <a:bodyPr/>
          <a:lstStyle>
            <a:lvl1pPr>
              <a:defRPr/>
            </a:lvl1pPr>
          </a:lstStyle>
          <a:p>
            <a:fld id="{950F28B3-9831-4417-80E7-276B32F91277}" type="slidenum">
              <a:rPr lang="en-US" altLang="en-US"/>
              <a:pPr/>
              <a:t>‹#›</a:t>
            </a:fld>
            <a:endParaRPr lang="en-US" altLang="en-US"/>
          </a:p>
        </p:txBody>
      </p:sp>
    </p:spTree>
    <p:extLst>
      <p:ext uri="{BB962C8B-B14F-4D97-AF65-F5344CB8AC3E}">
        <p14:creationId xmlns:p14="http://schemas.microsoft.com/office/powerpoint/2010/main" val="293811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A8728D-15C7-4621-9525-B288653C33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2A68EE-FD02-4156-B439-588FABE9A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1A0FC9-1AD9-40DE-B843-B977E6261DE4}"/>
              </a:ext>
            </a:extLst>
          </p:cNvPr>
          <p:cNvSpPr>
            <a:spLocks noGrp="1" noChangeArrowheads="1"/>
          </p:cNvSpPr>
          <p:nvPr>
            <p:ph type="sldNum" sz="quarter" idx="12"/>
          </p:nvPr>
        </p:nvSpPr>
        <p:spPr>
          <a:ln/>
        </p:spPr>
        <p:txBody>
          <a:bodyPr/>
          <a:lstStyle>
            <a:lvl1pPr>
              <a:defRPr/>
            </a:lvl1pPr>
          </a:lstStyle>
          <a:p>
            <a:fld id="{94BF787C-6772-41CF-AB96-D8B9B4569474}" type="slidenum">
              <a:rPr lang="en-US" altLang="en-US"/>
              <a:pPr/>
              <a:t>‹#›</a:t>
            </a:fld>
            <a:endParaRPr lang="en-US" altLang="en-US"/>
          </a:p>
        </p:txBody>
      </p:sp>
    </p:spTree>
    <p:extLst>
      <p:ext uri="{BB962C8B-B14F-4D97-AF65-F5344CB8AC3E}">
        <p14:creationId xmlns:p14="http://schemas.microsoft.com/office/powerpoint/2010/main" val="42117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17CA44-7B2C-4DF8-B837-1A86C9A54C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977938-C3AB-42D8-9FAA-11339213CA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6C4AE9-2CB1-46ED-BC37-DE9C3A26C53E}"/>
              </a:ext>
            </a:extLst>
          </p:cNvPr>
          <p:cNvSpPr>
            <a:spLocks noGrp="1" noChangeArrowheads="1"/>
          </p:cNvSpPr>
          <p:nvPr>
            <p:ph type="sldNum" sz="quarter" idx="12"/>
          </p:nvPr>
        </p:nvSpPr>
        <p:spPr>
          <a:ln/>
        </p:spPr>
        <p:txBody>
          <a:bodyPr/>
          <a:lstStyle>
            <a:lvl1pPr>
              <a:defRPr/>
            </a:lvl1pPr>
          </a:lstStyle>
          <a:p>
            <a:fld id="{E6DAEDFA-36CD-4E1B-8C90-CEF58A81BC4E}" type="slidenum">
              <a:rPr lang="en-US" altLang="en-US"/>
              <a:pPr/>
              <a:t>‹#›</a:t>
            </a:fld>
            <a:endParaRPr lang="en-US" altLang="en-US"/>
          </a:p>
        </p:txBody>
      </p:sp>
    </p:spTree>
    <p:extLst>
      <p:ext uri="{BB962C8B-B14F-4D97-AF65-F5344CB8AC3E}">
        <p14:creationId xmlns:p14="http://schemas.microsoft.com/office/powerpoint/2010/main" val="4726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2FD9B7-959F-46BA-977F-45E054F456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81FF30-655F-44AB-ACA8-22CE441BD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63887D-4E57-40EE-8191-FCEF6957F8D3}"/>
              </a:ext>
            </a:extLst>
          </p:cNvPr>
          <p:cNvSpPr>
            <a:spLocks noGrp="1" noChangeArrowheads="1"/>
          </p:cNvSpPr>
          <p:nvPr>
            <p:ph type="sldNum" sz="quarter" idx="12"/>
          </p:nvPr>
        </p:nvSpPr>
        <p:spPr>
          <a:ln/>
        </p:spPr>
        <p:txBody>
          <a:bodyPr/>
          <a:lstStyle>
            <a:lvl1pPr>
              <a:defRPr/>
            </a:lvl1pPr>
          </a:lstStyle>
          <a:p>
            <a:fld id="{EDF0EFD1-F7F7-46C5-9093-75924268E0E8}" type="slidenum">
              <a:rPr lang="en-US" altLang="en-US"/>
              <a:pPr/>
              <a:t>‹#›</a:t>
            </a:fld>
            <a:endParaRPr lang="en-US" altLang="en-US"/>
          </a:p>
        </p:txBody>
      </p:sp>
    </p:spTree>
    <p:extLst>
      <p:ext uri="{BB962C8B-B14F-4D97-AF65-F5344CB8AC3E}">
        <p14:creationId xmlns:p14="http://schemas.microsoft.com/office/powerpoint/2010/main" val="12046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AD91FE-BC4C-4692-B8F1-10C3183772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BDC4527-7791-4C01-ACCD-F0B349339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1E2DFB-6C0C-41DD-8101-E32BA639E96F}"/>
              </a:ext>
            </a:extLst>
          </p:cNvPr>
          <p:cNvSpPr>
            <a:spLocks noGrp="1" noChangeArrowheads="1"/>
          </p:cNvSpPr>
          <p:nvPr>
            <p:ph type="sldNum" sz="quarter" idx="12"/>
          </p:nvPr>
        </p:nvSpPr>
        <p:spPr>
          <a:ln/>
        </p:spPr>
        <p:txBody>
          <a:bodyPr/>
          <a:lstStyle>
            <a:lvl1pPr>
              <a:defRPr/>
            </a:lvl1pPr>
          </a:lstStyle>
          <a:p>
            <a:fld id="{52B67E7E-AAB6-4195-AF12-94BAABCD3C1B}" type="slidenum">
              <a:rPr lang="en-US" altLang="en-US"/>
              <a:pPr/>
              <a:t>‹#›</a:t>
            </a:fld>
            <a:endParaRPr lang="en-US" altLang="en-US"/>
          </a:p>
        </p:txBody>
      </p:sp>
    </p:spTree>
    <p:extLst>
      <p:ext uri="{BB962C8B-B14F-4D97-AF65-F5344CB8AC3E}">
        <p14:creationId xmlns:p14="http://schemas.microsoft.com/office/powerpoint/2010/main" val="96185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6C1B5A-87F1-4012-B638-0B4D4498610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27EAC8B-9BE0-4ABF-90F0-6C81FC571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F55EFA5-B96A-4580-9491-C955CDBA0F56}"/>
              </a:ext>
            </a:extLst>
          </p:cNvPr>
          <p:cNvSpPr>
            <a:spLocks noGrp="1" noChangeArrowheads="1"/>
          </p:cNvSpPr>
          <p:nvPr>
            <p:ph type="sldNum" sz="quarter" idx="12"/>
          </p:nvPr>
        </p:nvSpPr>
        <p:spPr>
          <a:ln/>
        </p:spPr>
        <p:txBody>
          <a:bodyPr/>
          <a:lstStyle>
            <a:lvl1pPr>
              <a:defRPr/>
            </a:lvl1pPr>
          </a:lstStyle>
          <a:p>
            <a:fld id="{D8EE1135-88A1-4C9C-9A25-2E18D8FD1CBB}" type="slidenum">
              <a:rPr lang="en-US" altLang="en-US"/>
              <a:pPr/>
              <a:t>‹#›</a:t>
            </a:fld>
            <a:endParaRPr lang="en-US" altLang="en-US"/>
          </a:p>
        </p:txBody>
      </p:sp>
    </p:spTree>
    <p:extLst>
      <p:ext uri="{BB962C8B-B14F-4D97-AF65-F5344CB8AC3E}">
        <p14:creationId xmlns:p14="http://schemas.microsoft.com/office/powerpoint/2010/main" val="22895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B374DE-DD9D-4EC2-A8F2-DACCFFAA13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D4374D-486F-4329-98E1-3F9C082217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786A437-F123-4AD4-BE26-7F0ABEC5B5F0}"/>
              </a:ext>
            </a:extLst>
          </p:cNvPr>
          <p:cNvSpPr>
            <a:spLocks noGrp="1" noChangeArrowheads="1"/>
          </p:cNvSpPr>
          <p:nvPr>
            <p:ph type="sldNum" sz="quarter" idx="12"/>
          </p:nvPr>
        </p:nvSpPr>
        <p:spPr>
          <a:ln/>
        </p:spPr>
        <p:txBody>
          <a:bodyPr/>
          <a:lstStyle>
            <a:lvl1pPr>
              <a:defRPr/>
            </a:lvl1pPr>
          </a:lstStyle>
          <a:p>
            <a:fld id="{2807BDF1-72AD-4245-A658-A17A05AE439C}" type="slidenum">
              <a:rPr lang="en-US" altLang="en-US"/>
              <a:pPr/>
              <a:t>‹#›</a:t>
            </a:fld>
            <a:endParaRPr lang="en-US" altLang="en-US"/>
          </a:p>
        </p:txBody>
      </p:sp>
    </p:spTree>
    <p:extLst>
      <p:ext uri="{BB962C8B-B14F-4D97-AF65-F5344CB8AC3E}">
        <p14:creationId xmlns:p14="http://schemas.microsoft.com/office/powerpoint/2010/main" val="329950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A6582E-057B-475C-9FA5-1520DD539F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5BDF01-7507-4413-BA75-02A2980D1B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7DA611-41A7-4895-A5A8-669A1CA05C4E}"/>
              </a:ext>
            </a:extLst>
          </p:cNvPr>
          <p:cNvSpPr>
            <a:spLocks noGrp="1" noChangeArrowheads="1"/>
          </p:cNvSpPr>
          <p:nvPr>
            <p:ph type="sldNum" sz="quarter" idx="12"/>
          </p:nvPr>
        </p:nvSpPr>
        <p:spPr>
          <a:ln/>
        </p:spPr>
        <p:txBody>
          <a:bodyPr/>
          <a:lstStyle>
            <a:lvl1pPr>
              <a:defRPr/>
            </a:lvl1pPr>
          </a:lstStyle>
          <a:p>
            <a:fld id="{600F533C-D8C0-4AC0-A272-E7E3DE870C77}" type="slidenum">
              <a:rPr lang="en-US" altLang="en-US"/>
              <a:pPr/>
              <a:t>‹#›</a:t>
            </a:fld>
            <a:endParaRPr lang="en-US" altLang="en-US"/>
          </a:p>
        </p:txBody>
      </p:sp>
    </p:spTree>
    <p:extLst>
      <p:ext uri="{BB962C8B-B14F-4D97-AF65-F5344CB8AC3E}">
        <p14:creationId xmlns:p14="http://schemas.microsoft.com/office/powerpoint/2010/main" val="25299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0418FD-57CB-4982-8305-C3B78279B2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28CF03-B31C-4650-9259-B7CDFB37C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82615A-99FD-495C-A1A9-A1945058F513}"/>
              </a:ext>
            </a:extLst>
          </p:cNvPr>
          <p:cNvSpPr>
            <a:spLocks noGrp="1" noChangeArrowheads="1"/>
          </p:cNvSpPr>
          <p:nvPr>
            <p:ph type="sldNum" sz="quarter" idx="12"/>
          </p:nvPr>
        </p:nvSpPr>
        <p:spPr>
          <a:ln/>
        </p:spPr>
        <p:txBody>
          <a:bodyPr/>
          <a:lstStyle>
            <a:lvl1pPr>
              <a:defRPr/>
            </a:lvl1pPr>
          </a:lstStyle>
          <a:p>
            <a:fld id="{94CA3525-FE83-4371-AD15-36AD84614CC1}" type="slidenum">
              <a:rPr lang="en-US" altLang="en-US"/>
              <a:pPr/>
              <a:t>‹#›</a:t>
            </a:fld>
            <a:endParaRPr lang="en-US" altLang="en-US"/>
          </a:p>
        </p:txBody>
      </p:sp>
    </p:spTree>
    <p:extLst>
      <p:ext uri="{BB962C8B-B14F-4D97-AF65-F5344CB8AC3E}">
        <p14:creationId xmlns:p14="http://schemas.microsoft.com/office/powerpoint/2010/main" val="77469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EED555-8FA3-43BC-B855-602BCAC6607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D311209-7F0D-4BF3-8F04-020FC2700B8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B0D7B9E-E363-4CEC-A7E6-1BA66285F46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090CC55-720C-4749-98A9-6A3D7E04F99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CB0F156-A06D-40F8-AB2E-00377AFA7AB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8C0CFEE-7CF2-4900-AA7F-CFBA9BFF94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ling.upenn.edu/phono_atlas/maps/MapsNC/Map1N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ling.upenn.edu/phono_atlas/maps/MapsNE/Map1N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dreamstime.com/royalty-free-stock-images-cute-patriotic-cat-image8286989"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languageandlife.org"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s://www.youtube.com/watch?v=D5ASHXylc-g" TargetMode="External"/><Relationship Id="rId3" Type="http://schemas.openxmlformats.org/officeDocument/2006/relationships/hyperlink" Target="https://www.youtube.com/watch?v=ppswJ7sg-vU" TargetMode="External"/><Relationship Id="rId7" Type="http://schemas.openxmlformats.org/officeDocument/2006/relationships/hyperlink" Target="http://www.youtube.com/watch?v=us6EPrD_kKM" TargetMode="External"/><Relationship Id="rId12" Type="http://schemas.openxmlformats.org/officeDocument/2006/relationships/hyperlink" Target="https://www.youtube.com/watch?v=h3k4FuKx1aU" TargetMode="External"/><Relationship Id="rId2" Type="http://schemas.openxmlformats.org/officeDocument/2006/relationships/hyperlink" Target="http://www.youtube.com/watch?v=odb8ux3g9_8" TargetMode="External"/><Relationship Id="rId1" Type="http://schemas.openxmlformats.org/officeDocument/2006/relationships/slideLayout" Target="../slideLayouts/slideLayout2.xml"/><Relationship Id="rId6" Type="http://schemas.openxmlformats.org/officeDocument/2006/relationships/hyperlink" Target="https://www.youtube.com/watch?v=T1zbRls03Cs" TargetMode="External"/><Relationship Id="rId11" Type="http://schemas.openxmlformats.org/officeDocument/2006/relationships/hyperlink" Target="https://www.youtube.com/watch?v=jIwrV5e6fMY" TargetMode="External"/><Relationship Id="rId5" Type="http://schemas.openxmlformats.org/officeDocument/2006/relationships/hyperlink" Target="https://www.youtube.com/watch?v=rh5iMXvO5Gk" TargetMode="External"/><Relationship Id="rId10" Type="http://schemas.openxmlformats.org/officeDocument/2006/relationships/hyperlink" Target="https://www.youtube.com/watch?v=rSVieNOW7QM" TargetMode="External"/><Relationship Id="rId4" Type="http://schemas.openxmlformats.org/officeDocument/2006/relationships/hyperlink" Target="http://www.youtube.com/watch?v=jIwrV5e6fMY" TargetMode="External"/><Relationship Id="rId9" Type="http://schemas.openxmlformats.org/officeDocument/2006/relationships/hyperlink" Target="https://www.youtube.com/watch?v=odb8ux3g9_8" TargetMode="External"/><Relationship Id="rId14" Type="http://schemas.openxmlformats.org/officeDocument/2006/relationships/hyperlink" Target="https://www.youtube.com/watch?v=us6EPrD_kK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s://www.youtube.com/watch?v=z4zBULlOgVI" TargetMode="External"/><Relationship Id="rId3" Type="http://schemas.openxmlformats.org/officeDocument/2006/relationships/hyperlink" Target="https://www.youtube.com/watch?v=SGKoekcThLE" TargetMode="External"/><Relationship Id="rId7" Type="http://schemas.openxmlformats.org/officeDocument/2006/relationships/hyperlink" Target="http://en.wikipedia.org/wiki/Flag_of_Ireland" TargetMode="External"/><Relationship Id="rId12" Type="http://schemas.openxmlformats.org/officeDocument/2006/relationships/hyperlink" Target="https://www.youtube.com/watch?v=p8w0A9tg450#t=1m47s" TargetMode="External"/><Relationship Id="rId2" Type="http://schemas.openxmlformats.org/officeDocument/2006/relationships/hyperlink" Target="https://youtu.be/AFMhtLnup-c" TargetMode="External"/><Relationship Id="rId1" Type="http://schemas.openxmlformats.org/officeDocument/2006/relationships/slideLayout" Target="../slideLayouts/slideLayout2.xml"/><Relationship Id="rId6" Type="http://schemas.openxmlformats.org/officeDocument/2006/relationships/hyperlink" Target="http://www.youtube.com/watch?v=z4zBULlOgVI" TargetMode="External"/><Relationship Id="rId11" Type="http://schemas.openxmlformats.org/officeDocument/2006/relationships/hyperlink" Target="https://www.youtube.com/watch?v=O4IzLhXoYvw" TargetMode="External"/><Relationship Id="rId5" Type="http://schemas.openxmlformats.org/officeDocument/2006/relationships/hyperlink" Target="http://www.youtube.com/watch?v=p8w0A9tg450#t=1m47s" TargetMode="External"/><Relationship Id="rId10" Type="http://schemas.openxmlformats.org/officeDocument/2006/relationships/hyperlink" Target="https://www.youtube.com/watch?v=m5Llm8pWLVo" TargetMode="External"/><Relationship Id="rId4" Type="http://schemas.openxmlformats.org/officeDocument/2006/relationships/hyperlink" Target="http://www.youtube.com/watch?v=O4IzLhXoYvw" TargetMode="External"/><Relationship Id="rId9" Type="http://schemas.openxmlformats.org/officeDocument/2006/relationships/hyperlink" Target="https://www.youtube.com/watch?v=04KTau1b29E&amp;list=PLFYJGopjdU096f81Pnq_6zyn4J2eGCox7"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vKqqH8jUo3k" TargetMode="External"/><Relationship Id="rId3" Type="http://schemas.openxmlformats.org/officeDocument/2006/relationships/hyperlink" Target="http://www.youtube.com/watch?feature=player_embedded&amp;v=_r-VSRTmjq0" TargetMode="External"/><Relationship Id="rId7" Type="http://schemas.openxmlformats.org/officeDocument/2006/relationships/hyperlink" Target="https://www.youtube.com/watch?feature=player_embedded&amp;v=_r-VSRTmjq0" TargetMode="External"/><Relationship Id="rId2" Type="http://schemas.openxmlformats.org/officeDocument/2006/relationships/hyperlink" Target="http://www.youtube.com/watch?v=N4_mWRnmWEs" TargetMode="External"/><Relationship Id="rId1" Type="http://schemas.openxmlformats.org/officeDocument/2006/relationships/slideLayout" Target="../slideLayouts/slideLayout2.xml"/><Relationship Id="rId6" Type="http://schemas.openxmlformats.org/officeDocument/2006/relationships/hyperlink" Target="https://www.youtube.com/watch?v=N4_mWRnmWEs" TargetMode="External"/><Relationship Id="rId5" Type="http://schemas.openxmlformats.org/officeDocument/2006/relationships/image" Target="../media/image29.png"/><Relationship Id="rId4" Type="http://schemas.openxmlformats.org/officeDocument/2006/relationships/hyperlink" Target="http://www.youtube.com/watch?v=vKqqH8jUo3k" TargetMode="External"/><Relationship Id="rId9" Type="http://schemas.openxmlformats.org/officeDocument/2006/relationships/hyperlink" Target="http://kactaheda.livejournal.com/72971.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feature=player_embedded&amp;v=zoWkNVctUtc#t=38" TargetMode="External"/><Relationship Id="rId3" Type="http://schemas.openxmlformats.org/officeDocument/2006/relationships/hyperlink" Target="http://www.youtube.com/watch?v=HF6zJeYIaXQ" TargetMode="External"/><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youtube.com/watch?v=f7rytYKgWLk" TargetMode="External"/><Relationship Id="rId5" Type="http://schemas.openxmlformats.org/officeDocument/2006/relationships/hyperlink" Target="http://www.youtube.com/watch?v=sTKLhUcuhZI" TargetMode="External"/><Relationship Id="rId4" Type="http://schemas.openxmlformats.org/officeDocument/2006/relationships/hyperlink" Target="http://www.youtube.com/watch?feature=player_embedded&amp;v=zoWkNVctUtc#t=38" TargetMode="External"/><Relationship Id="rId9" Type="http://schemas.openxmlformats.org/officeDocument/2006/relationships/hyperlink" Target="https://www.youtube.com/watch?v=f7rytYKgWL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6.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hyperlink" Target="http://www.utdallas.edu/~wkatz/phonetics_course/mary.html" TargetMode="Externa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hyperlink" Target="http://dare.wisc.edu/audio/arthur-the-r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5FFF1"/>
            </a:gs>
            <a:gs pos="16000">
              <a:srgbClr val="C4D8DA"/>
            </a:gs>
            <a:gs pos="100000">
              <a:srgbClr val="B8E3E6"/>
            </a:gs>
          </a:gsLst>
          <a:lin ang="5400000"/>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BD2D1A6-21EB-4CFD-A5B3-F43A9310CEA1}"/>
              </a:ext>
            </a:extLst>
          </p:cNvPr>
          <p:cNvSpPr>
            <a:spLocks noGrp="1" noChangeArrowheads="1"/>
          </p:cNvSpPr>
          <p:nvPr>
            <p:ph type="ctrTitle"/>
          </p:nvPr>
        </p:nvSpPr>
        <p:spPr>
          <a:xfrm>
            <a:off x="685800" y="1273175"/>
            <a:ext cx="7772400" cy="1470025"/>
          </a:xfrm>
        </p:spPr>
        <p:txBody>
          <a:bodyPr/>
          <a:lstStyle/>
          <a:p>
            <a:pPr eaLnBrk="1" hangingPunct="1"/>
            <a:r>
              <a:rPr lang="en-US" altLang="en-US" dirty="0"/>
              <a:t>Chapter 18</a:t>
            </a:r>
          </a:p>
        </p:txBody>
      </p:sp>
      <p:sp>
        <p:nvSpPr>
          <p:cNvPr id="3075" name="Rectangle 3">
            <a:extLst>
              <a:ext uri="{FF2B5EF4-FFF2-40B4-BE49-F238E27FC236}">
                <a16:creationId xmlns:a16="http://schemas.microsoft.com/office/drawing/2014/main" id="{1733FD4F-9B06-4602-A56E-4D2FC9D2FE0D}"/>
              </a:ext>
            </a:extLst>
          </p:cNvPr>
          <p:cNvSpPr>
            <a:spLocks noGrp="1" noChangeArrowheads="1"/>
          </p:cNvSpPr>
          <p:nvPr>
            <p:ph type="subTitle" idx="1"/>
          </p:nvPr>
        </p:nvSpPr>
        <p:spPr>
          <a:xfrm>
            <a:off x="1371600" y="2895600"/>
            <a:ext cx="6400800" cy="1752600"/>
          </a:xfrm>
        </p:spPr>
        <p:txBody>
          <a:bodyPr/>
          <a:lstStyle/>
          <a:p>
            <a:pPr eaLnBrk="1" hangingPunct="1"/>
            <a:r>
              <a:rPr lang="en-US" altLang="en-US" dirty="0"/>
              <a:t>Workings with American English Accents (and beyond!)</a:t>
            </a:r>
          </a:p>
        </p:txBody>
      </p:sp>
      <p:sp>
        <p:nvSpPr>
          <p:cNvPr id="3076" name="TextBox 1">
            <a:extLst>
              <a:ext uri="{FF2B5EF4-FFF2-40B4-BE49-F238E27FC236}">
                <a16:creationId xmlns:a16="http://schemas.microsoft.com/office/drawing/2014/main" id="{23AA8165-B30E-4CB3-97C2-D810120CFA05}"/>
              </a:ext>
            </a:extLst>
          </p:cNvPr>
          <p:cNvSpPr txBox="1">
            <a:spLocks noChangeArrowheads="1"/>
          </p:cNvSpPr>
          <p:nvPr/>
        </p:nvSpPr>
        <p:spPr bwMode="auto">
          <a:xfrm>
            <a:off x="3429000" y="4800600"/>
            <a:ext cx="25914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William Katz, UT Dallas</a:t>
            </a:r>
          </a:p>
          <a:p>
            <a:pPr algn="ctr" eaLnBrk="1" hangingPunct="1">
              <a:spcBef>
                <a:spcPct val="0"/>
              </a:spcBef>
              <a:buFontTx/>
              <a:buNone/>
            </a:pPr>
            <a:r>
              <a:rPr lang="en-US" altLang="en-US" sz="1800" dirty="0"/>
              <a:t>Phonetics</a:t>
            </a:r>
          </a:p>
          <a:p>
            <a:pPr algn="ctr" eaLnBrk="1" hangingPunct="1">
              <a:spcBef>
                <a:spcPct val="0"/>
              </a:spcBef>
              <a:buFontTx/>
              <a:buNone/>
            </a:pPr>
            <a:r>
              <a:rPr lang="en-US" altLang="en-US" sz="1800" dirty="0"/>
              <a:t>SPAU 3343 </a:t>
            </a:r>
          </a:p>
        </p:txBody>
      </p:sp>
    </p:spTree>
  </p:cSld>
  <p:clrMapOvr>
    <a:masterClrMapping/>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ABDE6CC-239A-493C-82B4-D3480114CC57}"/>
              </a:ext>
            </a:extLst>
          </p:cNvPr>
          <p:cNvSpPr>
            <a:spLocks noGrp="1" noChangeArrowheads="1"/>
          </p:cNvSpPr>
          <p:nvPr>
            <p:ph type="title"/>
          </p:nvPr>
        </p:nvSpPr>
        <p:spPr/>
        <p:txBody>
          <a:bodyPr/>
          <a:lstStyle/>
          <a:p>
            <a:r>
              <a:rPr lang="en-US" altLang="en-US"/>
              <a:t>Read corpus - challenges</a:t>
            </a:r>
          </a:p>
        </p:txBody>
      </p:sp>
      <p:sp>
        <p:nvSpPr>
          <p:cNvPr id="17411" name="Content Placeholder 2">
            <a:extLst>
              <a:ext uri="{FF2B5EF4-FFF2-40B4-BE49-F238E27FC236}">
                <a16:creationId xmlns:a16="http://schemas.microsoft.com/office/drawing/2014/main" id="{31DEED57-EB6A-4775-8A28-0D3EB5EC211A}"/>
              </a:ext>
            </a:extLst>
          </p:cNvPr>
          <p:cNvSpPr>
            <a:spLocks noGrp="1" noChangeArrowheads="1"/>
          </p:cNvSpPr>
          <p:nvPr>
            <p:ph idx="1"/>
          </p:nvPr>
        </p:nvSpPr>
        <p:spPr/>
        <p:txBody>
          <a:bodyPr/>
          <a:lstStyle/>
          <a:p>
            <a:r>
              <a:rPr lang="en-US" altLang="en-US"/>
              <a:t>Naturalness?</a:t>
            </a:r>
          </a:p>
          <a:p>
            <a:r>
              <a:rPr lang="en-US" altLang="en-US"/>
              <a:t>Sampling adequacy?</a:t>
            </a:r>
          </a:p>
          <a:p>
            <a:r>
              <a:rPr lang="en-US" altLang="en-US"/>
              <a:t>Rapidly grow dated?</a:t>
            </a:r>
          </a:p>
          <a:p>
            <a:endParaRPr lang="en-US" altLang="en-US"/>
          </a:p>
        </p:txBody>
      </p:sp>
      <p:sp>
        <p:nvSpPr>
          <p:cNvPr id="17412" name="Slide Number Placeholder 3">
            <a:extLst>
              <a:ext uri="{FF2B5EF4-FFF2-40B4-BE49-F238E27FC236}">
                <a16:creationId xmlns:a16="http://schemas.microsoft.com/office/drawing/2014/main" id="{44A745DF-6C2E-4683-BB11-7A9A66C2475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4B48EF-56E5-4634-BFC9-CDB37AF1B1E6}" type="slidenum">
              <a:rPr lang="en-US" altLang="en-US" sz="1400"/>
              <a:pPr>
                <a:spcBef>
                  <a:spcPct val="0"/>
                </a:spcBef>
                <a:buFontTx/>
                <a:buNone/>
              </a:pPr>
              <a:t>10</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212188"/>
    </mc:Choice>
    <mc:Fallback xmlns="">
      <p:transition spd="slow" advTm="2121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E257CF1-5FD9-49CA-90FC-02FD1E09F0D7}"/>
              </a:ext>
            </a:extLst>
          </p:cNvPr>
          <p:cNvSpPr>
            <a:spLocks noGrp="1" noChangeArrowheads="1"/>
          </p:cNvSpPr>
          <p:nvPr>
            <p:ph type="title"/>
          </p:nvPr>
        </p:nvSpPr>
        <p:spPr/>
        <p:txBody>
          <a:bodyPr/>
          <a:lstStyle/>
          <a:p>
            <a:pPr eaLnBrk="1" hangingPunct="1"/>
            <a:r>
              <a:rPr lang="en-US" altLang="en-US"/>
              <a:t>American Dialect Maps</a:t>
            </a:r>
          </a:p>
        </p:txBody>
      </p:sp>
      <p:sp>
        <p:nvSpPr>
          <p:cNvPr id="18435" name="Rectangle 4">
            <a:extLst>
              <a:ext uri="{FF2B5EF4-FFF2-40B4-BE49-F238E27FC236}">
                <a16:creationId xmlns:a16="http://schemas.microsoft.com/office/drawing/2014/main" id="{2C41F42D-EE80-4D70-AD02-9A781C64595B}"/>
              </a:ext>
            </a:extLst>
          </p:cNvPr>
          <p:cNvSpPr>
            <a:spLocks noGrp="1" noChangeArrowheads="1"/>
          </p:cNvSpPr>
          <p:nvPr>
            <p:ph type="body" sz="half" idx="1"/>
          </p:nvPr>
        </p:nvSpPr>
        <p:spPr>
          <a:xfrm>
            <a:off x="2286000" y="1600200"/>
            <a:ext cx="5638800" cy="1828800"/>
          </a:xfrm>
        </p:spPr>
        <p:txBody>
          <a:bodyPr/>
          <a:lstStyle/>
          <a:p>
            <a:pPr eaLnBrk="1" hangingPunct="1">
              <a:lnSpc>
                <a:spcPct val="90000"/>
              </a:lnSpc>
            </a:pPr>
            <a:r>
              <a:rPr lang="en-US" altLang="en-US" sz="3200"/>
              <a:t>North Central</a:t>
            </a:r>
          </a:p>
          <a:p>
            <a:pPr eaLnBrk="1" hangingPunct="1">
              <a:lnSpc>
                <a:spcPct val="90000"/>
              </a:lnSpc>
            </a:pPr>
            <a:r>
              <a:rPr lang="en-US" altLang="en-US" sz="3200"/>
              <a:t>New England (+ </a:t>
            </a:r>
            <a:r>
              <a:rPr lang="en-US" altLang="en-US" sz="3200">
                <a:sym typeface="Wingdings" panose="05000000000000000000" pitchFamily="2" charset="2"/>
              </a:rPr>
              <a:t>NYC)</a:t>
            </a:r>
          </a:p>
          <a:p>
            <a:pPr eaLnBrk="1" hangingPunct="1">
              <a:lnSpc>
                <a:spcPct val="90000"/>
              </a:lnSpc>
            </a:pPr>
            <a:r>
              <a:rPr lang="en-US" altLang="en-US" sz="3200">
                <a:sym typeface="Wingdings" panose="05000000000000000000" pitchFamily="2" charset="2"/>
              </a:rPr>
              <a:t>Midland</a:t>
            </a:r>
          </a:p>
          <a:p>
            <a:pPr eaLnBrk="1" hangingPunct="1">
              <a:lnSpc>
                <a:spcPct val="90000"/>
              </a:lnSpc>
            </a:pPr>
            <a:r>
              <a:rPr lang="en-US" altLang="en-US" sz="3200">
                <a:sym typeface="Wingdings" panose="05000000000000000000" pitchFamily="2" charset="2"/>
              </a:rPr>
              <a:t>South</a:t>
            </a:r>
          </a:p>
          <a:p>
            <a:pPr eaLnBrk="1" hangingPunct="1">
              <a:lnSpc>
                <a:spcPct val="90000"/>
              </a:lnSpc>
            </a:pPr>
            <a:r>
              <a:rPr lang="en-US" altLang="en-US" sz="3200">
                <a:sym typeface="Wingdings" panose="05000000000000000000" pitchFamily="2" charset="2"/>
              </a:rPr>
              <a:t>West</a:t>
            </a:r>
          </a:p>
          <a:p>
            <a:pPr eaLnBrk="1" hangingPunct="1">
              <a:lnSpc>
                <a:spcPct val="90000"/>
              </a:lnSpc>
              <a:buFontTx/>
              <a:buNone/>
            </a:pPr>
            <a:endParaRPr lang="en-US" altLang="en-US" sz="3200">
              <a:sym typeface="Wingdings" panose="05000000000000000000" pitchFamily="2" charset="2"/>
            </a:endParaRPr>
          </a:p>
          <a:p>
            <a:pPr eaLnBrk="1" hangingPunct="1">
              <a:lnSpc>
                <a:spcPct val="90000"/>
              </a:lnSpc>
            </a:pPr>
            <a:endParaRPr lang="en-US" altLang="en-US" sz="2000"/>
          </a:p>
        </p:txBody>
      </p:sp>
      <p:sp>
        <p:nvSpPr>
          <p:cNvPr id="17412" name="Rectangle 6">
            <a:extLst>
              <a:ext uri="{FF2B5EF4-FFF2-40B4-BE49-F238E27FC236}">
                <a16:creationId xmlns:a16="http://schemas.microsoft.com/office/drawing/2014/main" id="{4ADAA36C-6D60-43F3-9A90-FAEEFA8B323A}"/>
              </a:ext>
            </a:extLst>
          </p:cNvPr>
          <p:cNvSpPr>
            <a:spLocks noGrp="1" noChangeArrowheads="1"/>
          </p:cNvSpPr>
          <p:nvPr>
            <p:ph type="body" sz="half" idx="2"/>
          </p:nvPr>
        </p:nvSpPr>
        <p:spPr>
          <a:xfrm>
            <a:off x="685800" y="5029200"/>
            <a:ext cx="7239000" cy="990600"/>
          </a:xfrm>
        </p:spPr>
        <p:txBody>
          <a:bodyPr/>
          <a:lstStyle/>
          <a:p>
            <a:pPr algn="ctr" eaLnBrk="1" hangingPunct="1">
              <a:lnSpc>
                <a:spcPct val="90000"/>
              </a:lnSpc>
              <a:defRPr/>
            </a:pPr>
            <a:r>
              <a:rPr lang="en-US" altLang="en-US" sz="1400" b="1" dirty="0"/>
              <a:t>Atlas of North American English</a:t>
            </a:r>
            <a:r>
              <a:rPr lang="en-US" altLang="en-US" sz="1400" dirty="0"/>
              <a:t> </a:t>
            </a:r>
          </a:p>
          <a:p>
            <a:pPr marL="0" indent="0" eaLnBrk="1" hangingPunct="1">
              <a:lnSpc>
                <a:spcPct val="90000"/>
              </a:lnSpc>
              <a:buFontTx/>
              <a:buNone/>
              <a:defRPr/>
            </a:pPr>
            <a:r>
              <a:rPr lang="en-US" altLang="en-US" sz="1400" dirty="0"/>
              <a:t>		(formerly, the </a:t>
            </a:r>
            <a:r>
              <a:rPr lang="en-US" altLang="en-US" sz="1400" i="1" dirty="0"/>
              <a:t>Phonological Atlas of North America</a:t>
            </a:r>
            <a:r>
              <a:rPr lang="en-US" altLang="en-US" sz="1400" dirty="0"/>
              <a:t>). </a:t>
            </a:r>
          </a:p>
          <a:p>
            <a:pPr marL="0" indent="0" eaLnBrk="1" hangingPunct="1">
              <a:lnSpc>
                <a:spcPct val="90000"/>
              </a:lnSpc>
              <a:buFontTx/>
              <a:buNone/>
              <a:defRPr/>
            </a:pPr>
            <a:r>
              <a:rPr lang="en-US" altLang="en-US" sz="1400" dirty="0"/>
              <a:t>		William </a:t>
            </a:r>
            <a:r>
              <a:rPr lang="en-US" altLang="en-US" sz="1400" dirty="0" err="1"/>
              <a:t>Labov</a:t>
            </a:r>
            <a:r>
              <a:rPr lang="en-US" altLang="en-US" sz="1400" dirty="0"/>
              <a:t>, Sharon Ash and Charles </a:t>
            </a:r>
            <a:r>
              <a:rPr lang="en-US" altLang="en-US" sz="1400" dirty="0" err="1"/>
              <a:t>Boberg</a:t>
            </a:r>
            <a:r>
              <a:rPr lang="en-US" altLang="en-US" sz="1400" dirty="0"/>
              <a:t> </a:t>
            </a:r>
          </a:p>
          <a:p>
            <a:pPr marL="0" indent="0" eaLnBrk="1" hangingPunct="1">
              <a:lnSpc>
                <a:spcPct val="90000"/>
              </a:lnSpc>
              <a:buFontTx/>
              <a:buNone/>
              <a:defRPr/>
            </a:pPr>
            <a:r>
              <a:rPr lang="en-US" altLang="en-US" sz="1400" dirty="0"/>
              <a:t>		(Linguistics Laboratory, University of Pennsylvania)</a:t>
            </a:r>
          </a:p>
          <a:p>
            <a:pPr eaLnBrk="1" hangingPunct="1">
              <a:lnSpc>
                <a:spcPct val="90000"/>
              </a:lnSpc>
              <a:defRPr/>
            </a:pPr>
            <a:endParaRPr lang="en-US" altLang="en-US" sz="1400" dirty="0"/>
          </a:p>
        </p:txBody>
      </p:sp>
      <p:sp>
        <p:nvSpPr>
          <p:cNvPr id="18437" name="Slide Number Placeholder 1">
            <a:extLst>
              <a:ext uri="{FF2B5EF4-FFF2-40B4-BE49-F238E27FC236}">
                <a16:creationId xmlns:a16="http://schemas.microsoft.com/office/drawing/2014/main" id="{07838F6E-8716-4AEC-8841-E4672F52610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1404F8-2E3A-4C44-9CC6-B70ED210F534}" type="slidenum">
              <a:rPr lang="en-US" altLang="en-US" sz="1400"/>
              <a:pPr>
                <a:spcBef>
                  <a:spcPct val="0"/>
                </a:spcBef>
                <a:buFontTx/>
                <a:buNone/>
              </a:pPr>
              <a:t>11</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61705"/>
    </mc:Choice>
    <mc:Fallback xmlns="">
      <p:transition spd="slow" advTm="6170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D9D4AF9-75BA-4A24-AD0E-4585D7F67D17}"/>
              </a:ext>
            </a:extLst>
          </p:cNvPr>
          <p:cNvSpPr>
            <a:spLocks noGrp="1" noChangeArrowheads="1"/>
          </p:cNvSpPr>
          <p:nvPr>
            <p:ph type="title"/>
          </p:nvPr>
        </p:nvSpPr>
        <p:spPr/>
        <p:txBody>
          <a:bodyPr/>
          <a:lstStyle/>
          <a:p>
            <a:r>
              <a:rPr lang="en-US" altLang="en-US"/>
              <a:t>Method</a:t>
            </a:r>
          </a:p>
        </p:txBody>
      </p:sp>
      <p:sp>
        <p:nvSpPr>
          <p:cNvPr id="3" name="Content Placeholder 2">
            <a:extLst>
              <a:ext uri="{FF2B5EF4-FFF2-40B4-BE49-F238E27FC236}">
                <a16:creationId xmlns:a16="http://schemas.microsoft.com/office/drawing/2014/main" id="{9000A408-3200-44A2-BC4F-B36D48E99B47}"/>
              </a:ext>
            </a:extLst>
          </p:cNvPr>
          <p:cNvSpPr>
            <a:spLocks noGrp="1"/>
          </p:cNvSpPr>
          <p:nvPr>
            <p:ph sz="half" idx="1"/>
          </p:nvPr>
        </p:nvSpPr>
        <p:spPr>
          <a:xfrm>
            <a:off x="457200" y="1600200"/>
            <a:ext cx="3505200" cy="4525963"/>
          </a:xfrm>
        </p:spPr>
        <p:txBody>
          <a:bodyPr>
            <a:normAutofit lnSpcReduction="10000"/>
          </a:bodyPr>
          <a:lstStyle/>
          <a:p>
            <a:pPr>
              <a:defRPr/>
            </a:pPr>
            <a:r>
              <a:rPr lang="en-US" dirty="0"/>
              <a:t>Searched phone books for ‘representative speakers’ </a:t>
            </a:r>
          </a:p>
          <a:p>
            <a:pPr>
              <a:defRPr/>
            </a:pPr>
            <a:r>
              <a:rPr lang="en-US" dirty="0"/>
              <a:t>…by ‘prominent national ancestry groups’</a:t>
            </a:r>
          </a:p>
        </p:txBody>
      </p:sp>
      <p:sp>
        <p:nvSpPr>
          <p:cNvPr id="4" name="Content Placeholder 3">
            <a:extLst>
              <a:ext uri="{FF2B5EF4-FFF2-40B4-BE49-F238E27FC236}">
                <a16:creationId xmlns:a16="http://schemas.microsoft.com/office/drawing/2014/main" id="{3D378CF0-EAB1-42FE-9FBC-0D2226E10558}"/>
              </a:ext>
            </a:extLst>
          </p:cNvPr>
          <p:cNvSpPr>
            <a:spLocks noGrp="1"/>
          </p:cNvSpPr>
          <p:nvPr>
            <p:ph sz="half" idx="2"/>
          </p:nvPr>
        </p:nvSpPr>
        <p:spPr>
          <a:xfrm>
            <a:off x="4114800" y="1600200"/>
            <a:ext cx="4572000" cy="4525963"/>
          </a:xfrm>
        </p:spPr>
        <p:txBody>
          <a:bodyPr>
            <a:normAutofit lnSpcReduction="10000"/>
          </a:bodyPr>
          <a:lstStyle/>
          <a:p>
            <a:pPr>
              <a:defRPr/>
            </a:pPr>
            <a:r>
              <a:rPr lang="en-US" dirty="0"/>
              <a:t>SCRIPT:</a:t>
            </a:r>
          </a:p>
          <a:p>
            <a:pPr marL="0" indent="0">
              <a:buFontTx/>
              <a:buNone/>
              <a:defRPr/>
            </a:pPr>
            <a:r>
              <a:rPr lang="en-US" sz="2200" i="1" dirty="0"/>
              <a:t>“Hi, my name is ___, I’m calling from the University Pennsylvania in Philadelphia.  We’re doing research on communication between people from different parts of the country, so we’re looking for people who grew up  in one place to help us by telling us a little about how people say things in your area.  Did you grow up in ___?  If yes: Can you take a few minutes now to answer some questions?”</a:t>
            </a:r>
          </a:p>
        </p:txBody>
      </p:sp>
      <p:sp>
        <p:nvSpPr>
          <p:cNvPr id="20485" name="Slide Number Placeholder 4">
            <a:extLst>
              <a:ext uri="{FF2B5EF4-FFF2-40B4-BE49-F238E27FC236}">
                <a16:creationId xmlns:a16="http://schemas.microsoft.com/office/drawing/2014/main" id="{9DA14A69-15F4-47AA-A975-7D65A513784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3AFA02-B35C-459D-911F-1AB4E1130065}" type="slidenum">
              <a:rPr lang="en-US" altLang="en-US" sz="1400"/>
              <a:pPr>
                <a:spcBef>
                  <a:spcPct val="0"/>
                </a:spcBef>
                <a:buFontTx/>
                <a:buNone/>
              </a:pPr>
              <a:t>12</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106217"/>
    </mc:Choice>
    <mc:Fallback xmlns="">
      <p:transition spd="slow" advTm="10621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EA4D851B-5A89-4888-BFB5-4915AD0E10EC}"/>
              </a:ext>
            </a:extLst>
          </p:cNvPr>
          <p:cNvSpPr>
            <a:spLocks noGrp="1" noChangeArrowheads="1"/>
          </p:cNvSpPr>
          <p:nvPr>
            <p:ph type="title"/>
          </p:nvPr>
        </p:nvSpPr>
        <p:spPr/>
        <p:txBody>
          <a:bodyPr/>
          <a:lstStyle/>
          <a:p>
            <a:pPr eaLnBrk="1" hangingPunct="1"/>
            <a:r>
              <a:rPr lang="en-US" altLang="en-US"/>
              <a:t>North Central</a:t>
            </a:r>
          </a:p>
        </p:txBody>
      </p:sp>
      <p:pic>
        <p:nvPicPr>
          <p:cNvPr id="21507" name="Picture 12" descr="Map1NC">
            <a:extLst>
              <a:ext uri="{FF2B5EF4-FFF2-40B4-BE49-F238E27FC236}">
                <a16:creationId xmlns:a16="http://schemas.microsoft.com/office/drawing/2014/main" id="{771DB80B-4FCD-4FD2-9E8A-6B35417458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1524000"/>
            <a:ext cx="6096000" cy="424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Slide Number Placeholder 1">
            <a:extLst>
              <a:ext uri="{FF2B5EF4-FFF2-40B4-BE49-F238E27FC236}">
                <a16:creationId xmlns:a16="http://schemas.microsoft.com/office/drawing/2014/main" id="{261BAFAA-2E1D-401C-B087-AB82AB827C6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B84696-E971-4B16-935D-5E909C13443F}" type="slidenum">
              <a:rPr lang="en-US" altLang="en-US" sz="1400"/>
              <a:pPr>
                <a:spcBef>
                  <a:spcPct val="0"/>
                </a:spcBef>
                <a:buFontTx/>
                <a:buNone/>
              </a:pPr>
              <a:t>13</a:t>
            </a:fld>
            <a:endParaRPr lang="en-US" altLang="en-US" sz="1400"/>
          </a:p>
        </p:txBody>
      </p:sp>
      <p:sp>
        <p:nvSpPr>
          <p:cNvPr id="21509" name="Rectangle 1">
            <a:extLst>
              <a:ext uri="{FF2B5EF4-FFF2-40B4-BE49-F238E27FC236}">
                <a16:creationId xmlns:a16="http://schemas.microsoft.com/office/drawing/2014/main" id="{D300B79D-2843-4D65-9672-CAD369C7B359}"/>
              </a:ext>
            </a:extLst>
          </p:cNvPr>
          <p:cNvSpPr>
            <a:spLocks noChangeArrowheads="1"/>
          </p:cNvSpPr>
          <p:nvPr/>
        </p:nvSpPr>
        <p:spPr bwMode="auto">
          <a:xfrm>
            <a:off x="0" y="6659563"/>
            <a:ext cx="5257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“North Central Regional Map.” Accessed 20 June 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http://www.ling.upenn.edu/phono_atlas/maps/MapsNC/Map1NC.html</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27046"/>
    </mc:Choice>
    <mc:Fallback xmlns="">
      <p:transition spd="slow" advTm="1270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4493162F-92B0-4578-9A83-AEA877D45370}"/>
              </a:ext>
            </a:extLst>
          </p:cNvPr>
          <p:cNvSpPr>
            <a:spLocks noGrp="1" noChangeArrowheads="1"/>
          </p:cNvSpPr>
          <p:nvPr>
            <p:ph type="title"/>
          </p:nvPr>
        </p:nvSpPr>
        <p:spPr/>
        <p:txBody>
          <a:bodyPr/>
          <a:lstStyle/>
          <a:p>
            <a:pPr eaLnBrk="1" hangingPunct="1"/>
            <a:r>
              <a:rPr lang="en-US" altLang="en-US"/>
              <a:t>New England to NYC</a:t>
            </a:r>
          </a:p>
        </p:txBody>
      </p:sp>
      <p:pic>
        <p:nvPicPr>
          <p:cNvPr id="23555" name="Picture 7" descr="Map1NE">
            <a:extLst>
              <a:ext uri="{FF2B5EF4-FFF2-40B4-BE49-F238E27FC236}">
                <a16:creationId xmlns:a16="http://schemas.microsoft.com/office/drawing/2014/main" id="{88EBE6EF-181F-43A1-A819-9732184833B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1576388"/>
            <a:ext cx="4876800" cy="409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Slide Number Placeholder 1">
            <a:extLst>
              <a:ext uri="{FF2B5EF4-FFF2-40B4-BE49-F238E27FC236}">
                <a16:creationId xmlns:a16="http://schemas.microsoft.com/office/drawing/2014/main" id="{1330C114-BB96-47BD-AEBE-F301383B585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27BBF8-0079-44B3-960C-E843A0F287C0}" type="slidenum">
              <a:rPr lang="en-US" altLang="en-US" sz="1400"/>
              <a:pPr>
                <a:spcBef>
                  <a:spcPct val="0"/>
                </a:spcBef>
                <a:buFontTx/>
                <a:buNone/>
              </a:pPr>
              <a:t>14</a:t>
            </a:fld>
            <a:endParaRPr lang="en-US" altLang="en-US" sz="1400"/>
          </a:p>
        </p:txBody>
      </p:sp>
      <p:sp>
        <p:nvSpPr>
          <p:cNvPr id="23557" name="Rectangle 1">
            <a:extLst>
              <a:ext uri="{FF2B5EF4-FFF2-40B4-BE49-F238E27FC236}">
                <a16:creationId xmlns:a16="http://schemas.microsoft.com/office/drawing/2014/main" id="{4044AC74-4BD1-446B-9859-2C0E55982E7A}"/>
              </a:ext>
            </a:extLst>
          </p:cNvPr>
          <p:cNvSpPr>
            <a:spLocks noChangeArrowheads="1"/>
          </p:cNvSpPr>
          <p:nvPr/>
        </p:nvSpPr>
        <p:spPr bwMode="auto">
          <a:xfrm>
            <a:off x="0" y="6659563"/>
            <a:ext cx="50292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“New England Regional Map.” Accessed 20 June 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http://www.ling.upenn.edu/phono_atlas/maps/MapsNE/Map1NE.html</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5954"/>
    </mc:Choice>
    <mc:Fallback xmlns="">
      <p:transition spd="slow" advTm="595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E0E32B13-3D97-4F47-A69A-925DDD2A45C6}"/>
              </a:ext>
            </a:extLst>
          </p:cNvPr>
          <p:cNvSpPr>
            <a:spLocks noGrp="1" noChangeArrowheads="1"/>
          </p:cNvSpPr>
          <p:nvPr>
            <p:ph type="title"/>
          </p:nvPr>
        </p:nvSpPr>
        <p:spPr/>
        <p:txBody>
          <a:bodyPr/>
          <a:lstStyle/>
          <a:p>
            <a:pPr eaLnBrk="1" hangingPunct="1"/>
            <a:r>
              <a:rPr lang="en-US" altLang="en-US"/>
              <a:t>The Midland</a:t>
            </a:r>
          </a:p>
        </p:txBody>
      </p:sp>
      <p:pic>
        <p:nvPicPr>
          <p:cNvPr id="25603" name="Picture 7" descr="The Midland">
            <a:extLst>
              <a:ext uri="{FF2B5EF4-FFF2-40B4-BE49-F238E27FC236}">
                <a16:creationId xmlns:a16="http://schemas.microsoft.com/office/drawing/2014/main" id="{470615D9-DE5E-48AE-8288-DC65EAAB874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1839913"/>
            <a:ext cx="5486400" cy="3827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Slide Number Placeholder 1">
            <a:extLst>
              <a:ext uri="{FF2B5EF4-FFF2-40B4-BE49-F238E27FC236}">
                <a16:creationId xmlns:a16="http://schemas.microsoft.com/office/drawing/2014/main" id="{8F4F94DD-533A-4DC3-A7E0-A3A2E9D1EEE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ED673D-80D2-410F-9398-02C828A8C8EE}" type="slidenum">
              <a:rPr lang="en-US" altLang="en-US" sz="1400"/>
              <a:pPr>
                <a:spcBef>
                  <a:spcPct val="0"/>
                </a:spcBef>
                <a:buFontTx/>
                <a:buNone/>
              </a:pPr>
              <a:t>15</a:t>
            </a:fld>
            <a:endParaRPr lang="en-US" altLang="en-US" sz="1400"/>
          </a:p>
        </p:txBody>
      </p:sp>
      <p:sp>
        <p:nvSpPr>
          <p:cNvPr id="25605" name="Rectangle 1">
            <a:extLst>
              <a:ext uri="{FF2B5EF4-FFF2-40B4-BE49-F238E27FC236}">
                <a16:creationId xmlns:a16="http://schemas.microsoft.com/office/drawing/2014/main" id="{B752B4BA-4425-4975-878C-DF9FFB846EAD}"/>
              </a:ext>
            </a:extLst>
          </p:cNvPr>
          <p:cNvSpPr>
            <a:spLocks noChangeArrowheads="1"/>
          </p:cNvSpPr>
          <p:nvPr/>
        </p:nvSpPr>
        <p:spPr bwMode="auto">
          <a:xfrm>
            <a:off x="0" y="6659563"/>
            <a:ext cx="5334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“Midland Regional Map.” Accessed 20 June 2016. http://www.ling.upenn.edu/phono_atlas/maps/MapsM/Map1M.html</a:t>
            </a:r>
          </a:p>
        </p:txBody>
      </p:sp>
    </p:spTree>
  </p:cSld>
  <p:clrMapOvr>
    <a:masterClrMapping/>
  </p:clrMapOvr>
  <mc:AlternateContent xmlns:mc="http://schemas.openxmlformats.org/markup-compatibility/2006" xmlns:p14="http://schemas.microsoft.com/office/powerpoint/2010/main">
    <mc:Choice Requires="p14">
      <p:transition spd="slow" p14:dur="2000" advTm="7068"/>
    </mc:Choice>
    <mc:Fallback xmlns="">
      <p:transition spd="slow" advTm="70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4477D66-7EEC-48A0-B518-1281F8CCC322}"/>
              </a:ext>
            </a:extLst>
          </p:cNvPr>
          <p:cNvSpPr>
            <a:spLocks noGrp="1" noChangeArrowheads="1"/>
          </p:cNvSpPr>
          <p:nvPr>
            <p:ph type="title"/>
          </p:nvPr>
        </p:nvSpPr>
        <p:spPr/>
        <p:txBody>
          <a:bodyPr/>
          <a:lstStyle/>
          <a:p>
            <a:pPr eaLnBrk="1" hangingPunct="1"/>
            <a:r>
              <a:rPr lang="en-US" altLang="en-US"/>
              <a:t>The West</a:t>
            </a:r>
          </a:p>
        </p:txBody>
      </p:sp>
      <p:pic>
        <p:nvPicPr>
          <p:cNvPr id="27651" name="Picture 6" descr="The West">
            <a:extLst>
              <a:ext uri="{FF2B5EF4-FFF2-40B4-BE49-F238E27FC236}">
                <a16:creationId xmlns:a16="http://schemas.microsoft.com/office/drawing/2014/main" id="{0E682FDA-B3EF-4C04-8418-3786A8089F5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3047" r="520" b="2698"/>
          <a:stretch>
            <a:fillRect/>
          </a:stretch>
        </p:blipFill>
        <p:spPr>
          <a:xfrm>
            <a:off x="2057400" y="1420813"/>
            <a:ext cx="47355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Slide Number Placeholder 1">
            <a:extLst>
              <a:ext uri="{FF2B5EF4-FFF2-40B4-BE49-F238E27FC236}">
                <a16:creationId xmlns:a16="http://schemas.microsoft.com/office/drawing/2014/main" id="{43393405-4E3D-40EE-85A9-37F96921DDC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1F475D-9B2E-4FAB-B675-9855D1EDA1DD}" type="slidenum">
              <a:rPr lang="en-US" altLang="en-US" sz="1400"/>
              <a:pPr>
                <a:spcBef>
                  <a:spcPct val="0"/>
                </a:spcBef>
                <a:buFontTx/>
                <a:buNone/>
              </a:pPr>
              <a:t>16</a:t>
            </a:fld>
            <a:endParaRPr lang="en-US" altLang="en-US" sz="1400"/>
          </a:p>
        </p:txBody>
      </p:sp>
      <p:sp>
        <p:nvSpPr>
          <p:cNvPr id="27653" name="Rectangle 1">
            <a:extLst>
              <a:ext uri="{FF2B5EF4-FFF2-40B4-BE49-F238E27FC236}">
                <a16:creationId xmlns:a16="http://schemas.microsoft.com/office/drawing/2014/main" id="{CFE70F7E-DA01-4916-A7A9-556722707752}"/>
              </a:ext>
            </a:extLst>
          </p:cNvPr>
          <p:cNvSpPr>
            <a:spLocks noChangeArrowheads="1"/>
          </p:cNvSpPr>
          <p:nvPr/>
        </p:nvSpPr>
        <p:spPr bwMode="auto">
          <a:xfrm>
            <a:off x="0" y="6659563"/>
            <a:ext cx="4724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“West  Regional Map.” Accessed 20 June 2016. http://www.ling.upenn.edu/phono_atlas/maps/MapsW/Map1W.html</a:t>
            </a:r>
          </a:p>
        </p:txBody>
      </p:sp>
    </p:spTree>
  </p:cSld>
  <p:clrMapOvr>
    <a:masterClrMapping/>
  </p:clrMapOvr>
  <mc:AlternateContent xmlns:mc="http://schemas.openxmlformats.org/markup-compatibility/2006" xmlns:p14="http://schemas.microsoft.com/office/powerpoint/2010/main">
    <mc:Choice Requires="p14">
      <p:transition spd="slow" p14:dur="2000" advTm="8183"/>
    </mc:Choice>
    <mc:Fallback xmlns="">
      <p:transition spd="slow" advTm="81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674B13B-1AF0-4C8D-A4DD-FDC4CBA0D117}"/>
              </a:ext>
            </a:extLst>
          </p:cNvPr>
          <p:cNvSpPr>
            <a:spLocks noGrp="1" noChangeArrowheads="1"/>
          </p:cNvSpPr>
          <p:nvPr>
            <p:ph type="title"/>
          </p:nvPr>
        </p:nvSpPr>
        <p:spPr/>
        <p:txBody>
          <a:bodyPr/>
          <a:lstStyle/>
          <a:p>
            <a:pPr eaLnBrk="1" hangingPunct="1"/>
            <a:r>
              <a:rPr lang="en-US" altLang="en-US"/>
              <a:t>The South</a:t>
            </a:r>
          </a:p>
        </p:txBody>
      </p:sp>
      <p:pic>
        <p:nvPicPr>
          <p:cNvPr id="29699" name="Picture 6" descr="The SOuth">
            <a:extLst>
              <a:ext uri="{FF2B5EF4-FFF2-40B4-BE49-F238E27FC236}">
                <a16:creationId xmlns:a16="http://schemas.microsoft.com/office/drawing/2014/main" id="{3EC84E4D-1324-4A87-A705-78BF71FDC9F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20" t="1114" r="652" b="2507"/>
          <a:stretch>
            <a:fillRect/>
          </a:stretch>
        </p:blipFill>
        <p:spPr>
          <a:xfrm>
            <a:off x="1852613" y="1674813"/>
            <a:ext cx="5591175" cy="382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Slide Number Placeholder 1">
            <a:extLst>
              <a:ext uri="{FF2B5EF4-FFF2-40B4-BE49-F238E27FC236}">
                <a16:creationId xmlns:a16="http://schemas.microsoft.com/office/drawing/2014/main" id="{ED977156-991A-4944-A327-61AB4F491A4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862632-7F80-450B-8F98-C1E80436296F}" type="slidenum">
              <a:rPr lang="en-US" altLang="en-US" sz="1400"/>
              <a:pPr>
                <a:spcBef>
                  <a:spcPct val="0"/>
                </a:spcBef>
                <a:buFontTx/>
                <a:buNone/>
              </a:pPr>
              <a:t>17</a:t>
            </a:fld>
            <a:endParaRPr lang="en-US" altLang="en-US" sz="1400"/>
          </a:p>
        </p:txBody>
      </p:sp>
      <p:sp>
        <p:nvSpPr>
          <p:cNvPr id="29701" name="Rectangle 1">
            <a:extLst>
              <a:ext uri="{FF2B5EF4-FFF2-40B4-BE49-F238E27FC236}">
                <a16:creationId xmlns:a16="http://schemas.microsoft.com/office/drawing/2014/main" id="{9B564091-D0E7-473C-8203-F93198C3E963}"/>
              </a:ext>
            </a:extLst>
          </p:cNvPr>
          <p:cNvSpPr>
            <a:spLocks noChangeArrowheads="1"/>
          </p:cNvSpPr>
          <p:nvPr/>
        </p:nvSpPr>
        <p:spPr bwMode="auto">
          <a:xfrm>
            <a:off x="0" y="6659563"/>
            <a:ext cx="480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“South  Regional Map.” Accessed 20 June 2016. http://www.ling.upenn.edu/phono_atlas/maps/MapsS/Map1S.html</a:t>
            </a:r>
          </a:p>
        </p:txBody>
      </p:sp>
    </p:spTree>
  </p:cSld>
  <p:clrMapOvr>
    <a:masterClrMapping/>
  </p:clrMapOvr>
  <mc:AlternateContent xmlns:mc="http://schemas.openxmlformats.org/markup-compatibility/2006" xmlns:p14="http://schemas.microsoft.com/office/powerpoint/2010/main">
    <mc:Choice Requires="p14">
      <p:transition spd="slow" p14:dur="2000" advTm="40653"/>
    </mc:Choice>
    <mc:Fallback xmlns="">
      <p:transition spd="slow" advTm="406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a:extLst>
              <a:ext uri="{FF2B5EF4-FFF2-40B4-BE49-F238E27FC236}">
                <a16:creationId xmlns:a16="http://schemas.microsoft.com/office/drawing/2014/main" id="{6AF9F220-B21A-46DC-A62D-F5ED7BD2E7A9}"/>
              </a:ext>
            </a:extLst>
          </p:cNvPr>
          <p:cNvSpPr>
            <a:spLocks noGrp="1" noChangeArrowheads="1"/>
          </p:cNvSpPr>
          <p:nvPr>
            <p:ph type="title"/>
          </p:nvPr>
        </p:nvSpPr>
        <p:spPr>
          <a:xfrm>
            <a:off x="227013" y="404813"/>
            <a:ext cx="8686800" cy="1143000"/>
          </a:xfrm>
        </p:spPr>
        <p:txBody>
          <a:bodyPr/>
          <a:lstStyle/>
          <a:p>
            <a:pPr eaLnBrk="1" hangingPunct="1"/>
            <a:r>
              <a:rPr lang="en-US" altLang="en-US" sz="4000"/>
              <a:t>Example:  Maintenance of the /hw/~/w/ contrast </a:t>
            </a:r>
          </a:p>
        </p:txBody>
      </p:sp>
      <p:sp>
        <p:nvSpPr>
          <p:cNvPr id="31747" name="Rectangle 10">
            <a:extLst>
              <a:ext uri="{FF2B5EF4-FFF2-40B4-BE49-F238E27FC236}">
                <a16:creationId xmlns:a16="http://schemas.microsoft.com/office/drawing/2014/main" id="{9527896C-F346-46DC-8DEE-6321278A7BF8}"/>
              </a:ext>
            </a:extLst>
          </p:cNvPr>
          <p:cNvSpPr>
            <a:spLocks noGrp="1" noChangeArrowheads="1"/>
          </p:cNvSpPr>
          <p:nvPr>
            <p:ph type="body" sz="half" idx="2"/>
          </p:nvPr>
        </p:nvSpPr>
        <p:spPr>
          <a:xfrm>
            <a:off x="4686300" y="1927225"/>
            <a:ext cx="3962400" cy="4525963"/>
          </a:xfrm>
        </p:spPr>
        <p:txBody>
          <a:bodyPr/>
          <a:lstStyle/>
          <a:p>
            <a:pPr eaLnBrk="1" hangingPunct="1">
              <a:lnSpc>
                <a:spcPct val="80000"/>
              </a:lnSpc>
            </a:pPr>
            <a:r>
              <a:rPr lang="en-US" altLang="en-US" sz="2800"/>
              <a:t>Fr, Kurath and McDavid's </a:t>
            </a:r>
            <a:r>
              <a:rPr lang="en-US" altLang="en-US" sz="2800" i="1"/>
              <a:t>Pronunciation of English in the Atlantic States (1961) </a:t>
            </a:r>
          </a:p>
          <a:p>
            <a:pPr eaLnBrk="1" hangingPunct="1">
              <a:lnSpc>
                <a:spcPct val="80000"/>
              </a:lnSpc>
            </a:pPr>
            <a:r>
              <a:rPr lang="en-US" altLang="en-US" sz="2800"/>
              <a:t>Characteristic of the North and the South, but not the Midland </a:t>
            </a:r>
          </a:p>
        </p:txBody>
      </p:sp>
      <p:pic>
        <p:nvPicPr>
          <p:cNvPr id="31748" name="Picture 11" descr="maintenance of hw-w contrast">
            <a:extLst>
              <a:ext uri="{FF2B5EF4-FFF2-40B4-BE49-F238E27FC236}">
                <a16:creationId xmlns:a16="http://schemas.microsoft.com/office/drawing/2014/main" id="{158BEC9C-C404-4858-BCD6-113D4D8A0B7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1400" y="2057400"/>
            <a:ext cx="3529013" cy="2368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Slide Number Placeholder 1">
            <a:extLst>
              <a:ext uri="{FF2B5EF4-FFF2-40B4-BE49-F238E27FC236}">
                <a16:creationId xmlns:a16="http://schemas.microsoft.com/office/drawing/2014/main" id="{9400F9E6-9839-413F-9AA8-A85BD685BCB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8B85D1-851B-44B5-BD16-F7C7CFDB153E}" type="slidenum">
              <a:rPr lang="en-US" altLang="en-US" sz="1400"/>
              <a:pPr>
                <a:spcBef>
                  <a:spcPct val="0"/>
                </a:spcBef>
                <a:buFontTx/>
                <a:buNone/>
              </a:pPr>
              <a:t>18</a:t>
            </a:fld>
            <a:endParaRPr lang="en-US" altLang="en-US" sz="1400"/>
          </a:p>
        </p:txBody>
      </p:sp>
      <p:sp>
        <p:nvSpPr>
          <p:cNvPr id="31750" name="Rectangle 1">
            <a:extLst>
              <a:ext uri="{FF2B5EF4-FFF2-40B4-BE49-F238E27FC236}">
                <a16:creationId xmlns:a16="http://schemas.microsoft.com/office/drawing/2014/main" id="{BB705590-86B2-4230-BE2E-EDF18A5C9D23}"/>
              </a:ext>
            </a:extLst>
          </p:cNvPr>
          <p:cNvSpPr>
            <a:spLocks noChangeArrowheads="1"/>
          </p:cNvSpPr>
          <p:nvPr/>
        </p:nvSpPr>
        <p:spPr bwMode="auto">
          <a:xfrm>
            <a:off x="0" y="6659563"/>
            <a:ext cx="518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Map from </a:t>
            </a:r>
            <a:r>
              <a:rPr lang="en-US" altLang="en-US" sz="600" i="1">
                <a:latin typeface="Calibri" panose="020F0502020204030204" pitchFamily="34" charset="0"/>
                <a:ea typeface="Calibri" panose="020F0502020204030204" pitchFamily="34" charset="0"/>
                <a:cs typeface="Times New Roman" panose="02020603050405020304" pitchFamily="18" charset="0"/>
              </a:rPr>
              <a:t>ling.upenn.edu. </a:t>
            </a:r>
            <a:r>
              <a:rPr lang="en-US" altLang="en-US" sz="600">
                <a:latin typeface="Calibri" panose="020F0502020204030204" pitchFamily="34" charset="0"/>
                <a:ea typeface="Calibri" panose="020F0502020204030204" pitchFamily="34" charset="0"/>
                <a:cs typeface="Times New Roman" panose="02020603050405020304" pitchFamily="18" charset="0"/>
              </a:rPr>
              <a:t>“Map 8.The maintenance of the /hw/~/w/ contrast.” Accessed 6/23/16. http://www.ling.upenn.edu/phono_atlas/maps/Map8.html</a:t>
            </a:r>
          </a:p>
        </p:txBody>
      </p:sp>
    </p:spTree>
  </p:cSld>
  <p:clrMapOvr>
    <a:masterClrMapping/>
  </p:clrMapOvr>
  <mc:AlternateContent xmlns:mc="http://schemas.openxmlformats.org/markup-compatibility/2006" xmlns:p14="http://schemas.microsoft.com/office/powerpoint/2010/main">
    <mc:Choice Requires="p14">
      <p:transition spd="slow" p14:dur="2000" advTm="78284"/>
    </mc:Choice>
    <mc:Fallback xmlns="">
      <p:transition spd="slow" advTm="782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86A4BF-0DB6-4A5F-86CE-9221942E77B0}"/>
              </a:ext>
            </a:extLst>
          </p:cNvPr>
          <p:cNvSpPr>
            <a:spLocks noGrp="1" noChangeArrowheads="1"/>
          </p:cNvSpPr>
          <p:nvPr>
            <p:ph type="title"/>
          </p:nvPr>
        </p:nvSpPr>
        <p:spPr/>
        <p:txBody>
          <a:bodyPr/>
          <a:lstStyle/>
          <a:p>
            <a:r>
              <a:rPr lang="en-US" altLang="en-US"/>
              <a:t>What about Texas?</a:t>
            </a:r>
          </a:p>
        </p:txBody>
      </p:sp>
      <p:sp>
        <p:nvSpPr>
          <p:cNvPr id="33795" name="Content Placeholder 3">
            <a:extLst>
              <a:ext uri="{FF2B5EF4-FFF2-40B4-BE49-F238E27FC236}">
                <a16:creationId xmlns:a16="http://schemas.microsoft.com/office/drawing/2014/main" id="{070DBD79-B574-4E22-BA8A-327E9E718C9C}"/>
              </a:ext>
            </a:extLst>
          </p:cNvPr>
          <p:cNvSpPr>
            <a:spLocks noGrp="1" noChangeArrowheads="1"/>
          </p:cNvSpPr>
          <p:nvPr>
            <p:ph idx="1"/>
          </p:nvPr>
        </p:nvSpPr>
        <p:spPr>
          <a:xfrm>
            <a:off x="914400" y="1493838"/>
            <a:ext cx="7772400" cy="4525962"/>
          </a:xfrm>
        </p:spPr>
        <p:txBody>
          <a:bodyPr/>
          <a:lstStyle/>
          <a:p>
            <a:r>
              <a:rPr lang="en-US" altLang="en-US"/>
              <a:t>Originally within “the South”</a:t>
            </a:r>
          </a:p>
          <a:p>
            <a:r>
              <a:rPr lang="en-US" altLang="en-US"/>
              <a:t>By 2006, “Texas South” division included</a:t>
            </a:r>
          </a:p>
        </p:txBody>
      </p:sp>
      <p:sp>
        <p:nvSpPr>
          <p:cNvPr id="33796" name="Slide Number Placeholder 2">
            <a:extLst>
              <a:ext uri="{FF2B5EF4-FFF2-40B4-BE49-F238E27FC236}">
                <a16:creationId xmlns:a16="http://schemas.microsoft.com/office/drawing/2014/main" id="{D248D5F8-4BC6-4729-B37E-E4E023BADD7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636839-AF54-4051-9290-527031B7B08A}" type="slidenum">
              <a:rPr lang="en-US" altLang="en-US" sz="1400"/>
              <a:pPr>
                <a:spcBef>
                  <a:spcPct val="0"/>
                </a:spcBef>
                <a:buFontTx/>
                <a:buNone/>
              </a:pPr>
              <a:t>19</a:t>
            </a:fld>
            <a:endParaRPr lang="en-US" altLang="en-US" sz="1400"/>
          </a:p>
        </p:txBody>
      </p:sp>
      <p:pic>
        <p:nvPicPr>
          <p:cNvPr id="33797" name="Picture 4" descr="http://blogs.discovermagazine.com/crux/files/2012/03/North-American-Dialects-e1332957056398.png">
            <a:extLst>
              <a:ext uri="{FF2B5EF4-FFF2-40B4-BE49-F238E27FC236}">
                <a16:creationId xmlns:a16="http://schemas.microsoft.com/office/drawing/2014/main" id="{D90D146D-C6AE-404F-BC0C-6D25B2F55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3203575"/>
            <a:ext cx="3733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C77BDCF9-A56F-426E-B81C-ECA37B985B11}"/>
              </a:ext>
            </a:extLst>
          </p:cNvPr>
          <p:cNvCxnSpPr/>
          <p:nvPr/>
        </p:nvCxnSpPr>
        <p:spPr>
          <a:xfrm>
            <a:off x="1676400" y="5410200"/>
            <a:ext cx="762000" cy="0"/>
          </a:xfrm>
          <a:prstGeom prst="straightConnector1">
            <a:avLst/>
          </a:prstGeom>
          <a:ln w="666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799" name="TextBox 4">
            <a:extLst>
              <a:ext uri="{FF2B5EF4-FFF2-40B4-BE49-F238E27FC236}">
                <a16:creationId xmlns:a16="http://schemas.microsoft.com/office/drawing/2014/main" id="{9ABB2904-DA12-4390-999D-CAD73D5F01E0}"/>
              </a:ext>
            </a:extLst>
          </p:cNvPr>
          <p:cNvSpPr txBox="1">
            <a:spLocks noChangeArrowheads="1"/>
          </p:cNvSpPr>
          <p:nvPr/>
        </p:nvSpPr>
        <p:spPr bwMode="auto">
          <a:xfrm>
            <a:off x="6019800" y="4117975"/>
            <a:ext cx="2732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Based on degree of [a</a:t>
            </a:r>
            <a:r>
              <a:rPr lang="en-US" altLang="en-US" sz="2200">
                <a:latin typeface="Doulos SIL" pitchFamily="2" charset="0"/>
                <a:cs typeface="Doulos SIL" pitchFamily="2" charset="0"/>
              </a:rPr>
              <a:t>ɪ</a:t>
            </a:r>
            <a:r>
              <a:rPr lang="en-US" altLang="en-US" sz="1800"/>
              <a:t>]</a:t>
            </a:r>
          </a:p>
          <a:p>
            <a:pPr>
              <a:spcBef>
                <a:spcPct val="0"/>
              </a:spcBef>
              <a:buFontTx/>
              <a:buNone/>
            </a:pPr>
            <a:r>
              <a:rPr lang="en-US" altLang="en-US" sz="1800"/>
              <a:t>monophthongization</a:t>
            </a:r>
          </a:p>
        </p:txBody>
      </p:sp>
      <p:sp>
        <p:nvSpPr>
          <p:cNvPr id="33800" name="Rectangle 1">
            <a:extLst>
              <a:ext uri="{FF2B5EF4-FFF2-40B4-BE49-F238E27FC236}">
                <a16:creationId xmlns:a16="http://schemas.microsoft.com/office/drawing/2014/main" id="{45477998-5EB0-4BA0-8E43-DFC11793D97B}"/>
              </a:ext>
            </a:extLst>
          </p:cNvPr>
          <p:cNvSpPr>
            <a:spLocks noChangeArrowheads="1"/>
          </p:cNvSpPr>
          <p:nvPr/>
        </p:nvSpPr>
        <p:spPr bwMode="auto">
          <a:xfrm>
            <a:off x="914400" y="6553200"/>
            <a:ext cx="525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Map from </a:t>
            </a:r>
            <a:r>
              <a:rPr lang="en-US" altLang="en-US" sz="600" i="1">
                <a:latin typeface="Calibri" panose="020F0502020204030204" pitchFamily="34" charset="0"/>
                <a:ea typeface="Calibri" panose="020F0502020204030204" pitchFamily="34" charset="0"/>
                <a:cs typeface="Times New Roman" panose="02020603050405020304" pitchFamily="18" charset="0"/>
              </a:rPr>
              <a:t>Discover Magazine. </a:t>
            </a:r>
            <a:r>
              <a:rPr lang="en-US" altLang="en-US" sz="600">
                <a:latin typeface="Calibri" panose="020F0502020204030204" pitchFamily="34" charset="0"/>
                <a:ea typeface="Calibri" panose="020F0502020204030204" pitchFamily="34" charset="0"/>
                <a:cs typeface="Times New Roman" panose="02020603050405020304" pitchFamily="18" charset="0"/>
              </a:rPr>
              <a:t>Julie Sedivy. “Votes and Vowels: A Changing Accent Shows How Language Parallels Politics”. March 28, 2012. Accessed June 23, 2016. http://blogs.discovermagazine.com/crux/2012/03/28/votes-and-vowels-a-changing-accent-shows-how-language-parallels-politics/#.V2wNstIrLcs </a:t>
            </a:r>
          </a:p>
        </p:txBody>
      </p:sp>
    </p:spTree>
  </p:cSld>
  <p:clrMapOvr>
    <a:masterClrMapping/>
  </p:clrMapOvr>
  <mc:AlternateContent xmlns:mc="http://schemas.openxmlformats.org/markup-compatibility/2006" xmlns:p14="http://schemas.microsoft.com/office/powerpoint/2010/main">
    <mc:Choice Requires="p14">
      <p:transition spd="slow" p14:dur="2000" advTm="65240"/>
    </mc:Choice>
    <mc:Fallback xmlns="">
      <p:transition spd="slow" advTm="6524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15E-C4BC-426C-A195-6E877DAF560A}"/>
              </a:ext>
            </a:extLst>
          </p:cNvPr>
          <p:cNvSpPr>
            <a:spLocks noGrp="1"/>
          </p:cNvSpPr>
          <p:nvPr>
            <p:ph type="title"/>
          </p:nvPr>
        </p:nvSpPr>
        <p:spPr/>
        <p:txBody>
          <a:bodyPr/>
          <a:lstStyle/>
          <a:p>
            <a:r>
              <a:rPr lang="en-US" dirty="0"/>
              <a:t>In this PPT</a:t>
            </a:r>
          </a:p>
        </p:txBody>
      </p:sp>
      <p:sp>
        <p:nvSpPr>
          <p:cNvPr id="3" name="Content Placeholder 2">
            <a:extLst>
              <a:ext uri="{FF2B5EF4-FFF2-40B4-BE49-F238E27FC236}">
                <a16:creationId xmlns:a16="http://schemas.microsoft.com/office/drawing/2014/main" id="{A2A5BD32-54B0-43F3-B4FC-3739B47C0A0B}"/>
              </a:ext>
            </a:extLst>
          </p:cNvPr>
          <p:cNvSpPr>
            <a:spLocks noGrp="1"/>
          </p:cNvSpPr>
          <p:nvPr>
            <p:ph idx="1"/>
          </p:nvPr>
        </p:nvSpPr>
        <p:spPr/>
        <p:txBody>
          <a:bodyPr/>
          <a:lstStyle/>
          <a:p>
            <a:r>
              <a:rPr lang="en-US" dirty="0"/>
              <a:t>Dialect/Accent</a:t>
            </a:r>
          </a:p>
          <a:p>
            <a:r>
              <a:rPr lang="en-US" dirty="0"/>
              <a:t>Vowel shifts</a:t>
            </a:r>
          </a:p>
          <a:p>
            <a:r>
              <a:rPr lang="en-US" dirty="0"/>
              <a:t>How to get a “corpus”?</a:t>
            </a:r>
          </a:p>
          <a:p>
            <a:r>
              <a:rPr lang="en-US" dirty="0"/>
              <a:t>Major dialects of American English</a:t>
            </a:r>
          </a:p>
          <a:p>
            <a:r>
              <a:rPr lang="en-US" dirty="0"/>
              <a:t>“Crossing the pond” </a:t>
            </a:r>
            <a:r>
              <a:rPr lang="en-US" dirty="0">
                <a:sym typeface="Wingdings" panose="05000000000000000000" pitchFamily="2" charset="2"/>
              </a:rPr>
              <a:t> UK, Ireland, </a:t>
            </a:r>
            <a:r>
              <a:rPr lang="en-US" dirty="0" err="1">
                <a:sym typeface="Wingdings" panose="05000000000000000000" pitchFamily="2" charset="2"/>
              </a:rPr>
              <a:t>Aus</a:t>
            </a:r>
            <a:r>
              <a:rPr lang="en-US" dirty="0">
                <a:sym typeface="Wingdings" panose="05000000000000000000" pitchFamily="2" charset="2"/>
              </a:rPr>
              <a:t>, NZ, Caribbean and elsewhere </a:t>
            </a:r>
            <a:endParaRPr lang="en-US" dirty="0"/>
          </a:p>
          <a:p>
            <a:endParaRPr lang="en-US" dirty="0"/>
          </a:p>
        </p:txBody>
      </p:sp>
      <p:sp>
        <p:nvSpPr>
          <p:cNvPr id="4" name="Slide Number Placeholder 3">
            <a:extLst>
              <a:ext uri="{FF2B5EF4-FFF2-40B4-BE49-F238E27FC236}">
                <a16:creationId xmlns:a16="http://schemas.microsoft.com/office/drawing/2014/main" id="{117F74C5-CF98-47E8-ACC9-CAC88A983872}"/>
              </a:ext>
            </a:extLst>
          </p:cNvPr>
          <p:cNvSpPr>
            <a:spLocks noGrp="1"/>
          </p:cNvSpPr>
          <p:nvPr>
            <p:ph type="sldNum" sz="quarter" idx="12"/>
          </p:nvPr>
        </p:nvSpPr>
        <p:spPr/>
        <p:txBody>
          <a:bodyPr/>
          <a:lstStyle/>
          <a:p>
            <a:fld id="{94BF787C-6772-41CF-AB96-D8B9B4569474}" type="slidenum">
              <a:rPr lang="en-US" altLang="en-US" smtClean="0"/>
              <a:pPr/>
              <a:t>2</a:t>
            </a:fld>
            <a:endParaRPr lang="en-US" altLang="en-US"/>
          </a:p>
        </p:txBody>
      </p:sp>
    </p:spTree>
    <p:extLst>
      <p:ext uri="{BB962C8B-B14F-4D97-AF65-F5344CB8AC3E}">
        <p14:creationId xmlns:p14="http://schemas.microsoft.com/office/powerpoint/2010/main" val="2239551645"/>
      </p:ext>
    </p:extLst>
  </p:cSld>
  <p:clrMapOvr>
    <a:masterClrMapping/>
  </p:clrMapOvr>
  <mc:AlternateContent xmlns:mc="http://schemas.openxmlformats.org/markup-compatibility/2006" xmlns:p14="http://schemas.microsoft.com/office/powerpoint/2010/main">
    <mc:Choice Requires="p14">
      <p:transition spd="slow" p14:dur="2000" advTm="88408"/>
    </mc:Choice>
    <mc:Fallback xmlns="">
      <p:transition spd="slow" advTm="884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7FA8EBD-B752-4906-8E7A-B9F9640D57D1}"/>
              </a:ext>
            </a:extLst>
          </p:cNvPr>
          <p:cNvSpPr>
            <a:spLocks noGrp="1"/>
          </p:cNvSpPr>
          <p:nvPr>
            <p:ph type="title"/>
          </p:nvPr>
        </p:nvSpPr>
        <p:spPr>
          <a:xfrm>
            <a:off x="96838" y="538163"/>
            <a:ext cx="6172200" cy="838200"/>
          </a:xfrm>
        </p:spPr>
        <p:txBody>
          <a:bodyPr>
            <a:normAutofit fontScale="90000"/>
          </a:bodyPr>
          <a:lstStyle/>
          <a:p>
            <a:pPr>
              <a:defRPr/>
            </a:pPr>
            <a:r>
              <a:rPr lang="en-US" dirty="0"/>
              <a:t>Texas</a:t>
            </a:r>
            <a:br>
              <a:rPr lang="en-US" dirty="0"/>
            </a:br>
            <a:endParaRPr lang="en-US" dirty="0"/>
          </a:p>
        </p:txBody>
      </p:sp>
      <p:sp>
        <p:nvSpPr>
          <p:cNvPr id="34819" name="Text Placeholder 2">
            <a:extLst>
              <a:ext uri="{FF2B5EF4-FFF2-40B4-BE49-F238E27FC236}">
                <a16:creationId xmlns:a16="http://schemas.microsoft.com/office/drawing/2014/main" id="{72E14D9C-3A7C-4D7A-BF9E-F673F3A0723E}"/>
              </a:ext>
            </a:extLst>
          </p:cNvPr>
          <p:cNvSpPr>
            <a:spLocks noGrp="1" noChangeArrowheads="1"/>
          </p:cNvSpPr>
          <p:nvPr>
            <p:ph type="body" sz="half" idx="1"/>
          </p:nvPr>
        </p:nvSpPr>
        <p:spPr>
          <a:xfrm>
            <a:off x="503238" y="1541463"/>
            <a:ext cx="7954962" cy="4557712"/>
          </a:xfrm>
        </p:spPr>
        <p:txBody>
          <a:bodyPr/>
          <a:lstStyle/>
          <a:p>
            <a:r>
              <a:rPr lang="en-US" altLang="en-US"/>
              <a:t>Texas English Project (UT Austin)</a:t>
            </a:r>
          </a:p>
        </p:txBody>
      </p:sp>
      <p:sp>
        <p:nvSpPr>
          <p:cNvPr id="4" name="Content Placeholder 3">
            <a:extLst>
              <a:ext uri="{FF2B5EF4-FFF2-40B4-BE49-F238E27FC236}">
                <a16:creationId xmlns:a16="http://schemas.microsoft.com/office/drawing/2014/main" id="{716E9DE2-67C9-4B83-92F6-0C307EA16A17}"/>
              </a:ext>
            </a:extLst>
          </p:cNvPr>
          <p:cNvSpPr>
            <a:spLocks noGrp="1"/>
          </p:cNvSpPr>
          <p:nvPr>
            <p:ph sz="half" idx="2"/>
          </p:nvPr>
        </p:nvSpPr>
        <p:spPr>
          <a:xfrm>
            <a:off x="820738" y="2722563"/>
            <a:ext cx="2362200" cy="2590800"/>
          </a:xfrm>
        </p:spPr>
        <p:txBody>
          <a:bodyPr>
            <a:normAutofit fontScale="92500"/>
          </a:bodyPr>
          <a:lstStyle/>
          <a:p>
            <a:pPr marL="0" indent="0">
              <a:buFontTx/>
              <a:buNone/>
              <a:defRPr/>
            </a:pPr>
            <a:r>
              <a:rPr lang="en-US" sz="2400" dirty="0"/>
              <a:t>    </a:t>
            </a:r>
            <a:r>
              <a:rPr lang="en-US" sz="2400" u="sng" dirty="0" err="1"/>
              <a:t>Morphosyntax</a:t>
            </a:r>
            <a:r>
              <a:rPr lang="en-US" sz="2400" u="sng" dirty="0"/>
              <a:t>:</a:t>
            </a:r>
          </a:p>
          <a:p>
            <a:pPr>
              <a:defRPr/>
            </a:pPr>
            <a:r>
              <a:rPr lang="en-US" sz="2400" i="1" dirty="0" err="1"/>
              <a:t>Y’all’s</a:t>
            </a:r>
            <a:r>
              <a:rPr lang="en-US" sz="2400" i="1" dirty="0"/>
              <a:t> car</a:t>
            </a:r>
          </a:p>
          <a:p>
            <a:pPr>
              <a:defRPr/>
            </a:pPr>
            <a:r>
              <a:rPr lang="en-US" sz="2400" i="1" dirty="0" err="1"/>
              <a:t>Fixin</a:t>
            </a:r>
            <a:r>
              <a:rPr lang="en-US" sz="2400" i="1" dirty="0"/>
              <a:t>’ to</a:t>
            </a:r>
          </a:p>
          <a:p>
            <a:pPr>
              <a:defRPr/>
            </a:pPr>
            <a:r>
              <a:rPr lang="en-US" sz="2400" i="1" dirty="0"/>
              <a:t>Might could</a:t>
            </a:r>
          </a:p>
          <a:p>
            <a:pPr>
              <a:defRPr/>
            </a:pPr>
            <a:r>
              <a:rPr lang="en-US" sz="2400" i="1" dirty="0" err="1"/>
              <a:t>Like’ta</a:t>
            </a:r>
            <a:r>
              <a:rPr lang="en-US" sz="2400" i="1" dirty="0"/>
              <a:t> died</a:t>
            </a:r>
          </a:p>
          <a:p>
            <a:pPr>
              <a:defRPr/>
            </a:pPr>
            <a:r>
              <a:rPr lang="en-US" sz="2400" i="1" dirty="0"/>
              <a:t>Done left</a:t>
            </a:r>
          </a:p>
        </p:txBody>
      </p:sp>
      <p:sp>
        <p:nvSpPr>
          <p:cNvPr id="34821" name="Content Placeholder 3">
            <a:extLst>
              <a:ext uri="{FF2B5EF4-FFF2-40B4-BE49-F238E27FC236}">
                <a16:creationId xmlns:a16="http://schemas.microsoft.com/office/drawing/2014/main" id="{AEABB2EE-88C7-4D34-BA52-DCA76B889CAA}"/>
              </a:ext>
            </a:extLst>
          </p:cNvPr>
          <p:cNvSpPr txBox="1">
            <a:spLocks/>
          </p:cNvSpPr>
          <p:nvPr/>
        </p:nvSpPr>
        <p:spPr bwMode="auto">
          <a:xfrm>
            <a:off x="3563938" y="2667000"/>
            <a:ext cx="5410200"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200" u="sng"/>
              <a:t>Phonetics:</a:t>
            </a:r>
          </a:p>
          <a:p>
            <a:r>
              <a:rPr lang="en-US" altLang="en-US" sz="2200"/>
              <a:t>[hw] vs. [w]</a:t>
            </a:r>
          </a:p>
          <a:p>
            <a:r>
              <a:rPr lang="en-US" altLang="en-US" sz="2200" i="1"/>
              <a:t>horse</a:t>
            </a:r>
            <a:r>
              <a:rPr lang="en-US" altLang="en-US" sz="2200"/>
              <a:t> vs. </a:t>
            </a:r>
            <a:r>
              <a:rPr lang="en-US" altLang="en-US" sz="2200" i="1"/>
              <a:t>hoarse</a:t>
            </a:r>
            <a:r>
              <a:rPr lang="en-US" altLang="en-US" sz="2200"/>
              <a:t> (/o</a:t>
            </a:r>
            <a:r>
              <a:rPr lang="en-US" altLang="en-US" sz="2200">
                <a:latin typeface="Doulos SIL" pitchFamily="2" charset="0"/>
                <a:cs typeface="Doulos SIL" pitchFamily="2" charset="0"/>
              </a:rPr>
              <a:t>ɹ</a:t>
            </a:r>
            <a:r>
              <a:rPr lang="en-US" altLang="en-US" sz="2200"/>
              <a:t>/, /</a:t>
            </a:r>
            <a:r>
              <a:rPr lang="en-US" altLang="en-US" sz="2200">
                <a:latin typeface="Doulos SIL" pitchFamily="2" charset="0"/>
                <a:cs typeface="Doulos SIL" pitchFamily="2" charset="0"/>
              </a:rPr>
              <a:t>ɔɹ</a:t>
            </a:r>
            <a:r>
              <a:rPr lang="en-US" altLang="en-US" sz="2200"/>
              <a:t>/ - distinct)</a:t>
            </a:r>
          </a:p>
          <a:p>
            <a:r>
              <a:rPr lang="en-US" altLang="en-US" sz="2200" i="1"/>
              <a:t>dew</a:t>
            </a:r>
            <a:r>
              <a:rPr lang="en-US" altLang="en-US" sz="2200"/>
              <a:t> vs. </a:t>
            </a:r>
            <a:r>
              <a:rPr lang="en-US" altLang="en-US" sz="2200" i="1"/>
              <a:t>do</a:t>
            </a:r>
            <a:r>
              <a:rPr lang="en-US" altLang="en-US" sz="2200"/>
              <a:t>? /dju:/, /du/)</a:t>
            </a:r>
          </a:p>
          <a:p>
            <a:r>
              <a:rPr lang="en-US" altLang="en-US" sz="2200" i="1"/>
              <a:t>cot = caught </a:t>
            </a:r>
            <a:r>
              <a:rPr lang="en-US" altLang="en-US" sz="2200"/>
              <a:t>(/</a:t>
            </a:r>
            <a:r>
              <a:rPr lang="en-US" altLang="en-US" sz="2200">
                <a:latin typeface="Doulos SIL" pitchFamily="2" charset="0"/>
                <a:cs typeface="Doulos SIL" pitchFamily="2" charset="0"/>
              </a:rPr>
              <a:t>ɔ/ = /ɑ/)</a:t>
            </a:r>
            <a:endParaRPr lang="en-US" altLang="en-US" sz="2200"/>
          </a:p>
          <a:p>
            <a:r>
              <a:rPr lang="en-US" altLang="en-US" sz="2200" i="1"/>
              <a:t>pin</a:t>
            </a:r>
            <a:r>
              <a:rPr lang="en-US" altLang="en-US" sz="2200"/>
              <a:t> = </a:t>
            </a:r>
            <a:r>
              <a:rPr lang="en-US" altLang="en-US" sz="2200" i="1"/>
              <a:t>pen</a:t>
            </a:r>
            <a:r>
              <a:rPr lang="en-US" altLang="en-US" sz="2200"/>
              <a:t> (/</a:t>
            </a:r>
            <a:r>
              <a:rPr lang="en-US" altLang="en-US" sz="2200">
                <a:latin typeface="Doulos SIL" pitchFamily="2" charset="0"/>
                <a:cs typeface="Doulos SIL" pitchFamily="2" charset="0"/>
              </a:rPr>
              <a:t>ɪ</a:t>
            </a:r>
            <a:r>
              <a:rPr lang="en-US" altLang="en-US" sz="2200"/>
              <a:t> / = /</a:t>
            </a:r>
            <a:r>
              <a:rPr lang="en-US" altLang="en-US" sz="2200">
                <a:latin typeface="Doulos SIL" pitchFamily="2" charset="0"/>
                <a:cs typeface="Doulos SIL" pitchFamily="2" charset="0"/>
              </a:rPr>
              <a:t>ɛ</a:t>
            </a:r>
            <a:r>
              <a:rPr lang="en-US" altLang="en-US" sz="2200"/>
              <a:t>/)</a:t>
            </a:r>
          </a:p>
          <a:p>
            <a:r>
              <a:rPr lang="en-US" altLang="en-US" sz="2200" i="1"/>
              <a:t>oil </a:t>
            </a:r>
            <a:r>
              <a:rPr lang="en-US" altLang="en-US" sz="2200" i="1">
                <a:sym typeface="Wingdings" panose="05000000000000000000" pitchFamily="2" charset="2"/>
              </a:rPr>
              <a:t> “ol”  </a:t>
            </a:r>
            <a:r>
              <a:rPr lang="en-US" altLang="en-US" sz="2200">
                <a:sym typeface="Wingdings" panose="05000000000000000000" pitchFamily="2" charset="2"/>
              </a:rPr>
              <a:t>(monophthongization)</a:t>
            </a:r>
            <a:endParaRPr lang="en-US" altLang="en-US" sz="2200"/>
          </a:p>
        </p:txBody>
      </p:sp>
      <p:pic>
        <p:nvPicPr>
          <p:cNvPr id="34822" name="Picture 3">
            <a:extLst>
              <a:ext uri="{FF2B5EF4-FFF2-40B4-BE49-F238E27FC236}">
                <a16:creationId xmlns:a16="http://schemas.microsoft.com/office/drawing/2014/main" id="{AC4DA161-516E-4622-B561-EF11DF267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1938"/>
            <a:ext cx="2751138"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Slide Number Placeholder 1">
            <a:extLst>
              <a:ext uri="{FF2B5EF4-FFF2-40B4-BE49-F238E27FC236}">
                <a16:creationId xmlns:a16="http://schemas.microsoft.com/office/drawing/2014/main" id="{7977C892-158B-440E-B367-B34C3CEF183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CBDF0-2DD5-481E-A10F-19832CD5629B}" type="slidenum">
              <a:rPr lang="en-US" altLang="en-US" sz="1400"/>
              <a:pPr>
                <a:spcBef>
                  <a:spcPct val="0"/>
                </a:spcBef>
                <a:buFontTx/>
                <a:buNone/>
              </a:pPr>
              <a:t>20</a:t>
            </a:fld>
            <a:endParaRPr lang="en-US" altLang="en-US" sz="1400"/>
          </a:p>
        </p:txBody>
      </p:sp>
      <p:sp>
        <p:nvSpPr>
          <p:cNvPr id="34824" name="Rectangle 1">
            <a:extLst>
              <a:ext uri="{FF2B5EF4-FFF2-40B4-BE49-F238E27FC236}">
                <a16:creationId xmlns:a16="http://schemas.microsoft.com/office/drawing/2014/main" id="{13F95D32-97FB-4FF9-A309-B8E9E11A96BA}"/>
              </a:ext>
            </a:extLst>
          </p:cNvPr>
          <p:cNvSpPr>
            <a:spLocks noChangeArrowheads="1"/>
          </p:cNvSpPr>
          <p:nvPr/>
        </p:nvSpPr>
        <p:spPr bwMode="auto">
          <a:xfrm>
            <a:off x="0" y="6659563"/>
            <a:ext cx="4876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UT Austin. </a:t>
            </a:r>
            <a:r>
              <a:rPr lang="en-US" altLang="en-US" sz="600">
                <a:latin typeface="Calibri" panose="020F0502020204030204" pitchFamily="34" charset="0"/>
                <a:ea typeface="Calibri" panose="020F0502020204030204" pitchFamily="34" charset="0"/>
                <a:cs typeface="Times New Roman" panose="02020603050405020304" pitchFamily="18" charset="0"/>
              </a:rPr>
              <a:t>Douglas S. Bigham. “Texas English Project”. 5 Jan 2010. Accessed 23 June 2016. http://laits.utexas.edu/texas_english/</a:t>
            </a:r>
          </a:p>
        </p:txBody>
      </p:sp>
    </p:spTree>
  </p:cSld>
  <p:clrMapOvr>
    <a:masterClrMapping/>
  </p:clrMapOvr>
  <mc:AlternateContent xmlns:mc="http://schemas.openxmlformats.org/markup-compatibility/2006" xmlns:p14="http://schemas.microsoft.com/office/powerpoint/2010/main">
    <mc:Choice Requires="p14">
      <p:transition spd="slow" p14:dur="2000" advTm="80420"/>
    </mc:Choice>
    <mc:Fallback xmlns="">
      <p:transition spd="slow" advTm="8042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2CF73FA-D9FC-4C99-B769-A6FCF8886A84}"/>
              </a:ext>
            </a:extLst>
          </p:cNvPr>
          <p:cNvSpPr>
            <a:spLocks noGrp="1" noChangeArrowheads="1"/>
          </p:cNvSpPr>
          <p:nvPr>
            <p:ph type="title"/>
          </p:nvPr>
        </p:nvSpPr>
        <p:spPr/>
        <p:txBody>
          <a:bodyPr/>
          <a:lstStyle/>
          <a:p>
            <a:r>
              <a:rPr lang="en-US" altLang="en-US"/>
              <a:t>Texas English Project -findings</a:t>
            </a:r>
          </a:p>
        </p:txBody>
      </p:sp>
      <p:sp>
        <p:nvSpPr>
          <p:cNvPr id="35843" name="Text Placeholder 2">
            <a:extLst>
              <a:ext uri="{FF2B5EF4-FFF2-40B4-BE49-F238E27FC236}">
                <a16:creationId xmlns:a16="http://schemas.microsoft.com/office/drawing/2014/main" id="{6AE542B4-82A0-4DFA-A9FE-130257D1CB61}"/>
              </a:ext>
            </a:extLst>
          </p:cNvPr>
          <p:cNvSpPr>
            <a:spLocks noGrp="1" noChangeArrowheads="1"/>
          </p:cNvSpPr>
          <p:nvPr>
            <p:ph type="body" sz="half" idx="1"/>
          </p:nvPr>
        </p:nvSpPr>
        <p:spPr/>
        <p:txBody>
          <a:bodyPr/>
          <a:lstStyle/>
          <a:p>
            <a:r>
              <a:rPr lang="en-US" altLang="en-US" sz="2800"/>
              <a:t>Compared Underwood 1988 recordings (Austin)</a:t>
            </a:r>
          </a:p>
          <a:p>
            <a:r>
              <a:rPr lang="en-US" altLang="en-US" sz="2800"/>
              <a:t>..with 2010 recordings of same utterances</a:t>
            </a:r>
          </a:p>
          <a:p>
            <a:r>
              <a:rPr lang="en-US" altLang="en-US" sz="2800"/>
              <a:t>Featural and acoustic analyses</a:t>
            </a:r>
          </a:p>
        </p:txBody>
      </p:sp>
      <p:sp>
        <p:nvSpPr>
          <p:cNvPr id="4" name="Content Placeholder 3">
            <a:extLst>
              <a:ext uri="{FF2B5EF4-FFF2-40B4-BE49-F238E27FC236}">
                <a16:creationId xmlns:a16="http://schemas.microsoft.com/office/drawing/2014/main" id="{FF2AAEAC-C9B1-470D-8D88-24426E1B78FA}"/>
              </a:ext>
            </a:extLst>
          </p:cNvPr>
          <p:cNvSpPr>
            <a:spLocks noGrp="1"/>
          </p:cNvSpPr>
          <p:nvPr>
            <p:ph sz="half" idx="2"/>
          </p:nvPr>
        </p:nvSpPr>
        <p:spPr/>
        <p:txBody>
          <a:bodyPr>
            <a:noAutofit/>
          </a:bodyPr>
          <a:lstStyle/>
          <a:p>
            <a:pPr>
              <a:defRPr/>
            </a:pPr>
            <a:r>
              <a:rPr lang="en-US" sz="1800" dirty="0"/>
              <a:t>Analyzed for possible gender, age, time of recording, geographic factors</a:t>
            </a:r>
          </a:p>
          <a:p>
            <a:pPr marL="0" indent="0">
              <a:buFontTx/>
              <a:buNone/>
              <a:defRPr/>
            </a:pPr>
            <a:endParaRPr lang="en-US" sz="1800" dirty="0"/>
          </a:p>
          <a:p>
            <a:pPr>
              <a:defRPr/>
            </a:pPr>
            <a:r>
              <a:rPr lang="en-US" sz="1800" dirty="0">
                <a:solidFill>
                  <a:schemeClr val="tx2">
                    <a:lumMod val="60000"/>
                    <a:lumOff val="40000"/>
                  </a:schemeClr>
                </a:solidFill>
              </a:rPr>
              <a:t>MAIN FINDINGS:</a:t>
            </a:r>
          </a:p>
          <a:p>
            <a:pPr lvl="1">
              <a:defRPr/>
            </a:pPr>
            <a:r>
              <a:rPr lang="en-US" sz="1800" dirty="0">
                <a:solidFill>
                  <a:schemeClr val="tx2">
                    <a:lumMod val="60000"/>
                    <a:lumOff val="40000"/>
                  </a:schemeClr>
                </a:solidFill>
              </a:rPr>
              <a:t>Key property affecting accent was </a:t>
            </a:r>
            <a:r>
              <a:rPr lang="en-US" sz="1800" u="sng" dirty="0">
                <a:solidFill>
                  <a:schemeClr val="tx2">
                    <a:lumMod val="60000"/>
                    <a:lumOff val="40000"/>
                  </a:schemeClr>
                </a:solidFill>
              </a:rPr>
              <a:t>urban vs. rural divide</a:t>
            </a:r>
          </a:p>
          <a:p>
            <a:pPr lvl="1">
              <a:defRPr/>
            </a:pPr>
            <a:r>
              <a:rPr lang="en-US" sz="1800" dirty="0">
                <a:solidFill>
                  <a:schemeClr val="tx2">
                    <a:lumMod val="60000"/>
                    <a:lumOff val="40000"/>
                  </a:schemeClr>
                </a:solidFill>
              </a:rPr>
              <a:t>Dialect leveling led by young females (expected); </a:t>
            </a:r>
          </a:p>
          <a:p>
            <a:pPr lvl="1">
              <a:defRPr/>
            </a:pPr>
            <a:r>
              <a:rPr lang="en-US" sz="1800" dirty="0">
                <a:solidFill>
                  <a:schemeClr val="tx2">
                    <a:lumMod val="60000"/>
                    <a:lumOff val="40000"/>
                  </a:schemeClr>
                </a:solidFill>
              </a:rPr>
              <a:t>in some cases of minority ethnicities (unexpected)</a:t>
            </a:r>
          </a:p>
          <a:p>
            <a:pPr marL="0" indent="0">
              <a:buFontTx/>
              <a:buNone/>
              <a:defRPr/>
            </a:pPr>
            <a:endParaRPr lang="en-US" sz="2800" dirty="0"/>
          </a:p>
        </p:txBody>
      </p:sp>
      <p:sp>
        <p:nvSpPr>
          <p:cNvPr id="35845" name="Slide Number Placeholder 4">
            <a:extLst>
              <a:ext uri="{FF2B5EF4-FFF2-40B4-BE49-F238E27FC236}">
                <a16:creationId xmlns:a16="http://schemas.microsoft.com/office/drawing/2014/main" id="{550C9AA0-13D1-4DB6-A065-1674980FCDA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B88A81-9DB4-4D31-A381-8F4BBF4D2EE9}" type="slidenum">
              <a:rPr lang="en-US" altLang="en-US" sz="1400"/>
              <a:pPr>
                <a:spcBef>
                  <a:spcPct val="0"/>
                </a:spcBef>
                <a:buFontTx/>
                <a:buNone/>
              </a:pPr>
              <a:t>21</a:t>
            </a:fld>
            <a:endParaRPr lang="en-US" altLang="en-US" sz="1400"/>
          </a:p>
        </p:txBody>
      </p:sp>
      <p:sp>
        <p:nvSpPr>
          <p:cNvPr id="35846" name="Rectangle 5">
            <a:extLst>
              <a:ext uri="{FF2B5EF4-FFF2-40B4-BE49-F238E27FC236}">
                <a16:creationId xmlns:a16="http://schemas.microsoft.com/office/drawing/2014/main" id="{B737FFB6-D025-4BB5-BE00-3BF3FEBE3513}"/>
              </a:ext>
            </a:extLst>
          </p:cNvPr>
          <p:cNvSpPr>
            <a:spLocks noChangeArrowheads="1"/>
          </p:cNvSpPr>
          <p:nvPr/>
        </p:nvSpPr>
        <p:spPr bwMode="auto">
          <a:xfrm>
            <a:off x="0" y="6659563"/>
            <a:ext cx="4876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UT Austin. </a:t>
            </a:r>
            <a:r>
              <a:rPr lang="en-US" altLang="en-US" sz="600">
                <a:latin typeface="Calibri" panose="020F0502020204030204" pitchFamily="34" charset="0"/>
                <a:ea typeface="Calibri" panose="020F0502020204030204" pitchFamily="34" charset="0"/>
                <a:cs typeface="Times New Roman" panose="02020603050405020304" pitchFamily="18" charset="0"/>
              </a:rPr>
              <a:t>Douglas S. Bigham. “Texas English Project”. 5 Jan 2010. Accessed 23 June 2016. http://laits.utexas.edu/texas_english/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8501"/>
    </mc:Choice>
    <mc:Fallback xmlns="">
      <p:transition spd="slow" advTm="14850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50E85BC-CF3A-4323-95CD-FDB8780DDDDD}"/>
              </a:ext>
            </a:extLst>
          </p:cNvPr>
          <p:cNvSpPr>
            <a:spLocks noGrp="1" noChangeArrowheads="1"/>
          </p:cNvSpPr>
          <p:nvPr>
            <p:ph type="title"/>
          </p:nvPr>
        </p:nvSpPr>
        <p:spPr/>
        <p:txBody>
          <a:bodyPr/>
          <a:lstStyle/>
          <a:p>
            <a:r>
              <a:rPr lang="en-US" altLang="en-US"/>
              <a:t>Let’s try some American accents</a:t>
            </a:r>
          </a:p>
        </p:txBody>
      </p:sp>
      <p:pic>
        <p:nvPicPr>
          <p:cNvPr id="36867" name="Picture 2" descr="http://thumbs.dreamstime.com/x/cute-patriotic-cat-8286989.jpg">
            <a:hlinkClick r:id="rId2"/>
            <a:extLst>
              <a:ext uri="{FF2B5EF4-FFF2-40B4-BE49-F238E27FC236}">
                <a16:creationId xmlns:a16="http://schemas.microsoft.com/office/drawing/2014/main" id="{4E6346BA-8413-4169-A52A-65BF27BFD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2705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1">
            <a:extLst>
              <a:ext uri="{FF2B5EF4-FFF2-40B4-BE49-F238E27FC236}">
                <a16:creationId xmlns:a16="http://schemas.microsoft.com/office/drawing/2014/main" id="{95E1F8AE-FFAC-4CDD-A0EF-9F3D4C57555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F8AFE3-356D-4AAB-A19C-3FB1A6773D38}" type="slidenum">
              <a:rPr lang="en-US" altLang="en-US" sz="1400"/>
              <a:pPr>
                <a:spcBef>
                  <a:spcPct val="0"/>
                </a:spcBef>
                <a:buFontTx/>
                <a:buNone/>
              </a:pPr>
              <a:t>22</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12204"/>
    </mc:Choice>
    <mc:Fallback xmlns="">
      <p:transition spd="slow" advTm="122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B2AD1F3-0702-43FD-ADEF-7C55F58A6444}"/>
              </a:ext>
            </a:extLst>
          </p:cNvPr>
          <p:cNvSpPr>
            <a:spLocks noGrp="1" noChangeArrowheads="1"/>
          </p:cNvSpPr>
          <p:nvPr>
            <p:ph type="title"/>
          </p:nvPr>
        </p:nvSpPr>
        <p:spPr/>
        <p:txBody>
          <a:bodyPr/>
          <a:lstStyle/>
          <a:p>
            <a:r>
              <a:rPr lang="en-US" altLang="en-US"/>
              <a:t>Southern vowel shift</a:t>
            </a:r>
          </a:p>
        </p:txBody>
      </p:sp>
      <p:pic>
        <p:nvPicPr>
          <p:cNvPr id="37891" name="Picture 2">
            <a:extLst>
              <a:ext uri="{FF2B5EF4-FFF2-40B4-BE49-F238E27FC236}">
                <a16:creationId xmlns:a16="http://schemas.microsoft.com/office/drawing/2014/main" id="{E77E7D76-864B-444C-8163-4978AB06C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747838"/>
            <a:ext cx="440055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3">
            <a:extLst>
              <a:ext uri="{FF2B5EF4-FFF2-40B4-BE49-F238E27FC236}">
                <a16:creationId xmlns:a16="http://schemas.microsoft.com/office/drawing/2014/main" id="{44305AE5-A467-4CDB-A6F7-B47D6BF44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1828800"/>
            <a:ext cx="45148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TextBox 2">
            <a:extLst>
              <a:ext uri="{FF2B5EF4-FFF2-40B4-BE49-F238E27FC236}">
                <a16:creationId xmlns:a16="http://schemas.microsoft.com/office/drawing/2014/main" id="{B07A49F1-1F9B-4802-8DBD-058245DC9666}"/>
              </a:ext>
            </a:extLst>
          </p:cNvPr>
          <p:cNvSpPr txBox="1">
            <a:spLocks noChangeArrowheads="1"/>
          </p:cNvSpPr>
          <p:nvPr/>
        </p:nvSpPr>
        <p:spPr bwMode="auto">
          <a:xfrm>
            <a:off x="228600" y="6348413"/>
            <a:ext cx="3138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(Pg. 296, Phonetics for Dummies, Fig 18-2)</a:t>
            </a:r>
          </a:p>
        </p:txBody>
      </p:sp>
      <p:sp>
        <p:nvSpPr>
          <p:cNvPr id="37894" name="Slide Number Placeholder 1">
            <a:extLst>
              <a:ext uri="{FF2B5EF4-FFF2-40B4-BE49-F238E27FC236}">
                <a16:creationId xmlns:a16="http://schemas.microsoft.com/office/drawing/2014/main" id="{6E8BBBDC-5147-40B7-8446-20A3AE5BA27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670E61-92B3-4E91-A7A0-5E5516AB8018}" type="slidenum">
              <a:rPr lang="en-US" altLang="en-US" sz="1400"/>
              <a:pPr>
                <a:spcBef>
                  <a:spcPct val="0"/>
                </a:spcBef>
                <a:buFontTx/>
                <a:buNone/>
              </a:pPr>
              <a:t>23</a:t>
            </a:fld>
            <a:endParaRPr lang="en-US" altLang="en-US" sz="1400"/>
          </a:p>
        </p:txBody>
      </p:sp>
      <p:sp>
        <p:nvSpPr>
          <p:cNvPr id="37895" name="Rectangle 1">
            <a:extLst>
              <a:ext uri="{FF2B5EF4-FFF2-40B4-BE49-F238E27FC236}">
                <a16:creationId xmlns:a16="http://schemas.microsoft.com/office/drawing/2014/main" id="{DF911ED1-E798-4C34-AF8D-72E7DF15AC2B}"/>
              </a:ext>
            </a:extLst>
          </p:cNvPr>
          <p:cNvSpPr>
            <a:spLocks noChangeArrowheads="1"/>
          </p:cNvSpPr>
          <p:nvPr/>
        </p:nvSpPr>
        <p:spPr bwMode="auto">
          <a:xfrm>
            <a:off x="0" y="6665913"/>
            <a:ext cx="32781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Figure and 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Phonetics for Dummies. </a:t>
            </a:r>
            <a:r>
              <a:rPr lang="en-US" altLang="en-US" sz="600">
                <a:latin typeface="Calibri" panose="020F0502020204030204" pitchFamily="34" charset="0"/>
                <a:ea typeface="Calibri" panose="020F0502020204030204" pitchFamily="34" charset="0"/>
                <a:cs typeface="Times New Roman" panose="02020603050405020304" pitchFamily="18" charset="0"/>
              </a:rPr>
              <a:t>William F. Katz. </a:t>
            </a:r>
            <a:r>
              <a:rPr lang="en-US" altLang="en-US" sz="600" i="1">
                <a:latin typeface="Calibri" panose="020F0502020204030204" pitchFamily="34" charset="0"/>
                <a:ea typeface="Calibri" panose="020F0502020204030204" pitchFamily="34" charset="0"/>
                <a:cs typeface="Times New Roman" panose="02020603050405020304" pitchFamily="18" charset="0"/>
              </a:rPr>
              <a:t>“Accentuating Accents”. 2013</a:t>
            </a:r>
            <a:endParaRPr lang="en-US" altLang="en-US" sz="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0358"/>
    </mc:Choice>
    <mc:Fallback xmlns="">
      <p:transition spd="slow" advTm="1203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6F78898-2A55-4335-A738-B41B832E80C2}"/>
              </a:ext>
            </a:extLst>
          </p:cNvPr>
          <p:cNvSpPr>
            <a:spLocks noGrp="1" noChangeArrowheads="1"/>
          </p:cNvSpPr>
          <p:nvPr>
            <p:ph type="title"/>
          </p:nvPr>
        </p:nvSpPr>
        <p:spPr/>
        <p:txBody>
          <a:bodyPr/>
          <a:lstStyle/>
          <a:p>
            <a:r>
              <a:rPr lang="en-US" altLang="en-US"/>
              <a:t>Northern Cities Shift</a:t>
            </a:r>
          </a:p>
        </p:txBody>
      </p:sp>
      <p:pic>
        <p:nvPicPr>
          <p:cNvPr id="38915" name="Picture 3">
            <a:extLst>
              <a:ext uri="{FF2B5EF4-FFF2-40B4-BE49-F238E27FC236}">
                <a16:creationId xmlns:a16="http://schemas.microsoft.com/office/drawing/2014/main" id="{549C6A5D-CAE2-497E-BCAD-E324B38FC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49475"/>
            <a:ext cx="29718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a:extLst>
              <a:ext uri="{FF2B5EF4-FFF2-40B4-BE49-F238E27FC236}">
                <a16:creationId xmlns:a16="http://schemas.microsoft.com/office/drawing/2014/main" id="{F8315F26-5B67-452F-986A-45FAB47B1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51350"/>
            <a:ext cx="30480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a:extLst>
              <a:ext uri="{FF2B5EF4-FFF2-40B4-BE49-F238E27FC236}">
                <a16:creationId xmlns:a16="http://schemas.microsoft.com/office/drawing/2014/main" id="{D5A1FA1B-0F05-4BB0-B8CF-18E4BE0B9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200"/>
            <a:ext cx="34544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Slide Number Placeholder 1">
            <a:extLst>
              <a:ext uri="{FF2B5EF4-FFF2-40B4-BE49-F238E27FC236}">
                <a16:creationId xmlns:a16="http://schemas.microsoft.com/office/drawing/2014/main" id="{1019D466-A930-48A5-97E7-3C846541093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931318-A594-4427-BA5D-2D43F812EC79}" type="slidenum">
              <a:rPr lang="en-US" altLang="en-US" sz="1400"/>
              <a:pPr>
                <a:spcBef>
                  <a:spcPct val="0"/>
                </a:spcBef>
                <a:buFontTx/>
                <a:buNone/>
              </a:pPr>
              <a:t>24</a:t>
            </a:fld>
            <a:endParaRPr lang="en-US" altLang="en-US" sz="1400"/>
          </a:p>
        </p:txBody>
      </p:sp>
      <p:sp>
        <p:nvSpPr>
          <p:cNvPr id="38919" name="Rectangle 6">
            <a:extLst>
              <a:ext uri="{FF2B5EF4-FFF2-40B4-BE49-F238E27FC236}">
                <a16:creationId xmlns:a16="http://schemas.microsoft.com/office/drawing/2014/main" id="{F4E63DE1-7CA8-46DE-BC51-76D4A6BC7D01}"/>
              </a:ext>
            </a:extLst>
          </p:cNvPr>
          <p:cNvSpPr>
            <a:spLocks noChangeArrowheads="1"/>
          </p:cNvSpPr>
          <p:nvPr/>
        </p:nvSpPr>
        <p:spPr bwMode="auto">
          <a:xfrm>
            <a:off x="0" y="6665913"/>
            <a:ext cx="32781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Figure and 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Phonetics for Dummies. </a:t>
            </a:r>
            <a:r>
              <a:rPr lang="en-US" altLang="en-US" sz="600">
                <a:latin typeface="Calibri" panose="020F0502020204030204" pitchFamily="34" charset="0"/>
                <a:ea typeface="Calibri" panose="020F0502020204030204" pitchFamily="34" charset="0"/>
                <a:cs typeface="Times New Roman" panose="02020603050405020304" pitchFamily="18" charset="0"/>
              </a:rPr>
              <a:t>William F. Katz. </a:t>
            </a:r>
            <a:r>
              <a:rPr lang="en-US" altLang="en-US" sz="600" i="1">
                <a:latin typeface="Calibri" panose="020F0502020204030204" pitchFamily="34" charset="0"/>
                <a:ea typeface="Calibri" panose="020F0502020204030204" pitchFamily="34" charset="0"/>
                <a:cs typeface="Times New Roman" panose="02020603050405020304" pitchFamily="18" charset="0"/>
              </a:rPr>
              <a:t>“Accentuating Accents”. 2013</a:t>
            </a:r>
            <a:endParaRPr lang="en-US" altLang="en-US" sz="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5466"/>
    </mc:Choice>
    <mc:Fallback xmlns="">
      <p:transition spd="slow" advTm="3546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FD13B67-62A8-4A61-9DDE-2D6E4ED673AC}"/>
              </a:ext>
            </a:extLst>
          </p:cNvPr>
          <p:cNvSpPr>
            <a:spLocks noGrp="1" noChangeArrowheads="1"/>
          </p:cNvSpPr>
          <p:nvPr>
            <p:ph type="title" idx="4294967295"/>
          </p:nvPr>
        </p:nvSpPr>
        <p:spPr>
          <a:xfrm>
            <a:off x="304800" y="271463"/>
            <a:ext cx="2819400" cy="3505200"/>
          </a:xfrm>
        </p:spPr>
        <p:txBody>
          <a:bodyPr/>
          <a:lstStyle/>
          <a:p>
            <a:r>
              <a:rPr lang="en-US" altLang="en-US" sz="4000"/>
              <a:t>American English Accents - </a:t>
            </a:r>
            <a:r>
              <a:rPr lang="en-US" altLang="en-US" sz="4000" u="sng"/>
              <a:t>vowels</a:t>
            </a:r>
          </a:p>
        </p:txBody>
      </p:sp>
      <p:pic>
        <p:nvPicPr>
          <p:cNvPr id="39939" name="Picture 2">
            <a:extLst>
              <a:ext uri="{FF2B5EF4-FFF2-40B4-BE49-F238E27FC236}">
                <a16:creationId xmlns:a16="http://schemas.microsoft.com/office/drawing/2014/main" id="{14040B2B-DB6A-4CBE-BA6A-516E6382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85800"/>
            <a:ext cx="46482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Slide Number Placeholder 1">
            <a:extLst>
              <a:ext uri="{FF2B5EF4-FFF2-40B4-BE49-F238E27FC236}">
                <a16:creationId xmlns:a16="http://schemas.microsoft.com/office/drawing/2014/main" id="{99D9C0E8-E558-4745-BC49-4D3C15808BB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49D082-4D88-4908-A0F1-6C2F88A03E40}" type="slidenum">
              <a:rPr lang="en-US" altLang="en-US" sz="1400"/>
              <a:pPr>
                <a:spcBef>
                  <a:spcPct val="0"/>
                </a:spcBef>
                <a:buFontTx/>
                <a:buNone/>
              </a:pPr>
              <a:t>25</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360511"/>
    </mc:Choice>
    <mc:Fallback xmlns="">
      <p:transition spd="slow" advTm="36051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90AC238-B3D9-445A-8579-CF1E533CD33E}"/>
              </a:ext>
            </a:extLst>
          </p:cNvPr>
          <p:cNvSpPr>
            <a:spLocks noGrp="1" noChangeArrowheads="1"/>
          </p:cNvSpPr>
          <p:nvPr>
            <p:ph type="title" idx="4294967295"/>
          </p:nvPr>
        </p:nvSpPr>
        <p:spPr>
          <a:xfrm>
            <a:off x="304800" y="271463"/>
            <a:ext cx="2819400" cy="3505200"/>
          </a:xfrm>
        </p:spPr>
        <p:txBody>
          <a:bodyPr/>
          <a:lstStyle/>
          <a:p>
            <a:r>
              <a:rPr lang="en-US" altLang="en-US" sz="4000"/>
              <a:t>American English Accents - </a:t>
            </a:r>
            <a:r>
              <a:rPr lang="en-US" altLang="en-US" sz="4000" u="sng"/>
              <a:t>consonants</a:t>
            </a:r>
          </a:p>
        </p:txBody>
      </p:sp>
      <p:pic>
        <p:nvPicPr>
          <p:cNvPr id="40963" name="Picture 2">
            <a:extLst>
              <a:ext uri="{FF2B5EF4-FFF2-40B4-BE49-F238E27FC236}">
                <a16:creationId xmlns:a16="http://schemas.microsoft.com/office/drawing/2014/main" id="{54D8BFCB-A100-42FD-A920-5D149197D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914400"/>
            <a:ext cx="5470525"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Slide Number Placeholder 1">
            <a:extLst>
              <a:ext uri="{FF2B5EF4-FFF2-40B4-BE49-F238E27FC236}">
                <a16:creationId xmlns:a16="http://schemas.microsoft.com/office/drawing/2014/main" id="{417FE3C6-6B0A-4E4C-97F8-34EDA18F2B8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A41BB8-7928-4068-A832-AF54D8A5B20D}" type="slidenum">
              <a:rPr lang="en-US" altLang="en-US" sz="1400"/>
              <a:pPr>
                <a:spcBef>
                  <a:spcPct val="0"/>
                </a:spcBef>
                <a:buFontTx/>
                <a:buNone/>
              </a:pPr>
              <a:t>26</a:t>
            </a:fld>
            <a:endParaRPr lang="en-US" altLang="en-US" sz="1400"/>
          </a:p>
        </p:txBody>
      </p:sp>
      <p:sp>
        <p:nvSpPr>
          <p:cNvPr id="3" name="TextBox 2">
            <a:extLst>
              <a:ext uri="{FF2B5EF4-FFF2-40B4-BE49-F238E27FC236}">
                <a16:creationId xmlns:a16="http://schemas.microsoft.com/office/drawing/2014/main" id="{8B73A970-1C50-4C2E-898C-321AE5D2C745}"/>
              </a:ext>
            </a:extLst>
          </p:cNvPr>
          <p:cNvSpPr txBox="1"/>
          <p:nvPr/>
        </p:nvSpPr>
        <p:spPr>
          <a:xfrm flipH="1">
            <a:off x="3429000" y="6014392"/>
            <a:ext cx="4069081" cy="461665"/>
          </a:xfrm>
          <a:prstGeom prst="rect">
            <a:avLst/>
          </a:prstGeom>
          <a:noFill/>
        </p:spPr>
        <p:txBody>
          <a:bodyPr wrap="square" rtlCol="0">
            <a:spAutoFit/>
          </a:bodyPr>
          <a:lstStyle/>
          <a:p>
            <a:r>
              <a:rPr lang="en-US" sz="1200" dirty="0"/>
              <a:t>(for more info on “Black English”, including videos, see “</a:t>
            </a:r>
            <a:r>
              <a:rPr lang="en-US" sz="1200" dirty="0">
                <a:hlinkClick r:id="rId3" action="ppaction://hlinkfile"/>
              </a:rPr>
              <a:t>languageandlife.org</a:t>
            </a:r>
            <a:r>
              <a:rPr lang="en-US" sz="1200" dirty="0"/>
              <a:t>” – a project of NC State University)</a:t>
            </a:r>
          </a:p>
        </p:txBody>
      </p:sp>
    </p:spTree>
  </p:cSld>
  <p:clrMapOvr>
    <a:masterClrMapping/>
  </p:clrMapOvr>
  <mc:AlternateContent xmlns:mc="http://schemas.openxmlformats.org/markup-compatibility/2006" xmlns:p14="http://schemas.microsoft.com/office/powerpoint/2010/main">
    <mc:Choice Requires="p14">
      <p:transition spd="slow" p14:dur="2000" advTm="120010"/>
    </mc:Choice>
    <mc:Fallback xmlns="">
      <p:transition spd="slow" advTm="12001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90FBD79-3005-4C5C-83DA-26E28FF7984D}"/>
              </a:ext>
            </a:extLst>
          </p:cNvPr>
          <p:cNvSpPr>
            <a:spLocks noGrp="1" noChangeArrowheads="1"/>
          </p:cNvSpPr>
          <p:nvPr>
            <p:ph type="title"/>
          </p:nvPr>
        </p:nvSpPr>
        <p:spPr/>
        <p:txBody>
          <a:bodyPr/>
          <a:lstStyle/>
          <a:p>
            <a:r>
              <a:rPr lang="en-US" altLang="en-US"/>
              <a:t>Now -- some British accents</a:t>
            </a:r>
          </a:p>
        </p:txBody>
      </p:sp>
      <p:pic>
        <p:nvPicPr>
          <p:cNvPr id="41987" name="Picture 2">
            <a:extLst>
              <a:ext uri="{FF2B5EF4-FFF2-40B4-BE49-F238E27FC236}">
                <a16:creationId xmlns:a16="http://schemas.microsoft.com/office/drawing/2014/main" id="{9D2DA005-D029-40FB-A86C-17B7C9A7D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4559300" cy="376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2" descr="british-bulldog.jpg (343×383)">
            <a:extLst>
              <a:ext uri="{FF2B5EF4-FFF2-40B4-BE49-F238E27FC236}">
                <a16:creationId xmlns:a16="http://schemas.microsoft.com/office/drawing/2014/main" id="{E6E3DB6C-CEED-4CCA-A886-100A600B7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1846263"/>
            <a:ext cx="13589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a:extLst>
              <a:ext uri="{FF2B5EF4-FFF2-40B4-BE49-F238E27FC236}">
                <a16:creationId xmlns:a16="http://schemas.microsoft.com/office/drawing/2014/main" id="{264F08A9-81FF-4540-B172-ED81B329D6D7}"/>
              </a:ext>
            </a:extLst>
          </p:cNvPr>
          <p:cNvSpPr/>
          <p:nvPr/>
        </p:nvSpPr>
        <p:spPr>
          <a:xfrm>
            <a:off x="7467600" y="1257300"/>
            <a:ext cx="1524000" cy="838200"/>
          </a:xfrm>
          <a:prstGeom prst="cloudCallout">
            <a:avLst>
              <a:gd name="adj1" fmla="val -35363"/>
              <a:gd name="adj2" fmla="val 69571"/>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chemeClr val="tx1"/>
                </a:solidFill>
              </a:rPr>
              <a:t>Blimey!</a:t>
            </a:r>
          </a:p>
        </p:txBody>
      </p:sp>
      <p:sp>
        <p:nvSpPr>
          <p:cNvPr id="41990" name="Slide Number Placeholder 2">
            <a:extLst>
              <a:ext uri="{FF2B5EF4-FFF2-40B4-BE49-F238E27FC236}">
                <a16:creationId xmlns:a16="http://schemas.microsoft.com/office/drawing/2014/main" id="{F70E5404-4026-44EB-891F-096E8751354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AD450D-24CF-49F0-84DE-2B7C62241839}" type="slidenum">
              <a:rPr lang="en-US" altLang="en-US" sz="1400"/>
              <a:pPr>
                <a:spcBef>
                  <a:spcPct val="0"/>
                </a:spcBef>
                <a:buFontTx/>
                <a:buNone/>
              </a:pPr>
              <a:t>27</a:t>
            </a:fld>
            <a:endParaRPr lang="en-US" altLang="en-US" sz="1400"/>
          </a:p>
        </p:txBody>
      </p:sp>
      <p:sp>
        <p:nvSpPr>
          <p:cNvPr id="41991" name="Rectangle 2">
            <a:extLst>
              <a:ext uri="{FF2B5EF4-FFF2-40B4-BE49-F238E27FC236}">
                <a16:creationId xmlns:a16="http://schemas.microsoft.com/office/drawing/2014/main" id="{EAEA1664-892D-4179-A0F7-27CCBC149F3E}"/>
              </a:ext>
            </a:extLst>
          </p:cNvPr>
          <p:cNvSpPr>
            <a:spLocks noChangeArrowheads="1"/>
          </p:cNvSpPr>
          <p:nvPr/>
        </p:nvSpPr>
        <p:spPr bwMode="auto">
          <a:xfrm>
            <a:off x="228600" y="6424613"/>
            <a:ext cx="2749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Figure from </a:t>
            </a:r>
            <a:r>
              <a:rPr lang="en-US" altLang="en-US" sz="600" i="1">
                <a:latin typeface="Calibri" panose="020F0502020204030204" pitchFamily="34" charset="0"/>
                <a:ea typeface="Calibri" panose="020F0502020204030204" pitchFamily="34" charset="0"/>
                <a:cs typeface="Times New Roman" panose="02020603050405020304" pitchFamily="18" charset="0"/>
              </a:rPr>
              <a:t>Phonetics for Dummies. </a:t>
            </a:r>
            <a:r>
              <a:rPr lang="en-US" altLang="en-US" sz="600">
                <a:latin typeface="Calibri" panose="020F0502020204030204" pitchFamily="34" charset="0"/>
                <a:ea typeface="Calibri" panose="020F0502020204030204" pitchFamily="34" charset="0"/>
                <a:cs typeface="Times New Roman" panose="02020603050405020304" pitchFamily="18" charset="0"/>
              </a:rPr>
              <a:t>William F. Katz. “Accentuating Accents”. 2013</a:t>
            </a:r>
          </a:p>
        </p:txBody>
      </p:sp>
      <p:sp>
        <p:nvSpPr>
          <p:cNvPr id="41992" name="Rectangle 3">
            <a:extLst>
              <a:ext uri="{FF2B5EF4-FFF2-40B4-BE49-F238E27FC236}">
                <a16:creationId xmlns:a16="http://schemas.microsoft.com/office/drawing/2014/main" id="{7D7E89F8-0B4F-49D3-BAB3-51CD854C5587}"/>
              </a:ext>
            </a:extLst>
          </p:cNvPr>
          <p:cNvSpPr>
            <a:spLocks noChangeArrowheads="1"/>
          </p:cNvSpPr>
          <p:nvPr/>
        </p:nvSpPr>
        <p:spPr bwMode="auto">
          <a:xfrm>
            <a:off x="0" y="6665913"/>
            <a:ext cx="4572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Image from </a:t>
            </a:r>
            <a:r>
              <a:rPr lang="en-US" altLang="en-US" sz="600" i="1">
                <a:latin typeface="Calibri" panose="020F0502020204030204" pitchFamily="34" charset="0"/>
                <a:ea typeface="Calibri" panose="020F0502020204030204" pitchFamily="34" charset="0"/>
                <a:cs typeface="Times New Roman" panose="02020603050405020304" pitchFamily="18" charset="0"/>
              </a:rPr>
              <a:t>Pinterest. </a:t>
            </a:r>
            <a:r>
              <a:rPr lang="en-US" altLang="en-US" sz="600">
                <a:latin typeface="Calibri" panose="020F0502020204030204" pitchFamily="34" charset="0"/>
                <a:ea typeface="Calibri" panose="020F0502020204030204" pitchFamily="34" charset="0"/>
                <a:cs typeface="Times New Roman" panose="02020603050405020304" pitchFamily="18" charset="0"/>
              </a:rPr>
              <a:t>Burlington’s Emporium. “Bulldogs”. Accessed 6/23/16. https://www.pinterest.com/Archiburlington/bulldog/</a:t>
            </a:r>
          </a:p>
        </p:txBody>
      </p:sp>
    </p:spTree>
  </p:cSld>
  <p:clrMapOvr>
    <a:masterClrMapping/>
  </p:clrMapOvr>
  <mc:AlternateContent xmlns:mc="http://schemas.openxmlformats.org/markup-compatibility/2006" xmlns:p14="http://schemas.microsoft.com/office/powerpoint/2010/main">
    <mc:Choice Requires="p14">
      <p:transition spd="slow" p14:dur="2000" advTm="125165"/>
    </mc:Choice>
    <mc:Fallback xmlns="">
      <p:transition spd="slow" advTm="125165"/>
    </mc:Fallback>
  </mc:AlternateContent>
  <p:extLst>
    <p:ext uri="{3A86A75C-4F4B-4683-9AE1-C65F6400EC91}">
      <p14:laserTraceLst xmlns:p14="http://schemas.microsoft.com/office/powerpoint/2010/main">
        <p14:tracePtLst>
          <p14:tracePt t="89063" x="7988300" y="3263900"/>
          <p14:tracePt t="89096" x="7980363" y="3271838"/>
          <p14:tracePt t="89109" x="7962900" y="3279775"/>
          <p14:tracePt t="89111" x="7954963" y="3279775"/>
          <p14:tracePt t="89123" x="7902575" y="3305175"/>
          <p14:tracePt t="89126" x="7902575" y="3314700"/>
          <p14:tracePt t="89138" x="7843838" y="3330575"/>
          <p14:tracePt t="89146" x="7810500" y="3340100"/>
          <p14:tracePt t="89152" x="7775575" y="3348038"/>
          <p14:tracePt t="89162" x="7673975" y="3398838"/>
          <p14:tracePt t="89166" x="7648575" y="3408363"/>
          <p14:tracePt t="89177" x="7546975" y="3449638"/>
          <p14:tracePt t="89188" x="7469188" y="3509963"/>
          <p14:tracePt t="89192" x="7443788" y="3517900"/>
          <p14:tracePt t="89202" x="7342188" y="3535363"/>
          <p14:tracePt t="89206" x="7324725" y="3535363"/>
          <p14:tracePt t="89216" x="7248525" y="3552825"/>
          <p14:tracePt t="89226" x="7197725" y="3586163"/>
          <p14:tracePt t="89232" x="7189788" y="3586163"/>
          <p14:tracePt t="89242" x="7129463" y="3603625"/>
          <p14:tracePt t="89248" x="7121525" y="3611563"/>
          <p14:tracePt t="89258" x="7096125" y="3629025"/>
          <p14:tracePt t="89268" x="7061200" y="3636963"/>
          <p14:tracePt t="89272" x="7045325" y="3662363"/>
          <p14:tracePt t="89282" x="6977063" y="3687763"/>
          <p14:tracePt t="89289" x="6969125" y="3697288"/>
          <p14:tracePt t="89298" x="6883400" y="3748088"/>
          <p14:tracePt t="89309" x="6815138" y="3781425"/>
          <p14:tracePt t="89312" x="6789738" y="3790950"/>
          <p14:tracePt t="89322" x="6696075" y="3832225"/>
          <p14:tracePt t="89329" x="6670675" y="3849688"/>
          <p14:tracePt t="89339" x="6586538" y="3875088"/>
          <p14:tracePt t="89349" x="6561138" y="3883025"/>
          <p14:tracePt t="89356" x="6551613" y="3883025"/>
          <p14:tracePt t="89365" x="6518275" y="3908425"/>
          <p14:tracePt t="89378" x="6457950" y="3935413"/>
          <p14:tracePt t="89389" x="6407150" y="3960813"/>
          <p14:tracePt t="89395" x="6391275" y="3960813"/>
          <p14:tracePt t="89406" x="6330950" y="4011613"/>
          <p14:tracePt t="89408" x="6288088" y="4044950"/>
          <p14:tracePt t="89420" x="6203950" y="4113213"/>
          <p14:tracePt t="89428" x="6169025" y="4146550"/>
          <p14:tracePt t="89435" x="6143625" y="4164013"/>
          <p14:tracePt t="89445" x="6067425" y="4214813"/>
          <p14:tracePt t="89449" x="6024563" y="4249738"/>
          <p14:tracePt t="89458" x="5905500" y="4308475"/>
          <p14:tracePt t="89471" x="5846763" y="4368800"/>
          <p14:tracePt t="89474" x="5803900" y="4384675"/>
          <p14:tracePt t="89484" x="5684838" y="4452938"/>
          <p14:tracePt t="89490" x="5668963" y="4470400"/>
          <p14:tracePt t="89500" x="5583238" y="4503738"/>
          <p14:tracePt t="89510" x="5540375" y="4521200"/>
          <p14:tracePt t="89514" x="5524500" y="4521200"/>
          <p14:tracePt t="89524" x="5481638" y="4521200"/>
          <p14:tracePt t="89530" x="5472113" y="4521200"/>
          <p14:tracePt t="89540" x="5405438" y="4521200"/>
          <p14:tracePt t="89550" x="5380038" y="4521200"/>
          <p14:tracePt t="89555" x="5353050" y="4521200"/>
          <p14:tracePt t="89564" x="5294313" y="4521200"/>
          <p14:tracePt t="89571" x="5276850" y="4521200"/>
          <p14:tracePt t="89590" x="5268913" y="4521200"/>
          <p14:tracePt t="89627" x="5260975" y="4521200"/>
          <p14:tracePt t="89637" x="5251450" y="4529138"/>
          <p14:tracePt t="89646" x="5243513" y="4538663"/>
          <p14:tracePt t="89650" x="5235575" y="4546600"/>
          <p14:tracePt t="89660" x="5208588" y="4554538"/>
          <p14:tracePt t="89676" x="5200650" y="4554538"/>
          <p14:tracePt t="89688" x="5149850" y="4564063"/>
          <p14:tracePt t="89703" x="5099050" y="4564063"/>
          <p14:tracePt t="89712" x="5064125" y="4564063"/>
          <p14:tracePt t="89716" x="5038725" y="4564063"/>
          <p14:tracePt t="89726" x="4972050" y="4579938"/>
          <p14:tracePt t="89737" x="4962525" y="4579938"/>
          <p14:tracePt t="89742" x="4954588" y="4579938"/>
          <p14:tracePt t="89787" x="4937125" y="4579938"/>
          <p14:tracePt t="89796" x="4919663" y="4597400"/>
          <p14:tracePt t="89807" x="4886325" y="4622800"/>
          <p14:tracePt t="89823" x="4818063" y="4630738"/>
          <p14:tracePt t="89832" x="4741863" y="4657725"/>
          <p14:tracePt t="89838" x="4716463" y="4657725"/>
          <p14:tracePt t="89848" x="4630738" y="4665663"/>
          <p14:tracePt t="89855" x="4579938" y="4683125"/>
          <p14:tracePt t="89863" x="4478338" y="4683125"/>
          <p14:tracePt t="89873" x="4410075" y="4691063"/>
          <p14:tracePt t="89878" x="4384675" y="4691063"/>
          <p14:tracePt t="89891" x="4300538" y="4708525"/>
          <p14:tracePt t="89892" x="4291013" y="4708525"/>
          <p14:tracePt t="89904" x="4240213" y="4708525"/>
          <p14:tracePt t="89999" x="4232275" y="4708525"/>
          <p14:tracePt t="90008" x="4224338" y="4708525"/>
          <p14:tracePt t="90014" x="4214813" y="4708525"/>
          <p14:tracePt t="90024" x="4206875" y="4716463"/>
          <p14:tracePt t="90125" x="4189413" y="4724400"/>
          <p14:tracePt t="90131" x="4181475" y="4724400"/>
          <p14:tracePt t="90141" x="4171950" y="4724400"/>
          <p14:tracePt t="90145" x="4138613" y="4733925"/>
          <p14:tracePt t="90155" x="4130675" y="4733925"/>
          <p14:tracePt t="90161" x="4121150" y="4733925"/>
          <p14:tracePt t="90172" x="4087813" y="4741863"/>
          <p14:tracePt t="90181" x="4079875" y="4741863"/>
          <p14:tracePt t="90189" x="4070350" y="4749800"/>
          <p14:tracePt t="90241" x="4062413" y="4749800"/>
          <p14:tracePt t="90250" x="4044950" y="4749800"/>
          <p14:tracePt t="90306" x="4011613" y="4749800"/>
          <p14:tracePt t="90316" x="4002088" y="4749800"/>
          <p14:tracePt t="90326" x="3986213" y="4749800"/>
          <p14:tracePt t="90412" x="3976688" y="4749800"/>
          <p14:tracePt t="90428" x="3968750" y="4749800"/>
          <p14:tracePt t="90544" x="3960813" y="4749800"/>
          <p14:tracePt t="90640" x="3951288" y="4749800"/>
          <p14:tracePt t="90652" x="3935413" y="4749800"/>
          <p14:tracePt t="90737" x="3925888" y="4741863"/>
          <p14:tracePt t="90957" x="3917950" y="4741863"/>
          <p14:tracePt t="90963" x="3908425" y="4733925"/>
          <p14:tracePt t="91129" x="3900488" y="4733925"/>
          <p14:tracePt t="91215" x="3892550" y="4724400"/>
          <p14:tracePt t="91235" x="3883025" y="4724400"/>
          <p14:tracePt t="91245" x="3875088" y="4716463"/>
          <p14:tracePt t="91418" x="3875088" y="4708525"/>
          <p14:tracePt t="91767" x="3875088" y="4699000"/>
          <p14:tracePt t="92819" x="3883025" y="4699000"/>
          <p14:tracePt t="93218" x="3892550" y="4699000"/>
          <p14:tracePt t="93228" x="3908425" y="4699000"/>
          <p14:tracePt t="93235" x="3925888" y="4708525"/>
          <p14:tracePt t="93244" x="3935413" y="4716463"/>
          <p14:tracePt t="93258" x="3951288" y="4733925"/>
          <p14:tracePt t="93271" x="3951288" y="4749800"/>
          <p14:tracePt t="93280" x="3968750" y="4767263"/>
          <p14:tracePt t="93289" x="3968750" y="4775200"/>
          <p14:tracePt t="93300" x="3968750" y="4784725"/>
          <p14:tracePt t="93309" x="3976688" y="4784725"/>
          <p14:tracePt t="93316" x="3976688" y="4792663"/>
          <p14:tracePt t="93344" x="3986213" y="4802188"/>
          <p14:tracePt t="93349" x="3986213" y="4810125"/>
          <p14:tracePt t="93359" x="3994150" y="4818063"/>
          <p14:tracePt t="93363" x="4002088" y="4827588"/>
          <p14:tracePt t="93374" x="4011613" y="4827588"/>
          <p14:tracePt t="93379" x="4027488" y="4843463"/>
          <p14:tracePt t="93390" x="4037013" y="4843463"/>
          <p14:tracePt t="93395" x="4044950" y="4843463"/>
          <p14:tracePt t="93408" x="4062413" y="4860925"/>
          <p14:tracePt t="93410" x="4079875" y="4868863"/>
          <p14:tracePt t="93422" x="4113213" y="4911725"/>
          <p14:tracePt t="93430" x="4181475" y="4954588"/>
          <p14:tracePt t="93435" x="4181475" y="4972050"/>
          <p14:tracePt t="93445" x="4257675" y="5022850"/>
          <p14:tracePt t="93450" x="4265613" y="5030788"/>
          <p14:tracePt t="93459" x="4300538" y="5056188"/>
          <p14:tracePt t="93475" x="4316413" y="5064125"/>
          <p14:tracePt t="96501" x="4316413" y="5073650"/>
          <p14:tracePt t="96521" x="4308475" y="5081588"/>
          <p14:tracePt t="96531" x="4291013" y="5081588"/>
          <p14:tracePt t="96551" x="4283075" y="5099050"/>
          <p14:tracePt t="96557" x="4275138" y="5099050"/>
          <p14:tracePt t="96568" x="4257675" y="5099050"/>
          <p14:tracePt t="96581" x="4240213" y="5116513"/>
          <p14:tracePt t="96592" x="4232275" y="5116513"/>
          <p14:tracePt t="96601" x="4232275" y="5124450"/>
          <p14:tracePt t="96607" x="4214813" y="5124450"/>
          <p14:tracePt t="96617" x="4197350" y="5124450"/>
          <p14:tracePt t="96623" x="4181475" y="5124450"/>
          <p14:tracePt t="96633" x="4164013" y="5124450"/>
          <p14:tracePt t="96637" x="4156075" y="5124450"/>
          <p14:tracePt t="96647" x="4130675" y="5132388"/>
          <p14:tracePt t="96657" x="4121150" y="5132388"/>
          <p14:tracePt t="96664" x="4113213" y="5132388"/>
          <p14:tracePt t="96673" x="4095750" y="5132388"/>
          <p14:tracePt t="96677" x="4087813" y="5132388"/>
          <p14:tracePt t="96688" x="4052888" y="5132388"/>
          <p14:tracePt t="96697" x="4019550" y="5132388"/>
          <p14:tracePt t="96704" x="3976688" y="5132388"/>
          <p14:tracePt t="96713" x="3935413" y="5132388"/>
          <p14:tracePt t="96716" x="3925888" y="5132388"/>
          <p14:tracePt t="96729" x="3867150" y="5132388"/>
          <p14:tracePt t="96740" x="3849688" y="5132388"/>
          <p14:tracePt t="96743" x="3790950" y="5141913"/>
          <p14:tracePt t="96754" x="3756025" y="5141913"/>
          <p14:tracePt t="96759" x="3738563" y="5149850"/>
          <p14:tracePt t="96771" x="3636963" y="5167313"/>
          <p14:tracePt t="96779" x="3578225" y="5175250"/>
          <p14:tracePt t="96785" x="3517900" y="5192713"/>
          <p14:tracePt t="96794" x="3441700" y="5218113"/>
          <p14:tracePt t="96800" x="3416300" y="5226050"/>
          <p14:tracePt t="96809" x="3322638" y="5243513"/>
          <p14:tracePt t="96821" x="3305175" y="5251450"/>
          <p14:tracePt t="96824" x="3271838" y="5251450"/>
          <p14:tracePt t="96833" x="3254375" y="5276850"/>
          <p14:tracePt t="96839" x="3246438" y="5276850"/>
          <p14:tracePt t="96849" x="3221038" y="5276850"/>
          <p14:tracePt t="96859" x="3195638" y="5286375"/>
          <p14:tracePt t="96865" x="3195638" y="5294313"/>
          <p14:tracePt t="96875" x="3178175" y="5302250"/>
          <p14:tracePt t="96889" x="3160713" y="5311775"/>
          <p14:tracePt t="96899" x="3152775" y="5319713"/>
          <p14:tracePt t="96907" x="3135313" y="5319713"/>
          <p14:tracePt t="96915" x="3135313" y="5337175"/>
          <p14:tracePt t="96922" x="3119438" y="5337175"/>
          <p14:tracePt t="96929" x="3101975" y="5353050"/>
          <p14:tracePt t="96939" x="3094038" y="5353050"/>
          <p14:tracePt t="96945" x="3076575" y="5362575"/>
          <p14:tracePt t="96955" x="3059113" y="5370513"/>
          <p14:tracePt t="96971" x="3025775" y="5387975"/>
          <p14:tracePt t="96983" x="3008313" y="5405438"/>
          <p14:tracePt t="96985" x="2982913" y="5405438"/>
          <p14:tracePt t="96996" x="2974975" y="5405438"/>
          <p14:tracePt t="97005" x="2949575" y="5413375"/>
          <p14:tracePt t="97011" x="2949575" y="5421313"/>
          <p14:tracePt t="97031" x="2940050" y="5421313"/>
          <p14:tracePt t="97045" x="2932113" y="5421313"/>
          <p14:tracePt t="97061" x="2932113" y="5430838"/>
          <p14:tracePt t="97081" x="2922588" y="5430838"/>
          <p14:tracePt t="97157" x="2914650" y="5430838"/>
          <p14:tracePt t="97167" x="2906713" y="5430838"/>
          <p14:tracePt t="97177" x="2897188" y="5430838"/>
          <p14:tracePt t="98242" x="2889250" y="5430838"/>
          <p14:tracePt t="98249" x="2922588" y="5370513"/>
          <p14:tracePt t="98254" x="2940050" y="5362575"/>
          <p14:tracePt t="98262" x="3008313" y="5311775"/>
          <p14:tracePt t="98269" x="3084513" y="5243513"/>
          <p14:tracePt t="98279" x="3195638" y="5157788"/>
          <p14:tracePt t="98282" x="3228975" y="5141913"/>
          <p14:tracePt t="98296" x="3390900" y="5022850"/>
          <p14:tracePt t="98302" x="3449638" y="4954588"/>
          <p14:tracePt t="98314" x="3502025" y="4903788"/>
          <p14:tracePt t="98317" x="3527425" y="4878388"/>
          <p14:tracePt t="98321" x="3552825" y="4860925"/>
          <p14:tracePt t="98333" x="3594100" y="4827588"/>
          <p14:tracePt t="98343" x="3619500" y="4810125"/>
          <p14:tracePt t="98347" x="3654425" y="4802188"/>
          <p14:tracePt t="98359" x="3679825" y="4775200"/>
          <p14:tracePt t="98367" x="3738563" y="4767263"/>
          <p14:tracePt t="98373" x="3738563" y="4749800"/>
          <p14:tracePt t="98383" x="3773488" y="4741863"/>
          <p14:tracePt t="98388" x="3806825" y="4741863"/>
          <p14:tracePt t="98397" x="3849688" y="4733925"/>
          <p14:tracePt t="98405" x="3857625" y="4733925"/>
          <p14:tracePt t="98413" x="3892550" y="4733925"/>
          <p14:tracePt t="98423" x="3935413" y="4733925"/>
          <p14:tracePt t="98427" x="4011613" y="4733925"/>
          <p14:tracePt t="98437" x="4095750" y="4733925"/>
          <p14:tracePt t="98442" x="4138613" y="4733925"/>
          <p14:tracePt t="98453" x="4265613" y="4733925"/>
          <p14:tracePt t="98462" x="4376738" y="4724400"/>
          <p14:tracePt t="98472" x="4495800" y="4699000"/>
          <p14:tracePt t="98478" x="4597400" y="4665663"/>
          <p14:tracePt t="98482" x="4614863" y="4648200"/>
          <p14:tracePt t="98493" x="4691063" y="4589463"/>
          <p14:tracePt t="98504" x="4716463" y="4564063"/>
          <p14:tracePt t="98510" x="4733925" y="4554538"/>
          <p14:tracePt t="98521" x="4741863" y="4546600"/>
          <p14:tracePt t="98524" x="4741863" y="4521200"/>
          <p14:tracePt t="98539" x="4741863" y="4513263"/>
          <p14:tracePt t="98544" x="4749800" y="4503738"/>
          <p14:tracePt t="98549" x="4759325" y="4495800"/>
          <p14:tracePt t="98559" x="4767263" y="4495800"/>
          <p14:tracePt t="98571" x="4767263" y="4478338"/>
          <p14:tracePt t="98590" x="4775200" y="4460875"/>
          <p14:tracePt t="98609" x="4784725" y="4460875"/>
          <p14:tracePt t="98625" x="4802188" y="4445000"/>
          <p14:tracePt t="98629" x="4827588" y="4435475"/>
          <p14:tracePt t="98640" x="4835525" y="4419600"/>
          <p14:tracePt t="98645" x="4852988" y="4394200"/>
          <p14:tracePt t="98657" x="4886325" y="4368800"/>
          <p14:tracePt t="98665" x="4903788" y="4351338"/>
          <p14:tracePt t="98672" x="4937125" y="4316413"/>
          <p14:tracePt t="99412" x="4878388" y="4316413"/>
          <p14:tracePt t="99423" x="4835525" y="4316413"/>
          <p14:tracePt t="99427" x="4835525" y="4308475"/>
          <p14:tracePt t="99437" x="4775200" y="4308475"/>
          <p14:tracePt t="99449" x="4759325" y="4308475"/>
          <p14:tracePt t="99451" x="4741863" y="4308475"/>
          <p14:tracePt t="99461" x="4716463" y="4308475"/>
          <p14:tracePt t="99467" x="4699000" y="4308475"/>
          <p14:tracePt t="99477" x="4648200" y="4308475"/>
          <p14:tracePt t="99487" x="4640263" y="4308475"/>
          <p14:tracePt t="99493" x="4622800" y="4300538"/>
          <p14:tracePt t="99505" x="4614863" y="4300538"/>
          <p14:tracePt t="99510" x="4597400" y="4291013"/>
          <p14:tracePt t="99520" x="4572000" y="4291013"/>
          <p14:tracePt t="99523" x="4564063" y="4291013"/>
          <p14:tracePt t="99533" x="4503738" y="4291013"/>
          <p14:tracePt t="99543" x="4495800" y="4283075"/>
          <p14:tracePt t="99549" x="4470400" y="4275138"/>
          <p14:tracePt t="99559" x="4445000" y="4275138"/>
          <p14:tracePt t="99573" x="4419600" y="4257675"/>
          <p14:tracePt t="99583" x="4410075" y="4257675"/>
          <p14:tracePt t="99605" x="4402138" y="4257675"/>
          <p14:tracePt t="99615" x="4394200" y="4249738"/>
          <p14:tracePt t="99669" x="4384675" y="4249738"/>
          <p14:tracePt t="99679" x="4359275" y="4249738"/>
          <p14:tracePt t="99686" x="4351338" y="4249738"/>
          <p14:tracePt t="99695" x="4300538" y="4249738"/>
          <p14:tracePt t="99705" x="4265613" y="4249738"/>
          <p14:tracePt t="99709" x="4232275" y="4249738"/>
          <p14:tracePt t="99722" x="4197350" y="4249738"/>
          <p14:tracePt t="99725" x="4189413" y="4240213"/>
          <p14:tracePt t="99735" x="4146550" y="4240213"/>
          <p14:tracePt t="99746" x="4121150" y="4232275"/>
          <p14:tracePt t="99751" x="4105275" y="4232275"/>
          <p14:tracePt t="99771" x="4095750" y="4232275"/>
          <p14:tracePt t="99813" x="4079875" y="4224338"/>
          <p14:tracePt t="99841" x="4070350" y="4206875"/>
          <p14:tracePt t="99851" x="4062413" y="4197350"/>
          <p14:tracePt t="99867" x="4062413" y="4181475"/>
          <p14:tracePt t="99909" x="4062413" y="4171950"/>
          <p14:tracePt t="99923" x="4062413" y="4164013"/>
          <p14:tracePt t="99931" x="4062413" y="4146550"/>
          <p14:tracePt t="99938" x="4062413" y="4138613"/>
          <p14:tracePt t="99953" x="4062413" y="4130675"/>
          <p14:tracePt t="99963" x="4062413" y="4113213"/>
          <p14:tracePt t="99972" x="4062413" y="4105275"/>
          <p14:tracePt t="99983" x="4062413" y="4087813"/>
          <p14:tracePt t="99992" x="4062413" y="4079875"/>
          <p14:tracePt t="100003" x="4062413" y="4070350"/>
          <p14:tracePt t="100006" x="4062413" y="4062413"/>
          <p14:tracePt t="100017" x="4062413" y="4044950"/>
          <p14:tracePt t="100047" x="4062413" y="4037013"/>
          <p14:tracePt t="100056" x="4062413" y="4027488"/>
          <p14:tracePt t="100072" x="4062413" y="4011613"/>
          <p14:tracePt t="100082" x="4062413" y="4002088"/>
          <p14:tracePt t="100088" x="4062413" y="3994150"/>
          <p14:tracePt t="100098" x="4027488" y="3976688"/>
          <p14:tracePt t="100108" x="4027488" y="3968750"/>
          <p14:tracePt t="100112" x="4011613" y="3951288"/>
          <p14:tracePt t="100122" x="3986213" y="3935413"/>
          <p14:tracePt t="100128" x="3968750" y="3925888"/>
          <p14:tracePt t="100138" x="3925888" y="3900488"/>
          <p14:tracePt t="100148" x="3892550" y="3883025"/>
          <p14:tracePt t="100152" x="3867150" y="3867150"/>
          <p14:tracePt t="100162" x="3857625" y="3867150"/>
          <p14:tracePt t="100171" x="3849688" y="3867150"/>
          <p14:tracePt t="100178" x="3832225" y="3857625"/>
          <p14:tracePt t="100189" x="3824288" y="3857625"/>
          <p14:tracePt t="100195" x="3824288" y="3849688"/>
          <p14:tracePt t="100205" x="3806825" y="3849688"/>
          <p14:tracePt t="100208" x="3806825" y="3841750"/>
          <p14:tracePt t="100219" x="3781425" y="3841750"/>
          <p14:tracePt t="100228" x="3773488" y="3841750"/>
          <p14:tracePt t="100236" x="3748088" y="3832225"/>
          <p14:tracePt t="100246" x="3730625" y="3832225"/>
          <p14:tracePt t="100248" x="3722688" y="3832225"/>
          <p14:tracePt t="100258" x="3697288" y="3832225"/>
          <p14:tracePt t="100270" x="3687763" y="3832225"/>
          <p14:tracePt t="100274" x="3679825" y="3832225"/>
          <p14:tracePt t="100288" x="3662363" y="3832225"/>
          <p14:tracePt t="100300" x="3646488" y="3816350"/>
          <p14:tracePt t="100311" x="3636963" y="3816350"/>
          <p14:tracePt t="100315" x="3619500" y="3816350"/>
          <p14:tracePt t="100325" x="3603625" y="3816350"/>
          <p14:tracePt t="100336" x="3578225" y="3816350"/>
          <p14:tracePt t="100341" x="3568700" y="3816350"/>
          <p14:tracePt t="100351" x="3560763" y="3816350"/>
          <p14:tracePt t="100354" x="3527425" y="3816350"/>
          <p14:tracePt t="100365" x="3509963" y="3816350"/>
          <p14:tracePt t="100381" x="3459163" y="3816350"/>
          <p14:tracePt t="100391" x="3424238" y="3816350"/>
          <p14:tracePt t="100395" x="3382963" y="3832225"/>
          <p14:tracePt t="100404" x="3348038" y="3849688"/>
          <p14:tracePt t="100410" x="3322638" y="3857625"/>
          <p14:tracePt t="100421" x="3271838" y="3883025"/>
          <p14:tracePt t="100430" x="3254375" y="3892550"/>
          <p14:tracePt t="100438" x="3221038" y="3908425"/>
          <p14:tracePt t="100446" x="3211513" y="3908425"/>
          <p14:tracePt t="100450" x="3203575" y="3917950"/>
          <p14:tracePt t="100471" x="3195638" y="3917950"/>
          <p14:tracePt t="100521" x="3186113" y="3925888"/>
          <p14:tracePt t="100538" x="3186113" y="3951288"/>
          <p14:tracePt t="100554" x="3186113" y="3960813"/>
          <p14:tracePt t="100557" x="3186113" y="3968750"/>
          <p14:tracePt t="100568" x="3186113" y="3976688"/>
          <p14:tracePt t="100577" x="3186113" y="3994150"/>
          <p14:tracePt t="100584" x="3195638" y="4019550"/>
          <p14:tracePt t="100596" x="3211513" y="4052888"/>
          <p14:tracePt t="100597" x="3228975" y="4087813"/>
          <p14:tracePt t="100608" x="3238500" y="4095750"/>
          <p14:tracePt t="100623" x="3254375" y="4105275"/>
          <p14:tracePt t="100633" x="3263900" y="4121150"/>
          <p14:tracePt t="100655" x="3271838" y="4130675"/>
          <p14:tracePt t="100673" x="3279775" y="4130675"/>
          <p14:tracePt t="100684" x="3289300" y="4146550"/>
          <p14:tracePt t="100700" x="3297238" y="4164013"/>
          <p14:tracePt t="100715" x="3305175" y="4171950"/>
          <p14:tracePt t="100720" x="3322638" y="4189413"/>
          <p14:tracePt t="100729" x="3330575" y="4206875"/>
          <p14:tracePt t="100739" x="3355975" y="4232275"/>
          <p14:tracePt t="100743" x="3373438" y="4232275"/>
          <p14:tracePt t="100756" x="3390900" y="4249738"/>
          <p14:tracePt t="100759" x="3408363" y="4265613"/>
          <p14:tracePt t="100771" x="3416300" y="4283075"/>
          <p14:tracePt t="100775" x="3433763" y="4291013"/>
          <p14:tracePt t="100787" x="3441700" y="4291013"/>
          <p14:tracePt t="100849" x="3441700" y="4300538"/>
          <p14:tracePt t="100855" x="3449638" y="4300538"/>
          <p14:tracePt t="100867" x="3475038" y="4300538"/>
          <p14:tracePt t="100888" x="3509963" y="4300538"/>
          <p14:tracePt t="100892" x="3535363" y="4300538"/>
          <p14:tracePt t="100898" x="3560763" y="4300538"/>
          <p14:tracePt t="100907" x="3578225" y="4300538"/>
          <p14:tracePt t="100917" x="3594100" y="4300538"/>
          <p14:tracePt t="100922" x="3619500" y="4300538"/>
          <p14:tracePt t="100931" x="3629025" y="4300538"/>
          <p14:tracePt t="100937" x="3646488" y="4300538"/>
          <p14:tracePt t="100949" x="3662363" y="4300538"/>
          <p14:tracePt t="100961" x="3705225" y="4300538"/>
          <p14:tracePt t="100973" x="3748088" y="4300538"/>
          <p14:tracePt t="100977" x="3790950" y="4300538"/>
          <p14:tracePt t="100987" x="3824288" y="4300538"/>
          <p14:tracePt t="100993" x="3841750" y="4300538"/>
          <p14:tracePt t="101004" x="3908425" y="4300538"/>
          <p14:tracePt t="101013" x="3917950" y="4283075"/>
          <p14:tracePt t="101017" x="3935413" y="4275138"/>
          <p14:tracePt t="101045" x="3943350" y="4265613"/>
          <p14:tracePt t="101067" x="3943350" y="4257675"/>
          <p14:tracePt t="101074" x="3951288" y="4249738"/>
          <p14:tracePt t="101094" x="3960813" y="4249738"/>
          <p14:tracePt t="101109" x="3960813" y="4240213"/>
          <p14:tracePt t="101120" x="3960813" y="4224338"/>
          <p14:tracePt t="101126" x="3960813" y="4214813"/>
          <p14:tracePt t="101133" x="3960813" y="4189413"/>
          <p14:tracePt t="101139" x="3960813" y="4164013"/>
          <p14:tracePt t="101149" x="3968750" y="4138613"/>
          <p14:tracePt t="101156" x="3968750" y="4113213"/>
          <p14:tracePt t="101163" x="3968750" y="4070350"/>
          <p14:tracePt t="101173" x="3968750" y="4052888"/>
          <p14:tracePt t="101179" x="3968750" y="4037013"/>
          <p14:tracePt t="101189" x="3968750" y="4002088"/>
          <p14:tracePt t="101199" x="3968750" y="3986213"/>
          <p14:tracePt t="101285" x="3968750" y="3976688"/>
          <p14:tracePt t="101299" x="3968750" y="3968750"/>
          <p14:tracePt t="101309" x="3960813" y="3960813"/>
          <p14:tracePt t="101320" x="3951288" y="3951288"/>
          <p14:tracePt t="101337" x="3943350" y="3951288"/>
          <p14:tracePt t="101345" x="3935413" y="3943350"/>
          <p14:tracePt t="101361" x="3925888" y="3943350"/>
          <p14:tracePt t="101375" x="3900488" y="3943350"/>
          <p14:tracePt t="101381" x="3883025" y="3935413"/>
          <p14:tracePt t="101391" x="3849688" y="3925888"/>
          <p14:tracePt t="101395" x="3832225" y="3917950"/>
          <p14:tracePt t="101406" x="3790950" y="3908425"/>
          <p14:tracePt t="101415" x="3730625" y="3883025"/>
          <p14:tracePt t="101421" x="3722688" y="3883025"/>
          <p14:tracePt t="101432" x="3713163" y="3883025"/>
          <p14:tracePt t="101442" x="3697288" y="3883025"/>
          <p14:tracePt t="101447" x="3679825" y="3883025"/>
          <p14:tracePt t="101457" x="3671888" y="3883025"/>
          <p14:tracePt t="101461" x="3636963" y="3883025"/>
          <p14:tracePt t="101471" x="3611563" y="3875088"/>
          <p14:tracePt t="101477" x="3586163" y="3867150"/>
          <p14:tracePt t="101487" x="3560763" y="3857625"/>
          <p14:tracePt t="101498" x="3543300" y="3849688"/>
          <p14:tracePt t="101501" x="3527425" y="3849688"/>
          <p14:tracePt t="101517" x="3502025" y="3841750"/>
          <p14:tracePt t="101531" x="3492500" y="3841750"/>
          <p14:tracePt t="101577" x="3484563" y="3841750"/>
          <p14:tracePt t="101583" x="3467100" y="3841750"/>
          <p14:tracePt t="101595" x="3459163" y="3841750"/>
          <p14:tracePt t="101603" x="3449638" y="3841750"/>
          <p14:tracePt t="101606" x="3441700" y="3841750"/>
          <p14:tracePt t="101622" x="3424238" y="3841750"/>
          <p14:tracePt t="101633" x="3408363" y="3841750"/>
          <p14:tracePt t="101642" x="3398838" y="3841750"/>
          <p14:tracePt t="101646" x="3390900" y="3841750"/>
          <p14:tracePt t="101656" x="3382963" y="3841750"/>
          <p14:tracePt t="101672" x="3373438" y="3841750"/>
          <p14:tracePt t="101683" x="3365500" y="3841750"/>
          <p14:tracePt t="101692" x="3365500" y="3849688"/>
          <p14:tracePt t="101703" x="3355975" y="3857625"/>
          <p14:tracePt t="101712" x="3348038" y="3867150"/>
          <p14:tracePt t="101722" x="3348038" y="3875088"/>
          <p14:tracePt t="101729" x="3340100" y="3883025"/>
          <p14:tracePt t="101739" x="3340100" y="3892550"/>
          <p14:tracePt t="101742" x="3330575" y="3892550"/>
          <p14:tracePt t="101754" x="3330575" y="3908425"/>
          <p14:tracePt t="101759" x="3322638" y="3917950"/>
          <p14:tracePt t="101770" x="3322638" y="3951288"/>
          <p14:tracePt t="101778" x="3314700" y="3968750"/>
          <p14:tracePt t="101782" x="3314700" y="3976688"/>
          <p14:tracePt t="101794" x="3314700" y="4011613"/>
          <p14:tracePt t="101798" x="3314700" y="4019550"/>
          <p14:tracePt t="101808" x="3314700" y="4027488"/>
          <p14:tracePt t="101820" x="3314700" y="4037013"/>
          <p14:tracePt t="101824" x="3322638" y="4052888"/>
          <p14:tracePt t="101844" x="3340100" y="4070350"/>
          <p14:tracePt t="101855" x="3340100" y="4079875"/>
          <p14:tracePt t="101858" x="3340100" y="4087813"/>
          <p14:tracePt t="101875" x="3348038" y="4087813"/>
          <p14:tracePt t="101878" x="3355975" y="4095750"/>
          <p14:tracePt t="101922" x="3355975" y="4105275"/>
          <p14:tracePt t="101931" x="3365500" y="4121150"/>
          <p14:tracePt t="101941" x="3373438" y="4130675"/>
          <p14:tracePt t="101955" x="3382963" y="4130675"/>
          <p14:tracePt t="101961" x="3390900" y="4138613"/>
          <p14:tracePt t="101971" x="3416300" y="4146550"/>
          <p14:tracePt t="101981" x="3424238" y="4146550"/>
          <p14:tracePt t="101986" x="3449638" y="4164013"/>
          <p14:tracePt t="101994" x="3475038" y="4181475"/>
          <p14:tracePt t="102000" x="3484563" y="4181475"/>
          <p14:tracePt t="102012" x="3502025" y="4197350"/>
          <p14:tracePt t="102021" x="3527425" y="4206875"/>
          <p14:tracePt t="102028" x="3535363" y="4206875"/>
          <p14:tracePt t="102037" x="3543300" y="4206875"/>
          <p14:tracePt t="102040" x="3552825" y="4206875"/>
          <p14:tracePt t="102051" x="3568700" y="4206875"/>
          <p14:tracePt t="102066" x="3594100" y="4206875"/>
          <p14:tracePt t="102076" x="3611563" y="4206875"/>
          <p14:tracePt t="102080" x="3636963" y="4206875"/>
          <p14:tracePt t="102090" x="3705225" y="4206875"/>
          <p14:tracePt t="102100" x="3722688" y="4206875"/>
          <p14:tracePt t="102107" x="3790950" y="4206875"/>
          <p14:tracePt t="102116" x="3816350" y="4206875"/>
          <p14:tracePt t="102122" x="3832225" y="4206875"/>
          <p14:tracePt t="102130" x="3849688" y="4206875"/>
          <p14:tracePt t="102142" x="3857625" y="4206875"/>
          <p14:tracePt t="102153" x="3867150" y="4189413"/>
          <p14:tracePt t="102177" x="3867150" y="4181475"/>
          <p14:tracePt t="102187" x="3875088" y="4181475"/>
          <p14:tracePt t="102197" x="3875088" y="4171950"/>
          <p14:tracePt t="102203" x="3875088" y="4164013"/>
          <p14:tracePt t="102212" x="3883025" y="4130675"/>
          <p14:tracePt t="102226" x="3883025" y="4105275"/>
          <p14:tracePt t="102237" x="3883025" y="4095750"/>
          <p14:tracePt t="102248" x="3892550" y="4087813"/>
          <p14:tracePt t="102253" x="3900488" y="4079875"/>
          <p14:tracePt t="102262" x="3900488" y="4062413"/>
          <p14:tracePt t="102269" x="3908425" y="4052888"/>
          <p14:tracePt t="102278" x="3908425" y="4037013"/>
          <p14:tracePt t="102282" x="3917950" y="4019550"/>
          <p14:tracePt t="102293" x="3925888" y="3986213"/>
          <p14:tracePt t="102303" x="3925888" y="3968750"/>
          <p14:tracePt t="102309" x="3925888" y="3960813"/>
          <p14:tracePt t="102320" x="3925888" y="3951288"/>
          <p14:tracePt t="102322" x="3925888" y="3935413"/>
          <p14:tracePt t="102332" x="3925888" y="3917950"/>
          <p14:tracePt t="102342" x="3925888" y="3908425"/>
          <p14:tracePt t="102349" x="3925888" y="3892550"/>
          <p14:tracePt t="102369" x="3925888" y="3875088"/>
          <p14:tracePt t="102375" x="3925888" y="3867150"/>
          <p14:tracePt t="102399" x="3925888" y="3857625"/>
          <p14:tracePt t="102405" x="3925888" y="3849688"/>
          <p14:tracePt t="102415" x="3917950" y="3849688"/>
          <p14:tracePt t="102424" x="3908425" y="3849688"/>
          <p14:tracePt t="102428" x="3900488" y="3841750"/>
          <p14:tracePt t="102511" x="3892550" y="3841750"/>
          <p14:tracePt t="102521" x="3875088" y="3841750"/>
          <p14:tracePt t="102535" x="3824288" y="3841750"/>
          <p14:tracePt t="102546" x="3763963" y="3841750"/>
          <p14:tracePt t="102552" x="3713163" y="3841750"/>
          <p14:tracePt t="102562" x="3619500" y="3806825"/>
          <p14:tracePt t="102567" x="3586163" y="3798888"/>
          <p14:tracePt t="102576" x="3467100" y="3738563"/>
          <p14:tracePt t="102588" x="3382963" y="3730625"/>
          <p14:tracePt t="102596" x="3322638" y="3705225"/>
          <p14:tracePt t="102602" x="3297238" y="3697288"/>
          <p14:tracePt t="102611" x="3289300" y="3697288"/>
          <p14:tracePt t="102619" x="3279775" y="3697288"/>
          <p14:tracePt t="102703" x="3271838" y="3697288"/>
          <p14:tracePt t="102714" x="3263900" y="3705225"/>
          <p14:tracePt t="102724" x="3263900" y="3713163"/>
          <p14:tracePt t="102729" x="3254375" y="3713163"/>
          <p14:tracePt t="102739" x="3246438" y="3722688"/>
          <p14:tracePt t="102749" x="3228975" y="3763963"/>
          <p14:tracePt t="102755" x="3221038" y="3781425"/>
          <p14:tracePt t="102764" x="3211513" y="3798888"/>
          <p14:tracePt t="102769" x="3211513" y="3806825"/>
          <p14:tracePt t="102779" x="3195638" y="3832225"/>
          <p14:tracePt t="102791" x="3195638" y="3857625"/>
          <p14:tracePt t="102798" x="3186113" y="3883025"/>
          <p14:tracePt t="102805" x="3178175" y="3892550"/>
          <p14:tracePt t="102811" x="3178175" y="3900488"/>
          <p14:tracePt t="102818" x="3178175" y="3925888"/>
          <p14:tracePt t="102838" x="3170238" y="3943350"/>
          <p14:tracePt t="102895" x="3160713" y="3968750"/>
          <p14:tracePt t="102911" x="3160713" y="3976688"/>
          <p14:tracePt t="102915" x="3152775" y="3994150"/>
          <p14:tracePt t="102926" x="3152775" y="4002088"/>
          <p14:tracePt t="102935" x="3152775" y="4019550"/>
          <p14:tracePt t="102956" x="3152775" y="4027488"/>
          <p14:tracePt t="102963" x="3152775" y="4037013"/>
          <p14:tracePt t="102973" x="3152775" y="4044950"/>
          <p14:tracePt t="102990" x="3152775" y="4052888"/>
          <p14:tracePt t="103002" x="3152775" y="4070350"/>
          <p14:tracePt t="103016" x="3170238" y="4087813"/>
          <p14:tracePt t="103027" x="3186113" y="4095750"/>
          <p14:tracePt t="103036" x="3228975" y="4105275"/>
          <p14:tracePt t="103046" x="3263900" y="4105275"/>
          <p14:tracePt t="103051" x="3305175" y="4113213"/>
          <p14:tracePt t="103061" x="3340100" y="4113213"/>
          <p14:tracePt t="103068" x="3365500" y="4113213"/>
          <p14:tracePt t="103077" x="3449638" y="4113213"/>
          <p14:tracePt t="103087" x="3509963" y="4113213"/>
          <p14:tracePt t="103091" x="3535363" y="4113213"/>
          <p14:tracePt t="103101" x="3578225" y="4113213"/>
          <p14:tracePt t="103107" x="3586163" y="4113213"/>
          <p14:tracePt t="103117" x="3611563" y="4113213"/>
          <p14:tracePt t="103127" x="3619500" y="4121150"/>
          <p14:tracePt t="103131" x="3646488" y="4121150"/>
          <p14:tracePt t="103141" x="3654425" y="4138613"/>
          <p14:tracePt t="103154" x="3671888" y="4138613"/>
          <p14:tracePt t="103173" x="3679825" y="4138613"/>
          <p14:tracePt t="103183" x="3697288" y="4138613"/>
          <p14:tracePt t="103197" x="3713163" y="4138613"/>
          <p14:tracePt t="103207" x="3748088" y="4156075"/>
          <p14:tracePt t="103213" x="3790950" y="4164013"/>
          <p14:tracePt t="103223" x="3867150" y="4171950"/>
          <p14:tracePt t="103227" x="3883025" y="4181475"/>
          <p14:tracePt t="103238" x="3976688" y="4189413"/>
          <p14:tracePt t="103247" x="4044950" y="4197350"/>
          <p14:tracePt t="103255" x="4079875" y="4197350"/>
          <p14:tracePt t="103263" x="4105275" y="4197350"/>
          <p14:tracePt t="103267" x="4113213" y="4197350"/>
          <p14:tracePt t="103289" x="4121150" y="4197350"/>
          <p14:tracePt t="103344" x="4130675" y="4197350"/>
          <p14:tracePt t="103348" x="4130675" y="4189413"/>
          <p14:tracePt t="103358" x="4130675" y="4156075"/>
          <p14:tracePt t="103364" x="4130675" y="4146550"/>
          <p14:tracePt t="103374" x="4130675" y="4105275"/>
          <p14:tracePt t="103385" x="4130675" y="4062413"/>
          <p14:tracePt t="103388" x="4130675" y="4037013"/>
          <p14:tracePt t="103398" x="4130675" y="4011613"/>
          <p14:tracePt t="103414" x="4130675" y="4002088"/>
          <p14:tracePt t="103424" x="4130675" y="3994150"/>
          <p14:tracePt t="103491" x="4130675" y="3986213"/>
          <p14:tracePt t="103505" x="4113213" y="3968750"/>
          <p14:tracePt t="103510" x="4105275" y="3943350"/>
          <p14:tracePt t="103521" x="4095750" y="3943350"/>
          <p14:tracePt t="103530" x="4062413" y="3917950"/>
          <p14:tracePt t="103537" x="4062413" y="3908425"/>
          <p14:tracePt t="103546" x="4027488" y="3892550"/>
          <p14:tracePt t="103550" x="4011613" y="3883025"/>
          <p14:tracePt t="103631" x="3994150" y="3883025"/>
          <p14:tracePt t="103642" x="3976688" y="3883025"/>
          <p14:tracePt t="103656" x="3951288" y="3883025"/>
          <p14:tracePt t="103666" x="3935413" y="3883025"/>
          <p14:tracePt t="103672" x="3883025" y="3875088"/>
          <p14:tracePt t="103682" x="3875088" y="3867150"/>
          <p14:tracePt t="103687" x="3857625" y="3857625"/>
          <p14:tracePt t="103697" x="3824288" y="3849688"/>
          <p14:tracePt t="103707" x="3798888" y="3832225"/>
          <p14:tracePt t="103723" x="3781425" y="3816350"/>
          <p14:tracePt t="103737" x="3773488" y="3816350"/>
          <p14:tracePt t="103802" x="3763963" y="3832225"/>
          <p14:tracePt t="103812" x="3748088" y="3849688"/>
          <p14:tracePt t="103828" x="3738563" y="3857625"/>
          <p14:tracePt t="103838" x="3738563" y="3875088"/>
          <p14:tracePt t="103924" x="3730625" y="3892550"/>
          <p14:tracePt t="103929" x="3730625" y="3900488"/>
          <p14:tracePt t="103951" x="3730625" y="3908425"/>
          <p14:tracePt t="103956" x="3730625" y="3917950"/>
          <p14:tracePt t="103965" x="3730625" y="3925888"/>
          <p14:tracePt t="103976" x="3730625" y="3935413"/>
          <p14:tracePt t="103991" x="3730625" y="3943350"/>
          <p14:tracePt t="103997" x="3722688" y="3943350"/>
          <p14:tracePt t="104011" x="3713163" y="3968750"/>
          <p14:tracePt t="104032" x="3713163" y="3976688"/>
          <p14:tracePt t="104041" x="3705225" y="3986213"/>
          <p14:tracePt t="104098" x="3687763" y="3994150"/>
          <p14:tracePt t="104107" x="3662363" y="3994150"/>
          <p14:tracePt t="104118" x="3646488" y="4002088"/>
          <p14:tracePt t="104127" x="3636963" y="4011613"/>
          <p14:tracePt t="104131" x="3629025" y="4011613"/>
          <p14:tracePt t="104293" x="3619500" y="4011613"/>
          <p14:tracePt t="104323" x="3611563" y="4011613"/>
          <p14:tracePt t="104343" x="3603625" y="4011613"/>
          <p14:tracePt t="104414" x="3603625" y="3994150"/>
          <p14:tracePt t="104535" x="3594100" y="3994150"/>
          <p14:tracePt t="104545" x="3586163" y="4002088"/>
          <p14:tracePt t="104555" x="3586163" y="4011613"/>
          <p14:tracePt t="104563" x="3578225" y="4011613"/>
          <p14:tracePt t="104571" x="3552825" y="4027488"/>
          <p14:tracePt t="104581" x="3552825" y="4037013"/>
          <p14:tracePt t="104721" x="3543300" y="4037013"/>
          <p14:tracePt t="104727" x="3527425" y="4044950"/>
          <p14:tracePt t="104731" x="3527425" y="4052888"/>
          <p14:tracePt t="104741" x="3509963" y="4062413"/>
          <p14:tracePt t="104748" x="3502025" y="4062413"/>
          <p14:tracePt t="104762" x="3492500" y="4062413"/>
          <p14:tracePt t="104988" x="3475038" y="4052888"/>
          <p14:tracePt t="104998" x="3467100" y="4027488"/>
          <p14:tracePt t="105003" x="3449638" y="3960813"/>
          <p14:tracePt t="105014" x="3408363" y="3875088"/>
          <p14:tracePt t="105018" x="3382963" y="3849688"/>
          <p14:tracePt t="105028" x="3305175" y="3738563"/>
          <p14:tracePt t="105038" x="3279775" y="3705225"/>
          <p14:tracePt t="105044" x="3228975" y="3654425"/>
          <p14:tracePt t="105054" x="3211513" y="3629025"/>
          <p14:tracePt t="105058" x="3211513" y="3619500"/>
          <p14:tracePt t="105069" x="3195638" y="3586163"/>
          <p14:tracePt t="105164" x="3195638" y="3578225"/>
          <p14:tracePt t="105174" x="3195638" y="3568700"/>
          <p14:tracePt t="105180" x="3195638" y="3543300"/>
          <p14:tracePt t="105190" x="3195638" y="3527425"/>
          <p14:tracePt t="105200" x="3195638" y="3517900"/>
          <p14:tracePt t="105204" x="3195638" y="3509963"/>
          <p14:tracePt t="105214" x="3195638" y="3502025"/>
          <p14:tracePt t="105495" x="3195638" y="3484563"/>
          <p14:tracePt t="105508" x="3195638" y="3475038"/>
          <p14:tracePt t="105515" x="3203575" y="3459163"/>
          <p14:tracePt t="105524" x="3211513" y="3459163"/>
          <p14:tracePt t="105533" x="3211513" y="3449638"/>
          <p14:tracePt t="105541" x="3228975" y="3424238"/>
          <p14:tracePt t="105550" x="3238500" y="3416300"/>
          <p14:tracePt t="105564" x="3238500" y="3408363"/>
          <p14:tracePt t="105649" x="3238500" y="3398838"/>
          <p14:tracePt t="105660" x="3228975" y="3390900"/>
          <p14:tracePt t="105670" x="3221038" y="3382963"/>
          <p14:tracePt t="105675" x="3221038" y="3373438"/>
          <p14:tracePt t="105731" x="3211513" y="3365500"/>
          <p14:tracePt t="105741" x="3195638" y="3373438"/>
          <p14:tracePt t="105745" x="3186113" y="3373438"/>
          <p14:tracePt t="105755" x="3160713" y="3398838"/>
          <p14:tracePt t="105765" x="3152775" y="3424238"/>
          <p14:tracePt t="105771" x="3127375" y="3449638"/>
          <p14:tracePt t="105781" x="3101975" y="3459163"/>
          <p14:tracePt t="105786" x="3094038" y="3467100"/>
          <p14:tracePt t="105797" x="3076575" y="3492500"/>
          <p14:tracePt t="105805" x="3067050" y="3509963"/>
          <p14:tracePt t="105811" x="3051175" y="3535363"/>
          <p14:tracePt t="105824" x="3033713" y="3568700"/>
          <p14:tracePt t="105827" x="3025775" y="3568700"/>
          <p14:tracePt t="105838" x="3008313" y="3603625"/>
          <p14:tracePt t="105847" x="2982913" y="3619500"/>
          <p14:tracePt t="105853" x="2965450" y="3646488"/>
          <p14:tracePt t="105867" x="2957513" y="3654425"/>
          <p14:tracePt t="105881" x="2949575" y="3662363"/>
          <p14:tracePt t="105958" x="2949575" y="3671888"/>
          <p14:tracePt t="105967" x="2957513" y="3679825"/>
          <p14:tracePt t="105973" x="2974975" y="3697288"/>
          <p14:tracePt t="105983" x="3000375" y="3705225"/>
          <p14:tracePt t="105988" x="3016250" y="3722688"/>
          <p14:tracePt t="105997" x="3067050" y="3722688"/>
          <p14:tracePt t="106007" x="3094038" y="3722688"/>
          <p14:tracePt t="106013" x="3135313" y="3730625"/>
          <p14:tracePt t="106023" x="3178175" y="3738563"/>
          <p14:tracePt t="106029" x="3203575" y="3738563"/>
          <p14:tracePt t="106038" x="3271838" y="3748088"/>
          <p14:tracePt t="106049" x="3305175" y="3748088"/>
          <p14:tracePt t="106053" x="3322638" y="3748088"/>
          <p14:tracePt t="106063" x="3340100" y="3748088"/>
          <p14:tracePt t="106070" x="3348038" y="3748088"/>
          <p14:tracePt t="106079" x="3365500" y="3763963"/>
          <p14:tracePt t="106143" x="3373438" y="3763963"/>
          <p14:tracePt t="106153" x="3390900" y="3763963"/>
          <p14:tracePt t="106159" x="3398838" y="3763963"/>
          <p14:tracePt t="106170" x="3416300" y="3756025"/>
          <p14:tracePt t="106175" x="3424238" y="3738563"/>
          <p14:tracePt t="106187" x="3449638" y="3722688"/>
          <p14:tracePt t="106195" x="3467100" y="3697288"/>
          <p14:tracePt t="106199" x="3484563" y="3687763"/>
          <p14:tracePt t="106209" x="3492500" y="3679825"/>
          <p14:tracePt t="106215" x="3509963" y="3671888"/>
          <p14:tracePt t="106255" x="3517900" y="3662363"/>
          <p14:tracePt t="106265" x="3517900" y="3654425"/>
          <p14:tracePt t="106269" x="3517900" y="3646488"/>
          <p14:tracePt t="106282" x="3517900" y="3629025"/>
          <p14:tracePt t="106291" x="3517900" y="3619500"/>
          <p14:tracePt t="106295" x="3517900" y="3611563"/>
          <p14:tracePt t="106305" x="3517900" y="3603625"/>
          <p14:tracePt t="106311" x="3527425" y="3594100"/>
          <p14:tracePt t="106417" x="3527425" y="3586163"/>
          <p14:tracePt t="106421" x="3527425" y="3568700"/>
          <p14:tracePt t="106441" x="3527425" y="3535363"/>
          <p14:tracePt t="106452" x="3527425" y="3517900"/>
          <p14:tracePt t="106457" x="3527425" y="3502025"/>
          <p14:tracePt t="106553" x="3527425" y="3492500"/>
          <p14:tracePt t="106563" x="3517900" y="3492500"/>
          <p14:tracePt t="106576" x="3502025" y="3484563"/>
          <p14:tracePt t="106580" x="3467100" y="3459163"/>
          <p14:tracePt t="106587" x="3424238" y="3449638"/>
          <p14:tracePt t="106597" x="3408363" y="3449638"/>
          <p14:tracePt t="106604" x="3355975" y="3433763"/>
          <p14:tracePt t="106613" x="3322638" y="3424238"/>
          <p14:tracePt t="106618" x="3297238" y="3416300"/>
          <p14:tracePt t="106631" x="3289300" y="3416300"/>
          <p14:tracePt t="106634" x="3271838" y="3408363"/>
          <p14:tracePt t="106695" x="3263900" y="3408363"/>
          <p14:tracePt t="106702" x="3238500" y="3408363"/>
          <p14:tracePt t="106711" x="3221038" y="3416300"/>
          <p14:tracePt t="106716" x="3203575" y="3424238"/>
          <p14:tracePt t="106726" x="3170238" y="3459163"/>
          <p14:tracePt t="106735" x="3135313" y="3467100"/>
          <p14:tracePt t="106740" x="3127375" y="3475038"/>
          <p14:tracePt t="106752" x="3094038" y="3484563"/>
          <p14:tracePt t="106763" x="3076575" y="3484563"/>
          <p14:tracePt t="106836" x="3067050" y="3492500"/>
          <p14:tracePt t="106847" x="3067050" y="3502025"/>
          <p14:tracePt t="106856" x="3067050" y="3509963"/>
          <p14:tracePt t="106863" x="3067050" y="3527425"/>
          <p14:tracePt t="106876" x="3067050" y="3543300"/>
          <p14:tracePt t="106882" x="3067050" y="3552825"/>
          <p14:tracePt t="106892" x="3067050" y="3560763"/>
          <p14:tracePt t="106897" x="3067050" y="3578225"/>
          <p14:tracePt t="106912" x="3084513" y="3603625"/>
          <p14:tracePt t="106921" x="3101975" y="3611563"/>
          <p14:tracePt t="107002" x="3109913" y="3611563"/>
          <p14:tracePt t="107009" x="3135313" y="3611563"/>
          <p14:tracePt t="107022" x="3186113" y="3611563"/>
          <p14:tracePt t="107037" x="3211513" y="3611563"/>
          <p14:tracePt t="107040" x="3238500" y="3611563"/>
          <p14:tracePt t="107049" x="3289300" y="3611563"/>
          <p14:tracePt t="107058" x="3322638" y="3611563"/>
          <p14:tracePt t="107063" x="3330575" y="3611563"/>
          <p14:tracePt t="107077" x="3340100" y="3611563"/>
          <p14:tracePt t="107128" x="3348038" y="3611563"/>
          <p14:tracePt t="107137" x="3355975" y="3603625"/>
          <p14:tracePt t="107154" x="3355975" y="3578225"/>
          <p14:tracePt t="107159" x="3365500" y="3578225"/>
          <p14:tracePt t="107172" x="3365500" y="3552825"/>
          <p14:tracePt t="107178" x="3382963" y="3535363"/>
          <p14:tracePt t="107186" x="3390900" y="3527425"/>
          <p14:tracePt t="107194" x="3390900" y="3509963"/>
          <p14:tracePt t="107203" x="3408363" y="3492500"/>
          <p14:tracePt t="107239" x="3408363" y="3484563"/>
          <p14:tracePt t="107249" x="3408363" y="3475038"/>
          <p14:tracePt t="107259" x="3408363" y="3459163"/>
          <p14:tracePt t="107263" x="3408363" y="3449638"/>
          <p14:tracePt t="107283" x="3408363" y="3441700"/>
          <p14:tracePt t="107299" x="3408363" y="3433763"/>
          <p14:tracePt t="107303" x="3408363" y="3424238"/>
          <p14:tracePt t="107336" x="3408363" y="3416300"/>
          <p14:tracePt t="107345" x="3390900" y="3398838"/>
          <p14:tracePt t="107365" x="3382963" y="3390900"/>
          <p14:tracePt t="107379" x="3373438" y="3382963"/>
          <p14:tracePt t="107425" x="3355975" y="3382963"/>
          <p14:tracePt t="107437" x="3348038" y="3382963"/>
          <p14:tracePt t="107445" x="3322638" y="3398838"/>
          <p14:tracePt t="107454" x="3314700" y="3408363"/>
          <p14:tracePt t="107461" x="3305175" y="3416300"/>
          <p14:tracePt t="107465" x="3297238" y="3424238"/>
          <p14:tracePt t="107475" x="3279775" y="3433763"/>
          <p14:tracePt t="107483" x="3271838" y="3441700"/>
          <p14:tracePt t="107491" x="3271838" y="3459163"/>
          <p14:tracePt t="107505" x="3238500" y="3484563"/>
          <p14:tracePt t="107515" x="3221038" y="3502025"/>
          <p14:tracePt t="107541" x="3221038" y="3509963"/>
          <p14:tracePt t="107547" x="3211513" y="3527425"/>
          <p14:tracePt t="107557" x="3203575" y="3535363"/>
          <p14:tracePt t="107567" x="3195638" y="3543300"/>
          <p14:tracePt t="107577" x="3195638" y="3552825"/>
          <p14:tracePt t="107588" x="3186113" y="3552825"/>
          <p14:tracePt t="107597" x="3186113" y="3560763"/>
          <p14:tracePt t="107627" x="3178175" y="3586163"/>
          <p14:tracePt t="107638" x="3178175" y="3611563"/>
          <p14:tracePt t="107642" x="3178175" y="3619500"/>
          <p14:tracePt t="107651" x="3178175" y="3654425"/>
          <p14:tracePt t="107662" x="3178175" y="3679825"/>
          <p14:tracePt t="107666" x="3178175" y="3705225"/>
          <p14:tracePt t="107676" x="3195638" y="3738563"/>
          <p14:tracePt t="107682" x="3203575" y="3748088"/>
          <p14:tracePt t="107692" x="3211513" y="3756025"/>
          <p14:tracePt t="107703" x="3211513" y="3781425"/>
          <p14:tracePt t="107707" x="3221038" y="3798888"/>
          <p14:tracePt t="107717" x="3238500" y="3816350"/>
          <p14:tracePt t="107735" x="3254375" y="3832225"/>
          <p14:tracePt t="107743" x="3263900" y="3849688"/>
          <p14:tracePt t="107747" x="3263900" y="3857625"/>
          <p14:tracePt t="107757" x="3279775" y="3875088"/>
          <p14:tracePt t="107767" x="3297238" y="3892550"/>
          <p14:tracePt t="107773" x="3305175" y="3900488"/>
          <p14:tracePt t="107783" x="3322638" y="3925888"/>
          <p14:tracePt t="107789" x="3348038" y="3951288"/>
          <p14:tracePt t="107799" x="3408363" y="3976688"/>
          <p14:tracePt t="107804" x="3416300" y="3976688"/>
          <p14:tracePt t="107813" x="3441700" y="4002088"/>
          <p14:tracePt t="107824" x="3459163" y="4011613"/>
          <p14:tracePt t="107829" x="3467100" y="4011613"/>
          <p14:tracePt t="107841" x="3492500" y="4027488"/>
          <p14:tracePt t="107849" x="3527425" y="4044950"/>
          <p14:tracePt t="107856" x="3527425" y="4062413"/>
          <p14:tracePt t="107870" x="3535363" y="4062413"/>
          <p14:tracePt t="107879" x="3560763" y="4070350"/>
          <p14:tracePt t="107888" x="3578225" y="4070350"/>
          <p14:tracePt t="107895" x="3619500" y="4087813"/>
          <p14:tracePt t="107905" x="3671888" y="4087813"/>
          <p14:tracePt t="107909" x="3697288" y="4087813"/>
          <p14:tracePt t="107921" x="3738563" y="4087813"/>
          <p14:tracePt t="107925" x="3748088" y="4087813"/>
          <p14:tracePt t="107938" x="3763963" y="4087813"/>
          <p14:tracePt t="107945" x="3773488" y="4087813"/>
          <p14:tracePt t="107950" x="3790950" y="4087813"/>
          <p14:tracePt t="107965" x="3790950" y="4070350"/>
          <p14:tracePt t="107975" x="3806825" y="4052888"/>
          <p14:tracePt t="107987" x="3806825" y="4037013"/>
          <p14:tracePt t="107989" x="3816350" y="4002088"/>
          <p14:tracePt t="108000" x="3816350" y="3994150"/>
          <p14:tracePt t="108011" x="3824288" y="3976688"/>
          <p14:tracePt t="108015" x="3824288" y="3960813"/>
          <p14:tracePt t="108026" x="3832225" y="3960813"/>
          <p14:tracePt t="108038" x="3841750" y="3943350"/>
          <p14:tracePt t="108091" x="3841750" y="3935413"/>
          <p14:tracePt t="108105" x="3857625" y="3935413"/>
          <p14:tracePt t="108115" x="3867150" y="3925888"/>
          <p14:tracePt t="108131" x="3867150" y="3917950"/>
          <p14:tracePt t="108147" x="3867150" y="3900488"/>
          <p14:tracePt t="108151" x="3867150" y="3867150"/>
          <p14:tracePt t="108161" x="3867150" y="3841750"/>
          <p14:tracePt t="108171" x="3867150" y="3816350"/>
          <p14:tracePt t="108177" x="3857625" y="3798888"/>
          <p14:tracePt t="108188" x="3849688" y="3790950"/>
          <p14:tracePt t="108191" x="3841750" y="3790950"/>
          <p14:tracePt t="108203" x="3832225" y="3781425"/>
          <p14:tracePt t="108211" x="3806825" y="3763963"/>
          <p14:tracePt t="108227" x="3781425" y="3763963"/>
          <p14:tracePt t="108233" x="3773488" y="3763963"/>
          <p14:tracePt t="108244" x="3763963" y="3763963"/>
          <p14:tracePt t="108247" x="3756025" y="3763963"/>
          <p14:tracePt t="108257" x="3730625" y="3763963"/>
          <p14:tracePt t="108268" x="3697288" y="3763963"/>
          <p14:tracePt t="108273" x="3654425" y="3763963"/>
          <p14:tracePt t="108283" x="3611563" y="3763963"/>
          <p14:tracePt t="108287" x="3603625" y="3763963"/>
          <p14:tracePt t="108297" x="3543300" y="3763963"/>
          <p14:tracePt t="108307" x="3502025" y="3763963"/>
          <p14:tracePt t="108315" x="3475038" y="3763963"/>
          <p14:tracePt t="108323" x="3459163" y="3763963"/>
          <p14:tracePt t="108327" x="3449638" y="3763963"/>
          <p14:tracePt t="108337" x="3433763" y="3763963"/>
          <p14:tracePt t="108346" x="3416300" y="3763963"/>
          <p14:tracePt t="108358" x="3408363" y="3763963"/>
          <p14:tracePt t="108372" x="3390900" y="3763963"/>
          <p14:tracePt t="108388" x="3382963" y="3763963"/>
          <p14:tracePt t="108392" x="3373438" y="3763963"/>
          <p14:tracePt t="108408" x="3365500" y="3773488"/>
          <p14:tracePt t="108419" x="3355975" y="3798888"/>
          <p14:tracePt t="108428" x="3348038" y="3806825"/>
          <p14:tracePt t="108432" x="3348038" y="3824288"/>
          <p14:tracePt t="108442" x="3348038" y="3832225"/>
          <p14:tracePt t="108448" x="3348038" y="3849688"/>
          <p14:tracePt t="108459" x="3348038" y="3875088"/>
          <p14:tracePt t="108474" x="3348038" y="3883025"/>
          <p14:tracePt t="108485" x="3348038" y="3892550"/>
          <p14:tracePt t="108498" x="3348038" y="3943350"/>
          <p14:tracePt t="108508" x="3365500" y="3968750"/>
          <p14:tracePt t="108514" x="3398838" y="3986213"/>
          <p14:tracePt t="108524" x="3416300" y="4019550"/>
          <p14:tracePt t="108528" x="3433763" y="4027488"/>
          <p14:tracePt t="108538" x="3467100" y="4052888"/>
          <p14:tracePt t="108548" x="3475038" y="4062413"/>
          <p14:tracePt t="108554" x="3492500" y="4070350"/>
          <p14:tracePt t="108565" x="3517900" y="4079875"/>
          <p14:tracePt t="108569" x="3543300" y="4087813"/>
          <p14:tracePt t="108580" x="3578225" y="4105275"/>
          <p14:tracePt t="108591" x="3594100" y="4121150"/>
          <p14:tracePt t="108594" x="3603625" y="4121150"/>
          <p14:tracePt t="108605" x="3629025" y="4146550"/>
          <p14:tracePt t="108615" x="3646488" y="4156075"/>
          <p14:tracePt t="108630" x="3671888" y="4164013"/>
          <p14:tracePt t="108640" x="3679825" y="4171950"/>
          <p14:tracePt t="108654" x="3697288" y="4171950"/>
          <p14:tracePt t="108660" x="3705225" y="4171950"/>
          <p14:tracePt t="108670" x="3713163" y="4181475"/>
          <p14:tracePt t="108674" x="3722688" y="4181475"/>
          <p14:tracePt t="108686" x="3730625" y="4181475"/>
          <p14:tracePt t="108702" x="3738563" y="4181475"/>
          <p14:tracePt t="108737" x="3748088" y="4181475"/>
          <p14:tracePt t="108747" x="3756025" y="4181475"/>
          <p14:tracePt t="108756" x="3781425" y="4181475"/>
          <p14:tracePt t="108767" x="3816350" y="4181475"/>
          <p14:tracePt t="108772" x="3832225" y="4171950"/>
          <p14:tracePt t="108782" x="3867150" y="4171950"/>
          <p14:tracePt t="108786" x="3883025" y="4164013"/>
          <p14:tracePt t="108796" x="3960813" y="4121150"/>
          <p14:tracePt t="108807" x="3994150" y="4105275"/>
          <p14:tracePt t="108812" x="4044950" y="4095750"/>
          <p14:tracePt t="108822" x="4079875" y="4087813"/>
          <p14:tracePt t="108829" x="4095750" y="4079875"/>
          <p14:tracePt t="108838" x="4146550" y="4062413"/>
          <p14:tracePt t="108848" x="4164013" y="4052888"/>
          <p14:tracePt t="108889" x="4164013" y="4044950"/>
          <p14:tracePt t="108903" x="4164013" y="4027488"/>
          <p14:tracePt t="108908" x="4164013" y="4019550"/>
          <p14:tracePt t="108919" x="4164013" y="3994150"/>
          <p14:tracePt t="108928" x="4164013" y="3968750"/>
          <p14:tracePt t="108938" x="4164013" y="3960813"/>
          <p14:tracePt t="108944" x="4164013" y="3925888"/>
          <p14:tracePt t="108948" x="4164013" y="3917950"/>
          <p14:tracePt t="108958" x="4164013" y="3900488"/>
          <p14:tracePt t="108969" x="4164013" y="3892550"/>
          <p14:tracePt t="108974" x="4156075" y="3883025"/>
          <p14:tracePt t="108989" x="4146550" y="3875088"/>
          <p14:tracePt t="109030" x="4138613" y="3875088"/>
          <p14:tracePt t="109042" x="4121150" y="3875088"/>
          <p14:tracePt t="109056" x="4087813" y="3857625"/>
          <p14:tracePt t="109062" x="4079875" y="3849688"/>
          <p14:tracePt t="109073" x="4011613" y="3824288"/>
          <p14:tracePt t="109082" x="3960813" y="3816350"/>
          <p14:tracePt t="109086" x="3883025" y="3781425"/>
          <p14:tracePt t="109096" x="3841750" y="3773488"/>
          <p14:tracePt t="109103" x="3824288" y="3763963"/>
          <p14:tracePt t="109112" x="3773488" y="3763963"/>
          <p14:tracePt t="109122" x="3748088" y="3763963"/>
          <p14:tracePt t="109126" x="3738563" y="3763963"/>
          <p14:tracePt t="109136" x="3722688" y="3763963"/>
          <p14:tracePt t="109142" x="3713163" y="3763963"/>
          <p14:tracePt t="109154" x="3697288" y="3763963"/>
          <p14:tracePt t="109162" x="3687763" y="3763963"/>
          <p14:tracePt t="109169" x="3662363" y="3763963"/>
          <p14:tracePt t="109179" x="3629025" y="3763963"/>
          <p14:tracePt t="109189" x="3603625" y="3763963"/>
          <p14:tracePt t="109192" x="3594100" y="3763963"/>
          <p14:tracePt t="109203" x="3568700" y="3763963"/>
          <p14:tracePt t="109208" x="3552825" y="3763963"/>
          <p14:tracePt t="109219" x="3535363" y="3763963"/>
          <p14:tracePt t="109222" x="3527425" y="3763963"/>
          <p14:tracePt t="109232" x="3517900" y="3763963"/>
          <p14:tracePt t="109298" x="3517900" y="3773488"/>
          <p14:tracePt t="109304" x="3517900" y="3781425"/>
          <p14:tracePt t="109314" x="3509963" y="3806825"/>
          <p14:tracePt t="109325" x="3509963" y="3824288"/>
          <p14:tracePt t="109328" x="3509963" y="3849688"/>
          <p14:tracePt t="109338" x="3509963" y="3875088"/>
          <p14:tracePt t="109344" x="3502025" y="3883025"/>
          <p14:tracePt t="109354" x="3502025" y="3917950"/>
          <p14:tracePt t="109364" x="3502025" y="3943350"/>
          <p14:tracePt t="109368" x="3492500" y="3951288"/>
          <p14:tracePt t="109378" x="3492500" y="3976688"/>
          <p14:tracePt t="109390" x="3492500" y="3986213"/>
          <p14:tracePt t="109410" x="3492500" y="3994150"/>
          <p14:tracePt t="109420" x="3492500" y="4002088"/>
          <p14:tracePt t="109430" x="3492500" y="4011613"/>
          <p14:tracePt t="109435" x="3492500" y="4019550"/>
          <p14:tracePt t="109451" x="3492500" y="4044950"/>
          <p14:tracePt t="109460" x="3492500" y="4052888"/>
          <p14:tracePt t="109464" x="3492500" y="4062413"/>
          <p14:tracePt t="109475" x="3502025" y="4105275"/>
          <p14:tracePt t="109485" x="3502025" y="4121150"/>
          <p14:tracePt t="109490" x="3509963" y="4130675"/>
          <p14:tracePt t="109502" x="3535363" y="4156075"/>
          <p14:tracePt t="109506" x="3543300" y="4164013"/>
          <p14:tracePt t="109517" x="3560763" y="4181475"/>
          <p14:tracePt t="109527" x="3560763" y="4189413"/>
          <p14:tracePt t="109589" x="3568700" y="4189413"/>
          <p14:tracePt t="109599" x="3578225" y="4189413"/>
          <p14:tracePt t="109612" x="3619500" y="4197350"/>
          <p14:tracePt t="109624" x="3654425" y="4197350"/>
          <p14:tracePt t="109629" x="3662363" y="4197350"/>
          <p14:tracePt t="109641" x="3687763" y="4197350"/>
          <p14:tracePt t="109648" x="3705225" y="4197350"/>
          <p14:tracePt t="109657" x="3730625" y="4197350"/>
          <p14:tracePt t="109664" x="3748088" y="4197350"/>
          <p14:tracePt t="109678" x="3781425" y="4197350"/>
          <p14:tracePt t="109694" x="3798888" y="4197350"/>
          <p14:tracePt t="109705" x="3806825" y="4197350"/>
          <p14:tracePt t="109720" x="3832225" y="4181475"/>
          <p14:tracePt t="109726" x="3867150" y="4164013"/>
          <p14:tracePt t="109732" x="3883025" y="4156075"/>
          <p14:tracePt t="109742" x="3892550" y="4146550"/>
          <p14:tracePt t="109748" x="3908425" y="4138613"/>
          <p14:tracePt t="109759" x="3968750" y="4105275"/>
          <p14:tracePt t="109769" x="3994150" y="4087813"/>
          <p14:tracePt t="109772" x="4011613" y="4087813"/>
          <p14:tracePt t="109782" x="4037013" y="4087813"/>
          <p14:tracePt t="109788" x="4052888" y="4079875"/>
          <p14:tracePt t="109832" x="4052888" y="4070350"/>
          <p14:tracePt t="109840" x="4052888" y="4062413"/>
          <p14:tracePt t="109849" x="4052888" y="4052888"/>
          <p14:tracePt t="109856" x="4052888" y="4019550"/>
          <p14:tracePt t="109864" x="4052888" y="3994150"/>
          <p14:tracePt t="109871" x="4052888" y="3968750"/>
          <p14:tracePt t="109886" x="4019550" y="3917950"/>
          <p14:tracePt t="109888" x="4002088" y="3875088"/>
          <p14:tracePt t="109894" x="3986213" y="3832225"/>
          <p14:tracePt t="109905" x="3968750" y="3790950"/>
          <p14:tracePt t="109908" x="3960813" y="3773488"/>
          <p14:tracePt t="109920" x="3917950" y="3705225"/>
          <p14:tracePt t="109929" x="3908425" y="3687763"/>
          <p14:tracePt t="109936" x="3908425" y="3679825"/>
          <p14:tracePt t="109944" x="3892550" y="3662363"/>
          <p14:tracePt t="110015" x="3883025" y="3662363"/>
          <p14:tracePt t="110024" x="3867150" y="3662363"/>
          <p14:tracePt t="110030" x="3857625" y="3662363"/>
          <p14:tracePt t="110040" x="3816350" y="3662363"/>
          <p14:tracePt t="110052" x="3773488" y="3646488"/>
          <p14:tracePt t="110054" x="3705225" y="3646488"/>
          <p14:tracePt t="110064" x="3679825" y="3629025"/>
          <p14:tracePt t="110070" x="3662363" y="3629025"/>
          <p14:tracePt t="110080" x="3594100" y="3629025"/>
          <p14:tracePt t="110092" x="3568700" y="3619500"/>
          <p14:tracePt t="110096" x="3552825" y="3619500"/>
          <p14:tracePt t="110110" x="3535363" y="3619500"/>
          <p14:tracePt t="110130" x="3527425" y="3619500"/>
          <p14:tracePt t="110137" x="3517900" y="3619500"/>
          <p14:tracePt t="110146" x="3509963" y="3619500"/>
          <p14:tracePt t="110156" x="3502025" y="3619500"/>
          <p14:tracePt t="110167" x="3475038" y="3619500"/>
          <p14:tracePt t="110170" x="3467100" y="3636963"/>
          <p14:tracePt t="110186" x="3449638" y="3654425"/>
          <p14:tracePt t="110192" x="3441700" y="3662363"/>
          <p14:tracePt t="110203" x="3424238" y="3679825"/>
          <p14:tracePt t="110212" x="3416300" y="3705225"/>
          <p14:tracePt t="110216" x="3408363" y="3730625"/>
          <p14:tracePt t="110226" x="3398838" y="3738563"/>
          <p14:tracePt t="110232" x="3390900" y="3763963"/>
          <p14:tracePt t="110242" x="3373438" y="3781425"/>
          <p14:tracePt t="110253" x="3373438" y="3790950"/>
          <p14:tracePt t="110267" x="3373438" y="3798888"/>
          <p14:tracePt t="110272" x="3365500" y="3806825"/>
          <p14:tracePt t="110282" x="3365500" y="3816350"/>
          <p14:tracePt t="110294" x="3365500" y="3824288"/>
          <p14:tracePt t="110303" x="3365500" y="3841750"/>
          <p14:tracePt t="110332" x="3365500" y="3849688"/>
          <p14:tracePt t="110339" x="3365500" y="3857625"/>
          <p14:tracePt t="110358" x="3365500" y="3883025"/>
          <p14:tracePt t="110369" x="3365500" y="3892550"/>
          <p14:tracePt t="110379" x="3365500" y="3900488"/>
          <p14:tracePt t="110389" x="3382963" y="3917950"/>
          <p14:tracePt t="110399" x="3382963" y="3925888"/>
          <p14:tracePt t="110404" x="3390900" y="3943350"/>
          <p14:tracePt t="110420" x="3398838" y="3951288"/>
          <p14:tracePt t="110454" x="3398838" y="3960813"/>
          <p14:tracePt t="110474" x="3408363" y="3960813"/>
          <p14:tracePt t="110485" x="3424238" y="3968750"/>
          <p14:tracePt t="110494" x="3433763" y="3986213"/>
          <p14:tracePt t="110498" x="3449638" y="3994150"/>
          <p14:tracePt t="110508" x="3475038" y="4019550"/>
          <p14:tracePt t="110515" x="3492500" y="4019550"/>
          <p14:tracePt t="110524" x="3535363" y="4044950"/>
          <p14:tracePt t="110535" x="3568700" y="4062413"/>
          <p14:tracePt t="110540" x="3594100" y="4070350"/>
          <p14:tracePt t="110552" x="3629025" y="4087813"/>
          <p14:tracePt t="110554" x="3646488" y="4087813"/>
          <p14:tracePt t="110564" x="3671888" y="4105275"/>
          <p14:tracePt t="110574" x="3679825" y="4105275"/>
          <p14:tracePt t="110580" x="3697288" y="4105275"/>
          <p14:tracePt t="110595" x="3705225" y="4113213"/>
          <p14:tracePt t="110645" x="3713163" y="4113213"/>
          <p14:tracePt t="110658" x="3738563" y="4113213"/>
          <p14:tracePt t="110660" x="3763963" y="4113213"/>
          <p14:tracePt t="110671" x="3816350" y="4113213"/>
          <p14:tracePt t="110677" x="3841750" y="4113213"/>
          <p14:tracePt t="110687" x="3951288" y="4113213"/>
          <p14:tracePt t="110697" x="4011613" y="4113213"/>
          <p14:tracePt t="110702" x="4070350" y="4113213"/>
          <p14:tracePt t="110711" x="4113213" y="4113213"/>
          <p14:tracePt t="110719" x="4121150" y="4113213"/>
          <p14:tracePt t="110727" x="4130675" y="4113213"/>
          <p14:tracePt t="110760" x="4138613" y="4113213"/>
          <p14:tracePt t="110772" x="4146550" y="4095750"/>
          <p14:tracePt t="110783" x="4146550" y="4087813"/>
          <p14:tracePt t="110793" x="4146550" y="4070350"/>
          <p14:tracePt t="110796" x="4146550" y="4052888"/>
          <p14:tracePt t="110806" x="4146550" y="4002088"/>
          <p14:tracePt t="110818" x="4146550" y="3968750"/>
          <p14:tracePt t="110822" x="4146550" y="3925888"/>
          <p14:tracePt t="110832" x="4146550" y="3917950"/>
          <p14:tracePt t="110836" x="4146550" y="3883025"/>
          <p14:tracePt t="110846" x="4146550" y="3857625"/>
          <p14:tracePt t="110858" x="4146550" y="3841750"/>
          <p14:tracePt t="110862" x="4130675" y="3816350"/>
          <p14:tracePt t="110876" x="4113213" y="3798888"/>
          <p14:tracePt t="110928" x="4105275" y="3798888"/>
          <p14:tracePt t="110938" x="4095750" y="3798888"/>
          <p14:tracePt t="110942" x="4070350" y="3790950"/>
          <p14:tracePt t="110953" x="4044950" y="3773488"/>
          <p14:tracePt t="110958" x="4037013" y="3773488"/>
          <p14:tracePt t="110969" x="3968750" y="3738563"/>
          <p14:tracePt t="110979" x="3900488" y="3713163"/>
          <p14:tracePt t="110983" x="3867150" y="3705225"/>
          <p14:tracePt t="110993" x="3824288" y="3687763"/>
          <p14:tracePt t="110998" x="3816350" y="3687763"/>
          <p14:tracePt t="111009" x="3790950" y="3679825"/>
          <p14:tracePt t="111058" x="3773488" y="3679825"/>
          <p14:tracePt t="111075" x="3763963" y="3697288"/>
          <p14:tracePt t="111085" x="3756025" y="3730625"/>
          <p14:tracePt t="111088" x="3756025" y="3756025"/>
          <p14:tracePt t="111098" x="3756025" y="3781425"/>
          <p14:tracePt t="111105" x="3756025" y="3806825"/>
          <p14:tracePt t="111114" x="3738563" y="3841750"/>
          <p14:tracePt t="111120" x="3738563" y="3857625"/>
          <p14:tracePt t="111131" x="3738563" y="3892550"/>
          <p14:tracePt t="111140" x="3730625" y="3908425"/>
          <p14:tracePt t="111144" x="3722688" y="3925888"/>
          <p14:tracePt t="111155" x="3713163" y="3935413"/>
          <p14:tracePt t="111253" x="3722688" y="3951288"/>
          <p14:tracePt t="111262" x="3730625" y="3960813"/>
          <p14:tracePt t="111269" x="3738563" y="3968750"/>
          <p14:tracePt t="111282" x="3773488" y="3994150"/>
          <p14:tracePt t="111292" x="3781425" y="4019550"/>
          <p14:tracePt t="111305" x="3790950" y="4019550"/>
          <p14:tracePt t="111448" x="3773488" y="4011613"/>
          <p14:tracePt t="111457" x="3773488" y="4002088"/>
          <p14:tracePt t="111465" x="3763963" y="3986213"/>
          <p14:tracePt t="111470" x="3756025" y="3976688"/>
          <p14:tracePt t="111480" x="3738563" y="3960813"/>
          <p14:tracePt t="111488" x="3730625" y="3951288"/>
          <p14:tracePt t="111494" x="3713163" y="3917950"/>
          <p14:tracePt t="111504" x="3697288" y="3900488"/>
          <p14:tracePt t="111510" x="3687763" y="3883025"/>
          <p14:tracePt t="111521" x="3671888" y="3857625"/>
          <p14:tracePt t="111530" x="3646488" y="3841750"/>
          <p14:tracePt t="111546" x="3636963" y="3832225"/>
          <p14:tracePt t="111560" x="3629025" y="3824288"/>
          <p14:tracePt t="111565" x="3619500" y="3816350"/>
          <p14:tracePt t="111575" x="3619500" y="3806825"/>
          <p14:tracePt t="111588" x="3611563" y="3790950"/>
          <p14:tracePt t="111598" x="3611563" y="3781425"/>
          <p14:tracePt t="111610" x="3603625" y="3781425"/>
          <p14:tracePt t="111621" x="3594100" y="3773488"/>
          <p14:tracePt t="111757" x="3603625" y="3773488"/>
          <p14:tracePt t="111775" x="3603625" y="3781425"/>
          <p14:tracePt t="111795" x="3603625" y="3798888"/>
          <p14:tracePt t="111817" x="3611563" y="3798888"/>
          <p14:tracePt t="111827" x="3629025" y="3816350"/>
          <p14:tracePt t="111837" x="3636963" y="3824288"/>
          <p14:tracePt t="111852" x="3654425" y="3849688"/>
          <p14:tracePt t="112044" x="3654425" y="3841750"/>
          <p14:tracePt t="112048" x="3654425" y="3832225"/>
          <p14:tracePt t="112059" x="3654425" y="3824288"/>
          <p14:tracePt t="112069" x="3654425" y="3798888"/>
          <p14:tracePt t="112083" x="3646488" y="3781425"/>
          <p14:tracePt t="112094" x="3636963" y="3763963"/>
          <p14:tracePt t="112100" x="3629025" y="3738563"/>
          <p14:tracePt t="112114" x="3619500" y="3738563"/>
          <p14:tracePt t="112126" x="3619500" y="3730625"/>
          <p14:tracePt t="112130" x="3611563" y="3722688"/>
          <p14:tracePt t="112160" x="3594100" y="3713163"/>
          <p14:tracePt t="112206" x="3594100" y="3705225"/>
          <p14:tracePt t="112236" x="3578225" y="3687763"/>
          <p14:tracePt t="112251" x="3568700" y="3654425"/>
          <p14:tracePt t="112260" x="3568700" y="3611563"/>
          <p14:tracePt t="112273" x="3560763" y="3586163"/>
          <p14:tracePt t="112279" x="3552825" y="3568700"/>
          <p14:tracePt t="112288" x="3552825" y="3552825"/>
          <p14:tracePt t="112292" x="3535363" y="3543300"/>
          <p14:tracePt t="112304" x="3527425" y="3527425"/>
          <p14:tracePt t="112312" x="3517900" y="3517900"/>
          <p14:tracePt t="112360" x="3517900" y="3509963"/>
          <p14:tracePt t="112369" x="3517900" y="3484563"/>
          <p14:tracePt t="112375" x="3517900" y="3467100"/>
          <p14:tracePt t="112385" x="3517900" y="3433763"/>
          <p14:tracePt t="112392" x="3517900" y="3382963"/>
          <p14:tracePt t="112397" x="3527425" y="3355975"/>
          <p14:tracePt t="112407" x="3527425" y="3322638"/>
          <p14:tracePt t="112411" x="3535363" y="3305175"/>
          <p14:tracePt t="112421" x="3543300" y="3271838"/>
          <p14:tracePt t="112431" x="3552825" y="3238500"/>
          <p14:tracePt t="112439" x="3552825" y="3228975"/>
          <p14:tracePt t="112452" x="3552825" y="3221038"/>
          <p14:tracePt t="112461" x="3552825" y="3203575"/>
          <p14:tracePt t="112518" x="3552825" y="3186113"/>
          <p14:tracePt t="112529" x="3552825" y="3178175"/>
          <p14:tracePt t="112539" x="3560763" y="3144838"/>
          <p14:tracePt t="112547" x="3560763" y="3127375"/>
          <p14:tracePt t="112557" x="3560763" y="3109913"/>
          <p14:tracePt t="112570" x="3568700" y="3094038"/>
          <p14:tracePt t="112573" x="3568700" y="3084513"/>
          <p14:tracePt t="112583" x="3568700" y="3059113"/>
          <p14:tracePt t="112597" x="3568700" y="3033713"/>
          <p14:tracePt t="112613" x="3578225" y="3016250"/>
          <p14:tracePt t="112623" x="3578225" y="3008313"/>
          <p14:tracePt t="112634" x="3578225" y="3000375"/>
          <p14:tracePt t="112639" x="3578225" y="2990850"/>
          <p14:tracePt t="112649" x="3578225" y="2982913"/>
          <p14:tracePt t="112663" x="3578225" y="2974975"/>
          <p14:tracePt t="112700" x="3568700" y="2957513"/>
          <p14:tracePt t="112721" x="3560763" y="2949575"/>
          <p14:tracePt t="112731" x="3560763" y="2940050"/>
          <p14:tracePt t="112736" x="3543300" y="2940050"/>
          <p14:tracePt t="112747" x="3535363" y="2914650"/>
          <p14:tracePt t="112759" x="3527425" y="2889250"/>
          <p14:tracePt t="112770" x="3527425" y="2881313"/>
          <p14:tracePt t="112775" x="3517900" y="2881313"/>
          <p14:tracePt t="112786" x="3509963" y="2871788"/>
          <p14:tracePt t="112798" x="3502025" y="2871788"/>
          <p14:tracePt t="112809" x="3492500" y="2871788"/>
          <p14:tracePt t="112825" x="3484563" y="2871788"/>
          <p14:tracePt t="112835" x="3475038" y="2871788"/>
          <p14:tracePt t="112838" x="3467100" y="2871788"/>
          <p14:tracePt t="112851" x="3449638" y="2871788"/>
          <p14:tracePt t="112864" x="3424238" y="2871788"/>
          <p14:tracePt t="112874" x="3416300" y="2881313"/>
          <p14:tracePt t="112881" x="3398838" y="2889250"/>
          <p14:tracePt t="112902" x="3390900" y="2897188"/>
          <p14:tracePt t="112914" x="3382963" y="2906713"/>
          <p14:tracePt t="112921" x="3382963" y="2914650"/>
          <p14:tracePt t="112930" x="3365500" y="2932113"/>
          <p14:tracePt t="112940" x="3355975" y="2957513"/>
          <p14:tracePt t="112954" x="3355975" y="2982913"/>
          <p14:tracePt t="112961" x="3355975" y="2990850"/>
          <p14:tracePt t="112970" x="3355975" y="3000375"/>
          <p14:tracePt t="112976" x="3355975" y="3016250"/>
          <p14:tracePt t="112986" x="3355975" y="3033713"/>
          <p14:tracePt t="112996" x="3365500" y="3059113"/>
          <p14:tracePt t="113001" x="3390900" y="3094038"/>
          <p14:tracePt t="113010" x="3398838" y="3101975"/>
          <p14:tracePt t="113027" x="3416300" y="3119438"/>
          <p14:tracePt t="113036" x="3433763" y="3119438"/>
          <p14:tracePt t="113040" x="3433763" y="3127375"/>
          <p14:tracePt t="113057" x="3449638" y="3152775"/>
          <p14:tracePt t="113069" x="3475038" y="3160713"/>
          <p14:tracePt t="113077" x="3492500" y="3178175"/>
          <p14:tracePt t="113083" x="3527425" y="3195638"/>
          <p14:tracePt t="113093" x="3568700" y="3203575"/>
          <p14:tracePt t="113096" x="3586163" y="3221038"/>
          <p14:tracePt t="113107" x="3603625" y="3228975"/>
          <p14:tracePt t="113158" x="3611563" y="3228975"/>
          <p14:tracePt t="113163" x="3619500" y="3228975"/>
          <p14:tracePt t="113173" x="3636963" y="3221038"/>
          <p14:tracePt t="113177" x="3646488" y="3211513"/>
          <p14:tracePt t="113189" x="3662363" y="3195638"/>
          <p14:tracePt t="113201" x="3687763" y="3186113"/>
          <p14:tracePt t="113204" x="3697288" y="3170238"/>
          <p14:tracePt t="113213" x="3730625" y="3152775"/>
          <p14:tracePt t="113231" x="3730625" y="3144838"/>
          <p14:tracePt t="113240" x="3730625" y="3135313"/>
          <p14:tracePt t="113265" x="3730625" y="3127375"/>
          <p14:tracePt t="113273" x="3730625" y="3119438"/>
          <p14:tracePt t="113283" x="3730625" y="3109913"/>
          <p14:tracePt t="113295" x="3730625" y="3101975"/>
          <p14:tracePt t="113299" x="3730625" y="3094038"/>
          <p14:tracePt t="113339" x="3722688" y="3084513"/>
          <p14:tracePt t="113351" x="3705225" y="3076575"/>
          <p14:tracePt t="113359" x="3697288" y="3059113"/>
          <p14:tracePt t="113365" x="3679825" y="3033713"/>
          <p14:tracePt t="113375" x="3654425" y="3025775"/>
          <p14:tracePt t="113379" x="3646488" y="3016250"/>
          <p14:tracePt t="113389" x="3619500" y="3000375"/>
          <p14:tracePt t="113399" x="3603625" y="2990850"/>
          <p14:tracePt t="113407" x="3594100" y="2990850"/>
          <p14:tracePt t="113423" x="3586163" y="2982913"/>
          <p14:tracePt t="113431" x="3578225" y="2982913"/>
          <p14:tracePt t="113441" x="3568700" y="2982913"/>
          <p14:tracePt t="113453" x="3560763" y="2982913"/>
          <p14:tracePt t="113483" x="3552825" y="2982913"/>
          <p14:tracePt t="113497" x="3543300" y="2982913"/>
          <p14:tracePt t="113502" x="3535363" y="2982913"/>
          <p14:tracePt t="113511" x="3517900" y="2982913"/>
          <p14:tracePt t="113521" x="3509963" y="2982913"/>
          <p14:tracePt t="113525" x="3492500" y="2982913"/>
          <p14:tracePt t="113547" x="3484563" y="2982913"/>
          <p14:tracePt t="113553" x="3467100" y="2982913"/>
          <p14:tracePt t="113571" x="3459163" y="2982913"/>
          <p14:tracePt t="113577" x="3449638" y="2982913"/>
          <p14:tracePt t="113581" x="3449638" y="2990850"/>
          <p14:tracePt t="113591" x="3433763" y="3016250"/>
          <p14:tracePt t="113602" x="3416300" y="3041650"/>
          <p14:tracePt t="113609" x="3408363" y="3059113"/>
          <p14:tracePt t="113619" x="3408363" y="3076575"/>
          <p14:tracePt t="113629" x="3408363" y="3109913"/>
          <p14:tracePt t="113643" x="3408363" y="3127375"/>
          <p14:tracePt t="113647" x="3408363" y="3135313"/>
          <p14:tracePt t="113673" x="3408363" y="3144838"/>
          <p14:tracePt t="113693" x="3408363" y="3152775"/>
          <p14:tracePt t="113697" x="3408363" y="3160713"/>
          <p14:tracePt t="113707" x="3416300" y="3178175"/>
          <p14:tracePt t="113719" x="3433763" y="3186113"/>
          <p14:tracePt t="113727" x="3467100" y="3195638"/>
          <p14:tracePt t="113738" x="3502025" y="3211513"/>
          <p14:tracePt t="113743" x="3509963" y="3211513"/>
          <p14:tracePt t="113755" x="3552825" y="3221038"/>
          <p14:tracePt t="113765" x="3568700" y="3238500"/>
          <p14:tracePt t="113830" x="3603625" y="3228975"/>
          <p14:tracePt t="113841" x="3619500" y="3221038"/>
          <p14:tracePt t="113843" x="3629025" y="3211513"/>
          <p14:tracePt t="113850" x="3629025" y="3203575"/>
          <p14:tracePt t="113859" x="3646488" y="3178175"/>
          <p14:tracePt t="113863" x="3654425" y="3160713"/>
          <p14:tracePt t="113873" x="3671888" y="3127375"/>
          <p14:tracePt t="113889" x="3697288" y="3059113"/>
          <p14:tracePt t="113899" x="3697288" y="3025775"/>
          <p14:tracePt t="113906" x="3697288" y="3016250"/>
          <p14:tracePt t="113915" x="3705225" y="2990850"/>
          <p14:tracePt t="113925" x="3705225" y="2974975"/>
          <p14:tracePt t="114045" x="3705225" y="2965450"/>
          <p14:tracePt t="114052" x="3697288" y="2940050"/>
          <p14:tracePt t="114061" x="3679825" y="2932113"/>
          <p14:tracePt t="114066" x="3671888" y="2922588"/>
          <p14:tracePt t="114075" x="3636963" y="2906713"/>
          <p14:tracePt t="114085" x="3594100" y="2881313"/>
          <p14:tracePt t="114091" x="3578225" y="2871788"/>
          <p14:tracePt t="114102" x="3560763" y="2863850"/>
          <p14:tracePt t="114105" x="3535363" y="2855913"/>
          <p14:tracePt t="114119" x="3527425" y="2855913"/>
          <p14:tracePt t="114127" x="3502025" y="2846388"/>
          <p14:tracePt t="114131" x="3475038" y="2846388"/>
          <p14:tracePt t="114143" x="3467100" y="2846388"/>
          <p14:tracePt t="114243" x="3459163" y="2846388"/>
          <p14:tracePt t="114254" x="3449638" y="2846388"/>
          <p14:tracePt t="114268" x="3433763" y="2846388"/>
          <p14:tracePt t="114278" x="3408363" y="2881313"/>
          <p14:tracePt t="114287" x="3398838" y="2897188"/>
          <p14:tracePt t="114295" x="3390900" y="2914650"/>
          <p14:tracePt t="114304" x="3373438" y="2940050"/>
          <p14:tracePt t="114313" x="3365500" y="2982913"/>
          <p14:tracePt t="114328" x="3355975" y="2990850"/>
          <p14:tracePt t="114333" x="3348038" y="3000375"/>
          <p14:tracePt t="114344" x="3348038" y="3008313"/>
          <p14:tracePt t="114349" x="3348038" y="3025775"/>
          <p14:tracePt t="114360" x="3348038" y="3041650"/>
          <p14:tracePt t="114371" x="3348038" y="3051175"/>
          <p14:tracePt t="114373" x="3348038" y="3059113"/>
          <p14:tracePt t="114384" x="3348038" y="3067050"/>
          <p14:tracePt t="114389" x="3348038" y="3084513"/>
          <p14:tracePt t="114399" x="3348038" y="3094038"/>
          <p14:tracePt t="114410" x="3348038" y="3109913"/>
          <p14:tracePt t="114419" x="3348038" y="3119438"/>
          <p14:tracePt t="114471" x="3348038" y="3127375"/>
          <p14:tracePt t="114519" x="3348038" y="3135313"/>
          <p14:tracePt t="114529" x="3348038" y="3144838"/>
          <p14:tracePt t="114539" x="3348038" y="3152775"/>
          <p14:tracePt t="114631" x="3348038" y="3160713"/>
          <p14:tracePt t="114654" x="3355975" y="3170238"/>
          <p14:tracePt t="114665" x="3365500" y="3170238"/>
          <p14:tracePt t="114675" x="3365500" y="3178175"/>
          <p14:tracePt t="114681" x="3373438" y="3178175"/>
          <p14:tracePt t="114691" x="3390900" y="3178175"/>
          <p14:tracePt t="114707" x="3408363" y="3178175"/>
          <p14:tracePt t="114711" x="3416300" y="3178175"/>
          <p14:tracePt t="114722" x="3441700" y="3178175"/>
          <p14:tracePt t="114733" x="3467100" y="3178175"/>
          <p14:tracePt t="114737" x="3475038" y="3178175"/>
          <p14:tracePt t="114748" x="3502025" y="3186113"/>
          <p14:tracePt t="114753" x="3509963" y="3186113"/>
          <p14:tracePt t="114763" x="3543300" y="3186113"/>
          <p14:tracePt t="114771" x="3568700" y="3186113"/>
          <p14:tracePt t="114778" x="3611563" y="3203575"/>
          <p14:tracePt t="114787" x="3629025" y="3203575"/>
          <p14:tracePt t="114791" x="3636963" y="3203575"/>
          <p14:tracePt t="114804" x="3646488" y="3203575"/>
          <p14:tracePt t="114813" x="3662363" y="3203575"/>
          <p14:tracePt t="114819" x="3671888" y="3203575"/>
          <p14:tracePt t="114827" x="3679825" y="3203575"/>
          <p14:tracePt t="114994" x="3687763" y="3203575"/>
          <p14:tracePt t="114998" x="3687763" y="3195638"/>
          <p14:tracePt t="115012" x="3687763" y="3186113"/>
          <p14:tracePt t="115019" x="3687763" y="3170238"/>
          <p14:tracePt t="115029" x="3687763" y="3152775"/>
          <p14:tracePt t="115035" x="3687763" y="3144838"/>
          <p14:tracePt t="115045" x="3687763" y="3127375"/>
          <p14:tracePt t="115138" x="3687763" y="3119438"/>
          <p14:tracePt t="115152" x="3687763" y="3101975"/>
          <p14:tracePt t="115154" x="3687763" y="3094038"/>
          <p14:tracePt t="115164" x="3687763" y="3084513"/>
          <p14:tracePt t="115174" x="3687763" y="3076575"/>
          <p14:tracePt t="115186" x="3687763" y="3051175"/>
          <p14:tracePt t="115203" x="3687763" y="3025775"/>
          <p14:tracePt t="115214" x="3687763" y="3016250"/>
          <p14:tracePt t="115303" x="3687763" y="3000375"/>
          <p14:tracePt t="115313" x="3679825" y="2990850"/>
          <p14:tracePt t="115320" x="3671888" y="2990850"/>
          <p14:tracePt t="115329" x="3671888" y="2982913"/>
          <p14:tracePt t="115339" x="3654425" y="2965450"/>
          <p14:tracePt t="115350" x="3654425" y="2957513"/>
          <p14:tracePt t="115359" x="3654425" y="2949575"/>
          <p14:tracePt t="115409" x="3646488" y="2949575"/>
          <p14:tracePt t="115425" x="3636963" y="2949575"/>
          <p14:tracePt t="115439" x="3619500" y="2965450"/>
          <p14:tracePt t="115449" x="3586163" y="2965450"/>
          <p14:tracePt t="115459" x="3568700" y="2974975"/>
          <p14:tracePt t="115465" x="3517900" y="2990850"/>
          <p14:tracePt t="115475" x="3509963" y="2990850"/>
          <p14:tracePt t="115487" x="3484563" y="2990850"/>
          <p14:tracePt t="115554" x="3475038" y="2990850"/>
          <p14:tracePt t="115568" x="3467100" y="3000375"/>
          <p14:tracePt t="115576" x="3449638" y="3033713"/>
          <p14:tracePt t="115585" x="3449638" y="3059113"/>
          <p14:tracePt t="115595" x="3433763" y="3067050"/>
          <p14:tracePt t="115599" x="3408363" y="3067050"/>
          <p14:tracePt t="115609" x="3382963" y="3109913"/>
          <p14:tracePt t="115621" x="3373438" y="3127375"/>
          <p14:tracePt t="115629" x="3365500" y="3144838"/>
          <p14:tracePt t="115725" x="3365500" y="3160713"/>
          <p14:tracePt t="115735" x="3373438" y="3178175"/>
          <p14:tracePt t="115741" x="3382963" y="3178175"/>
          <p14:tracePt t="115745" x="3390900" y="3195638"/>
          <p14:tracePt t="115755" x="3408363" y="3203575"/>
          <p14:tracePt t="115761" x="3424238" y="3211513"/>
          <p14:tracePt t="115771" x="3484563" y="3254375"/>
          <p14:tracePt t="115781" x="3492500" y="3271838"/>
          <p14:tracePt t="115785" x="3517900" y="3279775"/>
          <p14:tracePt t="115797" x="3543300" y="3297238"/>
          <p14:tracePt t="115802" x="3560763" y="3297238"/>
          <p14:tracePt t="115902" x="3586163" y="3279775"/>
          <p14:tracePt t="115907" x="3603625" y="3263900"/>
          <p14:tracePt t="115919" x="3603625" y="3254375"/>
          <p14:tracePt t="115921" x="3611563" y="3238500"/>
          <p14:tracePt t="115931" x="3629025" y="3221038"/>
          <p14:tracePt t="115942" x="3646488" y="3186113"/>
          <p14:tracePt t="115947" x="3654425" y="3186113"/>
          <p14:tracePt t="115957" x="3654425" y="3178175"/>
          <p14:tracePt t="116033" x="3654425" y="3170238"/>
          <p14:tracePt t="116053" x="3654425" y="3152775"/>
          <p14:tracePt t="116065" x="3654425" y="3127375"/>
          <p14:tracePt t="116068" x="3654425" y="3119438"/>
          <p14:tracePt t="116079" x="3654425" y="3101975"/>
          <p14:tracePt t="116085" x="3654425" y="3094038"/>
          <p14:tracePt t="116093" x="3636963" y="3084513"/>
          <p14:tracePt t="116134" x="3629025" y="3067050"/>
          <p14:tracePt t="116149" x="3619500" y="3059113"/>
          <p14:tracePt t="116209" x="3611563" y="3051175"/>
          <p14:tracePt t="116433" x="3603625" y="3051175"/>
          <p14:tracePt t="116488" x="3603625" y="3059113"/>
          <p14:tracePt t="116512" x="3611563" y="3067050"/>
          <p14:tracePt t="116522" x="3611563" y="3076575"/>
          <p14:tracePt t="116530" x="3619500" y="3076575"/>
          <p14:tracePt t="116538" x="3636963" y="3094038"/>
          <p14:tracePt t="116549" x="3646488" y="3101975"/>
          <p14:tracePt t="116556" x="3662363" y="3109913"/>
          <p14:tracePt t="116564" x="3687763" y="3144838"/>
          <p14:tracePt t="116575" x="3722688" y="3160713"/>
          <p14:tracePt t="116578" x="3730625" y="3170238"/>
          <p14:tracePt t="116589" x="3748088" y="3170238"/>
          <p14:tracePt t="116597" x="3781425" y="3195638"/>
          <p14:tracePt t="116604" x="3832225" y="3228975"/>
          <p14:tracePt t="116612" x="3857625" y="3228975"/>
          <p14:tracePt t="116624" x="3925888" y="3254375"/>
          <p14:tracePt t="116629" x="3943350" y="3254375"/>
          <p14:tracePt t="116636" x="3960813" y="3263900"/>
          <p14:tracePt t="116644" x="3968750" y="3263900"/>
          <p14:tracePt t="116704" x="3976688" y="3263900"/>
          <p14:tracePt t="116710" x="3986213" y="3279775"/>
          <p14:tracePt t="116717" x="4019550" y="3289300"/>
          <p14:tracePt t="116725" x="4027488" y="3289300"/>
          <p14:tracePt t="116730" x="4037013" y="3289300"/>
          <p14:tracePt t="116741" x="4087813" y="3297238"/>
          <p14:tracePt t="116754" x="4138613" y="3305175"/>
          <p14:tracePt t="116766" x="4164013" y="3305175"/>
          <p14:tracePt t="116873" x="4171950" y="3305175"/>
          <p14:tracePt t="116879" x="4181475" y="3305175"/>
          <p14:tracePt t="116889" x="4214813" y="3305175"/>
          <p14:tracePt t="116894" x="4240213" y="3305175"/>
          <p14:tracePt t="116907" x="4308475" y="3330575"/>
          <p14:tracePt t="116913" x="4341813" y="3330575"/>
          <p14:tracePt t="117021" x="4368800" y="3330575"/>
          <p14:tracePt t="117037" x="4376738" y="3330575"/>
          <p14:tracePt t="117047" x="4402138" y="3322638"/>
          <p14:tracePt t="117061" x="4427538" y="3289300"/>
          <p14:tracePt t="117070" x="4435475" y="3289300"/>
          <p14:tracePt t="117077" x="4445000" y="3279775"/>
          <p14:tracePt t="117087" x="4452938" y="3271838"/>
          <p14:tracePt t="117093" x="4460875" y="3271838"/>
          <p14:tracePt t="117195" x="4460875" y="3254375"/>
          <p14:tracePt t="117202" x="4460875" y="3246438"/>
          <p14:tracePt t="117210" x="4460875" y="3238500"/>
          <p14:tracePt t="117214" x="4460875" y="3221038"/>
          <p14:tracePt t="117227" x="4460875" y="3203575"/>
          <p14:tracePt t="117240" x="4452938" y="3186113"/>
          <p14:tracePt t="117252" x="4445000" y="3178175"/>
          <p14:tracePt t="117266" x="4445000" y="3170238"/>
          <p14:tracePt t="117276" x="4445000" y="3160713"/>
          <p14:tracePt t="117280" x="4445000" y="3152775"/>
          <p14:tracePt t="117299" x="4435475" y="3152775"/>
          <p14:tracePt t="117306" x="4427538" y="3144838"/>
          <p14:tracePt t="117310" x="4427538" y="3135313"/>
          <p14:tracePt t="117321" x="4402138" y="3119438"/>
          <p14:tracePt t="117330" x="4394200" y="3109913"/>
          <p14:tracePt t="117336" x="4384675" y="3094038"/>
          <p14:tracePt t="117346" x="4368800" y="3084513"/>
          <p14:tracePt t="117354" x="4359275" y="3076575"/>
          <p14:tracePt t="117362" x="4333875" y="3051175"/>
          <p14:tracePt t="117382" x="4316413" y="3041650"/>
          <p14:tracePt t="117443" x="4308475" y="3041650"/>
          <p14:tracePt t="117452" x="4283075" y="3041650"/>
          <p14:tracePt t="117458" x="4275138" y="3041650"/>
          <p14:tracePt t="117472" x="4240213" y="3041650"/>
          <p14:tracePt t="117484" x="4189413" y="3051175"/>
          <p14:tracePt t="117492" x="4146550" y="3051175"/>
          <p14:tracePt t="117498" x="4121150" y="3051175"/>
          <p14:tracePt t="117508" x="4105275" y="3051175"/>
          <p14:tracePt t="117512" x="4095750" y="3059113"/>
          <p14:tracePt t="117523" x="4052888" y="3067050"/>
          <p14:tracePt t="117539" x="4044950" y="3076575"/>
          <p14:tracePt t="117548" x="4037013" y="3094038"/>
          <p14:tracePt t="117553" x="4027488" y="3101975"/>
          <p14:tracePt t="117565" x="3994150" y="3144838"/>
          <p14:tracePt t="117578" x="3986213" y="3160713"/>
          <p14:tracePt t="117594" x="3976688" y="3195638"/>
          <p14:tracePt t="117598" x="3976688" y="3221038"/>
          <p14:tracePt t="117603" x="3976688" y="3228975"/>
          <p14:tracePt t="117614" x="3976688" y="3238500"/>
          <p14:tracePt t="117628" x="3976688" y="3254375"/>
          <p14:tracePt t="117660" x="3976688" y="3263900"/>
          <p14:tracePt t="117675" x="3976688" y="3279775"/>
          <p14:tracePt t="117689" x="3976688" y="3289300"/>
          <p14:tracePt t="117695" x="3976688" y="3297238"/>
          <p14:tracePt t="117702" x="3976688" y="3305175"/>
          <p14:tracePt t="117709" x="3976688" y="3314700"/>
          <p14:tracePt t="117720" x="3976688" y="3322638"/>
          <p14:tracePt t="117736" x="3986213" y="3322638"/>
          <p14:tracePt t="117739" x="3994150" y="3330575"/>
          <p14:tracePt t="117753" x="4002088" y="3340100"/>
          <p14:tracePt t="117763" x="4019550" y="3348038"/>
          <p14:tracePt t="117773" x="4027488" y="3355975"/>
          <p14:tracePt t="117779" x="4052888" y="3355975"/>
          <p14:tracePt t="117789" x="4079875" y="3365500"/>
          <p14:tracePt t="117805" x="4130675" y="3373438"/>
          <p14:tracePt t="117815" x="4156075" y="3382963"/>
          <p14:tracePt t="117820" x="4164013" y="3382963"/>
          <p14:tracePt t="117829" x="4171950" y="3382963"/>
          <p14:tracePt t="117836" x="4181475" y="3382963"/>
          <p14:tracePt t="117848" x="4189413" y="3382963"/>
          <p14:tracePt t="117856" x="4197350" y="3382963"/>
          <p14:tracePt t="117865" x="4206875" y="3382963"/>
          <p14:tracePt t="117879" x="4214813" y="3382963"/>
          <p14:tracePt t="117903" x="4240213" y="3382963"/>
          <p14:tracePt t="117911" x="4249738" y="3382963"/>
          <p14:tracePt t="117915" x="4257675" y="3382963"/>
          <p14:tracePt t="117925" x="4265613" y="3382963"/>
          <p14:tracePt t="117935" x="4283075" y="3382963"/>
          <p14:tracePt t="117941" x="4291013" y="3382963"/>
          <p14:tracePt t="117953" x="4300538" y="3382963"/>
          <p14:tracePt t="117955" x="4308475" y="3382963"/>
          <p14:tracePt t="117965" x="4325938" y="3373438"/>
          <p14:tracePt t="117982" x="4341813" y="3355975"/>
          <p14:tracePt t="117991" x="4359275" y="3355975"/>
          <p14:tracePt t="118002" x="4368800" y="3348038"/>
          <p14:tracePt t="118087" x="4368800" y="3340100"/>
          <p14:tracePt t="118138" x="4359275" y="3330575"/>
          <p14:tracePt t="118155" x="4359275" y="3322638"/>
          <p14:tracePt t="118197" x="4359275" y="3314700"/>
          <p14:tracePt t="118207" x="4359275" y="3305175"/>
          <p14:tracePt t="118223" x="4359275" y="3297238"/>
          <p14:tracePt t="118234" x="4351338" y="3297238"/>
          <p14:tracePt t="118249" x="4351338" y="3289300"/>
          <p14:tracePt t="118259" x="4351338" y="3279775"/>
          <p14:tracePt t="118280" x="4351338" y="3263900"/>
          <p14:tracePt t="118289" x="4341813" y="3254375"/>
          <p14:tracePt t="118343" x="4333875" y="3254375"/>
          <p14:tracePt t="118363" x="4333875" y="3246438"/>
          <p14:tracePt t="118379" x="4325938" y="3238500"/>
          <p14:tracePt t="118385" x="4316413" y="3238500"/>
          <p14:tracePt t="118395" x="4316413" y="3228975"/>
          <p14:tracePt t="118399" x="4308475" y="3221038"/>
          <p14:tracePt t="118409" x="4283075" y="3203575"/>
          <p14:tracePt t="118422" x="4275138" y="3186113"/>
          <p14:tracePt t="118425" x="4257675" y="3178175"/>
          <p14:tracePt t="118435" x="4249738" y="3170238"/>
          <p14:tracePt t="118439" x="4240213" y="3170238"/>
          <p14:tracePt t="118455" x="4240213" y="3160713"/>
          <p14:tracePt t="118459" x="4232275" y="3144838"/>
          <p14:tracePt t="118485" x="4224338" y="3144838"/>
          <p14:tracePt t="118501" x="4224338" y="3135313"/>
          <p14:tracePt t="118505" x="4206875" y="3119438"/>
          <p14:tracePt t="118531" x="4197350" y="3119438"/>
          <p14:tracePt t="118546" x="4189413" y="3101975"/>
          <p14:tracePt t="118563" x="4181475" y="3076575"/>
          <p14:tracePt t="118575" x="4164013" y="3059113"/>
          <p14:tracePt t="118582" x="4138613" y="3041650"/>
          <p14:tracePt t="118586" x="4121150" y="3000375"/>
          <p14:tracePt t="118596" x="4113213" y="3000375"/>
          <p14:tracePt t="118612" x="4095750" y="2974975"/>
          <p14:tracePt t="118626" x="4087813" y="2974975"/>
          <p14:tracePt t="118693" x="4087813" y="2965450"/>
          <p14:tracePt t="118702" x="4079875" y="2932113"/>
          <p14:tracePt t="118709" x="4079875" y="2922588"/>
          <p14:tracePt t="118720" x="4079875" y="2863850"/>
          <p14:tracePt t="118726" x="4070350" y="2863850"/>
          <p14:tracePt t="118738" x="4070350" y="2805113"/>
          <p14:tracePt t="118744" x="4070350" y="2778125"/>
          <p14:tracePt t="118749" x="4070350" y="2762250"/>
          <p14:tracePt t="118758" x="4070350" y="2727325"/>
          <p14:tracePt t="118765" x="4070350" y="2711450"/>
          <p14:tracePt t="118777" x="4070350" y="2693988"/>
          <p14:tracePt t="118790" x="4070350" y="2668588"/>
          <p14:tracePt t="118874" x="4070350" y="2660650"/>
          <p14:tracePt t="118883" x="4070350" y="2643188"/>
          <p14:tracePt t="118886" x="4070350" y="2633663"/>
          <p14:tracePt t="118896" x="4070350" y="2608263"/>
          <p14:tracePt t="118904" x="4070350" y="2600325"/>
          <p14:tracePt t="118911" x="4070350" y="2566988"/>
          <p14:tracePt t="118926" x="4070350" y="2516188"/>
          <p14:tracePt t="118944" x="4070350" y="2489200"/>
          <p14:tracePt t="119033" x="4070350" y="2481263"/>
          <p14:tracePt t="119046" x="4070350" y="2463800"/>
          <p14:tracePt t="119057" x="4070350" y="2455863"/>
          <p14:tracePt t="119064" x="4070350" y="2447925"/>
          <p14:tracePt t="119072" x="4070350" y="2438400"/>
          <p14:tracePt t="119087" x="4070350" y="2422525"/>
          <p14:tracePt t="120195" x="4070350" y="2430463"/>
          <p14:tracePt t="120205" x="4070350" y="2438400"/>
          <p14:tracePt t="120241" x="4070350" y="2447925"/>
          <p14:tracePt t="120501" x="4070350" y="2455863"/>
          <p14:tracePt t="120508" x="4070350" y="2473325"/>
          <p14:tracePt t="120600" x="4079875" y="2481263"/>
          <p14:tracePt t="120724" x="4087813" y="2481263"/>
          <p14:tracePt t="120749" x="4087813" y="2489200"/>
          <p14:tracePt t="120815" x="4095750" y="2489200"/>
          <p14:tracePt t="120826" x="4105275" y="2498725"/>
          <p14:tracePt t="120877" x="4113213" y="2498725"/>
          <p14:tracePt t="121265" x="4121150" y="2516188"/>
          <p14:tracePt t="121272" x="4130675" y="2532063"/>
          <p14:tracePt t="121288" x="4146550" y="2557463"/>
          <p14:tracePt t="121297" x="4164013" y="2600325"/>
          <p14:tracePt t="121307" x="4181475" y="2617788"/>
          <p14:tracePt t="121313" x="4189413" y="2633663"/>
          <p14:tracePt t="121322" x="4240213" y="2686050"/>
          <p14:tracePt t="121331" x="4291013" y="2711450"/>
          <p14:tracePt t="121336" x="4368800" y="2795588"/>
          <p14:tracePt t="121345" x="4460875" y="2846388"/>
          <p14:tracePt t="121352" x="4470400" y="2846388"/>
          <p14:tracePt t="121361" x="4546600" y="2906713"/>
          <p14:tracePt t="121372" x="4605338" y="2965450"/>
          <p14:tracePt t="121376" x="4640263" y="2982913"/>
          <p14:tracePt t="121387" x="4673600" y="2990850"/>
          <p14:tracePt t="121391" x="4699000" y="3000375"/>
          <p14:tracePt t="121401" x="4733925" y="3016250"/>
          <p14:tracePt t="121411" x="4784725" y="3041650"/>
          <p14:tracePt t="121419" x="4792663" y="3051175"/>
          <p14:tracePt t="121427" x="4835525" y="3076575"/>
          <p14:tracePt t="121441" x="4860925" y="3094038"/>
          <p14:tracePt t="121457" x="4868863" y="3109913"/>
          <p14:tracePt t="121469" x="4929188" y="3127375"/>
          <p14:tracePt t="121471" x="4954588" y="3135313"/>
          <p14:tracePt t="121484" x="5091113" y="3246438"/>
          <p14:tracePt t="121493" x="5183188" y="3297238"/>
          <p14:tracePt t="121496" x="5362575" y="3398838"/>
          <p14:tracePt t="121507" x="5668963" y="3560763"/>
          <p14:tracePt t="121513" x="5770563" y="3603625"/>
          <p14:tracePt t="121523" x="6288088" y="3875088"/>
          <p14:tracePt t="121535" x="6688138" y="4113213"/>
          <p14:tracePt t="121537" x="7061200" y="4341813"/>
          <p14:tracePt t="121547" x="7367588" y="4503738"/>
          <p14:tracePt t="121553" x="7453313" y="4554538"/>
          <p14:tracePt t="121563" x="7742238" y="4724400"/>
          <p14:tracePt t="121574" x="7835900" y="4810125"/>
          <p14:tracePt t="121577" x="7869238" y="4868863"/>
          <p14:tracePt t="121587" x="7877175" y="4894263"/>
          <p14:tracePt t="121593" x="7877175" y="4911725"/>
          <p14:tracePt t="121603" x="7877175" y="4972050"/>
          <p14:tracePt t="121613" x="7877175" y="4997450"/>
          <p14:tracePt t="121620" x="7877175" y="5038725"/>
          <p14:tracePt t="121629" x="7877175" y="5073650"/>
          <p14:tracePt t="121634" x="7877175" y="5099050"/>
          <p14:tracePt t="121643" x="7877175" y="5157788"/>
          <p14:tracePt t="121653" x="7912100" y="5243513"/>
          <p14:tracePt t="121659" x="7954963" y="5345113"/>
          <p14:tracePt t="121670" x="8021638" y="5438775"/>
          <p14:tracePt t="121672" x="8039100" y="5489575"/>
          <p14:tracePt t="121686" x="8124825" y="5659438"/>
          <p14:tracePt t="121693" x="8191500" y="5778500"/>
          <p14:tracePt t="121702" x="8277225" y="5897563"/>
          <p14:tracePt t="121709" x="8310563" y="5999163"/>
          <p14:tracePt t="121715" x="8345488" y="6049963"/>
          <p14:tracePt t="121725" x="8447088" y="6211888"/>
          <p14:tracePt t="121737" x="8489950" y="6280150"/>
          <p14:tracePt t="121739" x="8497888" y="6297613"/>
          <p14:tracePt t="121753" x="8515350" y="6323013"/>
          <p14:tracePt t="121755" x="8515350" y="6330950"/>
          <p14:tracePt t="121837" x="8515350" y="6338888"/>
          <p14:tracePt t="121847" x="8507413" y="6323013"/>
          <p14:tracePt t="121852" x="8497888" y="6323013"/>
          <p14:tracePt t="121861" x="8439150" y="6305550"/>
          <p14:tracePt t="121871" x="8388350" y="6280150"/>
          <p14:tracePt t="121887" x="8201025" y="6229350"/>
          <p14:tracePt t="121891" x="8166100" y="6221413"/>
          <p14:tracePt t="121903" x="8021638" y="6194425"/>
          <p14:tracePt t="121911" x="7912100" y="6161088"/>
          <p14:tracePt t="121918" x="7775575" y="6135688"/>
          <p14:tracePt t="121927" x="7648575" y="6110288"/>
          <p14:tracePt t="121931" x="7613650" y="6102350"/>
          <p14:tracePt t="121943" x="7478713" y="6067425"/>
          <p14:tracePt t="121954" x="7443788" y="6059488"/>
          <p14:tracePt t="121957" x="7410450" y="6042025"/>
          <p14:tracePt t="121969" x="7342188" y="6008688"/>
          <p14:tracePt t="121984" x="7273925" y="5965825"/>
          <p14:tracePt t="121993" x="7232650" y="5948363"/>
          <p14:tracePt t="121996" x="7189788" y="5922963"/>
          <p14:tracePt t="122007" x="7154863" y="5880100"/>
          <p14:tracePt t="122013" x="7138988" y="5872163"/>
          <p14:tracePt t="122023" x="7113588" y="5854700"/>
          <p14:tracePt t="122037" x="7088188" y="5854700"/>
          <p14:tracePt t="122053" x="7078663" y="5846763"/>
          <p14:tracePt t="122064" x="7061200" y="5829300"/>
          <p14:tracePt t="122073" x="7053263" y="5829300"/>
          <p14:tracePt t="122078" x="7045325" y="5829300"/>
          <p14:tracePt t="122089" x="7035800" y="5821363"/>
          <p14:tracePt t="122093" x="7027863" y="5813425"/>
          <p14:tracePt t="122103" x="7019925" y="5813425"/>
          <p14:tracePt t="122269" x="7010400" y="5803900"/>
          <p14:tracePt t="122275" x="7002463" y="5795963"/>
          <p14:tracePt t="122279" x="6994525" y="5788025"/>
          <p14:tracePt t="122291" x="6959600" y="5770563"/>
          <p14:tracePt t="122475" x="6959600" y="5761038"/>
          <p14:tracePt t="122482" x="6959600" y="5753100"/>
          <p14:tracePt t="122486" x="6977063" y="5745163"/>
          <p14:tracePt t="122492" x="6977063" y="5735638"/>
          <p14:tracePt t="122499" x="6977063" y="5727700"/>
          <p14:tracePt t="122508" x="6994525" y="5710238"/>
          <p14:tracePt t="122520" x="6994525" y="5702300"/>
          <p14:tracePt t="122524" x="6994525" y="5694363"/>
          <p14:tracePt t="122540" x="6994525" y="5668963"/>
          <p14:tracePt t="122548" x="6994525" y="5641975"/>
          <p14:tracePt t="122558" x="6994525" y="5626100"/>
          <p14:tracePt t="122567" x="6994525" y="5616575"/>
          <p14:tracePt t="123396" x="6994525" y="5591175"/>
          <p14:tracePt t="123402" x="7002463" y="5591175"/>
          <p14:tracePt t="123411" x="7019925" y="5549900"/>
          <p14:tracePt t="123421" x="7027863" y="5514975"/>
          <p14:tracePt t="123427" x="7027863" y="5507038"/>
          <p14:tracePt t="123436" x="7035800" y="5489575"/>
          <p14:tracePt t="123441" x="7035800" y="5481638"/>
          <p14:tracePt t="123452" x="7045325" y="5456238"/>
          <p14:tracePt t="123461" x="7045325" y="5446713"/>
          <p14:tracePt t="123466" x="7045325" y="5438775"/>
          <p14:tracePt t="123476" x="7053263" y="5430838"/>
          <p14:tracePt t="123481" x="7061200" y="5413375"/>
          <p14:tracePt t="123491" x="7129463" y="5345113"/>
          <p14:tracePt t="123497" x="7154863" y="5327650"/>
          <p14:tracePt t="123507" x="7240588" y="5235575"/>
          <p14:tracePt t="123518" x="7291388" y="5183188"/>
          <p14:tracePt t="123521" x="7359650" y="5106988"/>
          <p14:tracePt t="123531" x="7410450" y="5064125"/>
          <p14:tracePt t="123537" x="7461250" y="5013325"/>
          <p14:tracePt t="123547" x="7512050" y="4962525"/>
          <p14:tracePt t="123557" x="7554913" y="4919663"/>
          <p14:tracePt t="123564" x="7572375" y="4903788"/>
          <p14:tracePt t="124275" x="7572375" y="4894263"/>
          <p14:tracePt t="124285" x="7597775" y="4886325"/>
          <p14:tracePt t="124291" x="7810500" y="4792663"/>
          <p14:tracePt t="124305" x="8124825" y="4579938"/>
          <p14:tracePt t="124314" x="8218488" y="4486275"/>
          <p14:tracePt t="124319" x="8259763" y="4435475"/>
          <p14:tracePt t="124330" x="8489950" y="4240213"/>
          <p14:tracePt t="124340" x="8702675" y="4079875"/>
          <p14:tracePt t="124345" x="8880475" y="3943350"/>
          <p14:tracePt t="124357" x="9075738" y="3824288"/>
          <p14:tracePt t="124359" x="9126538" y="378142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B6A1226-2342-4B73-945B-5A6502C2F03A}"/>
              </a:ext>
            </a:extLst>
          </p:cNvPr>
          <p:cNvSpPr>
            <a:spLocks noGrp="1" noChangeArrowheads="1"/>
          </p:cNvSpPr>
          <p:nvPr>
            <p:ph type="title"/>
          </p:nvPr>
        </p:nvSpPr>
        <p:spPr>
          <a:xfrm>
            <a:off x="457200" y="274638"/>
            <a:ext cx="6324600" cy="1143000"/>
          </a:xfrm>
        </p:spPr>
        <p:txBody>
          <a:bodyPr/>
          <a:lstStyle/>
          <a:p>
            <a:r>
              <a:rPr lang="en-US" altLang="en-US"/>
              <a:t>Features to listen for…</a:t>
            </a:r>
          </a:p>
        </p:txBody>
      </p:sp>
      <p:sp>
        <p:nvSpPr>
          <p:cNvPr id="43011" name="Content Placeholder 3">
            <a:extLst>
              <a:ext uri="{FF2B5EF4-FFF2-40B4-BE49-F238E27FC236}">
                <a16:creationId xmlns:a16="http://schemas.microsoft.com/office/drawing/2014/main" id="{67C74924-AECA-4CF6-A87B-35FDFAE33D1F}"/>
              </a:ext>
            </a:extLst>
          </p:cNvPr>
          <p:cNvSpPr>
            <a:spLocks noGrp="1" noChangeArrowheads="1"/>
          </p:cNvSpPr>
          <p:nvPr>
            <p:ph idx="1"/>
          </p:nvPr>
        </p:nvSpPr>
        <p:spPr>
          <a:xfrm>
            <a:off x="1524000" y="1630363"/>
            <a:ext cx="6019800" cy="4525962"/>
          </a:xfrm>
        </p:spPr>
        <p:txBody>
          <a:bodyPr/>
          <a:lstStyle/>
          <a:p>
            <a:pPr>
              <a:defRPr/>
            </a:pPr>
            <a:r>
              <a:rPr lang="en-US" altLang="en-US" sz="1800" i="1" dirty="0">
                <a:solidFill>
                  <a:srgbClr val="0070C0"/>
                </a:solidFill>
                <a:latin typeface="Georgia" panose="02040502050405020303" pitchFamily="18" charset="0"/>
              </a:rPr>
              <a:t>Raised vowels?   “</a:t>
            </a:r>
            <a:r>
              <a:rPr lang="en-US" altLang="en-US" sz="1800" i="1" dirty="0">
                <a:solidFill>
                  <a:srgbClr val="333333"/>
                </a:solidFill>
                <a:latin typeface="Georgia" panose="02040502050405020303" pitchFamily="18" charset="0"/>
              </a:rPr>
              <a:t>trap”</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 /</a:t>
            </a:r>
            <a:r>
              <a:rPr lang="en-US" altLang="en-US" sz="1800" dirty="0" err="1">
                <a:solidFill>
                  <a:srgbClr val="333333"/>
                </a:solidFill>
                <a:latin typeface="Georgia" panose="02040502050405020303" pitchFamily="18" charset="0"/>
              </a:rPr>
              <a:t>trep</a:t>
            </a:r>
            <a:r>
              <a:rPr lang="en-US" altLang="en-US" sz="1800" dirty="0">
                <a:solidFill>
                  <a:srgbClr val="333333"/>
                </a:solidFill>
                <a:latin typeface="Georgia" panose="02040502050405020303" pitchFamily="18" charset="0"/>
              </a:rPr>
              <a:t>/</a:t>
            </a:r>
            <a:r>
              <a:rPr lang="en-US" altLang="en-US" sz="1800" dirty="0">
                <a:solidFill>
                  <a:srgbClr val="333333"/>
                </a:solidFill>
                <a:latin typeface="Georgia" panose="02040502050405020303" pitchFamily="18" charset="0"/>
                <a:sym typeface="Wingdings" panose="05000000000000000000" pitchFamily="2" charset="2"/>
              </a:rPr>
              <a:t> </a:t>
            </a:r>
            <a:r>
              <a:rPr lang="en-US" altLang="en-US" sz="1800" dirty="0">
                <a:solidFill>
                  <a:srgbClr val="333333"/>
                </a:solidFill>
                <a:latin typeface="Georgia" panose="02040502050405020303" pitchFamily="18" charset="0"/>
              </a:rPr>
              <a:t>and “</a:t>
            </a:r>
            <a:r>
              <a:rPr lang="en-US" altLang="en-US" sz="1800" i="1" dirty="0">
                <a:solidFill>
                  <a:srgbClr val="333333"/>
                </a:solidFill>
                <a:latin typeface="Georgia" panose="02040502050405020303" pitchFamily="18" charset="0"/>
              </a:rPr>
              <a:t>cat”</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 </a:t>
            </a:r>
            <a:r>
              <a:rPr lang="en-US" altLang="en-US" sz="1800" dirty="0">
                <a:solidFill>
                  <a:srgbClr val="333333"/>
                </a:solidFill>
                <a:latin typeface="Georgia" panose="02040502050405020303" pitchFamily="18" charset="0"/>
              </a:rPr>
              <a:t>/</a:t>
            </a:r>
            <a:r>
              <a:rPr lang="en-US" altLang="en-US" sz="1800" dirty="0" err="1">
                <a:solidFill>
                  <a:srgbClr val="333333"/>
                </a:solidFill>
                <a:latin typeface="Georgia" panose="02040502050405020303" pitchFamily="18" charset="0"/>
              </a:rPr>
              <a:t>ket</a:t>
            </a:r>
            <a:r>
              <a:rPr lang="en-US" altLang="en-US" sz="1800" dirty="0">
                <a:solidFill>
                  <a:srgbClr val="333333"/>
                </a:solidFill>
                <a:latin typeface="Georgia" panose="02040502050405020303" pitchFamily="18" charset="0"/>
              </a:rPr>
              <a:t>/</a:t>
            </a:r>
          </a:p>
          <a:p>
            <a:pPr>
              <a:defRPr/>
            </a:pPr>
            <a:r>
              <a:rPr lang="en-US" altLang="en-US" sz="1800" i="1" dirty="0">
                <a:solidFill>
                  <a:srgbClr val="0070C0"/>
                </a:solidFill>
                <a:latin typeface="Georgia" panose="02040502050405020303" pitchFamily="18" charset="0"/>
              </a:rPr>
              <a:t>Rhoticity or not? </a:t>
            </a:r>
            <a:endParaRPr lang="en-US" altLang="en-US" sz="1800" dirty="0">
              <a:solidFill>
                <a:srgbClr val="0070C0"/>
              </a:solidFill>
              <a:latin typeface="Georgia" panose="02040502050405020303" pitchFamily="18" charset="0"/>
            </a:endParaRPr>
          </a:p>
          <a:p>
            <a:pPr>
              <a:defRPr/>
            </a:pPr>
            <a:r>
              <a:rPr lang="en-US" altLang="en-US" sz="1800" i="1" dirty="0">
                <a:solidFill>
                  <a:srgbClr val="0070C0"/>
                </a:solidFill>
                <a:latin typeface="Georgia" panose="02040502050405020303" pitchFamily="18" charset="0"/>
              </a:rPr>
              <a:t>Trap-bath split? </a:t>
            </a:r>
            <a:r>
              <a:rPr lang="en-US" altLang="en-US" sz="1800" i="1" dirty="0">
                <a:solidFill>
                  <a:srgbClr val="333333"/>
                </a:solidFill>
                <a:latin typeface="Georgia" panose="02040502050405020303" pitchFamily="18" charset="0"/>
              </a:rPr>
              <a:t>  “dance”</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a:t>
            </a:r>
            <a:r>
              <a:rPr lang="en-US" altLang="en-US" sz="1800" dirty="0">
                <a:solidFill>
                  <a:srgbClr val="333333"/>
                </a:solidFill>
                <a:latin typeface="Georgia" panose="02040502050405020303" pitchFamily="18" charset="0"/>
              </a:rPr>
              <a:t> /</a:t>
            </a:r>
            <a:r>
              <a:rPr lang="en-US" altLang="en-US" sz="1800" dirty="0" err="1">
                <a:solidFill>
                  <a:srgbClr val="333333"/>
                </a:solidFill>
                <a:latin typeface="Georgia" panose="02040502050405020303" pitchFamily="18" charset="0"/>
              </a:rPr>
              <a:t>d</a:t>
            </a:r>
            <a:r>
              <a:rPr lang="en-US" sz="1600" dirty="0" err="1"/>
              <a:t>ɑ</a:t>
            </a:r>
            <a:r>
              <a:rPr lang="en-US" altLang="en-US" sz="1800" dirty="0" err="1">
                <a:solidFill>
                  <a:srgbClr val="333333"/>
                </a:solidFill>
                <a:latin typeface="Georgia" panose="02040502050405020303" pitchFamily="18" charset="0"/>
              </a:rPr>
              <a:t>ns</a:t>
            </a:r>
            <a:r>
              <a:rPr lang="en-US" altLang="en-US" sz="1800" dirty="0">
                <a:solidFill>
                  <a:srgbClr val="333333"/>
                </a:solidFill>
                <a:latin typeface="Georgia" panose="02040502050405020303" pitchFamily="18" charset="0"/>
              </a:rPr>
              <a:t>/</a:t>
            </a:r>
          </a:p>
          <a:p>
            <a:pPr marL="0" indent="0">
              <a:buFontTx/>
              <a:buNone/>
              <a:defRPr/>
            </a:pPr>
            <a:r>
              <a:rPr lang="en-US" altLang="en-US" sz="1800" dirty="0">
                <a:solidFill>
                  <a:srgbClr val="333333"/>
                </a:solidFill>
                <a:latin typeface="Georgia" panose="02040502050405020303" pitchFamily="18" charset="0"/>
              </a:rPr>
              <a:t>       (pronounced with </a:t>
            </a:r>
            <a:r>
              <a:rPr lang="en-US" altLang="en-US" sz="1800" i="1" dirty="0">
                <a:solidFill>
                  <a:srgbClr val="333333"/>
                </a:solidFill>
                <a:latin typeface="Georgia" panose="02040502050405020303" pitchFamily="18" charset="0"/>
              </a:rPr>
              <a:t>broad-a)</a:t>
            </a:r>
          </a:p>
          <a:p>
            <a:pPr>
              <a:defRPr/>
            </a:pPr>
            <a:r>
              <a:rPr lang="en-US" altLang="en-US" sz="1800" i="1" dirty="0">
                <a:solidFill>
                  <a:srgbClr val="0070C0"/>
                </a:solidFill>
                <a:latin typeface="Georgia" panose="02040502050405020303" pitchFamily="18" charset="0"/>
              </a:rPr>
              <a:t>London vowel shift</a:t>
            </a:r>
            <a:r>
              <a:rPr lang="en-US" altLang="en-US" sz="1800" i="1"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rPr>
              <a:t>Cockney “day” </a:t>
            </a:r>
            <a:r>
              <a:rPr lang="en-US" altLang="en-US" sz="1800" dirty="0">
                <a:solidFill>
                  <a:srgbClr val="333333"/>
                </a:solidFill>
                <a:latin typeface="Georgia" panose="02040502050405020303" pitchFamily="18" charset="0"/>
                <a:sym typeface="Wingdings" panose="05000000000000000000" pitchFamily="2" charset="2"/>
              </a:rPr>
              <a:t> </a:t>
            </a:r>
            <a:r>
              <a:rPr lang="en-US" sz="1600" dirty="0"/>
              <a:t>/</a:t>
            </a:r>
            <a:r>
              <a:rPr lang="en-US" sz="1600" dirty="0" err="1"/>
              <a:t>dæɪ</a:t>
            </a:r>
            <a:r>
              <a:rPr lang="en-US" sz="1600" dirty="0"/>
              <a:t>/</a:t>
            </a:r>
          </a:p>
          <a:p>
            <a:pPr>
              <a:defRPr/>
            </a:pPr>
            <a:r>
              <a:rPr lang="en-US" altLang="en-US" sz="1800" i="1" dirty="0">
                <a:solidFill>
                  <a:srgbClr val="0070C0"/>
                </a:solidFill>
                <a:latin typeface="Georgia" panose="02040502050405020303" pitchFamily="18" charset="0"/>
              </a:rPr>
              <a:t>Glottal Stopping:</a:t>
            </a:r>
            <a:r>
              <a:rPr lang="en-US" altLang="en-US" sz="1800" dirty="0">
                <a:solidFill>
                  <a:srgbClr val="333333"/>
                </a:solidFill>
                <a:latin typeface="Georgia" panose="02040502050405020303" pitchFamily="18" charset="0"/>
              </a:rPr>
              <a:t>  “</a:t>
            </a:r>
            <a:r>
              <a:rPr lang="en-US" altLang="en-US" sz="1800" i="1" dirty="0">
                <a:solidFill>
                  <a:srgbClr val="333333"/>
                </a:solidFill>
                <a:latin typeface="Georgia" panose="02040502050405020303" pitchFamily="18" charset="0"/>
              </a:rPr>
              <a:t>better”</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 </a:t>
            </a:r>
            <a:r>
              <a:rPr lang="en-US" altLang="en-US" sz="1800" dirty="0">
                <a:solidFill>
                  <a:srgbClr val="333333"/>
                </a:solidFill>
                <a:latin typeface="Georgia" panose="02040502050405020303" pitchFamily="18" charset="0"/>
              </a:rPr>
              <a:t> </a:t>
            </a:r>
            <a:r>
              <a:rPr lang="en-US" sz="1600" dirty="0"/>
              <a:t>/ˈ</a:t>
            </a:r>
            <a:r>
              <a:rPr lang="en-US" sz="1600" dirty="0" err="1"/>
              <a:t>beʔə</a:t>
            </a:r>
            <a:r>
              <a:rPr lang="en-US" sz="1600" dirty="0"/>
              <a:t>/ </a:t>
            </a:r>
          </a:p>
          <a:p>
            <a:pPr>
              <a:defRPr/>
            </a:pPr>
            <a:r>
              <a:rPr lang="en-US" altLang="en-US" sz="1800" i="1" dirty="0">
                <a:solidFill>
                  <a:srgbClr val="0070C0"/>
                </a:solidFill>
                <a:latin typeface="Georgia" panose="02040502050405020303" pitchFamily="18" charset="0"/>
              </a:rPr>
              <a:t>L-vocalization:</a:t>
            </a:r>
            <a:r>
              <a:rPr lang="en-US" altLang="en-US" sz="1800" dirty="0">
                <a:solidFill>
                  <a:srgbClr val="333333"/>
                </a:solidFill>
                <a:latin typeface="Georgia" panose="02040502050405020303" pitchFamily="18" charset="0"/>
              </a:rPr>
              <a:t>  “</a:t>
            </a:r>
            <a:r>
              <a:rPr lang="en-US" altLang="en-US" sz="1800" i="1" dirty="0">
                <a:solidFill>
                  <a:srgbClr val="333333"/>
                </a:solidFill>
                <a:latin typeface="Georgia" panose="02040502050405020303" pitchFamily="18" charset="0"/>
              </a:rPr>
              <a:t>pal”</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 </a:t>
            </a:r>
            <a:r>
              <a:rPr lang="en-US" sz="1600" dirty="0"/>
              <a:t>/</a:t>
            </a:r>
            <a:r>
              <a:rPr lang="en-US" sz="1600" dirty="0" err="1"/>
              <a:t>pɑʊ</a:t>
            </a:r>
            <a:r>
              <a:rPr lang="en-US" sz="1600" dirty="0"/>
              <a:t>/</a:t>
            </a:r>
          </a:p>
          <a:p>
            <a:pPr>
              <a:defRPr/>
            </a:pPr>
            <a:r>
              <a:rPr lang="en-US" altLang="en-US" sz="1800" i="1" dirty="0">
                <a:solidFill>
                  <a:srgbClr val="0070C0"/>
                </a:solidFill>
                <a:latin typeface="Georgia" panose="02040502050405020303" pitchFamily="18" charset="0"/>
              </a:rPr>
              <a:t>Th-Fronting</a:t>
            </a:r>
            <a:r>
              <a:rPr lang="en-US" altLang="en-US" sz="1800" dirty="0">
                <a:solidFill>
                  <a:srgbClr val="0070C0"/>
                </a:solidFill>
                <a:latin typeface="Georgia" panose="02040502050405020303" pitchFamily="18" charset="0"/>
              </a:rPr>
              <a:t>: </a:t>
            </a:r>
            <a:r>
              <a:rPr lang="en-US" altLang="en-US" sz="1800" dirty="0">
                <a:solidFill>
                  <a:srgbClr val="333333"/>
                </a:solidFill>
                <a:latin typeface="Georgia" panose="02040502050405020303" pitchFamily="18" charset="0"/>
              </a:rPr>
              <a:t> “</a:t>
            </a:r>
            <a:r>
              <a:rPr lang="en-US" altLang="en-US" sz="1800" i="1" dirty="0">
                <a:solidFill>
                  <a:srgbClr val="333333"/>
                </a:solidFill>
                <a:latin typeface="Georgia" panose="02040502050405020303" pitchFamily="18" charset="0"/>
              </a:rPr>
              <a:t>thing”</a:t>
            </a:r>
            <a:r>
              <a:rPr lang="en-US" altLang="en-US" sz="1800" dirty="0">
                <a:solidFill>
                  <a:srgbClr val="333333"/>
                </a:solidFill>
                <a:latin typeface="Georgia" panose="02040502050405020303" pitchFamily="18" charset="0"/>
              </a:rPr>
              <a:t> </a:t>
            </a:r>
            <a:r>
              <a:rPr lang="en-US" altLang="en-US" sz="1800" dirty="0">
                <a:solidFill>
                  <a:srgbClr val="333333"/>
                </a:solidFill>
                <a:latin typeface="Georgia" panose="02040502050405020303" pitchFamily="18" charset="0"/>
                <a:sym typeface="Wingdings" panose="05000000000000000000" pitchFamily="2" charset="2"/>
              </a:rPr>
              <a:t> </a:t>
            </a:r>
            <a:r>
              <a:rPr lang="en-US" altLang="en-US" sz="1800" dirty="0">
                <a:solidFill>
                  <a:srgbClr val="333333"/>
                </a:solidFill>
                <a:latin typeface="Georgia" panose="02040502050405020303" pitchFamily="18" charset="0"/>
              </a:rPr>
              <a:t> </a:t>
            </a:r>
            <a:r>
              <a:rPr lang="en-US" sz="1600" dirty="0"/>
              <a:t>/</a:t>
            </a:r>
            <a:r>
              <a:rPr lang="en-US" sz="1600" dirty="0" err="1"/>
              <a:t>fɪŋ</a:t>
            </a:r>
            <a:r>
              <a:rPr lang="en-US" sz="1600" dirty="0"/>
              <a:t>/, “</a:t>
            </a:r>
            <a:r>
              <a:rPr lang="en-US" altLang="en-US" sz="1800" i="1" dirty="0">
                <a:solidFill>
                  <a:srgbClr val="333333"/>
                </a:solidFill>
                <a:latin typeface="Georgia" panose="02040502050405020303" pitchFamily="18" charset="0"/>
              </a:rPr>
              <a:t>mother” </a:t>
            </a:r>
            <a:r>
              <a:rPr lang="en-US" altLang="en-US" sz="1800" dirty="0">
                <a:solidFill>
                  <a:srgbClr val="333333"/>
                </a:solidFill>
                <a:latin typeface="Georgia" panose="02040502050405020303" pitchFamily="18" charset="0"/>
                <a:sym typeface="Wingdings" panose="05000000000000000000" pitchFamily="2" charset="2"/>
              </a:rPr>
              <a:t> </a:t>
            </a:r>
            <a:r>
              <a:rPr lang="en-US" sz="1600" dirty="0"/>
              <a:t>/ˈ</a:t>
            </a:r>
            <a:r>
              <a:rPr lang="en-US" sz="1600" dirty="0" err="1"/>
              <a:t>mʌvə</a:t>
            </a:r>
            <a:r>
              <a:rPr lang="en-US" sz="1600" dirty="0"/>
              <a:t>/</a:t>
            </a:r>
            <a:endParaRPr lang="en-US" altLang="en-US" sz="1600" dirty="0"/>
          </a:p>
        </p:txBody>
      </p:sp>
      <p:sp>
        <p:nvSpPr>
          <p:cNvPr id="43012" name="Slide Number Placeholder 2">
            <a:extLst>
              <a:ext uri="{FF2B5EF4-FFF2-40B4-BE49-F238E27FC236}">
                <a16:creationId xmlns:a16="http://schemas.microsoft.com/office/drawing/2014/main" id="{0EB546A3-15BA-492B-82E3-4A6F99CB325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AF29AF-98D5-4715-B1B2-7D204E68BA4C}" type="slidenum">
              <a:rPr lang="en-US" altLang="en-US" sz="1400"/>
              <a:pPr>
                <a:spcBef>
                  <a:spcPct val="0"/>
                </a:spcBef>
                <a:buFontTx/>
                <a:buNone/>
              </a:pPr>
              <a:t>28</a:t>
            </a:fld>
            <a:endParaRPr lang="en-US" altLang="en-US" sz="1400"/>
          </a:p>
        </p:txBody>
      </p:sp>
      <p:pic>
        <p:nvPicPr>
          <p:cNvPr id="43013" name="Picture 6" descr="Image result for cartoon person listening with ear">
            <a:extLst>
              <a:ext uri="{FF2B5EF4-FFF2-40B4-BE49-F238E27FC236}">
                <a16:creationId xmlns:a16="http://schemas.microsoft.com/office/drawing/2014/main" id="{3C9F0F79-9BC4-49F8-B0DD-A64D158CC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813" y="301625"/>
            <a:ext cx="12223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7015"/>
    </mc:Choice>
    <mc:Fallback xmlns="">
      <p:transition spd="slow" advTm="117015"/>
    </mc:Fallback>
  </mc:AlternateContent>
  <p:extLst>
    <p:ext uri="{3A86A75C-4F4B-4683-9AE1-C65F6400EC91}">
      <p14:laserTraceLst xmlns:p14="http://schemas.microsoft.com/office/powerpoint/2010/main">
        <p14:tracePtLst>
          <p14:tracePt t="984" x="9058275" y="4189413"/>
          <p14:tracePt t="1027" x="8804275" y="4359275"/>
          <p14:tracePt t="1033" x="8761413" y="4394200"/>
          <p14:tracePt t="1038" x="8743950" y="4410075"/>
          <p14:tracePt t="1047" x="8659813" y="4470400"/>
          <p14:tracePt t="1059" x="8609013" y="4538663"/>
          <p14:tracePt t="1063" x="8574088" y="4564063"/>
          <p14:tracePt t="1076" x="8507413" y="4630738"/>
          <p14:tracePt t="1079" x="8497888" y="4630738"/>
          <p14:tracePt t="1092" x="8439150" y="4708525"/>
          <p14:tracePt t="1099" x="8388350" y="4749800"/>
          <p14:tracePt t="1124" x="8259763" y="4835525"/>
          <p14:tracePt t="1132" x="8201025" y="4878388"/>
          <p14:tracePt t="1140" x="8166100" y="4903788"/>
          <p14:tracePt t="1145" x="8150225" y="4919663"/>
          <p14:tracePt t="1156" x="8124825" y="4929188"/>
          <p14:tracePt t="1160" x="8099425" y="4946650"/>
          <p14:tracePt t="1170" x="8056563" y="4962525"/>
          <p14:tracePt t="1181" x="8021638" y="4979988"/>
          <p14:tracePt t="1185" x="7988300" y="4997450"/>
          <p14:tracePt t="1196" x="7962900" y="5022850"/>
          <p14:tracePt t="1199" x="7945438" y="5030788"/>
          <p14:tracePt t="1210" x="7886700" y="5056188"/>
          <p14:tracePt t="1220" x="7826375" y="5091113"/>
          <p14:tracePt t="1224" x="7793038" y="5116513"/>
          <p14:tracePt t="1234" x="7699375" y="5157788"/>
          <p14:tracePt t="1240" x="7673975" y="5175250"/>
          <p14:tracePt t="1250" x="7562850" y="5226050"/>
          <p14:tracePt t="1261" x="7469188" y="5276850"/>
          <p14:tracePt t="1266" x="7367588" y="5327650"/>
          <p14:tracePt t="1277" x="7273925" y="5362575"/>
          <p14:tracePt t="1280" x="7258050" y="5387975"/>
          <p14:tracePt t="1291" x="7146925" y="5438775"/>
          <p14:tracePt t="1300" x="7104063" y="5456238"/>
          <p14:tracePt t="1310" x="7070725" y="5464175"/>
          <p14:tracePt t="1316" x="7045325" y="5497513"/>
          <p14:tracePt t="1320" x="7010400" y="5507038"/>
          <p14:tracePt t="1330" x="6985000" y="5524500"/>
          <p14:tracePt t="1340" x="6951663" y="5532438"/>
          <p14:tracePt t="1346" x="6934200" y="5540375"/>
          <p14:tracePt t="1360" x="6926263" y="5540375"/>
          <p14:tracePt t="1373" x="6908800" y="5549900"/>
          <p14:tracePt t="1382" x="6865938" y="5565775"/>
          <p14:tracePt t="1386" x="6832600" y="5565775"/>
          <p14:tracePt t="1398" x="6789738" y="5591175"/>
          <p14:tracePt t="1402" x="6738938" y="5600700"/>
          <p14:tracePt t="1412" x="6680200" y="5608638"/>
          <p14:tracePt t="1425" x="6543675" y="5668963"/>
          <p14:tracePt t="1435" x="6467475" y="5694363"/>
          <p14:tracePt t="1443" x="6457950" y="5694363"/>
          <p14:tracePt t="1452" x="6391275" y="5710238"/>
          <p14:tracePt t="1462" x="6356350" y="5735638"/>
          <p14:tracePt t="1466" x="6323013" y="5745163"/>
          <p14:tracePt t="1477" x="6288088" y="5753100"/>
          <p14:tracePt t="1490" x="6262688" y="5761038"/>
          <p14:tracePt t="1498" x="6254750" y="5761038"/>
          <p14:tracePt t="1510" x="6246813" y="5761038"/>
          <p14:tracePt t="1526" x="6237288" y="5761038"/>
          <p14:tracePt t="1532" x="6229350" y="5761038"/>
          <p14:tracePt t="1542" x="6221413" y="5761038"/>
          <p14:tracePt t="1548" x="6211888" y="5761038"/>
          <p14:tracePt t="1558" x="6203950" y="5770563"/>
          <p14:tracePt t="1562" x="6194425" y="5770563"/>
          <p14:tracePt t="1576" x="6178550" y="5778500"/>
          <p14:tracePt t="1582" x="6169025" y="5778500"/>
          <p14:tracePt t="1590" x="6153150" y="5778500"/>
          <p14:tracePt t="1598" x="6135688" y="5778500"/>
          <p14:tracePt t="1608" x="6110288" y="5778500"/>
          <p14:tracePt t="1628" x="6092825" y="5778500"/>
          <p14:tracePt t="1644" x="6084888" y="5778500"/>
          <p14:tracePt t="1754" x="6067425" y="5778500"/>
          <p14:tracePt t="1760" x="6059488" y="5778500"/>
          <p14:tracePt t="1764" x="6049963" y="5778500"/>
          <p14:tracePt t="1775" x="6024563" y="5778500"/>
          <p14:tracePt t="1790" x="6008688" y="5778500"/>
          <p14:tracePt t="1800" x="5991225" y="5778500"/>
          <p14:tracePt t="1807" x="5983288" y="5778500"/>
          <p14:tracePt t="1814" x="5940425" y="5761038"/>
          <p14:tracePt t="1824" x="5872163" y="5761038"/>
          <p14:tracePt t="1830" x="5803900" y="5727700"/>
          <p14:tracePt t="1840" x="5745163" y="5719763"/>
          <p14:tracePt t="1846" x="5735638" y="5719763"/>
          <p14:tracePt t="1857" x="5641975" y="5702300"/>
          <p14:tracePt t="1866" x="5616575" y="5702300"/>
          <p14:tracePt t="1870" x="5565775" y="5694363"/>
          <p14:tracePt t="1880" x="5557838" y="5694363"/>
          <p14:tracePt t="1891" x="5549900" y="5694363"/>
          <p14:tracePt t="1920" x="5540375" y="5694363"/>
          <p14:tracePt t="1930" x="5532438" y="5684838"/>
          <p14:tracePt t="1957" x="5524500" y="5676900"/>
          <p14:tracePt t="1973" x="5514975" y="5676900"/>
          <p14:tracePt t="2011" x="5497513" y="5676900"/>
          <p14:tracePt t="2025" x="5489575" y="5676900"/>
          <p14:tracePt t="2031" x="5489575" y="5659438"/>
          <p14:tracePt t="2123" x="5489575" y="5651500"/>
          <p14:tracePt t="2131" x="5489575" y="5641975"/>
          <p14:tracePt t="2141" x="5489575" y="5634038"/>
          <p14:tracePt t="2147" x="5497513" y="5626100"/>
          <p14:tracePt t="2173" x="5507038" y="5626100"/>
          <p14:tracePt t="115432" x="5549900" y="5616575"/>
          <p14:tracePt t="115438" x="5735638" y="5557838"/>
          <p14:tracePt t="115442" x="5854700" y="5540375"/>
          <p14:tracePt t="115452" x="6602413" y="5430838"/>
          <p14:tracePt t="115460" x="6789738" y="5395913"/>
          <p14:tracePt t="115469" x="7588250" y="5260975"/>
          <p14:tracePt t="115480" x="7691438" y="5251450"/>
          <p14:tracePt t="115486" x="7691438" y="5243513"/>
          <p14:tracePt t="115559" x="7691438" y="5251450"/>
          <p14:tracePt t="115566" x="7691438" y="5260975"/>
          <p14:tracePt t="115576" x="7707313" y="5286375"/>
          <p14:tracePt t="115589" x="7767638" y="5302250"/>
          <p14:tracePt t="115603" x="7800975" y="5319713"/>
          <p14:tracePt t="115606" x="7835900" y="5345113"/>
          <p14:tracePt t="115614" x="8047038" y="5413375"/>
          <p14:tracePt t="115621" x="8089900" y="5430838"/>
          <p14:tracePt t="115629" x="8243888" y="5489575"/>
          <p14:tracePt t="115641" x="8345488" y="5524500"/>
          <p14:tracePt t="115650" x="8378825" y="5549900"/>
          <p14:tracePt t="115654" x="8447088" y="5565775"/>
          <p14:tracePt t="115671" x="8455025" y="5575300"/>
          <p14:tracePt t="115731" x="8455025" y="5540375"/>
          <p14:tracePt t="115745" x="8455025" y="5524500"/>
          <p14:tracePt t="115751" x="8507413" y="5405438"/>
          <p14:tracePt t="115760" x="8540750" y="5345113"/>
          <p14:tracePt t="115768" x="8558213" y="5311775"/>
          <p14:tracePt t="115776" x="8624888" y="5141913"/>
          <p14:tracePt t="115781" x="8624888" y="5116513"/>
          <p14:tracePt t="115798" x="8702675" y="4997450"/>
          <p14:tracePt t="115809" x="8728075" y="4903788"/>
          <p14:tracePt t="115820" x="8769350" y="4749800"/>
          <p14:tracePt t="115830" x="8778875" y="4673600"/>
          <p14:tracePt t="115842" x="8778875" y="4640263"/>
          <p14:tracePt t="115846" x="8778875" y="4605338"/>
          <p14:tracePt t="115856" x="8786813" y="4538663"/>
          <p14:tracePt t="115860" x="8796338" y="4538663"/>
          <p14:tracePt t="115870" x="8796338" y="4503738"/>
          <p14:tracePt t="115883" x="8796338" y="4460875"/>
          <p14:tracePt t="115886" x="8804275" y="4452938"/>
          <p14:tracePt t="115896" x="8804275" y="4427538"/>
          <p14:tracePt t="115902" x="8812213" y="4402138"/>
          <p14:tracePt t="115914" x="8821738" y="4368800"/>
          <p14:tracePt t="115921" x="8821738" y="4359275"/>
          <p14:tracePt t="115928" x="8821738" y="4333875"/>
          <p14:tracePt t="115936" x="8837613" y="4291013"/>
          <p14:tracePt t="115942" x="8837613" y="4257675"/>
          <p14:tracePt t="115952" x="8847138" y="4224338"/>
          <p14:tracePt t="115962" x="8855075" y="4206875"/>
          <p14:tracePt t="115966" x="8855075" y="4189413"/>
          <p14:tracePt t="115977" x="8880475" y="4146550"/>
          <p14:tracePt t="115983" x="8880475" y="4130675"/>
          <p14:tracePt t="115994" x="8905875" y="4070350"/>
          <p14:tracePt t="116003" x="8905875" y="4062413"/>
          <p14:tracePt t="116011" x="8913813" y="4027488"/>
          <p14:tracePt t="116018" x="8931275" y="3994150"/>
          <p14:tracePt t="116028" x="8940800" y="3976688"/>
          <p14:tracePt t="116031" x="8956675" y="3951288"/>
          <p14:tracePt t="116043" x="8966200" y="3943350"/>
          <p14:tracePt t="116048" x="8991600" y="3917950"/>
          <p14:tracePt t="116060" x="9042400" y="3849688"/>
          <p14:tracePt t="116063" x="9050338" y="3841750"/>
          <p14:tracePt t="116072" x="9067800" y="3824288"/>
          <p14:tracePt t="116082" x="9118600" y="3790950"/>
          <p14:tracePt t="116088" x="9136063" y="3781425"/>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CCAD6C0-8248-4A5E-B246-3BA7092BB181}"/>
              </a:ext>
            </a:extLst>
          </p:cNvPr>
          <p:cNvSpPr>
            <a:spLocks noGrp="1" noChangeArrowheads="1"/>
          </p:cNvSpPr>
          <p:nvPr>
            <p:ph type="title"/>
          </p:nvPr>
        </p:nvSpPr>
        <p:spPr>
          <a:xfrm>
            <a:off x="228600" y="304800"/>
            <a:ext cx="7010400" cy="1143000"/>
          </a:xfrm>
        </p:spPr>
        <p:txBody>
          <a:bodyPr/>
          <a:lstStyle/>
          <a:p>
            <a:r>
              <a:rPr lang="en-US" altLang="en-US"/>
              <a:t>English examples </a:t>
            </a:r>
            <a:br>
              <a:rPr lang="en-US" altLang="en-US"/>
            </a:br>
            <a:endParaRPr lang="en-US" altLang="en-US" sz="2200"/>
          </a:p>
        </p:txBody>
      </p:sp>
      <p:sp>
        <p:nvSpPr>
          <p:cNvPr id="3" name="Content Placeholder 2">
            <a:extLst>
              <a:ext uri="{FF2B5EF4-FFF2-40B4-BE49-F238E27FC236}">
                <a16:creationId xmlns:a16="http://schemas.microsoft.com/office/drawing/2014/main" id="{13FA8465-5B56-4E07-AAAA-A384FA1E373C}"/>
              </a:ext>
            </a:extLst>
          </p:cNvPr>
          <p:cNvSpPr>
            <a:spLocks noGrp="1"/>
          </p:cNvSpPr>
          <p:nvPr>
            <p:ph idx="1"/>
          </p:nvPr>
        </p:nvSpPr>
        <p:spPr>
          <a:xfrm>
            <a:off x="457200" y="1265238"/>
            <a:ext cx="8229600" cy="4525962"/>
          </a:xfrm>
        </p:spPr>
        <p:txBody>
          <a:bodyPr/>
          <a:lstStyle/>
          <a:p>
            <a:pPr>
              <a:defRPr/>
            </a:pPr>
            <a:r>
              <a:rPr lang="en-US" sz="1800" dirty="0"/>
              <a:t>RP (Received Pronunciation), Margaret Thatcher </a:t>
            </a:r>
            <a:r>
              <a:rPr lang="en-US" sz="1800" dirty="0">
                <a:hlinkClick r:id="rId2"/>
              </a:rPr>
              <a:t>http://www.youtube.com/watch?v=odb8ux3g9_8</a:t>
            </a:r>
            <a:endParaRPr lang="en-US" sz="1800" dirty="0"/>
          </a:p>
          <a:p>
            <a:pPr>
              <a:defRPr/>
            </a:pPr>
            <a:r>
              <a:rPr lang="en-US" sz="1800" dirty="0"/>
              <a:t>Cockney, Actor Ray Winston</a:t>
            </a:r>
          </a:p>
          <a:p>
            <a:pPr>
              <a:defRPr/>
            </a:pPr>
            <a:r>
              <a:rPr lang="en-US" sz="1800" dirty="0">
                <a:hlinkClick r:id="rId3"/>
              </a:rPr>
              <a:t>https://www.youtube.com/watch?v=ppswJ7sg-vU</a:t>
            </a:r>
            <a:r>
              <a:rPr lang="en-US" sz="1800" dirty="0"/>
              <a:t> </a:t>
            </a:r>
          </a:p>
          <a:p>
            <a:pPr>
              <a:defRPr/>
            </a:pPr>
            <a:r>
              <a:rPr lang="en-US" sz="1800" dirty="0"/>
              <a:t>“Estuary English”, (scolding) Chef, Jamie Oliver </a:t>
            </a:r>
            <a:r>
              <a:rPr lang="en-US" sz="1800" dirty="0">
                <a:hlinkClick r:id="rId4"/>
              </a:rPr>
              <a:t>http://www.youtube.com/watch?v=jIwrV5e6fMY</a:t>
            </a:r>
            <a:endParaRPr lang="en-US" sz="1800" dirty="0"/>
          </a:p>
          <a:p>
            <a:pPr>
              <a:defRPr/>
            </a:pPr>
            <a:r>
              <a:rPr lang="en-US" sz="1800" dirty="0"/>
              <a:t>West Country (Southwest) guy from Taunton (Devon) - too close to his mic!  </a:t>
            </a:r>
            <a:r>
              <a:rPr lang="en-US" sz="1800" dirty="0">
                <a:hlinkClick r:id="rId5"/>
              </a:rPr>
              <a:t>https://www.youtube.com/watch?v=rh5iMXvO5Gk</a:t>
            </a:r>
            <a:r>
              <a:rPr lang="en-US" sz="1800" dirty="0"/>
              <a:t> </a:t>
            </a:r>
          </a:p>
          <a:p>
            <a:pPr>
              <a:defRPr/>
            </a:pPr>
            <a:r>
              <a:rPr lang="en-US" sz="1800" dirty="0"/>
              <a:t>(Midlands/Birmingham), Les Ross, Broadcaster</a:t>
            </a:r>
          </a:p>
          <a:p>
            <a:pPr>
              <a:defRPr/>
            </a:pPr>
            <a:r>
              <a:rPr lang="en-US" sz="1800" dirty="0">
                <a:hlinkClick r:id="rId6"/>
              </a:rPr>
              <a:t>https://www.youtube.com/watch?v=T1zbRls03Cs</a:t>
            </a:r>
            <a:endParaRPr lang="en-US" sz="1800" dirty="0"/>
          </a:p>
          <a:p>
            <a:pPr>
              <a:defRPr/>
            </a:pPr>
            <a:r>
              <a:rPr lang="en-US" sz="1800" dirty="0"/>
              <a:t>Geordie (Newcastle-Upon-Tyne), Singer, Cheryl Cole </a:t>
            </a:r>
            <a:r>
              <a:rPr lang="en-US" sz="1800" dirty="0">
                <a:hlinkClick r:id="rId7"/>
              </a:rPr>
              <a:t>http://www.youtube.com/watch?v=us6EPrD_kKM</a:t>
            </a:r>
            <a:endParaRPr lang="en-US" sz="1800" dirty="0"/>
          </a:p>
          <a:p>
            <a:pPr marL="0" indent="0">
              <a:buFontTx/>
              <a:buNone/>
              <a:defRPr/>
            </a:pPr>
            <a:endParaRPr lang="en-US" sz="1800" dirty="0"/>
          </a:p>
        </p:txBody>
      </p:sp>
      <p:sp>
        <p:nvSpPr>
          <p:cNvPr id="44036" name="TextBox 4">
            <a:extLst>
              <a:ext uri="{FF2B5EF4-FFF2-40B4-BE49-F238E27FC236}">
                <a16:creationId xmlns:a16="http://schemas.microsoft.com/office/drawing/2014/main" id="{B6774390-E422-4006-9A6A-52A1501FD20D}"/>
              </a:ext>
            </a:extLst>
          </p:cNvPr>
          <p:cNvSpPr txBox="1">
            <a:spLocks noChangeArrowheads="1"/>
          </p:cNvSpPr>
          <p:nvPr/>
        </p:nvSpPr>
        <p:spPr bwMode="auto">
          <a:xfrm>
            <a:off x="2895600" y="525145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u="sng"/>
              <a:t>hat tip</a:t>
            </a:r>
            <a:r>
              <a:rPr lang="en-US" altLang="en-US" sz="1800"/>
              <a:t>: dialectblog.com)</a:t>
            </a:r>
          </a:p>
        </p:txBody>
      </p:sp>
      <p:pic>
        <p:nvPicPr>
          <p:cNvPr id="44037" name="Picture 7" descr="Royal Doulton Dog, British Bulldog DA228 (White With Black Top Hat &amp; Jacket)">
            <a:extLst>
              <a:ext uri="{FF2B5EF4-FFF2-40B4-BE49-F238E27FC236}">
                <a16:creationId xmlns:a16="http://schemas.microsoft.com/office/drawing/2014/main" id="{0F8254C8-9B91-485E-A24D-E32B648FEA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1663" y="304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1">
            <a:extLst>
              <a:ext uri="{FF2B5EF4-FFF2-40B4-BE49-F238E27FC236}">
                <a16:creationId xmlns:a16="http://schemas.microsoft.com/office/drawing/2014/main" id="{DF89A99D-1B18-424C-AC8E-123CBE3A3E8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7392FE-F31C-40E5-BD78-C7B9A63D309C}" type="slidenum">
              <a:rPr lang="en-US" altLang="en-US" sz="1400"/>
              <a:pPr>
                <a:spcBef>
                  <a:spcPct val="0"/>
                </a:spcBef>
                <a:buFontTx/>
                <a:buNone/>
              </a:pPr>
              <a:t>29</a:t>
            </a:fld>
            <a:endParaRPr lang="en-US" altLang="en-US" sz="1400"/>
          </a:p>
        </p:txBody>
      </p:sp>
      <p:sp>
        <p:nvSpPr>
          <p:cNvPr id="44039" name="Rectangle 1">
            <a:extLst>
              <a:ext uri="{FF2B5EF4-FFF2-40B4-BE49-F238E27FC236}">
                <a16:creationId xmlns:a16="http://schemas.microsoft.com/office/drawing/2014/main" id="{F86796EC-7DF7-4153-9494-BB205648FCB6}"/>
              </a:ext>
            </a:extLst>
          </p:cNvPr>
          <p:cNvSpPr>
            <a:spLocks noChangeArrowheads="1"/>
          </p:cNvSpPr>
          <p:nvPr/>
        </p:nvSpPr>
        <p:spPr bwMode="auto">
          <a:xfrm>
            <a:off x="0" y="5988050"/>
            <a:ext cx="6858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latin typeface="Times New Roman" panose="02020603050405020304" pitchFamily="18" charset="0"/>
                <a:cs typeface="Times New Roman" panose="02020603050405020304" pitchFamily="18" charset="0"/>
              </a:rPr>
              <a:t>Video from </a:t>
            </a:r>
            <a:r>
              <a:rPr lang="en-US" altLang="en-US" sz="600" i="1">
                <a:latin typeface="Times New Roman" panose="02020603050405020304" pitchFamily="18" charset="0"/>
                <a:cs typeface="Times New Roman" panose="02020603050405020304" pitchFamily="18" charset="0"/>
              </a:rPr>
              <a:t>YouTube. </a:t>
            </a:r>
            <a:r>
              <a:rPr lang="en-US" altLang="en-US" sz="600">
                <a:latin typeface="Times New Roman" panose="02020603050405020304" pitchFamily="18" charset="0"/>
                <a:cs typeface="Times New Roman" panose="02020603050405020304" pitchFamily="18" charset="0"/>
              </a:rPr>
              <a:t>New York Times. ”</a:t>
            </a:r>
            <a:r>
              <a:rPr lang="en-US" altLang="en-US" sz="600">
                <a:solidFill>
                  <a:srgbClr val="000000"/>
                </a:solidFill>
                <a:latin typeface="Times New Roman" panose="02020603050405020304" pitchFamily="18" charset="0"/>
                <a:cs typeface="Times New Roman" panose="02020603050405020304" pitchFamily="18" charset="0"/>
              </a:rPr>
              <a:t>Margaret Thatcher's Memorable Remarks: A Video Mash-up | The New York Times”. April 8, 2013. Accessed June 23, 2016. </a:t>
            </a:r>
            <a:r>
              <a:rPr lang="en-US" altLang="en-US" sz="600" u="sng">
                <a:solidFill>
                  <a:srgbClr val="000000"/>
                </a:solidFill>
                <a:latin typeface="Times New Roman" panose="02020603050405020304" pitchFamily="18" charset="0"/>
                <a:cs typeface="Times New Roman" panose="02020603050405020304" pitchFamily="18" charset="0"/>
                <a:hlinkClick r:id="rId9"/>
              </a:rPr>
              <a:t>https://www.youtube.com/watch?v=odb8ux3g9_8</a:t>
            </a:r>
            <a:endParaRPr lang="en-US" altLang="en-US" sz="600" b="1">
              <a:latin typeface="Times New Roman" panose="02020603050405020304" pitchFamily="18" charset="0"/>
              <a:cs typeface="Times New Roman" panose="02020603050405020304" pitchFamily="18" charset="0"/>
            </a:endParaRPr>
          </a:p>
        </p:txBody>
      </p:sp>
      <p:sp>
        <p:nvSpPr>
          <p:cNvPr id="44040" name="Rectangle 3">
            <a:extLst>
              <a:ext uri="{FF2B5EF4-FFF2-40B4-BE49-F238E27FC236}">
                <a16:creationId xmlns:a16="http://schemas.microsoft.com/office/drawing/2014/main" id="{AC7B1F7D-4D43-4246-A261-D35F7FFEB89B}"/>
              </a:ext>
            </a:extLst>
          </p:cNvPr>
          <p:cNvSpPr>
            <a:spLocks noChangeArrowheads="1"/>
          </p:cNvSpPr>
          <p:nvPr/>
        </p:nvSpPr>
        <p:spPr bwMode="auto">
          <a:xfrm>
            <a:off x="0" y="6140450"/>
            <a:ext cx="6705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Times New Roman" panose="02020603050405020304" pitchFamily="18" charset="0"/>
                <a:cs typeface="Times New Roman" panose="02020603050405020304" pitchFamily="18" charset="0"/>
              </a:rPr>
              <a:t>Video from </a:t>
            </a:r>
            <a:r>
              <a:rPr lang="en-US" altLang="en-US" sz="600" i="1">
                <a:solidFill>
                  <a:srgbClr val="000000"/>
                </a:solidFill>
                <a:latin typeface="Times New Roman" panose="02020603050405020304" pitchFamily="18" charset="0"/>
                <a:cs typeface="Times New Roman" panose="02020603050405020304" pitchFamily="18" charset="0"/>
              </a:rPr>
              <a:t>YouTube. Actor Ray Winstron</a:t>
            </a:r>
            <a:r>
              <a:rPr lang="en-US" altLang="en-US" sz="600">
                <a:solidFill>
                  <a:srgbClr val="000000"/>
                </a:solidFill>
                <a:latin typeface="Times New Roman" panose="02020603050405020304" pitchFamily="18" charset="0"/>
                <a:cs typeface="Times New Roman" panose="02020603050405020304" pitchFamily="18" charset="0"/>
              </a:rPr>
              <a:t>”. . Accessed June 23, 2016. </a:t>
            </a:r>
            <a:r>
              <a:rPr lang="en-US" altLang="en-US" sz="600">
                <a:solidFill>
                  <a:srgbClr val="000000"/>
                </a:solidFill>
                <a:latin typeface="Times New Roman" panose="02020603050405020304" pitchFamily="18" charset="0"/>
                <a:cs typeface="Times New Roman" panose="02020603050405020304" pitchFamily="18" charset="0"/>
                <a:hlinkClick r:id="rId10"/>
              </a:rPr>
              <a:t>https://www.youtube.com/watch?v=rSVieNOW7QM</a:t>
            </a:r>
            <a:r>
              <a:rPr lang="en-US" altLang="en-US" sz="600">
                <a:solidFill>
                  <a:srgbClr val="000000"/>
                </a:solidFill>
                <a:latin typeface="Times New Roman" panose="02020603050405020304" pitchFamily="18" charset="0"/>
                <a:cs typeface="Times New Roman" panose="02020603050405020304" pitchFamily="18" charset="0"/>
              </a:rPr>
              <a:t> </a:t>
            </a:r>
            <a:endParaRPr lang="en-US" altLang="en-US" sz="600" b="1">
              <a:latin typeface="Times New Roman" panose="02020603050405020304" pitchFamily="18" charset="0"/>
              <a:cs typeface="Times New Roman" panose="02020603050405020304" pitchFamily="18" charset="0"/>
            </a:endParaRPr>
          </a:p>
        </p:txBody>
      </p:sp>
      <p:sp>
        <p:nvSpPr>
          <p:cNvPr id="44041" name="Rectangle 4">
            <a:extLst>
              <a:ext uri="{FF2B5EF4-FFF2-40B4-BE49-F238E27FC236}">
                <a16:creationId xmlns:a16="http://schemas.microsoft.com/office/drawing/2014/main" id="{63F1D70C-156E-45B6-8D00-0FA2565481D4}"/>
              </a:ext>
            </a:extLst>
          </p:cNvPr>
          <p:cNvSpPr>
            <a:spLocks noChangeArrowheads="1"/>
          </p:cNvSpPr>
          <p:nvPr/>
        </p:nvSpPr>
        <p:spPr bwMode="auto">
          <a:xfrm>
            <a:off x="0" y="6292850"/>
            <a:ext cx="5257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Times New Roman" panose="02020603050405020304" pitchFamily="18" charset="0"/>
                <a:cs typeface="Times New Roman" panose="02020603050405020304" pitchFamily="18" charset="0"/>
              </a:rPr>
              <a:t>Video from </a:t>
            </a:r>
            <a:r>
              <a:rPr lang="en-US" altLang="en-US" sz="600" i="1">
                <a:solidFill>
                  <a:srgbClr val="000000"/>
                </a:solidFill>
                <a:latin typeface="Times New Roman" panose="02020603050405020304" pitchFamily="18" charset="0"/>
                <a:cs typeface="Times New Roman" panose="02020603050405020304" pitchFamily="18" charset="0"/>
              </a:rPr>
              <a:t>YouTube. </a:t>
            </a:r>
            <a:r>
              <a:rPr lang="en-US" altLang="en-US" sz="600">
                <a:solidFill>
                  <a:srgbClr val="000000"/>
                </a:solidFill>
                <a:latin typeface="Times New Roman" panose="02020603050405020304" pitchFamily="18" charset="0"/>
                <a:cs typeface="Times New Roman" panose="02020603050405020304" pitchFamily="18" charset="0"/>
              </a:rPr>
              <a:t>Jamie Oliver. “Jamie Oliver’s TED Award Speech”. February 12, 2010. Accessed 6/23/16. </a:t>
            </a:r>
            <a:r>
              <a:rPr lang="en-US" altLang="en-US" sz="600" u="sng">
                <a:solidFill>
                  <a:srgbClr val="000000"/>
                </a:solidFill>
                <a:latin typeface="Times New Roman" panose="02020603050405020304" pitchFamily="18" charset="0"/>
                <a:cs typeface="Times New Roman" panose="02020603050405020304" pitchFamily="18" charset="0"/>
                <a:hlinkClick r:id="rId11"/>
              </a:rPr>
              <a:t>https://www.youtube.com/watch?v=jIwrV5e6fMY</a:t>
            </a:r>
            <a:r>
              <a:rPr lang="en-US" altLang="en-US" sz="600">
                <a:solidFill>
                  <a:srgbClr val="000000"/>
                </a:solidFill>
                <a:latin typeface="Times New Roman" panose="02020603050405020304" pitchFamily="18" charset="0"/>
                <a:cs typeface="Times New Roman" panose="02020603050405020304" pitchFamily="18" charset="0"/>
              </a:rPr>
              <a:t> </a:t>
            </a:r>
            <a:endParaRPr lang="en-US" altLang="en-US" sz="600" b="1">
              <a:latin typeface="Times New Roman" panose="02020603050405020304" pitchFamily="18" charset="0"/>
              <a:cs typeface="Times New Roman" panose="02020603050405020304" pitchFamily="18" charset="0"/>
            </a:endParaRPr>
          </a:p>
        </p:txBody>
      </p:sp>
      <p:sp>
        <p:nvSpPr>
          <p:cNvPr id="44042" name="Rectangle 5">
            <a:extLst>
              <a:ext uri="{FF2B5EF4-FFF2-40B4-BE49-F238E27FC236}">
                <a16:creationId xmlns:a16="http://schemas.microsoft.com/office/drawing/2014/main" id="{F72988FE-55CE-429C-AE82-D951873A26C8}"/>
              </a:ext>
            </a:extLst>
          </p:cNvPr>
          <p:cNvSpPr>
            <a:spLocks noChangeArrowheads="1"/>
          </p:cNvSpPr>
          <p:nvPr/>
        </p:nvSpPr>
        <p:spPr bwMode="auto">
          <a:xfrm>
            <a:off x="0" y="6430963"/>
            <a:ext cx="6400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Video from </a:t>
            </a:r>
            <a:r>
              <a:rPr lang="en-US" altLang="en-US" sz="600" i="1">
                <a:latin typeface="Calibri" panose="020F0502020204030204" pitchFamily="34" charset="0"/>
                <a:ea typeface="Calibri" panose="020F0502020204030204" pitchFamily="34" charset="0"/>
                <a:cs typeface="Times New Roman" panose="02020603050405020304" pitchFamily="18" charset="0"/>
              </a:rPr>
              <a:t>YouTube. </a:t>
            </a:r>
            <a:r>
              <a:rPr lang="en-US" altLang="en-US" sz="600">
                <a:latin typeface="Calibri" panose="020F0502020204030204" pitchFamily="34" charset="0"/>
                <a:ea typeface="Calibri" panose="020F0502020204030204" pitchFamily="34" charset="0"/>
                <a:cs typeface="Times New Roman" panose="02020603050405020304" pitchFamily="18" charset="0"/>
              </a:rPr>
              <a:t>Wiltshire Museum. “Phil Harding’s favourite object – the Stonehenge Dagger”. September 7, 2009. Accessed June 23, 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2"/>
              </a:rPr>
              <a:t>https://www.youtube.com/watch?v=h3k4FuKx1aU</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
        <p:nvSpPr>
          <p:cNvPr id="44043" name="Rectangle 6">
            <a:extLst>
              <a:ext uri="{FF2B5EF4-FFF2-40B4-BE49-F238E27FC236}">
                <a16:creationId xmlns:a16="http://schemas.microsoft.com/office/drawing/2014/main" id="{D0567FC9-79C0-4C9C-8EA9-3A563F45BD62}"/>
              </a:ext>
            </a:extLst>
          </p:cNvPr>
          <p:cNvSpPr>
            <a:spLocks noChangeArrowheads="1"/>
          </p:cNvSpPr>
          <p:nvPr/>
        </p:nvSpPr>
        <p:spPr bwMode="auto">
          <a:xfrm>
            <a:off x="0" y="6583363"/>
            <a:ext cx="6248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Video from </a:t>
            </a:r>
            <a:r>
              <a:rPr lang="en-US" altLang="en-US" sz="600" i="1">
                <a:latin typeface="Calibri" panose="020F0502020204030204" pitchFamily="34" charset="0"/>
                <a:ea typeface="Calibri" panose="020F0502020204030204" pitchFamily="34" charset="0"/>
                <a:cs typeface="Times New Roman" panose="02020603050405020304" pitchFamily="18" charset="0"/>
              </a:rPr>
              <a:t>YouTube. </a:t>
            </a:r>
            <a:r>
              <a:rPr lang="en-US" altLang="en-US" sz="600">
                <a:latin typeface="Calibri" panose="020F0502020204030204" pitchFamily="34" charset="0"/>
                <a:ea typeface="Calibri" panose="020F0502020204030204" pitchFamily="34" charset="0"/>
                <a:cs typeface="Times New Roman" panose="02020603050405020304" pitchFamily="18" charset="0"/>
              </a:rPr>
              <a:t>PETA (People for the Ethical Treatment of Animals). “Black Sabbath’s Geezer Butler”. May 5, 2009. Accessed June 23, 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3"/>
              </a:rPr>
              <a:t>https://www.youtube.com/watch?v=D5ASHXylc-g</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
        <p:nvSpPr>
          <p:cNvPr id="44044" name="Rectangle 7">
            <a:extLst>
              <a:ext uri="{FF2B5EF4-FFF2-40B4-BE49-F238E27FC236}">
                <a16:creationId xmlns:a16="http://schemas.microsoft.com/office/drawing/2014/main" id="{6378E5F7-FA87-4828-983E-A7896B4493FE}"/>
              </a:ext>
            </a:extLst>
          </p:cNvPr>
          <p:cNvSpPr>
            <a:spLocks noChangeArrowheads="1"/>
          </p:cNvSpPr>
          <p:nvPr/>
        </p:nvSpPr>
        <p:spPr bwMode="auto">
          <a:xfrm>
            <a:off x="0" y="6705600"/>
            <a:ext cx="5486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Video from </a:t>
            </a:r>
            <a:r>
              <a:rPr lang="en-US" altLang="en-US" sz="600" i="1">
                <a:latin typeface="Calibri" panose="020F0502020204030204" pitchFamily="34" charset="0"/>
                <a:ea typeface="Calibri" panose="020F0502020204030204" pitchFamily="34" charset="0"/>
                <a:cs typeface="Times New Roman" panose="02020603050405020304" pitchFamily="18" charset="0"/>
              </a:rPr>
              <a:t>YouTube. </a:t>
            </a:r>
            <a:r>
              <a:rPr lang="en-US" altLang="en-US" sz="600">
                <a:latin typeface="Calibri" panose="020F0502020204030204" pitchFamily="34" charset="0"/>
                <a:ea typeface="Calibri" panose="020F0502020204030204" pitchFamily="34" charset="0"/>
                <a:cs typeface="Times New Roman" panose="02020603050405020304" pitchFamily="18" charset="0"/>
              </a:rPr>
              <a:t>Cheryl. “Cheryl Cole YouTube Fan Interview”. November 2, 2010. Accessed June 23, 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https://www.youtube.com/watch?v=us6EPrD_kKM</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341528"/>
    </mc:Choice>
    <mc:Fallback xmlns="">
      <p:transition spd="slow" advTm="341528"/>
    </mc:Fallback>
  </mc:AlternateContent>
  <p:extLst>
    <p:ext uri="{3A86A75C-4F4B-4683-9AE1-C65F6400EC91}">
      <p14:laserTraceLst xmlns:p14="http://schemas.microsoft.com/office/powerpoint/2010/main">
        <p14:tracePtLst>
          <p14:tracePt t="1025" x="8913813" y="4792663"/>
          <p14:tracePt t="1034" x="8905875" y="4802188"/>
          <p14:tracePt t="1050" x="8897938" y="4810125"/>
          <p14:tracePt t="1071" x="8855075" y="4818063"/>
          <p14:tracePt t="1081" x="8829675" y="4818063"/>
          <p14:tracePt t="1091" x="8743950" y="4818063"/>
          <p14:tracePt t="1101" x="8659813" y="4818063"/>
          <p14:tracePt t="1106" x="8609013" y="4827588"/>
          <p14:tracePt t="1117" x="8455025" y="4835525"/>
          <p14:tracePt t="1120" x="8421688" y="4843463"/>
          <p14:tracePt t="1130" x="8277225" y="4878388"/>
          <p14:tracePt t="1140" x="8208963" y="4894263"/>
          <p14:tracePt t="1146" x="8175625" y="4903788"/>
          <p14:tracePt t="1157" x="8056563" y="4919663"/>
          <p14:tracePt t="1164" x="8047038" y="4919663"/>
          <p14:tracePt t="1172" x="7970838" y="4954588"/>
          <p14:tracePt t="1182" x="7962900" y="4972050"/>
          <p14:tracePt t="1294" x="7945438" y="4972050"/>
          <p14:tracePt t="282711" x="7945438" y="4946650"/>
          <p14:tracePt t="282927" x="8999538" y="884238"/>
          <p14:tracePt t="282934" x="8905875" y="925513"/>
          <p14:tracePt t="282944" x="8769350" y="935038"/>
          <p14:tracePt t="282948" x="8718550" y="935038"/>
          <p14:tracePt t="282959" x="8548688" y="952500"/>
          <p14:tracePt t="282964" x="8515350" y="952500"/>
          <p14:tracePt t="282976" x="8447088" y="952500"/>
          <p14:tracePt t="282984" x="8378825" y="952500"/>
          <p14:tracePt t="282988" x="8362950" y="952500"/>
          <p14:tracePt t="282998" x="8335963" y="952500"/>
          <p14:tracePt t="283005" x="8320088" y="952500"/>
          <p14:tracePt t="283014" x="8310563" y="952500"/>
          <p14:tracePt t="283028" x="8277225" y="942975"/>
          <p14:tracePt t="283030" x="8269288" y="942975"/>
          <p14:tracePt t="283040" x="8183563" y="942975"/>
          <p14:tracePt t="283044" x="8132763" y="925513"/>
          <p14:tracePt t="283054" x="8031163" y="900113"/>
          <p14:tracePt t="283064" x="7877175" y="900113"/>
          <p14:tracePt t="283070" x="7843838" y="900113"/>
          <p14:tracePt t="283080" x="7605713" y="900113"/>
          <p14:tracePt t="283084" x="7529513" y="900113"/>
          <p14:tracePt t="283094" x="7342188" y="900113"/>
          <p14:tracePt t="283104" x="6875463" y="900113"/>
          <p14:tracePt t="283110" x="6789738" y="900113"/>
          <p14:tracePt t="283120" x="6450013" y="925513"/>
          <p14:tracePt t="283126" x="6373813" y="925513"/>
          <p14:tracePt t="283136" x="6194425" y="952500"/>
          <p14:tracePt t="283146" x="5813425" y="985838"/>
          <p14:tracePt t="283150" x="5753100" y="993775"/>
          <p14:tracePt t="283161" x="5472113" y="1011238"/>
          <p14:tracePt t="283166" x="5421313" y="1011238"/>
          <p14:tracePt t="283177" x="5302250" y="1011238"/>
          <p14:tracePt t="283186" x="5056188" y="1036638"/>
          <p14:tracePt t="283190" x="5013325" y="1036638"/>
          <p14:tracePt t="283200" x="4860925" y="1036638"/>
          <p14:tracePt t="283206" x="4827588" y="1036638"/>
          <p14:tracePt t="283218" x="4759325" y="1054100"/>
          <p14:tracePt t="283227" x="4691063" y="1054100"/>
          <p14:tracePt t="283230" x="4657725" y="1054100"/>
          <p14:tracePt t="283243" x="4605338" y="1062038"/>
          <p14:tracePt t="283246" x="4597400" y="1062038"/>
          <p14:tracePt t="283257" x="4572000" y="1062038"/>
          <p14:tracePt t="283266" x="4554538" y="1062038"/>
          <p14:tracePt t="283277" x="4529138" y="1062038"/>
          <p14:tracePt t="283286" x="4521200" y="1062038"/>
          <p14:tracePt t="283317" x="4513263" y="1062038"/>
          <p14:tracePt t="283323" x="4495800" y="1062038"/>
          <p14:tracePt t="283326" x="4486275" y="1062038"/>
          <p14:tracePt t="283338" x="4427538" y="1062038"/>
          <p14:tracePt t="283347" x="4333875" y="1062038"/>
          <p14:tracePt t="283352" x="4308475" y="1069975"/>
          <p14:tracePt t="283362" x="4249738" y="1104900"/>
          <p14:tracePt t="283369" x="4240213" y="1122363"/>
          <p14:tracePt t="283378" x="4232275" y="1138238"/>
          <p14:tracePt t="283390" x="4224338" y="1163638"/>
          <p14:tracePt t="283394" x="4206875" y="1206500"/>
          <p14:tracePt t="283402" x="4197350" y="1223963"/>
          <p14:tracePt t="283412" x="4197350" y="1231900"/>
          <p14:tracePt t="283418" x="4197350" y="1241425"/>
          <p14:tracePt t="283429" x="4181475" y="1257300"/>
          <p14:tracePt t="283498" x="4181475" y="1266825"/>
          <p14:tracePt t="283509" x="4164013" y="1274763"/>
          <p14:tracePt t="283518" x="4164013" y="1292225"/>
          <p14:tracePt t="283528" x="4146550" y="1308100"/>
          <p14:tracePt t="283545" x="4138613" y="1333500"/>
          <p14:tracePt t="283564" x="4121150" y="1350963"/>
          <p14:tracePt t="283568" x="4121150" y="1360488"/>
          <p14:tracePt t="283584" x="4095750" y="1385888"/>
          <p14:tracePt t="283594" x="4087813" y="1393825"/>
          <p14:tracePt t="283605" x="4079875" y="1401763"/>
          <p14:tracePt t="283620" x="4070350" y="1419225"/>
          <p14:tracePt t="283630" x="4019550" y="1452563"/>
          <p14:tracePt t="283634" x="4019550" y="1462088"/>
          <p14:tracePt t="283644" x="4002088" y="1495425"/>
          <p14:tracePt t="283650" x="3994150" y="1495425"/>
          <p14:tracePt t="283660" x="3986213" y="1520825"/>
          <p14:tracePt t="283670" x="3968750" y="1546225"/>
          <p14:tracePt t="283675" x="3960813" y="1555750"/>
          <p14:tracePt t="283684" x="3951288" y="1563688"/>
          <p14:tracePt t="283707" x="3943350" y="1571625"/>
          <p14:tracePt t="283717" x="3943350" y="1581150"/>
          <p14:tracePt t="283726" x="3943350" y="1589088"/>
          <p14:tracePt t="283737" x="3935413" y="1597025"/>
          <p14:tracePt t="283741" x="3925888" y="1597025"/>
          <p14:tracePt t="283750" x="3925888" y="1614488"/>
          <p14:tracePt t="283756" x="3917950" y="1622425"/>
          <p14:tracePt t="283766" x="3917950" y="1639888"/>
          <p14:tracePt t="283771" x="3908425" y="1649413"/>
          <p14:tracePt t="283790" x="3883025" y="1674813"/>
          <p14:tracePt t="283800" x="3883025" y="1682750"/>
          <p14:tracePt t="283806" x="3875088" y="1700213"/>
          <p14:tracePt t="283816" x="3857625" y="1716088"/>
          <p14:tracePt t="283828" x="3841750" y="1741488"/>
          <p14:tracePt t="283846" x="3832225" y="1766888"/>
          <p14:tracePt t="283856" x="3832225" y="1776413"/>
          <p14:tracePt t="283862" x="3824288" y="1776413"/>
          <p14:tracePt t="284028" x="3867150" y="1793875"/>
          <p14:tracePt t="284032" x="3892550" y="1793875"/>
          <p14:tracePt t="284038" x="3951288" y="1809750"/>
          <p14:tracePt t="284048" x="4224338" y="1903413"/>
          <p14:tracePt t="284054" x="4316413" y="1946275"/>
          <p14:tracePt t="284064" x="4733925" y="2082800"/>
          <p14:tracePt t="284080" x="6042025" y="2422525"/>
          <p14:tracePt t="284088" x="6926263" y="2557463"/>
          <p14:tracePt t="284094" x="7035800" y="2566988"/>
          <p14:tracePt t="284107" x="7258050" y="2582863"/>
          <p14:tracePt t="284114" x="7461250" y="2582863"/>
          <p14:tracePt t="284128" x="7478713" y="2582863"/>
          <p14:tracePt t="284135" x="7486650" y="2582863"/>
          <p14:tracePt t="284184" x="7486650" y="2574925"/>
          <p14:tracePt t="284195" x="7453313" y="2566988"/>
          <p14:tracePt t="284240" x="7443788" y="2566988"/>
          <p14:tracePt t="284250" x="7435850" y="2566988"/>
          <p14:tracePt t="284254" x="7418388" y="2566988"/>
          <p14:tracePt t="284264" x="7392988" y="2566988"/>
          <p14:tracePt t="284277" x="7377113" y="2566988"/>
          <p14:tracePt t="284280" x="7367588" y="2574925"/>
          <p14:tracePt t="284292" x="7324725" y="2582863"/>
          <p14:tracePt t="284306" x="7299325" y="2582863"/>
          <p14:tracePt t="284316" x="7248525" y="2592388"/>
          <p14:tracePt t="284322" x="7223125" y="2600325"/>
          <p14:tracePt t="284330" x="7146925" y="2600325"/>
          <p14:tracePt t="284336" x="7121525" y="2600325"/>
          <p14:tracePt t="284346" x="7078663" y="2600325"/>
          <p14:tracePt t="284356" x="7027863" y="2600325"/>
          <p14:tracePt t="284360" x="7019925" y="2600325"/>
          <p14:tracePt t="284393" x="7019925" y="2617788"/>
          <p14:tracePt t="284396" x="7035800" y="2633663"/>
          <p14:tracePt t="284402" x="7053263" y="2643188"/>
          <p14:tracePt t="284413" x="7180263" y="2736850"/>
          <p14:tracePt t="284416" x="7240588" y="2752725"/>
          <p14:tracePt t="284427" x="7342188" y="2805113"/>
          <p14:tracePt t="284437" x="7478713" y="2863850"/>
          <p14:tracePt t="284443" x="7486650" y="2863850"/>
          <p14:tracePt t="288948" x="0" y="0"/>
        </p14:tracePtLst>
        <p14:tracePtLst>
          <p14:tracePt t="317794" x="4564063" y="1758950"/>
          <p14:tracePt t="317955" x="0" y="0"/>
        </p14:tracePtLst>
        <p14:tracePtLst>
          <p14:tracePt t="337072" x="1400175" y="1771650"/>
          <p14:tracePt t="337116" x="1408113" y="1771650"/>
          <p14:tracePt t="337136" x="1414463" y="1771650"/>
          <p14:tracePt t="337151" x="1422400" y="1771650"/>
          <p14:tracePt t="337307"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AC90A24-D36E-4862-AE96-9C73B3C0C77C}"/>
              </a:ext>
            </a:extLst>
          </p:cNvPr>
          <p:cNvSpPr>
            <a:spLocks noGrp="1" noChangeArrowheads="1"/>
          </p:cNvSpPr>
          <p:nvPr>
            <p:ph type="title"/>
          </p:nvPr>
        </p:nvSpPr>
        <p:spPr/>
        <p:txBody>
          <a:bodyPr/>
          <a:lstStyle/>
          <a:p>
            <a:pPr eaLnBrk="1" hangingPunct="1"/>
            <a:br>
              <a:rPr lang="en-US" altLang="en-US" sz="3200" i="1"/>
            </a:br>
            <a:br>
              <a:rPr lang="en-US" altLang="en-US" sz="3200" i="1"/>
            </a:br>
            <a:r>
              <a:rPr lang="en-US" altLang="en-US"/>
              <a:t>Key Terms</a:t>
            </a:r>
            <a:br>
              <a:rPr lang="en-US" altLang="en-US" i="1"/>
            </a:br>
            <a:endParaRPr lang="en-US" altLang="en-US"/>
          </a:p>
        </p:txBody>
      </p:sp>
      <p:sp>
        <p:nvSpPr>
          <p:cNvPr id="11267" name="Rectangle 3">
            <a:extLst>
              <a:ext uri="{FF2B5EF4-FFF2-40B4-BE49-F238E27FC236}">
                <a16:creationId xmlns:a16="http://schemas.microsoft.com/office/drawing/2014/main" id="{AA738620-1C9B-460B-B1BB-2B43C5DCC620}"/>
              </a:ext>
            </a:extLst>
          </p:cNvPr>
          <p:cNvSpPr>
            <a:spLocks noGrp="1" noChangeArrowheads="1"/>
          </p:cNvSpPr>
          <p:nvPr>
            <p:ph type="body" idx="1"/>
          </p:nvPr>
        </p:nvSpPr>
        <p:spPr/>
        <p:txBody>
          <a:bodyPr/>
          <a:lstStyle/>
          <a:p>
            <a:pPr eaLnBrk="1" hangingPunct="1">
              <a:defRPr/>
            </a:pPr>
            <a:r>
              <a:rPr lang="en-US" u="sng" dirty="0"/>
              <a:t>Dialect</a:t>
            </a:r>
            <a:r>
              <a:rPr lang="en-US" dirty="0"/>
              <a:t> – regional or social variety of a language distinguished by </a:t>
            </a:r>
            <a:r>
              <a:rPr lang="en-US" u="sng" dirty="0"/>
              <a:t>pronunciation</a:t>
            </a:r>
            <a:r>
              <a:rPr lang="en-US" dirty="0"/>
              <a:t>, </a:t>
            </a:r>
            <a:r>
              <a:rPr lang="en-US" u="sng" dirty="0"/>
              <a:t>vocabulary, or grammar</a:t>
            </a:r>
            <a:r>
              <a:rPr lang="en-US" dirty="0"/>
              <a:t>,</a:t>
            </a:r>
          </a:p>
          <a:p>
            <a:pPr eaLnBrk="1" hangingPunct="1">
              <a:defRPr/>
            </a:pPr>
            <a:r>
              <a:rPr lang="en-US" u="sng" dirty="0"/>
              <a:t>Accent</a:t>
            </a:r>
            <a:r>
              <a:rPr lang="en-US" dirty="0"/>
              <a:t> – refers to the pronunciation part of the language/dialect</a:t>
            </a:r>
          </a:p>
          <a:p>
            <a:pPr eaLnBrk="1" hangingPunct="1">
              <a:defRPr/>
            </a:pPr>
            <a:endParaRPr lang="en-US" dirty="0"/>
          </a:p>
          <a:p>
            <a:pPr marL="0" indent="0" algn="ctr" eaLnBrk="1" hangingPunct="1">
              <a:buFontTx/>
              <a:buNone/>
              <a:defRPr/>
            </a:pPr>
            <a:r>
              <a:rPr lang="en-US" sz="2200" i="1" dirty="0">
                <a:solidFill>
                  <a:schemeClr val="accent2"/>
                </a:solidFill>
              </a:rPr>
              <a:t>“A </a:t>
            </a:r>
            <a:r>
              <a:rPr lang="en-US" sz="2200" i="1" u="sng" dirty="0">
                <a:solidFill>
                  <a:schemeClr val="accent2"/>
                </a:solidFill>
              </a:rPr>
              <a:t>language</a:t>
            </a:r>
            <a:r>
              <a:rPr lang="en-US" sz="2200" i="1" dirty="0">
                <a:solidFill>
                  <a:schemeClr val="accent2"/>
                </a:solidFill>
              </a:rPr>
              <a:t> is a </a:t>
            </a:r>
            <a:r>
              <a:rPr lang="en-US" sz="2200" i="1" u="sng" dirty="0">
                <a:solidFill>
                  <a:schemeClr val="accent2"/>
                </a:solidFill>
              </a:rPr>
              <a:t>dialect</a:t>
            </a:r>
            <a:r>
              <a:rPr lang="en-US" sz="2200" i="1" dirty="0">
                <a:solidFill>
                  <a:schemeClr val="accent2"/>
                </a:solidFill>
              </a:rPr>
              <a:t> with an Army and a Navy…”</a:t>
            </a:r>
          </a:p>
          <a:p>
            <a:pPr marL="0" indent="0" algn="ctr" eaLnBrk="1" hangingPunct="1">
              <a:buFontTx/>
              <a:buNone/>
              <a:defRPr/>
            </a:pPr>
            <a:r>
              <a:rPr lang="en-US" sz="2200" dirty="0"/>
              <a:t>(Max </a:t>
            </a:r>
            <a:r>
              <a:rPr lang="en-US" sz="2200" dirty="0" err="1"/>
              <a:t>Weinreich</a:t>
            </a:r>
            <a:r>
              <a:rPr lang="en-US" sz="2200" dirty="0"/>
              <a:t>, ~ 1944)</a:t>
            </a:r>
          </a:p>
          <a:p>
            <a:pPr eaLnBrk="1" hangingPunct="1">
              <a:defRPr/>
            </a:pPr>
            <a:endParaRPr lang="en-US" dirty="0"/>
          </a:p>
          <a:p>
            <a:pPr eaLnBrk="1" hangingPunct="1">
              <a:defRPr/>
            </a:pPr>
            <a:endParaRPr lang="en-US" dirty="0"/>
          </a:p>
        </p:txBody>
      </p:sp>
      <p:sp>
        <p:nvSpPr>
          <p:cNvPr id="5124" name="Slide Number Placeholder 1">
            <a:extLst>
              <a:ext uri="{FF2B5EF4-FFF2-40B4-BE49-F238E27FC236}">
                <a16:creationId xmlns:a16="http://schemas.microsoft.com/office/drawing/2014/main" id="{817A53AB-6D9C-405B-8CC4-9ADC502EB6B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8E7C0D-D185-4083-BDBF-3D409AD16816}" type="slidenum">
              <a:rPr lang="en-US" altLang="en-US" sz="1400"/>
              <a:pPr>
                <a:spcBef>
                  <a:spcPct val="0"/>
                </a:spcBef>
                <a:buFontTx/>
                <a:buNone/>
              </a:pPr>
              <a:t>3</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291942"/>
    </mc:Choice>
    <mc:Fallback xmlns="">
      <p:transition spd="slow" advTm="29194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CD66ACF-5CBA-4118-B7E5-9291CFC20A90}"/>
              </a:ext>
            </a:extLst>
          </p:cNvPr>
          <p:cNvSpPr>
            <a:spLocks noGrp="1" noChangeArrowheads="1"/>
          </p:cNvSpPr>
          <p:nvPr>
            <p:ph type="title"/>
          </p:nvPr>
        </p:nvSpPr>
        <p:spPr>
          <a:xfrm>
            <a:off x="457200" y="304800"/>
            <a:ext cx="8229600" cy="1143000"/>
          </a:xfrm>
        </p:spPr>
        <p:txBody>
          <a:bodyPr/>
          <a:lstStyle/>
          <a:p>
            <a:r>
              <a:rPr lang="en-US" altLang="en-US"/>
              <a:t>Elsewhere in the UK and Ireland</a:t>
            </a:r>
          </a:p>
        </p:txBody>
      </p:sp>
      <p:sp>
        <p:nvSpPr>
          <p:cNvPr id="45059" name="Content Placeholder 2">
            <a:extLst>
              <a:ext uri="{FF2B5EF4-FFF2-40B4-BE49-F238E27FC236}">
                <a16:creationId xmlns:a16="http://schemas.microsoft.com/office/drawing/2014/main" id="{D600698E-C45B-4F4B-98B8-0E4ACCDE2850}"/>
              </a:ext>
            </a:extLst>
          </p:cNvPr>
          <p:cNvSpPr>
            <a:spLocks noGrp="1" noChangeArrowheads="1"/>
          </p:cNvSpPr>
          <p:nvPr>
            <p:ph idx="1"/>
          </p:nvPr>
        </p:nvSpPr>
        <p:spPr>
          <a:xfrm>
            <a:off x="323850" y="1795463"/>
            <a:ext cx="7434263" cy="4297362"/>
          </a:xfrm>
        </p:spPr>
        <p:txBody>
          <a:bodyPr/>
          <a:lstStyle/>
          <a:p>
            <a:r>
              <a:rPr lang="en-US" altLang="en-US" sz="2000"/>
              <a:t>Welsh English – recording from ‘Mic’ project in Wales</a:t>
            </a:r>
          </a:p>
          <a:p>
            <a:r>
              <a:rPr lang="en-US" altLang="en-US" sz="2000">
                <a:hlinkClick r:id="rId2"/>
              </a:rPr>
              <a:t>https://youtu.be/AFMhtLnup-c</a:t>
            </a:r>
            <a:endParaRPr lang="en-US" altLang="en-US" sz="2000"/>
          </a:p>
          <a:p>
            <a:r>
              <a:rPr lang="en-US" altLang="en-US" sz="2000"/>
              <a:t>Scottish English – young lady from Glasgow –</a:t>
            </a:r>
          </a:p>
          <a:p>
            <a:r>
              <a:rPr lang="en-US" altLang="en-US" sz="2000">
                <a:hlinkClick r:id="rId3"/>
              </a:rPr>
              <a:t>https://www.youtube.com/watch?v=SGKoekcThLE</a:t>
            </a:r>
            <a:endParaRPr lang="en-US" altLang="en-US" sz="2000"/>
          </a:p>
          <a:p>
            <a:r>
              <a:rPr lang="en-US" altLang="en-US" sz="2000"/>
              <a:t>Scottish English (Edinburgh – Actor Ewen Bremner) </a:t>
            </a:r>
            <a:r>
              <a:rPr lang="en-US" altLang="en-US" sz="2000">
                <a:hlinkClick r:id="rId4"/>
              </a:rPr>
              <a:t>http://www.youtube.com/watch?v=O4IzLhXoYvw</a:t>
            </a:r>
          </a:p>
          <a:p>
            <a:r>
              <a:rPr lang="en-US" altLang="en-US" sz="2000"/>
              <a:t>Irish accent (Dublin -Pardraig Harrington, Pro Golfer) </a:t>
            </a:r>
            <a:r>
              <a:rPr lang="en-US" altLang="en-US" sz="2000">
                <a:hlinkClick r:id="rId5"/>
              </a:rPr>
              <a:t>http://www.youtube.com/watch?v=p8w0A9tg450#t=1m47s</a:t>
            </a:r>
            <a:endParaRPr lang="en-US" altLang="en-US" sz="2000"/>
          </a:p>
          <a:p>
            <a:r>
              <a:rPr lang="en-US" altLang="en-US" sz="2000"/>
              <a:t>Irish accent (Donnegal, N. Ireland) </a:t>
            </a:r>
            <a:r>
              <a:rPr lang="en-US" altLang="en-US" sz="2000">
                <a:hlinkClick r:id="rId6"/>
              </a:rPr>
              <a:t>http://www.youtube.com/watch?v=z4zBULlOgVI</a:t>
            </a:r>
            <a:endParaRPr lang="en-US" altLang="en-US" sz="2000"/>
          </a:p>
        </p:txBody>
      </p:sp>
      <p:sp>
        <p:nvSpPr>
          <p:cNvPr id="45060" name="AutoShape 2" descr="http://upload.wikimedia.org/wikipedia/commons/4/45/Flag_of_Ireland.svg">
            <a:hlinkClick r:id="rId7"/>
            <a:extLst>
              <a:ext uri="{FF2B5EF4-FFF2-40B4-BE49-F238E27FC236}">
                <a16:creationId xmlns:a16="http://schemas.microsoft.com/office/drawing/2014/main" id="{32437526-D5EC-4E96-8B80-581811CD986D}"/>
              </a:ext>
            </a:extLst>
          </p:cNvPr>
          <p:cNvSpPr>
            <a:spLocks noChangeAspect="1" noChangeArrowheads="1"/>
          </p:cNvSpPr>
          <p:nvPr/>
        </p:nvSpPr>
        <p:spPr bwMode="auto">
          <a:xfrm>
            <a:off x="166688" y="-1744663"/>
            <a:ext cx="72675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61" name="Slide Number Placeholder 1">
            <a:extLst>
              <a:ext uri="{FF2B5EF4-FFF2-40B4-BE49-F238E27FC236}">
                <a16:creationId xmlns:a16="http://schemas.microsoft.com/office/drawing/2014/main" id="{83146EED-24E8-4F0E-B27C-B465700EB2D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3BC1D9-7C09-48C6-AB44-E0FE90CDB621}" type="slidenum">
              <a:rPr lang="en-US" altLang="en-US" sz="1400"/>
              <a:pPr>
                <a:spcBef>
                  <a:spcPct val="0"/>
                </a:spcBef>
                <a:buFontTx/>
                <a:buNone/>
              </a:pPr>
              <a:t>30</a:t>
            </a:fld>
            <a:endParaRPr lang="en-US" altLang="en-US" sz="1400"/>
          </a:p>
        </p:txBody>
      </p:sp>
      <p:pic>
        <p:nvPicPr>
          <p:cNvPr id="45062" name="Picture 7" descr="C:\Users\scb140230\AppData\Local\Microsoft\Windows\Temporary Internet Files\Content.IE5\UYW1ST3L\Flag-Pins-Great-Britain-Ireland[1].jpg">
            <a:extLst>
              <a:ext uri="{FF2B5EF4-FFF2-40B4-BE49-F238E27FC236}">
                <a16:creationId xmlns:a16="http://schemas.microsoft.com/office/drawing/2014/main" id="{9D661FC8-5CF7-4D50-A6DF-F072FE705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158875"/>
            <a:ext cx="15049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1">
            <a:extLst>
              <a:ext uri="{FF2B5EF4-FFF2-40B4-BE49-F238E27FC236}">
                <a16:creationId xmlns:a16="http://schemas.microsoft.com/office/drawing/2014/main" id="{EB341C9A-3E89-4BFC-B61D-01131BF0D85B}"/>
              </a:ext>
            </a:extLst>
          </p:cNvPr>
          <p:cNvSpPr>
            <a:spLocks noChangeArrowheads="1"/>
          </p:cNvSpPr>
          <p:nvPr/>
        </p:nvSpPr>
        <p:spPr bwMode="auto">
          <a:xfrm>
            <a:off x="0" y="6248400"/>
            <a:ext cx="723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latin typeface="Calibri" panose="020F0502020204030204" pitchFamily="34" charset="0"/>
                <a:cs typeface="Times New Roman" panose="02020603050405020304" pitchFamily="18" charset="0"/>
              </a:rPr>
              <a:t>Video from </a:t>
            </a:r>
            <a:r>
              <a:rPr lang="en-US" altLang="en-US" sz="600" i="1">
                <a:latin typeface="Calibri" panose="020F0502020204030204" pitchFamily="34" charset="0"/>
                <a:cs typeface="Times New Roman" panose="02020603050405020304" pitchFamily="18" charset="0"/>
              </a:rPr>
              <a:t>YouTube. </a:t>
            </a:r>
            <a:r>
              <a:rPr lang="en-US" altLang="en-US" sz="600">
                <a:latin typeface="Calibri" panose="020F0502020204030204" pitchFamily="34" charset="0"/>
                <a:cs typeface="Times New Roman" panose="02020603050405020304" pitchFamily="18" charset="0"/>
              </a:rPr>
              <a:t>BBC.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Rhys Ifans - Friday Night with Jonathan Ross - BBC One</a:t>
            </a:r>
            <a:r>
              <a:rPr lang="en-US" altLang="en-US" sz="600" b="1">
                <a:latin typeface="Calibri" panose="020F0502020204030204" pitchFamily="34" charset="0"/>
                <a:cs typeface="Times New Roman" panose="02020603050405020304" pitchFamily="18" charset="0"/>
              </a:rPr>
              <a:t>”. March 27, 2009. Accessed June 23, 2016. </a:t>
            </a:r>
            <a:r>
              <a:rPr lang="en-US" altLang="en-US" sz="600" b="1" u="sng">
                <a:solidFill>
                  <a:srgbClr val="0000FF"/>
                </a:solidFill>
                <a:latin typeface="Calibri" panose="020F0502020204030204" pitchFamily="34" charset="0"/>
                <a:cs typeface="Times New Roman" panose="02020603050405020304" pitchFamily="18" charset="0"/>
                <a:hlinkClick r:id="rId9"/>
              </a:rPr>
              <a:t>https://www.youtube.com/watch?v=04KTau1b29E&amp;list=PLFYJGopjdU096f81Pnq_6zyn4J2eGCox7</a:t>
            </a:r>
            <a:r>
              <a:rPr lang="en-US" altLang="en-US" sz="600" b="1">
                <a:latin typeface="Calibri" panose="020F0502020204030204" pitchFamily="34" charset="0"/>
                <a:cs typeface="Times New Roman" panose="02020603050405020304" pitchFamily="18" charset="0"/>
              </a:rPr>
              <a:t> </a:t>
            </a:r>
          </a:p>
        </p:txBody>
      </p:sp>
      <p:sp>
        <p:nvSpPr>
          <p:cNvPr id="45064" name="Rectangle 2">
            <a:extLst>
              <a:ext uri="{FF2B5EF4-FFF2-40B4-BE49-F238E27FC236}">
                <a16:creationId xmlns:a16="http://schemas.microsoft.com/office/drawing/2014/main" id="{7E6D2F8E-25BD-4997-9D8A-2C156B10C31B}"/>
              </a:ext>
            </a:extLst>
          </p:cNvPr>
          <p:cNvSpPr>
            <a:spLocks noChangeArrowheads="1"/>
          </p:cNvSpPr>
          <p:nvPr/>
        </p:nvSpPr>
        <p:spPr bwMode="auto">
          <a:xfrm>
            <a:off x="0" y="6369050"/>
            <a:ext cx="5715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VocableLangues. “Peter Mullan NEDS interview Vocable”. August 31, 2011.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10"/>
              </a:rPr>
              <a:t>https://www.youtube.com/watch?v=m5Llm8pWLVo</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45065" name="Rectangle 3">
            <a:extLst>
              <a:ext uri="{FF2B5EF4-FFF2-40B4-BE49-F238E27FC236}">
                <a16:creationId xmlns:a16="http://schemas.microsoft.com/office/drawing/2014/main" id="{6161E225-B54E-4303-87AA-84E908540DDE}"/>
              </a:ext>
            </a:extLst>
          </p:cNvPr>
          <p:cNvSpPr>
            <a:spLocks noChangeArrowheads="1"/>
          </p:cNvSpPr>
          <p:nvPr/>
        </p:nvSpPr>
        <p:spPr bwMode="auto">
          <a:xfrm>
            <a:off x="0" y="6477000"/>
            <a:ext cx="4953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Sarajevo Film Festival. “Ewen Bremner”. July 29, 2010.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11"/>
              </a:rPr>
              <a:t>https://www.youtube.com/watch?v=O4IzLhXoYvw</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45066" name="Rectangle 4">
            <a:extLst>
              <a:ext uri="{FF2B5EF4-FFF2-40B4-BE49-F238E27FC236}">
                <a16:creationId xmlns:a16="http://schemas.microsoft.com/office/drawing/2014/main" id="{9D91EC74-A1C8-4044-A585-E1D3D842F0E8}"/>
              </a:ext>
            </a:extLst>
          </p:cNvPr>
          <p:cNvSpPr>
            <a:spLocks noChangeArrowheads="1"/>
          </p:cNvSpPr>
          <p:nvPr/>
        </p:nvSpPr>
        <p:spPr bwMode="auto">
          <a:xfrm>
            <a:off x="0" y="6597650"/>
            <a:ext cx="5410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PGA TOUR. “In the Bag: Padraig Harrington”. April 23, 2009.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12"/>
              </a:rPr>
              <a:t>https://www.youtube.com/watch?v=p8w0A9tg450#t=1m47s</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45067" name="Rectangle 5">
            <a:extLst>
              <a:ext uri="{FF2B5EF4-FFF2-40B4-BE49-F238E27FC236}">
                <a16:creationId xmlns:a16="http://schemas.microsoft.com/office/drawing/2014/main" id="{02940047-7D21-464D-A718-2EC2B0DBBF3D}"/>
              </a:ext>
            </a:extLst>
          </p:cNvPr>
          <p:cNvSpPr>
            <a:spLocks noChangeArrowheads="1"/>
          </p:cNvSpPr>
          <p:nvPr/>
        </p:nvSpPr>
        <p:spPr bwMode="auto">
          <a:xfrm>
            <a:off x="0" y="6705600"/>
            <a:ext cx="5486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Lainehh. “Strong Irish Accent – Tumblr Accent Challenge”. April 22, 2012.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13"/>
              </a:rPr>
              <a:t>https://www.youtube.com/watch?v=z4zBULlOgVI</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2821"/>
    </mc:Choice>
    <mc:Fallback xmlns="">
      <p:transition spd="slow" advTm="302821"/>
    </mc:Fallback>
  </mc:AlternateContent>
  <p:extLst>
    <p:ext uri="{3A86A75C-4F4B-4683-9AE1-C65F6400EC91}">
      <p14:laserTraceLst xmlns:p14="http://schemas.microsoft.com/office/powerpoint/2010/main">
        <p14:tracePtLst>
          <p14:tracePt t="279682" x="2787650" y="2379663"/>
          <p14:tracePt t="279867" x="2778125" y="2379663"/>
          <p14:tracePt t="279887" x="2778125" y="2387600"/>
          <p14:tracePt t="279896" x="2770188" y="2387600"/>
          <p14:tracePt t="279908" x="0" y="0"/>
        </p14:tracePtLst>
        <p14:tracePtLst>
          <p14:tracePt t="286923" x="7843838" y="4852988"/>
          <p14:tracePt t="287851" x="7843838" y="4843463"/>
          <p14:tracePt t="287927" x="7843838" y="4827588"/>
          <p14:tracePt t="287931" x="7835900" y="4818063"/>
          <p14:tracePt t="287940" x="7810500" y="4792663"/>
          <p14:tracePt t="287950" x="7758113" y="4749800"/>
          <p14:tracePt t="287957" x="7732713" y="4733925"/>
          <p14:tracePt t="287966" x="7681913" y="4708525"/>
          <p14:tracePt t="287972" x="7605713" y="4665663"/>
          <p14:tracePt t="287981" x="7521575" y="4605338"/>
          <p14:tracePt t="287991" x="7324725" y="4521200"/>
          <p14:tracePt t="287996" x="7291388" y="4495800"/>
          <p14:tracePt t="288007" x="7215188" y="4470400"/>
          <p14:tracePt t="288011" x="7121525" y="4452938"/>
          <p14:tracePt t="288022" x="7019925" y="4419600"/>
          <p14:tracePt t="288030" x="6858000" y="4368800"/>
          <p14:tracePt t="288037" x="6824663" y="4359275"/>
          <p14:tracePt t="288047" x="6746875" y="4325938"/>
          <p14:tracePt t="288052" x="6670675" y="4291013"/>
          <p14:tracePt t="288063" x="6611938" y="4275138"/>
          <p14:tracePt t="288074" x="6535738" y="4240213"/>
          <p14:tracePt t="288076" x="6492875" y="4214813"/>
          <p14:tracePt t="288087" x="6432550" y="4181475"/>
          <p14:tracePt t="288093" x="6391275" y="4130675"/>
          <p14:tracePt t="288102" x="6338888" y="4079875"/>
          <p14:tracePt t="288113" x="6221413" y="3976688"/>
          <p14:tracePt t="288116" x="6194425" y="3960813"/>
          <p14:tracePt t="288128" x="6161088" y="3925888"/>
          <p14:tracePt t="288132" x="6110288" y="3900488"/>
          <p14:tracePt t="288143" x="6059488" y="3875088"/>
          <p14:tracePt t="288153" x="5983288" y="3832225"/>
          <p14:tracePt t="288159" x="5965825" y="3824288"/>
          <p14:tracePt t="288169" x="5922963" y="3816350"/>
          <p14:tracePt t="288176" x="5889625" y="3806825"/>
          <p14:tracePt t="288183" x="5846763" y="3798888"/>
          <p14:tracePt t="288194" x="5710238" y="3730625"/>
          <p14:tracePt t="288198" x="5684838" y="3713163"/>
          <p14:tracePt t="288209" x="5634038" y="3679825"/>
          <p14:tracePt t="288212" x="5540375" y="3611563"/>
          <p14:tracePt t="288224" x="5489575" y="3568700"/>
          <p14:tracePt t="288233" x="5327650" y="3467100"/>
          <p14:tracePt t="288240" x="5268913" y="3433763"/>
          <p14:tracePt t="288250" x="5200650" y="3365500"/>
          <p14:tracePt t="288253" x="5124450" y="3348038"/>
          <p14:tracePt t="288263" x="5022850" y="3297238"/>
          <p14:tracePt t="288274" x="4784725" y="3178175"/>
          <p14:tracePt t="288278" x="4749800" y="3160713"/>
          <p14:tracePt t="288289" x="4640263" y="3127375"/>
          <p14:tracePt t="288294" x="4579938" y="3109913"/>
          <p14:tracePt t="288305" x="4521200" y="3101975"/>
          <p14:tracePt t="288314" x="4470400" y="3067050"/>
          <p14:tracePt t="288329" x="4445000" y="3059113"/>
          <p14:tracePt t="288335" x="4435475" y="3059113"/>
          <p14:tracePt t="288344" x="4384675" y="3051175"/>
          <p14:tracePt t="288355" x="4368800" y="3041650"/>
          <p14:tracePt t="288360" x="4359275" y="3033713"/>
          <p14:tracePt t="288368" x="4341813" y="3025775"/>
          <p14:tracePt t="288375" x="4325938" y="3008313"/>
          <p14:tracePt t="288384" x="4300538" y="2982913"/>
          <p14:tracePt t="288395" x="4275138" y="2965450"/>
          <p14:tracePt t="288400" x="4249738" y="2957513"/>
          <p14:tracePt t="288411" x="4224338" y="2940050"/>
          <p14:tracePt t="288415" x="4181475" y="2906713"/>
          <p14:tracePt t="288425" x="4146550" y="2881313"/>
          <p14:tracePt t="288435" x="4062413" y="2830513"/>
          <p14:tracePt t="288441" x="4052888" y="2820988"/>
          <p14:tracePt t="288451" x="4019550" y="2795588"/>
          <p14:tracePt t="288455" x="3994150" y="2770188"/>
          <p14:tracePt t="288465" x="3925888" y="2744788"/>
          <p14:tracePt t="288475" x="3849688" y="2719388"/>
          <p14:tracePt t="288481" x="3832225" y="2711450"/>
          <p14:tracePt t="288491" x="3798888" y="2686050"/>
          <p14:tracePt t="288497" x="3730625" y="2651125"/>
          <p14:tracePt t="288507" x="3705225" y="2643188"/>
          <p14:tracePt t="288517" x="3646488" y="2617788"/>
          <p14:tracePt t="288522" x="3636963" y="2600325"/>
          <p14:tracePt t="288530" x="3586163" y="2582863"/>
          <p14:tracePt t="288536" x="3568700" y="2566988"/>
          <p14:tracePt t="288547" x="3517900" y="2549525"/>
          <p14:tracePt t="288557" x="3441700" y="2506663"/>
          <p14:tracePt t="288572" x="3408363" y="2489200"/>
          <p14:tracePt t="288577" x="3382963" y="2463800"/>
          <p14:tracePt t="288586" x="3355975" y="2438400"/>
          <p14:tracePt t="288597" x="3305175" y="2413000"/>
          <p14:tracePt t="288611" x="3305175" y="2405063"/>
          <p14:tracePt t="289767" x="3297238" y="2405063"/>
          <p14:tracePt t="289863" x="3297238" y="2397125"/>
          <p14:tracePt t="290258" x="3322638" y="2397125"/>
          <p14:tracePt t="290261" x="3348038" y="2397125"/>
          <p14:tracePt t="290271" x="3373438" y="2397125"/>
          <p14:tracePt t="290281" x="3398838" y="2397125"/>
          <p14:tracePt t="290287" x="3416300" y="2397125"/>
          <p14:tracePt t="290296" x="3459163" y="2397125"/>
          <p14:tracePt t="290302" x="3475038" y="2397125"/>
          <p14:tracePt t="290312" x="3535363" y="2397125"/>
          <p14:tracePt t="290322" x="3662363" y="2397125"/>
          <p14:tracePt t="290327" x="3687763" y="2397125"/>
          <p14:tracePt t="290337" x="3756025" y="2397125"/>
          <p14:tracePt t="290343" x="3900488" y="2397125"/>
          <p14:tracePt t="290353" x="4113213" y="2397125"/>
          <p14:tracePt t="290364" x="4597400" y="2397125"/>
          <p14:tracePt t="290367" x="4683125" y="2397125"/>
          <p14:tracePt t="290377" x="4860925" y="2397125"/>
          <p14:tracePt t="290384" x="5013325" y="2397125"/>
          <p14:tracePt t="290392" x="5149850" y="2397125"/>
          <p14:tracePt t="290403" x="5387975" y="2397125"/>
          <p14:tracePt t="290409" x="5446713" y="2397125"/>
          <p14:tracePt t="290416" x="5591175" y="2422525"/>
          <p14:tracePt t="290423" x="5735638" y="2447925"/>
          <p14:tracePt t="290434" x="5864225" y="2473325"/>
          <p14:tracePt t="290442" x="5991225" y="2489200"/>
          <p14:tracePt t="290446" x="6008688" y="2498725"/>
          <p14:tracePt t="290473" x="6016625" y="2498725"/>
          <p14:tracePt t="290499" x="6024563" y="2506663"/>
          <p14:tracePt t="290509" x="6024563" y="2524125"/>
          <p14:tracePt t="290513" x="6034088" y="2524125"/>
          <p14:tracePt t="290523" x="6102350" y="2549525"/>
          <p14:tracePt t="290529" x="6127750" y="2574925"/>
          <p14:tracePt t="290541" x="6203950" y="2617788"/>
          <p14:tracePt t="290543" x="6297613" y="2643188"/>
          <p14:tracePt t="290552" x="6356350" y="2660650"/>
          <p14:tracePt t="290563" x="6416675" y="2693988"/>
          <p14:tracePt t="290568" x="6432550" y="2693988"/>
          <p14:tracePt t="290579" x="6442075" y="2693988"/>
          <p14:tracePt t="290584" x="6457950" y="2693988"/>
          <p14:tracePt t="290639" x="6475413" y="2701925"/>
          <p14:tracePt t="290645" x="6518275" y="2719388"/>
          <p14:tracePt t="290649" x="6543675" y="2727325"/>
          <p14:tracePt t="290659" x="6627813" y="2770188"/>
          <p14:tracePt t="290665" x="6850063" y="2871788"/>
          <p14:tracePt t="290676" x="7197725" y="2982913"/>
          <p14:tracePt t="290684" x="7920038" y="3246438"/>
          <p14:tracePt t="290692" x="8039100" y="3289300"/>
          <p14:tracePt t="290701" x="8310563" y="3373438"/>
          <p14:tracePt t="290708" x="8540750" y="3441700"/>
          <p14:tracePt t="290715" x="8667750" y="3459163"/>
          <p14:tracePt t="290725" x="8829675" y="3475038"/>
          <p14:tracePt t="290731" x="8837613" y="3475038"/>
          <p14:tracePt t="290740" x="8855075" y="3484563"/>
          <p14:tracePt t="290744" x="8863013" y="3484563"/>
          <p14:tracePt t="290988" x="8863013" y="3467100"/>
          <p14:tracePt t="291018" x="8855075" y="3467100"/>
          <p14:tracePt t="291025" x="8837613" y="3467100"/>
          <p14:tracePt t="291028" x="8743950" y="3467100"/>
          <p14:tracePt t="291041" x="8651875" y="3467100"/>
          <p14:tracePt t="291050" x="8226425" y="3467100"/>
          <p14:tracePt t="291055" x="8081963" y="3467100"/>
          <p14:tracePt t="291065" x="7699375" y="3475038"/>
          <p14:tracePt t="291070" x="7350125" y="3568700"/>
          <p14:tracePt t="291081" x="7154863" y="3671888"/>
          <p14:tracePt t="291095" x="7002463" y="3816350"/>
          <p14:tracePt t="291104" x="6985000" y="3832225"/>
          <p14:tracePt t="291112" x="6985000" y="3857625"/>
          <p14:tracePt t="291370" x="6985000" y="3849688"/>
          <p14:tracePt t="291381" x="6994525" y="3841750"/>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78C651C-6C78-4129-AEB1-906F1AD98DF2}"/>
              </a:ext>
            </a:extLst>
          </p:cNvPr>
          <p:cNvSpPr>
            <a:spLocks noGrp="1" noChangeArrowheads="1"/>
          </p:cNvSpPr>
          <p:nvPr>
            <p:ph type="title"/>
          </p:nvPr>
        </p:nvSpPr>
        <p:spPr>
          <a:xfrm>
            <a:off x="457200" y="0"/>
            <a:ext cx="8229600" cy="1143000"/>
          </a:xfrm>
        </p:spPr>
        <p:txBody>
          <a:bodyPr/>
          <a:lstStyle/>
          <a:p>
            <a:br>
              <a:rPr lang="en-US" altLang="en-US"/>
            </a:br>
            <a:r>
              <a:rPr lang="en-US" altLang="en-US"/>
              <a:t>Some UK consonant differences</a:t>
            </a:r>
          </a:p>
        </p:txBody>
      </p:sp>
      <p:graphicFrame>
        <p:nvGraphicFramePr>
          <p:cNvPr id="5" name="Content Placeholder 4">
            <a:extLst>
              <a:ext uri="{FF2B5EF4-FFF2-40B4-BE49-F238E27FC236}">
                <a16:creationId xmlns:a16="http://schemas.microsoft.com/office/drawing/2014/main" id="{A475F324-2EE8-4B93-B120-F1E8B41C4A60}"/>
              </a:ext>
            </a:extLst>
          </p:cNvPr>
          <p:cNvGraphicFramePr>
            <a:graphicFrameLocks noGrp="1"/>
          </p:cNvGraphicFramePr>
          <p:nvPr>
            <p:ph idx="1"/>
          </p:nvPr>
        </p:nvGraphicFramePr>
        <p:xfrm>
          <a:off x="457200" y="1600200"/>
          <a:ext cx="8229600" cy="4392613"/>
        </p:xfrm>
        <a:graphic>
          <a:graphicData uri="http://schemas.openxmlformats.org/drawingml/2006/table">
            <a:tbl>
              <a:tblPr/>
              <a:tblGrid>
                <a:gridCol w="1346200">
                  <a:extLst>
                    <a:ext uri="{9D8B030D-6E8A-4147-A177-3AD203B41FA5}">
                      <a16:colId xmlns:a16="http://schemas.microsoft.com/office/drawing/2014/main" val="4638257"/>
                    </a:ext>
                  </a:extLst>
                </a:gridCol>
                <a:gridCol w="792163">
                  <a:extLst>
                    <a:ext uri="{9D8B030D-6E8A-4147-A177-3AD203B41FA5}">
                      <a16:colId xmlns:a16="http://schemas.microsoft.com/office/drawing/2014/main" val="2501992907"/>
                    </a:ext>
                  </a:extLst>
                </a:gridCol>
                <a:gridCol w="1138237">
                  <a:extLst>
                    <a:ext uri="{9D8B030D-6E8A-4147-A177-3AD203B41FA5}">
                      <a16:colId xmlns:a16="http://schemas.microsoft.com/office/drawing/2014/main" val="4200283488"/>
                    </a:ext>
                  </a:extLst>
                </a:gridCol>
                <a:gridCol w="1066800">
                  <a:extLst>
                    <a:ext uri="{9D8B030D-6E8A-4147-A177-3AD203B41FA5}">
                      <a16:colId xmlns:a16="http://schemas.microsoft.com/office/drawing/2014/main" val="3287860421"/>
                    </a:ext>
                  </a:extLst>
                </a:gridCol>
                <a:gridCol w="1371600">
                  <a:extLst>
                    <a:ext uri="{9D8B030D-6E8A-4147-A177-3AD203B41FA5}">
                      <a16:colId xmlns:a16="http://schemas.microsoft.com/office/drawing/2014/main" val="3305909300"/>
                    </a:ext>
                  </a:extLst>
                </a:gridCol>
                <a:gridCol w="1371600">
                  <a:extLst>
                    <a:ext uri="{9D8B030D-6E8A-4147-A177-3AD203B41FA5}">
                      <a16:colId xmlns:a16="http://schemas.microsoft.com/office/drawing/2014/main" val="1434385418"/>
                    </a:ext>
                  </a:extLst>
                </a:gridCol>
                <a:gridCol w="1143000">
                  <a:extLst>
                    <a:ext uri="{9D8B030D-6E8A-4147-A177-3AD203B41FA5}">
                      <a16:colId xmlns:a16="http://schemas.microsoft.com/office/drawing/2014/main" val="1082122075"/>
                    </a:ext>
                  </a:extLst>
                </a:gridCol>
              </a:tblGrid>
              <a:tr h="50807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a:ln>
                            <a:noFill/>
                          </a:ln>
                          <a:solidFill>
                            <a:srgbClr val="FFFFFF"/>
                          </a:solidFill>
                          <a:effectLst/>
                          <a:latin typeface="Arial" panose="020B0604020202020204" pitchFamily="34" charset="0"/>
                        </a:rPr>
                        <a:t>Feature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B0F0"/>
                          </a:solidFill>
                          <a:effectLst/>
                          <a:latin typeface="Arial" panose="020B0604020202020204" pitchFamily="34" charset="0"/>
                        </a:rPr>
                        <a:t>RP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B0F0"/>
                          </a:solidFill>
                          <a:effectLst/>
                          <a:latin typeface="Arial" panose="020B0604020202020204" pitchFamily="34" charset="0"/>
                        </a:rPr>
                        <a:t>Cockney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B0F0"/>
                          </a:solidFill>
                          <a:effectLst/>
                          <a:latin typeface="Arial" panose="020B0604020202020204" pitchFamily="34" charset="0"/>
                        </a:rPr>
                        <a:t>Estuary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Welsh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Scottish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Irish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125765026"/>
                  </a:ext>
                </a:extLst>
              </a:tr>
              <a:tr h="82307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 at end of words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non-rhotic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rhotic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non-rhotic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usually non-rhotic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rhotic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usually rhotic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737294010"/>
                  </a:ext>
                </a:extLst>
              </a:tr>
              <a:tr h="69543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 consonant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often trilled, tapped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often trilled, tapped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597902821"/>
                  </a:ext>
                </a:extLst>
              </a:tr>
              <a:tr h="72559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glottal stopping?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weak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 of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520890525"/>
                  </a:ext>
                </a:extLst>
              </a:tr>
              <a:tr h="5795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r>
                        <a:rPr kumimoji="0" lang="el-GR" altLang="en-US" sz="1600" b="0" i="0" u="none" strike="noStrike" cap="none" normalizeH="0" baseline="0">
                          <a:ln>
                            <a:noFill/>
                          </a:ln>
                          <a:solidFill>
                            <a:srgbClr val="000000"/>
                          </a:solidFill>
                          <a:effectLst/>
                          <a:latin typeface="Doulos SIL" panose="02000500070000020004" pitchFamily="2" charset="0"/>
                          <a:cs typeface="Doulos SIL" panose="02000500070000020004" pitchFamily="2" charset="0"/>
                        </a:rPr>
                        <a:t>θ</a:t>
                      </a:r>
                      <a:r>
                        <a:rPr kumimoji="0" lang="en-US" altLang="en-US" sz="1600" b="0" i="0" u="none" strike="noStrike" cap="none" normalizeH="0" baseline="0">
                          <a:ln>
                            <a:noFill/>
                          </a:ln>
                          <a:solidFill>
                            <a:srgbClr val="000000"/>
                          </a:solidFill>
                          <a:effectLst/>
                          <a:latin typeface="Doulos SIL" panose="02000500070000020004" pitchFamily="2" charset="0"/>
                          <a:cs typeface="Doulos SIL" panose="02000500070000020004" pitchFamily="2" charset="0"/>
                        </a:rPr>
                        <a:t>, ð</a:t>
                      </a:r>
                      <a:r>
                        <a:rPr kumimoji="0" lang="en-US" altLang="en-US" sz="1600" b="0" i="0" u="none" strike="noStrike" cap="none" normalizeH="0" baseline="0">
                          <a:ln>
                            <a:noFill/>
                          </a:ln>
                          <a:solidFill>
                            <a:srgbClr val="000000"/>
                          </a:solidFill>
                          <a:effectLst/>
                          <a:latin typeface="Arial" panose="020B0604020202020204" pitchFamily="34" charset="0"/>
                        </a:rPr>
                        <a:t>/ </a:t>
                      </a:r>
                      <a:r>
                        <a:rPr kumimoji="0" lang="en-US" altLang="en-US" sz="1600" b="0" i="0" u="none" strike="noStrike" cap="none" normalizeH="0" baseline="0">
                          <a:ln>
                            <a:noFill/>
                          </a:ln>
                          <a:solidFill>
                            <a:srgbClr val="000000"/>
                          </a:solidFill>
                          <a:effectLst/>
                          <a:latin typeface="Arial" panose="020B0604020202020204" pitchFamily="34" charset="0"/>
                          <a:sym typeface="Wingdings" panose="05000000000000000000" pitchFamily="2" charset="2"/>
                        </a:rPr>
                        <a:t> /f,v/</a:t>
                      </a:r>
                      <a:endParaRPr kumimoji="0" lang="en-US" altLang="en-US" sz="1600" b="0" i="0" u="none" strike="noStrike" cap="none" normalizeH="0" baseline="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weak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becomes alveolar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730316523"/>
                  </a:ext>
                </a:extLst>
              </a:tr>
              <a:tr h="72559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/l/ allophones?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velarized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non-velarized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005002674"/>
                  </a:ext>
                </a:extLst>
              </a:tr>
              <a:tr h="3353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/l/ </a:t>
                      </a:r>
                      <a:r>
                        <a:rPr kumimoji="0" lang="en-US" altLang="en-US" sz="1600" b="0" i="0" u="none" strike="noStrike" cap="none" normalizeH="0" baseline="0">
                          <a:ln>
                            <a:noFill/>
                          </a:ln>
                          <a:solidFill>
                            <a:srgbClr val="000000"/>
                          </a:solidFill>
                          <a:effectLst/>
                          <a:latin typeface="Arial" panose="020B0604020202020204" pitchFamily="34" charset="0"/>
                          <a:sym typeface="Wingdings" panose="05000000000000000000" pitchFamily="2" charset="2"/>
                        </a:rPr>
                        <a:t></a:t>
                      </a:r>
                      <a:r>
                        <a:rPr kumimoji="0" lang="en-US" altLang="en-US" sz="1600" b="0" i="0" u="none" strike="noStrike" cap="none" normalizeH="0" baseline="0">
                          <a:ln>
                            <a:noFill/>
                          </a:ln>
                          <a:solidFill>
                            <a:srgbClr val="000000"/>
                          </a:solidFill>
                          <a:effectLst/>
                          <a:latin typeface="Arial" panose="020B0604020202020204" pitchFamily="34" charset="0"/>
                        </a:rPr>
                        <a:t> /w/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791521470"/>
                  </a:ext>
                </a:extLst>
              </a:tr>
            </a:tbl>
          </a:graphicData>
        </a:graphic>
      </p:graphicFrame>
      <p:sp>
        <p:nvSpPr>
          <p:cNvPr id="46149" name="Slide Number Placeholder 3">
            <a:extLst>
              <a:ext uri="{FF2B5EF4-FFF2-40B4-BE49-F238E27FC236}">
                <a16:creationId xmlns:a16="http://schemas.microsoft.com/office/drawing/2014/main" id="{D8EAC8ED-5381-4F00-B332-6188C68387F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33AA7B-CB52-4823-920E-14FA018038DD}" type="slidenum">
              <a:rPr lang="en-US" altLang="en-US" sz="1400"/>
              <a:pPr>
                <a:spcBef>
                  <a:spcPct val="0"/>
                </a:spcBef>
                <a:buFontTx/>
                <a:buNone/>
              </a:pPr>
              <a:t>31</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160970"/>
    </mc:Choice>
    <mc:Fallback xmlns="">
      <p:transition spd="slow" advTm="160970"/>
    </mc:Fallback>
  </mc:AlternateContent>
  <p:extLst>
    <p:ext uri="{3A86A75C-4F4B-4683-9AE1-C65F6400EC91}">
      <p14:laserTraceLst xmlns:p14="http://schemas.microsoft.com/office/powerpoint/2010/main">
        <p14:tracePtLst>
          <p14:tracePt t="2816" x="6381750" y="4979988"/>
          <p14:tracePt t="2820" x="6348413" y="5038725"/>
          <p14:tracePt t="2830" x="6272213" y="5132388"/>
          <p14:tracePt t="2839" x="6203950" y="5243513"/>
          <p14:tracePt t="2845" x="6186488" y="5260975"/>
          <p14:tracePt t="2855" x="6143625" y="5311775"/>
          <p14:tracePt t="2860" x="6084888" y="5370513"/>
          <p14:tracePt t="2871" x="6042025" y="5430838"/>
          <p14:tracePt t="2884" x="5973763" y="5524500"/>
          <p14:tracePt t="2885" x="5965825" y="5540375"/>
          <p14:tracePt t="2899" x="5915025" y="5600700"/>
          <p14:tracePt t="2902" x="5897563" y="5634038"/>
          <p14:tracePt t="2911" x="5854700" y="5684838"/>
          <p14:tracePt t="2921" x="5778500" y="5821363"/>
          <p14:tracePt t="2935" x="5719763" y="5872163"/>
          <p14:tracePt t="2941" x="5659438" y="5965825"/>
          <p14:tracePt t="2952" x="5608638" y="6016625"/>
          <p14:tracePt t="2962" x="5497513" y="6194425"/>
          <p14:tracePt t="2966" x="5489575" y="6221413"/>
          <p14:tracePt t="2975" x="5446713" y="6288088"/>
          <p14:tracePt t="2982" x="5421313" y="6330950"/>
          <p14:tracePt t="2992" x="5405438" y="6391275"/>
          <p14:tracePt t="3002" x="5370513" y="6424613"/>
          <p14:tracePt t="3007" x="5370513" y="6432550"/>
          <p14:tracePt t="3018" x="5370513" y="6442075"/>
          <p14:tracePt t="3123" x="5362575" y="6457950"/>
          <p14:tracePt t="3127" x="5362575" y="6467475"/>
          <p14:tracePt t="3138" x="5362575" y="6475413"/>
          <p14:tracePt t="3144" x="5362575" y="6518275"/>
          <p14:tracePt t="3153" x="5362575" y="6551613"/>
          <p14:tracePt t="3166" x="5362575" y="6627813"/>
          <p14:tracePt t="3168" x="5362575" y="6645275"/>
          <p14:tracePt t="3177" x="5362575" y="6670675"/>
          <p14:tracePt t="3184" x="5362575" y="6680200"/>
          <p14:tracePt t="3223" x="5353050" y="6688138"/>
          <p14:tracePt t="3240" x="5345113" y="6688138"/>
          <p14:tracePt t="3244" x="5337175" y="6670675"/>
          <p14:tracePt t="3259" x="5337175" y="6662738"/>
          <p14:tracePt t="3264" x="5327650" y="6654800"/>
          <p14:tracePt t="14234" x="5311775" y="6654800"/>
          <p14:tracePt t="14247" x="5302250" y="6654800"/>
          <p14:tracePt t="14257" x="5294313" y="6654800"/>
          <p14:tracePt t="14273" x="5286375" y="6654800"/>
          <p14:tracePt t="14283" x="5260975" y="6654800"/>
          <p14:tracePt t="14287" x="5251450" y="6654800"/>
          <p14:tracePt t="14300" x="5235575" y="6654800"/>
          <p14:tracePt t="14309" x="5208588" y="6645275"/>
          <p14:tracePt t="14314" x="5200650" y="6645275"/>
          <p14:tracePt t="14323" x="5183188" y="6637338"/>
          <p14:tracePt t="14335" x="5157788" y="6627813"/>
          <p14:tracePt t="14345" x="5141913" y="6627813"/>
          <p14:tracePt t="14351" x="5132388" y="6627813"/>
          <p14:tracePt t="14353" x="5106988" y="6611938"/>
          <p14:tracePt t="14364" x="5099050" y="6611938"/>
          <p14:tracePt t="14369" x="5091113" y="6611938"/>
          <p14:tracePt t="14381" x="5048250" y="6594475"/>
          <p14:tracePt t="14389" x="5030788" y="6594475"/>
          <p14:tracePt t="14393" x="4997450" y="6594475"/>
          <p14:tracePt t="14404" x="4962525" y="6594475"/>
          <p14:tracePt t="14409" x="4946650" y="6577013"/>
          <p14:tracePt t="14419" x="4894263" y="6569075"/>
          <p14:tracePt t="14431" x="4818063" y="6535738"/>
          <p14:tracePt t="14435" x="4716463" y="6500813"/>
          <p14:tracePt t="14450" x="4579938" y="6432550"/>
          <p14:tracePt t="14459" x="4445000" y="6391275"/>
          <p14:tracePt t="14470" x="4325938" y="6305550"/>
          <p14:tracePt t="14475" x="4249738" y="6272213"/>
          <p14:tracePt t="14485" x="4113213" y="6194425"/>
          <p14:tracePt t="14489" x="4052888" y="6153150"/>
          <p14:tracePt t="14500" x="3773488" y="5999163"/>
          <p14:tracePt t="14509" x="3578225" y="5897563"/>
          <p14:tracePt t="14516" x="3408363" y="5813425"/>
          <p14:tracePt t="14525" x="3271838" y="5719763"/>
          <p14:tracePt t="14532" x="3221038" y="5694363"/>
          <p14:tracePt t="14541" x="2974975" y="5540375"/>
          <p14:tracePt t="14552" x="2805113" y="5438775"/>
          <p14:tracePt t="14555" x="2633663" y="5345113"/>
          <p14:tracePt t="14565" x="2397125" y="5243513"/>
          <p14:tracePt t="14571" x="2303463" y="5200650"/>
          <p14:tracePt t="14582" x="1751013" y="4929188"/>
          <p14:tracePt t="14591" x="1249363" y="4724400"/>
          <p14:tracePt t="14597" x="798513" y="4452938"/>
          <p14:tracePt t="14605" x="374650" y="4232275"/>
          <p14:tracePt t="14613" x="280988" y="4189413"/>
          <p14:tracePt t="15471" x="42863" y="1903413"/>
          <p14:tracePt t="15475" x="58738" y="1903413"/>
          <p14:tracePt t="15485" x="85725" y="1903413"/>
          <p14:tracePt t="15498" x="101600" y="1911350"/>
          <p14:tracePt t="15773" x="101600" y="1920875"/>
          <p14:tracePt t="15873" x="101600" y="1938338"/>
          <p14:tracePt t="15880" x="101600" y="1946275"/>
          <p14:tracePt t="15889" x="101600" y="1971675"/>
          <p14:tracePt t="15893" x="101600" y="1989138"/>
          <p14:tracePt t="15903" x="101600" y="2039938"/>
          <p14:tracePt t="15916" x="101600" y="2082800"/>
          <p14:tracePt t="15919" x="101600" y="2124075"/>
          <p14:tracePt t="15931" x="101600" y="2166938"/>
          <p14:tracePt t="15935" x="101600" y="2227263"/>
          <p14:tracePt t="15948" x="101600" y="2311400"/>
          <p14:tracePt t="15955" x="85725" y="2371725"/>
          <p14:tracePt t="15960" x="76200" y="2405063"/>
          <p14:tracePt t="15970" x="76200" y="2489200"/>
          <p14:tracePt t="15977" x="76200" y="2506663"/>
          <p14:tracePt t="15985" x="58738" y="2574925"/>
          <p14:tracePt t="15997" x="58738" y="2592388"/>
          <p14:tracePt t="15999" x="58738" y="2633663"/>
          <p14:tracePt t="16009" x="58738" y="2660650"/>
          <p14:tracePt t="16015" x="58738" y="2676525"/>
          <p14:tracePt t="16025" x="50800" y="2711450"/>
          <p14:tracePt t="16035" x="42863" y="2727325"/>
          <p14:tracePt t="16041" x="33338" y="2770188"/>
          <p14:tracePt t="16051" x="33338" y="2795588"/>
          <p14:tracePt t="16055" x="33338" y="2805113"/>
          <p14:tracePt t="16065" x="33338" y="2863850"/>
          <p14:tracePt t="16075" x="33338" y="2881313"/>
          <p14:tracePt t="16082" x="33338" y="2922588"/>
          <p14:tracePt t="16091" x="25400" y="2949575"/>
          <p14:tracePt t="16098" x="25400" y="2982913"/>
          <p14:tracePt t="16105" x="25400" y="3008313"/>
          <p14:tracePt t="16116" x="25400" y="3025775"/>
          <p14:tracePt t="16121" x="25400" y="3059113"/>
          <p14:tracePt t="16132" x="17463" y="3084513"/>
          <p14:tracePt t="16141" x="0" y="3127375"/>
          <p14:tracePt t="16162" x="0" y="3135313"/>
          <p14:tracePt t="16171" x="0" y="3160713"/>
          <p14:tracePt t="16535" x="7938" y="4521200"/>
          <p14:tracePt t="16539" x="7938" y="4529138"/>
          <p14:tracePt t="16550" x="17463" y="4572000"/>
          <p14:tracePt t="16559" x="25400" y="4589463"/>
          <p14:tracePt t="16565" x="25400" y="4614863"/>
          <p14:tracePt t="16577" x="25400" y="4622800"/>
          <p14:tracePt t="16581" x="25400" y="4630738"/>
          <p14:tracePt t="16589" x="25400" y="4640263"/>
          <p14:tracePt t="16603" x="25400" y="4648200"/>
          <p14:tracePt t="16605" x="25400" y="4665663"/>
          <p14:tracePt t="16615" x="25400" y="4683125"/>
          <p14:tracePt t="16626" x="33338" y="4691063"/>
          <p14:tracePt t="16632" x="33338" y="4699000"/>
          <p14:tracePt t="16641" x="33338" y="4716463"/>
          <p14:tracePt t="16647" x="33338" y="4724400"/>
          <p14:tracePt t="16655" x="33338" y="4741863"/>
          <p14:tracePt t="16671" x="33338" y="4767263"/>
          <p14:tracePt t="16681" x="33338" y="4775200"/>
          <p14:tracePt t="16685" x="33338" y="4792663"/>
          <p14:tracePt t="16698" x="33338" y="4818063"/>
          <p14:tracePt t="16705" x="33338" y="4835525"/>
          <p14:tracePt t="16723" x="33338" y="4868863"/>
          <p14:tracePt t="16730" x="33338" y="4894263"/>
          <p14:tracePt t="16737" x="33338" y="4919663"/>
          <p14:tracePt t="16741" x="33338" y="4929188"/>
          <p14:tracePt t="16752" x="42863" y="4979988"/>
          <p14:tracePt t="16763" x="58738" y="5038725"/>
          <p14:tracePt t="16767" x="76200" y="5064125"/>
          <p14:tracePt t="16780" x="85725" y="5106988"/>
          <p14:tracePt t="16787" x="119063" y="5141913"/>
          <p14:tracePt t="16791" x="119063" y="5157788"/>
          <p14:tracePt t="16802" x="119063" y="5183188"/>
          <p14:tracePt t="16807" x="136525" y="5218113"/>
          <p14:tracePt t="16818" x="136525" y="5235575"/>
          <p14:tracePt t="16821" x="144463" y="5243513"/>
          <p14:tracePt t="16833" x="144463" y="5260975"/>
          <p14:tracePt t="16848" x="144463" y="5268913"/>
          <p14:tracePt t="16857" x="144463" y="5276850"/>
          <p14:tracePt t="16881" x="144463" y="5302250"/>
          <p14:tracePt t="16885" x="144463" y="5311775"/>
          <p14:tracePt t="16890" x="152400" y="5327650"/>
          <p14:tracePt t="16899" x="152400" y="5337175"/>
          <p14:tracePt t="16903" x="152400" y="5362575"/>
          <p14:tracePt t="16915" x="169863" y="5387975"/>
          <p14:tracePt t="16919" x="169863" y="5395913"/>
          <p14:tracePt t="16931" x="169863" y="5421313"/>
          <p14:tracePt t="16940" x="177800" y="5446713"/>
          <p14:tracePt t="16948" x="177800" y="5456238"/>
          <p14:tracePt t="16955" x="177800" y="5489575"/>
          <p14:tracePt t="16960" x="187325" y="5497513"/>
          <p14:tracePt t="16969" x="187325" y="5532438"/>
          <p14:tracePt t="16981" x="187325" y="5557838"/>
          <p14:tracePt t="16985" x="187325" y="5565775"/>
          <p14:tracePt t="16997" x="187325" y="5591175"/>
          <p14:tracePt t="17006" x="187325" y="5616575"/>
          <p14:tracePt t="17009" x="187325" y="5626100"/>
          <p14:tracePt t="17025" x="187325" y="5634038"/>
          <p14:tracePt t="17035" x="187325" y="5641975"/>
          <p14:tracePt t="17050" x="187325" y="5651500"/>
          <p14:tracePt t="17064" x="187325" y="5659438"/>
          <p14:tracePt t="17065" x="187325" y="5668963"/>
          <p14:tracePt t="17075" x="187325" y="5702300"/>
          <p14:tracePt t="17081" x="187325" y="5710238"/>
          <p14:tracePt t="17092" x="187325" y="5745163"/>
          <p14:tracePt t="17103" x="187325" y="5770563"/>
          <p14:tracePt t="17105" x="187325" y="5788025"/>
          <p14:tracePt t="17115" x="177800" y="5829300"/>
          <p14:tracePt t="17121" x="169863" y="5829300"/>
          <p14:tracePt t="17132" x="161925" y="5864225"/>
          <p14:tracePt t="17141" x="161925" y="5880100"/>
          <p14:tracePt t="17147" x="144463" y="5905500"/>
          <p14:tracePt t="17157" x="136525" y="5915025"/>
          <p14:tracePt t="17164" x="136525" y="5922963"/>
          <p14:tracePt t="17171" x="127000" y="5940425"/>
          <p14:tracePt t="17443" x="127000" y="5922963"/>
          <p14:tracePt t="17453" x="127000" y="5897563"/>
          <p14:tracePt t="17459" x="127000" y="5872163"/>
          <p14:tracePt t="17469" x="127000" y="5838825"/>
          <p14:tracePt t="17480" x="127000" y="5795963"/>
          <p14:tracePt t="17485" x="127000" y="5761038"/>
          <p14:tracePt t="17493" x="127000" y="5719763"/>
          <p14:tracePt t="17499" x="127000" y="5694363"/>
          <p14:tracePt t="17509" x="152400" y="5540375"/>
          <p14:tracePt t="17520" x="152400" y="5395913"/>
          <p14:tracePt t="17525" x="152400" y="5327650"/>
          <p14:tracePt t="17535" x="161925" y="5243513"/>
          <p14:tracePt t="17539" x="161925" y="5192713"/>
          <p14:tracePt t="17550" x="177800" y="4979988"/>
          <p14:tracePt t="17560" x="177800" y="4868863"/>
          <p14:tracePt t="17565" x="177800" y="4767263"/>
          <p14:tracePt t="17576" x="177800" y="4665663"/>
          <p14:tracePt t="17581" x="177800" y="4630738"/>
          <p14:tracePt t="17591" x="177800" y="4486275"/>
          <p14:tracePt t="17601" x="177800" y="4376738"/>
          <p14:tracePt t="17605" x="177800" y="4275138"/>
          <p14:tracePt t="17616" x="177800" y="4164013"/>
          <p14:tracePt t="17619" x="177800" y="4130675"/>
          <p14:tracePt t="17632" x="177800" y="3994150"/>
          <p14:tracePt t="17641" x="177800" y="3935413"/>
          <p14:tracePt t="17648" x="177800" y="3841750"/>
          <p14:tracePt t="17655" x="161925" y="3748088"/>
          <p14:tracePt t="17664" x="161925" y="3730625"/>
          <p14:tracePt t="17671" x="152400" y="3629025"/>
          <p14:tracePt t="17683" x="152400" y="3568700"/>
          <p14:tracePt t="17685" x="152400" y="3509963"/>
          <p14:tracePt t="17697" x="152400" y="3467100"/>
          <p14:tracePt t="17714" x="152400" y="3424238"/>
          <p14:tracePt t="17721" x="152400" y="3382963"/>
          <p14:tracePt t="17727" x="152400" y="3355975"/>
          <p14:tracePt t="17736" x="152400" y="3305175"/>
          <p14:tracePt t="17741" x="152400" y="3289300"/>
          <p14:tracePt t="17752" x="144463" y="3228975"/>
          <p14:tracePt t="17765" x="144463" y="3178175"/>
          <p14:tracePt t="17767" x="111125" y="3109913"/>
          <p14:tracePt t="17781" x="101600" y="3051175"/>
          <p14:tracePt t="17782" x="101600" y="3025775"/>
          <p14:tracePt t="17791" x="101600" y="2957513"/>
          <p14:tracePt t="17801" x="101600" y="2922588"/>
          <p14:tracePt t="17807" x="101600" y="2871788"/>
          <p14:tracePt t="17817" x="101600" y="2830513"/>
          <p14:tracePt t="17821" x="101600" y="2805113"/>
          <p14:tracePt t="17831" x="101600" y="2719388"/>
          <p14:tracePt t="17841" x="101600" y="2633663"/>
          <p14:tracePt t="17847" x="101600" y="2592388"/>
          <p14:tracePt t="17857" x="101600" y="2516188"/>
          <p14:tracePt t="17864" x="101600" y="2473325"/>
          <p14:tracePt t="17873" x="101600" y="2413000"/>
          <p14:tracePt t="17884" x="101600" y="2362200"/>
          <p14:tracePt t="17887" x="101600" y="2311400"/>
          <p14:tracePt t="17898" x="101600" y="2293938"/>
          <p14:tracePt t="17903" x="101600" y="2268538"/>
          <p14:tracePt t="17915" x="101600" y="2192338"/>
          <p14:tracePt t="17923" x="101600" y="2149475"/>
          <p14:tracePt t="17932" x="101600" y="2116138"/>
          <p14:tracePt t="17938" x="101600" y="2047875"/>
          <p14:tracePt t="17953" x="111125" y="1979613"/>
          <p14:tracePt t="17964" x="111125" y="1954213"/>
          <p14:tracePt t="17967" x="119063" y="1920875"/>
          <p14:tracePt t="17980" x="127000" y="1920875"/>
          <p14:tracePt t="17984" x="136525" y="1903413"/>
          <p14:tracePt t="17995" x="136525" y="1885950"/>
          <p14:tracePt t="18019" x="136525" y="1870075"/>
          <p14:tracePt t="18032" x="136525" y="1852613"/>
          <p14:tracePt t="18043" x="144463" y="1835150"/>
          <p14:tracePt t="18049" x="144463" y="1827213"/>
          <p14:tracePt t="18060" x="152400" y="1809750"/>
          <p14:tracePt t="18069" x="161925" y="1793875"/>
          <p14:tracePt t="18151" x="169863" y="1793875"/>
          <p14:tracePt t="18159" x="169863" y="1809750"/>
          <p14:tracePt t="18165" x="169863" y="1819275"/>
          <p14:tracePt t="18169" x="169863" y="1885950"/>
          <p14:tracePt t="18182" x="169863" y="1946275"/>
          <p14:tracePt t="18186" x="169863" y="1979613"/>
          <p14:tracePt t="18197" x="169863" y="2108200"/>
          <p14:tracePt t="18205" x="169863" y="2192338"/>
          <p14:tracePt t="18214" x="169863" y="2278063"/>
          <p14:tracePt t="18221" x="169863" y="2362200"/>
          <p14:tracePt t="18226" x="169863" y="2397125"/>
          <p14:tracePt t="18235" x="169863" y="2532063"/>
          <p14:tracePt t="18247" x="169863" y="2600325"/>
          <p14:tracePt t="18251" x="169863" y="2719388"/>
          <p14:tracePt t="18266" x="169863" y="2863850"/>
          <p14:tracePt t="18275" x="169863" y="3051175"/>
          <p14:tracePt t="18285" x="203200" y="3195638"/>
          <p14:tracePt t="18292" x="203200" y="3348038"/>
          <p14:tracePt t="18301" x="230188" y="3492500"/>
          <p14:tracePt t="18305" x="230188" y="3552825"/>
          <p14:tracePt t="18315" x="271463" y="3773488"/>
          <p14:tracePt t="18330" x="288925" y="3892550"/>
          <p14:tracePt t="18331" x="288925" y="3976688"/>
          <p14:tracePt t="18342" x="288925" y="4044950"/>
          <p14:tracePt t="18349" x="288925" y="4070350"/>
          <p14:tracePt t="18357" x="288925" y="4164013"/>
          <p14:tracePt t="18367" x="288925" y="4224338"/>
          <p14:tracePt t="18372" x="288925" y="4283075"/>
          <p14:tracePt t="18382" x="288925" y="4325938"/>
          <p14:tracePt t="18387" x="288925" y="4359275"/>
          <p14:tracePt t="18401" x="288925" y="4470400"/>
          <p14:tracePt t="18407" x="314325" y="4589463"/>
          <p14:tracePt t="18414" x="322263" y="4683125"/>
          <p14:tracePt t="18421" x="357188" y="4784725"/>
          <p14:tracePt t="18432" x="374650" y="4810125"/>
          <p14:tracePt t="18437" x="425450" y="4997450"/>
          <p14:tracePt t="18447" x="466725" y="5081588"/>
          <p14:tracePt t="18454" x="476250" y="5157788"/>
          <p14:tracePt t="18464" x="501650" y="5218113"/>
          <p14:tracePt t="18467" x="519113" y="5268913"/>
          <p14:tracePt t="18480" x="544513" y="5370513"/>
          <p14:tracePt t="18487" x="560388" y="5405438"/>
          <p14:tracePt t="18493" x="569913" y="5446713"/>
          <p14:tracePt t="18503" x="577850" y="5524500"/>
          <p14:tracePt t="18509" x="585788" y="5524500"/>
          <p14:tracePt t="18517" x="620713" y="5600700"/>
          <p14:tracePt t="18531" x="620713" y="5626100"/>
          <p14:tracePt t="18534" x="620713" y="5651500"/>
          <p14:tracePt t="18543" x="628650" y="5684838"/>
          <p14:tracePt t="18548" x="628650" y="5694363"/>
          <p14:tracePt t="18559" x="628650" y="5719763"/>
          <p14:tracePt t="18569" x="628650" y="5727700"/>
          <p14:tracePt t="18573" x="628650" y="5753100"/>
          <p14:tracePt t="18584" x="620713" y="5770563"/>
          <p14:tracePt t="18589" x="611188" y="5788025"/>
          <p14:tracePt t="18600" x="603250" y="5803900"/>
          <p14:tracePt t="18610" x="603250" y="5813425"/>
          <p14:tracePt t="18615" x="603250" y="5821363"/>
          <p14:tracePt t="18623" x="595313" y="5829300"/>
          <p14:tracePt t="18643" x="585788" y="5838825"/>
          <p14:tracePt t="18654" x="585788" y="5846763"/>
          <p14:tracePt t="18675" x="585788" y="5864225"/>
          <p14:tracePt t="18685" x="577850" y="5880100"/>
          <p14:tracePt t="18698" x="569913" y="5897563"/>
          <p14:tracePt t="18711" x="569913" y="5905500"/>
          <p14:tracePt t="18720" x="552450" y="5940425"/>
          <p14:tracePt t="18735" x="544513" y="5957888"/>
          <p14:tracePt t="18748" x="544513" y="5965825"/>
          <p14:tracePt t="18755" x="534988" y="5965825"/>
          <p14:tracePt t="18891" x="527050" y="5940425"/>
          <p14:tracePt t="18896" x="527050" y="5880100"/>
          <p14:tracePt t="18908" x="527050" y="5753100"/>
          <p14:tracePt t="18914" x="534988" y="5719763"/>
          <p14:tracePt t="18921" x="636588" y="5362575"/>
          <p14:tracePt t="18932" x="722313" y="5073650"/>
          <p14:tracePt t="18937" x="739775" y="4775200"/>
          <p14:tracePt t="18947" x="755650" y="4478338"/>
          <p14:tracePt t="18951" x="755650" y="4384675"/>
          <p14:tracePt t="18965" x="781050" y="3951288"/>
          <p14:tracePt t="18971" x="781050" y="3722688"/>
          <p14:tracePt t="18980" x="781050" y="3578225"/>
          <p14:tracePt t="18987" x="808038" y="3398838"/>
          <p14:tracePt t="18992" x="823913" y="3322638"/>
          <p14:tracePt t="19002" x="849313" y="3016250"/>
          <p14:tracePt t="19014" x="900113" y="2871788"/>
          <p14:tracePt t="19018" x="935038" y="2752725"/>
          <p14:tracePt t="19031" x="968375" y="2633663"/>
          <p14:tracePt t="19033" x="993775" y="2574925"/>
          <p14:tracePt t="19043" x="1062038" y="2362200"/>
          <p14:tracePt t="19055" x="1122363" y="2159000"/>
          <p14:tracePt t="19057" x="1163638" y="1963738"/>
          <p14:tracePt t="19068" x="1189038" y="1776413"/>
          <p14:tracePt t="19073" x="1198563" y="1690688"/>
          <p14:tracePt t="19083" x="1231900" y="1444625"/>
          <p14:tracePt t="19093" x="1231900" y="1333500"/>
          <p14:tracePt t="19101" x="1241425" y="1282700"/>
          <p14:tracePt t="19107" x="1241425" y="1241425"/>
          <p14:tracePt t="19115" x="1241425" y="1223963"/>
          <p14:tracePt t="19123" x="1241425" y="1155700"/>
          <p14:tracePt t="19134" x="1241425" y="1087438"/>
          <p14:tracePt t="19139" x="1241425" y="1054100"/>
          <p14:tracePt t="19150" x="1249363" y="1011238"/>
          <p14:tracePt t="19153" x="1249363" y="985838"/>
          <p14:tracePt t="19164" x="1249363" y="942975"/>
          <p14:tracePt t="19174" x="1249363" y="935038"/>
          <p14:tracePt t="19224" x="1249363" y="917575"/>
          <p14:tracePt t="19251" x="1241425" y="909638"/>
          <p14:tracePt t="19289" x="1231900" y="909638"/>
          <p14:tracePt t="19426" x="1216025" y="909638"/>
          <p14:tracePt t="19431" x="1206500" y="909638"/>
          <p14:tracePt t="19446" x="1206500" y="917575"/>
          <p14:tracePt t="19463" x="1206500" y="952500"/>
          <p14:tracePt t="19478" x="1216025" y="960438"/>
          <p14:tracePt t="19488" x="1231900" y="977900"/>
          <p14:tracePt t="19497" x="1241425" y="993775"/>
          <p14:tracePt t="19501" x="1266825" y="1028700"/>
          <p14:tracePt t="19514" x="1282700" y="1044575"/>
          <p14:tracePt t="19518" x="1292225" y="1054100"/>
          <p14:tracePt t="19530" x="1343025" y="1096963"/>
          <p14:tracePt t="19538" x="1350963" y="1104900"/>
          <p14:tracePt t="19551" x="1360488" y="1104900"/>
          <p14:tracePt t="19613" x="1368425" y="1104900"/>
          <p14:tracePt t="19618" x="1376363" y="1104900"/>
          <p14:tracePt t="19623" x="1376363" y="1096963"/>
          <p14:tracePt t="19633" x="1385888" y="1079500"/>
          <p14:tracePt t="19733" x="1393825" y="1069975"/>
          <p14:tracePt t="19744" x="1401763" y="1069975"/>
          <p14:tracePt t="19753" x="1419225" y="1096963"/>
          <p14:tracePt t="19760" x="1444625" y="1112838"/>
          <p14:tracePt t="19769" x="1538288" y="1181100"/>
          <p14:tracePt t="19781" x="1614488" y="1216025"/>
          <p14:tracePt t="19784" x="1733550" y="1249363"/>
          <p14:tracePt t="19793" x="1793875" y="1292225"/>
          <p14:tracePt t="19799" x="1827213" y="1308100"/>
          <p14:tracePt t="19809" x="1860550" y="1317625"/>
          <p14:tracePt t="19819" x="1878013" y="1317625"/>
          <p14:tracePt t="19836" x="1885950" y="1317625"/>
          <p14:tracePt t="19895" x="1895475" y="1317625"/>
          <p14:tracePt t="19899" x="1903413" y="1317625"/>
          <p14:tracePt t="20621" x="1911350" y="1317625"/>
          <p14:tracePt t="20658" x="1920875" y="1317625"/>
          <p14:tracePt t="20679" x="1928813" y="1317625"/>
          <p14:tracePt t="20687" x="1954213" y="1317625"/>
          <p14:tracePt t="20701" x="1971675" y="1317625"/>
          <p14:tracePt t="20721" x="1979613" y="1317625"/>
          <p14:tracePt t="20837" x="1989138" y="1317625"/>
          <p14:tracePt t="20844" x="1997075" y="1317625"/>
          <p14:tracePt t="20848" x="2005013" y="1317625"/>
          <p14:tracePt t="20859" x="2014538" y="1317625"/>
          <p14:tracePt t="20910" x="2030413" y="1317625"/>
          <p14:tracePt t="20919" x="2039938" y="1317625"/>
          <p14:tracePt t="20924" x="2055813" y="1317625"/>
          <p14:tracePt t="20931" x="2082800" y="1317625"/>
          <p14:tracePt t="20939" x="2090738" y="1317625"/>
          <p14:tracePt t="20953" x="2108200" y="1317625"/>
          <p14:tracePt t="20966" x="2116138" y="1317625"/>
          <p14:tracePt t="21019" x="2124075" y="1317625"/>
          <p14:tracePt t="21030" x="2133600" y="1317625"/>
          <p14:tracePt t="21036" x="2141538" y="1317625"/>
          <p14:tracePt t="21066" x="2166938" y="1317625"/>
          <p14:tracePt t="21075" x="2184400" y="1325563"/>
          <p14:tracePt t="21085" x="2209800" y="1325563"/>
          <p14:tracePt t="21091" x="2235200" y="1325563"/>
          <p14:tracePt t="21101" x="2243138" y="1333500"/>
          <p14:tracePt t="21105" x="2252663" y="1333500"/>
          <p14:tracePt t="21116" x="2260600" y="1333500"/>
          <p14:tracePt t="21126" x="2268538" y="1333500"/>
          <p14:tracePt t="21132" x="2286000" y="1333500"/>
          <p14:tracePt t="21142" x="2303463" y="1333500"/>
          <p14:tracePt t="21155" x="2319338" y="1333500"/>
          <p14:tracePt t="21171" x="2328863" y="1333500"/>
          <p14:tracePt t="21182" x="2336800" y="1333500"/>
          <p14:tracePt t="21198" x="2344738" y="1333500"/>
          <p14:tracePt t="21222" x="2354263" y="1333500"/>
          <p14:tracePt t="21291" x="2371725" y="1333500"/>
          <p14:tracePt t="21301" x="2379663" y="1350963"/>
          <p14:tracePt t="21307" x="2397125" y="1350963"/>
          <p14:tracePt t="21317" x="2463800" y="1368425"/>
          <p14:tracePt t="21331" x="2506663" y="1376363"/>
          <p14:tracePt t="21333" x="2582863" y="1376363"/>
          <p14:tracePt t="21347" x="2625725" y="1393825"/>
          <p14:tracePt t="21348" x="2633663" y="1393825"/>
          <p14:tracePt t="21358" x="2668588" y="1401763"/>
          <p14:tracePt t="21368" x="2676525" y="1401763"/>
          <p14:tracePt t="21373" x="2686050" y="1401763"/>
          <p14:tracePt t="21383" x="2701925" y="1401763"/>
          <p14:tracePt t="21397" x="2711450" y="1401763"/>
          <p14:tracePt t="21403" x="2719388" y="1401763"/>
          <p14:tracePt t="21479" x="2752725" y="1401763"/>
          <p14:tracePt t="21489" x="2770188" y="1411288"/>
          <p14:tracePt t="21494" x="2787650" y="1411288"/>
          <p14:tracePt t="21504" x="2820988" y="1411288"/>
          <p14:tracePt t="21519" x="2846388" y="1411288"/>
          <p14:tracePt t="21532" x="2871788" y="1411288"/>
          <p14:tracePt t="21534" x="2881313" y="1411288"/>
          <p14:tracePt t="21548" x="2889250" y="1411288"/>
          <p14:tracePt t="21549" x="2897188" y="1411288"/>
          <p14:tracePt t="21559" x="2922588" y="1411288"/>
          <p14:tracePt t="21569" x="2949575" y="1411288"/>
          <p14:tracePt t="21575" x="2957513" y="1411288"/>
          <p14:tracePt t="21589" x="2965450" y="1411288"/>
          <p14:tracePt t="21600" x="2974975" y="1411288"/>
          <p14:tracePt t="21616" x="2990850" y="1411288"/>
          <p14:tracePt t="21626" x="3000375" y="1411288"/>
          <p14:tracePt t="21631" x="3008313" y="1411288"/>
          <p14:tracePt t="21639" x="3025775" y="1411288"/>
          <p14:tracePt t="21649" x="3059113" y="1411288"/>
          <p14:tracePt t="21655" x="3067050" y="1411288"/>
          <p14:tracePt t="21666" x="3094038" y="1411288"/>
          <p14:tracePt t="21671" x="3109913" y="1411288"/>
          <p14:tracePt t="21681" x="3135313" y="1411288"/>
          <p14:tracePt t="21691" x="3144838" y="1411288"/>
          <p14:tracePt t="21698" x="3160713" y="1411288"/>
          <p14:tracePt t="21705" x="3178175" y="1411288"/>
          <p14:tracePt t="21714" x="3186113" y="1411288"/>
          <p14:tracePt t="21721" x="3195638" y="1411288"/>
          <p14:tracePt t="21731" x="3211513" y="1411288"/>
          <p14:tracePt t="21735" x="3221038" y="1411288"/>
          <p14:tracePt t="21748" x="3238500" y="1411288"/>
          <p14:tracePt t="21756" x="3246438" y="1411288"/>
          <p14:tracePt t="21771" x="3263900" y="1411288"/>
          <p14:tracePt t="21781" x="3279775" y="1411288"/>
          <p14:tracePt t="21788" x="3289300" y="1411288"/>
          <p14:tracePt t="21792" x="3297238" y="1411288"/>
          <p14:tracePt t="21802" x="3314700" y="1411288"/>
          <p14:tracePt t="21814" x="3348038" y="1411288"/>
          <p14:tracePt t="21818" x="3382963" y="1411288"/>
          <p14:tracePt t="21833" x="3416300" y="1411288"/>
          <p14:tracePt t="21841" x="3467100" y="1411288"/>
          <p14:tracePt t="21851" x="3492500" y="1411288"/>
          <p14:tracePt t="21858" x="3517900" y="1411288"/>
          <p14:tracePt t="21867" x="3527425" y="1411288"/>
          <p14:tracePt t="21883" x="3552825" y="1411288"/>
          <p14:tracePt t="21903" x="3560763" y="1411288"/>
          <p14:tracePt t="21918" x="3578225" y="1411288"/>
          <p14:tracePt t="21934" x="3586163" y="1411288"/>
          <p14:tracePt t="21937" x="3603625" y="1411288"/>
          <p14:tracePt t="21949" x="3611563" y="1401763"/>
          <p14:tracePt t="21957" x="3636963" y="1401763"/>
          <p14:tracePt t="21964" x="3654425" y="1401763"/>
          <p14:tracePt t="21973" x="3687763" y="1385888"/>
          <p14:tracePt t="21980" x="3705225" y="1368425"/>
          <p14:tracePt t="21987" x="3738563" y="1368425"/>
          <p14:tracePt t="21999" x="3748088" y="1368425"/>
          <p14:tracePt t="22004" x="3781425" y="1360488"/>
          <p14:tracePt t="22014" x="3816350" y="1360488"/>
          <p14:tracePt t="22019" x="3824288" y="1350963"/>
          <p14:tracePt t="22054" x="3832225" y="1350963"/>
          <p14:tracePt t="22059" x="3841750" y="1350963"/>
          <p14:tracePt t="22069" x="3849688" y="1350963"/>
          <p14:tracePt t="22073" x="3857625" y="1350963"/>
          <p14:tracePt t="22083" x="3883025" y="1343025"/>
          <p14:tracePt t="22098" x="3925888" y="1343025"/>
          <p14:tracePt t="22101" x="3943350" y="1343025"/>
          <p14:tracePt t="22110" x="3960813" y="1333500"/>
          <p14:tracePt t="22114" x="3968750" y="1333500"/>
          <p14:tracePt t="22123" x="3986213" y="1333500"/>
          <p14:tracePt t="22135" x="3994150" y="1333500"/>
          <p14:tracePt t="22139" x="4011613" y="1333500"/>
          <p14:tracePt t="22149" x="4019550" y="1333500"/>
          <p14:tracePt t="22159" x="4037013" y="1333500"/>
          <p14:tracePt t="22169" x="4044950" y="1325563"/>
          <p14:tracePt t="22538" x="4037013" y="1325563"/>
          <p14:tracePt t="22554" x="4019550" y="1325563"/>
          <p14:tracePt t="22567" x="4002088" y="1325563"/>
          <p14:tracePt t="22574" x="3994150" y="1325563"/>
          <p14:tracePt t="22584" x="3986213" y="1325563"/>
          <p14:tracePt t="22595" x="3968750" y="1325563"/>
          <p14:tracePt t="22602" x="3960813" y="1325563"/>
          <p14:tracePt t="22612" x="3951288" y="1325563"/>
          <p14:tracePt t="22620" x="3925888" y="1325563"/>
          <p14:tracePt t="22634" x="3917950" y="1325563"/>
          <p14:tracePt t="22640" x="3892550" y="1325563"/>
          <p14:tracePt t="22654" x="3875088" y="1325563"/>
          <p14:tracePt t="22666" x="3857625" y="1325563"/>
          <p14:tracePt t="22674" x="3832225" y="1325563"/>
          <p14:tracePt t="22682" x="3798888" y="1325563"/>
          <p14:tracePt t="22690" x="3773488" y="1325563"/>
          <p14:tracePt t="22700" x="3756025" y="1325563"/>
          <p14:tracePt t="22706" x="3697288" y="1325563"/>
          <p14:tracePt t="22716" x="3646488" y="1325563"/>
          <p14:tracePt t="22720" x="3603625" y="1325563"/>
          <p14:tracePt t="22735" x="3527425" y="1325563"/>
          <p14:tracePt t="22749" x="3433763" y="1325563"/>
          <p14:tracePt t="22757" x="3390900" y="1325563"/>
          <p14:tracePt t="22760" x="3330575" y="1325563"/>
          <p14:tracePt t="22770" x="3289300" y="1325563"/>
          <p14:tracePt t="22776" x="3271838" y="1325563"/>
          <p14:tracePt t="22786" x="3178175" y="1325563"/>
          <p14:tracePt t="22800" x="3119438" y="1325563"/>
          <p14:tracePt t="22811" x="3084513" y="1325563"/>
          <p14:tracePt t="22817" x="3067050" y="1325563"/>
          <p14:tracePt t="22826" x="3025775" y="1325563"/>
          <p14:tracePt t="22833" x="3016250" y="1325563"/>
          <p14:tracePt t="22842" x="2982913" y="1325563"/>
          <p14:tracePt t="22852" x="2965450" y="1325563"/>
          <p14:tracePt t="22858" x="2940050" y="1325563"/>
          <p14:tracePt t="22868" x="2922588" y="1325563"/>
          <p14:tracePt t="22872" x="2897188" y="1325563"/>
          <p14:tracePt t="22884" x="2871788" y="1325563"/>
          <p14:tracePt t="22902" x="2795588" y="1325563"/>
          <p14:tracePt t="22908" x="2770188" y="1325563"/>
          <p14:tracePt t="22916" x="2752725" y="1325563"/>
          <p14:tracePt t="22922" x="2711450" y="1325563"/>
          <p14:tracePt t="22932" x="2660650" y="1325563"/>
          <p14:tracePt t="22938" x="2651125" y="1325563"/>
          <p14:tracePt t="22950" x="2625725" y="1325563"/>
          <p14:tracePt t="22954" x="2617788" y="1325563"/>
          <p14:tracePt t="22966" x="2600325" y="1325563"/>
          <p14:tracePt t="22974" x="2592388" y="1325563"/>
          <p14:tracePt t="22982" x="2574925" y="1325563"/>
          <p14:tracePt t="22988" x="2557463" y="1325563"/>
          <p14:tracePt t="22999" x="2541588" y="1325563"/>
          <p14:tracePt t="23004" x="2506663" y="1325563"/>
          <p14:tracePt t="23016" x="2463800" y="1325563"/>
          <p14:tracePt t="23018" x="2430463" y="1325563"/>
          <p14:tracePt t="23032" x="2387600" y="1325563"/>
          <p14:tracePt t="23034" x="2379663" y="1325563"/>
          <p14:tracePt t="23050" x="2319338" y="1325563"/>
          <p14:tracePt t="23054" x="2303463" y="1325563"/>
          <p14:tracePt t="23066" x="2286000" y="1333500"/>
          <p14:tracePt t="23070" x="2252663" y="1333500"/>
          <p14:tracePt t="23074" x="2235200" y="1333500"/>
          <p14:tracePt t="23084" x="2209800" y="1333500"/>
          <p14:tracePt t="23102" x="2184400" y="1333500"/>
          <p14:tracePt t="23110" x="2159000" y="1333500"/>
          <p14:tracePt t="23181" x="2141538" y="1333500"/>
          <p14:tracePt t="23200" x="2133600" y="1333500"/>
          <p14:tracePt t="23217" x="2116138" y="1333500"/>
          <p14:tracePt t="23250" x="2108200" y="1333500"/>
          <p14:tracePt t="23362" x="2098675" y="1333500"/>
          <p14:tracePt t="23367" x="2090738" y="1333500"/>
          <p14:tracePt t="23382" x="2073275" y="1333500"/>
          <p14:tracePt t="23392" x="2073275" y="1343025"/>
          <p14:tracePt t="23624" x="2090738" y="1343025"/>
          <p14:tracePt t="23640" x="2116138" y="1343025"/>
          <p14:tracePt t="23650" x="2149475" y="1343025"/>
          <p14:tracePt t="23660" x="2174875" y="1343025"/>
          <p14:tracePt t="23668" x="2209800" y="1343025"/>
          <p14:tracePt t="23673" x="2235200" y="1333500"/>
          <p14:tracePt t="23681" x="2243138" y="1333500"/>
          <p14:tracePt t="23689" x="2286000" y="1333500"/>
          <p14:tracePt t="23699" x="2311400" y="1333500"/>
          <p14:tracePt t="23703" x="2344738" y="1333500"/>
          <p14:tracePt t="23714" x="2354263" y="1333500"/>
          <p14:tracePt t="23719" x="2362200" y="1333500"/>
          <p14:tracePt t="23730" x="2387600" y="1333500"/>
          <p14:tracePt t="23740" x="2405063" y="1333500"/>
          <p14:tracePt t="23748" x="2430463" y="1333500"/>
          <p14:tracePt t="23756" x="2455863" y="1333500"/>
          <p14:tracePt t="23765" x="2481263" y="1333500"/>
          <p14:tracePt t="23769" x="2498725" y="1333500"/>
          <p14:tracePt t="23780" x="2524125" y="1333500"/>
          <p14:tracePt t="23785" x="2549525" y="1333500"/>
          <p14:tracePt t="23797" x="2574925" y="1333500"/>
          <p14:tracePt t="23799" x="2592388" y="1333500"/>
          <p14:tracePt t="23814" x="2617788" y="1333500"/>
          <p14:tracePt t="23819" x="2643188" y="1333500"/>
          <p14:tracePt t="23825" x="2668588" y="1333500"/>
          <p14:tracePt t="23836" x="2676525" y="1333500"/>
          <p14:tracePt t="23839" x="2701925" y="1333500"/>
          <p14:tracePt t="23850" x="2736850" y="1333500"/>
          <p14:tracePt t="23867" x="2795588" y="1333500"/>
          <p14:tracePt t="23876" x="2820988" y="1333500"/>
          <p14:tracePt t="23882" x="2830513" y="1333500"/>
          <p14:tracePt t="23898" x="2846388" y="1333500"/>
          <p14:tracePt t="23902" x="2863850" y="1333500"/>
          <p14:tracePt t="23931" x="2881313" y="1333500"/>
          <p14:tracePt t="23942" x="2889250" y="1333500"/>
          <p14:tracePt t="23947" x="2922588" y="1333500"/>
          <p14:tracePt t="23956" x="2949575" y="1333500"/>
          <p14:tracePt t="23968" x="2957513" y="1333500"/>
          <p14:tracePt t="23973" x="3000375" y="1333500"/>
          <p14:tracePt t="23985" x="3033713" y="1333500"/>
          <p14:tracePt t="23989" x="3076575" y="1333500"/>
          <p14:tracePt t="24000" x="3109913" y="1333500"/>
          <p14:tracePt t="24003" x="3119438" y="1333500"/>
          <p14:tracePt t="24018" x="3195638" y="1333500"/>
          <p14:tracePt t="24023" x="3238500" y="1333500"/>
          <p14:tracePt t="24035" x="3271838" y="1333500"/>
          <p14:tracePt t="24039" x="3322638" y="1333500"/>
          <p14:tracePt t="24043" x="3340100" y="1333500"/>
          <p14:tracePt t="24053" x="3382963" y="1333500"/>
          <p14:tracePt t="24069" x="3433763" y="1325563"/>
          <p14:tracePt t="24087" x="3484563" y="1325563"/>
          <p14:tracePt t="24106" x="3552825" y="1325563"/>
          <p14:tracePt t="24109" x="3568700" y="1325563"/>
          <p14:tracePt t="24121" x="3578225" y="1325563"/>
          <p14:tracePt t="24139" x="3586163" y="1325563"/>
          <p14:tracePt t="24216" x="3603625" y="1325563"/>
          <p14:tracePt t="24230" x="3636963" y="1325563"/>
          <p14:tracePt t="24240" x="3662363" y="1325563"/>
          <p14:tracePt t="24251" x="3671888" y="1325563"/>
          <p14:tracePt t="24254" x="3705225" y="1325563"/>
          <p14:tracePt t="24267" x="3730625" y="1325563"/>
          <p14:tracePt t="24283" x="3748088" y="1325563"/>
          <p14:tracePt t="24290" x="3756025" y="1325563"/>
          <p14:tracePt t="24304" x="3773488" y="1325563"/>
          <p14:tracePt t="24318" x="3781425" y="1325563"/>
          <p14:tracePt t="24326" x="3790950" y="1325563"/>
          <p14:tracePt t="24336" x="3816350" y="1325563"/>
          <p14:tracePt t="24352" x="3857625" y="1325563"/>
          <p14:tracePt t="24367" x="3867150" y="1325563"/>
          <p14:tracePt t="24370" x="3875088" y="1325563"/>
          <p14:tracePt t="26964" x="3892550" y="1325563"/>
          <p14:tracePt t="26973" x="3900488" y="1325563"/>
          <p14:tracePt t="26983" x="3917950" y="1308100"/>
          <p14:tracePt t="26999" x="3935413" y="1300163"/>
          <p14:tracePt t="27615" x="3960813" y="1300163"/>
          <p14:tracePt t="27629" x="4044950" y="1300163"/>
          <p14:tracePt t="27643" x="4105275" y="1300163"/>
          <p14:tracePt t="27654" x="4138613" y="1300163"/>
          <p14:tracePt t="27671" x="4189413" y="1300163"/>
          <p14:tracePt t="27686" x="4257675" y="1300163"/>
          <p14:tracePt t="27691" x="4291013" y="1300163"/>
          <p14:tracePt t="27703" x="4316413" y="1300163"/>
          <p14:tracePt t="27705" x="4384675" y="1300163"/>
          <p14:tracePt t="27717" x="4402138" y="1300163"/>
          <p14:tracePt t="27720" x="4427538" y="1300163"/>
          <p14:tracePt t="27733" x="4452938" y="1300163"/>
          <p14:tracePt t="27734" x="4460875" y="1300163"/>
          <p14:tracePt t="27750" x="4486275" y="1300163"/>
          <p14:tracePt t="27767" x="4521200" y="1300163"/>
          <p14:tracePt t="27770" x="4546600" y="1300163"/>
          <p14:tracePt t="27776" x="4564063" y="1300163"/>
          <p14:tracePt t="27786" x="4579938" y="1300163"/>
          <p14:tracePt t="27790" x="4589463" y="1300163"/>
          <p14:tracePt t="27800" x="4597400" y="1300163"/>
          <p14:tracePt t="27817" x="4630738" y="1300163"/>
          <p14:tracePt t="27826" x="4673600" y="1300163"/>
          <p14:tracePt t="27834" x="4683125" y="1300163"/>
          <p14:tracePt t="27840" x="4716463" y="1300163"/>
          <p14:tracePt t="27851" x="4767263" y="1300163"/>
          <p14:tracePt t="27856" x="4775200" y="1300163"/>
          <p14:tracePt t="27866" x="4802188" y="1300163"/>
          <p14:tracePt t="27886" x="4827588" y="1300163"/>
          <p14:tracePt t="27892" x="4852988" y="1292225"/>
          <p14:tracePt t="27902" x="4860925" y="1282700"/>
          <p14:tracePt t="27906" x="4911725" y="1274763"/>
          <p14:tracePt t="27922" x="4954588" y="1266825"/>
          <p14:tracePt t="27932" x="4972050" y="1266825"/>
          <p14:tracePt t="27936" x="4987925" y="1266825"/>
          <p14:tracePt t="27950" x="5022850" y="1257300"/>
          <p14:tracePt t="27953" x="5030788" y="1257300"/>
          <p14:tracePt t="27965" x="5048250" y="1257300"/>
          <p14:tracePt t="27972" x="5056188" y="1257300"/>
          <p14:tracePt t="27986" x="5064125" y="1249363"/>
          <p14:tracePt t="28002" x="5081588" y="1249363"/>
          <p14:tracePt t="28016" x="5091113" y="1249363"/>
          <p14:tracePt t="28018" x="5099050" y="1249363"/>
          <p14:tracePt t="28033" x="5149850" y="1249363"/>
          <p14:tracePt t="28042" x="5218113" y="1249363"/>
          <p14:tracePt t="28052" x="5260975" y="1249363"/>
          <p14:tracePt t="28058" x="5268913" y="1249363"/>
          <p14:tracePt t="28068" x="5302250" y="1249363"/>
          <p14:tracePt t="28072" x="5311775" y="1249363"/>
          <p14:tracePt t="28335" x="5327650" y="1249363"/>
          <p14:tracePt t="28353" x="5345113" y="1249363"/>
          <p14:tracePt t="28367" x="5362575" y="1249363"/>
          <p14:tracePt t="28391" x="5370513" y="1249363"/>
          <p14:tracePt t="28404" x="5395913" y="1249363"/>
          <p14:tracePt t="28407" x="5413375" y="1249363"/>
          <p14:tracePt t="28423" x="5430838" y="1249363"/>
          <p14:tracePt t="28432" x="5456238" y="1249363"/>
          <p14:tracePt t="28440" x="5472113" y="1249363"/>
          <p14:tracePt t="28448" x="5489575" y="1257300"/>
          <p14:tracePt t="28464" x="5507038" y="1257300"/>
          <p14:tracePt t="28471" x="5524500" y="1257300"/>
          <p14:tracePt t="28485" x="5532438" y="1257300"/>
          <p14:tracePt t="28497" x="5549900" y="1257300"/>
          <p14:tracePt t="28514" x="5591175" y="1257300"/>
          <p14:tracePt t="28515" x="5600700" y="1257300"/>
          <p14:tracePt t="28531" x="5676900" y="1257300"/>
          <p14:tracePt t="28535" x="5710238" y="1257300"/>
          <p14:tracePt t="28541" x="5719763" y="1257300"/>
          <p14:tracePt t="28551" x="5795963" y="1257300"/>
          <p14:tracePt t="28555" x="5803900" y="1257300"/>
          <p14:tracePt t="28566" x="5872163" y="1257300"/>
          <p14:tracePt t="28581" x="5905500" y="1257300"/>
          <p14:tracePt t="28582" x="5915025" y="1257300"/>
          <p14:tracePt t="28591" x="5932488" y="1257300"/>
          <p14:tracePt t="28597" x="5940425" y="1257300"/>
          <p14:tracePt t="28607" x="5957888" y="1257300"/>
          <p14:tracePt t="28617" x="5983288" y="1257300"/>
          <p14:tracePt t="28621" x="5991225" y="1257300"/>
          <p14:tracePt t="28632" x="6024563" y="1266825"/>
          <p14:tracePt t="28637" x="6042025" y="1266825"/>
          <p14:tracePt t="28648" x="6067425" y="1266825"/>
          <p14:tracePt t="28658" x="6076950" y="1266825"/>
          <p14:tracePt t="28664" x="6084888" y="1266825"/>
          <p14:tracePt t="28672" x="6102350" y="1274763"/>
          <p14:tracePt t="28682" x="6110288" y="1274763"/>
          <p14:tracePt t="28688" x="6127750" y="1274763"/>
          <p14:tracePt t="28699" x="6169025" y="1274763"/>
          <p14:tracePt t="28703" x="6186488" y="1274763"/>
          <p14:tracePt t="28715" x="6229350" y="1274763"/>
          <p14:tracePt t="28717" x="6246813" y="1274763"/>
          <p14:tracePt t="28732" x="6262688" y="1274763"/>
          <p14:tracePt t="28738" x="6297613" y="1274763"/>
          <p14:tracePt t="28748" x="6305550" y="1274763"/>
          <p14:tracePt t="28833" x="6323013" y="1274763"/>
          <p14:tracePt t="28839" x="6330950" y="1274763"/>
          <p14:tracePt t="28947" x="6338888" y="1274763"/>
          <p14:tracePt t="28962" x="6373813" y="1282700"/>
          <p14:tracePt t="28975" x="6391275" y="1282700"/>
          <p14:tracePt t="29233" x="6407150" y="1282700"/>
          <p14:tracePt t="29246" x="6416675" y="1282700"/>
          <p14:tracePt t="29405" x="6424613" y="1292225"/>
          <p14:tracePt t="29422" x="6424613" y="1300163"/>
          <p14:tracePt t="29437" x="6399213" y="1308100"/>
          <p14:tracePt t="29441" x="6381750" y="1308100"/>
          <p14:tracePt t="29457" x="6348413" y="1325563"/>
          <p14:tracePt t="29465" x="6330950" y="1333500"/>
          <p14:tracePt t="29470" x="6272213" y="1343025"/>
          <p14:tracePt t="29483" x="6221413" y="1368425"/>
          <p14:tracePt t="29485" x="6194425" y="1368425"/>
          <p14:tracePt t="29499" x="6118225" y="1368425"/>
          <p14:tracePt t="29501" x="6092825" y="1368425"/>
          <p14:tracePt t="29515" x="6042025" y="1368425"/>
          <p14:tracePt t="29520" x="6008688" y="1368425"/>
          <p14:tracePt t="29531" x="5999163" y="1368425"/>
          <p14:tracePt t="29536" x="5957888" y="1368425"/>
          <p14:tracePt t="29540" x="5940425" y="1376363"/>
          <p14:tracePt t="29550" x="5915025" y="1376363"/>
          <p14:tracePt t="29566" x="5897563" y="1376363"/>
          <p14:tracePt t="29582" x="5846763" y="1376363"/>
          <p14:tracePt t="29590" x="5803900" y="1385888"/>
          <p14:tracePt t="29601" x="5788025" y="1385888"/>
          <p14:tracePt t="29607" x="5778500" y="1385888"/>
          <p14:tracePt t="29616" x="5753100" y="1385888"/>
          <p14:tracePt t="29622" x="5727700" y="1385888"/>
          <p14:tracePt t="29632" x="5694363" y="1385888"/>
          <p14:tracePt t="29642" x="5676900" y="1385888"/>
          <p14:tracePt t="29649" x="5668963" y="1385888"/>
          <p14:tracePt t="29656" x="5641975" y="1385888"/>
          <p14:tracePt t="29665" x="5634038" y="1385888"/>
          <p14:tracePt t="29672" x="5583238" y="1385888"/>
          <p14:tracePt t="29686" x="5565775" y="1385888"/>
          <p14:tracePt t="29699" x="5540375" y="1385888"/>
          <p14:tracePt t="29702" x="5532438" y="1385888"/>
          <p14:tracePt t="29716" x="5514975" y="1385888"/>
          <p14:tracePt t="29722" x="5507038" y="1385888"/>
          <p14:tracePt t="29732" x="5497513" y="1385888"/>
          <p14:tracePt t="29738" x="5481638" y="1385888"/>
          <p14:tracePt t="29822" x="5472113" y="1393825"/>
          <p14:tracePt t="29834" x="5540375" y="1427163"/>
          <p14:tracePt t="29849" x="5641975" y="1462088"/>
          <p14:tracePt t="29866" x="5813425" y="1495425"/>
          <p14:tracePt t="29879" x="5973763" y="1520825"/>
          <p14:tracePt t="29887" x="6049963" y="1538288"/>
          <p14:tracePt t="29898" x="6076950" y="1546225"/>
          <p14:tracePt t="29903" x="6102350" y="1546225"/>
          <p14:tracePt t="29916" x="6118225" y="1546225"/>
          <p14:tracePt t="29973" x="6127750" y="1546225"/>
          <p14:tracePt t="30000" x="6135688" y="1546225"/>
          <p14:tracePt t="30010" x="6143625" y="1546225"/>
          <p14:tracePt t="30020" x="6143625" y="1538288"/>
          <p14:tracePt t="30034" x="6161088" y="1538288"/>
          <p14:tracePt t="30054" x="6169025" y="1530350"/>
          <p14:tracePt t="30090" x="6169025" y="1520825"/>
          <p14:tracePt t="30103" x="6186488" y="1520825"/>
          <p14:tracePt t="30112" x="6186488" y="1512888"/>
          <p14:tracePt t="30121" x="6262688" y="1495425"/>
          <p14:tracePt t="30134" x="6348413" y="1495425"/>
          <p14:tracePt t="30139" x="6500813" y="1495425"/>
          <p14:tracePt t="30148" x="6535738" y="1495425"/>
          <p14:tracePt t="30155" x="6696075" y="1495425"/>
          <p14:tracePt t="30165" x="6789738" y="1495425"/>
          <p14:tracePt t="30169" x="6815138" y="1495425"/>
          <p14:tracePt t="30180" x="6883400" y="1495425"/>
          <p14:tracePt t="30185" x="6916738" y="1495425"/>
          <p14:tracePt t="30196" x="6934200" y="1477963"/>
          <p14:tracePt t="30205" x="6943725" y="1477963"/>
          <p14:tracePt t="30235" x="6959600" y="1470025"/>
          <p14:tracePt t="30251" x="6985000" y="1462088"/>
          <p14:tracePt t="30261" x="7061200" y="1436688"/>
          <p14:tracePt t="30266" x="7096125" y="1436688"/>
          <p14:tracePt t="30279" x="7232650" y="1436688"/>
          <p14:tracePt t="30285" x="7324725" y="1436688"/>
          <p14:tracePt t="30292" x="7350125" y="1436688"/>
          <p14:tracePt t="30301" x="7461250" y="1436688"/>
          <p14:tracePt t="30307" x="7486650" y="1427163"/>
          <p14:tracePt t="30318" x="7554913" y="1411288"/>
          <p14:tracePt t="30535" x="7580313" y="1411288"/>
          <p14:tracePt t="30555" x="7631113" y="1401763"/>
          <p14:tracePt t="30575" x="7783513" y="1401763"/>
          <p14:tracePt t="30589" x="7800975" y="1401763"/>
          <p14:tracePt t="30715" x="7810500" y="1401763"/>
          <p14:tracePt t="31028" x="7810500" y="1393825"/>
          <p14:tracePt t="31046" x="7750175" y="1376363"/>
          <p14:tracePt t="31062" x="7691438" y="1376363"/>
          <p14:tracePt t="31072" x="7597775" y="1368425"/>
          <p14:tracePt t="31073" x="7562850" y="1368425"/>
          <p14:tracePt t="31083" x="7392988" y="1368425"/>
          <p14:tracePt t="31096" x="7308850" y="1368425"/>
          <p14:tracePt t="31097" x="7265988" y="1368425"/>
          <p14:tracePt t="31113" x="6934200" y="1368425"/>
          <p14:tracePt t="31123" x="6662738" y="1368425"/>
          <p14:tracePt t="31133" x="6518275" y="1368425"/>
          <p14:tracePt t="31139" x="6457950" y="1368425"/>
          <p14:tracePt t="31150" x="6246813" y="1368425"/>
          <p14:tracePt t="31153" x="6203950" y="1368425"/>
          <p14:tracePt t="31165" x="5991225" y="1368425"/>
          <p14:tracePt t="31174" x="5880100" y="1368425"/>
          <p14:tracePt t="31182" x="5846763" y="1368425"/>
          <p14:tracePt t="31190" x="5753100" y="1368425"/>
          <p14:tracePt t="31198" x="5745163" y="1368425"/>
          <p14:tracePt t="31204" x="5676900" y="1368425"/>
          <p14:tracePt t="31216" x="5651500" y="1368425"/>
          <p14:tracePt t="31219" x="5641975" y="1368425"/>
          <p14:tracePt t="31230" x="5608638" y="1376363"/>
          <p14:tracePt t="31240" x="5600700" y="1376363"/>
          <p14:tracePt t="31250" x="5583238" y="1376363"/>
          <p14:tracePt t="31286" x="5575300" y="1376363"/>
          <p14:tracePt t="31296" x="5565775" y="1376363"/>
          <p14:tracePt t="31304" x="5557838" y="1376363"/>
          <p14:tracePt t="31313" x="5532438" y="1376363"/>
          <p14:tracePt t="31315" x="5524500" y="1376363"/>
          <p14:tracePt t="31329" x="5456238" y="1376363"/>
          <p14:tracePt t="31336" x="5421313" y="1376363"/>
          <p14:tracePt t="31339" x="5413375" y="1376363"/>
          <p14:tracePt t="31352" x="5345113" y="1376363"/>
          <p14:tracePt t="31355" x="5337175" y="1376363"/>
          <p14:tracePt t="31365" x="5268913" y="1376363"/>
          <p14:tracePt t="31380" x="5235575" y="1376363"/>
          <p14:tracePt t="31381" x="5226050" y="1376363"/>
          <p14:tracePt t="31392" x="5192713" y="1376363"/>
          <p14:tracePt t="31397" x="5167313" y="1376363"/>
          <p14:tracePt t="31405" x="5141913" y="1376363"/>
          <p14:tracePt t="31533" x="5124450" y="1376363"/>
          <p14:tracePt t="31554" x="5116513" y="1376363"/>
          <p14:tracePt t="31572" x="5106988" y="1376363"/>
          <p14:tracePt t="32122" x="5132388" y="1368425"/>
          <p14:tracePt t="32143" x="5243513" y="1343025"/>
          <p14:tracePt t="32152" x="5319713" y="1333500"/>
          <p14:tracePt t="32158" x="5380038" y="1333500"/>
          <p14:tracePt t="32165" x="5387975" y="1333500"/>
          <p14:tracePt t="32174" x="5481638" y="1333500"/>
          <p14:tracePt t="32182" x="5514975" y="1325563"/>
          <p14:tracePt t="32188" x="5565775" y="1325563"/>
          <p14:tracePt t="32199" x="5600700" y="1317625"/>
          <p14:tracePt t="32204" x="5616575" y="1317625"/>
          <p14:tracePt t="32215" x="5684838" y="1308100"/>
          <p14:tracePt t="32232" x="5719763" y="1308100"/>
          <p14:tracePt t="32238" x="5727700" y="1308100"/>
          <p14:tracePt t="32248" x="5745163" y="1300163"/>
          <p14:tracePt t="32254" x="5795963" y="1292225"/>
          <p14:tracePt t="32259" x="5803900" y="1292225"/>
          <p14:tracePt t="32270" x="5854700" y="1282700"/>
          <p14:tracePt t="32281" x="5889625" y="1282700"/>
          <p14:tracePt t="32284" x="5897563" y="1282700"/>
          <p14:tracePt t="32299" x="5999163" y="1282700"/>
          <p14:tracePt t="32300" x="6024563" y="1282700"/>
          <p14:tracePt t="32315" x="6153150" y="1282700"/>
          <p14:tracePt t="32320" x="6254750" y="1282700"/>
          <p14:tracePt t="32323" x="6297613" y="1282700"/>
          <p14:tracePt t="32335" x="6399213" y="1282700"/>
          <p14:tracePt t="32340" x="6407150" y="1282700"/>
          <p14:tracePt t="32351" x="6442075" y="1282700"/>
          <p14:tracePt t="32416" x="6450013" y="1282700"/>
          <p14:tracePt t="32440" x="6457950" y="1282700"/>
          <p14:tracePt t="32448" x="6467475" y="1282700"/>
          <p14:tracePt t="32456" x="6483350" y="1282700"/>
          <p14:tracePt t="32467" x="6492875" y="1282700"/>
          <p14:tracePt t="32470" x="6510338" y="1300163"/>
          <p14:tracePt t="32689" x="6526213" y="1300163"/>
          <p14:tracePt t="32705" x="6645275" y="1308100"/>
          <p14:tracePt t="32718" x="6789738" y="1325563"/>
          <p14:tracePt t="32724" x="6926263" y="1350963"/>
          <p14:tracePt t="32733" x="7002463" y="1350963"/>
          <p14:tracePt t="32738" x="7324725" y="1393825"/>
          <p14:tracePt t="32748" x="7385050" y="1401763"/>
          <p14:tracePt t="32754" x="7588250" y="1419225"/>
          <p14:tracePt t="32764" x="7681913" y="1427163"/>
          <p14:tracePt t="32768" x="7716838" y="1436688"/>
          <p14:tracePt t="32782" x="7758113" y="1436688"/>
          <p14:tracePt t="32785" x="7767638" y="1436688"/>
          <p14:tracePt t="34306" x="7775575" y="1436688"/>
          <p14:tracePt t="34385" x="7767638" y="1436688"/>
          <p14:tracePt t="34405" x="7750175" y="1436688"/>
          <p14:tracePt t="34423" x="7732713" y="1436688"/>
          <p14:tracePt t="34767" x="7724775" y="1436688"/>
          <p14:tracePt t="34784" x="7707313" y="1436688"/>
          <p14:tracePt t="34795" x="7681913" y="1436688"/>
          <p14:tracePt t="34804" x="7656513" y="1436688"/>
          <p14:tracePt t="34806" x="7623175" y="1436688"/>
          <p14:tracePt t="34816" x="7605713" y="1436688"/>
          <p14:tracePt t="34821" x="7588250" y="1436688"/>
          <p14:tracePt t="34831" x="7572375" y="1436688"/>
          <p14:tracePt t="34846" x="7537450" y="1436688"/>
          <p14:tracePt t="34856" x="7529513" y="1436688"/>
          <p14:tracePt t="34866" x="7494588" y="1436688"/>
          <p14:tracePt t="34871" x="7486650" y="1436688"/>
          <p14:tracePt t="34894" x="7427913" y="1436688"/>
          <p14:tracePt t="34899" x="7402513" y="1436688"/>
          <p14:tracePt t="34901" x="7377113" y="1436688"/>
          <p14:tracePt t="34913" x="7308850" y="1436688"/>
          <p14:tracePt t="34921" x="7273925" y="1427163"/>
          <p14:tracePt t="34929" x="7232650" y="1427163"/>
          <p14:tracePt t="34937" x="7197725" y="1419225"/>
          <p14:tracePt t="34941" x="7180263" y="1419225"/>
          <p14:tracePt t="34951" x="7129463" y="1411288"/>
          <p14:tracePt t="34963" x="7078663" y="1401763"/>
          <p14:tracePt t="34967" x="7053263" y="1393825"/>
          <p14:tracePt t="34980" x="7019925" y="1393825"/>
          <p14:tracePt t="34982" x="7002463" y="1393825"/>
          <p14:tracePt t="34992" x="6926263" y="1385888"/>
          <p14:tracePt t="35001" x="6875463" y="1360488"/>
          <p14:tracePt t="35008" x="6850063" y="1360488"/>
          <p14:tracePt t="35017" x="6781800" y="1350963"/>
          <p14:tracePt t="35021" x="6764338" y="1350963"/>
          <p14:tracePt t="35033" x="6696075" y="1333500"/>
          <p14:tracePt t="35048" x="6569075" y="1325563"/>
          <p14:tracePt t="35058" x="6492875" y="1317625"/>
          <p14:tracePt t="35065" x="6450013" y="1300163"/>
          <p14:tracePt t="35083" x="6237288" y="1266825"/>
          <p14:tracePt t="35088" x="6143625" y="1249363"/>
          <p14:tracePt t="35099" x="6034088" y="1249363"/>
          <p14:tracePt t="35104" x="5991225" y="1249363"/>
          <p14:tracePt t="35116" x="5761038" y="1206500"/>
          <p14:tracePt t="35124" x="5668963" y="1206500"/>
          <p14:tracePt t="35135" x="5549900" y="1198563"/>
          <p14:tracePt t="35138" x="5370513" y="1173163"/>
          <p14:tracePt t="35151" x="5302250" y="1173163"/>
          <p14:tracePt t="35154" x="4979988" y="1173163"/>
          <p14:tracePt t="35166" x="4827588" y="1155700"/>
          <p14:tracePt t="35170" x="4683125" y="1155700"/>
          <p14:tracePt t="35184" x="4486275" y="1155700"/>
          <p14:tracePt t="35200" x="4265613" y="1147763"/>
          <p14:tracePt t="35204" x="4138613" y="1130300"/>
          <p14:tracePt t="35217" x="4011613" y="1130300"/>
          <p14:tracePt t="35220" x="3917950" y="1130300"/>
          <p14:tracePt t="35228" x="3875088" y="1130300"/>
          <p14:tracePt t="35236" x="3713163" y="1130300"/>
          <p14:tracePt t="35247" x="3629025" y="1130300"/>
          <p14:tracePt t="35250" x="3586163" y="1130300"/>
          <p14:tracePt t="35263" x="3543300" y="1130300"/>
          <p14:tracePt t="35266" x="3535363" y="1130300"/>
          <p14:tracePt t="35280" x="3467100" y="1130300"/>
          <p14:tracePt t="35285" x="3433763" y="1130300"/>
          <p14:tracePt t="35289" x="3390900" y="1130300"/>
          <p14:tracePt t="35300" x="3322638" y="1130300"/>
          <p14:tracePt t="35305" x="3297238" y="1130300"/>
          <p14:tracePt t="35315" x="3211513" y="1130300"/>
          <p14:tracePt t="35330" x="3076575" y="1130300"/>
          <p14:tracePt t="35339" x="2990850" y="1112838"/>
          <p14:tracePt t="35346" x="2965450" y="1104900"/>
          <p14:tracePt t="35355" x="2863850" y="1069975"/>
          <p14:tracePt t="35365" x="2778125" y="1062038"/>
          <p14:tracePt t="35371" x="2651125" y="1044575"/>
          <p14:tracePt t="35382" x="2566988" y="1036638"/>
          <p14:tracePt t="35385" x="2532063" y="1028700"/>
          <p14:tracePt t="35396" x="2371725" y="1003300"/>
          <p14:tracePt t="35406" x="2319338" y="1003300"/>
          <p14:tracePt t="35413" x="2235200" y="1003300"/>
          <p14:tracePt t="35421" x="2184400" y="1003300"/>
          <p14:tracePt t="35430" x="2174875" y="1003300"/>
          <p14:tracePt t="35435" x="2108200" y="1003300"/>
          <p14:tracePt t="35446" x="2082800" y="1003300"/>
          <p14:tracePt t="35452" x="2065338" y="1003300"/>
          <p14:tracePt t="35468" x="2039938" y="1003300"/>
          <p14:tracePt t="35484" x="1997075" y="1028700"/>
          <p14:tracePt t="35486" x="1979613" y="1028700"/>
          <p14:tracePt t="35502" x="1954213" y="1062038"/>
          <p14:tracePt t="35509" x="1946275" y="1062038"/>
          <p14:tracePt t="35517" x="1911350" y="1079500"/>
          <p14:tracePt t="35529" x="1870075" y="1096963"/>
          <p14:tracePt t="35531" x="1852613" y="1112838"/>
          <p14:tracePt t="35547" x="1827213" y="1122363"/>
          <p14:tracePt t="35551" x="1801813" y="1130300"/>
          <p14:tracePt t="35562" x="1793875" y="1138238"/>
          <p14:tracePt t="35784" x="1784350" y="1138238"/>
          <p14:tracePt t="35796" x="1776413" y="1138238"/>
          <p14:tracePt t="35815" x="1766888" y="1138238"/>
          <p14:tracePt t="35932" x="1758950" y="1138238"/>
          <p14:tracePt t="35948" x="1733550" y="1138238"/>
          <p14:tracePt t="35960" x="1725613" y="1138238"/>
          <p14:tracePt t="35969" x="1716088" y="1138238"/>
          <p14:tracePt t="35972" x="1708150" y="1138238"/>
          <p14:tracePt t="35993" x="1700213" y="1138238"/>
          <p14:tracePt t="36002" x="1690688" y="1138238"/>
          <p14:tracePt t="36016" x="1674813" y="1138238"/>
          <p14:tracePt t="36036" x="1665288" y="1138238"/>
          <p14:tracePt t="36047" x="1657350" y="1138238"/>
          <p14:tracePt t="36052" x="1649413" y="1147763"/>
          <p14:tracePt t="36055" x="1631950" y="1155700"/>
          <p14:tracePt t="36067" x="1622425" y="1163638"/>
          <p14:tracePt t="36071" x="1614488" y="1163638"/>
          <p14:tracePt t="36081" x="1555750" y="1189038"/>
          <p14:tracePt t="36096" x="1512888" y="1189038"/>
          <p14:tracePt t="36097" x="1470025" y="1189038"/>
          <p14:tracePt t="36107" x="1444625" y="1189038"/>
          <p14:tracePt t="36113" x="1436688" y="1189038"/>
          <p14:tracePt t="36121" x="1401763" y="1189038"/>
          <p14:tracePt t="36132" x="1393825" y="1189038"/>
          <p14:tracePt t="36137" x="1376363" y="1189038"/>
          <p14:tracePt t="36148" x="1350963" y="1189038"/>
          <p14:tracePt t="36151" x="1343025" y="1189038"/>
          <p14:tracePt t="36163" x="1333500" y="1181100"/>
          <p14:tracePt t="36171" x="1325563" y="1181100"/>
          <p14:tracePt t="36187" x="1317625" y="1173163"/>
          <p14:tracePt t="36217" x="1308100" y="1173163"/>
          <p14:tracePt t="36233" x="1300163" y="1173163"/>
          <p14:tracePt t="36245" x="1282700" y="1173163"/>
          <p14:tracePt t="36253" x="1257300" y="1173163"/>
          <p14:tracePt t="36257" x="1223963" y="1189038"/>
          <p14:tracePt t="36268" x="1198563" y="1198563"/>
          <p14:tracePt t="36273" x="1181100" y="1206500"/>
          <p14:tracePt t="36283" x="1122363" y="1223963"/>
          <p14:tracePt t="36305" x="993775" y="1257300"/>
          <p14:tracePt t="36320" x="874713" y="1274763"/>
          <p14:tracePt t="36343" x="849313" y="1274763"/>
          <p14:tracePt t="36369" x="841375" y="1274763"/>
          <p14:tracePt t="36379" x="823913" y="1274763"/>
          <p14:tracePt t="36389" x="815975" y="1274763"/>
          <p14:tracePt t="36397" x="781050" y="1274763"/>
          <p14:tracePt t="36404" x="714375" y="1257300"/>
          <p14:tracePt t="36416" x="671513" y="1257300"/>
          <p14:tracePt t="36419" x="620713" y="1249363"/>
          <p14:tracePt t="36430" x="611188" y="1249363"/>
          <p14:tracePt t="36435" x="585788" y="1249363"/>
          <p14:tracePt t="36448" x="544513" y="1249363"/>
          <p14:tracePt t="36456" x="519113" y="1249363"/>
          <p14:tracePt t="36465" x="466725" y="1249363"/>
          <p14:tracePt t="36470" x="407988" y="1257300"/>
          <p14:tracePt t="36482" x="400050" y="1274763"/>
          <p14:tracePt t="36486" x="331788" y="1292225"/>
          <p14:tracePt t="36501" x="271463" y="1333500"/>
          <p14:tracePt t="36526" x="220663" y="1401763"/>
          <p14:tracePt t="36548" x="187325" y="1452563"/>
          <p14:tracePt t="36615" x="187325" y="1462088"/>
          <p14:tracePt t="36621" x="187325" y="1477963"/>
          <p14:tracePt t="36633" x="195263" y="1487488"/>
          <p14:tracePt t="36642" x="203200" y="1504950"/>
          <p14:tracePt t="36657" x="212725" y="1504950"/>
          <p14:tracePt t="36664" x="220663" y="1512888"/>
          <p14:tracePt t="36671" x="220663" y="1520825"/>
          <p14:tracePt t="36680" x="230188" y="1538288"/>
          <p14:tracePt t="36687" x="230188" y="1589088"/>
          <p14:tracePt t="36697" x="238125" y="1639888"/>
          <p14:tracePt t="36701" x="246063" y="1674813"/>
          <p14:tracePt t="36712" x="271463" y="1733550"/>
          <p14:tracePt t="36718" x="271463" y="1741488"/>
          <p14:tracePt t="36729" x="288925" y="1835150"/>
          <p14:tracePt t="36737" x="296863" y="1895475"/>
          <p14:tracePt t="36746" x="296863" y="1920875"/>
          <p14:tracePt t="36753" x="306388" y="1954213"/>
          <p14:tracePt t="36757" x="322263" y="1963738"/>
          <p14:tracePt t="36768" x="322263" y="1997075"/>
          <p14:tracePt t="36780" x="322263" y="2022475"/>
          <p14:tracePt t="36788" x="322263" y="2030413"/>
          <p14:tracePt t="36796" x="322263" y="2039938"/>
          <p14:tracePt t="36797" x="322263" y="2047875"/>
          <p14:tracePt t="36899" x="314325" y="2047875"/>
          <p14:tracePt t="36904" x="314325" y="2065338"/>
          <p14:tracePt t="36913" x="314325" y="2073275"/>
          <p14:tracePt t="36919" x="314325" y="2098675"/>
          <p14:tracePt t="36929" x="339725" y="2141538"/>
          <p14:tracePt t="36939" x="339725" y="2149475"/>
          <p14:tracePt t="36947" x="347663" y="2174875"/>
          <p14:tracePt t="36954" x="357188" y="2184400"/>
          <p14:tracePt t="37137" x="357188" y="2192338"/>
          <p14:tracePt t="37155" x="339725" y="2209800"/>
          <p14:tracePt t="37157" x="331788" y="2209800"/>
          <p14:tracePt t="37173" x="271463" y="2252663"/>
          <p14:tracePt t="37188" x="246063" y="2268538"/>
          <p14:tracePt t="37197" x="238125" y="2278063"/>
          <p14:tracePt t="37205" x="230188" y="2278063"/>
          <p14:tracePt t="37215" x="203200" y="2286000"/>
          <p14:tracePt t="37222" x="187325" y="2293938"/>
          <p14:tracePt t="37233" x="177800" y="2303463"/>
          <p14:tracePt t="37252" x="161925" y="2311400"/>
          <p14:tracePt t="37265" x="152400" y="2311400"/>
          <p14:tracePt t="37282" x="152400" y="2319338"/>
          <p14:tracePt t="37298" x="144463" y="2328863"/>
          <p14:tracePt t="37302" x="136525" y="2328863"/>
          <p14:tracePt t="37308" x="136525" y="2336800"/>
          <p14:tracePt t="37334" x="127000" y="2336800"/>
          <p14:tracePt t="37421" x="119063" y="2336800"/>
          <p14:tracePt t="37442" x="85725" y="2371725"/>
          <p14:tracePt t="37459" x="58738" y="2397125"/>
          <p14:tracePt t="37473" x="42863" y="2413000"/>
          <p14:tracePt t="37485" x="33338" y="2422525"/>
          <p14:tracePt t="38315" x="58738" y="2422525"/>
          <p14:tracePt t="38332" x="93663" y="2422525"/>
          <p14:tracePt t="38342" x="101600" y="2422525"/>
          <p14:tracePt t="38349" x="111125" y="2422525"/>
          <p14:tracePt t="38356" x="119063" y="2422525"/>
          <p14:tracePt t="38478" x="127000" y="2422525"/>
          <p14:tracePt t="38487" x="161925" y="2422525"/>
          <p14:tracePt t="38494" x="238125" y="2422525"/>
          <p14:tracePt t="38504" x="296863" y="2438400"/>
          <p14:tracePt t="38508" x="314325" y="2447925"/>
          <p14:tracePt t="38518" x="347663" y="2463800"/>
          <p14:tracePt t="38534" x="374650" y="2473325"/>
          <p14:tracePt t="38729" x="365125" y="2473325"/>
          <p14:tracePt t="38815" x="357188" y="2473325"/>
          <p14:tracePt t="38895" x="347663" y="2473325"/>
          <p14:tracePt t="38911" x="331788" y="2489200"/>
          <p14:tracePt t="38952" x="322263" y="2489200"/>
          <p14:tracePt t="39064" x="314325" y="2498725"/>
          <p14:tracePt t="41384" x="306388" y="2498725"/>
          <p14:tracePt t="41468" x="306388" y="2506663"/>
          <p14:tracePt t="41489" x="331788" y="2506663"/>
          <p14:tracePt t="41495" x="339725" y="2516188"/>
          <p14:tracePt t="41504" x="365125" y="2516188"/>
          <p14:tracePt t="41513" x="441325" y="2541588"/>
          <p14:tracePt t="41519" x="466725" y="2541588"/>
          <p14:tracePt t="41531" x="544513" y="2557463"/>
          <p14:tracePt t="41533" x="560388" y="2566988"/>
          <p14:tracePt t="41546" x="611188" y="2574925"/>
          <p14:tracePt t="41554" x="730250" y="2574925"/>
          <p14:tracePt t="41563" x="739775" y="2574925"/>
          <p14:tracePt t="41569" x="815975" y="2582863"/>
          <p14:tracePt t="41573" x="841375" y="2582863"/>
          <p14:tracePt t="41584" x="892175" y="2582863"/>
          <p14:tracePt t="41597" x="993775" y="2592388"/>
          <p14:tracePt t="41599" x="1011238" y="2592388"/>
          <p14:tracePt t="41616" x="1112838" y="2592388"/>
          <p14:tracePt t="41630" x="1130300" y="2592388"/>
          <p14:tracePt t="41635" x="1198563" y="2592388"/>
          <p14:tracePt t="41640" x="1223963" y="2592388"/>
          <p14:tracePt t="41649" x="1308100" y="2592388"/>
          <p14:tracePt t="41655" x="1343025" y="2600325"/>
          <p14:tracePt t="41666" x="1462088" y="2651125"/>
          <p14:tracePt t="41680" x="1589088" y="2651125"/>
          <p14:tracePt t="41689" x="1716088" y="2660650"/>
          <p14:tracePt t="41698" x="1725613" y="2668588"/>
          <p14:tracePt t="41705" x="1766888" y="2668588"/>
          <p14:tracePt t="41715" x="1801813" y="2668588"/>
          <p14:tracePt t="41722" x="1819275" y="2668588"/>
          <p14:tracePt t="41765" x="1827213" y="2668588"/>
          <p14:tracePt t="41793" x="1835150" y="2668588"/>
          <p14:tracePt t="41801" x="1844675" y="2651125"/>
          <p14:tracePt t="41812" x="1870075" y="2651125"/>
          <p14:tracePt t="41819" x="1878013" y="2651125"/>
          <p14:tracePt t="41829" x="1885950" y="2651125"/>
          <p14:tracePt t="41838" x="1903413" y="2651125"/>
          <p14:tracePt t="41848" x="1911350" y="2651125"/>
          <p14:tracePt t="41851" x="1920875" y="2643188"/>
          <p14:tracePt t="42047" x="1928813" y="2643188"/>
          <p14:tracePt t="42060" x="1938338" y="2651125"/>
          <p14:tracePt t="42080" x="1938338" y="2660650"/>
          <p14:tracePt t="42103" x="1946275" y="2676525"/>
          <p14:tracePt t="42114" x="1954213" y="2676525"/>
          <p14:tracePt t="42255" x="1954213" y="2686050"/>
          <p14:tracePt t="42262" x="1954213" y="2693988"/>
          <p14:tracePt t="42277" x="1963738" y="2701925"/>
          <p14:tracePt t="42508" x="1963738" y="2711450"/>
          <p14:tracePt t="43073" x="1963738" y="2719388"/>
          <p14:tracePt t="43080" x="1971675" y="2719388"/>
          <p14:tracePt t="43087" x="1979613" y="2719388"/>
          <p14:tracePt t="43096" x="2005013" y="2719388"/>
          <p14:tracePt t="43097" x="2014538" y="2719388"/>
          <p14:tracePt t="43118" x="2073275" y="2719388"/>
          <p14:tracePt t="43123" x="2082800" y="2719388"/>
          <p14:tracePt t="43134" x="2124075" y="2719388"/>
          <p14:tracePt t="43139" x="2133600" y="2719388"/>
          <p14:tracePt t="43149" x="2200275" y="2701925"/>
          <p14:tracePt t="43153" x="2217738" y="2693988"/>
          <p14:tracePt t="43163" x="2243138" y="2693988"/>
          <p14:tracePt t="43173" x="2303463" y="2693988"/>
          <p14:tracePt t="43180" x="2319338" y="2693988"/>
          <p14:tracePt t="43189" x="2371725" y="2676525"/>
          <p14:tracePt t="43197" x="2387600" y="2676525"/>
          <p14:tracePt t="43203" x="2422525" y="2668588"/>
          <p14:tracePt t="43217" x="2463800" y="2668588"/>
          <p14:tracePt t="43219" x="2481263" y="2668588"/>
          <p14:tracePt t="43230" x="2498725" y="2668588"/>
          <p14:tracePt t="43235" x="2524125" y="2668588"/>
          <p14:tracePt t="43247" x="2549525" y="2668588"/>
          <p14:tracePt t="43256" x="2592388" y="2660650"/>
          <p14:tracePt t="43263" x="2600325" y="2651125"/>
          <p14:tracePt t="43270" x="2625725" y="2633663"/>
          <p14:tracePt t="43280" x="2643188" y="2633663"/>
          <p14:tracePt t="43285" x="2660650" y="2625725"/>
          <p14:tracePt t="43296" x="2686050" y="2617788"/>
          <p14:tracePt t="43299" x="2693988" y="2608263"/>
          <p14:tracePt t="43312" x="2711450" y="2608263"/>
          <p14:tracePt t="43315" x="2727325" y="2600325"/>
          <p14:tracePt t="43335" x="2744788" y="2592388"/>
          <p14:tracePt t="43346" x="2744788" y="2582863"/>
          <p14:tracePt t="43353" x="2762250" y="2574925"/>
          <p14:tracePt t="43362" x="2770188" y="2566988"/>
          <p14:tracePt t="43380" x="2778125" y="2566988"/>
          <p14:tracePt t="43385" x="2787650" y="2566988"/>
          <p14:tracePt t="43396" x="2795588" y="2557463"/>
          <p14:tracePt t="43895" x="2805113" y="2557463"/>
          <p14:tracePt t="43902" x="2830513" y="2557463"/>
          <p14:tracePt t="43909" x="2846388" y="2557463"/>
          <p14:tracePt t="43917" x="2922588" y="2557463"/>
          <p14:tracePt t="43921" x="2949575" y="2557463"/>
          <p14:tracePt t="43931" x="3025775" y="2557463"/>
          <p14:tracePt t="43936" x="3041650" y="2557463"/>
          <p14:tracePt t="43947" x="3076575" y="2557463"/>
          <p14:tracePt t="43955" x="3152775" y="2549525"/>
          <p14:tracePt t="43964" x="3170238" y="2549525"/>
          <p14:tracePt t="43971" x="3238500" y="2541588"/>
          <p14:tracePt t="43980" x="3263900" y="2541588"/>
          <p14:tracePt t="43985" x="3297238" y="2532063"/>
          <p14:tracePt t="43997" x="3398838" y="2524125"/>
          <p14:tracePt t="44002" x="3416300" y="2524125"/>
          <p14:tracePt t="44013" x="3492500" y="2516188"/>
          <p14:tracePt t="44018" x="3517900" y="2516188"/>
          <p14:tracePt t="44030" x="3552825" y="2516188"/>
          <p14:tracePt t="44039" x="3636963" y="2463800"/>
          <p14:tracePt t="44046" x="3654425" y="2455863"/>
          <p14:tracePt t="44051" x="3713163" y="2438400"/>
          <p14:tracePt t="44063" x="3722688" y="2438400"/>
          <p14:tracePt t="44067" x="3763963" y="2430463"/>
          <p14:tracePt t="44082" x="3841750" y="2405063"/>
          <p14:tracePt t="44096" x="3917950" y="2387600"/>
          <p14:tracePt t="44098" x="3925888" y="2387600"/>
          <p14:tracePt t="44112" x="3943350" y="2379663"/>
          <p14:tracePt t="44117" x="3951288" y="2379663"/>
          <p14:tracePt t="44133" x="3960813" y="2379663"/>
          <p14:tracePt t="44173" x="3968750" y="2379663"/>
          <p14:tracePt t="44188" x="3994150" y="2379663"/>
          <p14:tracePt t="44197" x="4044950" y="2379663"/>
          <p14:tracePt t="44204" x="4062413" y="2379663"/>
          <p14:tracePt t="44214" x="4087813" y="2379663"/>
          <p14:tracePt t="44217" x="4105275" y="2379663"/>
          <p14:tracePt t="44230" x="4113213" y="2379663"/>
          <p14:tracePt t="44238" x="4121150" y="2379663"/>
          <p14:tracePt t="44289" x="4130675" y="2379663"/>
          <p14:tracePt t="44314" x="4138613" y="2371725"/>
          <p14:tracePt t="44319" x="4146550" y="2362200"/>
          <p14:tracePt t="44326" x="4156075" y="2362200"/>
          <p14:tracePt t="44333" x="4171950" y="2336800"/>
          <p14:tracePt t="44346" x="4181475" y="2328863"/>
          <p14:tracePt t="44349" x="4189413" y="2328863"/>
          <p14:tracePt t="44364" x="4197350" y="2319338"/>
          <p14:tracePt t="44366" x="4206875" y="2311400"/>
          <p14:tracePt t="44379" x="4214813" y="2311400"/>
          <p14:tracePt t="44604" x="4224338" y="2311400"/>
          <p14:tracePt t="44637" x="4224338" y="2319338"/>
          <p14:tracePt t="44644" x="4224338" y="2328863"/>
          <p14:tracePt t="44651" x="4214813" y="2344738"/>
          <p14:tracePt t="44663" x="4189413" y="2354263"/>
          <p14:tracePt t="44671" x="4181475" y="2362200"/>
          <p14:tracePt t="44681" x="4138613" y="2371725"/>
          <p14:tracePt t="44697" x="4105275" y="2397125"/>
          <p14:tracePt t="44713" x="4095750" y="2397125"/>
          <p14:tracePt t="44715" x="4079875" y="2397125"/>
          <p14:tracePt t="44723" x="4052888" y="2405063"/>
          <p14:tracePt t="44737" x="4019550" y="2413000"/>
          <p14:tracePt t="44757" x="4011613" y="2413000"/>
          <p14:tracePt t="44777" x="3994150" y="2413000"/>
          <p14:tracePt t="44779" x="3976688" y="2422525"/>
          <p14:tracePt t="44787" x="3960813" y="2422525"/>
          <p14:tracePt t="44795" x="3943350" y="2422525"/>
          <p14:tracePt t="44805" x="3841750" y="2430463"/>
          <p14:tracePt t="44812" x="3816350" y="2438400"/>
          <p14:tracePt t="44820" x="3705225" y="2455863"/>
          <p14:tracePt t="44823" x="3679825" y="2473325"/>
          <p14:tracePt t="44833" x="3619500" y="2481263"/>
          <p14:tracePt t="44846" x="3517900" y="2489200"/>
          <p14:tracePt t="44849" x="3492500" y="2489200"/>
          <p14:tracePt t="44863" x="3373438" y="2498725"/>
          <p14:tracePt t="44882" x="3314700" y="2498725"/>
          <p14:tracePt t="44883" x="3203575" y="2498725"/>
          <p14:tracePt t="44889" x="3186113" y="2498725"/>
          <p14:tracePt t="44901" x="3109913" y="2498725"/>
          <p14:tracePt t="44903" x="3101975" y="2498725"/>
          <p14:tracePt t="44914" x="3059113" y="2498725"/>
          <p14:tracePt t="44923" x="3025775" y="2498725"/>
          <p14:tracePt t="44931" x="3008313" y="2506663"/>
          <p14:tracePt t="44939" x="2974975" y="2506663"/>
          <p14:tracePt t="44955" x="2949575" y="2506663"/>
          <p14:tracePt t="44965" x="2871788" y="2516188"/>
          <p14:tracePt t="44979" x="2813050" y="2516188"/>
          <p14:tracePt t="44985" x="2787650" y="2516188"/>
          <p14:tracePt t="44998" x="2752725" y="2524125"/>
          <p14:tracePt t="45005" x="2693988" y="2532063"/>
          <p14:tracePt t="45015" x="2686050" y="2532063"/>
          <p14:tracePt t="45020" x="2668588" y="2532063"/>
          <p14:tracePt t="45030" x="2660650" y="2532063"/>
          <p14:tracePt t="45035" x="2651125" y="2532063"/>
          <p14:tracePt t="45049" x="2633663" y="2532063"/>
          <p14:tracePt t="45063" x="2617788" y="2532063"/>
          <p14:tracePt t="45083" x="2608263" y="2532063"/>
          <p14:tracePt t="45085" x="2592388" y="2532063"/>
          <p14:tracePt t="45096" x="2574925" y="2532063"/>
          <p14:tracePt t="45101" x="2557463" y="2532063"/>
          <p14:tracePt t="45106" x="2524125" y="2532063"/>
          <p14:tracePt t="45115" x="2506663" y="2532063"/>
          <p14:tracePt t="45129" x="2481263" y="2532063"/>
          <p14:tracePt t="45132" x="2463800" y="2532063"/>
          <p14:tracePt t="45146" x="2430463" y="2532063"/>
          <p14:tracePt t="45151" x="2422525" y="2532063"/>
          <p14:tracePt t="45155" x="2405063" y="2532063"/>
          <p14:tracePt t="45167" x="2379663" y="2532063"/>
          <p14:tracePt t="45171" x="2362200" y="2532063"/>
          <p14:tracePt t="45181" x="2336800" y="2532063"/>
          <p14:tracePt t="45188" x="2319338" y="2532063"/>
          <p14:tracePt t="45197" x="2303463" y="2532063"/>
          <p14:tracePt t="45215" x="2243138" y="2532063"/>
          <p14:tracePt t="45221" x="2235200" y="2532063"/>
          <p14:tracePt t="45230" x="2227263" y="2532063"/>
          <p14:tracePt t="45251" x="2217738" y="2532063"/>
          <p14:tracePt t="45353" x="2217738" y="2549525"/>
          <p14:tracePt t="45363" x="2235200" y="2557463"/>
          <p14:tracePt t="45370" x="2260600" y="2557463"/>
          <p14:tracePt t="45383" x="2286000" y="2557463"/>
          <p14:tracePt t="45384" x="2379663" y="2566988"/>
          <p14:tracePt t="45387" x="2397125" y="2566988"/>
          <p14:tracePt t="45399" x="2489200" y="2566988"/>
          <p14:tracePt t="45415" x="2660650" y="2566988"/>
          <p14:tracePt t="45424" x="2762250" y="2566988"/>
          <p14:tracePt t="45431" x="2795588" y="2566988"/>
          <p14:tracePt t="45439" x="2855913" y="2566988"/>
          <p14:tracePt t="45451" x="3025775" y="2541588"/>
          <p14:tracePt t="45453" x="3041650" y="2541588"/>
          <p14:tracePt t="45465" x="3170238" y="2506663"/>
          <p14:tracePt t="45469" x="3203575" y="2498725"/>
          <p14:tracePt t="45480" x="3263900" y="2481263"/>
          <p14:tracePt t="45490" x="3382963" y="2438400"/>
          <p14:tracePt t="45498" x="3398838" y="2438400"/>
          <p14:tracePt t="45503" x="3459163" y="2438400"/>
          <p14:tracePt t="45512" x="3475038" y="2438400"/>
          <p14:tracePt t="45520" x="3517900" y="2438400"/>
          <p14:tracePt t="45530" x="3646488" y="2438400"/>
          <p14:tracePt t="45535" x="3679825" y="2438400"/>
          <p14:tracePt t="45550" x="3824288" y="2438400"/>
          <p14:tracePt t="45563" x="3883025" y="2438400"/>
          <p14:tracePt t="45571" x="4011613" y="2438400"/>
          <p14:tracePt t="45581" x="4027488" y="2438400"/>
          <p14:tracePt t="45585" x="4070350" y="2447925"/>
          <p14:tracePt t="46639" x="4079875" y="2447925"/>
          <p14:tracePt t="46700" x="4087813" y="2455863"/>
          <p14:tracePt t="46729" x="4105275" y="2473325"/>
          <p14:tracePt t="46736" x="4121150" y="2473325"/>
          <p14:tracePt t="46746" x="4171950" y="2498725"/>
          <p14:tracePt t="46753" x="4197350" y="2524125"/>
          <p14:tracePt t="46762" x="4300538" y="2549525"/>
          <p14:tracePt t="46769" x="4470400" y="2600325"/>
          <p14:tracePt t="46781" x="4529138" y="2625725"/>
          <p14:tracePt t="46785" x="4733925" y="2668588"/>
          <p14:tracePt t="46796" x="4767263" y="2676525"/>
          <p14:tracePt t="46802" x="4868863" y="2701925"/>
          <p14:tracePt t="46812" x="5030788" y="2736850"/>
          <p14:tracePt t="46815" x="5064125" y="2744788"/>
          <p14:tracePt t="46831" x="5192713" y="2744788"/>
          <p14:tracePt t="46846" x="5218113" y="2744788"/>
          <p14:tracePt t="46851" x="5226050" y="2744788"/>
          <p14:tracePt t="46908" x="5260975" y="2752725"/>
          <p14:tracePt t="46914" x="5268913" y="2752725"/>
          <p14:tracePt t="46921" x="5286375" y="2762250"/>
          <p14:tracePt t="46931" x="5345113" y="2762250"/>
          <p14:tracePt t="46938" x="5345113" y="2770188"/>
          <p14:tracePt t="46949" x="5405438" y="2770188"/>
          <p14:tracePt t="46951" x="5430838" y="2770188"/>
          <p14:tracePt t="46963" x="5446713" y="2770188"/>
          <p14:tracePt t="46973" x="5472113" y="2770188"/>
          <p14:tracePt t="46982" x="5481638" y="2770188"/>
          <p14:tracePt t="46987" x="5497513" y="2770188"/>
          <p14:tracePt t="46997" x="5514975" y="2770188"/>
          <p14:tracePt t="47074" x="5524500" y="2770188"/>
          <p14:tracePt t="47083" x="5532438" y="2770188"/>
          <p14:tracePt t="47093" x="5540375" y="2770188"/>
          <p14:tracePt t="47102" x="5540375" y="2762250"/>
          <p14:tracePt t="47113" x="5540375" y="2744788"/>
          <p14:tracePt t="47132" x="5557838" y="2727325"/>
          <p14:tracePt t="47280" x="5565775" y="2727325"/>
          <p14:tracePt t="47286" x="5565775" y="2719388"/>
          <p14:tracePt t="47297" x="5575300" y="2711450"/>
          <p14:tracePt t="47304" x="5583238" y="2711450"/>
          <p14:tracePt t="47558" x="5583238" y="2701925"/>
          <p14:tracePt t="47685" x="5583238" y="2676525"/>
          <p14:tracePt t="47754" x="5583238" y="2668588"/>
          <p14:tracePt t="48437" x="5583238" y="2660650"/>
          <p14:tracePt t="60002" x="5557838" y="2643188"/>
          <p14:tracePt t="60331" x="5600700" y="2643188"/>
          <p14:tracePt t="60350" x="5634038" y="2643188"/>
          <p14:tracePt t="60419" x="5651500" y="2643188"/>
          <p14:tracePt t="60425" x="5659438" y="2643188"/>
          <p14:tracePt t="60435" x="5694363" y="2660650"/>
          <p14:tracePt t="60443" x="5719763" y="2668588"/>
          <p14:tracePt t="60449" x="5761038" y="2693988"/>
          <p14:tracePt t="60461" x="5788025" y="2701925"/>
          <p14:tracePt t="60465" x="5803900" y="2711450"/>
          <p14:tracePt t="60477" x="5813425" y="2719388"/>
          <p14:tracePt t="60516" x="5821363" y="2727325"/>
          <p14:tracePt t="60536" x="5829300" y="2727325"/>
          <p14:tracePt t="60651" x="5838825" y="2727325"/>
          <p14:tracePt t="60669" x="5854700" y="2727325"/>
          <p14:tracePt t="60682" x="5880100" y="2727325"/>
          <p14:tracePt t="60692" x="5897563" y="2727325"/>
          <p14:tracePt t="60699" x="5905500" y="2727325"/>
          <p14:tracePt t="60710" x="5922963" y="2727325"/>
          <p14:tracePt t="60717" x="5957888" y="2727325"/>
          <p14:tracePt t="60727" x="5965825" y="2727325"/>
          <p14:tracePt t="60732" x="5999163" y="2727325"/>
          <p14:tracePt t="60738" x="6008688" y="2727325"/>
          <p14:tracePt t="60752" x="6016625" y="2727325"/>
          <p14:tracePt t="60818" x="6024563" y="2727325"/>
          <p14:tracePt t="60827" x="6049963" y="2727325"/>
          <p14:tracePt t="60837" x="6153150" y="2727325"/>
          <p14:tracePt t="60843" x="6169025" y="2727325"/>
          <p14:tracePt t="60854" x="6221413" y="2701925"/>
          <p14:tracePt t="60861" x="6272213" y="2686050"/>
          <p14:tracePt t="60867" x="6323013" y="2668588"/>
          <p14:tracePt t="60880" x="6323013" y="2660650"/>
          <p14:tracePt t="61016" x="6330950" y="2660650"/>
          <p14:tracePt t="61031" x="6373813" y="2660650"/>
          <p14:tracePt t="61043" x="6391275" y="2660650"/>
          <p14:tracePt t="61298" x="6399213" y="2660650"/>
          <p14:tracePt t="61309" x="6416675" y="2660650"/>
          <p14:tracePt t="61322" x="6432550" y="2651125"/>
          <p14:tracePt t="61336" x="6450013" y="2651125"/>
          <p14:tracePt t="61358" x="6457950" y="2651125"/>
          <p14:tracePt t="63551" x="6467475" y="2651125"/>
          <p14:tracePt t="63561" x="6475413" y="2651125"/>
          <p14:tracePt t="63577" x="6483350" y="2651125"/>
          <p14:tracePt t="63587" x="6492875" y="2651125"/>
          <p14:tracePt t="63596" x="6500813" y="2651125"/>
          <p14:tracePt t="63601" x="6510338" y="2651125"/>
          <p14:tracePt t="63611" x="6518275" y="2651125"/>
          <p14:tracePt t="63619" x="6543675" y="2643188"/>
          <p14:tracePt t="63629" x="6569075" y="2643188"/>
          <p14:tracePt t="63631" x="6602413" y="2643188"/>
          <p14:tracePt t="63644" x="6627813" y="2643188"/>
          <p14:tracePt t="63647" x="6654800" y="2643188"/>
          <p14:tracePt t="63661" x="6756400" y="2643188"/>
          <p14:tracePt t="63667" x="6824663" y="2643188"/>
          <p14:tracePt t="63679" x="6900863" y="2643188"/>
          <p14:tracePt t="63683" x="6951663" y="2643188"/>
          <p14:tracePt t="63687" x="6985000" y="2643188"/>
          <p14:tracePt t="63697" x="7061200" y="2643188"/>
          <p14:tracePt t="63713" x="7164388" y="2643188"/>
          <p14:tracePt t="63728" x="7240588" y="2643188"/>
          <p14:tracePt t="63737" x="7359650" y="2643188"/>
          <p14:tracePt t="63747" x="7402513" y="2643188"/>
          <p14:tracePt t="63753" x="7453313" y="2643188"/>
          <p14:tracePt t="63763" x="7521575" y="2608263"/>
          <p14:tracePt t="63769" x="7529513" y="2608263"/>
          <p14:tracePt t="63779" x="7613650" y="2600325"/>
          <p14:tracePt t="63794" x="7699375" y="2582863"/>
          <p14:tracePt t="63804" x="7732713" y="2574925"/>
          <p14:tracePt t="63811" x="7750175" y="2574925"/>
          <p14:tracePt t="63819" x="7818438" y="2574925"/>
          <p14:tracePt t="63830" x="7843838" y="2566988"/>
          <p14:tracePt t="63833" x="7877175" y="2557463"/>
          <p14:tracePt t="63844" x="7912100" y="2557463"/>
          <p14:tracePt t="63849" x="7954963" y="2557463"/>
          <p14:tracePt t="63861" x="8056563" y="2557463"/>
          <p14:tracePt t="63869" x="8150225" y="2557463"/>
          <p14:tracePt t="63878" x="8269288" y="2557463"/>
          <p14:tracePt t="63891" x="8396288" y="2557463"/>
          <p14:tracePt t="63901" x="8548688" y="2557463"/>
          <p14:tracePt t="63911" x="8609013" y="2557463"/>
          <p14:tracePt t="63915" x="8634413" y="2557463"/>
          <p14:tracePt t="63929" x="8677275" y="2557463"/>
          <p14:tracePt t="64191" x="8651875" y="2574925"/>
          <p14:tracePt t="64211" x="8634413" y="2600325"/>
          <p14:tracePt t="64224" x="8624888" y="2608263"/>
          <p14:tracePt t="64233" x="8616950" y="2608263"/>
          <p14:tracePt t="64247" x="8609013" y="2617788"/>
          <p14:tracePt t="64264" x="8599488" y="2617788"/>
          <p14:tracePt t="64274" x="8591550" y="2625725"/>
          <p14:tracePt t="64282" x="8591550" y="2633663"/>
          <p14:tracePt t="64287" x="8583613" y="2633663"/>
          <p14:tracePt t="64294" x="8574088" y="2633663"/>
          <p14:tracePt t="64350" x="8574088" y="2651125"/>
          <p14:tracePt t="64359" x="8566150" y="2651125"/>
          <p14:tracePt t="64375" x="8548688" y="2660650"/>
          <p14:tracePt t="64393" x="8540750" y="2668588"/>
          <p14:tracePt t="64480" x="8532813" y="2668588"/>
          <p14:tracePt t="64490" x="8523288" y="2676525"/>
          <p14:tracePt t="64496" x="8515350" y="2686050"/>
          <p14:tracePt t="64513" x="8507413" y="2686050"/>
          <p14:tracePt t="64515" x="8497888" y="2693988"/>
          <p14:tracePt t="64529" x="8480425" y="2711450"/>
          <p14:tracePt t="64536" x="8472488" y="2711450"/>
          <p14:tracePt t="67820" x="8455025" y="2719388"/>
          <p14:tracePt t="67830" x="8396288" y="2778125"/>
          <p14:tracePt t="67838" x="8378825" y="2795588"/>
          <p14:tracePt t="67844" x="8259763" y="2871788"/>
          <p14:tracePt t="67851" x="8234363" y="2897188"/>
          <p14:tracePt t="67860" x="8132763" y="2940050"/>
          <p14:tracePt t="67870" x="7920038" y="3016250"/>
          <p14:tracePt t="67882" x="7861300" y="3033713"/>
          <p14:tracePt t="67898" x="7350125" y="3127375"/>
          <p14:tracePt t="67900" x="6959600" y="3170238"/>
          <p14:tracePt t="67912" x="6169025" y="3263900"/>
          <p14:tracePt t="67917" x="6042025" y="3271838"/>
          <p14:tracePt t="67929" x="5387975" y="3271838"/>
          <p14:tracePt t="67931" x="5260975" y="3271838"/>
          <p14:tracePt t="67944" x="4708525" y="3271838"/>
          <p14:tracePt t="67945" x="4597400" y="3271838"/>
          <p14:tracePt t="67961" x="4316413" y="3271838"/>
          <p14:tracePt t="67966" x="3824288" y="3271838"/>
          <p14:tracePt t="67979" x="3738563" y="3271838"/>
          <p14:tracePt t="67981" x="3424238" y="3271838"/>
          <p14:tracePt t="67985" x="3382963" y="3271838"/>
          <p14:tracePt t="67996" x="3254375" y="3271838"/>
          <p14:tracePt t="68011" x="3025775" y="3279775"/>
          <p14:tracePt t="68029" x="2906713" y="3314700"/>
          <p14:tracePt t="68045" x="2881313" y="3314700"/>
          <p14:tracePt t="68048" x="2830513" y="3322638"/>
          <p14:tracePt t="68051" x="2830513" y="3330575"/>
          <p14:tracePt t="68101" x="2805113" y="3330575"/>
          <p14:tracePt t="68110" x="2787650" y="3330575"/>
          <p14:tracePt t="68118" x="2727325" y="3297238"/>
          <p14:tracePt t="68128" x="2617788" y="3254375"/>
          <p14:tracePt t="68134" x="2592388" y="3254375"/>
          <p14:tracePt t="68144" x="2516188" y="3228975"/>
          <p14:tracePt t="68147" x="2498725" y="3228975"/>
          <p14:tracePt t="68162" x="2489200" y="3228975"/>
          <p14:tracePt t="68223" x="2473325" y="3228975"/>
          <p14:tracePt t="68232" x="2455863" y="3246438"/>
          <p14:tracePt t="68242" x="2430463" y="3263900"/>
          <p14:tracePt t="68249" x="2362200" y="3322638"/>
          <p14:tracePt t="68253" x="2354263" y="3330575"/>
          <p14:tracePt t="68264" x="2278063" y="3390900"/>
          <p14:tracePt t="68269" x="2260600" y="3408363"/>
          <p14:tracePt t="68279" x="2200275" y="3433763"/>
          <p14:tracePt t="68295" x="2090738" y="3475038"/>
          <p14:tracePt t="68304" x="1997075" y="3527425"/>
          <p14:tracePt t="68310" x="1971675" y="3527425"/>
          <p14:tracePt t="68319" x="1946275" y="3535363"/>
          <p14:tracePt t="68330" x="1885950" y="3552825"/>
          <p14:tracePt t="68333" x="1860550" y="3552825"/>
          <p14:tracePt t="68343" x="1801813" y="3560763"/>
          <p14:tracePt t="68349" x="1784350" y="3578225"/>
          <p14:tracePt t="68362" x="1725613" y="3586163"/>
          <p14:tracePt t="68369" x="1665288" y="3603625"/>
          <p14:tracePt t="68377" x="1649413" y="3603625"/>
          <p14:tracePt t="68385" x="1597025" y="3611563"/>
          <p14:tracePt t="68394" x="1581150" y="3619500"/>
          <p14:tracePt t="68399" x="1555750" y="3629025"/>
          <p14:tracePt t="68412" x="1546225" y="3636963"/>
          <p14:tracePt t="72117" x="1538288" y="3636963"/>
          <p14:tracePt t="72310" x="1530350" y="3636963"/>
          <p14:tracePt t="72361" x="1530350" y="3629025"/>
          <p14:tracePt t="72422" x="1530350" y="3619500"/>
          <p14:tracePt t="72443" x="1538288" y="3619500"/>
          <p14:tracePt t="72467" x="1555750" y="3603625"/>
          <p14:tracePt t="72480" x="1563688" y="3594100"/>
          <p14:tracePt t="72490" x="1571625" y="3594100"/>
          <p14:tracePt t="72506" x="1589088" y="3594100"/>
          <p14:tracePt t="72566" x="1606550" y="3594100"/>
          <p14:tracePt t="72576" x="1631950" y="3594100"/>
          <p14:tracePt t="72585" x="1649413" y="3594100"/>
          <p14:tracePt t="72594" x="1674813" y="3594100"/>
          <p14:tracePt t="72602" x="1716088" y="3586163"/>
          <p14:tracePt t="72609" x="1725613" y="3586163"/>
          <p14:tracePt t="72616" x="1733550" y="3586163"/>
          <p14:tracePt t="72628" x="1751013" y="3586163"/>
          <p14:tracePt t="72632" x="1766888" y="3586163"/>
          <p14:tracePt t="72648" x="1776413" y="3578225"/>
          <p14:tracePt t="72755" x="1784350" y="3578225"/>
          <p14:tracePt t="72776" x="1793875" y="3578225"/>
          <p14:tracePt t="72779" x="1809750" y="3568700"/>
          <p14:tracePt t="72796" x="1844675" y="3560763"/>
          <p14:tracePt t="72838" x="1852613" y="3560763"/>
          <p14:tracePt t="72911" x="1860550" y="3560763"/>
          <p14:tracePt t="72936" x="1895475" y="3552825"/>
          <p14:tracePt t="72955" x="2005013" y="3527425"/>
          <p14:tracePt t="72969" x="2030413" y="3527425"/>
          <p14:tracePt t="72971" x="2039938" y="3527425"/>
          <p14:tracePt t="72980" x="2098675" y="3517900"/>
          <p14:tracePt t="72993" x="2124075" y="3517900"/>
          <p14:tracePt t="72995" x="2149475" y="3517900"/>
          <p14:tracePt t="73010" x="2192338" y="3517900"/>
          <p14:tracePt t="73020" x="2235200" y="3517900"/>
          <p14:tracePt t="73036" x="2243138" y="3517900"/>
          <p14:tracePt t="73045" x="2252663" y="3517900"/>
          <p14:tracePt t="73059" x="2260600" y="3517900"/>
          <p14:tracePt t="73070" x="2268538" y="3517900"/>
          <p14:tracePt t="73077" x="2278063" y="3517900"/>
          <p14:tracePt t="73086" x="2286000" y="3517900"/>
          <p14:tracePt t="73095" x="2293938" y="3517900"/>
          <p14:tracePt t="73102" x="2303463" y="3517900"/>
          <p14:tracePt t="73115" x="2336800" y="3517900"/>
          <p14:tracePt t="73129" x="2344738" y="3517900"/>
          <p14:tracePt t="73132" x="2354263" y="3517900"/>
          <p14:tracePt t="73151" x="2371725" y="3517900"/>
          <p14:tracePt t="73153" x="2387600" y="3517900"/>
          <p14:tracePt t="73173" x="2413000" y="3517900"/>
          <p14:tracePt t="73190" x="2447925" y="3517900"/>
          <p14:tracePt t="73192" x="2463800" y="3517900"/>
          <p14:tracePt t="73201" x="2489200" y="3517900"/>
          <p14:tracePt t="73209" x="2506663" y="3517900"/>
          <p14:tracePt t="73211" x="2516188" y="3517900"/>
          <p14:tracePt t="73227" x="2549525" y="3517900"/>
          <p14:tracePt t="73231" x="2592388" y="3517900"/>
          <p14:tracePt t="73243" x="2608263" y="3517900"/>
          <p14:tracePt t="73247" x="2643188" y="3517900"/>
          <p14:tracePt t="73251" x="2651125" y="3517900"/>
          <p14:tracePt t="73263" x="2701925" y="3509963"/>
          <p14:tracePt t="73280" x="2752725" y="3509963"/>
          <p14:tracePt t="73297" x="2778125" y="3502025"/>
          <p14:tracePt t="73302" x="2805113" y="3502025"/>
          <p14:tracePt t="73314" x="2830513" y="3502025"/>
          <p14:tracePt t="73318" x="2855913" y="3502025"/>
          <p14:tracePt t="73329" x="2881313" y="3492500"/>
          <p14:tracePt t="73334" x="2889250" y="3492500"/>
          <p14:tracePt t="73344" x="2940050" y="3492500"/>
          <p14:tracePt t="73360" x="3016250" y="3492500"/>
          <p14:tracePt t="73367" x="3051175" y="3492500"/>
          <p14:tracePt t="73375" x="3067050" y="3492500"/>
          <p14:tracePt t="73383" x="3094038" y="3492500"/>
          <p14:tracePt t="73393" x="3127375" y="3492500"/>
          <p14:tracePt t="73397" x="3152775" y="3492500"/>
          <p14:tracePt t="73410" x="3160713" y="3492500"/>
          <p14:tracePt t="73414" x="3178175" y="3492500"/>
          <p14:tracePt t="73428" x="3228975" y="3492500"/>
          <p14:tracePt t="73433" x="3263900" y="3492500"/>
          <p14:tracePt t="73444" x="3279775" y="3492500"/>
          <p14:tracePt t="73449" x="3289300" y="3492500"/>
          <p14:tracePt t="73460" x="3297238" y="3492500"/>
          <p14:tracePt t="73463" x="3322638" y="3492500"/>
          <p14:tracePt t="73478" x="3348038" y="3492500"/>
          <p14:tracePt t="73479" x="3382963" y="3492500"/>
          <p14:tracePt t="73494" x="3424238" y="3492500"/>
          <p14:tracePt t="73511" x="3492500" y="3492500"/>
          <p14:tracePt t="73513" x="3535363" y="3492500"/>
          <p14:tracePt t="73519" x="3568700" y="3492500"/>
          <p14:tracePt t="73529" x="3586163" y="3492500"/>
          <p14:tracePt t="73533" x="3594100" y="3492500"/>
          <p14:tracePt t="73545" x="3629025" y="3492500"/>
          <p14:tracePt t="73560" x="3687763" y="3492500"/>
          <p14:tracePt t="73579" x="3705225" y="3492500"/>
          <p14:tracePt t="73586" x="3713163" y="3492500"/>
          <p14:tracePt t="73597" x="3713163" y="3484563"/>
          <p14:tracePt t="73601" x="3722688" y="3484563"/>
          <p14:tracePt t="73612" x="3748088" y="3467100"/>
          <p14:tracePt t="73620" x="3790950" y="3467100"/>
          <p14:tracePt t="73628" x="3806825" y="3467100"/>
          <p14:tracePt t="73635" x="3875088" y="3467100"/>
          <p14:tracePt t="73642" x="3976688" y="3467100"/>
          <p14:tracePt t="73649" x="4070350" y="3467100"/>
          <p14:tracePt t="73659" x="4095750" y="3467100"/>
          <p14:tracePt t="73666" x="4232275" y="3467100"/>
          <p14:tracePt t="73677" x="4341813" y="3467100"/>
          <p14:tracePt t="73681" x="4445000" y="3467100"/>
          <p14:tracePt t="73694" x="4495800" y="3467100"/>
          <p14:tracePt t="73695" x="4529138" y="3467100"/>
          <p14:tracePt t="73709" x="4546600" y="3467100"/>
          <p14:tracePt t="73906" x="4538663" y="3467100"/>
          <p14:tracePt t="73932" x="4503738" y="3467100"/>
          <p14:tracePt t="73935" x="4486275" y="3467100"/>
          <p14:tracePt t="73950" x="4452938" y="3467100"/>
          <p14:tracePt t="73964" x="4402138" y="3467100"/>
          <p14:tracePt t="73977" x="4394200" y="3459163"/>
          <p14:tracePt t="73978" x="4384675" y="3459163"/>
          <p14:tracePt t="73988" x="4359275" y="3459163"/>
          <p14:tracePt t="73997" x="4333875" y="3449638"/>
          <p14:tracePt t="74009" x="4316413" y="3449638"/>
          <p14:tracePt t="74013" x="4300538" y="3449638"/>
          <p14:tracePt t="74019" x="4291013" y="3449638"/>
          <p14:tracePt t="74029" x="4265613" y="3449638"/>
          <p14:tracePt t="74044" x="4197350" y="3449638"/>
          <p14:tracePt t="74067" x="4156075" y="3449638"/>
          <p14:tracePt t="74088" x="3951288" y="3449638"/>
          <p14:tracePt t="74104" x="3832225" y="3449638"/>
          <p14:tracePt t="74124" x="3679825" y="3449638"/>
          <p14:tracePt t="74127" x="3619500" y="3449638"/>
          <p14:tracePt t="74146" x="3527425" y="3449638"/>
          <p14:tracePt t="74155" x="3459163" y="3449638"/>
          <p14:tracePt t="74160" x="3390900" y="3449638"/>
          <p14:tracePt t="74165" x="3355975" y="3449638"/>
          <p14:tracePt t="74176" x="3314700" y="3449638"/>
          <p14:tracePt t="74179" x="3297238" y="3449638"/>
          <p14:tracePt t="74193" x="3211513" y="3433763"/>
          <p14:tracePt t="74200" x="3152775" y="3433763"/>
          <p14:tracePt t="74217" x="3025775" y="3424238"/>
          <p14:tracePt t="74220" x="2990850" y="3424238"/>
          <p14:tracePt t="74234" x="2881313" y="3424238"/>
          <p14:tracePt t="74244" x="2820988" y="3424238"/>
          <p14:tracePt t="74246" x="2762250" y="3424238"/>
          <p14:tracePt t="74259" x="2676525" y="3424238"/>
          <p14:tracePt t="74261" x="2660650" y="3424238"/>
          <p14:tracePt t="74277" x="2566988" y="3424238"/>
          <p14:tracePt t="74281" x="2541588" y="3424238"/>
          <p14:tracePt t="74285" x="2498725" y="3424238"/>
          <p14:tracePt t="74295" x="2473325" y="3424238"/>
          <p14:tracePt t="74301" x="2438400" y="3424238"/>
          <p14:tracePt t="74311" x="2397125" y="3424238"/>
          <p14:tracePt t="74327" x="2387600" y="3424238"/>
          <p14:tracePt t="74336" x="2371725" y="3424238"/>
          <p14:tracePt t="74402" x="2354263" y="3424238"/>
          <p14:tracePt t="74424" x="2243138" y="3424238"/>
          <p14:tracePt t="74451" x="2159000" y="3424238"/>
          <p14:tracePt t="74464" x="2149475" y="3424238"/>
          <p14:tracePt t="74665" x="2159000" y="3424238"/>
          <p14:tracePt t="74682" x="2184400" y="3424238"/>
          <p14:tracePt t="74695" x="2227263" y="3424238"/>
          <p14:tracePt t="74702" x="2252663" y="3416300"/>
          <p14:tracePt t="74710" x="2260600" y="3416300"/>
          <p14:tracePt t="74715" x="2303463" y="3416300"/>
          <p14:tracePt t="74726" x="2328863" y="3408363"/>
          <p14:tracePt t="74729" x="2336800" y="3408363"/>
          <p14:tracePt t="74745" x="2371725" y="3408363"/>
          <p14:tracePt t="74760" x="2413000" y="3408363"/>
          <p14:tracePt t="74765" x="2473325" y="3408363"/>
          <p14:tracePt t="74770" x="2532063" y="3408363"/>
          <p14:tracePt t="74779" x="2625725" y="3408363"/>
          <p14:tracePt t="74785" x="2660650" y="3408363"/>
          <p14:tracePt t="74795" x="2830513" y="3408363"/>
          <p14:tracePt t="74816" x="3119438" y="3408363"/>
          <p14:tracePt t="74837" x="3502025" y="3408363"/>
          <p14:tracePt t="74856" x="3603625" y="3408363"/>
          <p14:tracePt t="74872" x="3619500" y="3398838"/>
          <p14:tracePt t="74921" x="3629025" y="3390900"/>
          <p14:tracePt t="74931" x="3654425" y="3382963"/>
          <p14:tracePt t="74941" x="3671888" y="3365500"/>
          <p14:tracePt t="74948" x="3679825" y="3365500"/>
          <p14:tracePt t="74967" x="3738563" y="3355975"/>
          <p14:tracePt t="74969" x="3798888" y="3348038"/>
          <p14:tracePt t="74983" x="3900488" y="3314700"/>
          <p14:tracePt t="74994" x="3925888" y="3305175"/>
          <p14:tracePt t="74998" x="3994150" y="3279775"/>
          <p14:tracePt t="75009" x="4019550" y="3263900"/>
          <p14:tracePt t="75011" x="4027488" y="3263900"/>
          <p14:tracePt t="75076" x="4037013" y="3263900"/>
          <p14:tracePt t="75094" x="4062413" y="3238500"/>
          <p14:tracePt t="75116" x="4113213" y="3228975"/>
          <p14:tracePt t="75135" x="4113213" y="3221038"/>
          <p14:tracePt t="75163" x="4130675" y="3221038"/>
          <p14:tracePt t="75182" x="4171950" y="3221038"/>
          <p14:tracePt t="75203" x="4460875" y="3221038"/>
          <p14:tracePt t="75229" x="4564063" y="3221038"/>
          <p14:tracePt t="75246" x="4572000" y="3221038"/>
          <p14:tracePt t="75259" x="4554538" y="3170238"/>
          <p14:tracePt t="75268" x="4521200" y="3152775"/>
          <p14:tracePt t="75270" x="4503738" y="3152775"/>
          <p14:tracePt t="75279" x="4402138" y="3135313"/>
          <p14:tracePt t="75292" x="4316413" y="3119438"/>
          <p14:tracePt t="75295" x="4257675" y="3119438"/>
          <p14:tracePt t="75310" x="4146550" y="3119438"/>
          <p14:tracePt t="75322" x="4113213" y="3119438"/>
          <p14:tracePt t="75360" x="4105275" y="3119438"/>
          <p14:tracePt t="75379" x="4087813" y="3119438"/>
          <p14:tracePt t="75391" x="4079875" y="3119438"/>
          <p14:tracePt t="75406" x="4070350" y="3119438"/>
          <p14:tracePt t="75415" x="4062413" y="3135313"/>
          <p14:tracePt t="75431" x="4052888" y="3135313"/>
          <p14:tracePt t="75445" x="4044950" y="3160713"/>
          <p14:tracePt t="75459" x="4037013" y="3160713"/>
          <p14:tracePt t="75466" x="4019550" y="3170238"/>
          <p14:tracePt t="75481" x="3994150" y="3178175"/>
          <p14:tracePt t="75493" x="3951288" y="3178175"/>
          <p14:tracePt t="75495" x="3925888" y="3186113"/>
          <p14:tracePt t="75511" x="3883025" y="3195638"/>
          <p14:tracePt t="75526" x="3806825" y="3203575"/>
          <p14:tracePt t="75531" x="3748088" y="3203575"/>
          <p14:tracePt t="75544" x="3687763" y="3228975"/>
          <p14:tracePt t="75547" x="3629025" y="3228975"/>
          <p14:tracePt t="75551" x="3594100" y="3238500"/>
          <p14:tracePt t="75561" x="3424238" y="3238500"/>
          <p14:tracePt t="75577" x="3340100" y="3238500"/>
          <p14:tracePt t="75578" x="3254375" y="3238500"/>
          <p14:tracePt t="75593" x="3135313" y="3238500"/>
          <p14:tracePt t="75601" x="3033713" y="3238500"/>
          <p14:tracePt t="75611" x="2965450" y="3238500"/>
          <p14:tracePt t="75618" x="2932113" y="3238500"/>
          <p14:tracePt t="75628" x="2889250" y="3238500"/>
          <p14:tracePt t="75633" x="2881313" y="3238500"/>
          <p14:tracePt t="75648" x="2838450" y="3238500"/>
          <p14:tracePt t="75659" x="2736850" y="3238500"/>
          <p14:tracePt t="75667" x="2693988" y="3238500"/>
          <p14:tracePt t="75677" x="2668588" y="3238500"/>
          <p14:tracePt t="75685" x="2608263" y="3211513"/>
          <p14:tracePt t="75704" x="2541588" y="3211513"/>
          <p14:tracePt t="75726" x="2481263" y="3203575"/>
          <p14:tracePt t="75741" x="2447925" y="3203575"/>
          <p14:tracePt t="75749" x="2430463" y="3203575"/>
          <p14:tracePt t="75760" x="2413000" y="3203575"/>
          <p14:tracePt t="75777" x="2405063" y="3203575"/>
          <p14:tracePt t="75793" x="2397125" y="3203575"/>
          <p14:tracePt t="75794" x="2387600" y="3203575"/>
          <p14:tracePt t="75813" x="2379663" y="3203575"/>
          <p14:tracePt t="75830" x="2362200" y="3203575"/>
          <p14:tracePt t="75849" x="2354263" y="3203575"/>
          <p14:tracePt t="75879" x="2344738" y="3203575"/>
          <p14:tracePt t="76032" x="2354263" y="3203575"/>
          <p14:tracePt t="76053" x="2379663" y="3203575"/>
          <p14:tracePt t="76072" x="2498725" y="3195638"/>
          <p14:tracePt t="76080" x="2524125" y="3195638"/>
          <p14:tracePt t="76093" x="2617788" y="3195638"/>
          <p14:tracePt t="76098" x="2651125" y="3195638"/>
          <p14:tracePt t="76102" x="2686050" y="3186113"/>
          <p14:tracePt t="76111" x="2711450" y="3186113"/>
          <p14:tracePt t="76118" x="2727325" y="3186113"/>
          <p14:tracePt t="76128" x="2752725" y="3186113"/>
          <p14:tracePt t="76152" x="2795588" y="3186113"/>
          <p14:tracePt t="76173" x="2897188" y="3186113"/>
          <p14:tracePt t="76190" x="3016250" y="3203575"/>
          <p14:tracePt t="76199" x="3119438" y="3221038"/>
          <p14:tracePt t="76211" x="3238500" y="3228975"/>
          <p14:tracePt t="76217" x="3297238" y="3238500"/>
          <p14:tracePt t="76227" x="3340100" y="3238500"/>
          <p14:tracePt t="76233" x="3365500" y="3238500"/>
          <p14:tracePt t="76244" x="3373438" y="3238500"/>
          <p14:tracePt t="76284" x="3382963" y="3238500"/>
          <p14:tracePt t="76301" x="3416300" y="3238500"/>
          <p14:tracePt t="76314" x="3594100" y="3238500"/>
          <p14:tracePt t="76325" x="3636963" y="3238500"/>
          <p14:tracePt t="76333" x="3806825" y="3238500"/>
          <p14:tracePt t="76344" x="3968750" y="3238500"/>
          <p14:tracePt t="76360" x="4087813" y="3238500"/>
          <p14:tracePt t="76376" x="4181475" y="3238500"/>
          <p14:tracePt t="76379" x="4197350" y="3228975"/>
          <p14:tracePt t="76460" x="4206875" y="3228975"/>
          <p14:tracePt t="76477" x="4214813" y="3228975"/>
          <p14:tracePt t="76484" x="4224338" y="3228975"/>
          <p14:tracePt t="76493" x="4232275" y="3228975"/>
          <p14:tracePt t="76506" x="4240213" y="3228975"/>
          <p14:tracePt t="78574" x="4249738" y="3228975"/>
          <p14:tracePt t="78589" x="4257675" y="3228975"/>
          <p14:tracePt t="79009" x="4265613" y="3228975"/>
          <p14:tracePt t="79032" x="4275138" y="3238500"/>
          <p14:tracePt t="79141" x="4291013" y="3246438"/>
          <p14:tracePt t="79168" x="4300538" y="3254375"/>
          <p14:tracePt t="79254" x="4308475" y="3254375"/>
          <p14:tracePt t="79270" x="4325938" y="3263900"/>
          <p14:tracePt t="79283" x="4341813" y="3289300"/>
          <p14:tracePt t="79293" x="4359275" y="3289300"/>
          <p14:tracePt t="79313" x="4394200" y="3305175"/>
          <p14:tracePt t="79330" x="4452938" y="3314700"/>
          <p14:tracePt t="79335" x="4470400" y="3322638"/>
          <p14:tracePt t="79345" x="4478338" y="3330575"/>
          <p14:tracePt t="79351" x="4495800" y="3330575"/>
          <p14:tracePt t="79359" x="4521200" y="3340100"/>
          <p14:tracePt t="79376" x="4529138" y="3340100"/>
          <p14:tracePt t="79619" x="4538663" y="3340100"/>
          <p14:tracePt t="79641" x="4572000" y="3340100"/>
          <p14:tracePt t="79665" x="4589463" y="3340100"/>
          <p14:tracePt t="79676" x="4605338" y="3340100"/>
          <p14:tracePt t="79684" x="4630738" y="3340100"/>
          <p14:tracePt t="79692" x="4657725" y="3340100"/>
          <p14:tracePt t="79697" x="4733925" y="3340100"/>
          <p14:tracePt t="79709" x="4835525" y="3340100"/>
          <p14:tracePt t="79713" x="4878388" y="3340100"/>
          <p14:tracePt t="79726" x="5064125" y="3340100"/>
          <p14:tracePt t="79727" x="5099050" y="3340100"/>
          <p14:tracePt t="79747" x="5345113" y="3340100"/>
          <p14:tracePt t="79761" x="5380038" y="3340100"/>
          <p14:tracePt t="79763" x="5456238" y="3340100"/>
          <p14:tracePt t="79777" x="5481638" y="3340100"/>
          <p14:tracePt t="79779" x="5540375" y="3340100"/>
          <p14:tracePt t="79799" x="5600700" y="3340100"/>
          <p14:tracePt t="79817" x="5702300" y="3365500"/>
          <p14:tracePt t="79834" x="5864225" y="3365500"/>
          <p14:tracePt t="79851" x="5940425" y="3365500"/>
          <p14:tracePt t="79860" x="6016625" y="3365500"/>
          <p14:tracePt t="79876" x="6092825" y="3365500"/>
          <p14:tracePt t="79893" x="6221413" y="3348038"/>
          <p14:tracePt t="79900" x="6365875" y="3348038"/>
          <p14:tracePt t="79914" x="6467475" y="3348038"/>
          <p14:tracePt t="79918" x="6526213" y="3348038"/>
          <p14:tracePt t="79933" x="6746875" y="3348038"/>
          <p14:tracePt t="79951" x="7053263" y="3348038"/>
          <p14:tracePt t="79969" x="7180263" y="3322638"/>
          <p14:tracePt t="79977" x="7197725" y="3322638"/>
          <p14:tracePt t="80088" x="7215188" y="3322638"/>
          <p14:tracePt t="80105" x="7232650" y="3322638"/>
          <p14:tracePt t="80119" x="7240588" y="3314700"/>
          <p14:tracePt t="80234" x="7248525" y="3314700"/>
          <p14:tracePt t="80247" x="7258050" y="3314700"/>
          <p14:tracePt t="80260" x="7283450" y="3314700"/>
          <p14:tracePt t="80267" x="7291388" y="3314700"/>
          <p14:tracePt t="80334" x="7308850" y="3314700"/>
          <p14:tracePt t="80346" x="7359650" y="3322638"/>
          <p14:tracePt t="80355" x="7402513" y="3322638"/>
          <p14:tracePt t="80361" x="7546975" y="3348038"/>
          <p14:tracePt t="80376" x="7691438" y="3382963"/>
          <p14:tracePt t="80385" x="7775575" y="3382963"/>
          <p14:tracePt t="80393" x="7800975" y="3382963"/>
          <p14:tracePt t="80399" x="7835900" y="3382963"/>
          <p14:tracePt t="80450" x="7835900" y="3373438"/>
          <p14:tracePt t="80468" x="7826375" y="3373438"/>
          <p14:tracePt t="80482" x="7818438" y="3365500"/>
          <p14:tracePt t="80493" x="7810500" y="3355975"/>
          <p14:tracePt t="80544" x="7793038" y="3355975"/>
          <p14:tracePt t="80565" x="7775575" y="3355975"/>
          <p14:tracePt t="80575" x="7767638" y="3355975"/>
          <p14:tracePt t="80583" x="7758113" y="3355975"/>
          <p14:tracePt t="80595" x="7699375" y="3382963"/>
          <p14:tracePt t="80601" x="7673975" y="3390900"/>
          <p14:tracePt t="80611" x="7648575" y="3390900"/>
          <p14:tracePt t="80617" x="7639050" y="3390900"/>
          <p14:tracePt t="80627" x="7597775" y="3390900"/>
          <p14:tracePt t="80632" x="7572375" y="3390900"/>
          <p14:tracePt t="80643" x="7537450" y="3398838"/>
          <p14:tracePt t="80651" x="7512050" y="3398838"/>
          <p14:tracePt t="80659" x="7494588" y="3408363"/>
          <p14:tracePt t="80668" x="7478713" y="3408363"/>
          <p14:tracePt t="80676" x="7469188" y="3408363"/>
          <p14:tracePt t="80681" x="7427913" y="3408363"/>
          <p14:tracePt t="80704" x="7385050" y="3416300"/>
          <p14:tracePt t="80723" x="7273925" y="3416300"/>
          <p14:tracePt t="80733" x="7223125" y="3416300"/>
          <p14:tracePt t="80743" x="7205663" y="3424238"/>
          <p14:tracePt t="80747" x="7129463" y="3424238"/>
          <p14:tracePt t="80760" x="7104063" y="3433763"/>
          <p14:tracePt t="80763" x="6985000" y="3433763"/>
          <p14:tracePt t="80777" x="6875463" y="3459163"/>
          <p14:tracePt t="80793" x="6670675" y="3459163"/>
          <p14:tracePt t="80809" x="6561138" y="3459163"/>
          <p14:tracePt t="80813" x="6416675" y="3459163"/>
          <p14:tracePt t="80826" x="6373813" y="3459163"/>
          <p14:tracePt t="80829" x="6161088" y="3459163"/>
          <p14:tracePt t="80833" x="6118225" y="3459163"/>
          <p14:tracePt t="80843" x="5973763" y="3459163"/>
          <p14:tracePt t="80860" x="5872163" y="3459163"/>
          <p14:tracePt t="80877" x="5761038" y="3459163"/>
          <p14:tracePt t="80888" x="5694363" y="3441700"/>
          <p14:tracePt t="80896" x="5634038" y="3433763"/>
          <p14:tracePt t="80900" x="5608638" y="3433763"/>
          <p14:tracePt t="80910" x="5557838" y="3433763"/>
          <p14:tracePt t="80913" x="5540375" y="3424238"/>
          <p14:tracePt t="80926" x="5481638" y="3416300"/>
          <p14:tracePt t="80935" x="5430838" y="3416300"/>
          <p14:tracePt t="80943" x="5413375" y="3416300"/>
          <p14:tracePt t="80949" x="5353050" y="3416300"/>
          <p14:tracePt t="80959" x="5345113" y="3416300"/>
          <p14:tracePt t="80965" x="5276850" y="3416300"/>
          <p14:tracePt t="80976" x="5235575" y="3416300"/>
          <p14:tracePt t="80979" x="5218113" y="3416300"/>
          <p14:tracePt t="80992" x="5124450" y="3416300"/>
          <p14:tracePt t="80995" x="5106988" y="3416300"/>
          <p14:tracePt t="81010" x="4997450" y="3416300"/>
          <p14:tracePt t="81015" x="4911725" y="3416300"/>
          <p14:tracePt t="81026" x="4886325" y="3416300"/>
          <p14:tracePt t="81029" x="4749800" y="3416300"/>
          <p14:tracePt t="81035" x="4733925" y="3416300"/>
          <p14:tracePt t="81045" x="4622800" y="3416300"/>
          <p14:tracePt t="81063" x="4564063" y="3416300"/>
          <p14:tracePt t="81076" x="4478338" y="3416300"/>
          <p14:tracePt t="81082" x="4452938" y="3416300"/>
          <p14:tracePt t="81105" x="4384675" y="3416300"/>
          <p14:tracePt t="81133" x="4333875" y="3416300"/>
          <p14:tracePt t="81146" x="4325938" y="3416300"/>
          <p14:tracePt t="81156" x="4316413" y="3416300"/>
          <p14:tracePt t="81167" x="4300538" y="3416300"/>
          <p14:tracePt t="81181" x="4283075" y="3416300"/>
          <p14:tracePt t="81193" x="4275138" y="3416300"/>
          <p14:tracePt t="81197" x="4257675" y="3416300"/>
          <p14:tracePt t="81210" x="4240213" y="3416300"/>
          <p14:tracePt t="81391" x="4232275" y="3424238"/>
          <p14:tracePt t="81486" x="4224338" y="3424238"/>
          <p14:tracePt t="81520" x="4224338" y="3433763"/>
          <p14:tracePt t="81618" x="4224338" y="3459163"/>
          <p14:tracePt t="81645" x="4232275" y="3467100"/>
          <p14:tracePt t="81658" x="4249738" y="3467100"/>
          <p14:tracePt t="81665" x="4257675" y="3467100"/>
          <p14:tracePt t="81676" x="4257675" y="3475038"/>
          <p14:tracePt t="81693" x="4265613" y="3475038"/>
          <p14:tracePt t="81710" x="4275138" y="3475038"/>
          <p14:tracePt t="81715" x="4283075" y="3484563"/>
          <p14:tracePt t="81727" x="4291013" y="3484563"/>
          <p14:tracePt t="81731" x="4308475" y="3484563"/>
          <p14:tracePt t="81742" x="4325938" y="3484563"/>
          <p14:tracePt t="81747" x="4333875" y="3484563"/>
          <p14:tracePt t="81758" x="4368800" y="3484563"/>
          <p14:tracePt t="81762" x="4384675" y="3484563"/>
          <p14:tracePt t="81777" x="4427538" y="3484563"/>
          <p14:tracePt t="81781" x="4452938" y="3484563"/>
          <p14:tracePt t="81795" x="4452938" y="3492500"/>
          <p14:tracePt t="81797" x="4478338" y="3492500"/>
          <p14:tracePt t="81801" x="4495800" y="3492500"/>
          <p14:tracePt t="81831" x="4513263" y="3492500"/>
          <p14:tracePt t="81847" x="4521200" y="3492500"/>
          <p14:tracePt t="81883" x="4538663" y="3492500"/>
          <p14:tracePt t="81893" x="4546600" y="3492500"/>
          <p14:tracePt t="81903" x="4564063" y="3492500"/>
          <p14:tracePt t="81912" x="4579938" y="3492500"/>
          <p14:tracePt t="81917" x="4630738" y="3492500"/>
          <p14:tracePt t="81926" x="4648200" y="3492500"/>
          <p14:tracePt t="81933" x="4673600" y="3492500"/>
          <p14:tracePt t="81943" x="4699000" y="3492500"/>
          <p14:tracePt t="81947" x="4708525" y="3492500"/>
          <p14:tracePt t="81959" x="4724400" y="3492500"/>
          <p14:tracePt t="81963" x="4741863" y="3492500"/>
          <p14:tracePt t="81990" x="4749800" y="3492500"/>
          <p14:tracePt t="82023" x="4759325" y="3492500"/>
          <p14:tracePt t="82031" x="4767263" y="3492500"/>
          <p14:tracePt t="82041" x="4767263" y="3509963"/>
          <p14:tracePt t="82053" x="4775200" y="3509963"/>
          <p14:tracePt t="82064" x="4784725" y="3509963"/>
          <p14:tracePt t="82076" x="4792663" y="3509963"/>
          <p14:tracePt t="82120" x="4818063" y="3509963"/>
          <p14:tracePt t="82136" x="4835525" y="3509963"/>
          <p14:tracePt t="82145" x="4852988" y="3517900"/>
          <p14:tracePt t="82170" x="4860925" y="3517900"/>
          <p14:tracePt t="82180" x="4878388" y="3527425"/>
          <p14:tracePt t="82202" x="4894263" y="3527425"/>
          <p14:tracePt t="82213" x="4903788" y="3527425"/>
          <p14:tracePt t="82222" x="4911725" y="3527425"/>
          <p14:tracePt t="82271" x="4919663" y="3527425"/>
          <p14:tracePt t="82281" x="4937125" y="3527425"/>
          <p14:tracePt t="82291" x="4962525" y="3527425"/>
          <p14:tracePt t="82298" x="4979988" y="3527425"/>
          <p14:tracePt t="82311" x="5013325" y="3527425"/>
          <p14:tracePt t="82326" x="5038725" y="3527425"/>
          <p14:tracePt t="82327" x="5048250" y="3527425"/>
          <p14:tracePt t="82343" x="5064125" y="3527425"/>
          <p14:tracePt t="82347" x="5091113" y="3527425"/>
          <p14:tracePt t="82351" x="5099050" y="3527425"/>
          <p14:tracePt t="82388" x="5106988" y="3527425"/>
          <p14:tracePt t="82402" x="5124450" y="3527425"/>
          <p14:tracePt t="82410" x="5132388" y="3527425"/>
          <p14:tracePt t="82420" x="5167313" y="3527425"/>
          <p14:tracePt t="82428" x="5218113" y="3535363"/>
          <p14:tracePt t="82433" x="5226050" y="3535363"/>
          <p14:tracePt t="82443" x="5268913" y="3543300"/>
          <p14:tracePt t="82460" x="5302250" y="3543300"/>
          <p14:tracePt t="82467" x="5311775" y="3543300"/>
          <p14:tracePt t="82477" x="5319713" y="3543300"/>
          <p14:tracePt t="82498" x="5327650" y="3543300"/>
          <p14:tracePt t="82570" x="5337175" y="3543300"/>
          <p14:tracePt t="82641" x="5353050" y="3552825"/>
          <p14:tracePt t="82817" x="5362575" y="3552825"/>
          <p14:tracePt t="82847" x="5430838" y="3578225"/>
          <p14:tracePt t="82861" x="5472113" y="3586163"/>
          <p14:tracePt t="82878" x="5497513" y="3586163"/>
          <p14:tracePt t="82897" x="5507038" y="3586163"/>
          <p14:tracePt t="83171" x="5514975" y="3586163"/>
          <p14:tracePt t="83201" x="5540375" y="3586163"/>
          <p14:tracePt t="83215" x="5549900" y="3586163"/>
          <p14:tracePt t="85723" x="5565775" y="3586163"/>
          <p14:tracePt t="85753" x="5583238" y="3586163"/>
          <p14:tracePt t="85763" x="5591175" y="3586163"/>
          <p14:tracePt t="85776" x="5608638" y="3586163"/>
          <p14:tracePt t="85822" x="5616575" y="3586163"/>
          <p14:tracePt t="85842" x="5626100" y="3586163"/>
          <p14:tracePt t="85872" x="5676900" y="3586163"/>
          <p14:tracePt t="85883" x="5702300" y="3586163"/>
          <p14:tracePt t="85893" x="5770563" y="3586163"/>
          <p14:tracePt t="85902" x="5778500" y="3586163"/>
          <p14:tracePt t="85910" x="5838825" y="3594100"/>
          <p14:tracePt t="85918" x="5854700" y="3603625"/>
          <p14:tracePt t="85926" x="5872163" y="3603625"/>
          <p14:tracePt t="85933" x="5897563" y="3603625"/>
          <p14:tracePt t="85951" x="5957888" y="3611563"/>
          <p14:tracePt t="85968" x="6008688" y="3619500"/>
          <p14:tracePt t="85978" x="6034088" y="3619500"/>
          <p14:tracePt t="85996" x="6076950" y="3619500"/>
          <p14:tracePt t="86000" x="6102350" y="3619500"/>
          <p14:tracePt t="86010" x="6118225" y="3619500"/>
          <p14:tracePt t="86013" x="6143625" y="3619500"/>
          <p14:tracePt t="86026" x="6161088" y="3619500"/>
          <p14:tracePt t="86029" x="6237288" y="3619500"/>
          <p14:tracePt t="86043" x="6280150" y="3619500"/>
          <p14:tracePt t="86060" x="6297613" y="3619500"/>
          <p14:tracePt t="86075" x="6313488" y="3619500"/>
          <p14:tracePt t="86083" x="6338888" y="3619500"/>
          <p14:tracePt t="86094" x="6348413" y="3619500"/>
          <p14:tracePt t="86110" x="6381750" y="3619500"/>
          <p14:tracePt t="86126" x="6407150" y="3619500"/>
          <p14:tracePt t="86143" x="6416675" y="3619500"/>
          <p14:tracePt t="86145" x="6424613" y="3619500"/>
          <p14:tracePt t="86150" x="6432550" y="3619500"/>
          <p14:tracePt t="86165" x="6450013" y="3619500"/>
          <p14:tracePt t="86176" x="6467475" y="3619500"/>
          <p14:tracePt t="86180" x="6475413" y="3619500"/>
          <p14:tracePt t="86192" x="6500813" y="3619500"/>
          <p14:tracePt t="86200" x="6543675" y="3619500"/>
          <p14:tracePt t="86210" x="6586538" y="3619500"/>
          <p14:tracePt t="86215" x="6619875" y="3611563"/>
          <p14:tracePt t="86226" x="6627813" y="3611563"/>
          <p14:tracePt t="86232" x="6654800" y="3611563"/>
          <p14:tracePt t="86246" x="6688138" y="3603625"/>
          <p14:tracePt t="86261" x="6696075" y="3603625"/>
          <p14:tracePt t="86458" x="6721475" y="3586163"/>
          <p14:tracePt t="86478" x="6738938" y="3578225"/>
          <p14:tracePt t="86488" x="6746875" y="3578225"/>
          <p14:tracePt t="86498" x="6746875" y="3568700"/>
          <p14:tracePt t="86509" x="6756400" y="3568700"/>
          <p14:tracePt t="86571" x="6772275" y="3568700"/>
          <p14:tracePt t="86597" x="6799263" y="3552825"/>
          <p14:tracePt t="86620" x="6807200" y="3552825"/>
          <p14:tracePt t="88026" x="6824663" y="3552825"/>
          <p14:tracePt t="88077" x="6807200" y="3552825"/>
          <p14:tracePt t="88091" x="6799263" y="3552825"/>
          <p14:tracePt t="88103" x="6789738" y="3552825"/>
          <p14:tracePt t="88114" x="6781800" y="3552825"/>
          <p14:tracePt t="88949" x="6772275" y="3560763"/>
          <p14:tracePt t="88958" x="6764338" y="3560763"/>
          <p14:tracePt t="88973" x="6746875" y="3560763"/>
          <p14:tracePt t="88984" x="6721475" y="3560763"/>
          <p14:tracePt t="88986" x="6705600" y="3560763"/>
          <p14:tracePt t="89000" x="6670675" y="3578225"/>
          <p14:tracePt t="89010" x="6627813" y="3586163"/>
          <p14:tracePt t="89029" x="6577013" y="3611563"/>
          <p14:tracePt t="89043" x="6543675" y="3636963"/>
          <p14:tracePt t="89045" x="6510338" y="3662363"/>
          <p14:tracePt t="89049" x="6483350" y="3687763"/>
          <p14:tracePt t="89062" x="6432550" y="3713163"/>
          <p14:tracePt t="89065" x="6424613" y="3730625"/>
          <p14:tracePt t="89076" x="6381750" y="3781425"/>
          <p14:tracePt t="89093" x="6305550" y="3832225"/>
          <p14:tracePt t="89111" x="6254750" y="3857625"/>
          <p14:tracePt t="89115" x="6203950" y="3875088"/>
          <p14:tracePt t="89125" x="6135688" y="3917950"/>
          <p14:tracePt t="89134" x="6102350" y="3917950"/>
          <p14:tracePt t="89144" x="6049963" y="3943350"/>
          <p14:tracePt t="89145" x="6024563" y="3943350"/>
          <p14:tracePt t="89159" x="5922963" y="3951288"/>
          <p14:tracePt t="89165" x="5880100" y="3951288"/>
          <p14:tracePt t="89176" x="5821363" y="3951288"/>
          <p14:tracePt t="89183" x="5770563" y="3951288"/>
          <p14:tracePt t="89195" x="5659438" y="3986213"/>
          <p14:tracePt t="89210" x="5565775" y="4019550"/>
          <p14:tracePt t="89211" x="5507038" y="4044950"/>
          <p14:tracePt t="89227" x="5421313" y="4079875"/>
          <p14:tracePt t="89245" x="5345113" y="4113213"/>
          <p14:tracePt t="89247" x="5276850" y="4130675"/>
          <p14:tracePt t="89260" x="5235575" y="4146550"/>
          <p14:tracePt t="89261" x="5200650" y="4164013"/>
          <p14:tracePt t="89269" x="5149850" y="4171950"/>
          <p14:tracePt t="89280" x="5106988" y="4181475"/>
          <p14:tracePt t="89283" x="5091113" y="4189413"/>
          <p14:tracePt t="89295" x="5038725" y="4206875"/>
          <p14:tracePt t="89310" x="4946650" y="4224338"/>
          <p14:tracePt t="89318" x="4903788" y="4249738"/>
          <p14:tracePt t="89328" x="4878388" y="4249738"/>
          <p14:tracePt t="89333" x="4784725" y="4283075"/>
          <p14:tracePt t="89344" x="4741863" y="4291013"/>
          <p14:tracePt t="89351" x="4691063" y="4300538"/>
          <p14:tracePt t="89362" x="4622800" y="4308475"/>
          <p14:tracePt t="89363" x="4605338" y="4308475"/>
          <p14:tracePt t="89377" x="4529138" y="4333875"/>
          <p14:tracePt t="89383" x="4470400" y="4351338"/>
          <p14:tracePt t="89393" x="4435475" y="4359275"/>
          <p14:tracePt t="89400" x="4376738" y="4368800"/>
          <p14:tracePt t="89411" x="4368800" y="4368800"/>
          <p14:tracePt t="89413" x="4300538" y="4376738"/>
          <p14:tracePt t="89426" x="4265613" y="4384675"/>
          <p14:tracePt t="89429" x="4240213" y="4384675"/>
          <p14:tracePt t="89447" x="4189413" y="4384675"/>
          <p14:tracePt t="89459" x="4146550" y="4384675"/>
          <p14:tracePt t="89465" x="4095750" y="4384675"/>
          <p14:tracePt t="89477" x="4052888" y="4384675"/>
          <p14:tracePt t="89479" x="4019550" y="4384675"/>
          <p14:tracePt t="89494" x="4011613" y="4384675"/>
          <p14:tracePt t="89495" x="3943350" y="4384675"/>
          <p14:tracePt t="89511" x="3841750" y="4384675"/>
          <p14:tracePt t="89527" x="3790950" y="4384675"/>
          <p14:tracePt t="89543" x="3687763" y="4384675"/>
          <p14:tracePt t="89545" x="3629025" y="4384675"/>
          <p14:tracePt t="89549" x="3560763" y="4384675"/>
          <p14:tracePt t="89561" x="3527425" y="4384675"/>
          <p14:tracePt t="89565" x="3509963" y="4384675"/>
          <p14:tracePt t="89578" x="3424238" y="4384675"/>
          <p14:tracePt t="89596" x="3373438" y="4376738"/>
          <p14:tracePt t="89610" x="3322638" y="4368800"/>
          <p14:tracePt t="89616" x="3263900" y="4368800"/>
          <p14:tracePt t="89627" x="3228975" y="4351338"/>
          <p14:tracePt t="89631" x="3195638" y="4341813"/>
          <p14:tracePt t="89646" x="3144838" y="4341813"/>
          <p14:tracePt t="89660" x="3109913" y="4333875"/>
          <p14:tracePt t="89665" x="3084513" y="4333875"/>
          <p14:tracePt t="89679" x="3051175" y="4325938"/>
          <p14:tracePt t="89681" x="3025775" y="4316413"/>
          <p14:tracePt t="89692" x="3016250" y="4316413"/>
          <p14:tracePt t="89699" x="2990850" y="4316413"/>
          <p14:tracePt t="89709" x="2974975" y="4308475"/>
          <p14:tracePt t="89729" x="2965450" y="4308475"/>
          <p14:tracePt t="89828" x="2957513" y="4308475"/>
          <p14:tracePt t="89843" x="2949575" y="4308475"/>
          <p14:tracePt t="89853" x="2940050" y="4308475"/>
          <p14:tracePt t="89864" x="2932113" y="4308475"/>
          <p14:tracePt t="89878" x="2897188" y="4300538"/>
          <p14:tracePt t="89973" x="2889250" y="4291013"/>
          <p14:tracePt t="89989" x="2881313" y="4291013"/>
          <p14:tracePt t="89999" x="2871788" y="4283075"/>
          <p14:tracePt t="90013" x="2863850" y="4283075"/>
          <p14:tracePt t="90029" x="2846388" y="4283075"/>
          <p14:tracePt t="90030" x="2838450" y="4283075"/>
          <p14:tracePt t="90044" x="2820988" y="4283075"/>
          <p14:tracePt t="90046" x="2820988" y="4275138"/>
          <p14:tracePt t="90620" x="2805113" y="4275138"/>
          <p14:tracePt t="90631" x="2805113" y="4265613"/>
          <p14:tracePt t="90643" x="2820988" y="4257675"/>
          <p14:tracePt t="90657" x="2863850" y="4240213"/>
          <p14:tracePt t="90665" x="2881313" y="4240213"/>
          <p14:tracePt t="90676" x="2889250" y="4240213"/>
          <p14:tracePt t="90680" x="2940050" y="4214813"/>
          <p14:tracePt t="90693" x="2965450" y="4206875"/>
          <p14:tracePt t="90696" x="2974975" y="4206875"/>
          <p14:tracePt t="90712" x="2990850" y="4206875"/>
          <p14:tracePt t="90726" x="3016250" y="4197350"/>
          <p14:tracePt t="90731" x="3025775" y="4189413"/>
          <p14:tracePt t="90743" x="3041650" y="4189413"/>
          <p14:tracePt t="90745" x="3051175" y="4189413"/>
          <p14:tracePt t="91472" x="3059113" y="4224338"/>
          <p14:tracePt t="91483" x="3076575" y="4257675"/>
          <p14:tracePt t="91491" x="3076575" y="4308475"/>
          <p14:tracePt t="91510" x="3076575" y="4351338"/>
          <p14:tracePt t="91511" x="3084513" y="4376738"/>
          <p14:tracePt t="91518" x="3084513" y="4384675"/>
          <p14:tracePt t="91528" x="3084513" y="4394200"/>
          <p14:tracePt t="91945" x="3084513" y="4402138"/>
          <p14:tracePt t="91971" x="3076575" y="4402138"/>
          <p14:tracePt t="91981" x="3041650" y="4402138"/>
          <p14:tracePt t="91995" x="3000375" y="4402138"/>
          <p14:tracePt t="92008" x="2974975" y="4402138"/>
          <p14:tracePt t="92019" x="2957513" y="4402138"/>
          <p14:tracePt t="92123" x="2949575" y="4402138"/>
          <p14:tracePt t="92133" x="2914650" y="4394200"/>
          <p14:tracePt t="92147" x="2889250" y="4384675"/>
          <p14:tracePt t="92158" x="2871788" y="4376738"/>
          <p14:tracePt t="92169" x="2846388" y="4368800"/>
          <p14:tracePt t="92179" x="2820988" y="4359275"/>
          <p14:tracePt t="92194" x="2795588" y="4351338"/>
          <p14:tracePt t="92209" x="2795588" y="4341813"/>
          <p14:tracePt t="92213" x="2787650" y="4341813"/>
          <p14:tracePt t="92227" x="2778125" y="4341813"/>
          <p14:tracePt t="92229" x="2770188" y="4341813"/>
          <p14:tracePt t="92233" x="2762250" y="4341813"/>
          <p14:tracePt t="92244" x="2752725" y="4333875"/>
          <p14:tracePt t="92260" x="2736850" y="4333875"/>
          <p14:tracePt t="92278" x="2727325" y="4333875"/>
          <p14:tracePt t="92492" x="2719388" y="4333875"/>
          <p14:tracePt t="92647" x="2711450" y="4333875"/>
          <p14:tracePt t="92659" x="2693988" y="4333875"/>
          <p14:tracePt t="92672" x="2668588" y="4333875"/>
          <p14:tracePt t="92673" x="2660650" y="4333875"/>
          <p14:tracePt t="92683" x="2651125" y="4333875"/>
          <p14:tracePt t="92696" x="2625725" y="4333875"/>
          <p14:tracePt t="92697" x="2608263" y="4333875"/>
          <p14:tracePt t="92710" x="2574925" y="4325938"/>
          <p14:tracePt t="92715" x="2557463" y="4325938"/>
          <p14:tracePt t="92717" x="2549525" y="4325938"/>
          <p14:tracePt t="92728" x="2532063" y="4316413"/>
          <p14:tracePt t="92746" x="2524125" y="4308475"/>
          <p14:tracePt t="93197" x="2516188" y="4308475"/>
          <p14:tracePt t="93222" x="2532063" y="4308475"/>
          <p14:tracePt t="93234" x="2549525" y="4291013"/>
          <p14:tracePt t="93242" x="2557463" y="4291013"/>
          <p14:tracePt t="93244" x="2582863" y="4291013"/>
          <p14:tracePt t="93260" x="2608263" y="4283075"/>
          <p14:tracePt t="93278" x="2633663" y="4275138"/>
          <p14:tracePt t="93283" x="2643188" y="4275138"/>
          <p14:tracePt t="93293" x="2651125" y="4265613"/>
          <p14:tracePt t="93298" x="2660650" y="4257675"/>
          <p14:tracePt t="93323" x="2668588" y="4257675"/>
          <p14:tracePt t="93337" x="2686050" y="4249738"/>
          <p14:tracePt t="93419" x="2693988" y="4232275"/>
          <p14:tracePt t="93433" x="2711450" y="4224338"/>
          <p14:tracePt t="93445" x="2719388" y="4224338"/>
          <p14:tracePt t="93457" x="2727325" y="4214813"/>
          <p14:tracePt t="93466" x="2744788" y="4214813"/>
          <p14:tracePt t="93479" x="2762250" y="4206875"/>
          <p14:tracePt t="93481" x="2770188" y="4206875"/>
          <p14:tracePt t="93493" x="2787650" y="4189413"/>
          <p14:tracePt t="93495" x="2805113" y="4189413"/>
          <p14:tracePt t="93511" x="2813050" y="4181475"/>
          <p14:tracePt t="93529" x="2820988" y="4171950"/>
          <p14:tracePt t="93546" x="2830513" y="4164013"/>
          <p14:tracePt t="93560" x="2838450" y="4164013"/>
          <p14:tracePt t="93597" x="2855913" y="4164013"/>
          <p14:tracePt t="93608" x="2855913" y="4156075"/>
          <p14:tracePt t="93622" x="2871788" y="4156075"/>
          <p14:tracePt t="93634" x="2881313" y="4156075"/>
          <p14:tracePt t="93644" x="2889250" y="4156075"/>
          <p14:tracePt t="93647" x="2897188" y="4156075"/>
          <p14:tracePt t="93660" x="2906713" y="4156075"/>
          <p14:tracePt t="93661" x="2922588" y="4156075"/>
          <p14:tracePt t="93678" x="2940050" y="4156075"/>
          <p14:tracePt t="93693" x="2965450" y="4156075"/>
          <p14:tracePt t="93698" x="2982913" y="4156075"/>
          <p14:tracePt t="93710" x="3008313" y="4156075"/>
          <p14:tracePt t="93713" x="3016250" y="4156075"/>
          <p14:tracePt t="93728" x="3033713" y="4156075"/>
          <p14:tracePt t="93860" x="3041650" y="4146550"/>
          <p14:tracePt t="94061" x="3051175" y="4138613"/>
          <p14:tracePt t="94307" x="3033713" y="4138613"/>
          <p14:tracePt t="94347" x="3025775" y="4138613"/>
          <p14:tracePt t="94364" x="3016250" y="4138613"/>
          <p14:tracePt t="94376" x="3008313" y="4138613"/>
          <p14:tracePt t="94385" x="3000375" y="4146550"/>
          <p14:tracePt t="94399" x="2974975" y="4146550"/>
          <p14:tracePt t="94415" x="2965450" y="4146550"/>
          <p14:tracePt t="94427" x="2957513" y="4146550"/>
          <p14:tracePt t="94453" x="2949575" y="4146550"/>
          <p14:tracePt t="94464" x="2940050" y="4146550"/>
          <p14:tracePt t="94477" x="2932113" y="4164013"/>
          <p14:tracePt t="94479" x="2914650" y="4164013"/>
          <p14:tracePt t="94494" x="2881313" y="4171950"/>
          <p14:tracePt t="94510" x="2838450" y="4171950"/>
          <p14:tracePt t="94527" x="2820988" y="4171950"/>
          <p14:tracePt t="94544" x="2778125" y="4171950"/>
          <p14:tracePt t="94545" x="2762250" y="4171950"/>
          <p14:tracePt t="94549" x="2744788" y="4181475"/>
          <p14:tracePt t="94559" x="2736850" y="4181475"/>
          <p14:tracePt t="94578" x="2711450" y="4181475"/>
          <p14:tracePt t="94579" x="2693988" y="4181475"/>
          <p14:tracePt t="94595" x="2686050" y="4181475"/>
          <p14:tracePt t="94600" x="2660650" y="4181475"/>
          <p14:tracePt t="94610" x="2651125" y="4181475"/>
          <p14:tracePt t="94615" x="2625725" y="4181475"/>
          <p14:tracePt t="94629" x="2617788" y="4181475"/>
          <p14:tracePt t="94631" x="2600325" y="4189413"/>
          <p14:tracePt t="94642" x="2582863" y="4189413"/>
          <p14:tracePt t="94660" x="2549525" y="4189413"/>
          <p14:tracePt t="94665" x="2532063" y="4189413"/>
          <p14:tracePt t="94677" x="2524125" y="4189413"/>
          <p14:tracePt t="94681" x="2498725" y="4189413"/>
          <p14:tracePt t="94694" x="2489200" y="4189413"/>
          <p14:tracePt t="94696" x="2455863" y="4189413"/>
          <p14:tracePt t="94712" x="2422525" y="4189413"/>
          <p14:tracePt t="94727" x="2413000" y="4189413"/>
          <p14:tracePt t="94732" x="2405063" y="4189413"/>
          <p14:tracePt t="94752" x="2397125" y="4189413"/>
          <p14:tracePt t="94766" x="2387600" y="4197350"/>
          <p14:tracePt t="94777" x="2362200" y="4197350"/>
          <p14:tracePt t="94796" x="2328863" y="4197350"/>
          <p14:tracePt t="94809" x="2311400" y="4197350"/>
          <p14:tracePt t="94811" x="2303463" y="4197350"/>
          <p14:tracePt t="96043" x="2293938" y="4197350"/>
          <p14:tracePt t="96245" x="2303463" y="4197350"/>
          <p14:tracePt t="96257" x="2328863" y="4197350"/>
          <p14:tracePt t="96270" x="2354263" y="4197350"/>
          <p14:tracePt t="96286" x="2371725" y="4197350"/>
          <p14:tracePt t="96298" x="2387600" y="4197350"/>
          <p14:tracePt t="96299" x="2405063" y="4197350"/>
          <p14:tracePt t="96309" x="2422525" y="4197350"/>
          <p14:tracePt t="96315" x="2430463" y="4197350"/>
          <p14:tracePt t="96329" x="2463800" y="4197350"/>
          <p14:tracePt t="96344" x="2481263" y="4197350"/>
          <p14:tracePt t="96352" x="2498725" y="4197350"/>
          <p14:tracePt t="96362" x="2532063" y="4197350"/>
          <p14:tracePt t="96365" x="2541588" y="4197350"/>
          <p14:tracePt t="96375" x="2566988" y="4197350"/>
          <p14:tracePt t="96381" x="2617788" y="4197350"/>
          <p14:tracePt t="96393" x="2643188" y="4197350"/>
          <p14:tracePt t="96395" x="2676525" y="4197350"/>
          <p14:tracePt t="96411" x="2727325" y="4197350"/>
          <p14:tracePt t="96426" x="2770188" y="4197350"/>
          <p14:tracePt t="96432" x="2805113" y="4197350"/>
          <p14:tracePt t="96443" x="2855913" y="4197350"/>
          <p14:tracePt t="96445" x="2897188" y="4197350"/>
          <p14:tracePt t="96460" x="2914650" y="4197350"/>
          <p14:tracePt t="96462" x="2965450" y="4197350"/>
          <p14:tracePt t="96477" x="3025775" y="4197350"/>
          <p14:tracePt t="96495" x="3051175" y="4197350"/>
          <p14:tracePt t="96510" x="3067050" y="4197350"/>
          <p14:tracePt t="96512" x="3084513" y="4197350"/>
          <p14:tracePt t="96526" x="3094038" y="4197350"/>
          <p14:tracePt t="96527" x="3109913" y="4197350"/>
          <p14:tracePt t="96552" x="3119438" y="4197350"/>
          <p14:tracePt t="96562" x="3127375" y="4197350"/>
          <p14:tracePt t="96578" x="3160713" y="4197350"/>
          <p14:tracePt t="96581" x="3203575" y="4197350"/>
          <p14:tracePt t="96594" x="3238500" y="4197350"/>
          <p14:tracePt t="96597" x="3279775" y="4197350"/>
          <p14:tracePt t="96609" x="3305175" y="4197350"/>
          <p14:tracePt t="96629" x="3340100" y="4197350"/>
          <p14:tracePt t="96643" x="3355975" y="4197350"/>
          <p14:tracePt t="96648" x="3373438" y="4197350"/>
          <p14:tracePt t="96773" x="3382963" y="4197350"/>
          <p14:tracePt t="96789" x="3390900" y="4197350"/>
          <p14:tracePt t="96801" x="3398838" y="4197350"/>
          <p14:tracePt t="96827" x="3408363" y="4197350"/>
          <p14:tracePt t="96841" x="3416300" y="4197350"/>
          <p14:tracePt t="96855" x="3424238" y="4197350"/>
          <p14:tracePt t="97026" x="3441700" y="4197350"/>
          <p14:tracePt t="97035" x="3449638" y="4197350"/>
          <p14:tracePt t="97044" x="3475038" y="4197350"/>
          <p14:tracePt t="97058" x="3484563" y="4197350"/>
          <p14:tracePt t="97061" x="3492500" y="4197350"/>
          <p14:tracePt t="97077" x="3502025" y="4197350"/>
          <p14:tracePt t="97098" x="3509963" y="4197350"/>
          <p14:tracePt t="97111" x="3527425" y="4197350"/>
          <p14:tracePt t="97125" x="3560763" y="4197350"/>
          <p14:tracePt t="97132" x="3586163" y="4197350"/>
          <p14:tracePt t="97141" x="3603625" y="4197350"/>
          <p14:tracePt t="97148" x="3629025" y="4197350"/>
          <p14:tracePt t="97159" x="3662363" y="4197350"/>
          <p14:tracePt t="97164" x="3687763" y="4197350"/>
          <p14:tracePt t="97174" x="3722688" y="4197350"/>
          <p14:tracePt t="97191" x="3756025" y="4197350"/>
          <p14:tracePt t="97197" x="3763963" y="4197350"/>
          <p14:tracePt t="97207" x="3773488" y="4197350"/>
          <p14:tracePt t="97261" x="3781425" y="4197350"/>
          <p14:tracePt t="97289" x="3883025" y="4197350"/>
          <p14:tracePt t="97317" x="4002088" y="4197350"/>
          <p14:tracePt t="97322" x="4027488" y="4206875"/>
          <p14:tracePt t="97353" x="4079875" y="4206875"/>
          <p14:tracePt t="97500" x="4087813" y="4206875"/>
          <p14:tracePt t="97515" x="4113213" y="4189413"/>
          <p14:tracePt t="97536" x="4113213" y="4171950"/>
          <p14:tracePt t="98625" x="4130675" y="4164013"/>
          <p14:tracePt t="98843" x="4113213" y="4171950"/>
          <p14:tracePt t="98872" x="4044950" y="4206875"/>
          <p14:tracePt t="98894" x="4027488" y="4206875"/>
          <p14:tracePt t="99161" x="4027488" y="4197350"/>
          <p14:tracePt t="99191" x="4027488" y="4164013"/>
          <p14:tracePt t="99208" x="4027488" y="4156075"/>
          <p14:tracePt t="99307" x="4027488" y="4146550"/>
          <p14:tracePt t="99336" x="4052888" y="4138613"/>
          <p14:tracePt t="99356" x="4095750" y="4113213"/>
          <p14:tracePt t="99368" x="4105275" y="4105275"/>
          <p14:tracePt t="99377" x="4121150" y="4095750"/>
          <p14:tracePt t="100756" x="4130675" y="4095750"/>
          <p14:tracePt t="100787" x="4138613" y="4095750"/>
          <p14:tracePt t="100906" x="4156075" y="4095750"/>
          <p14:tracePt t="100916" x="4164013" y="4095750"/>
          <p14:tracePt t="100926" x="4171950" y="4095750"/>
          <p14:tracePt t="100941" x="4189413" y="4095750"/>
          <p14:tracePt t="100958" x="4197350" y="4095750"/>
          <p14:tracePt t="100961" x="4206875" y="4095750"/>
          <p14:tracePt t="100977" x="4214813" y="4095750"/>
          <p14:tracePt t="100978" x="4224338" y="4095750"/>
          <p14:tracePt t="100992" x="4232275" y="4095750"/>
          <p14:tracePt t="101018" x="4240213" y="4095750"/>
          <p14:tracePt t="101074" x="4249738" y="4095750"/>
          <p14:tracePt t="101084" x="4257675" y="4095750"/>
          <p14:tracePt t="101098" x="4275138" y="4095750"/>
          <p14:tracePt t="101109" x="4283075" y="4095750"/>
          <p14:tracePt t="101113" x="4291013" y="4095750"/>
          <p14:tracePt t="101125" x="4300538" y="4095750"/>
          <p14:tracePt t="101142" x="4308475" y="4095750"/>
          <p14:tracePt t="101172" x="4325938" y="4095750"/>
          <p14:tracePt t="101294" x="4341813" y="4113213"/>
          <p14:tracePt t="101316" x="4351338" y="4113213"/>
          <p14:tracePt t="101334" x="4359275" y="4113213"/>
          <p14:tracePt t="101355" x="4368800" y="4113213"/>
          <p14:tracePt t="101369" x="4376738" y="4113213"/>
          <p14:tracePt t="101385" x="4384675" y="4113213"/>
          <p14:tracePt t="101396" x="4394200" y="4113213"/>
          <p14:tracePt t="101408" x="4402138" y="4113213"/>
          <p14:tracePt t="101504" x="4410075" y="4113213"/>
          <p14:tracePt t="101534" x="4452938" y="4130675"/>
          <p14:tracePt t="101548" x="4478338" y="4130675"/>
          <p14:tracePt t="101558" x="4513263" y="4130675"/>
          <p14:tracePt t="101575" x="4554538" y="4130675"/>
          <p14:tracePt t="101581" x="4564063" y="4130675"/>
          <p14:tracePt t="101603" x="4579938" y="4130675"/>
          <p14:tracePt t="101619" x="4597400" y="4130675"/>
          <p14:tracePt t="101621" x="4605338" y="4130675"/>
          <p14:tracePt t="101634" x="4622800" y="4130675"/>
          <p14:tracePt t="101645" x="4640263" y="4130675"/>
          <p14:tracePt t="101648" x="4673600" y="4130675"/>
          <p14:tracePt t="101658" x="4691063" y="4130675"/>
          <p14:tracePt t="101664" x="4741863" y="4130675"/>
          <p14:tracePt t="101675" x="4767263" y="4130675"/>
          <p14:tracePt t="101677" x="4792663" y="4130675"/>
          <p14:tracePt t="101692" x="4827588" y="4130675"/>
          <p14:tracePt t="101694" x="4852988" y="4130675"/>
          <p14:tracePt t="101708" x="4886325" y="4130675"/>
          <p14:tracePt t="101713" x="4903788" y="4130675"/>
          <p14:tracePt t="101724" x="4919663" y="4130675"/>
          <p14:tracePt t="101727" x="4954588" y="4130675"/>
          <p14:tracePt t="101740" x="4962525" y="4130675"/>
          <p14:tracePt t="101743" x="4972050" y="4130675"/>
          <p14:tracePt t="101770" x="4997450" y="4130675"/>
          <p14:tracePt t="101781" x="5005388" y="4130675"/>
          <p14:tracePt t="101794" x="5030788" y="4130675"/>
          <p14:tracePt t="101799" x="5038725" y="4130675"/>
          <p14:tracePt t="101809" x="5073650" y="4130675"/>
          <p14:tracePt t="101813" x="5081588" y="4130675"/>
          <p14:tracePt t="101825" x="5124450" y="4130675"/>
          <p14:tracePt t="101842" x="5218113" y="4138613"/>
          <p14:tracePt t="101859" x="5260975" y="4138613"/>
          <p14:tracePt t="101863" x="5294313" y="4138613"/>
          <p14:tracePt t="101883" x="5337175" y="4138613"/>
          <p14:tracePt t="101900" x="5370513" y="4138613"/>
          <p14:tracePt t="101911" x="5405438" y="4138613"/>
          <p14:tracePt t="101916" x="5481638" y="4146550"/>
          <p14:tracePt t="101926" x="5524500" y="4146550"/>
          <p14:tracePt t="101929" x="5583238" y="4156075"/>
          <p14:tracePt t="101941" x="5600700" y="4156075"/>
          <p14:tracePt t="101945" x="5694363" y="4156075"/>
          <p14:tracePt t="101958" x="5753100" y="4156075"/>
          <p14:tracePt t="101960" x="5813425" y="4156075"/>
          <p14:tracePt t="101976" x="5864225" y="4156075"/>
          <p14:tracePt t="101996" x="5940425" y="4156075"/>
          <p14:tracePt t="102009" x="5965825" y="4156075"/>
          <p14:tracePt t="102011" x="5983288" y="4156075"/>
          <p14:tracePt t="102015" x="5991225" y="4156075"/>
          <p14:tracePt t="102026" x="6008688" y="4156075"/>
          <p14:tracePt t="102041" x="6067425" y="4156075"/>
          <p14:tracePt t="102064" x="6092825" y="4156075"/>
          <p14:tracePt t="102066" x="6135688" y="4156075"/>
          <p14:tracePt t="102083" x="6169025" y="4156075"/>
          <p14:tracePt t="102106" x="6203950" y="4156075"/>
          <p14:tracePt t="102119" x="6211888" y="4156075"/>
          <p14:tracePt t="102128" x="6221413" y="4156075"/>
          <p14:tracePt t="102131" x="6229350" y="4156075"/>
          <p14:tracePt t="102141" x="6246813" y="4156075"/>
          <p14:tracePt t="102158" x="6262688" y="4156075"/>
          <p14:tracePt t="102161" x="6288088" y="4156075"/>
          <p14:tracePt t="102183" x="6330950" y="4156075"/>
          <p14:tracePt t="102203" x="6535738" y="4156075"/>
          <p14:tracePt t="102213" x="6577013" y="4156075"/>
          <p14:tracePt t="102225" x="6594475" y="4156075"/>
          <p14:tracePt t="102227" x="6670675" y="4156075"/>
          <p14:tracePt t="102242" x="6705600" y="4156075"/>
          <p14:tracePt t="102243" x="6721475" y="4156075"/>
          <p14:tracePt t="102260" x="6731000" y="4156075"/>
          <p14:tracePt t="109742" x="6721475" y="4156075"/>
          <p14:tracePt t="115148" x="6713538" y="4156075"/>
          <p14:tracePt t="115366" x="6721475" y="4156075"/>
          <p14:tracePt t="115546" x="6738938" y="4138613"/>
          <p14:tracePt t="115873" x="6738938" y="4130675"/>
          <p14:tracePt t="115893" x="6738938" y="4121150"/>
          <p14:tracePt t="116036" x="6738938" y="4113213"/>
          <p14:tracePt t="116738" x="6731000" y="4113213"/>
          <p14:tracePt t="116751" x="6713538" y="4113213"/>
          <p14:tracePt t="116765" x="6705600" y="4113213"/>
          <p14:tracePt t="116779" x="6543675" y="4113213"/>
          <p14:tracePt t="116795" x="6330950" y="4113213"/>
          <p14:tracePt t="116797" x="6305550" y="4113213"/>
          <p14:tracePt t="116810" x="6153150" y="4087813"/>
          <p14:tracePt t="116827" x="5965825" y="4087813"/>
          <p14:tracePt t="116844" x="5915025" y="4079875"/>
          <p14:tracePt t="117019" x="5932488" y="4079875"/>
          <p14:tracePt t="117030" x="5948363" y="4079875"/>
          <p14:tracePt t="117041" x="5991225" y="4079875"/>
          <p14:tracePt t="117059" x="6076950" y="4079875"/>
          <p14:tracePt t="117063" x="6110288" y="4079875"/>
          <p14:tracePt t="117074" x="6135688" y="4079875"/>
          <p14:tracePt t="117079" x="6153150" y="4087813"/>
          <p14:tracePt t="117093" x="6186488" y="4095750"/>
          <p14:tracePt t="117110" x="6211888" y="4095750"/>
          <p14:tracePt t="117127" x="6229350" y="4095750"/>
          <p14:tracePt t="117170" x="6237288" y="4095750"/>
          <p14:tracePt t="117183" x="6262688" y="4095750"/>
          <p14:tracePt t="117195" x="6272213" y="4095750"/>
          <p14:tracePt t="117209" x="6280150" y="4095750"/>
          <p14:tracePt t="117211" x="6323013" y="4095750"/>
          <p14:tracePt t="117223" x="6338888" y="4095750"/>
          <p14:tracePt t="117225" x="6365875" y="4095750"/>
          <p14:tracePt t="117240" x="6373813" y="4095750"/>
          <p14:tracePt t="117241" x="6381750" y="4095750"/>
          <p14:tracePt t="117260" x="6391275" y="4095750"/>
          <p14:tracePt t="117341" x="6399213" y="4095750"/>
          <p14:tracePt t="117355" x="6407150" y="4095750"/>
          <p14:tracePt t="117368" x="6416675" y="4095750"/>
          <p14:tracePt t="117383" x="6432550" y="4095750"/>
          <p14:tracePt t="117396" x="6442075" y="4095750"/>
          <p14:tracePt t="117411" x="6457950" y="4087813"/>
          <p14:tracePt t="117488" x="6467475" y="4087813"/>
          <p14:tracePt t="117507" x="6475413" y="4087813"/>
          <p14:tracePt t="117524" x="6483350" y="4079875"/>
          <p14:tracePt t="117542" x="6492875" y="4079875"/>
          <p14:tracePt t="117557" x="6510338" y="4070350"/>
          <p14:tracePt t="117569" x="6518275" y="4062413"/>
          <p14:tracePt t="117580" x="6569075" y="4062413"/>
          <p14:tracePt t="117592" x="6619875" y="4062413"/>
          <p14:tracePt t="117610" x="6645275" y="4062413"/>
          <p14:tracePt t="117613" x="6670675" y="4062413"/>
          <p14:tracePt t="117623" x="6688138" y="4062413"/>
          <p14:tracePt t="117729" x="6696075" y="4062413"/>
          <p14:tracePt t="117785" x="6705600" y="4062413"/>
          <p14:tracePt t="117799" x="6713538" y="4062413"/>
          <p14:tracePt t="117811" x="6738938" y="4062413"/>
          <p14:tracePt t="117837" x="6746875" y="4062413"/>
          <p14:tracePt t="117917" x="6756400" y="4062413"/>
          <p14:tracePt t="117929" x="6764338" y="4062413"/>
          <p14:tracePt t="117945" x="6789738" y="4062413"/>
          <p14:tracePt t="117962" x="6799263" y="4062413"/>
          <p14:tracePt t="118063" x="6807200" y="4062413"/>
          <p14:tracePt t="118074" x="6815138" y="4062413"/>
          <p14:tracePt t="118089" x="6824663" y="4062413"/>
          <p14:tracePt t="118108" x="6832600" y="4062413"/>
          <p14:tracePt t="118425" x="6832600" y="4070350"/>
          <p14:tracePt t="118440" x="6824663" y="4070350"/>
          <p14:tracePt t="118454" x="6799263" y="4079875"/>
          <p14:tracePt t="118471" x="6756400" y="4095750"/>
          <p14:tracePt t="118481" x="6738938" y="4095750"/>
          <p14:tracePt t="118493" x="6713538" y="4095750"/>
          <p14:tracePt t="118508" x="6696075" y="4095750"/>
          <p14:tracePt t="118513" x="6688138" y="4095750"/>
          <p14:tracePt t="118525" x="6680200" y="4095750"/>
          <p14:tracePt t="118573" x="6662738" y="4095750"/>
          <p14:tracePt t="118586" x="6654800" y="4095750"/>
          <p14:tracePt t="118600" x="6627813" y="4095750"/>
          <p14:tracePt t="118613" x="6611938" y="4095750"/>
          <p14:tracePt t="118630" x="6594475" y="4095750"/>
          <p14:tracePt t="118645" x="6561138" y="4095750"/>
          <p14:tracePt t="118659" x="6543675" y="4095750"/>
          <p14:tracePt t="118789" x="6535738" y="4095750"/>
          <p14:tracePt t="118802" x="6526213" y="4105275"/>
          <p14:tracePt t="118812" x="6518275" y="4105275"/>
          <p14:tracePt t="118851" x="6510338" y="4121150"/>
          <p14:tracePt t="126400" x="6500813" y="4121150"/>
          <p14:tracePt t="126422" x="6492875" y="4121150"/>
          <p14:tracePt t="126504" x="6483350" y="4121150"/>
          <p14:tracePt t="126595" x="6475413" y="4121150"/>
          <p14:tracePt t="127341" x="6467475" y="4121150"/>
          <p14:tracePt t="127716" x="6467475" y="4130675"/>
          <p14:tracePt t="127795" x="6467475" y="4138613"/>
          <p14:tracePt t="127822" x="6483350" y="4138613"/>
          <p14:tracePt t="127824" x="6492875" y="4146550"/>
          <p14:tracePt t="128152" x="6500813" y="4146550"/>
          <p14:tracePt t="128279" x="6510338" y="4146550"/>
          <p14:tracePt t="128317" x="6543675" y="4146550"/>
          <p14:tracePt t="128341" x="6569075" y="4146550"/>
          <p14:tracePt t="128359" x="6619875" y="4138613"/>
          <p14:tracePt t="128372" x="6645275" y="4138613"/>
          <p14:tracePt t="128379" x="6680200" y="4121150"/>
          <p14:tracePt t="128392" x="6688138" y="4121150"/>
          <p14:tracePt t="128405" x="6696075" y="4121150"/>
          <p14:tracePt t="128409" x="6705600" y="4121150"/>
          <p14:tracePt t="128422" x="6713538" y="4121150"/>
          <p14:tracePt t="128486" x="6738938" y="4121150"/>
          <p14:tracePt t="128703" x="6738938" y="4113213"/>
          <p14:tracePt t="131855" x="6738938" y="4121150"/>
          <p14:tracePt t="131919" x="6738938" y="4130675"/>
          <p14:tracePt t="131930" x="6721475" y="4138613"/>
          <p14:tracePt t="131940" x="6688138" y="4156075"/>
          <p14:tracePt t="131948" x="6637338" y="4164013"/>
          <p14:tracePt t="131957" x="6594475" y="4189413"/>
          <p14:tracePt t="131959" x="6569075" y="4189413"/>
          <p14:tracePt t="131972" x="6475413" y="4224338"/>
          <p14:tracePt t="131988" x="6373813" y="4240213"/>
          <p14:tracePt t="131995" x="6297613" y="4257675"/>
          <p14:tracePt t="132005" x="6272213" y="4257675"/>
          <p14:tracePt t="132011" x="6194425" y="4291013"/>
          <p14:tracePt t="132028" x="6076950" y="4300538"/>
          <p14:tracePt t="132046" x="6016625" y="4308475"/>
          <p14:tracePt t="132058" x="5948363" y="4333875"/>
          <p14:tracePt t="132061" x="5922963" y="4333875"/>
          <p14:tracePt t="132071" x="5889625" y="4333875"/>
          <p14:tracePt t="132075" x="5821363" y="4333875"/>
          <p14:tracePt t="132088" x="5803900" y="4333875"/>
          <p14:tracePt t="132091" x="5659438" y="4351338"/>
          <p14:tracePt t="132105" x="5549900" y="4384675"/>
          <p14:tracePt t="132107" x="5405438" y="4410075"/>
          <p14:tracePt t="132122" x="5251450" y="4445000"/>
          <p14:tracePt t="132139" x="5038725" y="4486275"/>
          <p14:tracePt t="132141" x="4878388" y="4503738"/>
          <p14:tracePt t="132154" x="4683125" y="4538663"/>
          <p14:tracePt t="132157" x="4495800" y="4564063"/>
          <p14:tracePt t="132162" x="4435475" y="4572000"/>
          <p14:tracePt t="132172" x="4130675" y="4605338"/>
          <p14:tracePt t="132190" x="3875088" y="4622800"/>
          <p14:tracePt t="132216" x="3619500" y="4648200"/>
          <p14:tracePt t="132233" x="3433763" y="4657725"/>
          <p14:tracePt t="132244" x="3279775" y="4657725"/>
          <p14:tracePt t="132254" x="3084513" y="4657725"/>
          <p14:tracePt t="132271" x="2830513" y="4657725"/>
          <p14:tracePt t="132277" x="2701925" y="4657725"/>
          <p14:tracePt t="132290" x="2643188" y="4657725"/>
          <p14:tracePt t="132295" x="2344738" y="4657725"/>
          <p14:tracePt t="132312" x="2014538" y="4657725"/>
          <p14:tracePt t="132329" x="1766888" y="4683125"/>
          <p14:tracePt t="132341" x="1504950" y="4708525"/>
          <p14:tracePt t="132343" x="1376363" y="4733925"/>
          <p14:tracePt t="132362" x="1173163" y="4767263"/>
          <p14:tracePt t="132365" x="1138238" y="4784725"/>
          <p14:tracePt t="132385" x="977900" y="4843463"/>
          <p14:tracePt t="132406" x="866775" y="4911725"/>
          <p14:tracePt t="132416" x="815975" y="4946650"/>
          <p14:tracePt t="132426" x="798513" y="4962525"/>
          <p14:tracePt t="132438" x="781050" y="4972050"/>
          <p14:tracePt t="132439" x="773113" y="4979988"/>
          <p14:tracePt t="132456" x="739775" y="4997450"/>
          <p14:tracePt t="132471" x="696913" y="5030788"/>
          <p14:tracePt t="132487" x="679450" y="5030788"/>
          <p14:tracePt t="132489" x="671513" y="5030788"/>
          <p14:tracePt t="132495" x="663575" y="5038725"/>
          <p14:tracePt t="132511" x="654050" y="5038725"/>
          <p14:tracePt t="132634" x="654050" y="5048250"/>
          <p14:tracePt t="132666" x="679450" y="5048250"/>
          <p14:tracePt t="132685" x="704850" y="5048250"/>
          <p14:tracePt t="132712" x="714375" y="5048250"/>
          <p14:tracePt t="132732" x="722313" y="5048250"/>
          <p14:tracePt t="132752" x="730250" y="5048250"/>
          <p14:tracePt t="132775" x="747713" y="5048250"/>
          <p14:tracePt t="132793" x="755650" y="5048250"/>
          <p14:tracePt t="132815" x="765175" y="5048250"/>
          <p14:tracePt t="132825" x="773113" y="5030788"/>
          <p14:tracePt t="132850" x="790575" y="5030788"/>
          <p14:tracePt t="132866" x="815975" y="5030788"/>
          <p14:tracePt t="132876" x="841375" y="5022850"/>
          <p14:tracePt t="132891" x="874713" y="4997450"/>
          <p14:tracePt t="132904" x="884238" y="4987925"/>
          <p14:tracePt t="132909" x="909638" y="4962525"/>
          <p14:tracePt t="132928" x="935038" y="4954588"/>
          <p14:tracePt t="132946" x="960438" y="4946650"/>
          <p14:tracePt t="132950" x="960438" y="4937125"/>
          <p14:tracePt t="132973" x="993775" y="4919663"/>
          <p14:tracePt t="132986" x="1003300" y="4903788"/>
          <p14:tracePt t="132998" x="1019175" y="4903788"/>
          <p14:tracePt t="133010" x="1036638" y="4894263"/>
          <p14:tracePt t="133021" x="1054100" y="4894263"/>
          <p14:tracePt t="133038" x="1069975" y="4894263"/>
          <p14:tracePt t="133055" x="1096963" y="4894263"/>
          <p14:tracePt t="133059" x="1104900" y="4894263"/>
          <p14:tracePt t="133071" x="1122363" y="4894263"/>
          <p14:tracePt t="133075" x="1130300" y="4894263"/>
          <p14:tracePt t="133430" x="1130300" y="4886325"/>
          <p14:tracePt t="133459" x="1181100" y="4878388"/>
          <p14:tracePt t="133473" x="1198563" y="4878388"/>
          <p14:tracePt t="133493" x="1206500" y="4878388"/>
          <p14:tracePt t="133589" x="1216025" y="4878388"/>
          <p14:tracePt t="133601" x="1216025" y="4868863"/>
          <p14:tracePt t="133655" x="1216025" y="4860925"/>
          <p14:tracePt t="133717" x="1223963" y="4860925"/>
          <p14:tracePt t="134300" x="1231900" y="4860925"/>
          <p14:tracePt t="134332" x="1266825" y="4860925"/>
          <p14:tracePt t="134345" x="1282700" y="4860925"/>
          <p14:tracePt t="134356" x="1300163" y="4843463"/>
          <p14:tracePt t="134371" x="1317625" y="4843463"/>
          <p14:tracePt t="134391" x="1325563" y="4843463"/>
          <p14:tracePt t="135472" x="1333500" y="4843463"/>
          <p14:tracePt t="135497" x="1300163" y="4843463"/>
          <p14:tracePt t="135509" x="1292225" y="4843463"/>
          <p14:tracePt t="135512" x="1274763" y="4843463"/>
          <p14:tracePt t="135521" x="1257300" y="4843463"/>
          <p14:tracePt t="135538" x="1249363" y="4843463"/>
          <p14:tracePt t="135608" x="1223963" y="4843463"/>
          <p14:tracePt t="135636" x="1054100" y="4843463"/>
          <p14:tracePt t="135655" x="866775" y="4843463"/>
          <p14:tracePt t="135668" x="765175" y="4843463"/>
          <p14:tracePt t="135682" x="704850" y="4843463"/>
          <p14:tracePt t="135693" x="671513" y="4843463"/>
          <p14:tracePt t="136112" x="663575" y="4843463"/>
          <p14:tracePt t="136138" x="679450" y="4843463"/>
          <p14:tracePt t="136160" x="696913" y="4843463"/>
          <p14:tracePt t="136162" x="714375" y="4843463"/>
          <p14:tracePt t="136175" x="722313" y="4843463"/>
          <p14:tracePt t="136189" x="739775" y="4843463"/>
          <p14:tracePt t="136201" x="765175" y="4843463"/>
          <p14:tracePt t="136214" x="773113" y="4843463"/>
          <p14:tracePt t="136222" x="781050" y="4843463"/>
          <p14:tracePt t="136530" x="790575" y="4843463"/>
          <p14:tracePt t="136556" x="833438" y="4843463"/>
          <p14:tracePt t="136588" x="849313" y="4843463"/>
          <p14:tracePt t="136605" x="858838" y="4843463"/>
          <p14:tracePt t="136619" x="874713" y="4843463"/>
          <p14:tracePt t="136692" x="884238" y="4843463"/>
          <p14:tracePt t="136711" x="892175" y="4843463"/>
          <p14:tracePt t="136757" x="900113" y="4843463"/>
          <p14:tracePt t="136781" x="909638" y="4843463"/>
          <p14:tracePt t="136798" x="935038" y="4843463"/>
          <p14:tracePt t="136813" x="942975" y="4843463"/>
          <p14:tracePt t="136825" x="960438" y="4843463"/>
          <p14:tracePt t="136841" x="985838" y="4843463"/>
          <p14:tracePt t="136858" x="1011238" y="4843463"/>
          <p14:tracePt t="136872" x="1019175" y="4843463"/>
          <p14:tracePt t="136874" x="1028700" y="4843463"/>
          <p14:tracePt t="136894" x="1062038" y="4843463"/>
          <p14:tracePt t="136910" x="1087438" y="4843463"/>
          <p14:tracePt t="136924" x="1112838" y="4843463"/>
          <p14:tracePt t="136927" x="1130300" y="4843463"/>
          <p14:tracePt t="136941" x="1147763" y="4843463"/>
          <p14:tracePt t="136956" x="1155700" y="4843463"/>
          <p14:tracePt t="136961" x="1163638" y="4843463"/>
          <p14:tracePt t="137039" x="1173163" y="4843463"/>
          <p14:tracePt t="137055" x="1181100" y="4843463"/>
          <p14:tracePt t="137072" x="1189038" y="4843463"/>
          <p14:tracePt t="137088" x="1206500" y="4843463"/>
          <p14:tracePt t="137091" x="1216025" y="4843463"/>
          <p14:tracePt t="137108" x="1241425" y="4843463"/>
          <p14:tracePt t="137120" x="1266825" y="4843463"/>
          <p14:tracePt t="137136" x="1282700" y="4843463"/>
          <p14:tracePt t="137153" x="1292225" y="4843463"/>
          <p14:tracePt t="137176" x="1300163" y="4843463"/>
          <p14:tracePt t="137195" x="1308100" y="4843463"/>
          <p14:tracePt t="137211" x="1317625" y="4843463"/>
          <p14:tracePt t="137221" x="1325563" y="4843463"/>
          <p14:tracePt t="137239" x="1333500" y="4843463"/>
          <p14:tracePt t="137417" x="1343025" y="4843463"/>
          <p14:tracePt t="137431" x="1350963" y="4843463"/>
          <p14:tracePt t="137443" x="1360488" y="4843463"/>
          <p14:tracePt t="137456" x="1368425" y="4843463"/>
          <p14:tracePt t="137476" x="1385888" y="4843463"/>
          <p14:tracePt t="137489" x="1393825" y="4843463"/>
          <p14:tracePt t="137563" x="1401763" y="4843463"/>
          <p14:tracePt t="137577" x="1427163" y="4843463"/>
          <p14:tracePt t="137593" x="1444625" y="4843463"/>
          <p14:tracePt t="137605" x="1462088" y="4843463"/>
          <p14:tracePt t="137623" x="1470025" y="4843463"/>
          <p14:tracePt t="137638" x="1477963" y="4843463"/>
          <p14:tracePt t="138226" x="1495425" y="4852988"/>
          <p14:tracePt t="138240" x="1504950" y="4852988"/>
          <p14:tracePt t="138253" x="1504950" y="4860925"/>
          <p14:tracePt t="138270" x="1546225" y="4886325"/>
          <p14:tracePt t="138287" x="1581150" y="4903788"/>
          <p14:tracePt t="138301" x="1597025" y="4903788"/>
          <p14:tracePt t="138314" x="1606550" y="4903788"/>
          <p14:tracePt t="138317" x="1622425" y="4911725"/>
          <p14:tracePt t="138332" x="1639888" y="4911725"/>
          <p14:tracePt t="138346" x="1674813" y="4929188"/>
          <p14:tracePt t="138359" x="1708150" y="4937125"/>
          <p14:tracePt t="138361" x="1725613" y="4937125"/>
          <p14:tracePt t="138375" x="1809750" y="4954588"/>
          <p14:tracePt t="138390" x="1903413" y="4972050"/>
          <p14:tracePt t="138409" x="1989138" y="4987925"/>
          <p14:tracePt t="138411" x="2047875" y="4997450"/>
          <p14:tracePt t="138424" x="2065338" y="5005388"/>
          <p14:tracePt t="138425" x="2108200" y="5005388"/>
          <p14:tracePt t="138440" x="2124075" y="5005388"/>
          <p14:tracePt t="138442" x="2133600" y="5005388"/>
          <p14:tracePt t="138459" x="2166938" y="5005388"/>
          <p14:tracePt t="138461" x="2192338" y="5005388"/>
          <p14:tracePt t="138475" x="2200275" y="5005388"/>
          <p14:tracePt t="138477" x="2243138" y="5005388"/>
          <p14:tracePt t="138491" x="2319338" y="5005388"/>
          <p14:tracePt t="138511" x="2422525" y="4979988"/>
          <p14:tracePt t="138527" x="2524125" y="4972050"/>
          <p14:tracePt t="138544" x="2660650" y="4954588"/>
          <p14:tracePt t="138557" x="2752725" y="4929188"/>
          <p14:tracePt t="138574" x="2805113" y="4903788"/>
          <p14:tracePt t="138591" x="2820988" y="4886325"/>
          <p14:tracePt t="138606" x="2838450" y="4878388"/>
          <p14:tracePt t="138607" x="2871788" y="4868863"/>
          <p14:tracePt t="138625" x="2897188" y="4860925"/>
          <p14:tracePt t="138627" x="2932113" y="4852988"/>
          <p14:tracePt t="138638" x="2957513" y="4852988"/>
          <p14:tracePt t="138643" x="2965450" y="4835525"/>
          <p14:tracePt t="138657" x="3041650" y="4818063"/>
          <p14:tracePt t="138672" x="3101975" y="4818063"/>
          <p14:tracePt t="138689" x="3152775" y="4802188"/>
          <p14:tracePt t="138694" x="3170238" y="4792663"/>
          <p14:tracePt t="138708" x="3186113" y="4792663"/>
          <p14:tracePt t="138709" x="3203575" y="4784725"/>
          <p14:tracePt t="138749" x="3211513" y="4784725"/>
          <p14:tracePt t="138763" x="3228975" y="4784725"/>
          <p14:tracePt t="138780" x="3289300" y="4767263"/>
          <p14:tracePt t="138793" x="3373438" y="4767263"/>
          <p14:tracePt t="138807" x="3449638" y="4767263"/>
          <p14:tracePt t="138824" x="3517900" y="4767263"/>
          <p14:tracePt t="138826" x="3578225" y="4767263"/>
          <p14:tracePt t="138840" x="3629025" y="4759325"/>
          <p14:tracePt t="138861" x="3646488" y="4759325"/>
          <p14:tracePt t="138931" x="3654425" y="4749800"/>
          <p14:tracePt t="138945" x="3713163" y="4741863"/>
          <p14:tracePt t="138962" x="3773488" y="4733925"/>
          <p14:tracePt t="138978" x="3857625" y="4716463"/>
          <p14:tracePt t="138992" x="3875088" y="4716463"/>
          <p14:tracePt t="139263" x="3883025" y="4716463"/>
          <p14:tracePt t="139535" x="3892550" y="4724400"/>
          <p14:tracePt t="139571" x="3900488" y="4724400"/>
          <p14:tracePt t="139617" x="3908425" y="4724400"/>
          <p14:tracePt t="139657" x="3917950" y="4724400"/>
          <p14:tracePt t="139671" x="3925888" y="4724400"/>
          <p14:tracePt t="139689" x="3986213" y="4749800"/>
          <p14:tracePt t="139701" x="4002088" y="4749800"/>
          <p14:tracePt t="139716" x="4011613" y="4749800"/>
          <p14:tracePt t="140529" x="4027488" y="4749800"/>
          <p14:tracePt t="140544" x="4027488" y="4759325"/>
          <p14:tracePt t="140559" x="4037013" y="4767263"/>
          <p14:tracePt t="140831" x="4044950" y="4767263"/>
          <p14:tracePt t="140847" x="4052888" y="4767263"/>
          <p14:tracePt t="140864" x="4052888" y="4775200"/>
          <p14:tracePt t="140882" x="4087813" y="4775200"/>
          <p14:tracePt t="140903" x="4087813" y="4784725"/>
          <p14:tracePt t="140920" x="4105275" y="4784725"/>
          <p14:tracePt t="140943" x="4113213" y="4784725"/>
          <p14:tracePt t="140959" x="4130675" y="4792663"/>
          <p14:tracePt t="140974" x="4164013" y="4792663"/>
          <p14:tracePt t="140993" x="4181475" y="4792663"/>
          <p14:tracePt t="141010" x="4189413" y="4792663"/>
          <p14:tracePt t="141129" x="4189413" y="4802188"/>
          <p14:tracePt t="141142" x="4197350" y="4810125"/>
          <p14:tracePt t="141158" x="4214813" y="4818063"/>
          <p14:tracePt t="141171" x="4240213" y="4827588"/>
          <p14:tracePt t="141187" x="4275138" y="4843463"/>
          <p14:tracePt t="141200" x="4308475" y="4852988"/>
          <p14:tracePt t="141214" x="4325938" y="4852988"/>
          <p14:tracePt t="141216" x="4341813" y="4860925"/>
          <p14:tracePt t="141231" x="4368800" y="4868863"/>
          <p14:tracePt t="141242" x="4402138" y="4868863"/>
          <p14:tracePt t="141257" x="4495800" y="4878388"/>
          <p14:tracePt t="141275" x="4538663" y="4886325"/>
          <p14:tracePt t="141289" x="4579938" y="4894263"/>
          <p14:tracePt t="141291" x="4614863" y="4903788"/>
          <p14:tracePt t="141306" x="4640263" y="4903788"/>
          <p14:tracePt t="141323" x="4665663" y="4903788"/>
          <p14:tracePt t="141407" x="4691063" y="4903788"/>
          <p14:tracePt t="141422" x="4759325" y="4919663"/>
          <p14:tracePt t="141438" x="4886325" y="4979988"/>
          <p14:tracePt t="141454" x="5167313" y="5022850"/>
          <p14:tracePt t="141471" x="5353050" y="5056188"/>
          <p14:tracePt t="141487" x="5464175" y="5064125"/>
          <p14:tracePt t="141500" x="5481638" y="5064125"/>
          <p14:tracePt t="141603" x="5489575" y="5064125"/>
          <p14:tracePt t="141639" x="5507038" y="5064125"/>
          <p14:tracePt t="141655" x="5514975" y="5056188"/>
          <p14:tracePt t="141669" x="5524500" y="5048250"/>
          <p14:tracePt t="141687" x="5557838" y="5048250"/>
          <p14:tracePt t="141700" x="5591175" y="5038725"/>
          <p14:tracePt t="141718" x="5616575" y="5030788"/>
          <p14:tracePt t="141734" x="5694363" y="5030788"/>
          <p14:tracePt t="141749" x="5965825" y="5030788"/>
          <p14:tracePt t="141766" x="6203950" y="5030788"/>
          <p14:tracePt t="141783" x="6381750" y="5030788"/>
          <p14:tracePt t="141800" x="6500813" y="5030788"/>
          <p14:tracePt t="141818" x="6594475" y="5030788"/>
          <p14:tracePt t="141833" x="6627813" y="5030788"/>
          <p14:tracePt t="141881" x="6637338" y="5030788"/>
          <p14:tracePt t="141898" x="6688138" y="5022850"/>
          <p14:tracePt t="141912" x="6875463" y="5005388"/>
          <p14:tracePt t="141930" x="7104063" y="5005388"/>
          <p14:tracePt t="141942" x="7316788" y="4987925"/>
          <p14:tracePt t="141958" x="7427913" y="4972050"/>
          <p14:tracePt t="141974" x="7478713" y="4954588"/>
          <p14:tracePt t="141977" x="7486650" y="4954588"/>
          <p14:tracePt t="142119" x="7494588" y="4954588"/>
          <p14:tracePt t="142140" x="7504113" y="4946650"/>
          <p14:tracePt t="142156" x="7512050" y="4946650"/>
          <p14:tracePt t="142171" x="7529513" y="4946650"/>
          <p14:tracePt t="142194" x="7537450" y="4946650"/>
          <p14:tracePt t="142211" x="7546975" y="4946650"/>
          <p14:tracePt t="142227" x="7562850" y="4937125"/>
          <p14:tracePt t="142246" x="7580313" y="4937125"/>
          <p14:tracePt t="142265" x="7597775" y="4937125"/>
          <p14:tracePt t="142281" x="7613650" y="4937125"/>
          <p14:tracePt t="142295" x="7666038" y="4937125"/>
          <p14:tracePt t="142312" x="7742238" y="4937125"/>
          <p14:tracePt t="142330" x="7810500" y="4937125"/>
          <p14:tracePt t="142349" x="7851775" y="4937125"/>
          <p14:tracePt t="142363" x="7869238" y="4937125"/>
          <p14:tracePt t="142377" x="7886700" y="4937125"/>
          <p14:tracePt t="142391" x="7970838" y="4937125"/>
          <p14:tracePt t="142406" x="8039100" y="4937125"/>
          <p14:tracePt t="142425" x="8166100" y="4937125"/>
          <p14:tracePt t="142439" x="8201025" y="4937125"/>
          <p14:tracePt t="142441" x="8208963" y="4937125"/>
          <p14:tracePt t="142456" x="8251825" y="4937125"/>
          <p14:tracePt t="142473" x="8285163" y="4937125"/>
          <p14:tracePt t="142477" x="8310563" y="4937125"/>
          <p14:tracePt t="142491" x="8335963" y="4937125"/>
          <p14:tracePt t="142505" x="8362950" y="4937125"/>
          <p14:tracePt t="142508" x="8396288" y="4937125"/>
          <p14:tracePt t="142523" x="8439150" y="4937125"/>
          <p14:tracePt t="142540" x="8472488" y="4929188"/>
          <p14:tracePt t="142542" x="8497888" y="4911725"/>
          <p14:tracePt t="142555" x="8515350" y="4911725"/>
          <p14:tracePt t="142557" x="8523288" y="4911725"/>
          <p14:tracePt t="143273" x="8532813" y="4911725"/>
          <p14:tracePt t="146867" x="8515350" y="4919663"/>
          <p14:tracePt t="150901" x="8507413" y="4919663"/>
          <p14:tracePt t="150922" x="8497888" y="4919663"/>
          <p14:tracePt t="150949" x="8489950" y="4929188"/>
          <p14:tracePt t="150961" x="8480425" y="4929188"/>
          <p14:tracePt t="150974" x="8464550" y="4937125"/>
          <p14:tracePt t="150986" x="8404225" y="4946650"/>
          <p14:tracePt t="151000" x="8335963" y="4972050"/>
          <p14:tracePt t="151013" x="8259763" y="5005388"/>
          <p14:tracePt t="151024" x="8158163" y="5038725"/>
          <p14:tracePt t="151025" x="8140700" y="5038725"/>
          <p14:tracePt t="151036" x="8099425" y="5064125"/>
          <p14:tracePt t="151053" x="8031163" y="5099050"/>
          <p14:tracePt t="151075" x="7894638" y="5157788"/>
          <p14:tracePt t="151090" x="7861300" y="5175250"/>
          <p14:tracePt t="151091" x="7851775" y="5175250"/>
          <p14:tracePt t="151104" x="7826375" y="5192713"/>
          <p14:tracePt t="151107" x="7800975" y="5192713"/>
          <p14:tracePt t="151125" x="7758113" y="5200650"/>
          <p14:tracePt t="151137" x="7716838" y="5218113"/>
          <p14:tracePt t="151141" x="7666038" y="5226050"/>
          <p14:tracePt t="151156" x="7648575" y="5235575"/>
          <p14:tracePt t="151157" x="7572375" y="5243513"/>
          <p14:tracePt t="151171" x="7486650" y="5276850"/>
          <p14:tracePt t="151188" x="7377113" y="5302250"/>
          <p14:tracePt t="151215" x="7154863" y="5345113"/>
          <p14:tracePt t="151229" x="7010400" y="5370513"/>
          <p14:tracePt t="151238" x="6908800" y="5370513"/>
          <p14:tracePt t="151254" x="6865938" y="5387975"/>
          <p14:tracePt t="151271" x="6764338" y="5413375"/>
          <p14:tracePt t="151288" x="6627813" y="5438775"/>
          <p14:tracePt t="151304" x="6535738" y="5456238"/>
          <p14:tracePt t="151307" x="6510338" y="5472113"/>
          <p14:tracePt t="151320" x="6424613" y="5489575"/>
          <p14:tracePt t="151338" x="6323013" y="5507038"/>
          <p14:tracePt t="151357" x="6203950" y="5514975"/>
          <p14:tracePt t="151359" x="6067425" y="5524500"/>
          <p14:tracePt t="151370" x="5957888" y="5532438"/>
          <p14:tracePt t="151373" x="5932488" y="5532438"/>
          <p14:tracePt t="151387" x="5829300" y="5532438"/>
          <p14:tracePt t="151389" x="5788025" y="5532438"/>
          <p14:tracePt t="151404" x="5676900" y="5549900"/>
          <p14:tracePt t="151410" x="5600700" y="5565775"/>
          <p14:tracePt t="151421" x="5565775" y="5575300"/>
          <p14:tracePt t="151424" x="5481638" y="5575300"/>
          <p14:tracePt t="151437" x="5456238" y="5575300"/>
          <p14:tracePt t="151439" x="5380038" y="5600700"/>
          <p14:tracePt t="151454" x="5319713" y="5608638"/>
          <p14:tracePt t="151455" x="5276850" y="5616575"/>
          <p14:tracePt t="151470" x="5132388" y="5634038"/>
          <p14:tracePt t="151486" x="4987925" y="5634038"/>
          <p14:tracePt t="151489" x="4860925" y="5634038"/>
          <p14:tracePt t="151504" x="4802188" y="5634038"/>
          <p14:tracePt t="151505" x="4572000" y="5634038"/>
          <p14:tracePt t="151509" x="4546600" y="5634038"/>
          <p14:tracePt t="151523" x="4359275" y="5634038"/>
          <p14:tracePt t="151547" x="3790950" y="5634038"/>
          <p14:tracePt t="151562" x="3322638" y="5634038"/>
          <p14:tracePt t="151572" x="3094038" y="5634038"/>
          <p14:tracePt t="151575" x="3016250" y="5634038"/>
          <p14:tracePt t="151587" x="2744788" y="5634038"/>
          <p14:tracePt t="151591" x="2701925" y="5634038"/>
          <p14:tracePt t="151604" x="2574925" y="5659438"/>
          <p14:tracePt t="151621" x="2516188" y="5668963"/>
          <p14:tracePt t="151625" x="2463800" y="5684838"/>
          <p14:tracePt t="151637" x="2463800" y="5694363"/>
          <p14:tracePt t="151641" x="2447925" y="5702300"/>
          <p14:tracePt t="151655" x="2438400" y="5710238"/>
          <p14:tracePt t="151670" x="2438400" y="5719763"/>
          <p14:tracePt t="151691" x="2438400" y="5727700"/>
          <p14:tracePt t="151704" x="2455863" y="5735638"/>
          <p14:tracePt t="151707" x="2582863" y="5735638"/>
          <p14:tracePt t="151720" x="2686050" y="5735638"/>
          <p14:tracePt t="151721" x="3263900" y="5735638"/>
          <p14:tracePt t="151736" x="3892550" y="5735638"/>
          <p14:tracePt t="151737" x="4156075" y="5735638"/>
          <p14:tracePt t="151754" x="5456238" y="5702300"/>
          <p14:tracePt t="151769" x="6381750" y="5591175"/>
          <p14:tracePt t="151773" x="6781800" y="5514975"/>
          <p14:tracePt t="151788" x="7205663" y="5446713"/>
          <p14:tracePt t="151791" x="7265988" y="5430838"/>
          <p14:tracePt t="151804" x="7385050" y="5421313"/>
          <p14:tracePt t="151910" x="7377113" y="5421313"/>
          <p14:tracePt t="151934" x="7205663" y="5421313"/>
          <p14:tracePt t="151953" x="6977063" y="5421313"/>
          <p14:tracePt t="151967" x="6850063" y="5421313"/>
          <p14:tracePt t="151981" x="6746875" y="5421313"/>
          <p14:tracePt t="151994" x="6662738" y="5430838"/>
          <p14:tracePt t="152008" x="6627813" y="5456238"/>
          <p14:tracePt t="152020" x="6602413" y="5497513"/>
          <p14:tracePt t="152036" x="6594475" y="5549900"/>
          <p14:tracePt t="152054" x="6586538" y="5591175"/>
          <p14:tracePt t="152056" x="6586538" y="5634038"/>
          <p14:tracePt t="152060" x="6586538" y="5641975"/>
          <p14:tracePt t="152082" x="6586538" y="5684838"/>
          <p14:tracePt t="152093" x="6586538" y="5719763"/>
          <p14:tracePt t="152105" x="6586538" y="5727700"/>
          <p14:tracePt t="152162" x="6586538" y="5735638"/>
          <p14:tracePt t="152182" x="6594475" y="5753100"/>
          <p14:tracePt t="152200" x="6670675" y="5753100"/>
          <p14:tracePt t="152213" x="6680200" y="5753100"/>
          <p14:tracePt t="154219" x="6688138" y="5753100"/>
          <p14:tracePt t="154269" x="6705600" y="5753100"/>
          <p14:tracePt t="154324" x="6713538" y="5753100"/>
          <p14:tracePt t="154347" x="6721475" y="5753100"/>
          <p14:tracePt t="154379" x="6746875" y="5753100"/>
          <p14:tracePt t="155415" x="6756400" y="5753100"/>
          <p14:tracePt t="155442" x="6746875" y="5745163"/>
          <p14:tracePt t="155445" x="6738938" y="5735638"/>
          <p14:tracePt t="155457" x="6731000" y="5735638"/>
          <p14:tracePt t="155495" x="6721475" y="5727700"/>
          <p14:tracePt t="158113" x="6731000" y="5719763"/>
          <p14:tracePt t="158149" x="6891338" y="5626100"/>
          <p14:tracePt t="159470" x="6908800" y="5626100"/>
          <p14:tracePt t="159519" x="6900863" y="5641975"/>
          <p14:tracePt t="159532" x="6883400" y="5684838"/>
          <p14:tracePt t="159543" x="6865938" y="5829300"/>
          <p14:tracePt t="159559" x="6865938" y="5838825"/>
          <p14:tracePt t="159571" x="7027863" y="5838825"/>
          <p14:tracePt t="159575" x="7129463" y="5838825"/>
          <p14:tracePt t="159590" x="7504113" y="5694363"/>
          <p14:tracePt t="159605" x="7945438" y="5507038"/>
          <p14:tracePt t="159624" x="8251825" y="5387975"/>
          <p14:tracePt t="159636" x="8404225" y="5311775"/>
          <p14:tracePt t="159641" x="8667750" y="5116513"/>
          <p14:tracePt t="159653" x="8702675" y="5073650"/>
          <p14:tracePt t="159655" x="8796338" y="4979988"/>
          <p14:tracePt t="159670" x="8872538" y="4886325"/>
          <p14:tracePt t="159673" x="8940800" y="4775200"/>
          <p14:tracePt t="159686" x="9058275" y="4529138"/>
        </p14:tracePtLst>
      </p14:laserTrace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61A81D4-AFEB-4FDF-9817-8AF5E229F3F1}"/>
              </a:ext>
            </a:extLst>
          </p:cNvPr>
          <p:cNvSpPr>
            <a:spLocks noGrp="1" noChangeArrowheads="1"/>
          </p:cNvSpPr>
          <p:nvPr>
            <p:ph type="title"/>
          </p:nvPr>
        </p:nvSpPr>
        <p:spPr>
          <a:xfrm>
            <a:off x="152400" y="228600"/>
            <a:ext cx="7162800" cy="1143000"/>
          </a:xfrm>
        </p:spPr>
        <p:txBody>
          <a:bodyPr/>
          <a:lstStyle/>
          <a:p>
            <a:r>
              <a:rPr lang="en-US" altLang="en-US"/>
              <a:t>Heading ‘Down Under’</a:t>
            </a:r>
          </a:p>
        </p:txBody>
      </p:sp>
      <p:sp>
        <p:nvSpPr>
          <p:cNvPr id="48131" name="Content Placeholder 2">
            <a:extLst>
              <a:ext uri="{FF2B5EF4-FFF2-40B4-BE49-F238E27FC236}">
                <a16:creationId xmlns:a16="http://schemas.microsoft.com/office/drawing/2014/main" id="{4704696A-7E32-434D-BE83-FCD19ABBF28E}"/>
              </a:ext>
            </a:extLst>
          </p:cNvPr>
          <p:cNvSpPr>
            <a:spLocks noGrp="1" noChangeArrowheads="1"/>
          </p:cNvSpPr>
          <p:nvPr>
            <p:ph idx="1"/>
          </p:nvPr>
        </p:nvSpPr>
        <p:spPr>
          <a:xfrm>
            <a:off x="457200" y="2133600"/>
            <a:ext cx="8229600" cy="3352800"/>
          </a:xfrm>
        </p:spPr>
        <p:txBody>
          <a:bodyPr/>
          <a:lstStyle/>
          <a:p>
            <a:r>
              <a:rPr lang="en-US" altLang="en-US" sz="2600" u="sng"/>
              <a:t>Australia (broad) the late Steve Irwin </a:t>
            </a:r>
            <a:r>
              <a:rPr lang="en-US" altLang="en-US" sz="2600" u="sng">
                <a:hlinkClick r:id="rId2"/>
              </a:rPr>
              <a:t>http://www.youtube.com/watch?v=N4_mWRnmWEs</a:t>
            </a:r>
            <a:endParaRPr lang="en-US" altLang="en-US" sz="2600" u="sng"/>
          </a:p>
          <a:p>
            <a:r>
              <a:rPr lang="en-US" altLang="en-US" sz="2600" u="sng"/>
              <a:t>New Zealand (cultivated) Prime Minister John Key </a:t>
            </a:r>
            <a:r>
              <a:rPr lang="en-US" altLang="en-US" sz="2600" u="sng">
                <a:hlinkClick r:id="rId3"/>
              </a:rPr>
              <a:t>http://www.youtube.com/watch?feature=player_embedded&amp;v=_r-VSRTmjq0</a:t>
            </a:r>
            <a:endParaRPr lang="en-US" altLang="en-US" sz="2600" u="sng"/>
          </a:p>
          <a:p>
            <a:r>
              <a:rPr lang="en-US" altLang="en-US" sz="2600" u="sng"/>
              <a:t>South Africa (accent tag, Capetown) </a:t>
            </a:r>
            <a:r>
              <a:rPr lang="en-US" altLang="en-US" sz="2600" u="sng">
                <a:hlinkClick r:id="rId4"/>
              </a:rPr>
              <a:t>http://www.youtube.com/watch?v=vKqqH8jUo3k</a:t>
            </a:r>
            <a:endParaRPr lang="en-US" altLang="en-US" sz="2600" u="sng"/>
          </a:p>
        </p:txBody>
      </p:sp>
      <p:pic>
        <p:nvPicPr>
          <p:cNvPr id="48132" name="Picture 2" descr="Southern Hemisphere">
            <a:extLst>
              <a:ext uri="{FF2B5EF4-FFF2-40B4-BE49-F238E27FC236}">
                <a16:creationId xmlns:a16="http://schemas.microsoft.com/office/drawing/2014/main" id="{57F384D0-AF4D-4A4D-95CF-A04F88E35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Slide Number Placeholder 1">
            <a:extLst>
              <a:ext uri="{FF2B5EF4-FFF2-40B4-BE49-F238E27FC236}">
                <a16:creationId xmlns:a16="http://schemas.microsoft.com/office/drawing/2014/main" id="{458D0614-F6F1-4639-9ACB-5CE0C7AD947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FAB831-004D-4611-9F20-68E95443B128}" type="slidenum">
              <a:rPr lang="en-US" altLang="en-US" sz="1400"/>
              <a:pPr>
                <a:spcBef>
                  <a:spcPct val="0"/>
                </a:spcBef>
                <a:buFontTx/>
                <a:buNone/>
              </a:pPr>
              <a:t>32</a:t>
            </a:fld>
            <a:endParaRPr lang="en-US" altLang="en-US" sz="1400"/>
          </a:p>
        </p:txBody>
      </p:sp>
      <p:sp>
        <p:nvSpPr>
          <p:cNvPr id="48134" name="Rectangle 1">
            <a:extLst>
              <a:ext uri="{FF2B5EF4-FFF2-40B4-BE49-F238E27FC236}">
                <a16:creationId xmlns:a16="http://schemas.microsoft.com/office/drawing/2014/main" id="{CD1964CA-50A1-4C0B-98A4-0CBB16A7EFAE}"/>
              </a:ext>
            </a:extLst>
          </p:cNvPr>
          <p:cNvSpPr>
            <a:spLocks noChangeArrowheads="1"/>
          </p:cNvSpPr>
          <p:nvPr/>
        </p:nvSpPr>
        <p:spPr bwMode="auto">
          <a:xfrm>
            <a:off x="0" y="6477000"/>
            <a:ext cx="6096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pbuk1. “Crocodile hunter,Steve Irwin with a lot of different snakes.” October 8, 2006.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6"/>
              </a:rPr>
              <a:t>https://www.youtube.com/watch?v=N4_mWRnmWEs</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48135" name="Rectangle 2">
            <a:extLst>
              <a:ext uri="{FF2B5EF4-FFF2-40B4-BE49-F238E27FC236}">
                <a16:creationId xmlns:a16="http://schemas.microsoft.com/office/drawing/2014/main" id="{AC89B69A-3013-4E4E-8C2E-237DD8C6BCE8}"/>
              </a:ext>
            </a:extLst>
          </p:cNvPr>
          <p:cNvSpPr>
            <a:spLocks noChangeArrowheads="1"/>
          </p:cNvSpPr>
          <p:nvPr/>
        </p:nvSpPr>
        <p:spPr bwMode="auto">
          <a:xfrm>
            <a:off x="0" y="6597650"/>
            <a:ext cx="6172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NZNats. “Video Journal No.39 – John Key PM”. April 18, 2011.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7"/>
              </a:rPr>
              <a:t>https://www.youtube.com/watch?feature=player_embedded&amp;v=_r-VSRTmjq0</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48136" name="Rectangle 3">
            <a:extLst>
              <a:ext uri="{FF2B5EF4-FFF2-40B4-BE49-F238E27FC236}">
                <a16:creationId xmlns:a16="http://schemas.microsoft.com/office/drawing/2014/main" id="{E5E4205A-697A-4C7C-9CCB-FD523B976840}"/>
              </a:ext>
            </a:extLst>
          </p:cNvPr>
          <p:cNvSpPr>
            <a:spLocks noChangeArrowheads="1"/>
          </p:cNvSpPr>
          <p:nvPr/>
        </p:nvSpPr>
        <p:spPr bwMode="auto">
          <a:xfrm>
            <a:off x="0" y="6705600"/>
            <a:ext cx="5486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t">
              <a:spcBef>
                <a:spcPct val="0"/>
              </a:spcBef>
              <a:buFontTx/>
              <a:buNone/>
            </a:pP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Video from </a:t>
            </a:r>
            <a:r>
              <a:rPr lang="en-US" altLang="en-US" sz="600" i="1">
                <a:solidFill>
                  <a:srgbClr val="000000"/>
                </a:solidFill>
                <a:latin typeface="Calibri" panose="020F0502020204030204" pitchFamily="34" charset="0"/>
                <a:ea typeface="Times New Roman" panose="02020603050405020304" pitchFamily="18" charset="0"/>
                <a:cs typeface="Arial" panose="020B0604020202020204" pitchFamily="34" charset="0"/>
              </a:rPr>
              <a:t>YouTube. </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Jacques Hendriksz. “Accent Tag Cape Town South Africa”. July 5, 2012. Accessed June 23, 2016. </a:t>
            </a:r>
            <a:r>
              <a:rPr lang="en-US" altLang="en-US" sz="600" u="sng">
                <a:solidFill>
                  <a:srgbClr val="000000"/>
                </a:solidFill>
                <a:latin typeface="Calibri" panose="020F0502020204030204" pitchFamily="34" charset="0"/>
                <a:ea typeface="Times New Roman" panose="02020603050405020304" pitchFamily="18" charset="0"/>
                <a:cs typeface="Arial" panose="020B0604020202020204" pitchFamily="34" charset="0"/>
                <a:hlinkClick r:id="rId8"/>
              </a:rPr>
              <a:t>https://www.youtube.com/watch?v=vKqqH8jUo3k</a:t>
            </a:r>
            <a:r>
              <a:rPr lang="en-US" altLang="en-US" sz="60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600" b="1">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9CC86E66-CEC5-4A97-98A7-AD82942E3B0E}"/>
              </a:ext>
            </a:extLst>
          </p:cNvPr>
          <p:cNvSpPr/>
          <p:nvPr/>
        </p:nvSpPr>
        <p:spPr>
          <a:xfrm>
            <a:off x="0" y="6369050"/>
            <a:ext cx="6096000" cy="184150"/>
          </a:xfrm>
          <a:prstGeom prst="rect">
            <a:avLst/>
          </a:prstGeom>
        </p:spPr>
        <p:txBody>
          <a:bodyPr>
            <a:spAutoFit/>
          </a:bodyPr>
          <a:lstStyle/>
          <a:p>
            <a:pPr>
              <a:spcBef>
                <a:spcPts val="1080"/>
              </a:spcBef>
              <a:spcAft>
                <a:spcPts val="600"/>
              </a:spcAft>
              <a:defRPr/>
            </a:pPr>
            <a:r>
              <a:rPr lang="en-US" sz="600" dirty="0">
                <a:solidFill>
                  <a:srgbClr val="000000"/>
                </a:solidFill>
                <a:latin typeface="Calibri"/>
                <a:ea typeface="Times New Roman"/>
                <a:cs typeface="Arial"/>
              </a:rPr>
              <a:t>Image from </a:t>
            </a:r>
            <a:r>
              <a:rPr lang="en-US" sz="600" i="1" dirty="0">
                <a:solidFill>
                  <a:srgbClr val="000000"/>
                </a:solidFill>
                <a:latin typeface="Calibri"/>
                <a:ea typeface="Times New Roman"/>
                <a:cs typeface="Arial"/>
              </a:rPr>
              <a:t>Live Journal. </a:t>
            </a:r>
            <a:r>
              <a:rPr lang="en-US" sz="600" dirty="0" err="1">
                <a:solidFill>
                  <a:srgbClr val="000000"/>
                </a:solidFill>
                <a:latin typeface="Calibri"/>
                <a:ea typeface="Times New Roman"/>
                <a:cs typeface="Arial"/>
              </a:rPr>
              <a:t>Kactaheda</a:t>
            </a:r>
            <a:r>
              <a:rPr lang="en-US" sz="600" dirty="0">
                <a:solidFill>
                  <a:srgbClr val="000000"/>
                </a:solidFill>
                <a:latin typeface="Calibri"/>
                <a:ea typeface="Times New Roman"/>
                <a:cs typeface="Arial"/>
              </a:rPr>
              <a:t>. </a:t>
            </a:r>
            <a:r>
              <a:rPr lang="en-US" sz="600" spc="10" dirty="0">
                <a:solidFill>
                  <a:srgbClr val="242F33"/>
                </a:solidFill>
                <a:latin typeface="Calibri"/>
                <a:ea typeface="Times New Roman"/>
              </a:rPr>
              <a:t>"</a:t>
            </a:r>
            <a:r>
              <a:rPr lang="en-US" sz="600" spc="10" dirty="0" err="1">
                <a:solidFill>
                  <a:srgbClr val="242F33"/>
                </a:solidFill>
                <a:latin typeface="Calibri"/>
                <a:ea typeface="Times New Roman"/>
              </a:rPr>
              <a:t>Перевернутая</a:t>
            </a:r>
            <a:r>
              <a:rPr lang="en-US" sz="600" spc="10" dirty="0">
                <a:solidFill>
                  <a:srgbClr val="242F33"/>
                </a:solidFill>
                <a:latin typeface="Calibri"/>
                <a:ea typeface="Times New Roman"/>
              </a:rPr>
              <a:t>" </a:t>
            </a:r>
            <a:r>
              <a:rPr lang="en-US" sz="600" spc="10" dirty="0" err="1">
                <a:solidFill>
                  <a:srgbClr val="242F33"/>
                </a:solidFill>
                <a:latin typeface="Calibri"/>
                <a:ea typeface="Times New Roman"/>
              </a:rPr>
              <a:t>Земля</a:t>
            </a:r>
            <a:r>
              <a:rPr lang="en-US" sz="600" spc="10" dirty="0">
                <a:solidFill>
                  <a:srgbClr val="242F33"/>
                </a:solidFill>
                <a:latin typeface="Calibri"/>
                <a:ea typeface="Times New Roman"/>
              </a:rPr>
              <a:t> </a:t>
            </a:r>
            <a:r>
              <a:rPr lang="en-US" sz="600" spc="10" dirty="0" err="1">
                <a:solidFill>
                  <a:srgbClr val="242F33"/>
                </a:solidFill>
                <a:latin typeface="Calibri"/>
                <a:ea typeface="Times New Roman"/>
              </a:rPr>
              <a:t>или</a:t>
            </a:r>
            <a:r>
              <a:rPr lang="en-US" sz="600" spc="10" dirty="0">
                <a:solidFill>
                  <a:srgbClr val="242F33"/>
                </a:solidFill>
                <a:latin typeface="Calibri"/>
                <a:ea typeface="Times New Roman"/>
              </a:rPr>
              <a:t> </a:t>
            </a:r>
            <a:r>
              <a:rPr lang="en-US" sz="600" spc="10" dirty="0" err="1">
                <a:solidFill>
                  <a:srgbClr val="242F33"/>
                </a:solidFill>
                <a:latin typeface="Calibri"/>
                <a:ea typeface="Times New Roman"/>
              </a:rPr>
              <a:t>Зеркальное</a:t>
            </a:r>
            <a:r>
              <a:rPr lang="en-US" sz="600" spc="10" dirty="0">
                <a:solidFill>
                  <a:srgbClr val="242F33"/>
                </a:solidFill>
                <a:latin typeface="Calibri"/>
                <a:ea typeface="Times New Roman"/>
              </a:rPr>
              <a:t> </a:t>
            </a:r>
            <a:r>
              <a:rPr lang="en-US" sz="600" spc="10" dirty="0" err="1">
                <a:solidFill>
                  <a:srgbClr val="242F33"/>
                </a:solidFill>
                <a:latin typeface="Calibri"/>
                <a:ea typeface="Times New Roman"/>
              </a:rPr>
              <a:t>отражение</a:t>
            </a:r>
            <a:r>
              <a:rPr lang="en-US" sz="600" spc="10" dirty="0">
                <a:solidFill>
                  <a:srgbClr val="242F33"/>
                </a:solidFill>
                <a:latin typeface="Calibri"/>
                <a:ea typeface="Times New Roman"/>
              </a:rPr>
              <a:t>”. September 16, 2016. Accessed June 23, 2016. </a:t>
            </a:r>
            <a:r>
              <a:rPr lang="en-US" sz="600" u="sng" spc="10" dirty="0">
                <a:solidFill>
                  <a:srgbClr val="242F33"/>
                </a:solidFill>
                <a:latin typeface="Calibri"/>
                <a:ea typeface="Times New Roman"/>
                <a:hlinkClick r:id="rId9"/>
              </a:rPr>
              <a:t>http://kactaheda.livejournal.com/72971.html</a:t>
            </a:r>
            <a:r>
              <a:rPr lang="en-US" sz="600" spc="10" dirty="0">
                <a:solidFill>
                  <a:srgbClr val="242F33"/>
                </a:solidFill>
                <a:latin typeface="Calibri"/>
                <a:ea typeface="Times New Roman"/>
              </a:rPr>
              <a:t> </a:t>
            </a:r>
            <a:endParaRPr lang="en-US" sz="600" b="1" dirty="0">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46690"/>
    </mc:Choice>
    <mc:Fallback xmlns="">
      <p:transition spd="slow" advTm="146690"/>
    </mc:Fallback>
  </mc:AlternateContent>
  <p:extLst>
    <p:ext uri="{3A86A75C-4F4B-4683-9AE1-C65F6400EC91}">
      <p14:laserTraceLst xmlns:p14="http://schemas.microsoft.com/office/powerpoint/2010/main">
        <p14:tracePtLst>
          <p14:tracePt t="522" x="8821738" y="4130675"/>
          <p14:tracePt t="531" x="8702675" y="4214813"/>
          <p14:tracePt t="537" x="8677275" y="4224338"/>
          <p14:tracePt t="546" x="8616950" y="4275138"/>
          <p14:tracePt t="551" x="8540750" y="4333875"/>
          <p14:tracePt t="561" x="8472488" y="4359275"/>
          <p14:tracePt t="572" x="8378825" y="4445000"/>
          <p14:tracePt t="577" x="8345488" y="4460875"/>
          <p14:tracePt t="589" x="8302625" y="4513263"/>
          <p14:tracePt t="591" x="8251825" y="4554538"/>
          <p14:tracePt t="600" x="8166100" y="4597400"/>
          <p14:tracePt t="611" x="8056563" y="4665663"/>
          <p14:tracePt t="616" x="8039100" y="4691063"/>
          <p14:tracePt t="626" x="7988300" y="4716463"/>
          <p14:tracePt t="631" x="7954963" y="4741863"/>
          <p14:tracePt t="641" x="7912100" y="4767263"/>
          <p14:tracePt t="653" x="7835900" y="4827588"/>
          <p14:tracePt t="657" x="7826375" y="4827588"/>
          <p14:tracePt t="667" x="7818438" y="4852988"/>
          <p14:tracePt t="673" x="7793038" y="4868863"/>
          <p14:tracePt t="682" x="7742238" y="4903788"/>
          <p14:tracePt t="694" x="7716838" y="4937125"/>
          <p14:tracePt t="698" x="7691438" y="4954588"/>
          <p14:tracePt t="708" x="7648575" y="4997450"/>
          <p14:tracePt t="712" x="7631113" y="5013325"/>
          <p14:tracePt t="723" x="7580313" y="5056188"/>
          <p14:tracePt t="733" x="7529513" y="5106988"/>
          <p14:tracePt t="737" x="7521575" y="5124450"/>
          <p14:tracePt t="747" x="7494588" y="5149850"/>
          <p14:tracePt t="755" x="7453313" y="5183188"/>
          <p14:tracePt t="762" x="7418388" y="5208588"/>
          <p14:tracePt t="773" x="7334250" y="5276850"/>
          <p14:tracePt t="779" x="7324725" y="5294313"/>
          <p14:tracePt t="788" x="7291388" y="5319713"/>
          <p14:tracePt t="792" x="7273925" y="5345113"/>
          <p14:tracePt t="805" x="7248525" y="5370513"/>
          <p14:tracePt t="812" x="7215188" y="5395913"/>
          <p14:tracePt t="819" x="7205663" y="5405438"/>
          <p14:tracePt t="829" x="7180263" y="5421313"/>
          <p14:tracePt t="833" x="7180263" y="5430838"/>
          <p14:tracePt t="855" x="7172325" y="5438775"/>
          <p14:tracePt t="995" x="7172325" y="5446713"/>
          <p14:tracePt t="1004" x="7164388" y="5464175"/>
          <p14:tracePt t="1015" x="7164388" y="5489575"/>
          <p14:tracePt t="1022" x="7164388" y="5497513"/>
          <p14:tracePt t="1030" x="7164388" y="5514975"/>
          <p14:tracePt t="1035" x="7164388" y="5532438"/>
          <p14:tracePt t="1045" x="7164388" y="5557838"/>
          <p14:tracePt t="1055" x="7154863" y="5583238"/>
          <p14:tracePt t="1080" x="7154863" y="5591175"/>
          <p14:tracePt t="1095" x="7154863" y="5608638"/>
          <p14:tracePt t="1181" x="7154863" y="5616575"/>
          <p14:tracePt t="1197" x="7154863" y="5626100"/>
          <p14:tracePt t="1211" x="7154863" y="5634038"/>
          <p14:tracePt t="1216" x="7154863" y="5651500"/>
          <p14:tracePt t="1237" x="7154863" y="5668963"/>
          <p14:tracePt t="1246" x="7146925" y="5668963"/>
          <p14:tracePt t="1259" x="7146925" y="5684838"/>
          <p14:tracePt t="1262" x="7146925" y="5694363"/>
          <p14:tracePt t="1277" x="7146925" y="5702300"/>
          <p14:tracePt t="1287" x="7146925" y="5710238"/>
          <p14:tracePt t="1296" x="7146925" y="5719763"/>
          <p14:tracePt t="1339" x="7146925" y="5727700"/>
          <p14:tracePt t="1342" x="7146925" y="5735638"/>
          <p14:tracePt t="1353" x="7164388" y="5745163"/>
          <p14:tracePt t="1359" x="7180263" y="5753100"/>
          <p14:tracePt t="1369" x="7215188" y="5761038"/>
          <p14:tracePt t="1379" x="7240588" y="5770563"/>
          <p14:tracePt t="1382" x="7248525" y="5770563"/>
          <p14:tracePt t="1392" x="7265988" y="5788025"/>
          <p14:tracePt t="1398" x="7273925" y="5795963"/>
          <p14:tracePt t="1413" x="7283450" y="5795963"/>
          <p14:tracePt t="1422" x="7291388" y="5795963"/>
          <p14:tracePt t="1459" x="7299325" y="5795963"/>
          <p14:tracePt t="1475" x="7334250" y="5795963"/>
          <p14:tracePt t="1479" x="7342188" y="5803900"/>
          <p14:tracePt t="1490" x="7350125" y="5803900"/>
          <p14:tracePt t="1498" x="7392988" y="5803900"/>
          <p14:tracePt t="1505" x="7402513" y="5803900"/>
          <p14:tracePt t="1515" x="7418388" y="5803900"/>
          <p14:tracePt t="1519" x="7427913" y="5803900"/>
          <p14:tracePt t="1528" x="7453313" y="5803900"/>
          <p14:tracePt t="1539" x="7469188" y="5803900"/>
          <p14:tracePt t="1575" x="7486650" y="5803900"/>
          <p14:tracePt t="1600" x="7494588" y="5803900"/>
          <p14:tracePt t="1641" x="7504113" y="5803900"/>
          <p14:tracePt t="1651" x="7512050" y="5803900"/>
          <p14:tracePt t="1661" x="7521575" y="5803900"/>
          <p14:tracePt t="105665" x="7283450" y="5803900"/>
          <p14:tracePt t="105691" x="7273925" y="5803900"/>
          <p14:tracePt t="105700" x="7265988" y="5795963"/>
          <p14:tracePt t="105712" x="7258050" y="5778500"/>
          <p14:tracePt t="105720" x="7248525" y="5770563"/>
          <p14:tracePt t="105726" x="7223125" y="5761038"/>
          <p14:tracePt t="105738" x="7223125" y="5753100"/>
          <p14:tracePt t="105741" x="7223125" y="5735638"/>
          <p14:tracePt t="105751" x="7223125" y="5727700"/>
          <p14:tracePt t="105761" x="7215188" y="5710238"/>
          <p14:tracePt t="105766" x="7215188" y="5694363"/>
          <p14:tracePt t="105776" x="7215188" y="5668963"/>
          <p14:tracePt t="105780" x="7215188" y="5641975"/>
          <p14:tracePt t="105791" x="7215188" y="5626100"/>
          <p14:tracePt t="105802" x="7232650" y="5557838"/>
          <p14:tracePt t="105808" x="7232650" y="5497513"/>
          <p14:tracePt t="105817" x="7232650" y="5438775"/>
          <p14:tracePt t="105823" x="7232650" y="5405438"/>
          <p14:tracePt t="105833" x="7197725" y="5294313"/>
          <p14:tracePt t="105843" x="7197725" y="5235575"/>
          <p14:tracePt t="105846" x="7197725" y="5192713"/>
          <p14:tracePt t="105858" x="7197725" y="5157788"/>
          <p14:tracePt t="105863" x="7197725" y="5132388"/>
          <p14:tracePt t="105874" x="7197725" y="5099050"/>
          <p14:tracePt t="105883" x="7197725" y="5073650"/>
          <p14:tracePt t="105887" x="7197725" y="5056188"/>
          <p14:tracePt t="105896" x="7197725" y="5013325"/>
          <p14:tracePt t="105902" x="7197725" y="5005388"/>
          <p14:tracePt t="105913" x="7197725" y="4987925"/>
          <p14:tracePt t="105924" x="7215188" y="4962525"/>
          <p14:tracePt t="105928" x="7223125" y="4919663"/>
          <p14:tracePt t="105941" x="7223125" y="4852988"/>
          <p14:tracePt t="105942" x="7223125" y="4827588"/>
          <p14:tracePt t="105952" x="7180263" y="4724400"/>
          <p14:tracePt t="105962" x="7154863" y="4665663"/>
          <p14:tracePt t="105969" x="7121525" y="4572000"/>
          <p14:tracePt t="105979" x="7061200" y="4503738"/>
          <p14:tracePt t="105982" x="7045325" y="4486275"/>
          <p14:tracePt t="105993" x="7019925" y="4394200"/>
          <p14:tracePt t="106003" x="7002463" y="4341813"/>
          <p14:tracePt t="106009" x="6977063" y="4308475"/>
          <p14:tracePt t="106018" x="6977063" y="4275138"/>
          <p14:tracePt t="106035" x="6977063" y="4197350"/>
          <p14:tracePt t="106044" x="6977063" y="4146550"/>
          <p14:tracePt t="106048" x="6977063" y="4121150"/>
          <p14:tracePt t="106059" x="6977063" y="4079875"/>
          <p14:tracePt t="106064" x="6977063" y="4052888"/>
          <p14:tracePt t="106074" x="6977063" y="3976688"/>
          <p14:tracePt t="106085" x="6959600" y="3935413"/>
          <p14:tracePt t="106089" x="6943725" y="3867150"/>
          <p14:tracePt t="106099" x="6934200" y="3841750"/>
          <p14:tracePt t="106105" x="6934200" y="3832225"/>
          <p14:tracePt t="106115" x="6934200" y="3763963"/>
          <p14:tracePt t="106125" x="6934200" y="3748088"/>
          <p14:tracePt t="106128" x="6934200" y="3730625"/>
          <p14:tracePt t="106142" x="6934200" y="3687763"/>
          <p14:tracePt t="106144" x="6934200" y="3679825"/>
          <p14:tracePt t="106156" x="6934200" y="3662363"/>
          <p14:tracePt t="106165" x="6934200" y="3636963"/>
          <p14:tracePt t="106170" x="6934200" y="3629025"/>
          <p14:tracePt t="106180" x="6934200" y="3619500"/>
          <p14:tracePt t="106185" x="6934200" y="3611563"/>
          <p14:tracePt t="106195" x="6926263" y="3578225"/>
          <p14:tracePt t="106207" x="6908800" y="3560763"/>
          <p14:tracePt t="106211" x="6883400" y="3527425"/>
          <p14:tracePt t="106221" x="6875463" y="3502025"/>
          <p14:tracePt t="106225" x="6875463" y="3492500"/>
          <p14:tracePt t="106235" x="6850063" y="3475038"/>
          <p14:tracePt t="106245" x="6832600" y="3449638"/>
          <p14:tracePt t="106251" x="6815138" y="3424238"/>
          <p14:tracePt t="106261" x="6815138" y="3416300"/>
          <p14:tracePt t="106413" x="6815138" y="3408363"/>
          <p14:tracePt t="106423" x="6832600" y="3408363"/>
          <p14:tracePt t="106426" x="6832600" y="3398838"/>
          <p14:tracePt t="106437" x="6850063" y="3390900"/>
          <p14:tracePt t="106447" x="6858000" y="3373438"/>
          <p14:tracePt t="106459" x="6865938" y="3365500"/>
          <p14:tracePt t="106462" x="6875463" y="3355975"/>
          <p14:tracePt t="106478" x="6883400" y="3340100"/>
          <p14:tracePt t="106493" x="6883400" y="3322638"/>
          <p14:tracePt t="106503" x="6891338" y="3305175"/>
          <p14:tracePt t="106512" x="6900863" y="3305175"/>
          <p14:tracePt t="106518" x="6900863" y="3297238"/>
          <p14:tracePt t="106992" x="6883400" y="3297238"/>
          <p14:tracePt t="107004" x="6850063" y="3297238"/>
          <p14:tracePt t="107009" x="6832600" y="3297238"/>
          <p14:tracePt t="107016" x="6731000" y="3297238"/>
          <p14:tracePt t="107027" x="6670675" y="3297238"/>
          <p14:tracePt t="107034" x="6611938" y="3297238"/>
          <p14:tracePt t="107042" x="6561138" y="3297238"/>
          <p14:tracePt t="107046" x="6543675" y="3297238"/>
          <p14:tracePt t="107057" x="6518275" y="3297238"/>
          <p14:tracePt t="107169" x="6510338" y="3289300"/>
          <p14:tracePt t="107179" x="6500813" y="3279775"/>
          <p14:tracePt t="107189" x="6500813" y="3271838"/>
          <p14:tracePt t="107195" x="6500813" y="3246438"/>
          <p14:tracePt t="107207" x="6483350" y="3221038"/>
          <p14:tracePt t="107210" x="6475413" y="3211513"/>
          <p14:tracePt t="107218" x="6424613" y="3170238"/>
          <p14:tracePt t="107228" x="6391275" y="3144838"/>
          <p14:tracePt t="107234" x="6381750" y="3135313"/>
          <p14:tracePt t="107244" x="6373813" y="3127375"/>
          <p14:tracePt t="107259" x="6373813" y="3119438"/>
          <p14:tracePt t="107268" x="6373813" y="3101975"/>
          <p14:tracePt t="107275" x="6373813" y="3084513"/>
          <p14:tracePt t="107285" x="6373813" y="3059113"/>
          <p14:tracePt t="107301" x="6373813" y="3008313"/>
          <p14:tracePt t="107311" x="6381750" y="2982913"/>
          <p14:tracePt t="107314" x="6399213" y="2940050"/>
          <p14:tracePt t="107324" x="6407150" y="2906713"/>
          <p14:tracePt t="107332" x="6416675" y="2881313"/>
          <p14:tracePt t="107341" x="6450013" y="2846388"/>
          <p14:tracePt t="107350" x="6467475" y="2813050"/>
          <p14:tracePt t="107355" x="6467475" y="2805113"/>
          <p14:tracePt t="107364" x="6475413" y="2795588"/>
          <p14:tracePt t="107371" x="6475413" y="2787650"/>
          <p14:tracePt t="107381" x="6483350" y="2770188"/>
          <p14:tracePt t="107391" x="6492875" y="2752725"/>
          <p14:tracePt t="107395" x="6510338" y="2736850"/>
          <p14:tracePt t="107411" x="6526213" y="2719388"/>
          <p14:tracePt t="107431" x="6543675" y="2701925"/>
          <p14:tracePt t="107436" x="6561138" y="2686050"/>
          <p14:tracePt t="107446" x="6569075" y="2676525"/>
          <p14:tracePt t="107459" x="6569075" y="2668588"/>
          <p14:tracePt t="107466" x="6569075" y="2660650"/>
          <p14:tracePt t="107470" x="6577013" y="2651125"/>
          <p14:tracePt t="107486" x="6586538" y="2617788"/>
          <p14:tracePt t="107496" x="6594475" y="2608263"/>
          <p14:tracePt t="107500" x="6602413" y="2592388"/>
          <p14:tracePt t="107510" x="6602413" y="2582863"/>
          <p14:tracePt t="107517" x="6602413" y="2566988"/>
          <p14:tracePt t="107526" x="6611938" y="2549525"/>
          <p14:tracePt t="107537" x="6611938" y="2532063"/>
          <p14:tracePt t="107543" x="6619875" y="2524125"/>
          <p14:tracePt t="107553" x="6627813" y="2516188"/>
          <p14:tracePt t="107563" x="6627813" y="2506663"/>
          <p14:tracePt t="107568" x="6637338" y="2498725"/>
          <p14:tracePt t="107583" x="6637338" y="2481263"/>
          <p14:tracePt t="107815" x="6637338" y="2473325"/>
          <p14:tracePt t="107825" x="6637338" y="2447925"/>
          <p14:tracePt t="107835" x="6654800" y="2413000"/>
          <p14:tracePt t="107838" x="6654800" y="2362200"/>
          <p14:tracePt t="107850" x="6654800" y="2336800"/>
          <p14:tracePt t="107855" x="6654800" y="2328863"/>
          <p14:tracePt t="107865" x="6662738" y="2286000"/>
          <p14:tracePt t="107875" x="6662738" y="2278063"/>
          <p14:tracePt t="107881" x="6662738" y="2268538"/>
          <p14:tracePt t="108849" x="6662738" y="2260600"/>
          <p14:tracePt t="109046" x="6654800" y="2260600"/>
          <p14:tracePt t="109065" x="6645275" y="2260600"/>
          <p14:tracePt t="109097" x="6637338" y="2260600"/>
          <p14:tracePt t="109106" x="6627813" y="2268538"/>
          <p14:tracePt t="109116" x="6619875" y="2278063"/>
          <p14:tracePt t="109127" x="6611938" y="2293938"/>
          <p14:tracePt t="109143" x="6602413" y="2303463"/>
          <p14:tracePt t="109173" x="6594475" y="2303463"/>
          <p14:tracePt t="109183" x="6594475" y="2311400"/>
          <p14:tracePt t="109186" x="6577013" y="2319338"/>
          <p14:tracePt t="109203" x="6569075" y="2328863"/>
          <p14:tracePt t="109224" x="6561138" y="2344738"/>
          <p14:tracePt t="109233" x="6551613" y="2354263"/>
          <p14:tracePt t="109269" x="6543675" y="2362200"/>
          <p14:tracePt t="109312" x="6535738" y="2371725"/>
          <p14:tracePt t="109859" x="6526213" y="2371725"/>
          <p14:tracePt t="109889" x="6518275" y="2362200"/>
          <p14:tracePt t="109902" x="6518275" y="2344738"/>
          <p14:tracePt t="109913" x="6510338" y="2328863"/>
          <p14:tracePt t="120196" x="6951663" y="2506663"/>
          <p14:tracePt t="120789" x="9067800" y="3629025"/>
          <p14:tracePt t="120794" x="9067800" y="3619500"/>
          <p14:tracePt t="120808" x="9017000" y="3603625"/>
          <p14:tracePt t="120819" x="8966200" y="3594100"/>
          <p14:tracePt t="120828" x="8888413" y="3586163"/>
          <p14:tracePt t="120837" x="8863013" y="3578225"/>
          <p14:tracePt t="120844" x="8821738" y="3568700"/>
          <p14:tracePt t="120848" x="8812213" y="3568700"/>
          <p14:tracePt t="120914" x="8786813" y="3560763"/>
          <p14:tracePt t="120934" x="8769350" y="3560763"/>
          <p14:tracePt t="120946" x="8769350" y="3552825"/>
          <p14:tracePt t="120951" x="8753475" y="3535363"/>
          <p14:tracePt t="120956" x="8736013" y="3527425"/>
          <p14:tracePt t="120965" x="8702675" y="3509963"/>
          <p14:tracePt t="120969" x="8702675" y="3502025"/>
          <p14:tracePt t="120979" x="8685213" y="3484563"/>
          <p14:tracePt t="121070" x="8667750" y="3484563"/>
          <p14:tracePt t="121076" x="8659813" y="3467100"/>
          <p14:tracePt t="121086" x="8651875" y="3459163"/>
          <p14:tracePt t="121092" x="8616950" y="3441700"/>
          <p14:tracePt t="121102" x="8599488" y="3433763"/>
          <p14:tracePt t="121114" x="8583613" y="3433763"/>
          <p14:tracePt t="121224" x="8566150" y="3416300"/>
          <p14:tracePt t="121232" x="8558213" y="3408363"/>
          <p14:tracePt t="121369" x="8558213" y="3398838"/>
          <p14:tracePt t="121375" x="8558213" y="3390900"/>
          <p14:tracePt t="121384" x="8558213" y="3373438"/>
          <p14:tracePt t="121394" x="8548688" y="3340100"/>
          <p14:tracePt t="121399" x="8548688" y="3330575"/>
          <p14:tracePt t="121408" x="8540750" y="3314700"/>
          <p14:tracePt t="121414" x="8532813" y="3297238"/>
          <p14:tracePt t="121425" x="8523288" y="3263900"/>
          <p14:tracePt t="121434" x="8515350" y="3246438"/>
          <p14:tracePt t="121450" x="8507413" y="3228975"/>
          <p14:tracePt t="122715" x="8507413" y="3238500"/>
          <p14:tracePt t="122730" x="8507413" y="3246438"/>
          <p14:tracePt t="122746" x="8507413" y="3254375"/>
          <p14:tracePt t="122837" x="8507413" y="3271838"/>
          <p14:tracePt t="123011" x="8507413" y="3279775"/>
          <p14:tracePt t="123068" x="8507413" y="3289300"/>
          <p14:tracePt t="123077" x="8507413" y="3297238"/>
          <p14:tracePt t="131874" x="8489950" y="3330575"/>
          <p14:tracePt t="131887" x="7546975" y="4495800"/>
          <p14:tracePt t="131943" x="7546975" y="4513263"/>
          <p14:tracePt t="131954" x="7546975" y="4521200"/>
          <p14:tracePt t="131958" x="7537450" y="4538663"/>
          <p14:tracePt t="131970" x="7494588" y="4572000"/>
          <p14:tracePt t="131978" x="7435850" y="4605338"/>
          <p14:tracePt t="131982" x="7377113" y="4640263"/>
          <p14:tracePt t="131993" x="7324725" y="4673600"/>
          <p14:tracePt t="131998" x="7283450" y="4708525"/>
          <p14:tracePt t="132009" x="7240588" y="4767263"/>
          <p14:tracePt t="132023" x="7223125" y="4843463"/>
          <p14:tracePt t="132032" x="7215188" y="4878388"/>
          <p14:tracePt t="132039" x="7205663" y="4929188"/>
          <p14:tracePt t="132049" x="7197725" y="4946650"/>
          <p14:tracePt t="132055" x="7172325" y="4962525"/>
          <p14:tracePt t="132065" x="7164388" y="5005388"/>
          <p14:tracePt t="132075" x="7164388" y="5013325"/>
          <p14:tracePt t="132081" x="7154863" y="5022850"/>
          <p14:tracePt t="132091" x="7146925" y="5030788"/>
          <p14:tracePt t="132110" x="7138988" y="5048250"/>
          <p14:tracePt t="132115" x="7129463" y="5048250"/>
          <p14:tracePt t="132122" x="7121525" y="5056188"/>
          <p14:tracePt t="132131" x="7088188" y="5056188"/>
          <p14:tracePt t="132137" x="7078663" y="5056188"/>
          <p14:tracePt t="132145" x="7061200" y="5056188"/>
          <p14:tracePt t="132155" x="7053263" y="5056188"/>
          <p14:tracePt t="132180" x="7045325" y="5064125"/>
          <p14:tracePt t="132207" x="7035800" y="5073650"/>
          <p14:tracePt t="132238" x="7035800" y="5048250"/>
          <p14:tracePt t="132240" x="7035800" y="5022850"/>
          <p14:tracePt t="132251" x="7035800" y="4997450"/>
          <p14:tracePt t="132256" x="7035800" y="4987925"/>
          <p14:tracePt t="132267" x="7035800" y="4954588"/>
          <p14:tracePt t="132276" x="7035800" y="4929188"/>
          <p14:tracePt t="132280" x="7035800" y="4903788"/>
          <p14:tracePt t="132291" x="7035800" y="4894263"/>
          <p14:tracePt t="132298" x="7035800" y="4878388"/>
          <p14:tracePt t="132306" x="7035800" y="4835525"/>
          <p14:tracePt t="132317" x="7035800" y="4818063"/>
          <p14:tracePt t="132326" x="7035800" y="4810125"/>
          <p14:tracePt t="132343" x="7035800" y="4802188"/>
          <p14:tracePt t="132383" x="7035800" y="4784725"/>
          <p14:tracePt t="132387" x="7035800" y="4767263"/>
          <p14:tracePt t="132398" x="7035800" y="4759325"/>
          <p14:tracePt t="132402" x="7035800" y="4741863"/>
          <p14:tracePt t="132413" x="7035800" y="4733925"/>
          <p14:tracePt t="132419" x="7035800" y="4724400"/>
          <p14:tracePt t="132428" x="7035800" y="4708525"/>
          <p14:tracePt t="132644" x="7027863" y="4699000"/>
          <p14:tracePt t="132664" x="7019925" y="4699000"/>
          <p14:tracePt t="132670" x="7010400" y="4691063"/>
          <p14:tracePt t="132695" x="6994525" y="4691063"/>
          <p14:tracePt t="132710" x="6977063" y="4683125"/>
          <p14:tracePt t="132721" x="6943725" y="4683125"/>
          <p14:tracePt t="132725" x="6916738" y="4665663"/>
          <p14:tracePt t="132741" x="6900863" y="4657725"/>
          <p14:tracePt t="132791" x="6891338" y="4657725"/>
          <p14:tracePt t="132802" x="6891338" y="4648200"/>
          <p14:tracePt t="132828" x="6865938" y="4648200"/>
          <p14:tracePt t="132831" x="6865938" y="4640263"/>
          <p14:tracePt t="132840" x="6858000" y="4630738"/>
          <p14:tracePt t="132847" x="6832600" y="4630738"/>
          <p14:tracePt t="132857" x="6824663" y="4614863"/>
          <p14:tracePt t="132860" x="6815138" y="4605338"/>
          <p14:tracePt t="132912" x="6807200" y="4605338"/>
          <p14:tracePt t="132922" x="6799263" y="4597400"/>
          <p14:tracePt t="132926" x="6789738" y="4589463"/>
          <p14:tracePt t="132942" x="6781800" y="4579938"/>
          <p14:tracePt t="132958" x="6772275" y="4579938"/>
          <p14:tracePt t="132984" x="6772275" y="4572000"/>
          <p14:tracePt t="132992" x="6764338" y="4564063"/>
          <p14:tracePt t="133003" x="6756400" y="4564063"/>
          <p14:tracePt t="133178" x="6746875" y="4538663"/>
          <p14:tracePt t="133194" x="6738938" y="4538663"/>
          <p14:tracePt t="133270" x="6696075" y="4513263"/>
          <p14:tracePt t="133274" x="6688138" y="4513263"/>
          <p14:tracePt t="133285" x="6670675" y="4495800"/>
          <p14:tracePt t="133290" x="6654800" y="4470400"/>
          <p14:tracePt t="133301" x="6637338" y="4460875"/>
          <p14:tracePt t="133315" x="6611938" y="4435475"/>
          <p14:tracePt t="133332" x="6602413" y="4427538"/>
          <p14:tracePt t="133340" x="6594475" y="4419600"/>
          <p14:tracePt t="143475" x="6586538" y="4419600"/>
          <p14:tracePt t="143486" x="6764338" y="4427538"/>
          <p14:tracePt t="143497" x="6799263" y="4435475"/>
          <p14:tracePt t="144718" x="6807200" y="4435475"/>
          <p14:tracePt t="144722" x="6832600" y="4445000"/>
          <p14:tracePt t="144728" x="6840538" y="4445000"/>
          <p14:tracePt t="144739" x="6865938" y="4445000"/>
          <p14:tracePt t="144742" x="6883400" y="4445000"/>
          <p14:tracePt t="144753" x="6926263" y="4445000"/>
          <p14:tracePt t="144763" x="6969125" y="4445000"/>
          <p14:tracePt t="144773" x="6977063" y="4445000"/>
          <p14:tracePt t="144778" x="7002463" y="4445000"/>
          <p14:tracePt t="144782" x="7027863" y="4445000"/>
          <p14:tracePt t="144792" x="7070725" y="4445000"/>
          <p14:tracePt t="144808" x="7104063" y="4445000"/>
          <p14:tracePt t="144821" x="7121525" y="4445000"/>
          <p14:tracePt t="144904" x="7129463" y="4445000"/>
          <p14:tracePt t="144916" x="7138988" y="4445000"/>
          <p14:tracePt t="144925" x="7197725" y="4445000"/>
          <p14:tracePt t="144930" x="7205663" y="4445000"/>
          <p14:tracePt t="144940" x="7265988" y="4445000"/>
          <p14:tracePt t="144944" x="7334250" y="4445000"/>
          <p14:tracePt t="144955" x="7392988" y="4445000"/>
          <p14:tracePt t="144964" x="7504113" y="4445000"/>
          <p14:tracePt t="144970" x="7537450" y="4445000"/>
          <p14:tracePt t="144980" x="7613650" y="4445000"/>
          <p14:tracePt t="144991" x="7716838" y="4445000"/>
          <p14:tracePt t="144994" x="7826375" y="4427538"/>
          <p14:tracePt t="145004" x="7954963" y="4419600"/>
          <p14:tracePt t="145010" x="8013700" y="4419600"/>
          <p14:tracePt t="145022" x="8140700" y="4402138"/>
          <p14:tracePt t="145024" x="8251825" y="4402138"/>
          <p14:tracePt t="145038" x="8353425" y="4384675"/>
          <p14:tracePt t="145046" x="8455025" y="4376738"/>
          <p14:tracePt t="145051" x="8472488" y="4368800"/>
          <p14:tracePt t="145060" x="8507413" y="4359275"/>
          <p14:tracePt t="145071" x="8515350" y="4351338"/>
          <p14:tracePt t="145077" x="8566150" y="4325938"/>
          <p14:tracePt t="145088" x="8609013" y="4325938"/>
          <p14:tracePt t="145091" x="8634413" y="4316413"/>
          <p14:tracePt t="145103" x="8659813" y="4316413"/>
          <p14:tracePt t="145107" x="8728075" y="4308475"/>
          <p14:tracePt t="145115" x="8786813" y="4291013"/>
          <p14:tracePt t="145126" x="8872538" y="4275138"/>
          <p14:tracePt t="145130" x="8888413" y="4265613"/>
          <p14:tracePt t="145140" x="8923338" y="4249738"/>
          <p14:tracePt t="145148" x="8966200" y="4249738"/>
          <p14:tracePt t="145156" x="9032875" y="4232275"/>
          <p14:tracePt t="145168" x="9136063" y="419735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95E18DA-5B1B-4AA0-8186-4952852C62FA}"/>
              </a:ext>
            </a:extLst>
          </p:cNvPr>
          <p:cNvSpPr>
            <a:spLocks noGrp="1" noChangeArrowheads="1"/>
          </p:cNvSpPr>
          <p:nvPr>
            <p:ph type="title"/>
          </p:nvPr>
        </p:nvSpPr>
        <p:spPr>
          <a:xfrm>
            <a:off x="457200" y="0"/>
            <a:ext cx="8229600" cy="1143000"/>
          </a:xfrm>
        </p:spPr>
        <p:txBody>
          <a:bodyPr/>
          <a:lstStyle/>
          <a:p>
            <a:br>
              <a:rPr lang="en-US" altLang="en-US"/>
            </a:br>
            <a:r>
              <a:rPr lang="en-US" altLang="en-US" sz="3300"/>
              <a:t>Some</a:t>
            </a:r>
            <a:br>
              <a:rPr lang="en-US" altLang="en-US" sz="3300"/>
            </a:br>
            <a:r>
              <a:rPr lang="en-US" altLang="en-US" sz="3300"/>
              <a:t>Aussie – Kiwi - S. African </a:t>
            </a:r>
            <a:br>
              <a:rPr lang="en-US" altLang="en-US" sz="3300"/>
            </a:br>
            <a:r>
              <a:rPr lang="en-US" altLang="en-US" sz="3300"/>
              <a:t>consonant differences</a:t>
            </a:r>
          </a:p>
        </p:txBody>
      </p:sp>
      <p:graphicFrame>
        <p:nvGraphicFramePr>
          <p:cNvPr id="5" name="Content Placeholder 4">
            <a:extLst>
              <a:ext uri="{FF2B5EF4-FFF2-40B4-BE49-F238E27FC236}">
                <a16:creationId xmlns:a16="http://schemas.microsoft.com/office/drawing/2014/main" id="{8F737389-A524-4CAA-B2FB-2ECCD69C73CF}"/>
              </a:ext>
            </a:extLst>
          </p:cNvPr>
          <p:cNvGraphicFramePr>
            <a:graphicFrameLocks noGrp="1"/>
          </p:cNvGraphicFramePr>
          <p:nvPr>
            <p:ph idx="1"/>
          </p:nvPr>
        </p:nvGraphicFramePr>
        <p:xfrm>
          <a:off x="1905000" y="1981200"/>
          <a:ext cx="5103813" cy="3981472"/>
        </p:xfrm>
        <a:graphic>
          <a:graphicData uri="http://schemas.openxmlformats.org/drawingml/2006/table">
            <a:tbl>
              <a:tblPr/>
              <a:tblGrid>
                <a:gridCol w="1258888">
                  <a:extLst>
                    <a:ext uri="{9D8B030D-6E8A-4147-A177-3AD203B41FA5}">
                      <a16:colId xmlns:a16="http://schemas.microsoft.com/office/drawing/2014/main" val="4134033706"/>
                    </a:ext>
                  </a:extLst>
                </a:gridCol>
                <a:gridCol w="1281112">
                  <a:extLst>
                    <a:ext uri="{9D8B030D-6E8A-4147-A177-3AD203B41FA5}">
                      <a16:colId xmlns:a16="http://schemas.microsoft.com/office/drawing/2014/main" val="184086856"/>
                    </a:ext>
                  </a:extLst>
                </a:gridCol>
                <a:gridCol w="1282700">
                  <a:extLst>
                    <a:ext uri="{9D8B030D-6E8A-4147-A177-3AD203B41FA5}">
                      <a16:colId xmlns:a16="http://schemas.microsoft.com/office/drawing/2014/main" val="3386025442"/>
                    </a:ext>
                  </a:extLst>
                </a:gridCol>
                <a:gridCol w="1281113">
                  <a:extLst>
                    <a:ext uri="{9D8B030D-6E8A-4147-A177-3AD203B41FA5}">
                      <a16:colId xmlns:a16="http://schemas.microsoft.com/office/drawing/2014/main" val="747253864"/>
                    </a:ext>
                  </a:extLst>
                </a:gridCol>
              </a:tblGrid>
              <a:tr h="57933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a:ln>
                            <a:noFill/>
                          </a:ln>
                          <a:solidFill>
                            <a:srgbClr val="FFFFFF"/>
                          </a:solidFill>
                          <a:effectLst/>
                          <a:latin typeface="Arial" panose="020B0604020202020204" pitchFamily="34" charset="0"/>
                        </a:rPr>
                        <a:t>Feature</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AUSSIE</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KIWI</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SOUTH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rPr>
                        <a:t>AFRICAN</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627833633"/>
                  </a:ext>
                </a:extLst>
              </a:tr>
              <a:tr h="82289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 at end of words</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rhotic</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Mostly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rhotic</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non-rhotic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rial" panose="020B0604020202020204" pitchFamily="34" charset="0"/>
                      </a:endParaRP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846452204"/>
                  </a:ext>
                </a:extLst>
              </a:tr>
              <a:tr h="6951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linking- and intrusive /r/</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Mostly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509854791"/>
                  </a:ext>
                </a:extLst>
              </a:tr>
              <a:tr h="57933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r>
                        <a:rPr kumimoji="0" lang="el-GR" altLang="en-US" sz="1600" b="0" i="0" u="none" strike="noStrike" cap="none" normalizeH="0" baseline="0">
                          <a:ln>
                            <a:noFill/>
                          </a:ln>
                          <a:solidFill>
                            <a:srgbClr val="000000"/>
                          </a:solidFill>
                          <a:effectLst/>
                          <a:latin typeface="Doulos SIL" panose="02000500070000020004" pitchFamily="2" charset="0"/>
                          <a:cs typeface="Doulos SIL" panose="02000500070000020004" pitchFamily="2" charset="0"/>
                        </a:rPr>
                        <a:t>θ</a:t>
                      </a:r>
                      <a:r>
                        <a:rPr kumimoji="0" lang="en-US" altLang="en-US" sz="1600" b="0" i="0" u="none" strike="noStrike" cap="none" normalizeH="0" baseline="0">
                          <a:ln>
                            <a:noFill/>
                          </a:ln>
                          <a:solidFill>
                            <a:srgbClr val="000000"/>
                          </a:solidFill>
                          <a:effectLst/>
                          <a:latin typeface="Doulos SIL" panose="02000500070000020004" pitchFamily="2" charset="0"/>
                          <a:cs typeface="Doulos SIL" panose="02000500070000020004" pitchFamily="2" charset="0"/>
                        </a:rPr>
                        <a:t>, ð</a:t>
                      </a:r>
                      <a:r>
                        <a:rPr kumimoji="0" lang="en-US" altLang="en-US" sz="1600" b="0" i="0" u="none" strike="noStrike" cap="none" normalizeH="0" baseline="0">
                          <a:ln>
                            <a:noFill/>
                          </a:ln>
                          <a:solidFill>
                            <a:srgbClr val="000000"/>
                          </a:solidFill>
                          <a:effectLst/>
                          <a:latin typeface="Arial" panose="020B0604020202020204" pitchFamily="34" charset="0"/>
                        </a:rPr>
                        <a:t>/ </a:t>
                      </a:r>
                      <a:r>
                        <a:rPr kumimoji="0" lang="en-US" altLang="en-US" sz="1600" b="0" i="0" u="none" strike="noStrike" cap="none" normalizeH="0" baseline="0">
                          <a:ln>
                            <a:noFill/>
                          </a:ln>
                          <a:solidFill>
                            <a:srgbClr val="000000"/>
                          </a:solidFill>
                          <a:effectLst/>
                          <a:latin typeface="Arial" panose="020B0604020202020204" pitchFamily="34" charset="0"/>
                          <a:sym typeface="Wingdings" panose="05000000000000000000" pitchFamily="2" charset="2"/>
                        </a:rPr>
                        <a:t> /f,v/</a:t>
                      </a:r>
                      <a:endParaRPr kumimoji="0" lang="en-US" altLang="en-US" sz="1600" b="0" i="0" u="none" strike="noStrike" cap="none" normalizeH="0" baseline="0">
                        <a:ln>
                          <a:noFill/>
                        </a:ln>
                        <a:solidFill>
                          <a:srgbClr val="000000"/>
                        </a:solidFill>
                        <a:effectLst/>
                        <a:latin typeface="Arial" panose="020B0604020202020204" pitchFamily="34" charset="0"/>
                      </a:endParaRP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622146107"/>
                  </a:ext>
                </a:extLst>
              </a:tr>
              <a:tr h="7253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/l/ allophones</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May all be velarized</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velarized</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511713460"/>
                  </a:ext>
                </a:extLst>
              </a:tr>
              <a:tr h="57933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/w/ vs. /hw/</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Merged in younger</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Merged in younger</a:t>
                      </a:r>
                    </a:p>
                  </a:txBody>
                  <a:tcPr marL="91446" marR="91446"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819144986"/>
                  </a:ext>
                </a:extLst>
              </a:tr>
            </a:tbl>
          </a:graphicData>
        </a:graphic>
      </p:graphicFrame>
      <p:sp>
        <p:nvSpPr>
          <p:cNvPr id="49192" name="Slide Number Placeholder 3">
            <a:extLst>
              <a:ext uri="{FF2B5EF4-FFF2-40B4-BE49-F238E27FC236}">
                <a16:creationId xmlns:a16="http://schemas.microsoft.com/office/drawing/2014/main" id="{10923D04-D359-4ACA-B15D-643EF5E933E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334382-1580-4413-95C9-4FB73ECBA293}" type="slidenum">
              <a:rPr lang="en-US" altLang="en-US" sz="1400"/>
              <a:pPr>
                <a:spcBef>
                  <a:spcPct val="0"/>
                </a:spcBef>
                <a:buFontTx/>
                <a:buNone/>
              </a:pPr>
              <a:t>33</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44336"/>
    </mc:Choice>
    <mc:Fallback xmlns="">
      <p:transition spd="slow" advTm="44336"/>
    </mc:Fallback>
  </mc:AlternateContent>
  <p:extLst>
    <p:ext uri="{3A86A75C-4F4B-4683-9AE1-C65F6400EC91}">
      <p14:laserTraceLst xmlns:p14="http://schemas.microsoft.com/office/powerpoint/2010/main">
        <p14:tracePtLst>
          <p14:tracePt t="802" x="8591550" y="3578225"/>
          <p14:tracePt t="809" x="8532813" y="3586163"/>
          <p14:tracePt t="818" x="8413750" y="3603625"/>
          <p14:tracePt t="824" x="8396288" y="3611563"/>
          <p14:tracePt t="834" x="8345488" y="3619500"/>
          <p14:tracePt t="838" x="8320088" y="3619500"/>
          <p14:tracePt t="848" x="8285163" y="3619500"/>
          <p14:tracePt t="860" x="8269288" y="3629025"/>
          <p14:tracePt t="879" x="8259763" y="3629025"/>
          <p14:tracePt t="941" x="8243888" y="3629025"/>
          <p14:tracePt t="945" x="8234363" y="3629025"/>
          <p14:tracePt t="955" x="8208963" y="3629025"/>
          <p14:tracePt t="960" x="8166100" y="3629025"/>
          <p14:tracePt t="970" x="8132763" y="3629025"/>
          <p14:tracePt t="980" x="8074025" y="3629025"/>
          <p14:tracePt t="984" x="8056563" y="3629025"/>
          <p14:tracePt t="997" x="8039100" y="3636963"/>
          <p14:tracePt t="1000" x="7996238" y="3646488"/>
          <p14:tracePt t="1010" x="7962900" y="3646488"/>
          <p14:tracePt t="1021" x="7937500" y="3646488"/>
          <p14:tracePt t="1027" x="7920038" y="3654425"/>
          <p14:tracePt t="1037" x="7912100" y="3654425"/>
          <p14:tracePt t="1042" x="7902575" y="3662363"/>
          <p14:tracePt t="1050" x="7894638" y="3662363"/>
          <p14:tracePt t="1061" x="7886700" y="3662363"/>
          <p14:tracePt t="18773" x="8039100" y="3348038"/>
          <p14:tracePt t="19199" x="8047038" y="3348038"/>
          <p14:tracePt t="19206" x="8056563" y="3365500"/>
          <p14:tracePt t="19209" x="8099425" y="3433763"/>
          <p14:tracePt t="19218" x="8166100" y="3502025"/>
          <p14:tracePt t="19224" x="8208963" y="3552825"/>
          <p14:tracePt t="19235" x="8328025" y="3662363"/>
          <p14:tracePt t="19246" x="8370888" y="3705225"/>
          <p14:tracePt t="19252" x="8388350" y="3748088"/>
          <p14:tracePt t="19262" x="8404225" y="3790950"/>
          <p14:tracePt t="19268" x="8404225" y="3816350"/>
          <p14:tracePt t="19278" x="8404225" y="3832225"/>
          <p14:tracePt t="19282" x="8404225" y="3841750"/>
          <p14:tracePt t="19293" x="8378825" y="3917950"/>
          <p14:tracePt t="19302" x="8345488" y="3976688"/>
          <p14:tracePt t="19310" x="8328025" y="4011613"/>
          <p14:tracePt t="19319" x="8294688" y="4105275"/>
          <p14:tracePt t="19324" x="8277225" y="4138613"/>
          <p14:tracePt t="19332" x="8175625" y="4333875"/>
          <p14:tracePt t="19342" x="8124825" y="4427538"/>
          <p14:tracePt t="19348" x="8064500" y="4529138"/>
          <p14:tracePt t="19359" x="8031163" y="4630738"/>
          <p14:tracePt t="19364" x="8031163" y="4657725"/>
          <p14:tracePt t="19371" x="7996238" y="4767263"/>
          <p14:tracePt t="19384" x="7962900" y="4843463"/>
          <p14:tracePt t="19387" x="7927975" y="4919663"/>
          <p14:tracePt t="19398" x="7886700" y="4997450"/>
          <p14:tracePt t="19406" x="7861300" y="5030788"/>
          <p14:tracePt t="19414" x="7800975" y="5167313"/>
          <p14:tracePt t="19426" x="7707313" y="5260975"/>
          <p14:tracePt t="19430" x="7613650" y="5311775"/>
          <p14:tracePt t="19438" x="7486650" y="5362575"/>
          <p14:tracePt t="19446" x="7435850" y="5387975"/>
          <p14:tracePt t="19454" x="7265988" y="5456238"/>
          <p14:tracePt t="19464" x="7197725" y="5514975"/>
          <p14:tracePt t="19474" x="7121525" y="5557838"/>
          <p14:tracePt t="19478" x="7078663" y="5616575"/>
          <p14:tracePt t="19483" x="7061200" y="5634038"/>
          <p14:tracePt t="19493" x="7027863" y="5710238"/>
          <p14:tracePt t="19503" x="6985000" y="5778500"/>
          <p14:tracePt t="19510" x="6934200" y="5821363"/>
          <p14:tracePt t="19520" x="6891338" y="5872163"/>
          <p14:tracePt t="19524" x="6875463" y="5880100"/>
          <p14:tracePt t="19534" x="6850063" y="5897563"/>
          <p14:tracePt t="19546" x="6815138" y="5905500"/>
          <p14:tracePt t="19549" x="6772275" y="5905500"/>
          <p14:tracePt t="19560" x="6738938" y="5915025"/>
          <p14:tracePt t="19563" x="6721475" y="5915025"/>
          <p14:tracePt t="19574" x="6705600" y="5922963"/>
          <p14:tracePt t="19583" x="6696075" y="5922963"/>
          <p14:tracePt t="19604" x="6688138" y="5922963"/>
          <p14:tracePt t="19616" x="6645275" y="5922963"/>
          <p14:tracePt t="19627" x="6619875" y="5922963"/>
          <p14:tracePt t="19630" x="6586538" y="5922963"/>
          <p14:tracePt t="19641" x="6543675" y="5922963"/>
          <p14:tracePt t="19645" x="6518275" y="5922963"/>
          <p14:tracePt t="19660" x="6475413" y="5922963"/>
          <p14:tracePt t="19665" x="6424613" y="5922963"/>
          <p14:tracePt t="19669" x="6407150" y="5922963"/>
          <p14:tracePt t="19679" x="6348413" y="5922963"/>
          <p14:tracePt t="19695" x="6288088" y="5940425"/>
          <p14:tracePt t="19708" x="6262688" y="5940425"/>
          <p14:tracePt t="19710" x="6221413" y="5940425"/>
          <p14:tracePt t="19720" x="6186488" y="5957888"/>
          <p14:tracePt t="19726" x="6178550" y="5957888"/>
          <p14:tracePt t="19735" x="6153150" y="5973763"/>
          <p14:tracePt t="19746" x="6143625" y="5983288"/>
          <p14:tracePt t="19752" x="6127750" y="5983288"/>
          <p14:tracePt t="19763" x="6102350" y="5983288"/>
          <p14:tracePt t="19768" x="6084888" y="5983288"/>
          <p14:tracePt t="19776" x="6042025" y="5991225"/>
          <p14:tracePt t="19787" x="5999163" y="5991225"/>
          <p14:tracePt t="19793" x="5965825" y="5991225"/>
          <p14:tracePt t="19801" x="5922963" y="5991225"/>
          <p14:tracePt t="19808" x="5897563" y="5991225"/>
          <p14:tracePt t="19815" x="5846763" y="5991225"/>
          <p14:tracePt t="19825" x="5788025" y="5991225"/>
          <p14:tracePt t="19831" x="5745163" y="5991225"/>
          <p14:tracePt t="19841" x="5710238" y="5991225"/>
          <p14:tracePt t="19847" x="5702300" y="6008688"/>
          <p14:tracePt t="19858" x="5668963" y="6016625"/>
          <p14:tracePt t="19867" x="5651500" y="6024563"/>
          <p14:tracePt t="19871" x="5634038" y="6034088"/>
          <p14:tracePt t="19881" x="5634038" y="6042025"/>
          <p14:tracePt t="19887" x="5626100" y="6042025"/>
          <p14:tracePt t="19897" x="5616575" y="6042025"/>
          <p14:tracePt t="19908" x="5608638" y="6042025"/>
          <p14:tracePt t="19911" x="5583238" y="6042025"/>
          <p14:tracePt t="19923" x="5557838" y="6042025"/>
          <p14:tracePt t="19927" x="5549900" y="6042025"/>
          <p14:tracePt t="19937" x="5514975" y="6042025"/>
          <p14:tracePt t="19948" x="5489575" y="6042025"/>
          <p14:tracePt t="19954" x="5481638" y="6042025"/>
          <p14:tracePt t="19964" x="5464175" y="6042025"/>
          <p14:tracePt t="19968" x="5430838" y="6059488"/>
          <p14:tracePt t="19987" x="5413375" y="6059488"/>
          <p14:tracePt t="19994" x="5387975" y="6059488"/>
          <p14:tracePt t="20017" x="5362575" y="6076950"/>
          <p14:tracePt t="20027" x="5353050" y="6084888"/>
          <p14:tracePt t="20033" x="5345113" y="6084888"/>
          <p14:tracePt t="20043" x="5311775" y="6092825"/>
          <p14:tracePt t="20047" x="5286375" y="6092825"/>
          <p14:tracePt t="20058" x="5200650" y="6092825"/>
          <p14:tracePt t="20067" x="5091113" y="6092825"/>
          <p14:tracePt t="20075" x="5013325" y="6092825"/>
          <p14:tracePt t="20083" x="4929188" y="6092825"/>
          <p14:tracePt t="20091" x="4903788" y="6092825"/>
          <p14:tracePt t="20100" x="4835525" y="6092825"/>
          <p14:tracePt t="20125" x="4759325" y="6092825"/>
          <p14:tracePt t="20130" x="4749800" y="6092825"/>
          <p14:tracePt t="20141" x="4733925" y="6092825"/>
          <p14:tracePt t="20149" x="4708525" y="6092825"/>
          <p14:tracePt t="20153" x="4673600" y="6092825"/>
          <p14:tracePt t="20164" x="4657725" y="6092825"/>
          <p14:tracePt t="20169" x="4640263" y="6092825"/>
          <p14:tracePt t="20179" x="4605338" y="6092825"/>
          <p14:tracePt t="20192" x="4579938" y="6092825"/>
          <p14:tracePt t="20195" x="4538663" y="6092825"/>
          <p14:tracePt t="20209" x="4452938" y="6084888"/>
          <p14:tracePt t="20219" x="4341813" y="6059488"/>
          <p14:tracePt t="20229" x="4265613" y="6059488"/>
          <p14:tracePt t="20235" x="4197350" y="6042025"/>
          <p14:tracePt t="20245" x="4121150" y="6042025"/>
          <p14:tracePt t="20251" x="4079875" y="6024563"/>
          <p14:tracePt t="20261" x="3951288" y="6016625"/>
          <p14:tracePt t="20270" x="3892550" y="6016625"/>
          <p14:tracePt t="20276" x="3832225" y="6016625"/>
          <p14:tracePt t="20285" x="3790950" y="6016625"/>
          <p14:tracePt t="20291" x="3773488" y="6016625"/>
          <p14:tracePt t="20301" x="3697288" y="6016625"/>
          <p14:tracePt t="20311" x="3671888" y="6016625"/>
          <p14:tracePt t="20315" x="3629025" y="6016625"/>
          <p14:tracePt t="20326" x="3594100" y="6016625"/>
          <p14:tracePt t="20331" x="3578225" y="6016625"/>
          <p14:tracePt t="20341" x="3502025" y="6016625"/>
          <p14:tracePt t="20351" x="3484563" y="6016625"/>
          <p14:tracePt t="20358" x="3467100" y="6016625"/>
          <p14:tracePt t="20367" x="3449638" y="6016625"/>
          <p14:tracePt t="20381" x="3416300" y="6008688"/>
          <p14:tracePt t="20394" x="3382963" y="5983288"/>
          <p14:tracePt t="20410" x="3348038" y="5973763"/>
          <p14:tracePt t="20413" x="3340100" y="5973763"/>
          <p14:tracePt t="20423" x="3279775" y="5957888"/>
          <p14:tracePt t="20431" x="3263900" y="5948363"/>
          <p14:tracePt t="20439" x="3238500" y="5948363"/>
          <p14:tracePt t="20447" x="3211513" y="5948363"/>
          <p14:tracePt t="20451" x="3203575" y="5948363"/>
          <p14:tracePt t="20461" x="3135313" y="5948363"/>
          <p14:tracePt t="20472" x="3109913" y="5948363"/>
          <p14:tracePt t="20477" x="3084513" y="5948363"/>
          <p14:tracePt t="20487" x="3059113" y="5948363"/>
          <p14:tracePt t="20491" x="3033713" y="5948363"/>
          <p14:tracePt t="20502" x="2974975" y="5948363"/>
          <p14:tracePt t="20511" x="2940050" y="5948363"/>
          <p14:tracePt t="20517" x="2881313" y="5957888"/>
          <p14:tracePt t="20528" x="2820988" y="5957888"/>
          <p14:tracePt t="20533" x="2805113" y="5957888"/>
          <p14:tracePt t="20543" x="2736850" y="5965825"/>
          <p14:tracePt t="20553" x="2676525" y="5999163"/>
          <p14:tracePt t="20559" x="2651125" y="5999163"/>
          <p14:tracePt t="20567" x="2633663" y="5999163"/>
          <p14:tracePt t="20577" x="2625725" y="5999163"/>
          <p14:tracePt t="20583" x="2617788" y="5999163"/>
          <p14:tracePt t="20594" x="2608263" y="5999163"/>
          <p14:tracePt t="20599" x="2600325" y="5999163"/>
          <p14:tracePt t="20609" x="2574925" y="5999163"/>
          <p14:tracePt t="20613" x="2566988" y="5999163"/>
          <p14:tracePt t="20695" x="2557463" y="5999163"/>
          <p14:tracePt t="20751" x="2549525" y="5991225"/>
          <p14:tracePt t="20761" x="2541588" y="5973763"/>
          <p14:tracePt t="20771" x="2541588" y="5965825"/>
          <p14:tracePt t="20776" x="2541588" y="5940425"/>
          <p14:tracePt t="20785" x="2541588" y="5932488"/>
          <p14:tracePt t="20791" x="2541588" y="5922963"/>
          <p14:tracePt t="20801" x="2541588" y="5915025"/>
          <p14:tracePt t="20811" x="2541588" y="5905500"/>
          <p14:tracePt t="20815" x="2541588" y="5897563"/>
          <p14:tracePt t="20825" x="2541588" y="5889625"/>
          <p14:tracePt t="20831" x="2541588" y="5880100"/>
          <p14:tracePt t="20841" x="2541588" y="5864225"/>
          <p14:tracePt t="20851" x="2549525" y="5846763"/>
          <p14:tracePt t="20858" x="2557463" y="5821363"/>
          <p14:tracePt t="20865" x="2574925" y="5813425"/>
          <p14:tracePt t="20877" x="2574925" y="5795963"/>
          <p14:tracePt t="20882" x="2574925" y="5788025"/>
          <p14:tracePt t="20892" x="2574925" y="5778500"/>
          <p14:tracePt t="20896" x="2574925" y="5761038"/>
          <p14:tracePt t="20911" x="2574925" y="5753100"/>
          <p14:tracePt t="21084" x="2574925" y="5745163"/>
          <p14:tracePt t="21095" x="2566988" y="5745163"/>
          <p14:tracePt t="21098" x="2557463" y="5761038"/>
          <p14:tracePt t="21109" x="2549525" y="5761038"/>
          <p14:tracePt t="21113" x="2541588" y="5761038"/>
          <p14:tracePt t="21125" x="2524125" y="5778500"/>
          <p14:tracePt t="21145" x="2489200" y="5795963"/>
          <p14:tracePt t="21149" x="2481263" y="5795963"/>
          <p14:tracePt t="21153" x="2463800" y="5795963"/>
          <p14:tracePt t="21163" x="2455863" y="5795963"/>
          <p14:tracePt t="21192" x="2447925" y="5795963"/>
          <p14:tracePt t="21199" x="2438400" y="5795963"/>
          <p14:tracePt t="21245" x="2430463" y="5803900"/>
          <p14:tracePt t="21442" x="2422525" y="5803900"/>
          <p14:tracePt t="21455" x="2413000" y="5803900"/>
          <p14:tracePt t="21458" x="2405063" y="5821363"/>
          <p14:tracePt t="21465" x="2397125" y="5821363"/>
          <p14:tracePt t="21476" x="2387600" y="5821363"/>
          <p14:tracePt t="21481" x="2379663" y="5821363"/>
          <p14:tracePt t="21502" x="2371725" y="5821363"/>
          <p14:tracePt t="21511" x="2354263" y="5821363"/>
          <p14:tracePt t="21518" x="2344738" y="5821363"/>
          <p14:tracePt t="21527" x="2328863" y="5829300"/>
          <p14:tracePt t="21537" x="2319338" y="5829300"/>
          <p14:tracePt t="22112" x="2311400" y="5829300"/>
          <p14:tracePt t="22925" x="2293938" y="5829300"/>
          <p14:tracePt t="22951" x="2286000" y="5829300"/>
          <p14:tracePt t="22991" x="2278063" y="5829300"/>
          <p14:tracePt t="23050" x="2268538" y="5829300"/>
          <p14:tracePt t="23060" x="2260600" y="5829300"/>
          <p14:tracePt t="23072" x="2252663" y="5829300"/>
          <p14:tracePt t="23077" x="2243138" y="5829300"/>
          <p14:tracePt t="23085" x="2227263" y="5829300"/>
          <p14:tracePt t="23096" x="2217738" y="5829300"/>
          <p14:tracePt t="23107" x="2200275" y="5829300"/>
          <p14:tracePt t="23298" x="2192338" y="5829300"/>
          <p14:tracePt t="23317" x="2184400" y="5829300"/>
          <p14:tracePt t="23327" x="2174875" y="5829300"/>
          <p14:tracePt t="23333" x="2166938" y="5829300"/>
          <p14:tracePt t="23344" x="2159000" y="5829300"/>
          <p14:tracePt t="23617" x="2174875" y="5829300"/>
          <p14:tracePt t="23628" x="2200275" y="5829300"/>
          <p14:tracePt t="23634" x="2227263" y="5829300"/>
          <p14:tracePt t="23646" x="2260600" y="5829300"/>
          <p14:tracePt t="23661" x="2268538" y="5829300"/>
          <p14:tracePt t="23667" x="2286000" y="5829300"/>
          <p14:tracePt t="23677" x="2303463" y="5829300"/>
          <p14:tracePt t="23686" x="2311400" y="5829300"/>
          <p14:tracePt t="23697" x="2328863" y="5829300"/>
          <p14:tracePt t="23712" x="2379663" y="5829300"/>
          <p14:tracePt t="23727" x="2405063" y="5829300"/>
          <p14:tracePt t="23733" x="2413000" y="5829300"/>
          <p14:tracePt t="23736" x="2422525" y="5829300"/>
          <p14:tracePt t="23755" x="2430463" y="5829300"/>
          <p14:tracePt t="23793" x="2447925" y="5829300"/>
          <p14:tracePt t="23802" x="2455863" y="5829300"/>
          <p14:tracePt t="23809" x="2463800" y="5829300"/>
          <p14:tracePt t="23818" x="2489200" y="5829300"/>
          <p14:tracePt t="23831" x="2506663" y="5829300"/>
          <p14:tracePt t="23889" x="2516188" y="5829300"/>
          <p14:tracePt t="23898" x="2532063" y="5829300"/>
          <p14:tracePt t="23908" x="2557463" y="5829300"/>
          <p14:tracePt t="23915" x="2582863" y="5829300"/>
          <p14:tracePt t="23928" x="2633663" y="5829300"/>
          <p14:tracePt t="23939" x="2668588" y="5829300"/>
          <p14:tracePt t="23948" x="2701925" y="5829300"/>
          <p14:tracePt t="23958" x="2719388" y="5829300"/>
          <p14:tracePt t="23965" x="2727325" y="5829300"/>
          <p14:tracePt t="23980" x="2744788" y="5829300"/>
          <p14:tracePt t="23995" x="2752725" y="5829300"/>
          <p14:tracePt t="24014" x="2770188" y="5821363"/>
          <p14:tracePt t="24031" x="2778125" y="5821363"/>
          <p14:tracePt t="24043" x="2787650" y="5821363"/>
          <p14:tracePt t="24084" x="2795588" y="5821363"/>
          <p14:tracePt t="24093" x="2805113" y="5813425"/>
          <p14:tracePt t="24107" x="2820988" y="5813425"/>
          <p14:tracePt t="24128" x="2838450" y="5813425"/>
          <p14:tracePt t="24254" x="2846388" y="5813425"/>
          <p14:tracePt t="24268" x="2855913" y="5813425"/>
          <p14:tracePt t="24342" x="2871788" y="5813425"/>
          <p14:tracePt t="24353" x="2889250" y="5813425"/>
          <p14:tracePt t="24363" x="2897188" y="5821363"/>
          <p14:tracePt t="24369" x="2914650" y="5829300"/>
          <p14:tracePt t="24378" x="2932113" y="5829300"/>
          <p14:tracePt t="24385" x="2940050" y="5829300"/>
          <p14:tracePt t="24394" x="2957513" y="5829300"/>
          <p14:tracePt t="24595" x="2990850" y="5838825"/>
          <p14:tracePt t="24605" x="3008313" y="5846763"/>
          <p14:tracePt t="24612" x="3033713" y="5854700"/>
          <p14:tracePt t="24616" x="3094038" y="5880100"/>
          <p14:tracePt t="24624" x="3195638" y="5922963"/>
          <p14:tracePt t="24633" x="3238500" y="5932488"/>
          <p14:tracePt t="24647" x="3424238" y="5957888"/>
          <p14:tracePt t="24651" x="3517900" y="5957888"/>
          <p14:tracePt t="24661" x="3594100" y="5957888"/>
          <p14:tracePt t="24663" x="3654425" y="5973763"/>
          <p14:tracePt t="24669" x="3697288" y="5973763"/>
          <p14:tracePt t="24679" x="3730625" y="5973763"/>
          <p14:tracePt t="24691" x="3738563" y="5973763"/>
          <p14:tracePt t="24696" x="3748088" y="5973763"/>
          <p14:tracePt t="24725" x="3756025" y="5973763"/>
          <p14:tracePt t="24786" x="3781425" y="5973763"/>
          <p14:tracePt t="24801" x="3816350" y="5973763"/>
          <p14:tracePt t="24812" x="3824288" y="5973763"/>
          <p14:tracePt t="24816" x="3832225" y="5973763"/>
          <p14:tracePt t="24824" x="3849688" y="5973763"/>
          <p14:tracePt t="24835" x="3867150" y="5973763"/>
          <p14:tracePt t="24841" x="3875088" y="5973763"/>
          <p14:tracePt t="24851" x="3883025" y="5973763"/>
          <p14:tracePt t="24858" x="3908425" y="5973763"/>
          <p14:tracePt t="24865" x="3943350" y="5973763"/>
          <p14:tracePt t="24881" x="3994150" y="5965825"/>
          <p14:tracePt t="24892" x="4027488" y="5965825"/>
          <p14:tracePt t="24895" x="4070350" y="5965825"/>
          <p14:tracePt t="24908" x="4087813" y="5965825"/>
          <p14:tracePt t="24911" x="4105275" y="5965825"/>
          <p14:tracePt t="24925" x="4138613" y="5965825"/>
          <p14:tracePt t="24938" x="4156075" y="5965825"/>
          <p14:tracePt t="24948" x="4189413" y="5965825"/>
          <p14:tracePt t="24961" x="4240213" y="5965825"/>
          <p14:tracePt t="24974" x="4275138" y="5965825"/>
          <p14:tracePt t="24977" x="4300538" y="5965825"/>
          <p14:tracePt t="24988" x="4359275" y="5965825"/>
          <p14:tracePt t="25002" x="4402138" y="5957888"/>
          <p14:tracePt t="25011" x="4427538" y="5957888"/>
          <p14:tracePt t="25019" x="4470400" y="5957888"/>
          <p14:tracePt t="25027" x="4486275" y="5957888"/>
          <p14:tracePt t="25033" x="4513263" y="5957888"/>
          <p14:tracePt t="25043" x="4614863" y="5957888"/>
          <p14:tracePt t="25054" x="4699000" y="5957888"/>
          <p14:tracePt t="25059" x="4792663" y="5957888"/>
          <p14:tracePt t="25067" x="4878388" y="5957888"/>
          <p14:tracePt t="25074" x="4903788" y="5957888"/>
          <p14:tracePt t="25083" x="5005388" y="5957888"/>
          <p14:tracePt t="25096" x="5038725" y="5957888"/>
          <p14:tracePt t="25097" x="5064125" y="5957888"/>
          <p14:tracePt t="25108" x="5081588" y="5957888"/>
          <p14:tracePt t="25113" x="5106988" y="5957888"/>
          <p14:tracePt t="25133" x="5132388" y="5948363"/>
          <p14:tracePt t="25149" x="5157788" y="5932488"/>
          <p14:tracePt t="25153" x="5167313" y="5932488"/>
          <p14:tracePt t="25163" x="5260975" y="5932488"/>
          <p14:tracePt t="25174" x="5327650" y="5932488"/>
          <p14:tracePt t="25179" x="5430838" y="5932488"/>
          <p14:tracePt t="25192" x="5489575" y="5932488"/>
          <p14:tracePt t="25194" x="5514975" y="5932488"/>
          <p14:tracePt t="25204" x="5641975" y="5932488"/>
          <p14:tracePt t="25213" x="5684838" y="5922963"/>
          <p14:tracePt t="25219" x="5719763" y="5922963"/>
          <p14:tracePt t="25229" x="5761038" y="5915025"/>
          <p14:tracePt t="25234" x="5778500" y="5915025"/>
          <p14:tracePt t="25243" x="5821363" y="5905500"/>
          <p14:tracePt t="25254" x="5846763" y="5897563"/>
          <p14:tracePt t="25259" x="5854700" y="5897563"/>
          <p14:tracePt t="25269" x="5872163" y="5897563"/>
          <p14:tracePt t="25315" x="5880100" y="5897563"/>
          <p14:tracePt t="25325" x="5905500" y="5897563"/>
          <p14:tracePt t="25335" x="5940425" y="5897563"/>
          <p14:tracePt t="25340" x="5983288" y="5897563"/>
          <p14:tracePt t="25349" x="6042025" y="5880100"/>
          <p14:tracePt t="25358" x="6076950" y="5872163"/>
          <p14:tracePt t="25365" x="6143625" y="5872163"/>
          <p14:tracePt t="25376" x="6203950" y="5838825"/>
          <p14:tracePt t="25381" x="6229350" y="5829300"/>
          <p14:tracePt t="25391" x="6254750" y="5821363"/>
          <p14:tracePt t="25395" x="6272213" y="5821363"/>
          <p14:tracePt t="25407" x="6272213" y="5813425"/>
          <p14:tracePt t="25456" x="6288088" y="5813425"/>
          <p14:tracePt t="25461" x="6323013" y="5813425"/>
          <p14:tracePt t="25473" x="6338888" y="5813425"/>
          <p14:tracePt t="25475" x="6348413" y="5813425"/>
          <p14:tracePt t="25487" x="6381750" y="5813425"/>
          <p14:tracePt t="25497" x="6407150" y="5813425"/>
          <p14:tracePt t="25508" x="6424613" y="5813425"/>
          <p14:tracePt t="25572" x="6432550" y="5803900"/>
          <p14:tracePt t="25647" x="6432550" y="5778500"/>
          <p14:tracePt t="25663" x="6416675" y="5778500"/>
          <p14:tracePt t="25674" x="6391275" y="5778500"/>
          <p14:tracePt t="25683" x="6373813" y="5778500"/>
          <p14:tracePt t="25697" x="6365875" y="5778500"/>
          <p14:tracePt t="25724" x="6356350" y="5778500"/>
          <p14:tracePt t="25740" x="6338888" y="5778500"/>
          <p14:tracePt t="25745" x="6323013" y="5778500"/>
          <p14:tracePt t="25753" x="6313488" y="5778500"/>
          <p14:tracePt t="25759" x="6297613" y="5778500"/>
          <p14:tracePt t="25769" x="6254750" y="5778500"/>
          <p14:tracePt t="25779" x="6229350" y="5770563"/>
          <p14:tracePt t="25785" x="6178550" y="5761038"/>
          <p14:tracePt t="25793" x="6143625" y="5761038"/>
          <p14:tracePt t="25799" x="6127750" y="5761038"/>
          <p14:tracePt t="25809" x="6024563" y="5753100"/>
          <p14:tracePt t="25819" x="5965825" y="5753100"/>
          <p14:tracePt t="25824" x="5940425" y="5753100"/>
          <p14:tracePt t="25835" x="5922963" y="5753100"/>
          <p14:tracePt t="25841" x="5905500" y="5753100"/>
          <p14:tracePt t="25848" x="5889625" y="5753100"/>
          <p14:tracePt t="25859" x="5872163" y="5753100"/>
          <p14:tracePt t="25864" x="5864225" y="5753100"/>
          <p14:tracePt t="25875" x="5854700" y="5753100"/>
          <p14:tracePt t="25884" x="5838825" y="5770563"/>
          <p14:tracePt t="25890" x="5829300" y="5770563"/>
          <p14:tracePt t="25906" x="5821363" y="5770563"/>
          <p14:tracePt t="25914" x="5788025" y="5770563"/>
          <p14:tracePt t="25924" x="5727700" y="5770563"/>
          <p14:tracePt t="25929" x="5719763" y="5770563"/>
          <p14:tracePt t="25941" x="5676900" y="5770563"/>
          <p14:tracePt t="25944" x="5600700" y="5770563"/>
          <p14:tracePt t="25956" x="5557838" y="5770563"/>
          <p14:tracePt t="25960" x="5540375" y="5770563"/>
          <p14:tracePt t="25973" x="5464175" y="5770563"/>
          <p14:tracePt t="25981" x="5430838" y="5770563"/>
          <p14:tracePt t="25986" x="5395913" y="5770563"/>
          <p14:tracePt t="25996" x="5387975" y="5770563"/>
          <p14:tracePt t="26001" x="5380038" y="5770563"/>
          <p14:tracePt t="26011" x="5370513" y="5770563"/>
          <p14:tracePt t="26024" x="5362575" y="5770563"/>
          <p14:tracePt t="26027" x="5353050" y="5778500"/>
          <p14:tracePt t="26063" x="5327650" y="5778500"/>
          <p14:tracePt t="26076" x="5319713" y="5778500"/>
          <p14:tracePt t="26083" x="5302250" y="5778500"/>
          <p14:tracePt t="26093" x="5286375" y="5778500"/>
          <p14:tracePt t="26096" x="5268913" y="5778500"/>
          <p14:tracePt t="26107" x="5200650" y="5778500"/>
          <p14:tracePt t="26125" x="5141913" y="5778500"/>
          <p14:tracePt t="26132" x="5124450" y="5778500"/>
          <p14:tracePt t="26147" x="5106988" y="5778500"/>
          <p14:tracePt t="26162" x="5099050" y="5778500"/>
          <p14:tracePt t="26321" x="5116513" y="5778500"/>
          <p14:tracePt t="26352" x="5132388" y="5778500"/>
          <p14:tracePt t="26368" x="5157788" y="5770563"/>
          <p14:tracePt t="26376" x="5167313" y="5770563"/>
          <p14:tracePt t="26380" x="5183188" y="5770563"/>
          <p14:tracePt t="26395" x="5251450" y="5770563"/>
          <p14:tracePt t="26402" x="5302250" y="5770563"/>
          <p14:tracePt t="26408" x="5380038" y="5770563"/>
          <p14:tracePt t="26415" x="5421313" y="5770563"/>
          <p14:tracePt t="26426" x="5456238" y="5770563"/>
          <p14:tracePt t="26432" x="5565775" y="5770563"/>
          <p14:tracePt t="26443" x="5626100" y="5761038"/>
          <p14:tracePt t="26445" x="5668963" y="5753100"/>
          <p14:tracePt t="26458" x="5710238" y="5753100"/>
          <p14:tracePt t="26461" x="5745163" y="5745163"/>
          <p14:tracePt t="26475" x="5770563" y="5745163"/>
          <p14:tracePt t="26477" x="5788025" y="5745163"/>
          <p14:tracePt t="26487" x="5838825" y="5745163"/>
          <p14:tracePt t="26497" x="5872163" y="5745163"/>
          <p14:tracePt t="26502" x="5880100" y="5745163"/>
          <p14:tracePt t="26511" x="5897563" y="5745163"/>
          <p14:tracePt t="26517" x="5905500" y="5745163"/>
          <p14:tracePt t="26538" x="5915025" y="5745163"/>
          <p14:tracePt t="26548" x="5922963" y="5745163"/>
          <p14:tracePt t="26553" x="5940425" y="5745163"/>
          <p14:tracePt t="26564" x="5965825" y="5745163"/>
          <p14:tracePt t="26568" x="5973763" y="5745163"/>
          <p14:tracePt t="26577" x="6008688" y="5745163"/>
          <p14:tracePt t="26583" x="6034088" y="5745163"/>
          <p14:tracePt t="26595" x="6059488" y="5745163"/>
          <p14:tracePt t="26597" x="6067425" y="5745163"/>
          <p14:tracePt t="26608" x="6110288" y="5745163"/>
          <p14:tracePt t="26618" x="6127750" y="5745163"/>
          <p14:tracePt t="26626" x="6153150" y="5745163"/>
          <p14:tracePt t="26634" x="6178550" y="5745163"/>
          <p14:tracePt t="26643" x="6186488" y="5745163"/>
          <p14:tracePt t="26649" x="6237288" y="5745163"/>
          <p14:tracePt t="26661" x="6272213" y="5745163"/>
          <p14:tracePt t="26664" x="6297613" y="5745163"/>
          <p14:tracePt t="26675" x="6330950" y="5745163"/>
          <p14:tracePt t="26822" x="6338888" y="5745163"/>
          <p14:tracePt t="26836" x="6330950" y="5745163"/>
          <p14:tracePt t="26847" x="6323013" y="5735638"/>
          <p14:tracePt t="26854" x="6297613" y="5735638"/>
          <p14:tracePt t="26867" x="6254750" y="5735638"/>
          <p14:tracePt t="26879" x="6246813" y="5735638"/>
          <p14:tracePt t="26884" x="6237288" y="5735638"/>
          <p14:tracePt t="26893" x="6203950" y="5735638"/>
          <p14:tracePt t="26902" x="6194425" y="5735638"/>
          <p14:tracePt t="26911" x="6178550" y="5735638"/>
          <p14:tracePt t="26917" x="6161088" y="5735638"/>
          <p14:tracePt t="26927" x="6153150" y="5735638"/>
          <p14:tracePt t="26933" x="6127750" y="5735638"/>
          <p14:tracePt t="26946" x="6084888" y="5735638"/>
          <p14:tracePt t="26963" x="6008688" y="5735638"/>
          <p14:tracePt t="26982" x="5897563" y="5735638"/>
          <p14:tracePt t="26991" x="5864225" y="5735638"/>
          <p14:tracePt t="27002" x="5813425" y="5735638"/>
          <p14:tracePt t="27011" x="5753100" y="5753100"/>
          <p14:tracePt t="27024" x="5710238" y="5753100"/>
          <p14:tracePt t="27027" x="5634038" y="5770563"/>
          <p14:tracePt t="27041" x="5557838" y="5770563"/>
          <p14:tracePt t="27052" x="5489575" y="5770563"/>
          <p14:tracePt t="27062" x="5446713" y="5788025"/>
          <p14:tracePt t="27068" x="5413375" y="5795963"/>
          <p14:tracePt t="27080" x="5387975" y="5795963"/>
          <p14:tracePt t="27081" x="5362575" y="5795963"/>
          <p14:tracePt t="27091" x="5311775" y="5795963"/>
          <p14:tracePt t="27103" x="5276850" y="5803900"/>
          <p14:tracePt t="27108" x="5268913" y="5803900"/>
          <p14:tracePt t="27130" x="5208588" y="5803900"/>
          <p14:tracePt t="27134" x="5175250" y="5813425"/>
          <p14:tracePt t="27144" x="5149850" y="5813425"/>
          <p14:tracePt t="27147" x="5116513" y="5813425"/>
          <p14:tracePt t="27158" x="5073650" y="5813425"/>
          <p14:tracePt t="27163" x="5064125" y="5813425"/>
          <p14:tracePt t="27176" x="5022850" y="5813425"/>
          <p14:tracePt t="27183" x="4997450" y="5813425"/>
          <p14:tracePt t="27190" x="4987925" y="5813425"/>
          <p14:tracePt t="27644" x="4979988" y="5813425"/>
          <p14:tracePt t="28258" x="4979988" y="5803900"/>
          <p14:tracePt t="28262" x="4972050" y="5788025"/>
          <p14:tracePt t="28266" x="4962525" y="5770563"/>
          <p14:tracePt t="28277" x="4946650" y="5745163"/>
          <p14:tracePt t="28287" x="4937125" y="5702300"/>
          <p14:tracePt t="28292" x="4937125" y="5694363"/>
          <p14:tracePt t="28303" x="4929188" y="5668963"/>
          <p14:tracePt t="28307" x="4919663" y="5608638"/>
          <p14:tracePt t="28316" x="4919663" y="5532438"/>
          <p14:tracePt t="28323" x="4919663" y="5524500"/>
          <p14:tracePt t="28333" x="4919663" y="5421313"/>
          <p14:tracePt t="28342" x="4903788" y="5337175"/>
          <p14:tracePt t="28346" x="4886325" y="5243513"/>
          <p14:tracePt t="28357" x="4886325" y="5149850"/>
          <p14:tracePt t="28362" x="4878388" y="5124450"/>
          <p14:tracePt t="28373" x="4843463" y="4997450"/>
          <p14:tracePt t="28383" x="4835525" y="4954588"/>
          <p14:tracePt t="28390" x="4827588" y="4878388"/>
          <p14:tracePt t="28398" x="4810125" y="4843463"/>
          <p14:tracePt t="28403" x="4784725" y="4810125"/>
          <p14:tracePt t="28412" x="4767263" y="4708525"/>
          <p14:tracePt t="28423" x="4733925" y="4630738"/>
          <p14:tracePt t="28428" x="4691063" y="4554538"/>
          <p14:tracePt t="28440" x="4665663" y="4470400"/>
          <p14:tracePt t="28445" x="4630738" y="4376738"/>
          <p14:tracePt t="28457" x="4589463" y="4291013"/>
          <p14:tracePt t="28458" x="4579938" y="4240213"/>
          <p14:tracePt t="28470" x="4572000" y="4113213"/>
          <p14:tracePt t="28481" x="4554538" y="4044950"/>
          <p14:tracePt t="28485" x="4554538" y="3986213"/>
          <p14:tracePt t="28495" x="4554538" y="3943350"/>
          <p14:tracePt t="28501" x="4554538" y="3917950"/>
          <p14:tracePt t="28511" x="4589463" y="3841750"/>
          <p14:tracePt t="28523" x="4597400" y="3816350"/>
          <p14:tracePt t="28525" x="4605338" y="3773488"/>
          <p14:tracePt t="28535" x="4630738" y="3697288"/>
          <p14:tracePt t="28542" x="4630738" y="3679825"/>
          <p14:tracePt t="28551" x="4630738" y="3603625"/>
          <p14:tracePt t="28561" x="4630738" y="3568700"/>
          <p14:tracePt t="28564" x="4648200" y="3517900"/>
          <p14:tracePt t="28576" x="4648200" y="3484563"/>
          <p14:tracePt t="28581" x="4648200" y="3441700"/>
          <p14:tracePt t="28590" x="4648200" y="3433763"/>
          <p14:tracePt t="28596" x="4648200" y="3416300"/>
          <p14:tracePt t="28607" x="4665663" y="3373438"/>
          <p14:tracePt t="28618" x="4665663" y="3365500"/>
          <p14:tracePt t="28624" x="4673600" y="3355975"/>
          <p14:tracePt t="28634" x="4683125" y="3355975"/>
          <p14:tracePt t="28649" x="4691063" y="3330575"/>
          <p14:tracePt t="28660" x="4699000" y="3322638"/>
          <p14:tracePt t="28674" x="4699000" y="3314700"/>
          <p14:tracePt t="28678" x="4708525" y="3297238"/>
          <p14:tracePt t="28703" x="4733925" y="3263900"/>
          <p14:tracePt t="28715" x="4733925" y="3238500"/>
          <p14:tracePt t="28718" x="4741863" y="3221038"/>
          <p14:tracePt t="28731" x="4749800" y="3186113"/>
          <p14:tracePt t="28734" x="4759325" y="3152775"/>
          <p14:tracePt t="28744" x="4759325" y="3119438"/>
          <p14:tracePt t="28750" x="4767263" y="3101975"/>
          <p14:tracePt t="28761" x="4775200" y="3076575"/>
          <p14:tracePt t="28773" x="4775200" y="3051175"/>
          <p14:tracePt t="28775" x="4775200" y="3025775"/>
          <p14:tracePt t="28784" x="4775200" y="3016250"/>
          <p14:tracePt t="28791" x="4784725" y="2990850"/>
          <p14:tracePt t="28800" x="4784725" y="2957513"/>
          <p14:tracePt t="28811" x="4784725" y="2914650"/>
          <p14:tracePt t="28814" x="4784725" y="2881313"/>
          <p14:tracePt t="28827" x="4784725" y="2846388"/>
          <p14:tracePt t="28830" x="4792663" y="2830513"/>
          <p14:tracePt t="28840" x="4792663" y="2795588"/>
          <p14:tracePt t="28851" x="4792663" y="2762250"/>
          <p14:tracePt t="28857" x="4792663" y="2744788"/>
          <p14:tracePt t="28867" x="4792663" y="2736850"/>
          <p14:tracePt t="28875" x="4792663" y="2719388"/>
          <p14:tracePt t="28880" x="4792663" y="2676525"/>
          <p14:tracePt t="28893" x="4784725" y="2651125"/>
          <p14:tracePt t="28896" x="4775200" y="2617788"/>
          <p14:tracePt t="28907" x="4775200" y="2608263"/>
          <p14:tracePt t="28910" x="4775200" y="2600325"/>
          <p14:tracePt t="28923" x="4775200" y="2592388"/>
          <p14:tracePt t="28930" x="4775200" y="2566988"/>
          <p14:tracePt t="28947" x="4775200" y="2549525"/>
          <p14:tracePt t="28988" x="4775200" y="2532063"/>
          <p14:tracePt t="28996" x="4775200" y="2524125"/>
          <p14:tracePt t="29003" x="4775200" y="2506663"/>
          <p14:tracePt t="29073" x="4775200" y="2489200"/>
          <p14:tracePt t="29082" x="4775200" y="2481263"/>
          <p14:tracePt t="29095" x="4775200" y="2463800"/>
          <p14:tracePt t="29098" x="4775200" y="2447925"/>
          <p14:tracePt t="29109" x="4775200" y="2438400"/>
          <p14:tracePt t="29126" x="4775200" y="2422525"/>
          <p14:tracePt t="29132" x="4784725" y="2413000"/>
          <p14:tracePt t="29142" x="4784725" y="2397125"/>
          <p14:tracePt t="29148" x="4792663" y="2387600"/>
          <p14:tracePt t="29152" x="4792663" y="2371725"/>
          <p14:tracePt t="29168" x="4792663" y="2354263"/>
          <p14:tracePt t="29185" x="4802188" y="2336800"/>
          <p14:tracePt t="29198" x="4802188" y="2328863"/>
          <p14:tracePt t="29225" x="4810125" y="2319338"/>
          <p14:tracePt t="29418" x="4818063" y="2319338"/>
          <p14:tracePt t="29426" x="4818063" y="2328863"/>
          <p14:tracePt t="29430" x="4818063" y="2344738"/>
          <p14:tracePt t="29446" x="4852988" y="2387600"/>
          <p14:tracePt t="29457" x="4852988" y="2405063"/>
          <p14:tracePt t="29460" x="4852988" y="2422525"/>
          <p14:tracePt t="29475" x="4860925" y="2455863"/>
          <p14:tracePt t="29476" x="4878388" y="2481263"/>
          <p14:tracePt t="29487" x="4903788" y="2574925"/>
          <p14:tracePt t="29498" x="4919663" y="2643188"/>
          <p14:tracePt t="29500" x="4929188" y="2736850"/>
          <p14:tracePt t="29513" x="4979988" y="2846388"/>
          <p14:tracePt t="29517" x="4997450" y="2897188"/>
          <p14:tracePt t="29527" x="5056188" y="3101975"/>
          <p14:tracePt t="29540" x="5064125" y="3221038"/>
          <p14:tracePt t="29543" x="5091113" y="3330575"/>
          <p14:tracePt t="29553" x="5124450" y="3449638"/>
          <p14:tracePt t="29558" x="5124450" y="3509963"/>
          <p14:tracePt t="29566" x="5167313" y="3730625"/>
          <p14:tracePt t="29577" x="5183188" y="3849688"/>
          <p14:tracePt t="29583" x="5200650" y="3960813"/>
          <p14:tracePt t="29593" x="5260975" y="4070350"/>
          <p14:tracePt t="29596" x="5260975" y="4087813"/>
          <p14:tracePt t="29606" x="5268913" y="4197350"/>
          <p14:tracePt t="29616" x="5276850" y="4300538"/>
          <p14:tracePt t="29623" x="5276850" y="4359275"/>
          <p14:tracePt t="29632" x="5276850" y="4427538"/>
          <p14:tracePt t="29641" x="5276850" y="4452938"/>
          <p14:tracePt t="29648" x="5286375" y="4589463"/>
          <p14:tracePt t="29658" x="5302250" y="4673600"/>
          <p14:tracePt t="29662" x="5311775" y="4759325"/>
          <p14:tracePt t="29673" x="5311775" y="4860925"/>
          <p14:tracePt t="29678" x="5311775" y="4894263"/>
          <p14:tracePt t="29691" x="5319713" y="5005388"/>
          <p14:tracePt t="29699" x="5319713" y="5048250"/>
          <p14:tracePt t="29702" x="5327650" y="5091113"/>
          <p14:tracePt t="29713" x="5337175" y="5149850"/>
          <p14:tracePt t="29718" x="5337175" y="5167313"/>
          <p14:tracePt t="29729" x="5345113" y="5226050"/>
          <p14:tracePt t="29740" x="5362575" y="5286375"/>
          <p14:tracePt t="29742" x="5362575" y="5294313"/>
          <p14:tracePt t="29757" x="5362575" y="5319713"/>
          <p14:tracePt t="29759" x="5362575" y="5337175"/>
          <p14:tracePt t="29768" x="5380038" y="5387975"/>
          <p14:tracePt t="29779" x="5380038" y="5405438"/>
          <p14:tracePt t="29786" x="5395913" y="5421313"/>
          <p14:tracePt t="29795" x="5395913" y="5438775"/>
          <p14:tracePt t="29798" x="5395913" y="5456238"/>
          <p14:tracePt t="29809" x="5395913" y="5464175"/>
          <p14:tracePt t="29820" x="5395913" y="5497513"/>
          <p14:tracePt t="29825" x="5405438" y="5524500"/>
          <p14:tracePt t="29834" x="5405438" y="5532438"/>
          <p14:tracePt t="29841" x="5405438" y="5591175"/>
          <p14:tracePt t="29850" x="5421313" y="5651500"/>
          <p14:tracePt t="29856" x="5421313" y="5659438"/>
          <p14:tracePt t="29867" x="5456238" y="5753100"/>
          <p14:tracePt t="29877" x="5464175" y="5795963"/>
          <p14:tracePt t="29880" x="5481638" y="5846763"/>
          <p14:tracePt t="29893" x="5481638" y="5864225"/>
          <p14:tracePt t="29896" x="5489575" y="5864225"/>
          <p14:tracePt t="30027" x="5489575" y="5889625"/>
          <p14:tracePt t="30040" x="5489575" y="5897563"/>
          <p14:tracePt t="30259" x="5489575" y="5905500"/>
          <p14:tracePt t="30470" x="5481638" y="5905500"/>
          <p14:tracePt t="30481" x="5464175" y="5905500"/>
          <p14:tracePt t="30489" x="5446713" y="5880100"/>
          <p14:tracePt t="30496" x="5421313" y="5872163"/>
          <p14:tracePt t="30500" x="5413375" y="5872163"/>
          <p14:tracePt t="30510" x="5405438" y="5872163"/>
          <p14:tracePt t="30829" x="5395913" y="5864225"/>
          <p14:tracePt t="30848" x="5387975" y="5854700"/>
          <p14:tracePt t="30868" x="5370513" y="5846763"/>
          <p14:tracePt t="30879" x="5362575" y="5821363"/>
          <p14:tracePt t="30890" x="5345113" y="5795963"/>
          <p14:tracePt t="30900" x="5327650" y="5770563"/>
          <p14:tracePt t="30911" x="5319713" y="5735638"/>
          <p14:tracePt t="30924" x="5302250" y="5735638"/>
          <p14:tracePt t="30926" x="5294313" y="5719763"/>
          <p14:tracePt t="30935" x="5294313" y="5710238"/>
          <p14:tracePt t="30941" x="5294313" y="5702300"/>
          <p14:tracePt t="30944" x="5294313" y="5694363"/>
          <p14:tracePt t="30956" x="5251450" y="5634038"/>
          <p14:tracePt t="30965" x="5235575" y="5583238"/>
          <p14:tracePt t="30974" x="5226050" y="5540375"/>
          <p14:tracePt t="30980" x="5200650" y="5481638"/>
          <p14:tracePt t="30984" x="5192713" y="5456238"/>
          <p14:tracePt t="30995" x="5167313" y="5395913"/>
          <p14:tracePt t="31006" x="5132388" y="5337175"/>
          <p14:tracePt t="31011" x="5132388" y="5294313"/>
          <p14:tracePt t="31023" x="5124450" y="5243513"/>
          <p14:tracePt t="31026" x="5124450" y="5226050"/>
          <p14:tracePt t="31040" x="5091113" y="5157788"/>
          <p14:tracePt t="31047" x="5081588" y="5132388"/>
          <p14:tracePt t="31050" x="5073650" y="5064125"/>
          <p14:tracePt t="31061" x="5056188" y="4997450"/>
          <p14:tracePt t="31066" x="5056188" y="4979988"/>
          <p14:tracePt t="31077" x="5038725" y="4868863"/>
          <p14:tracePt t="31089" x="5022850" y="4792663"/>
          <p14:tracePt t="31090" x="4997450" y="4691063"/>
          <p14:tracePt t="31101" x="4972050" y="4572000"/>
          <p14:tracePt t="31106" x="4972050" y="4529138"/>
          <p14:tracePt t="31125" x="4954588" y="4376738"/>
          <p14:tracePt t="31126" x="4937125" y="4283075"/>
          <p14:tracePt t="31133" x="4929188" y="4189413"/>
          <p14:tracePt t="31143" x="4929188" y="4113213"/>
          <p14:tracePt t="31146" x="4929188" y="4079875"/>
          <p14:tracePt t="31157" x="4903788" y="3925888"/>
          <p14:tracePt t="31166" x="4894263" y="3816350"/>
          <p14:tracePt t="31173" x="4886325" y="3738563"/>
          <p14:tracePt t="31183" x="4886325" y="3611563"/>
          <p14:tracePt t="31194" x="4878388" y="3552825"/>
          <p14:tracePt t="31196" x="4843463" y="3330575"/>
          <p14:tracePt t="31206" x="4843463" y="3228975"/>
          <p14:tracePt t="31212" x="4843463" y="3119438"/>
          <p14:tracePt t="31224" x="4843463" y="3016250"/>
          <p14:tracePt t="31227" x="4843463" y="2965450"/>
          <p14:tracePt t="31240" x="4843463" y="2820988"/>
          <p14:tracePt t="31249" x="4843463" y="2752725"/>
          <p14:tracePt t="31252" x="4843463" y="2701925"/>
          <p14:tracePt t="31263" x="4843463" y="2651125"/>
          <p14:tracePt t="31268" x="4843463" y="2625725"/>
          <p14:tracePt t="31279" x="4843463" y="2541588"/>
          <p14:tracePt t="31289" x="4843463" y="2489200"/>
          <p14:tracePt t="31292" x="4827588" y="2447925"/>
          <p14:tracePt t="31303" x="4827588" y="2387600"/>
          <p14:tracePt t="31309" x="4818063" y="2379663"/>
          <p14:tracePt t="31319" x="4818063" y="2311400"/>
          <p14:tracePt t="31331" x="4818063" y="2293938"/>
          <p14:tracePt t="31332" x="4818063" y="2260600"/>
          <p14:tracePt t="31343" x="4810125" y="2243138"/>
          <p14:tracePt t="31359" x="4810125" y="2209800"/>
          <p14:tracePt t="31368" x="4810125" y="2200275"/>
          <p14:tracePt t="31375" x="4810125" y="2192338"/>
          <p14:tracePt t="31385" x="4802188" y="2174875"/>
          <p14:tracePt t="31818" x="4802188" y="2184400"/>
          <p14:tracePt t="31833" x="4802188" y="2192338"/>
          <p14:tracePt t="31842" x="4810125" y="2200275"/>
          <p14:tracePt t="31853" x="4827588" y="2217738"/>
          <p14:tracePt t="31862" x="4827588" y="2227263"/>
          <p14:tracePt t="31879" x="4835525" y="2235200"/>
          <p14:tracePt t="31939" x="4843463" y="2243138"/>
          <p14:tracePt t="31949" x="4843463" y="2252663"/>
          <p14:tracePt t="31959" x="4843463" y="2260600"/>
          <p14:tracePt t="32014" x="4843463" y="2278063"/>
          <p14:tracePt t="32018" x="4843463" y="2286000"/>
          <p14:tracePt t="32029" x="4843463" y="2303463"/>
          <p14:tracePt t="32034" x="4843463" y="2311400"/>
          <p14:tracePt t="32045" x="4860925" y="2362200"/>
          <p14:tracePt t="32057" x="4868863" y="2379663"/>
          <p14:tracePt t="32061" x="4868863" y="2405063"/>
          <p14:tracePt t="32073" x="4868863" y="2413000"/>
          <p14:tracePt t="32075" x="4868863" y="2422525"/>
          <p14:tracePt t="32323" x="4868863" y="2430463"/>
          <p14:tracePt t="32333" x="4868863" y="2438400"/>
          <p14:tracePt t="32344" x="4868863" y="2455863"/>
          <p14:tracePt t="32353" x="4868863" y="2463800"/>
          <p14:tracePt t="32359" x="4868863" y="2473325"/>
          <p14:tracePt t="32366" x="4868863" y="2498725"/>
          <p14:tracePt t="32378" x="4868863" y="2532063"/>
          <p14:tracePt t="32383" x="4868863" y="2557463"/>
          <p14:tracePt t="32393" x="4868863" y="2608263"/>
          <p14:tracePt t="32398" x="4868863" y="2625725"/>
          <p14:tracePt t="32409" x="4868863" y="2668588"/>
          <p14:tracePt t="32419" x="4868863" y="2693988"/>
          <p14:tracePt t="32423" x="4868863" y="2752725"/>
          <p14:tracePt t="32433" x="4868863" y="2762250"/>
          <p14:tracePt t="32442" x="4868863" y="2770188"/>
          <p14:tracePt t="32448" x="4868863" y="2820988"/>
          <p14:tracePt t="32459" x="4868863" y="2830513"/>
          <p14:tracePt t="32462" x="4868863" y="2855913"/>
          <p14:tracePt t="32473" x="4868863" y="2889250"/>
          <p14:tracePt t="32490" x="4868863" y="2932113"/>
          <p14:tracePt t="32499" x="4868863" y="2990850"/>
          <p14:tracePt t="32503" x="4868863" y="3059113"/>
          <p14:tracePt t="32516" x="4894263" y="3160713"/>
          <p14:tracePt t="32518" x="4903788" y="3195638"/>
          <p14:tracePt t="32529" x="4954588" y="3365500"/>
          <p14:tracePt t="32540" x="4979988" y="3433763"/>
          <p14:tracePt t="32545" x="4997450" y="3509963"/>
          <p14:tracePt t="32556" x="5005388" y="3629025"/>
          <p14:tracePt t="32559" x="5005388" y="3671888"/>
          <p14:tracePt t="32568" x="5048250" y="3816350"/>
          <p14:tracePt t="32579" x="5056188" y="3900488"/>
          <p14:tracePt t="32585" x="5056188" y="3968750"/>
          <p14:tracePt t="32595" x="5056188" y="4044950"/>
          <p14:tracePt t="32598" x="5056188" y="4070350"/>
          <p14:tracePt t="32609" x="5056188" y="4181475"/>
          <p14:tracePt t="32619" x="5056188" y="4257675"/>
          <p14:tracePt t="32624" x="5056188" y="4359275"/>
          <p14:tracePt t="32635" x="5056188" y="4452938"/>
          <p14:tracePt t="32641" x="5056188" y="4495800"/>
          <p14:tracePt t="32651" x="5056188" y="4673600"/>
          <p14:tracePt t="32661" x="5056188" y="4784725"/>
          <p14:tracePt t="32664" x="5056188" y="4878388"/>
          <p14:tracePt t="32674" x="5056188" y="4972050"/>
          <p14:tracePt t="32680" x="5056188" y="4997450"/>
          <p14:tracePt t="32691" x="5056188" y="5149850"/>
          <p14:tracePt t="32700" x="5056188" y="5251450"/>
          <p14:tracePt t="32706" x="5056188" y="5319713"/>
          <p14:tracePt t="32715" x="5056188" y="5380038"/>
          <p14:tracePt t="32723" x="5056188" y="5438775"/>
          <p14:tracePt t="32731" x="5030788" y="5549900"/>
          <p14:tracePt t="32741" x="5022850" y="5626100"/>
          <p14:tracePt t="32746" x="5022850" y="5694363"/>
          <p14:tracePt t="32757" x="5022850" y="5719763"/>
          <p14:tracePt t="32761" x="5013325" y="5735638"/>
          <p14:tracePt t="32773" x="5013325" y="5770563"/>
          <p14:tracePt t="32781" x="5013325" y="5788025"/>
          <p14:tracePt t="32790" x="5013325" y="5795963"/>
          <p14:tracePt t="32841" x="5013325" y="5803900"/>
          <p14:tracePt t="32851" x="5013325" y="5813425"/>
          <p14:tracePt t="32867" x="5013325" y="5846763"/>
          <p14:tracePt t="32883" x="5013325" y="5864225"/>
          <p14:tracePt t="33073" x="5005388" y="5872163"/>
          <p14:tracePt t="33119" x="4987925" y="5880100"/>
          <p14:tracePt t="33129" x="4987925" y="5897563"/>
          <p14:tracePt t="33139" x="4979988" y="5897563"/>
          <p14:tracePt t="33144" x="4979988" y="5905500"/>
          <p14:tracePt t="33148" x="4979988" y="5915025"/>
          <p14:tracePt t="33164" x="4979988" y="5922963"/>
          <p14:tracePt t="33174" x="4972050" y="5940425"/>
          <p14:tracePt t="33185" x="4972050" y="5948363"/>
          <p14:tracePt t="33190" x="4972050" y="5957888"/>
          <p14:tracePt t="33200" x="4972050" y="5965825"/>
          <p14:tracePt t="34299" x="4972050" y="5957888"/>
          <p14:tracePt t="34308" x="4972050" y="5948363"/>
          <p14:tracePt t="34401" x="4972050" y="5932488"/>
          <p14:tracePt t="34497" x="4972050" y="5922963"/>
          <p14:tracePt t="34527" x="4962525" y="5915025"/>
          <p14:tracePt t="34537" x="4962525" y="5905500"/>
          <p14:tracePt t="34547" x="4954588" y="5897563"/>
          <p14:tracePt t="34551" x="4946650" y="5889625"/>
          <p14:tracePt t="34560" x="4937125" y="5880100"/>
          <p14:tracePt t="34578" x="4929188" y="5880100"/>
          <p14:tracePt t="34663" x="4919663" y="5880100"/>
          <p14:tracePt t="34733" x="4911725" y="5880100"/>
          <p14:tracePt t="34742" x="4903788" y="5880100"/>
          <p14:tracePt t="34991" x="4894263" y="5872163"/>
          <p14:tracePt t="35005" x="4894263" y="5854700"/>
          <p14:tracePt t="35015" x="4903788" y="5846763"/>
          <p14:tracePt t="35024" x="4911725" y="5838825"/>
          <p14:tracePt t="35035" x="4919663" y="5829300"/>
          <p14:tracePt t="35044" x="4937125" y="5821363"/>
          <p14:tracePt t="35057" x="4946650" y="5821363"/>
          <p14:tracePt t="35186" x="4954588" y="5813425"/>
          <p14:tracePt t="35342" x="4962525" y="5813425"/>
          <p14:tracePt t="35353" x="5030788" y="5813425"/>
          <p14:tracePt t="35359" x="5132388" y="5838825"/>
          <p14:tracePt t="35369" x="5200650" y="5846763"/>
          <p14:tracePt t="35372" x="5251450" y="5854700"/>
          <p14:tracePt t="35383" x="5514975" y="5880100"/>
          <p14:tracePt t="35394" x="5651500" y="5880100"/>
          <p14:tracePt t="35399" x="5770563" y="5880100"/>
          <p14:tracePt t="35409" x="5864225" y="5880100"/>
          <p14:tracePt t="35414" x="5897563" y="5880100"/>
          <p14:tracePt t="35425" x="5965825" y="5880100"/>
          <p14:tracePt t="35435" x="5973763" y="5880100"/>
          <p14:tracePt t="35499" x="5991225" y="5880100"/>
          <p14:tracePt t="35515" x="6024563" y="5880100"/>
          <p14:tracePt t="35521" x="6084888" y="5880100"/>
          <p14:tracePt t="35531" x="6143625" y="5880100"/>
          <p14:tracePt t="35535" x="6169025" y="5880100"/>
          <p14:tracePt t="35545" x="6237288" y="5880100"/>
          <p14:tracePt t="35555" x="6254750" y="5880100"/>
          <p14:tracePt t="35561" x="6280150" y="5880100"/>
          <p14:tracePt t="35737" x="6280150" y="5872163"/>
          <p14:tracePt t="35754" x="6280150" y="5864225"/>
          <p14:tracePt t="35777" x="6280150" y="5854700"/>
          <p14:tracePt t="35802" x="6288088" y="5854700"/>
          <p14:tracePt t="36019" x="6280150" y="5854700"/>
          <p14:tracePt t="36028" x="6272213" y="5854700"/>
          <p14:tracePt t="36039" x="6262688" y="5854700"/>
          <p14:tracePt t="36045" x="6221413" y="5854700"/>
          <p14:tracePt t="36056" x="6186488" y="5854700"/>
          <p14:tracePt t="36058" x="6178550" y="5854700"/>
          <p14:tracePt t="36069" x="6076950" y="5872163"/>
          <p14:tracePt t="36081" x="6016625" y="5872163"/>
          <p14:tracePt t="36084" x="5940425" y="5880100"/>
          <p14:tracePt t="36095" x="5880100" y="5897563"/>
          <p14:tracePt t="36101" x="5854700" y="5897563"/>
          <p14:tracePt t="36110" x="5745163" y="5897563"/>
          <p14:tracePt t="36124" x="5684838" y="5897563"/>
          <p14:tracePt t="36125" x="5608638" y="5897563"/>
          <p14:tracePt t="36141" x="5489575" y="5897563"/>
          <p14:tracePt t="36151" x="5387975" y="5897563"/>
          <p14:tracePt t="36160" x="5370513" y="5897563"/>
          <p14:tracePt t="36164" x="5345113" y="5897563"/>
          <p14:tracePt t="36174" x="5337175" y="5897563"/>
          <p14:tracePt t="36286" x="5327650" y="5897563"/>
          <p14:tracePt t="36297" x="5311775" y="5897563"/>
          <p14:tracePt t="36303" x="5302250" y="5897563"/>
          <p14:tracePt t="36313" x="5276850" y="5897563"/>
          <p14:tracePt t="36319" x="5268913" y="5897563"/>
          <p14:tracePt t="36328" x="5251450" y="5889625"/>
          <p14:tracePt t="36339" x="5235575" y="5889625"/>
          <p14:tracePt t="36342" x="5208588" y="5880100"/>
          <p14:tracePt t="36356" x="5183188" y="5872163"/>
          <p14:tracePt t="36363" x="5149850" y="5864225"/>
          <p14:tracePt t="36369" x="5132388" y="5864225"/>
          <p14:tracePt t="36382" x="5124450" y="5864225"/>
          <p14:tracePt t="36612" x="5141913" y="5864225"/>
          <p14:tracePt t="36621" x="5175250" y="5854700"/>
          <p14:tracePt t="36625" x="5200650" y="5854700"/>
          <p14:tracePt t="36635" x="5235575" y="5854700"/>
          <p14:tracePt t="36642" x="5276850" y="5854700"/>
          <p14:tracePt t="36650" x="5387975" y="5854700"/>
          <p14:tracePt t="36660" x="5472113" y="5854700"/>
          <p14:tracePt t="36667" x="5557838" y="5854700"/>
          <p14:tracePt t="36676" x="5651500" y="5854700"/>
          <p14:tracePt t="36680" x="5659438" y="5854700"/>
          <p14:tracePt t="36692" x="5761038" y="5854700"/>
          <p14:tracePt t="36700" x="5821363" y="5854700"/>
          <p14:tracePt t="36707" x="5838825" y="5846763"/>
          <p14:tracePt t="36718" x="5864225" y="5846763"/>
          <p14:tracePt t="36722" x="5872163" y="5838825"/>
          <p14:tracePt t="36731" x="5889625" y="5838825"/>
          <p14:tracePt t="36741" x="5915025" y="5838825"/>
          <p14:tracePt t="36746" x="5957888" y="5829300"/>
          <p14:tracePt t="36756" x="6016625" y="5829300"/>
          <p14:tracePt t="36761" x="6042025" y="5829300"/>
          <p14:tracePt t="36772" x="6161088" y="5829300"/>
          <p14:tracePt t="36783" x="6246813" y="5829300"/>
          <p14:tracePt t="36789" x="6313488" y="5829300"/>
          <p14:tracePt t="36796" x="6373813" y="5813425"/>
          <p14:tracePt t="36805" x="6399213" y="5813425"/>
          <p14:tracePt t="36815" x="6467475" y="5803900"/>
          <p14:tracePt t="36822" x="6475413" y="5803900"/>
          <p14:tracePt t="36827" x="6483350" y="5803900"/>
          <p14:tracePt t="37068" x="6492875" y="5795963"/>
          <p14:tracePt t="37079" x="6492875" y="5788025"/>
          <p14:tracePt t="37089" x="6483350" y="5788025"/>
          <p14:tracePt t="37098" x="6475413" y="5788025"/>
          <p14:tracePt t="37106" x="6442075" y="5788025"/>
          <p14:tracePt t="37108" x="6407150" y="5788025"/>
          <p14:tracePt t="37123" x="6356350" y="5778500"/>
          <p14:tracePt t="37141" x="6178550" y="5770563"/>
          <p14:tracePt t="37144" x="6034088" y="5770563"/>
          <p14:tracePt t="37151" x="5897563" y="5770563"/>
          <p14:tracePt t="37161" x="5788025" y="5770563"/>
          <p14:tracePt t="37164" x="5727700" y="5770563"/>
          <p14:tracePt t="37174" x="5583238" y="5770563"/>
          <p14:tracePt t="37185" x="5497513" y="5788025"/>
          <p14:tracePt t="37191" x="5413375" y="5795963"/>
          <p14:tracePt t="37201" x="5327650" y="5795963"/>
          <p14:tracePt t="37206" x="5302250" y="5813425"/>
          <p14:tracePt t="37215" x="5208588" y="5821363"/>
          <p14:tracePt t="37224" x="5141913" y="5821363"/>
          <p14:tracePt t="37231" x="5116513" y="5821363"/>
          <p14:tracePt t="37242" x="5106988" y="5821363"/>
          <p14:tracePt t="37320" x="5099050" y="5821363"/>
          <p14:tracePt t="37366" x="5091113" y="5821363"/>
          <p14:tracePt t="37377" x="5081588" y="5821363"/>
          <p14:tracePt t="37387" x="5064125" y="5821363"/>
          <p14:tracePt t="37393" x="5048250" y="5821363"/>
          <p14:tracePt t="37407" x="5030788" y="5821363"/>
          <p14:tracePt t="37417" x="5022850" y="5821363"/>
          <p14:tracePt t="37433" x="5013325" y="5829300"/>
          <p14:tracePt t="37563" x="5005388" y="5829300"/>
          <p14:tracePt t="37610" x="4997450" y="5829300"/>
          <p14:tracePt t="37655" x="4972050" y="5838825"/>
          <p14:tracePt t="37675" x="4937125" y="5838825"/>
          <p14:tracePt t="37685" x="4929188" y="5838825"/>
          <p14:tracePt t="37690" x="4919663" y="5838825"/>
          <p14:tracePt t="37700" x="4894263" y="5846763"/>
          <p14:tracePt t="37710" x="4860925" y="5854700"/>
          <p14:tracePt t="37714" x="4835525" y="5864225"/>
          <p14:tracePt t="37724" x="4802188" y="5880100"/>
          <p14:tracePt t="37730" x="4784725" y="5880100"/>
          <p14:tracePt t="37740" x="4749800" y="5905500"/>
          <p14:tracePt t="37751" x="4741863" y="5915025"/>
          <p14:tracePt t="37756" x="4724400" y="5922963"/>
          <p14:tracePt t="37764" x="4691063" y="5932488"/>
          <p14:tracePt t="37772" x="4665663" y="5940425"/>
          <p14:tracePt t="37781" x="4630738" y="5957888"/>
          <p14:tracePt t="37791" x="4589463" y="5965825"/>
          <p14:tracePt t="37795" x="4564063" y="5973763"/>
          <p14:tracePt t="37806" x="4529138" y="5973763"/>
          <p14:tracePt t="37822" x="4486275" y="5973763"/>
          <p14:tracePt t="37831" x="4470400" y="5973763"/>
          <p14:tracePt t="37839" x="4435475" y="5973763"/>
          <p14:tracePt t="37847" x="4419600" y="5973763"/>
          <p14:tracePt t="37851" x="4394200" y="5973763"/>
          <p14:tracePt t="37861" x="4351338" y="5973763"/>
          <p14:tracePt t="37872" x="4325938" y="5973763"/>
          <p14:tracePt t="37877" x="4291013" y="5973763"/>
          <p14:tracePt t="37889" x="4265613" y="5973763"/>
          <p14:tracePt t="37890" x="4257675" y="5973763"/>
          <p14:tracePt t="37901" x="4232275" y="5973763"/>
          <p14:tracePt t="37910" x="4224338" y="5973763"/>
          <p14:tracePt t="37927" x="4214813" y="5973763"/>
          <p14:tracePt t="37933" x="4206875" y="5973763"/>
          <p14:tracePt t="37942" x="4171950" y="5973763"/>
          <p14:tracePt t="37957" x="4113213" y="5973763"/>
          <p14:tracePt t="37966" x="4095750" y="5973763"/>
          <p14:tracePt t="37976" x="4070350" y="5973763"/>
          <p14:tracePt t="37989" x="4044950" y="5973763"/>
          <p14:tracePt t="37997" x="4019550" y="5973763"/>
          <p14:tracePt t="38006" x="4011613" y="5973763"/>
          <p14:tracePt t="38013" x="3994150" y="5973763"/>
          <p14:tracePt t="38022" x="3976688" y="5965825"/>
          <p14:tracePt t="38033" x="3968750" y="5965825"/>
          <p14:tracePt t="38038" x="3960813" y="5965825"/>
          <p14:tracePt t="38048" x="3951288" y="5965825"/>
          <p14:tracePt t="38141" x="3943350" y="5965825"/>
          <p14:tracePt t="38150" x="3935413" y="5965825"/>
          <p14:tracePt t="38160" x="3900488" y="5965825"/>
          <p14:tracePt t="38170" x="3867150" y="5965825"/>
          <p14:tracePt t="38179" x="3841750" y="5965825"/>
          <p14:tracePt t="38195" x="3832225" y="5965825"/>
          <p14:tracePt t="38215" x="3824288" y="5965825"/>
          <p14:tracePt t="41060" x="3832225" y="5957888"/>
          <p14:tracePt t="41069" x="3849688" y="5957888"/>
          <p14:tracePt t="41081" x="3968750" y="5957888"/>
          <p14:tracePt t="41086" x="4037013" y="5957888"/>
          <p14:tracePt t="41096" x="4095750" y="5957888"/>
          <p14:tracePt t="41099" x="4156075" y="5957888"/>
          <p14:tracePt t="41108" x="4181475" y="5957888"/>
          <p14:tracePt t="41117" x="4257675" y="5957888"/>
          <p14:tracePt t="41126" x="4300538" y="5965825"/>
          <p14:tracePt t="41146" x="4368800" y="5983288"/>
          <p14:tracePt t="41159" x="4394200" y="5983288"/>
          <p14:tracePt t="41204" x="4402138" y="5983288"/>
          <p14:tracePt t="41213" x="4419600" y="5983288"/>
          <p14:tracePt t="41225" x="4470400" y="5983288"/>
          <p14:tracePt t="41235" x="4546600" y="5983288"/>
          <p14:tracePt t="41245" x="4589463" y="5983288"/>
          <p14:tracePt t="41251" x="4630738" y="5983288"/>
          <p14:tracePt t="41261" x="4716463" y="5983288"/>
          <p14:tracePt t="41269" x="4741863" y="5983288"/>
          <p14:tracePt t="41277" x="4894263" y="5983288"/>
          <p14:tracePt t="41283" x="4911725" y="5965825"/>
          <p14:tracePt t="41293" x="5038725" y="5940425"/>
          <p14:tracePt t="41308" x="5157788" y="5932488"/>
          <p14:tracePt t="41317" x="5268913" y="5932488"/>
          <p14:tracePt t="41323" x="5294313" y="5932488"/>
          <p14:tracePt t="41333" x="5497513" y="5932488"/>
          <p14:tracePt t="41345" x="5600700" y="5932488"/>
          <p14:tracePt t="41347" x="5821363" y="5965825"/>
          <p14:tracePt t="41358" x="6118225" y="5999163"/>
          <p14:tracePt t="41363" x="6237288" y="6016625"/>
          <p14:tracePt t="41377" x="6789738" y="6034088"/>
          <p14:tracePt t="41384" x="7078663" y="6034088"/>
          <p14:tracePt t="41394" x="7316788" y="6034088"/>
          <p14:tracePt t="41399" x="7453313" y="6034088"/>
          <p14:tracePt t="41406" x="7494588" y="6034088"/>
          <p14:tracePt t="41412" x="7631113" y="5991225"/>
          <p14:tracePt t="41423" x="7666038" y="5973763"/>
          <p14:tracePt t="41428" x="7681913" y="5957888"/>
          <p14:tracePt t="41438" x="7699375" y="5940425"/>
          <p14:tracePt t="41455" x="7699375" y="5932488"/>
          <p14:tracePt t="41462" x="7699375" y="5915025"/>
          <p14:tracePt t="41472" x="7699375" y="5905500"/>
          <p14:tracePt t="41479" x="7681913" y="5905500"/>
          <p14:tracePt t="41519" x="7673975" y="5905500"/>
          <p14:tracePt t="41529" x="7673975" y="5922963"/>
          <p14:tracePt t="41547" x="7673975" y="5932488"/>
          <p14:tracePt t="41585" x="7673975" y="5940425"/>
          <p14:tracePt t="41591" x="7673975" y="5922963"/>
          <p14:tracePt t="41599" x="7716838" y="5897563"/>
          <p14:tracePt t="41606" x="7716838" y="5889625"/>
          <p14:tracePt t="41615" x="7750175" y="5803900"/>
          <p14:tracePt t="41627" x="7767638" y="5745163"/>
          <p14:tracePt t="41631" x="7775575" y="5684838"/>
          <p14:tracePt t="41642" x="7793038" y="5583238"/>
          <p14:tracePt t="41645" x="7810500" y="5540375"/>
          <p14:tracePt t="41655" x="7912100" y="5302250"/>
          <p14:tracePt t="41664" x="7988300" y="5192713"/>
          <p14:tracePt t="41672" x="8013700" y="5106988"/>
          <p14:tracePt t="41681" x="8074025" y="5030788"/>
          <p14:tracePt t="41685" x="8089900" y="4997450"/>
          <p14:tracePt t="41694" x="8132763" y="4903788"/>
          <p14:tracePt t="41706" x="8158163" y="4852988"/>
          <p14:tracePt t="41710" x="8175625" y="4810125"/>
          <p14:tracePt t="41721" x="8183563" y="4792663"/>
          <p14:tracePt t="41726" x="8183563" y="4784725"/>
          <p14:tracePt t="41738" x="8191500" y="4749800"/>
          <p14:tracePt t="41746" x="8201025" y="4733925"/>
          <p14:tracePt t="41750" x="8208963" y="4724400"/>
          <p14:tracePt t="41760" x="8234363" y="4716463"/>
          <p14:tracePt t="41766" x="8251825" y="4716463"/>
          <p14:tracePt t="41777" x="8310563" y="4708525"/>
          <p14:tracePt t="41789" x="8328025" y="4708525"/>
          <p14:tracePt t="41790" x="8388350" y="4673600"/>
          <p14:tracePt t="41800" x="8421688" y="4657725"/>
          <p14:tracePt t="41807" x="8439150" y="4640263"/>
          <p14:tracePt t="41817" x="8447088" y="4640263"/>
          <p14:tracePt t="41827" x="8455025" y="4614863"/>
          <p14:tracePt t="41830" x="8464550" y="4597400"/>
          <p14:tracePt t="41847" x="8464550" y="4589463"/>
          <p14:tracePt t="41857" x="8489950" y="4546600"/>
          <p14:tracePt t="41867" x="8497888" y="4546600"/>
          <p14:tracePt t="41873" x="8515350" y="4521200"/>
          <p14:tracePt t="41882" x="8548688" y="4460875"/>
          <p14:tracePt t="41892" x="8574088" y="4435475"/>
          <p14:tracePt t="41896" x="8583613" y="4419600"/>
          <p14:tracePt t="41907" x="8599488" y="4376738"/>
          <p14:tracePt t="41912" x="8642350" y="4300538"/>
          <p14:tracePt t="41923" x="8693150" y="4265613"/>
          <p14:tracePt t="41926" x="8718550" y="4240213"/>
          <p14:tracePt t="41938" x="8872538" y="4164013"/>
          <p14:tracePt t="41946" x="8982075" y="4146550"/>
          <p14:tracePt t="41955" x="9136063" y="4095750"/>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75DFF92-8176-4833-8FAC-911ECA737475}"/>
              </a:ext>
            </a:extLst>
          </p:cNvPr>
          <p:cNvSpPr>
            <a:spLocks noGrp="1" noChangeArrowheads="1"/>
          </p:cNvSpPr>
          <p:nvPr>
            <p:ph type="title"/>
          </p:nvPr>
        </p:nvSpPr>
        <p:spPr>
          <a:xfrm>
            <a:off x="533400" y="304800"/>
            <a:ext cx="5638800" cy="1143000"/>
          </a:xfrm>
        </p:spPr>
        <p:txBody>
          <a:bodyPr/>
          <a:lstStyle/>
          <a:p>
            <a:r>
              <a:rPr lang="en-US" altLang="en-US"/>
              <a:t>To the Islands</a:t>
            </a:r>
          </a:p>
        </p:txBody>
      </p:sp>
      <p:sp>
        <p:nvSpPr>
          <p:cNvPr id="51203" name="Content Placeholder 2">
            <a:extLst>
              <a:ext uri="{FF2B5EF4-FFF2-40B4-BE49-F238E27FC236}">
                <a16:creationId xmlns:a16="http://schemas.microsoft.com/office/drawing/2014/main" id="{E6998D68-E51A-4F4D-AA55-2B2231F6DA55}"/>
              </a:ext>
            </a:extLst>
          </p:cNvPr>
          <p:cNvSpPr>
            <a:spLocks noGrp="1" noChangeArrowheads="1"/>
          </p:cNvSpPr>
          <p:nvPr>
            <p:ph idx="1"/>
          </p:nvPr>
        </p:nvSpPr>
        <p:spPr>
          <a:xfrm>
            <a:off x="838200" y="1982788"/>
            <a:ext cx="7086600" cy="4525962"/>
          </a:xfrm>
        </p:spPr>
        <p:txBody>
          <a:bodyPr/>
          <a:lstStyle/>
          <a:p>
            <a:r>
              <a:rPr lang="en-US" altLang="en-US" sz="2800"/>
              <a:t>Trinidad (accent tag) </a:t>
            </a:r>
            <a:r>
              <a:rPr lang="en-US" altLang="en-US" sz="2800">
                <a:hlinkClick r:id="rId3"/>
              </a:rPr>
              <a:t>http://www.youtube.com/watch?v=HF6zJeYIaXQ</a:t>
            </a:r>
            <a:endParaRPr lang="en-US" altLang="en-US" sz="2800"/>
          </a:p>
          <a:p>
            <a:r>
              <a:rPr lang="en-US" altLang="en-US" sz="2800"/>
              <a:t>Jamaica (the Night before Christmas)</a:t>
            </a:r>
          </a:p>
          <a:p>
            <a:r>
              <a:rPr lang="en-US" altLang="en-US" sz="2800">
                <a:hlinkClick r:id="rId4"/>
              </a:rPr>
              <a:t>http://www.youtube.com/watch?feature=player_embedded&amp;v=zoWkNVctUtc#t=38</a:t>
            </a:r>
            <a:endParaRPr lang="en-US" altLang="en-US" sz="2800"/>
          </a:p>
          <a:p>
            <a:r>
              <a:rPr lang="en-US" altLang="en-US" sz="2800"/>
              <a:t>Grenada (making kites)</a:t>
            </a:r>
            <a:r>
              <a:rPr lang="en-US" altLang="en-US" sz="2800">
                <a:hlinkClick r:id="rId5"/>
              </a:rPr>
              <a:t> </a:t>
            </a:r>
            <a:r>
              <a:rPr lang="en-US" altLang="en-US" sz="2800">
                <a:hlinkClick r:id="rId6"/>
              </a:rPr>
              <a:t>http://www.youtube.com/watch?v=f7rytYKgWLk</a:t>
            </a:r>
            <a:endParaRPr lang="en-US" altLang="en-US" sz="2800"/>
          </a:p>
          <a:p>
            <a:endParaRPr lang="en-US" altLang="en-US"/>
          </a:p>
        </p:txBody>
      </p:sp>
      <p:pic>
        <p:nvPicPr>
          <p:cNvPr id="51204" name="Picture 2" descr="tropical_island-normal.jpg (1600×1200)">
            <a:extLst>
              <a:ext uri="{FF2B5EF4-FFF2-40B4-BE49-F238E27FC236}">
                <a16:creationId xmlns:a16="http://schemas.microsoft.com/office/drawing/2014/main" id="{29661EB4-7634-407B-9CF0-824835C5E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2400"/>
            <a:ext cx="2311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Slide Number Placeholder 1">
            <a:extLst>
              <a:ext uri="{FF2B5EF4-FFF2-40B4-BE49-F238E27FC236}">
                <a16:creationId xmlns:a16="http://schemas.microsoft.com/office/drawing/2014/main" id="{6F1739A7-0D4E-46C1-85D3-A34A275621A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8BC3DF-6509-4C9F-9655-417659A88A73}" type="slidenum">
              <a:rPr lang="en-US" altLang="en-US" sz="1400"/>
              <a:pPr>
                <a:spcBef>
                  <a:spcPct val="0"/>
                </a:spcBef>
                <a:buFontTx/>
                <a:buNone/>
              </a:pPr>
              <a:t>34</a:t>
            </a:fld>
            <a:endParaRPr lang="en-US" altLang="en-US" sz="1400"/>
          </a:p>
        </p:txBody>
      </p:sp>
      <p:sp>
        <p:nvSpPr>
          <p:cNvPr id="2" name="Rectangle 1">
            <a:extLst>
              <a:ext uri="{FF2B5EF4-FFF2-40B4-BE49-F238E27FC236}">
                <a16:creationId xmlns:a16="http://schemas.microsoft.com/office/drawing/2014/main" id="{093D16E1-4DA7-415B-91AC-F7D633F2D184}"/>
              </a:ext>
            </a:extLst>
          </p:cNvPr>
          <p:cNvSpPr/>
          <p:nvPr/>
        </p:nvSpPr>
        <p:spPr>
          <a:xfrm>
            <a:off x="0" y="6553200"/>
            <a:ext cx="7162800" cy="184150"/>
          </a:xfrm>
          <a:prstGeom prst="rect">
            <a:avLst/>
          </a:prstGeom>
        </p:spPr>
        <p:txBody>
          <a:bodyPr>
            <a:spAutoFit/>
          </a:bodyPr>
          <a:lstStyle/>
          <a:p>
            <a:pPr>
              <a:spcBef>
                <a:spcPts val="1080"/>
              </a:spcBef>
              <a:spcAft>
                <a:spcPts val="600"/>
              </a:spcAft>
              <a:defRPr/>
            </a:pPr>
            <a:r>
              <a:rPr lang="en-US" sz="600" spc="10" dirty="0">
                <a:solidFill>
                  <a:srgbClr val="242F33"/>
                </a:solidFill>
                <a:latin typeface="Calibri" pitchFamily="34" charset="0"/>
                <a:ea typeface="Times New Roman"/>
              </a:rPr>
              <a:t>Video from </a:t>
            </a:r>
            <a:r>
              <a:rPr lang="en-US" sz="600" i="1" spc="10" dirty="0">
                <a:solidFill>
                  <a:srgbClr val="242F33"/>
                </a:solidFill>
                <a:latin typeface="Calibri" pitchFamily="34" charset="0"/>
                <a:ea typeface="Times New Roman"/>
              </a:rPr>
              <a:t>YouTube. </a:t>
            </a:r>
            <a:r>
              <a:rPr lang="en-US" sz="600" spc="10" dirty="0">
                <a:solidFill>
                  <a:srgbClr val="242F33"/>
                </a:solidFill>
                <a:latin typeface="Calibri" pitchFamily="34" charset="0"/>
                <a:ea typeface="Times New Roman"/>
              </a:rPr>
              <a:t>Jamaica. “The Night Before </a:t>
            </a:r>
            <a:r>
              <a:rPr lang="en-US" sz="600" spc="10" dirty="0" err="1">
                <a:solidFill>
                  <a:srgbClr val="242F33"/>
                </a:solidFill>
                <a:latin typeface="Calibri" pitchFamily="34" charset="0"/>
                <a:ea typeface="Times New Roman"/>
              </a:rPr>
              <a:t>Chriatmas</a:t>
            </a:r>
            <a:r>
              <a:rPr lang="en-US" sz="600" spc="10" dirty="0">
                <a:solidFill>
                  <a:srgbClr val="242F33"/>
                </a:solidFill>
                <a:latin typeface="Calibri" pitchFamily="34" charset="0"/>
                <a:ea typeface="Times New Roman"/>
              </a:rPr>
              <a:t> in Jamaican Patois”. November 28, 2009. Accessed June 23, 2016. </a:t>
            </a:r>
            <a:r>
              <a:rPr lang="en-US" sz="600" u="sng" spc="10" dirty="0">
                <a:solidFill>
                  <a:srgbClr val="242F33"/>
                </a:solidFill>
                <a:latin typeface="Calibri" pitchFamily="34" charset="0"/>
                <a:ea typeface="Times New Roman"/>
                <a:hlinkClick r:id="rId8"/>
              </a:rPr>
              <a:t>https://www.youtube.com/watch?feature=player_embedded&amp;v=zoWkNVctUtc#t=38</a:t>
            </a:r>
            <a:r>
              <a:rPr lang="en-US" sz="600" spc="10" dirty="0">
                <a:solidFill>
                  <a:srgbClr val="242F33"/>
                </a:solidFill>
                <a:latin typeface="Calibri" pitchFamily="34" charset="0"/>
                <a:ea typeface="Times New Roman"/>
              </a:rPr>
              <a:t> </a:t>
            </a:r>
            <a:endParaRPr lang="en-US" sz="600" b="1" dirty="0">
              <a:latin typeface="Calibri" pitchFamily="34" charset="0"/>
              <a:ea typeface="Times New Roman"/>
            </a:endParaRPr>
          </a:p>
        </p:txBody>
      </p:sp>
      <p:sp>
        <p:nvSpPr>
          <p:cNvPr id="51207" name="Rectangle 2">
            <a:extLst>
              <a:ext uri="{FF2B5EF4-FFF2-40B4-BE49-F238E27FC236}">
                <a16:creationId xmlns:a16="http://schemas.microsoft.com/office/drawing/2014/main" id="{B5ADD5B6-BB28-459B-A185-0F2D05DA43FF}"/>
              </a:ext>
            </a:extLst>
          </p:cNvPr>
          <p:cNvSpPr>
            <a:spLocks noChangeArrowheads="1"/>
          </p:cNvSpPr>
          <p:nvPr/>
        </p:nvSpPr>
        <p:spPr bwMode="auto">
          <a:xfrm>
            <a:off x="0" y="6673850"/>
            <a:ext cx="6858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
                <a:solidFill>
                  <a:srgbClr val="000000"/>
                </a:solidFill>
                <a:latin typeface="Calibri" panose="020F0502020204030204" pitchFamily="34" charset="0"/>
                <a:ea typeface="Calibri" panose="020F0502020204030204" pitchFamily="34" charset="0"/>
                <a:cs typeface="Arial" panose="020B0604020202020204" pitchFamily="34" charset="0"/>
              </a:rPr>
              <a:t>Video from </a:t>
            </a:r>
            <a:r>
              <a:rPr lang="en-US" altLang="en-US" sz="600" i="1">
                <a:solidFill>
                  <a:srgbClr val="000000"/>
                </a:solidFill>
                <a:latin typeface="Calibri" panose="020F0502020204030204" pitchFamily="34" charset="0"/>
                <a:ea typeface="Calibri" panose="020F0502020204030204" pitchFamily="34" charset="0"/>
                <a:cs typeface="Arial" panose="020B0604020202020204" pitchFamily="34" charset="0"/>
              </a:rPr>
              <a:t>YouTube. </a:t>
            </a:r>
            <a:r>
              <a:rPr lang="en-US" altLang="en-US" sz="600">
                <a:solidFill>
                  <a:srgbClr val="000000"/>
                </a:solidFill>
                <a:latin typeface="Calibri" panose="020F0502020204030204" pitchFamily="34" charset="0"/>
                <a:ea typeface="Calibri" panose="020F0502020204030204" pitchFamily="34" charset="0"/>
                <a:cs typeface="Arial" panose="020B0604020202020204" pitchFamily="34" charset="0"/>
              </a:rPr>
              <a:t>EL SPICE FORRESTER. “HOW TO MAKE KITE MAKING WITH JOE IN GRENADA 2010 TOUCH-UP TV”. March 23, 2010. Accessed June 23, 2016. </a:t>
            </a:r>
            <a:r>
              <a:rPr lang="en-US" altLang="en-US" sz="600" u="sng">
                <a:solidFill>
                  <a:srgbClr val="000000"/>
                </a:solidFill>
                <a:latin typeface="Calibri" panose="020F0502020204030204" pitchFamily="34" charset="0"/>
                <a:ea typeface="Calibri" panose="020F0502020204030204" pitchFamily="34" charset="0"/>
                <a:cs typeface="Arial" panose="020B0604020202020204" pitchFamily="34" charset="0"/>
                <a:hlinkClick r:id="rId9"/>
              </a:rPr>
              <a:t>https://www.youtube.com/watch?v=f7rytYKgWLk</a:t>
            </a:r>
            <a:endParaRPr lang="en-US" altLang="en-US" sz="60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6664"/>
    </mc:Choice>
    <mc:Fallback xmlns="">
      <p:transition spd="slow" advTm="166664"/>
    </mc:Fallback>
  </mc:AlternateContent>
  <p:extLst>
    <p:ext uri="{3A86A75C-4F4B-4683-9AE1-C65F6400EC91}">
      <p14:laserTraceLst xmlns:p14="http://schemas.microsoft.com/office/powerpoint/2010/main">
        <p14:tracePtLst>
          <p14:tracePt t="161606" x="925513" y="127000"/>
          <p14:tracePt t="161617" x="1266825" y="220663"/>
          <p14:tracePt t="161620" x="1639888" y="331788"/>
          <p14:tracePt t="161632" x="2073275" y="450850"/>
          <p14:tracePt t="161637" x="2174875" y="484188"/>
          <p14:tracePt t="161646" x="2651125" y="569913"/>
          <p14:tracePt t="161658" x="2940050" y="636588"/>
          <p14:tracePt t="161666" x="3127375" y="663575"/>
          <p14:tracePt t="161673" x="3289300" y="688975"/>
          <p14:tracePt t="161681" x="3340100" y="696913"/>
          <p14:tracePt t="161687" x="3543300" y="739775"/>
          <p14:tracePt t="161697" x="3629025" y="739775"/>
          <p14:tracePt t="161702" x="3687763" y="739775"/>
          <p14:tracePt t="161712" x="3748088" y="747713"/>
          <p14:tracePt t="161716" x="3763963" y="747713"/>
          <p14:tracePt t="161726" x="3824288" y="755650"/>
          <p14:tracePt t="161736" x="3841750" y="765175"/>
          <p14:tracePt t="161742" x="3925888" y="773113"/>
          <p14:tracePt t="161752" x="3994150" y="790575"/>
          <p14:tracePt t="161757" x="4027488" y="798513"/>
          <p14:tracePt t="161768" x="4189413" y="833438"/>
          <p14:tracePt t="161778" x="4308475" y="841375"/>
          <p14:tracePt t="161782" x="4419600" y="841375"/>
          <p14:tracePt t="161792" x="4521200" y="841375"/>
          <p14:tracePt t="161798" x="4564063" y="841375"/>
          <p14:tracePt t="161808" x="4691063" y="841375"/>
          <p14:tracePt t="161819" x="4741863" y="841375"/>
          <p14:tracePt t="161823" x="4767263" y="849313"/>
          <p14:tracePt t="161833" x="4792663" y="849313"/>
          <p14:tracePt t="161840" x="4802188" y="849313"/>
          <p14:tracePt t="161849" x="4835525" y="858838"/>
          <p14:tracePt t="161858" x="4860925" y="866775"/>
          <p14:tracePt t="161862" x="4878388" y="866775"/>
          <p14:tracePt t="161874" x="4911725" y="874713"/>
          <p14:tracePt t="161879" x="4962525" y="884238"/>
          <p14:tracePt t="161890" x="5048250" y="935038"/>
          <p14:tracePt t="161898" x="5124450" y="952500"/>
          <p14:tracePt t="161906" x="5226050" y="977900"/>
          <p14:tracePt t="161914" x="5319713" y="1019175"/>
          <p14:tracePt t="161918" x="5362575" y="1028700"/>
          <p14:tracePt t="161928" x="5514975" y="1096963"/>
          <p14:tracePt t="161942" x="5659438" y="1181100"/>
          <p14:tracePt t="161944" x="5788025" y="1241425"/>
          <p14:tracePt t="161958" x="5932488" y="1317625"/>
          <p14:tracePt t="161968" x="6186488" y="1444625"/>
          <p14:tracePt t="161978" x="6348413" y="1520825"/>
          <p14:tracePt t="161984" x="6510338" y="1589088"/>
          <p14:tracePt t="161994" x="6637338" y="1631950"/>
          <p14:tracePt t="162000" x="6688138" y="1665288"/>
          <p14:tracePt t="162011" x="6875463" y="1733550"/>
          <p14:tracePt t="162020" x="6994525" y="1766888"/>
          <p14:tracePt t="162024" x="7088188" y="1809750"/>
          <p14:tracePt t="162034" x="7146925" y="1835150"/>
          <p14:tracePt t="162040" x="7180263" y="1844675"/>
          <p14:tracePt t="162050" x="7265988" y="1860550"/>
          <p14:tracePt t="162061" x="7299325" y="1878013"/>
          <p14:tracePt t="162063" x="7377113" y="1903413"/>
          <p14:tracePt t="162074" x="7427913" y="1920875"/>
          <p14:tracePt t="162081" x="7435850" y="1928813"/>
          <p14:tracePt t="162090" x="7521575" y="1971675"/>
          <p14:tracePt t="162100" x="7580313" y="1989138"/>
          <p14:tracePt t="162107" x="7656513" y="2030413"/>
          <p14:tracePt t="162116" x="7750175" y="2082800"/>
          <p14:tracePt t="162120" x="7800975" y="2108200"/>
          <p14:tracePt t="162130" x="8031163" y="2209800"/>
          <p14:tracePt t="162140" x="8132763" y="2235200"/>
          <p14:tracePt t="162146" x="8226425" y="2252663"/>
          <p14:tracePt t="162157" x="8328025" y="2278063"/>
          <p14:tracePt t="162161" x="8362950" y="2286000"/>
          <p14:tracePt t="162170" x="8472488" y="2311400"/>
          <p14:tracePt t="162180" x="8497888" y="2319338"/>
          <p14:tracePt t="162186" x="8515350" y="2328863"/>
          <p14:tracePt t="162353" x="8515350" y="2344738"/>
          <p14:tracePt t="162369" x="8515350" y="2354263"/>
          <p14:tracePt t="162374" x="8515350" y="2362200"/>
          <p14:tracePt t="162385" x="8515350" y="2379663"/>
          <p14:tracePt t="162390" x="8515350" y="2387600"/>
          <p14:tracePt t="162398" x="8515350" y="2422525"/>
          <p14:tracePt t="162402" x="8515350" y="2430463"/>
          <p14:tracePt t="162411" x="8515350" y="2438400"/>
          <p14:tracePt t="162423" x="8515350" y="2447925"/>
          <p14:tracePt t="162428" x="8515350" y="2455863"/>
          <p14:tracePt t="162448" x="8515350" y="2463800"/>
          <p14:tracePt t="162460" x="8515350" y="2473325"/>
          <p14:tracePt t="162468" x="8515350" y="2481263"/>
          <p14:tracePt t="162518" x="8515350" y="2489200"/>
          <p14:tracePt t="162528" x="8515350" y="2498725"/>
          <p14:tracePt t="162555" x="8515350" y="2506663"/>
          <p14:tracePt t="162570" x="8515350" y="2524125"/>
          <p14:tracePt t="162780" x="8515350" y="2541588"/>
          <p14:tracePt t="162790" x="8515350" y="2549525"/>
          <p14:tracePt t="162806" x="8515350" y="2557463"/>
          <p14:tracePt t="162816" x="8515350" y="2566988"/>
          <p14:tracePt t="162832" x="8515350" y="2582863"/>
          <p14:tracePt t="162876" x="8515350" y="2592388"/>
          <p14:tracePt t="162973" x="8507413" y="2592388"/>
          <p14:tracePt t="163085" x="8497888" y="2600325"/>
          <p14:tracePt t="163096" x="8497888" y="2608263"/>
          <p14:tracePt t="163103" x="8439150" y="2625725"/>
          <p14:tracePt t="163110" x="8378825" y="2625725"/>
          <p14:tracePt t="163115" x="8259763" y="2651125"/>
          <p14:tracePt t="163124" x="8166100" y="2651125"/>
          <p14:tracePt t="163128" x="8107363" y="2660650"/>
          <p14:tracePt t="163140" x="7937500" y="2660650"/>
          <p14:tracePt t="163150" x="7818438" y="2660650"/>
          <p14:tracePt t="163156" x="7800975" y="2660650"/>
          <p14:tracePt t="163164" x="7793038" y="2660650"/>
          <p14:tracePt t="163765" x="7783513" y="2660650"/>
          <p14:tracePt t="163771" x="7793038" y="2660650"/>
          <p14:tracePt t="163776" x="7843838" y="2660650"/>
          <p14:tracePt t="163785" x="7937500" y="2686050"/>
          <p14:tracePt t="163791" x="7962900" y="2686050"/>
          <p14:tracePt t="163801" x="8047038" y="2701925"/>
          <p14:tracePt t="163811" x="8064500" y="2711450"/>
          <p14:tracePt t="163815" x="8081963" y="2711450"/>
          <p14:tracePt t="163861" x="8089900" y="2711450"/>
          <p14:tracePt t="163872" x="8089900" y="2719388"/>
          <p14:tracePt t="163885" x="8099425" y="2727325"/>
          <p14:tracePt t="163896" x="8107363" y="2736850"/>
          <p14:tracePt t="163910" x="8115300" y="2744788"/>
          <p14:tracePt t="163946" x="8124825" y="2752725"/>
          <p14:tracePt t="163952" x="8132763" y="2762250"/>
          <p14:tracePt t="163962" x="8150225" y="2787650"/>
          <p14:tracePt t="163975" x="8183563" y="2805113"/>
          <p14:tracePt t="163992" x="8191500" y="2805113"/>
          <p14:tracePt t="164036" x="8201025" y="2805113"/>
          <p14:tracePt t="164224" x="8208963" y="2813050"/>
          <p14:tracePt t="164238" x="8208963" y="2820988"/>
          <p14:tracePt t="164277" x="8208963" y="2830513"/>
          <p14:tracePt t="165697" x="8243888" y="2863850"/>
          <p14:tracePt t="165704" x="8285163" y="2881313"/>
          <p14:tracePt t="165714" x="8404225" y="2922588"/>
          <p14:tracePt t="165717" x="8439150" y="2940050"/>
          <p14:tracePt t="165726" x="8558213" y="2974975"/>
          <p14:tracePt t="165737" x="8659813" y="3025775"/>
          <p14:tracePt t="165747" x="8743950" y="3067050"/>
          <p14:tracePt t="165758" x="8847138" y="3101975"/>
          <p14:tracePt t="165764" x="8888413" y="3119438"/>
          <p14:tracePt t="165767" x="9058275" y="3203575"/>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F4EC8A5-EB48-43BE-852E-4B2E009EC9FB}"/>
              </a:ext>
            </a:extLst>
          </p:cNvPr>
          <p:cNvSpPr>
            <a:spLocks noGrp="1" noChangeArrowheads="1"/>
          </p:cNvSpPr>
          <p:nvPr>
            <p:ph type="title"/>
          </p:nvPr>
        </p:nvSpPr>
        <p:spPr/>
        <p:txBody>
          <a:bodyPr/>
          <a:lstStyle/>
          <a:p>
            <a:r>
              <a:rPr lang="en-US" altLang="en-US" sz="3200"/>
              <a:t>Summary: Vowels, /ae/ - /ar/</a:t>
            </a:r>
          </a:p>
        </p:txBody>
      </p:sp>
      <p:sp>
        <p:nvSpPr>
          <p:cNvPr id="53251" name="Slide Number Placeholder 3">
            <a:extLst>
              <a:ext uri="{FF2B5EF4-FFF2-40B4-BE49-F238E27FC236}">
                <a16:creationId xmlns:a16="http://schemas.microsoft.com/office/drawing/2014/main" id="{11D52C71-77D5-4CB8-ADF5-19506666FFA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961087-3A48-4385-AB10-F01E03D23A29}" type="slidenum">
              <a:rPr lang="en-US" altLang="en-US" sz="1400"/>
              <a:pPr>
                <a:spcBef>
                  <a:spcPct val="0"/>
                </a:spcBef>
                <a:buFontTx/>
                <a:buNone/>
              </a:pPr>
              <a:t>35</a:t>
            </a:fld>
            <a:endParaRPr lang="en-US" altLang="en-US" sz="1400"/>
          </a:p>
        </p:txBody>
      </p:sp>
      <p:pic>
        <p:nvPicPr>
          <p:cNvPr id="53252" name="Picture 6">
            <a:extLst>
              <a:ext uri="{FF2B5EF4-FFF2-40B4-BE49-F238E27FC236}">
                <a16:creationId xmlns:a16="http://schemas.microsoft.com/office/drawing/2014/main" id="{6271B94E-576F-4EF8-B6FB-EE207E5C2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425575"/>
            <a:ext cx="54768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1">
            <a:extLst>
              <a:ext uri="{FF2B5EF4-FFF2-40B4-BE49-F238E27FC236}">
                <a16:creationId xmlns:a16="http://schemas.microsoft.com/office/drawing/2014/main" id="{7B333840-CCAE-4929-BAC1-CAAB1E21D470}"/>
              </a:ext>
            </a:extLst>
          </p:cNvPr>
          <p:cNvSpPr txBox="1">
            <a:spLocks noChangeArrowheads="1"/>
          </p:cNvSpPr>
          <p:nvPr/>
        </p:nvSpPr>
        <p:spPr bwMode="auto">
          <a:xfrm>
            <a:off x="2133600" y="6253163"/>
            <a:ext cx="4705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t>https://en.wikipedia.org/wiki/International_Phonetic_Alphabet_chart_for_English_dialects</a:t>
            </a: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2000" advTm="245351"/>
    </mc:Choice>
    <mc:Fallback xmlns="">
      <p:transition spd="slow" advTm="245351"/>
    </mc:Fallback>
  </mc:AlternateContent>
  <p:extLst>
    <p:ext uri="{3A86A75C-4F4B-4683-9AE1-C65F6400EC91}">
      <p14:laserTraceLst xmlns:p14="http://schemas.microsoft.com/office/powerpoint/2010/main">
        <p14:tracePtLst>
          <p14:tracePt t="124283" x="1000125" y="365125"/>
          <p14:tracePt t="124292" x="2243138" y="900113"/>
          <p14:tracePt t="124307" x="3257550" y="1350963"/>
          <p14:tracePt t="124324" x="4129088" y="1671638"/>
          <p14:tracePt t="124340" x="4257675" y="1700213"/>
          <p14:tracePt t="124357" x="4265613" y="1708150"/>
          <p14:tracePt t="124432" x="4271963" y="1714500"/>
          <p14:tracePt t="124452" x="4279900" y="1722438"/>
          <p14:tracePt t="124464" x="4279900" y="1728788"/>
          <p14:tracePt t="124468" x="4279900" y="1736725"/>
          <p14:tracePt t="124477" x="4279900" y="1751013"/>
          <p14:tracePt t="124490" x="4279900" y="1765300"/>
          <p14:tracePt t="124507" x="4279900" y="1793875"/>
          <p14:tracePt t="124524" x="4265613" y="1808163"/>
          <p14:tracePt t="124540" x="4251325" y="1814513"/>
          <p14:tracePt t="124557" x="4237038" y="1822450"/>
          <p14:tracePt t="124574" x="4214813" y="1851025"/>
          <p14:tracePt t="124590" x="4200525" y="1857375"/>
          <p14:tracePt t="124607" x="4171950" y="1865313"/>
          <p14:tracePt t="124624" x="4122738" y="1879600"/>
          <p14:tracePt t="124641" x="4065588" y="1879600"/>
          <p14:tracePt t="124657" x="3986213" y="1879600"/>
          <p14:tracePt t="124674" x="3879850" y="1851025"/>
          <p14:tracePt t="124690" x="3708400" y="1808163"/>
          <p14:tracePt t="124707" x="3386138" y="1714500"/>
          <p14:tracePt t="124723" x="3165475" y="1651000"/>
          <p14:tracePt t="124740" x="3057525" y="1622425"/>
          <p14:tracePt t="124757" x="3036888" y="1622425"/>
          <p14:tracePt t="124790" x="3014663" y="1614488"/>
          <p14:tracePt t="124807" x="2894013" y="1557338"/>
          <p14:tracePt t="124824" x="2708275" y="1436688"/>
          <p14:tracePt t="124840" x="2479675" y="1285875"/>
          <p14:tracePt t="124857" x="2036763" y="1036638"/>
          <p14:tracePt t="124874" x="2022475" y="1022350"/>
          <p14:tracePt t="125317" x="2014538" y="1022350"/>
          <p14:tracePt t="125321" x="2008188" y="1022350"/>
          <p14:tracePt t="125394" x="2008188" y="1028700"/>
          <p14:tracePt t="125406" x="2008188" y="1036638"/>
          <p14:tracePt t="125432" x="2008188" y="1042988"/>
          <p14:tracePt t="125440" x="2008188" y="1050925"/>
          <p14:tracePt t="125457" x="2008188" y="1071563"/>
          <p14:tracePt t="125474" x="2008188" y="1085850"/>
          <p14:tracePt t="125490" x="2008188" y="1093788"/>
          <p14:tracePt t="125507" x="2008188" y="1108075"/>
          <p14:tracePt t="125523" x="2008188" y="1114425"/>
          <p14:tracePt t="125540" x="2008188" y="1122363"/>
          <p14:tracePt t="125557" x="2008188" y="1128713"/>
          <p14:tracePt t="125590" x="2008188" y="1157288"/>
          <p14:tracePt t="125624" x="2008188" y="1171575"/>
          <p14:tracePt t="125695" x="2014538" y="1179513"/>
          <p14:tracePt t="125705" x="2022475" y="1185863"/>
          <p14:tracePt t="142146" x="2071688" y="1265238"/>
          <p14:tracePt t="142173" x="2185988" y="1557338"/>
          <p14:tracePt t="142190" x="2185988" y="1585913"/>
          <p14:tracePt t="142206" x="2185988" y="1600200"/>
          <p14:tracePt t="142224" x="2185988" y="1643063"/>
          <p14:tracePt t="142238" x="2193925" y="1657350"/>
          <p14:tracePt t="142255" x="2193925" y="1671638"/>
          <p14:tracePt t="142288" x="2200275" y="1700213"/>
          <p14:tracePt t="142338" x="2200275" y="1708150"/>
          <p14:tracePt t="142355" x="2200275" y="1714500"/>
          <p14:tracePt t="142372" x="2200275" y="1722438"/>
          <p14:tracePt t="142388" x="2200275" y="1728788"/>
          <p14:tracePt t="142405" x="2200275" y="1743075"/>
          <p14:tracePt t="142422" x="2200275" y="1751013"/>
          <p14:tracePt t="142439" x="2200275" y="1779588"/>
          <p14:tracePt t="142455" x="2200275" y="1800225"/>
          <p14:tracePt t="142472" x="2200275" y="1814513"/>
          <p14:tracePt t="142489" x="2193925" y="1836738"/>
          <p14:tracePt t="142505" x="2193925" y="1843088"/>
          <p14:tracePt t="142571" x="2193925" y="1857375"/>
          <p14:tracePt t="142589" x="2193925" y="1865313"/>
          <p14:tracePt t="142600" x="2193925" y="1879600"/>
          <p14:tracePt t="142612" x="2193925" y="1900238"/>
          <p14:tracePt t="142639" x="2193925" y="1908175"/>
          <p14:tracePt t="142741" x="2193925" y="1922463"/>
          <p14:tracePt t="142755" x="2193925" y="1936750"/>
          <p14:tracePt t="142769" x="2193925" y="1943100"/>
          <p14:tracePt t="142780" x="2193925" y="1951038"/>
          <p14:tracePt t="142792" x="2193925" y="1957388"/>
          <p14:tracePt t="142805" x="2193925" y="1971675"/>
          <p14:tracePt t="142952" x="2193925" y="1979613"/>
          <p14:tracePt t="142972" x="2193925" y="1985963"/>
          <p14:tracePt t="143016" x="2193925" y="1993900"/>
          <p14:tracePt t="143290" x="2193925" y="2000250"/>
          <p14:tracePt t="143301" x="2185988" y="2000250"/>
          <p14:tracePt t="147492" x="2185988" y="1993900"/>
          <p14:tracePt t="147548" x="2185988" y="1985963"/>
          <p14:tracePt t="148668" x="2193925" y="1985963"/>
          <p14:tracePt t="148674" x="2193925" y="1979613"/>
          <p14:tracePt t="148687" x="2193925" y="1971675"/>
          <p14:tracePt t="148705" x="2208213" y="1965325"/>
          <p14:tracePt t="148721" x="2214563" y="1957388"/>
          <p14:tracePt t="148737" x="2214563" y="1951038"/>
          <p14:tracePt t="149656" x="2222500" y="1951038"/>
          <p14:tracePt t="149970" x="2222500" y="1936750"/>
          <p14:tracePt t="150066" x="2214563" y="1928813"/>
          <p14:tracePt t="150080" x="2214563" y="1922463"/>
          <p14:tracePt t="150087" x="2214563" y="1914525"/>
          <p14:tracePt t="150116" x="2214563" y="1900238"/>
          <p14:tracePt t="150610" x="2214563" y="1893888"/>
          <p14:tracePt t="152892" x="2222500" y="1893888"/>
          <p14:tracePt t="152920" x="2236788" y="1893888"/>
          <p14:tracePt t="152930" x="2251075" y="1893888"/>
          <p14:tracePt t="152947" x="2257425" y="1893888"/>
          <p14:tracePt t="152957" x="2265363" y="1893888"/>
          <p14:tracePt t="152970" x="2286000" y="1893888"/>
          <p14:tracePt t="152987" x="2314575" y="1893888"/>
          <p14:tracePt t="153003" x="2343150" y="1893888"/>
          <p14:tracePt t="153020" x="2393950" y="1893888"/>
          <p14:tracePt t="153037" x="2422525" y="1893888"/>
          <p14:tracePt t="153053" x="2451100" y="1893888"/>
          <p14:tracePt t="153662" x="2457450" y="1893888"/>
          <p14:tracePt t="153718" x="2457450" y="1900238"/>
          <p14:tracePt t="153799" x="2465388" y="1908175"/>
          <p14:tracePt t="153821" x="2471738" y="1914525"/>
          <p14:tracePt t="156447" x="2471738" y="1922463"/>
          <p14:tracePt t="156598" x="2471738" y="1928813"/>
          <p14:tracePt t="156608" x="2471738" y="1951038"/>
          <p14:tracePt t="156619" x="2471738" y="1965325"/>
          <p14:tracePt t="156624" x="2471738" y="1985963"/>
          <p14:tracePt t="156636" x="2471738" y="2022475"/>
          <p14:tracePt t="156653" x="2471738" y="2036763"/>
          <p14:tracePt t="157784" x="2479675" y="2036763"/>
          <p14:tracePt t="157813" x="2479675" y="2028825"/>
          <p14:tracePt t="157860" x="2486025" y="2028825"/>
          <p14:tracePt t="157871" x="2493963" y="2022475"/>
          <p14:tracePt t="157933" x="2500313" y="2014538"/>
          <p14:tracePt t="157967" x="2508250" y="2008188"/>
          <p14:tracePt t="157992" x="2508250" y="2000250"/>
          <p14:tracePt t="158000" x="2514600" y="1993900"/>
          <p14:tracePt t="158019" x="2522538" y="1993900"/>
          <p14:tracePt t="158037" x="2528888" y="1985963"/>
          <p14:tracePt t="158053" x="2536825" y="1979613"/>
          <p14:tracePt t="158069" x="2543175" y="1971675"/>
          <p14:tracePt t="158086" x="2551113" y="1957388"/>
          <p14:tracePt t="158103" x="2551113" y="1951038"/>
          <p14:tracePt t="158119" x="2551113" y="1943100"/>
          <p14:tracePt t="158136" x="2551113" y="1936750"/>
          <p14:tracePt t="158153" x="2551113" y="1900238"/>
          <p14:tracePt t="158169" x="2551113" y="1893888"/>
          <p14:tracePt t="158186" x="2551113" y="1851025"/>
          <p14:tracePt t="158203" x="2551113" y="1828800"/>
          <p14:tracePt t="158219" x="2551113" y="1822450"/>
          <p14:tracePt t="158237" x="2551113" y="1814513"/>
          <p14:tracePt t="158274" x="2551113" y="1808163"/>
          <p14:tracePt t="158291" x="2551113" y="1800225"/>
          <p14:tracePt t="158494" x="2551113" y="1808163"/>
          <p14:tracePt t="158513" x="2551113" y="1814513"/>
          <p14:tracePt t="158533" x="2528888" y="1843088"/>
          <p14:tracePt t="158553" x="2528888" y="1857375"/>
          <p14:tracePt t="158569" x="2514600" y="1908175"/>
          <p14:tracePt t="158586" x="2500313" y="1951038"/>
          <p14:tracePt t="158603" x="2493963" y="1979613"/>
          <p14:tracePt t="158744" x="2493963" y="1985963"/>
          <p14:tracePt t="158773" x="2486025" y="1993900"/>
          <p14:tracePt t="158789" x="2486025" y="1985963"/>
          <p14:tracePt t="158795" x="2486025" y="1971675"/>
          <p14:tracePt t="158820" x="2486025" y="1951038"/>
          <p14:tracePt t="158837" x="2486025" y="1943100"/>
          <p14:tracePt t="158854" x="2486025" y="1914525"/>
          <p14:tracePt t="158870" x="2486025" y="1885950"/>
          <p14:tracePt t="158886" x="2486025" y="1879600"/>
          <p14:tracePt t="158903" x="2486025" y="1871663"/>
          <p14:tracePt t="158919" x="2486025" y="1865313"/>
          <p14:tracePt t="159127" x="2486025" y="1871663"/>
          <p14:tracePt t="159141" x="2486025" y="1885950"/>
          <p14:tracePt t="159151" x="2486025" y="1893888"/>
          <p14:tracePt t="159158" x="2486025" y="1900238"/>
          <p14:tracePt t="159170" x="2486025" y="1922463"/>
          <p14:tracePt t="159186" x="2471738" y="1957388"/>
          <p14:tracePt t="159203" x="2471738" y="1985963"/>
          <p14:tracePt t="159219" x="2465388" y="1993900"/>
          <p14:tracePt t="159283" x="2465388" y="1985963"/>
          <p14:tracePt t="159304" x="2465388" y="1979613"/>
          <p14:tracePt t="159319" x="2465388" y="1971675"/>
          <p14:tracePt t="159336" x="2465388" y="1965325"/>
          <p14:tracePt t="159353" x="2465388" y="1951038"/>
          <p14:tracePt t="159403" x="2465388" y="1936750"/>
          <p14:tracePt t="159419" x="2465388" y="1928813"/>
          <p14:tracePt t="159436" x="2479675" y="1908175"/>
          <p14:tracePt t="159453" x="2486025" y="1885950"/>
          <p14:tracePt t="159470" x="2486025" y="1857375"/>
          <p14:tracePt t="159486" x="2493963" y="1843088"/>
          <p14:tracePt t="159611" x="2500313" y="1836738"/>
          <p14:tracePt t="159624" x="2522538" y="1822450"/>
          <p14:tracePt t="159637" x="2528888" y="1814513"/>
          <p14:tracePt t="159653" x="2536825" y="1808163"/>
          <p14:tracePt t="159670" x="2543175" y="1800225"/>
          <p14:tracePt t="159687" x="2543175" y="1793875"/>
          <p14:tracePt t="159851" x="2551113" y="1779588"/>
          <p14:tracePt t="159951" x="2551113" y="1785938"/>
          <p14:tracePt t="159991" x="2551113" y="1793875"/>
          <p14:tracePt t="160004" x="2551113" y="1800225"/>
          <p14:tracePt t="160023" x="2543175" y="1808163"/>
          <p14:tracePt t="160038" x="2536825" y="1814513"/>
          <p14:tracePt t="160086" x="2536825" y="1822450"/>
          <p14:tracePt t="160103" x="2528888" y="1836738"/>
          <p14:tracePt t="160119" x="2528888" y="1857375"/>
          <p14:tracePt t="160136" x="2528888" y="1865313"/>
          <p14:tracePt t="160153" x="2528888" y="1879600"/>
          <p14:tracePt t="160170" x="2522538" y="1908175"/>
          <p14:tracePt t="160203" x="2522538" y="1922463"/>
          <p14:tracePt t="160253" x="2522538" y="1936750"/>
          <p14:tracePt t="160562" x="2514600" y="1943100"/>
          <p14:tracePt t="161528" x="2514600" y="1951038"/>
          <p14:tracePt t="161541" x="2514600" y="1957388"/>
          <p14:tracePt t="161555" x="2514600" y="1965325"/>
          <p14:tracePt t="161570" x="2522538" y="1971675"/>
          <p14:tracePt t="161586" x="2522538" y="1979613"/>
          <p14:tracePt t="161604" x="2536825" y="1985963"/>
          <p14:tracePt t="161620" x="2571750" y="2036763"/>
          <p14:tracePt t="161636" x="2614613" y="2079625"/>
          <p14:tracePt t="161652" x="2671763" y="2108200"/>
          <p14:tracePt t="161669" x="2693988" y="2122488"/>
          <p14:tracePt t="161686" x="2714625" y="2136775"/>
          <p14:tracePt t="161759" x="2728913" y="2136775"/>
          <p14:tracePt t="161769" x="2751138" y="2136775"/>
          <p14:tracePt t="161788" x="2771775" y="2128838"/>
          <p14:tracePt t="161802" x="2822575" y="2128838"/>
          <p14:tracePt t="161820" x="2871788" y="2128838"/>
          <p14:tracePt t="161836" x="2894013" y="2128838"/>
          <p14:tracePt t="161921" x="2900363" y="2128838"/>
          <p14:tracePt t="161931" x="2908300" y="2128838"/>
          <p14:tracePt t="161948" x="2914650" y="2128838"/>
          <p14:tracePt t="161956" x="2922588" y="2122488"/>
          <p14:tracePt t="163607" x="2922588" y="2114550"/>
          <p14:tracePt t="163623" x="2922588" y="2108200"/>
          <p14:tracePt t="163632" x="2928938" y="2093913"/>
          <p14:tracePt t="163643" x="2936875" y="2085975"/>
          <p14:tracePt t="163653" x="2943225" y="2079625"/>
          <p14:tracePt t="163669" x="2957513" y="2065338"/>
          <p14:tracePt t="163686" x="2965450" y="2065338"/>
          <p14:tracePt t="163702" x="2971800" y="2051050"/>
          <p14:tracePt t="163763" x="2971800" y="2043113"/>
          <p14:tracePt t="163776" x="2971800" y="2036763"/>
          <p14:tracePt t="164120" x="2971800" y="2028825"/>
          <p14:tracePt t="164141" x="2965450" y="2028825"/>
          <p14:tracePt t="164152" x="2965450" y="2022475"/>
          <p14:tracePt t="164161" x="2957513" y="2022475"/>
          <p14:tracePt t="164170" x="2951163" y="2014538"/>
          <p14:tracePt t="164289" x="2943225" y="2014538"/>
          <p14:tracePt t="164312" x="2936875" y="2014538"/>
          <p14:tracePt t="164323" x="2928938" y="2008188"/>
          <p14:tracePt t="164334" x="2922588" y="2008188"/>
          <p14:tracePt t="164352" x="2914650" y="1993900"/>
          <p14:tracePt t="164369" x="2908300" y="1985963"/>
          <p14:tracePt t="164386" x="2857500" y="1957388"/>
          <p14:tracePt t="164402" x="2794000" y="1928813"/>
          <p14:tracePt t="164419" x="2794000" y="1922463"/>
          <p14:tracePt t="164452" x="2779713" y="1914525"/>
          <p14:tracePt t="164503" x="2771775" y="1900238"/>
          <p14:tracePt t="164520" x="2771775" y="1893888"/>
          <p14:tracePt t="164553" x="2771775" y="1885950"/>
          <p14:tracePt t="164570" x="2771775" y="1879600"/>
          <p14:tracePt t="164833" x="2779713" y="1879600"/>
          <p14:tracePt t="164839" x="2779713" y="1885950"/>
          <p14:tracePt t="164852" x="2786063" y="1893888"/>
          <p14:tracePt t="164869" x="2794000" y="1893888"/>
          <p14:tracePt t="164885" x="2808288" y="1908175"/>
          <p14:tracePt t="164903" x="2822575" y="1914525"/>
          <p14:tracePt t="164919" x="2900363" y="1936750"/>
          <p14:tracePt t="164936" x="3000375" y="1957388"/>
          <p14:tracePt t="164952" x="3165475" y="2000250"/>
          <p14:tracePt t="164969" x="3279775" y="2014538"/>
          <p14:tracePt t="164986" x="3322638" y="2022475"/>
          <p14:tracePt t="165002" x="3328988" y="2022475"/>
          <p14:tracePt t="165089" x="3336925" y="2022475"/>
          <p14:tracePt t="165095" x="3343275" y="2022475"/>
          <p14:tracePt t="165777" x="3343275" y="2028825"/>
          <p14:tracePt t="165796" x="3343275" y="2036763"/>
          <p14:tracePt t="165807" x="3336925" y="2043113"/>
          <p14:tracePt t="165836" x="3328988" y="2051050"/>
          <p14:tracePt t="165881" x="3322638" y="2057400"/>
          <p14:tracePt t="166135" x="3314700" y="2065338"/>
          <p14:tracePt t="166151" x="3314700" y="2071688"/>
          <p14:tracePt t="166337" x="3308350" y="2071688"/>
          <p14:tracePt t="166352" x="3300413" y="2079625"/>
          <p14:tracePt t="166392" x="3300413" y="2085975"/>
          <p14:tracePt t="166407" x="3294063" y="2085975"/>
          <p14:tracePt t="166526" x="3279775" y="2085975"/>
          <p14:tracePt t="166559" x="3271838" y="2085975"/>
          <p14:tracePt t="166569" x="3265488" y="2085975"/>
          <p14:tracePt t="166623" x="3251200" y="2085975"/>
          <p14:tracePt t="166634" x="3243263" y="2085975"/>
          <p14:tracePt t="166652" x="3208338" y="2085975"/>
          <p14:tracePt t="166668" x="3171825" y="2085975"/>
          <p14:tracePt t="166685" x="3128963" y="2071688"/>
          <p14:tracePt t="166702" x="3100388" y="2065338"/>
          <p14:tracePt t="166719" x="3094038" y="2065338"/>
          <p14:tracePt t="166735" x="3079750" y="2065338"/>
          <p14:tracePt t="166824" x="3065463" y="2065338"/>
          <p14:tracePt t="166845" x="3057525" y="2065338"/>
          <p14:tracePt t="166851" x="3051175" y="2065338"/>
          <p14:tracePt t="166868" x="3036888" y="2065338"/>
          <p14:tracePt t="166885" x="3014663" y="2065338"/>
          <p14:tracePt t="166902" x="3008313" y="2065338"/>
          <p14:tracePt t="166918" x="2994025" y="2065338"/>
          <p14:tracePt t="167033" x="2986088" y="2057400"/>
          <p14:tracePt t="167045" x="2986088" y="2051050"/>
          <p14:tracePt t="167057" x="2986088" y="2043113"/>
          <p14:tracePt t="167069" x="2986088" y="2008188"/>
          <p14:tracePt t="167086" x="3028950" y="1914525"/>
          <p14:tracePt t="167106" x="3051175" y="1865313"/>
          <p14:tracePt t="167118" x="3057525" y="1851025"/>
          <p14:tracePt t="167135" x="3094038" y="1785938"/>
          <p14:tracePt t="167152" x="3114675" y="1757363"/>
          <p14:tracePt t="167169" x="3143250" y="1736725"/>
          <p14:tracePt t="167186" x="3143250" y="1685925"/>
          <p14:tracePt t="167202" x="3151188" y="1665288"/>
          <p14:tracePt t="167219" x="3151188" y="1643063"/>
          <p14:tracePt t="167237" x="3151188" y="1636713"/>
          <p14:tracePt t="167269" x="3157538" y="1622425"/>
          <p14:tracePt t="167390" x="3157538" y="1628775"/>
          <p14:tracePt t="167405" x="3157538" y="1636713"/>
          <p14:tracePt t="167420" x="3157538" y="1708150"/>
          <p14:tracePt t="167437" x="3157538" y="1800225"/>
          <p14:tracePt t="167440" x="3157538" y="1836738"/>
          <p14:tracePt t="167452" x="3151188" y="1879600"/>
          <p14:tracePt t="167469" x="3136900" y="1908175"/>
          <p14:tracePt t="167486" x="3136900" y="1914525"/>
          <p14:tracePt t="167521" x="3136900" y="1922463"/>
          <p14:tracePt t="167538" x="3136900" y="1936750"/>
          <p14:tracePt t="167553" x="3128963" y="1951038"/>
          <p14:tracePt t="167569" x="3114675" y="1965325"/>
          <p14:tracePt t="167587" x="3086100" y="2014538"/>
          <p14:tracePt t="167605" x="3071813" y="2051050"/>
          <p14:tracePt t="167618" x="3065463" y="2051050"/>
          <p14:tracePt t="167715" x="3057525" y="2051050"/>
          <p14:tracePt t="167726" x="3051175" y="2057400"/>
          <p14:tracePt t="167743" x="3028950" y="2065338"/>
          <p14:tracePt t="167755" x="3008313" y="2079625"/>
          <p14:tracePt t="167786" x="2979738" y="2085975"/>
          <p14:tracePt t="167837" x="2971800" y="2085975"/>
          <p14:tracePt t="167852" x="2965450" y="2085975"/>
          <p14:tracePt t="167868" x="2908300" y="2128838"/>
          <p14:tracePt t="167885" x="2828925" y="2151063"/>
          <p14:tracePt t="167902" x="2757488" y="2193925"/>
          <p14:tracePt t="167918" x="2751138" y="2193925"/>
          <p14:tracePt t="168217" x="2765425" y="2193925"/>
          <p14:tracePt t="168228" x="2765425" y="2185988"/>
          <p14:tracePt t="168238" x="2779713" y="2185988"/>
          <p14:tracePt t="168253" x="2786063" y="2185988"/>
          <p14:tracePt t="168269" x="2794000" y="2185988"/>
          <p14:tracePt t="168435" x="2800350" y="2179638"/>
          <p14:tracePt t="168460" x="2808288" y="2171700"/>
          <p14:tracePt t="168472" x="2814638" y="2171700"/>
          <p14:tracePt t="168486" x="2822575" y="2157413"/>
          <p14:tracePt t="168502" x="2843213" y="2136775"/>
          <p14:tracePt t="168518" x="2851150" y="2128838"/>
          <p14:tracePt t="168552" x="2857500" y="2122488"/>
          <p14:tracePt t="168568" x="2865438" y="2122488"/>
          <p14:tracePt t="168585" x="2865438" y="2108200"/>
          <p14:tracePt t="168685" x="2871788" y="2108200"/>
          <p14:tracePt t="170401" x="2879725" y="2108200"/>
          <p14:tracePt t="170416" x="2894013" y="2108200"/>
          <p14:tracePt t="170427" x="2914650" y="2108200"/>
          <p14:tracePt t="170438" x="2928938" y="2108200"/>
          <p14:tracePt t="170452" x="2951163" y="2108200"/>
          <p14:tracePt t="170468" x="2957513" y="2108200"/>
          <p14:tracePt t="171485" x="2965450" y="2108200"/>
          <p14:tracePt t="171498" x="2971800" y="2108200"/>
          <p14:tracePt t="171509" x="2994025" y="2108200"/>
          <p14:tracePt t="171519" x="3008313" y="2108200"/>
          <p14:tracePt t="171535" x="3014663" y="2108200"/>
          <p14:tracePt t="171798" x="3014663" y="2114550"/>
          <p14:tracePt t="172121" x="3022600" y="2122488"/>
          <p14:tracePt t="172165" x="3028950" y="2122488"/>
          <p14:tracePt t="172181" x="3036888" y="2122488"/>
          <p14:tracePt t="172201" x="3043238" y="2122488"/>
          <p14:tracePt t="172317" x="3051175" y="2122488"/>
          <p14:tracePt t="172387" x="3057525" y="2108200"/>
          <p14:tracePt t="172404" x="3065463" y="2108200"/>
          <p14:tracePt t="172467" x="3065463" y="2100263"/>
          <p14:tracePt t="173006" x="3071813" y="2100263"/>
          <p14:tracePt t="173030" x="3079750" y="2100263"/>
          <p14:tracePt t="173045" x="3086100" y="2100263"/>
          <p14:tracePt t="173060" x="3094038" y="2100263"/>
          <p14:tracePt t="173085" x="3151188" y="2093913"/>
          <p14:tracePt t="173102" x="3157538" y="2093913"/>
          <p14:tracePt t="173151" x="3165475" y="2093913"/>
          <p14:tracePt t="173168" x="3171825" y="2093913"/>
          <p14:tracePt t="173189" x="3179763" y="2093913"/>
          <p14:tracePt t="173289" x="3194050" y="2093913"/>
          <p14:tracePt t="173299" x="3222625" y="2093913"/>
          <p14:tracePt t="173310" x="3243263" y="2108200"/>
          <p14:tracePt t="173325" x="3251200" y="2108200"/>
          <p14:tracePt t="173337" x="3251200" y="2114550"/>
          <p14:tracePt t="173351" x="3257550" y="2114550"/>
          <p14:tracePt t="173562" x="3257550" y="2122488"/>
          <p14:tracePt t="173603" x="3251200" y="2122488"/>
          <p14:tracePt t="173620" x="3243263" y="2122488"/>
          <p14:tracePt t="173634" x="3228975" y="2122488"/>
          <p14:tracePt t="173638" x="3222625" y="2122488"/>
          <p14:tracePt t="173651" x="3208338" y="2122488"/>
          <p14:tracePt t="173667" x="3186113" y="2128838"/>
          <p14:tracePt t="173684" x="3165475" y="2128838"/>
          <p14:tracePt t="173701" x="3094038" y="2128838"/>
          <p14:tracePt t="173717" x="3036888" y="2128838"/>
          <p14:tracePt t="173734" x="2979738" y="2128838"/>
          <p14:tracePt t="173751" x="2943225" y="2128838"/>
          <p14:tracePt t="173767" x="2936875" y="2128838"/>
          <p14:tracePt t="173921" x="2922588" y="2128838"/>
          <p14:tracePt t="174077" x="2965450" y="2128838"/>
          <p14:tracePt t="174083" x="2979738" y="2128838"/>
          <p14:tracePt t="174101" x="3036888" y="2128838"/>
          <p14:tracePt t="174117" x="3108325" y="2128838"/>
          <p14:tracePt t="174150" x="3114675" y="2128838"/>
          <p14:tracePt t="174209" x="3122613" y="2128838"/>
          <p14:tracePt t="174217" x="3128963" y="2128838"/>
          <p14:tracePt t="174234" x="3151188" y="2128838"/>
          <p14:tracePt t="174250" x="3194050" y="2128838"/>
          <p14:tracePt t="174267" x="3236913" y="2143125"/>
          <p14:tracePt t="174490" x="3228975" y="2143125"/>
          <p14:tracePt t="174500" x="3222625" y="2143125"/>
          <p14:tracePt t="174517" x="3214688" y="2143125"/>
          <p14:tracePt t="174534" x="3179763" y="2143125"/>
          <p14:tracePt t="174551" x="3079750" y="2157413"/>
          <p14:tracePt t="174567" x="2951163" y="2157413"/>
          <p14:tracePt t="174584" x="2908300" y="2157413"/>
          <p14:tracePt t="174601" x="2879725" y="2157413"/>
          <p14:tracePt t="174713" x="2871788" y="2157413"/>
          <p14:tracePt t="174721" x="2857500" y="2157413"/>
          <p14:tracePt t="174734" x="2836863" y="2143125"/>
          <p14:tracePt t="174750" x="2751138" y="2128838"/>
          <p14:tracePt t="174767" x="2722563" y="2122488"/>
          <p14:tracePt t="174770" x="2714625" y="2122488"/>
          <p14:tracePt t="174784" x="2708275" y="2114550"/>
          <p14:tracePt t="174954" x="2714625" y="2114550"/>
          <p14:tracePt t="174964" x="2728913" y="2114550"/>
          <p14:tracePt t="174980" x="2743200" y="2114550"/>
          <p14:tracePt t="175005" x="2751138" y="2114550"/>
          <p14:tracePt t="175016" x="2757488" y="2114550"/>
          <p14:tracePt t="175020" x="2765425" y="2114550"/>
          <p14:tracePt t="175034" x="2779713" y="2114550"/>
          <p14:tracePt t="175051" x="2836863" y="2114550"/>
          <p14:tracePt t="175067" x="2894013" y="2114550"/>
          <p14:tracePt t="175084" x="2951163" y="2114550"/>
          <p14:tracePt t="175100" x="2979738" y="2114550"/>
          <p14:tracePt t="175117" x="3000375" y="2114550"/>
          <p14:tracePt t="175134" x="3008313" y="2114550"/>
          <p14:tracePt t="175150" x="3014663" y="2114550"/>
          <p14:tracePt t="175167" x="3051175" y="2114550"/>
          <p14:tracePt t="175184" x="3057525" y="2114550"/>
          <p14:tracePt t="175217" x="3065463" y="2122488"/>
          <p14:tracePt t="175234" x="3079750" y="2122488"/>
          <p14:tracePt t="175250" x="3086100" y="2122488"/>
          <p14:tracePt t="175337" x="3094038" y="2122488"/>
          <p14:tracePt t="175448" x="3100388" y="2122488"/>
          <p14:tracePt t="175495" x="3108325" y="2122488"/>
          <p14:tracePt t="175514" x="3114675" y="2122488"/>
          <p14:tracePt t="176277" x="3122613" y="2122488"/>
          <p14:tracePt t="176303" x="3128963" y="2122488"/>
          <p14:tracePt t="176312" x="3136900" y="2122488"/>
          <p14:tracePt t="176472" x="3143250" y="2122488"/>
          <p14:tracePt t="177326" x="3151188" y="2122488"/>
          <p14:tracePt t="177562" x="3151188" y="2114550"/>
          <p14:tracePt t="177582" x="3151188" y="2108200"/>
          <p14:tracePt t="177623" x="3151188" y="2100263"/>
          <p14:tracePt t="179772" x="3151188" y="2093913"/>
          <p14:tracePt t="179783" x="3179763" y="2085975"/>
          <p14:tracePt t="179800" x="3236913" y="2071688"/>
          <p14:tracePt t="179817" x="3300413" y="2051050"/>
          <p14:tracePt t="179833" x="3365500" y="2051050"/>
          <p14:tracePt t="179850" x="3386138" y="2043113"/>
          <p14:tracePt t="179867" x="3414713" y="2028825"/>
          <p14:tracePt t="179883" x="3457575" y="2028825"/>
          <p14:tracePt t="179900" x="3522663" y="2008188"/>
          <p14:tracePt t="179916" x="3636963" y="2000250"/>
          <p14:tracePt t="179917" x="3657600" y="2000250"/>
          <p14:tracePt t="179933" x="3722688" y="1985963"/>
          <p14:tracePt t="179950" x="3779838" y="1985963"/>
          <p14:tracePt t="179966" x="3786188" y="1985963"/>
          <p14:tracePt t="179984" x="3814763" y="1979613"/>
          <p14:tracePt t="180000" x="3829050" y="1971675"/>
          <p14:tracePt t="180017" x="3865563" y="1957388"/>
          <p14:tracePt t="180033" x="3922713" y="1951038"/>
          <p14:tracePt t="180050" x="3986213" y="1943100"/>
          <p14:tracePt t="180066" x="4071938" y="1928813"/>
          <p14:tracePt t="180083" x="4114800" y="1922463"/>
          <p14:tracePt t="180100" x="4151313" y="1908175"/>
          <p14:tracePt t="180116" x="4165600" y="1908175"/>
          <p14:tracePt t="180133" x="4194175" y="1893888"/>
          <p14:tracePt t="180150" x="4208463" y="1893888"/>
          <p14:tracePt t="180166" x="4229100" y="1885950"/>
          <p14:tracePt t="180183" x="4251325" y="1879600"/>
          <p14:tracePt t="180200" x="4271963" y="1879600"/>
          <p14:tracePt t="180217" x="4322763" y="1879600"/>
          <p14:tracePt t="180233" x="4357688" y="1879600"/>
          <p14:tracePt t="180250" x="4379913" y="1879600"/>
          <p14:tracePt t="180283" x="4386263" y="1879600"/>
          <p14:tracePt t="180312" x="4394200" y="1879600"/>
          <p14:tracePt t="180325" x="4429125" y="1879600"/>
          <p14:tracePt t="180333" x="4443413" y="1879600"/>
          <p14:tracePt t="180350" x="4529138" y="1914525"/>
          <p14:tracePt t="180366" x="4579938" y="1928813"/>
          <p14:tracePt t="180383" x="4600575" y="1936750"/>
          <p14:tracePt t="180530" x="4608513" y="1936750"/>
          <p14:tracePt t="180606" x="4614863" y="1936750"/>
          <p14:tracePt t="180697" x="4622800" y="1928813"/>
          <p14:tracePt t="180702" x="4622800" y="1922463"/>
          <p14:tracePt t="180716" x="4629150" y="1900238"/>
          <p14:tracePt t="180733" x="4637088" y="1893888"/>
          <p14:tracePt t="180750" x="4643438" y="1879600"/>
          <p14:tracePt t="180766" x="4665663" y="1851025"/>
          <p14:tracePt t="180783" x="4694238" y="1843088"/>
          <p14:tracePt t="180800" x="4700588" y="1828800"/>
          <p14:tracePt t="180856" x="4708525" y="1822450"/>
          <p14:tracePt t="180866" x="4708525" y="1800225"/>
          <p14:tracePt t="180883" x="4708525" y="1765300"/>
          <p14:tracePt t="180900" x="4708525" y="1743075"/>
          <p14:tracePt t="180917" x="4714875" y="1708150"/>
          <p14:tracePt t="180933" x="4737100" y="1685925"/>
          <p14:tracePt t="180950" x="4737100" y="1671638"/>
          <p14:tracePt t="180966" x="4737100" y="1665288"/>
          <p14:tracePt t="180983" x="4743450" y="1657350"/>
          <p14:tracePt t="181016" x="4743450" y="1651000"/>
          <p14:tracePt t="181033" x="4743450" y="1628775"/>
          <p14:tracePt t="181050" x="4743450" y="1608138"/>
          <p14:tracePt t="181066" x="4743450" y="1600200"/>
          <p14:tracePt t="181083" x="4751388" y="1593850"/>
          <p14:tracePt t="181299" x="4751388" y="1600200"/>
          <p14:tracePt t="181308" x="4751388" y="1643063"/>
          <p14:tracePt t="181316" x="4751388" y="1665288"/>
          <p14:tracePt t="181333" x="4729163" y="1743075"/>
          <p14:tracePt t="181350" x="4729163" y="1771650"/>
          <p14:tracePt t="181366" x="4729163" y="1779588"/>
          <p14:tracePt t="181383" x="4722813" y="1785938"/>
          <p14:tracePt t="181416" x="4722813" y="1793875"/>
          <p14:tracePt t="181433" x="4714875" y="1814513"/>
          <p14:tracePt t="181450" x="4714875" y="1822450"/>
          <p14:tracePt t="181466" x="4714875" y="1836738"/>
          <p14:tracePt t="181483" x="4714875" y="1871663"/>
          <p14:tracePt t="181500" x="4694238" y="1943100"/>
          <p14:tracePt t="181516" x="4694238" y="1965325"/>
          <p14:tracePt t="181566" x="4694238" y="1979613"/>
          <p14:tracePt t="181583" x="4694238" y="1985963"/>
          <p14:tracePt t="181599" x="4694238" y="2000250"/>
          <p14:tracePt t="181616" x="4694238" y="2008188"/>
          <p14:tracePt t="181899" x="4708525" y="2008188"/>
          <p14:tracePt t="181916" x="4722813" y="2008188"/>
          <p14:tracePt t="181933" x="4751388" y="2000250"/>
          <p14:tracePt t="181950" x="4757738" y="2000250"/>
          <p14:tracePt t="182140" x="4757738" y="1993900"/>
          <p14:tracePt t="182332" x="4757738" y="1985963"/>
          <p14:tracePt t="182387" x="4757738" y="1979613"/>
          <p14:tracePt t="182402" x="4757738" y="1971675"/>
          <p14:tracePt t="182438" x="4757738" y="1965325"/>
          <p14:tracePt t="183149" x="4757738" y="1957388"/>
          <p14:tracePt t="183220" x="4757738" y="1965325"/>
          <p14:tracePt t="183230" x="4757738" y="1979613"/>
          <p14:tracePt t="183241" x="4757738" y="1985963"/>
          <p14:tracePt t="183259" x="4757738" y="1993900"/>
          <p14:tracePt t="183446" x="4757738" y="2000250"/>
          <p14:tracePt t="183610" x="4757738" y="2008188"/>
          <p14:tracePt t="183706" x="4757738" y="2014538"/>
          <p14:tracePt t="186183" x="4751388" y="2014538"/>
          <p14:tracePt t="186199" x="4743450" y="2014538"/>
          <p14:tracePt t="186219" x="4737100" y="2014538"/>
          <p14:tracePt t="186233" x="4722813" y="2014538"/>
          <p14:tracePt t="186250" x="4714875" y="2014538"/>
          <p14:tracePt t="186266" x="4694238" y="2014538"/>
          <p14:tracePt t="186317" x="4686300" y="2014538"/>
          <p14:tracePt t="186334" x="4672013" y="2014538"/>
          <p14:tracePt t="186349" x="4665663" y="2014538"/>
          <p14:tracePt t="186366" x="4657725" y="2014538"/>
          <p14:tracePt t="186383" x="4643438" y="2014538"/>
          <p14:tracePt t="186400" x="4622800" y="2014538"/>
          <p14:tracePt t="186416" x="4608513" y="2014538"/>
          <p14:tracePt t="186433" x="4586288" y="2014538"/>
          <p14:tracePt t="186466" x="4565650" y="2014538"/>
          <p14:tracePt t="186483" x="4551363" y="2014538"/>
          <p14:tracePt t="186533" x="4494213" y="2014538"/>
          <p14:tracePt t="186549" x="4414838" y="2014538"/>
          <p14:tracePt t="186566" x="4365625" y="2008188"/>
          <p14:tracePt t="186584" x="4300538" y="2008188"/>
          <p14:tracePt t="186600" x="4279900" y="1993900"/>
          <p14:tracePt t="186617" x="4265613" y="1993900"/>
          <p14:tracePt t="187468" x="4271963" y="1985963"/>
          <p14:tracePt t="187535" x="4279900" y="1985963"/>
          <p14:tracePt t="187558" x="4286250" y="1985963"/>
          <p14:tracePt t="187652" x="4294188" y="1985963"/>
          <p14:tracePt t="187665" x="4300538" y="1985963"/>
          <p14:tracePt t="187675" x="4308475" y="1985963"/>
          <p14:tracePt t="187727" x="4314825" y="1985963"/>
          <p14:tracePt t="187852" x="4322763" y="1985963"/>
          <p14:tracePt t="187861" x="4329113" y="1985963"/>
          <p14:tracePt t="187871" x="4337050" y="1985963"/>
          <p14:tracePt t="187884" x="4343400" y="1985963"/>
          <p14:tracePt t="190861" x="4357688" y="1979613"/>
          <p14:tracePt t="190870" x="4394200" y="1971675"/>
          <p14:tracePt t="190882" x="4408488" y="1971675"/>
          <p14:tracePt t="190899" x="4514850" y="1957388"/>
          <p14:tracePt t="190916" x="4586288" y="1943100"/>
          <p14:tracePt t="190932" x="4614863" y="1943100"/>
          <p14:tracePt t="190949" x="4629150" y="1943100"/>
          <p14:tracePt t="191008" x="4637088" y="1943100"/>
          <p14:tracePt t="191017" x="4651375" y="1943100"/>
          <p14:tracePt t="191032" x="4714875" y="1943100"/>
          <p14:tracePt t="191049" x="4794250" y="1943100"/>
          <p14:tracePt t="191065" x="4865688" y="1943100"/>
          <p14:tracePt t="191082" x="4922838" y="1943100"/>
          <p14:tracePt t="191099" x="5029200" y="1943100"/>
          <p14:tracePt t="191115" x="5100638" y="1943100"/>
          <p14:tracePt t="191118" x="5108575" y="1943100"/>
          <p14:tracePt t="191132" x="5151438" y="1943100"/>
          <p14:tracePt t="191149" x="5180013" y="1943100"/>
          <p14:tracePt t="191262" x="5186363" y="1943100"/>
          <p14:tracePt t="191277" x="5200650" y="1943100"/>
          <p14:tracePt t="191287" x="5214938" y="1943100"/>
          <p14:tracePt t="191299" x="5243513" y="1943100"/>
          <p14:tracePt t="191316" x="5272088" y="1943100"/>
          <p14:tracePt t="191384" x="5280025" y="1943100"/>
          <p14:tracePt t="191403" x="5286375" y="1943100"/>
          <p14:tracePt t="191414" x="5300663" y="1943100"/>
          <p14:tracePt t="191436" x="5314950" y="1943100"/>
          <p14:tracePt t="191465" x="5322888" y="1943100"/>
          <p14:tracePt t="191482" x="5343525" y="1936750"/>
          <p14:tracePt t="191499" x="5357813" y="1936750"/>
          <p14:tracePt t="191515" x="5372100" y="1936750"/>
          <p14:tracePt t="191532" x="5380038" y="1936750"/>
          <p14:tracePt t="191549" x="5386388" y="1936750"/>
          <p14:tracePt t="191582" x="5394325" y="1936750"/>
          <p14:tracePt t="191599" x="5429250" y="1936750"/>
          <p14:tracePt t="191616" x="5465763" y="1936750"/>
          <p14:tracePt t="191632" x="5494338" y="1936750"/>
          <p14:tracePt t="191649" x="5514975" y="1936750"/>
          <p14:tracePt t="191665" x="5557838" y="1936750"/>
          <p14:tracePt t="191682" x="5572125" y="1943100"/>
          <p14:tracePt t="191798" x="5586413" y="1943100"/>
          <p14:tracePt t="191815" x="5600700" y="1951038"/>
          <p14:tracePt t="191832" x="5637213" y="1951038"/>
          <p14:tracePt t="191848" x="5672138" y="1951038"/>
          <p14:tracePt t="191865" x="5729288" y="1951038"/>
          <p14:tracePt t="191882" x="5765800" y="1951038"/>
          <p14:tracePt t="191898" x="5786438" y="1951038"/>
          <p14:tracePt t="192000" x="5794375" y="1951038"/>
          <p14:tracePt t="192010" x="5808663" y="1951038"/>
          <p14:tracePt t="192020" x="5815013" y="1943100"/>
          <p14:tracePt t="192031" x="5829300" y="1943100"/>
          <p14:tracePt t="192048" x="5857875" y="1943100"/>
          <p14:tracePt t="192065" x="5886450" y="1936750"/>
          <p14:tracePt t="192082" x="5951538" y="1936750"/>
          <p14:tracePt t="192098" x="5972175" y="1936750"/>
          <p14:tracePt t="192116" x="6029325" y="1936750"/>
          <p14:tracePt t="192132" x="6108700" y="1936750"/>
          <p14:tracePt t="192148" x="6265863" y="1936750"/>
          <p14:tracePt t="192167" x="6400800" y="1943100"/>
          <p14:tracePt t="192182" x="6457950" y="1943100"/>
          <p14:tracePt t="192198" x="6494463" y="1943100"/>
          <p14:tracePt t="192215" x="6508750" y="1943100"/>
          <p14:tracePt t="192232" x="6523038" y="1943100"/>
          <p14:tracePt t="192265" x="6537325" y="1943100"/>
          <p14:tracePt t="192282" x="6586538" y="1943100"/>
          <p14:tracePt t="192298" x="6694488" y="1943100"/>
          <p14:tracePt t="192315" x="6780213" y="1943100"/>
          <p14:tracePt t="192333" x="6843713" y="1936750"/>
          <p14:tracePt t="192348" x="6886575" y="1936750"/>
          <p14:tracePt t="192515" x="6894513" y="1936750"/>
          <p14:tracePt t="192527" x="6894513" y="1943100"/>
          <p14:tracePt t="192533" x="6886575" y="1951038"/>
          <p14:tracePt t="192549" x="6865938" y="1971675"/>
          <p14:tracePt t="192565" x="6815138" y="2008188"/>
          <p14:tracePt t="192584" x="6723063" y="2043113"/>
          <p14:tracePt t="192600" x="6694488" y="2051050"/>
          <p14:tracePt t="192616" x="6665913" y="2051050"/>
          <p14:tracePt t="192633" x="6580188" y="2051050"/>
          <p14:tracePt t="192650" x="6508750" y="2036763"/>
          <p14:tracePt t="192666" x="6457950" y="2022475"/>
          <p14:tracePt t="192683" x="6429375" y="2022475"/>
          <p14:tracePt t="192699" x="6415088" y="2022475"/>
          <p14:tracePt t="192815" x="6408738" y="2022475"/>
          <p14:tracePt t="192825" x="6386513" y="2022475"/>
          <p14:tracePt t="192837" x="6337300" y="2022475"/>
          <p14:tracePt t="192849" x="6257925" y="2022475"/>
          <p14:tracePt t="192867" x="6151563" y="2022475"/>
          <p14:tracePt t="192883" x="6051550" y="2065338"/>
          <p14:tracePt t="192899" x="5980113" y="2085975"/>
          <p14:tracePt t="192915" x="5894388" y="2143125"/>
          <p14:tracePt t="192932" x="5815013" y="2200275"/>
          <p14:tracePt t="192949" x="5751513" y="2243138"/>
          <p14:tracePt t="192965" x="5722938" y="2271713"/>
          <p14:tracePt t="192982" x="5700713" y="2293938"/>
          <p14:tracePt t="192998" x="5686425" y="2322513"/>
          <p14:tracePt t="193015" x="5665788" y="2357438"/>
          <p14:tracePt t="193032" x="5657850" y="2365375"/>
          <p14:tracePt t="193048" x="5651500" y="2379663"/>
          <p14:tracePt t="193065" x="5643563" y="2393950"/>
          <p14:tracePt t="193099" x="5643563" y="2400300"/>
          <p14:tracePt t="193115" x="5637213" y="2400300"/>
          <p14:tracePt t="193165" x="5629275" y="2414588"/>
          <p14:tracePt t="193182" x="5614988" y="2422525"/>
          <p14:tracePt t="193198" x="5600700" y="2428875"/>
          <p14:tracePt t="193216" x="5537200" y="2428875"/>
          <p14:tracePt t="193232" x="5508625" y="2428875"/>
          <p14:tracePt t="193249" x="5451475" y="2436813"/>
          <p14:tracePt t="193265" x="5414963" y="2443163"/>
          <p14:tracePt t="193299" x="5400675" y="2443163"/>
          <p14:tracePt t="193316" x="5400675" y="2457450"/>
          <p14:tracePt t="193332" x="5386388" y="2457450"/>
          <p14:tracePt t="193349" x="5365750" y="2465388"/>
          <p14:tracePt t="193365" x="5343525" y="2479675"/>
          <p14:tracePt t="193382" x="5337175" y="2479675"/>
          <p14:tracePt t="193399" x="5308600" y="2486025"/>
          <p14:tracePt t="193415" x="5300663" y="2486025"/>
          <p14:tracePt t="193432" x="5265738" y="2486025"/>
          <p14:tracePt t="193448" x="5208588" y="2486025"/>
          <p14:tracePt t="193465" x="5180013" y="2486025"/>
          <p14:tracePt t="193483" x="5108575" y="2486025"/>
          <p14:tracePt t="193680" x="5100638" y="2486025"/>
          <p14:tracePt t="193700" x="5094288" y="2500313"/>
          <p14:tracePt t="193721" x="5094288" y="2508250"/>
          <p14:tracePt t="193732" x="5094288" y="2514600"/>
          <p14:tracePt t="193749" x="5080000" y="2536825"/>
          <p14:tracePt t="193913" x="5086350" y="2522538"/>
          <p14:tracePt t="193932" x="5100638" y="2486025"/>
          <p14:tracePt t="193949" x="5151438" y="2422525"/>
          <p14:tracePt t="193965" x="5172075" y="2408238"/>
          <p14:tracePt t="193982" x="5194300" y="2365375"/>
          <p14:tracePt t="193998" x="5200650" y="2336800"/>
          <p14:tracePt t="194015" x="5200650" y="2308225"/>
          <p14:tracePt t="194066" x="5208588" y="2293938"/>
          <p14:tracePt t="194085" x="5208588" y="2279650"/>
          <p14:tracePt t="194101" x="5214938" y="2271713"/>
          <p14:tracePt t="194115" x="5222875" y="2265363"/>
          <p14:tracePt t="194134" x="5222875" y="2251075"/>
          <p14:tracePt t="194251" x="5222875" y="2243138"/>
          <p14:tracePt t="194258" x="5222875" y="2228850"/>
          <p14:tracePt t="194265" x="5208588" y="2228850"/>
          <p14:tracePt t="194282" x="5165725" y="2193925"/>
          <p14:tracePt t="194298" x="5122863" y="2171700"/>
          <p14:tracePt t="194315" x="5108575" y="2165350"/>
          <p14:tracePt t="194365" x="5100638" y="2165350"/>
          <p14:tracePt t="194382" x="5086350" y="2157413"/>
          <p14:tracePt t="194398" x="4994275" y="2114550"/>
          <p14:tracePt t="194415" x="4865688" y="2071688"/>
          <p14:tracePt t="194431" x="4743450" y="2036763"/>
          <p14:tracePt t="194448" x="4543425" y="1985963"/>
          <p14:tracePt t="194465" x="4408488" y="1965325"/>
          <p14:tracePt t="194482" x="4314825" y="1957388"/>
          <p14:tracePt t="194499" x="4243388" y="1957388"/>
          <p14:tracePt t="194515" x="4186238" y="1957388"/>
          <p14:tracePt t="194532" x="4114800" y="1957388"/>
          <p14:tracePt t="194549" x="4029075" y="1951038"/>
          <p14:tracePt t="194565" x="3922713" y="1914525"/>
          <p14:tracePt t="194582" x="3736975" y="1885950"/>
          <p14:tracePt t="194598" x="3694113" y="1879600"/>
          <p14:tracePt t="194615" x="3671888" y="1879600"/>
          <p14:tracePt t="194767" x="3665538" y="1879600"/>
          <p14:tracePt t="194779" x="3651250" y="1879600"/>
          <p14:tracePt t="194950" x="3665538" y="1879600"/>
          <p14:tracePt t="194960" x="3671888" y="1879600"/>
          <p14:tracePt t="194970" x="3686175" y="1879600"/>
          <p14:tracePt t="194982" x="3708400" y="1879600"/>
          <p14:tracePt t="194998" x="3743325" y="1879600"/>
          <p14:tracePt t="195016" x="3771900" y="1871663"/>
          <p14:tracePt t="195032" x="3800475" y="1857375"/>
          <p14:tracePt t="195048" x="3865563" y="1843088"/>
          <p14:tracePt t="195065" x="3951288" y="1836738"/>
          <p14:tracePt t="195083" x="4086225" y="1814513"/>
          <p14:tracePt t="195098" x="4137025" y="1814513"/>
          <p14:tracePt t="195115" x="4165600" y="1814513"/>
          <p14:tracePt t="195132" x="4194175" y="1808163"/>
          <p14:tracePt t="195148" x="4222750" y="1800225"/>
          <p14:tracePt t="195165" x="4251325" y="1793875"/>
          <p14:tracePt t="195181" x="4294188" y="1793875"/>
          <p14:tracePt t="195198" x="4365625" y="1793875"/>
          <p14:tracePt t="195215" x="4500563" y="1793875"/>
          <p14:tracePt t="195232" x="4637088" y="1793875"/>
          <p14:tracePt t="195248" x="4772025" y="1793875"/>
          <p14:tracePt t="195265" x="4879975" y="1808163"/>
          <p14:tracePt t="195282" x="4929188" y="1808163"/>
          <p14:tracePt t="195298" x="5022850" y="1828800"/>
          <p14:tracePt t="195315" x="5100638" y="1828800"/>
          <p14:tracePt t="195332" x="5180013" y="1836738"/>
          <p14:tracePt t="195349" x="5257800" y="1843088"/>
          <p14:tracePt t="195366" x="5394325" y="1843088"/>
          <p14:tracePt t="195386" x="5451475" y="1843088"/>
          <p14:tracePt t="195400" x="5514975" y="1843088"/>
          <p14:tracePt t="195416" x="5543550" y="1843088"/>
          <p14:tracePt t="195433" x="5600700" y="1843088"/>
          <p14:tracePt t="195449" x="5651500" y="1843088"/>
          <p14:tracePt t="195466" x="5737225" y="1843088"/>
          <p14:tracePt t="195482" x="5872163" y="1836738"/>
          <p14:tracePt t="195498" x="5951538" y="1836738"/>
          <p14:tracePt t="195514" x="6208713" y="1836738"/>
          <p14:tracePt t="195531" x="6343650" y="1836738"/>
          <p14:tracePt t="195548" x="6380163" y="1836738"/>
          <p14:tracePt t="195564" x="6386513" y="1836738"/>
          <p14:tracePt t="195737" x="6394450" y="1836738"/>
          <p14:tracePt t="195744" x="6400800" y="1836738"/>
          <p14:tracePt t="195752" x="6408738" y="1836738"/>
          <p14:tracePt t="195765" x="6415088" y="1843088"/>
          <p14:tracePt t="195782" x="6437313" y="1865313"/>
          <p14:tracePt t="195889" x="6437313" y="1871663"/>
          <p14:tracePt t="195918" x="6437313" y="1885950"/>
          <p14:tracePt t="195941" x="6437313" y="1893888"/>
          <p14:tracePt t="195951" x="6437313" y="1900238"/>
          <p14:tracePt t="195965" x="6437313" y="1908175"/>
          <p14:tracePt t="195982" x="6437313" y="1914525"/>
          <p14:tracePt t="196095" x="6437313" y="1922463"/>
          <p14:tracePt t="196109" x="6429375" y="1928813"/>
          <p14:tracePt t="196124" x="6429375" y="1951038"/>
          <p14:tracePt t="196135" x="6423025" y="1971675"/>
          <p14:tracePt t="196149" x="6408738" y="2014538"/>
          <p14:tracePt t="196166" x="6394450" y="2051050"/>
          <p14:tracePt t="196182" x="6386513" y="2093913"/>
          <p14:tracePt t="196199" x="6380163" y="2100263"/>
          <p14:tracePt t="196696" x="6380163" y="2085975"/>
          <p14:tracePt t="196717" x="6380163" y="2079625"/>
          <p14:tracePt t="196759" x="6380163" y="2071688"/>
          <p14:tracePt t="196770" x="6380163" y="2065338"/>
          <p14:tracePt t="196782" x="6386513" y="2065338"/>
          <p14:tracePt t="196798" x="6400800" y="2051050"/>
          <p14:tracePt t="197265" x="6400800" y="2043113"/>
          <p14:tracePt t="197296" x="6408738" y="2036763"/>
          <p14:tracePt t="197502" x="6408738" y="2028825"/>
          <p14:tracePt t="197515" x="6415088" y="2022475"/>
          <p14:tracePt t="197526" x="6423025" y="2022475"/>
          <p14:tracePt t="197540" x="6429375" y="2008188"/>
          <p14:tracePt t="197550" x="6437313" y="2000250"/>
          <p14:tracePt t="197565" x="6443663" y="2000250"/>
          <p14:tracePt t="197582" x="6443663" y="1993900"/>
          <p14:tracePt t="197598" x="6451600" y="1993900"/>
          <p14:tracePt t="197711" x="6451600" y="1985963"/>
          <p14:tracePt t="198828" x="6457950" y="1985963"/>
          <p14:tracePt t="198852" x="6465888" y="2000250"/>
          <p14:tracePt t="198934" x="6472238" y="2008188"/>
          <p14:tracePt t="202288" x="6472238" y="2014538"/>
          <p14:tracePt t="202309" x="6480175" y="2022475"/>
          <p14:tracePt t="202323" x="6480175" y="2028825"/>
          <p14:tracePt t="202328" x="6480175" y="2036763"/>
          <p14:tracePt t="202355" x="6480175" y="2043113"/>
          <p14:tracePt t="202409" x="6480175" y="2051050"/>
          <p14:tracePt t="202418" x="6480175" y="2057400"/>
          <p14:tracePt t="202430" x="6480175" y="2065338"/>
          <p14:tracePt t="202447" x="6480175" y="2079625"/>
          <p14:tracePt t="202464" x="6486525" y="2093913"/>
          <p14:tracePt t="202480" x="6486525" y="2100263"/>
          <p14:tracePt t="202497" x="6486525" y="2114550"/>
          <p14:tracePt t="202514" x="6494463" y="2128838"/>
          <p14:tracePt t="202530" x="6500813" y="2143125"/>
          <p14:tracePt t="202547" x="6500813" y="2151063"/>
          <p14:tracePt t="202564" x="6508750" y="2171700"/>
          <p14:tracePt t="202580" x="6508750" y="2179638"/>
          <p14:tracePt t="202597" x="6508750" y="2193925"/>
          <p14:tracePt t="202616" x="6515100" y="2222500"/>
          <p14:tracePt t="202630" x="6515100" y="2251075"/>
          <p14:tracePt t="202647" x="6523038" y="2286000"/>
          <p14:tracePt t="202664" x="6529388" y="2336800"/>
          <p14:tracePt t="202680" x="6529388" y="2365375"/>
          <p14:tracePt t="202697" x="6543675" y="2428875"/>
          <p14:tracePt t="202714" x="6551613" y="2486025"/>
          <p14:tracePt t="202730" x="6572250" y="2551113"/>
          <p14:tracePt t="202747" x="6586538" y="2608263"/>
          <p14:tracePt t="202764" x="6586538" y="2643188"/>
          <p14:tracePt t="202780" x="6594475" y="2686050"/>
          <p14:tracePt t="202797" x="6623050" y="2751138"/>
          <p14:tracePt t="202813" x="6729413" y="3000375"/>
          <p14:tracePt t="202831" x="6751638" y="3079750"/>
          <p14:tracePt t="202847" x="6772275" y="3114675"/>
          <p14:tracePt t="202863" x="6780213" y="3136900"/>
          <p14:tracePt t="202881" x="6780213" y="3143250"/>
          <p14:tracePt t="202897" x="6780213" y="3157538"/>
          <p14:tracePt t="202913" x="6780213" y="3179763"/>
          <p14:tracePt t="202930" x="6780213" y="3222625"/>
          <p14:tracePt t="202947" x="6780213" y="3308350"/>
          <p14:tracePt t="202964" x="6780213" y="3386138"/>
          <p14:tracePt t="202980" x="6765925" y="3443288"/>
          <p14:tracePt t="202997" x="6757988" y="3514725"/>
          <p14:tracePt t="203014" x="6751638" y="3543300"/>
          <p14:tracePt t="203030" x="6743700" y="3571875"/>
          <p14:tracePt t="203047" x="6743700" y="3608388"/>
          <p14:tracePt t="203063" x="6700838" y="3708400"/>
          <p14:tracePt t="203080" x="6680200" y="3765550"/>
          <p14:tracePt t="203097" x="6657975" y="3829050"/>
          <p14:tracePt t="203102" x="6657975" y="3836988"/>
          <p14:tracePt t="203113" x="6651625" y="3865563"/>
          <p14:tracePt t="203130" x="6643688" y="3900488"/>
          <p14:tracePt t="203147" x="6643688" y="3951288"/>
          <p14:tracePt t="203164" x="6643688" y="4051300"/>
          <p14:tracePt t="203180" x="6637338" y="4129088"/>
          <p14:tracePt t="203197" x="6623050" y="4251325"/>
          <p14:tracePt t="203214" x="6623050" y="4337050"/>
          <p14:tracePt t="203230" x="6623050" y="4429125"/>
          <p14:tracePt t="203247" x="6615113" y="4537075"/>
          <p14:tracePt t="203248" x="6615113" y="4551363"/>
          <p14:tracePt t="203263" x="6615113" y="4629150"/>
          <p14:tracePt t="203280" x="6615113" y="4714875"/>
          <p14:tracePt t="203297" x="6629400" y="4786313"/>
          <p14:tracePt t="203299" x="6657975" y="4894263"/>
          <p14:tracePt t="203313" x="6680200" y="4979988"/>
          <p14:tracePt t="203330" x="6700838" y="5022850"/>
          <p14:tracePt t="203347" x="6708775" y="5051425"/>
          <p14:tracePt t="203364" x="6708775" y="5080000"/>
          <p14:tracePt t="203380" x="6708775" y="5086350"/>
          <p14:tracePt t="203397" x="6708775" y="5094288"/>
          <p14:tracePt t="203413" x="6708775" y="5108575"/>
          <p14:tracePt t="203430" x="6715125" y="5122863"/>
          <p14:tracePt t="203447" x="6715125" y="5143500"/>
          <p14:tracePt t="203463" x="6715125" y="5165725"/>
          <p14:tracePt t="203480" x="6715125" y="5180013"/>
          <p14:tracePt t="203904" x="6715125" y="5186363"/>
          <p14:tracePt t="203950" x="6715125" y="5200650"/>
          <p14:tracePt t="203960" x="6715125" y="5208588"/>
          <p14:tracePt t="203966" x="6715125" y="5214938"/>
          <p14:tracePt t="203980" x="6700838" y="5251450"/>
          <p14:tracePt t="203997" x="6680200" y="5294313"/>
          <p14:tracePt t="204013" x="6672263" y="5329238"/>
          <p14:tracePt t="204030" x="6665913" y="5343525"/>
          <p14:tracePt t="204047" x="6657975" y="5351463"/>
          <p14:tracePt t="204097" x="6651625" y="5365750"/>
          <p14:tracePt t="204113" x="6651625" y="5372100"/>
          <p14:tracePt t="204130" x="6651625" y="5380038"/>
          <p14:tracePt t="204147" x="6643688" y="5386388"/>
          <p14:tracePt t="204308" x="6637338" y="5386388"/>
          <p14:tracePt t="204338" x="6629400" y="5386388"/>
          <p14:tracePt t="204378" x="6615113" y="5372100"/>
          <p14:tracePt t="204397" x="6608763" y="5357813"/>
          <p14:tracePt t="204413" x="6594475" y="5337175"/>
          <p14:tracePt t="204430" x="6572250" y="5294313"/>
          <p14:tracePt t="204447" x="6557963" y="5272088"/>
          <p14:tracePt t="204463" x="6557963" y="5265738"/>
          <p14:tracePt t="204480" x="6543675" y="5251450"/>
          <p14:tracePt t="204497" x="6537325" y="5251450"/>
          <p14:tracePt t="204513" x="6523038" y="5214938"/>
          <p14:tracePt t="204530" x="6515100" y="5208588"/>
          <p14:tracePt t="204547" x="6515100" y="5194300"/>
          <p14:tracePt t="204563" x="6515100" y="5165725"/>
          <p14:tracePt t="204580" x="6500813" y="5143500"/>
          <p14:tracePt t="204597" x="6494463" y="5094288"/>
          <p14:tracePt t="204614" x="6472238" y="5043488"/>
          <p14:tracePt t="204630" x="6465888" y="5008563"/>
          <p14:tracePt t="204663" x="6457950" y="4979988"/>
          <p14:tracePt t="204680" x="6443663" y="4943475"/>
          <p14:tracePt t="204696" x="6437313" y="4922838"/>
          <p14:tracePt t="204713" x="6437313" y="4879975"/>
          <p14:tracePt t="204730" x="6437313" y="4865688"/>
          <p14:tracePt t="204908" x="6437313" y="4857750"/>
          <p14:tracePt t="204922" x="6437313" y="4851400"/>
          <p14:tracePt t="204933" x="6437313" y="4843463"/>
          <p14:tracePt t="204947" x="6437313" y="4829175"/>
          <p14:tracePt t="204963" x="6429375" y="4800600"/>
          <p14:tracePt t="204980" x="6415088" y="4743450"/>
          <p14:tracePt t="204997" x="6415088" y="4700588"/>
          <p14:tracePt t="205013" x="6415088" y="4679950"/>
          <p14:tracePt t="205030" x="6408738" y="4679950"/>
          <p14:tracePt t="205047" x="6408738" y="4672013"/>
          <p14:tracePt t="205063" x="6408738" y="4651375"/>
          <p14:tracePt t="205080" x="6408738" y="4622800"/>
          <p14:tracePt t="205097" x="6408738" y="4614863"/>
          <p14:tracePt t="205114" x="6408738" y="4608513"/>
          <p14:tracePt t="205194" x="6400800" y="4586288"/>
          <p14:tracePt t="205213" x="6400800" y="4572000"/>
          <p14:tracePt t="205230" x="6400800" y="4557713"/>
          <p14:tracePt t="205280" x="6400800" y="4551363"/>
          <p14:tracePt t="205297" x="6400800" y="4529138"/>
          <p14:tracePt t="205313" x="6400800" y="4514850"/>
          <p14:tracePt t="205330" x="6386513" y="4494213"/>
          <p14:tracePt t="205347" x="6386513" y="4486275"/>
          <p14:tracePt t="205427" x="6351588" y="4479925"/>
          <p14:tracePt t="205438" x="6300788" y="4479925"/>
          <p14:tracePt t="205446" x="6294438" y="4471988"/>
          <p14:tracePt t="205463" x="6223000" y="4451350"/>
          <p14:tracePt t="205480" x="6172200" y="4443413"/>
          <p14:tracePt t="205496" x="6157913" y="4443413"/>
          <p14:tracePt t="205603" x="6143625" y="4443413"/>
          <p14:tracePt t="205616" x="6129338" y="4443413"/>
          <p14:tracePt t="205618" x="6115050" y="4443413"/>
          <p14:tracePt t="205631" x="6051550" y="4437063"/>
          <p14:tracePt t="205647" x="6000750" y="4437063"/>
          <p14:tracePt t="205663" x="5894388" y="4437063"/>
          <p14:tracePt t="205680" x="5722938" y="4414838"/>
          <p14:tracePt t="205696" x="5594350" y="4414838"/>
          <p14:tracePt t="205713" x="5508625" y="4400550"/>
          <p14:tracePt t="205730" x="5465763" y="4394200"/>
          <p14:tracePt t="205746" x="5437188" y="4394200"/>
          <p14:tracePt t="205763" x="5414963" y="4394200"/>
          <p14:tracePt t="205813" x="5408613" y="4394200"/>
          <p14:tracePt t="205830" x="5322888" y="4394200"/>
          <p14:tracePt t="205846" x="5265738" y="4394200"/>
          <p14:tracePt t="205863" x="5186363" y="4394200"/>
          <p14:tracePt t="205880" x="5086350" y="4394200"/>
          <p14:tracePt t="205897" x="5022850" y="4394200"/>
          <p14:tracePt t="205913" x="4943475" y="4394200"/>
          <p14:tracePt t="205930" x="4914900" y="4394200"/>
          <p14:tracePt t="205947" x="4886325" y="4394200"/>
          <p14:tracePt t="205963" x="4879975" y="4394200"/>
          <p14:tracePt t="206068" x="4865688" y="4394200"/>
          <p14:tracePt t="206072" x="4857750" y="4394200"/>
          <p14:tracePt t="206087" x="4851400" y="4400550"/>
          <p14:tracePt t="206101" x="4837113" y="4408488"/>
          <p14:tracePt t="206113" x="4829175" y="4414838"/>
          <p14:tracePt t="206130" x="4814888" y="4414838"/>
          <p14:tracePt t="206146" x="4794250" y="4422775"/>
          <p14:tracePt t="206163" x="4772025" y="4429125"/>
          <p14:tracePt t="206180" x="4737100" y="4437063"/>
          <p14:tracePt t="206196" x="4665663" y="4443413"/>
          <p14:tracePt t="206213" x="4600575" y="4443413"/>
          <p14:tracePt t="206230" x="4465638" y="4443413"/>
          <p14:tracePt t="206246" x="4243388" y="4437063"/>
          <p14:tracePt t="206263" x="4071938" y="4429125"/>
          <p14:tracePt t="206280" x="3951288" y="4429125"/>
          <p14:tracePt t="206296" x="3829050" y="4429125"/>
          <p14:tracePt t="206313" x="3643313" y="4429125"/>
          <p14:tracePt t="206330" x="3365500" y="4414838"/>
          <p14:tracePt t="206346" x="3157538" y="4379913"/>
          <p14:tracePt t="206363" x="2951163" y="4329113"/>
          <p14:tracePt t="206380" x="2822575" y="4286250"/>
          <p14:tracePt t="206397" x="2508250" y="4251325"/>
          <p14:tracePt t="206413" x="2422525" y="4251325"/>
          <p14:tracePt t="206431" x="2322513" y="4251325"/>
          <p14:tracePt t="206446" x="2179638" y="4251325"/>
          <p14:tracePt t="206463" x="2079625" y="4251325"/>
          <p14:tracePt t="206480" x="1979613" y="4251325"/>
          <p14:tracePt t="206496" x="1922463" y="4251325"/>
          <p14:tracePt t="206513" x="1879600" y="4243388"/>
          <p14:tracePt t="206530" x="1865313" y="4243388"/>
          <p14:tracePt t="206546" x="1857375" y="4243388"/>
          <p14:tracePt t="206861" x="1865313" y="4243388"/>
          <p14:tracePt t="206986" x="1871663" y="4243388"/>
          <p14:tracePt t="206991" x="1879600" y="4243388"/>
          <p14:tracePt t="207009" x="1885950" y="4243388"/>
          <p14:tracePt t="207026" x="1893888" y="4243388"/>
          <p14:tracePt t="207042" x="1914525" y="4243388"/>
          <p14:tracePt t="207052" x="1922463" y="4243388"/>
          <p14:tracePt t="207063" x="1928813" y="4243388"/>
          <p14:tracePt t="207096" x="1936750" y="4243388"/>
          <p14:tracePt t="207113" x="1957388" y="4243388"/>
          <p14:tracePt t="207130" x="1971675" y="4243388"/>
          <p14:tracePt t="207146" x="2000250" y="4257675"/>
          <p14:tracePt t="207163" x="2022475" y="4271963"/>
          <p14:tracePt t="207180" x="2028825" y="4271963"/>
          <p14:tracePt t="207441" x="2028825" y="4279900"/>
          <p14:tracePt t="207450" x="2036763" y="4279900"/>
          <p14:tracePt t="207579" x="2036763" y="4286250"/>
          <p14:tracePt t="207586" x="2036763" y="4300538"/>
          <p14:tracePt t="207600" x="2036763" y="4308475"/>
          <p14:tracePt t="207613" x="2036763" y="4314825"/>
          <p14:tracePt t="207630" x="2036763" y="4322763"/>
          <p14:tracePt t="207646" x="2036763" y="4329113"/>
          <p14:tracePt t="207899" x="2043113" y="4337050"/>
          <p14:tracePt t="207904" x="2051050" y="4343400"/>
          <p14:tracePt t="208013" x="2057400" y="4343400"/>
          <p14:tracePt t="208024" x="2071688" y="4343400"/>
          <p14:tracePt t="208034" x="2071688" y="4351338"/>
          <p14:tracePt t="208046" x="2079625" y="4351338"/>
          <p14:tracePt t="208063" x="2079625" y="4357688"/>
          <p14:tracePt t="209266" x="2071688" y="4357688"/>
          <p14:tracePt t="211282" x="2093913" y="4357688"/>
          <p14:tracePt t="211298" x="2108200" y="4357688"/>
          <p14:tracePt t="211312" x="2136775" y="4357688"/>
          <p14:tracePt t="211329" x="2171700" y="4357688"/>
          <p14:tracePt t="211346" x="2179638" y="4357688"/>
          <p14:tracePt t="211379" x="2185988" y="4357688"/>
          <p14:tracePt t="211412" x="2222500" y="4386263"/>
          <p14:tracePt t="211429" x="2265363" y="4408488"/>
          <p14:tracePt t="211446" x="2508250" y="4508500"/>
          <p14:tracePt t="211463" x="2557463" y="4522788"/>
          <p14:tracePt t="211479" x="2628900" y="4529138"/>
          <p14:tracePt t="211496" x="2679700" y="4529138"/>
          <p14:tracePt t="211513" x="2722563" y="4529138"/>
          <p14:tracePt t="211581" x="2728913" y="4529138"/>
          <p14:tracePt t="211596" x="2736850" y="4529138"/>
          <p14:tracePt t="211612" x="2743200" y="4529138"/>
          <p14:tracePt t="211629" x="2757488" y="4514850"/>
          <p14:tracePt t="211646" x="2771775" y="4500563"/>
          <p14:tracePt t="211662" x="2814638" y="4486275"/>
          <p14:tracePt t="211679" x="2814638" y="4479925"/>
          <p14:tracePt t="211696" x="2836863" y="4471988"/>
          <p14:tracePt t="211712" x="2843213" y="4465638"/>
          <p14:tracePt t="211729" x="2857500" y="4457700"/>
          <p14:tracePt t="211746" x="2871788" y="4451350"/>
          <p14:tracePt t="211763" x="2886075" y="4443413"/>
          <p14:tracePt t="211779" x="2900363" y="4437063"/>
          <p14:tracePt t="211796" x="2914650" y="4429125"/>
          <p14:tracePt t="211813" x="2928938" y="4422775"/>
          <p14:tracePt t="211829" x="2928938" y="4414838"/>
          <p14:tracePt t="211996" x="2936875" y="4408488"/>
          <p14:tracePt t="212006" x="2943225" y="4400550"/>
          <p14:tracePt t="212027" x="2957513" y="4400550"/>
          <p14:tracePt t="212052" x="2957513" y="4394200"/>
          <p14:tracePt t="212090" x="2965450" y="4386263"/>
          <p14:tracePt t="212365" x="2971800" y="4379913"/>
          <p14:tracePt t="212480" x="2979738" y="4379913"/>
          <p14:tracePt t="212495" x="2979738" y="4371975"/>
          <p14:tracePt t="212501" x="2979738" y="4365625"/>
          <p14:tracePt t="212529" x="2986088" y="4357688"/>
          <p14:tracePt t="212545" x="3000375" y="4357688"/>
          <p14:tracePt t="212562" x="3008313" y="4351338"/>
          <p14:tracePt t="212596" x="3014663" y="4351338"/>
          <p14:tracePt t="212612" x="3022600" y="4351338"/>
          <p14:tracePt t="212712" x="3028950" y="4351338"/>
          <p14:tracePt t="212724" x="3036888" y="4351338"/>
          <p14:tracePt t="212752" x="3043238" y="4351338"/>
          <p14:tracePt t="212758" x="3051175" y="4351338"/>
          <p14:tracePt t="212768" x="3065463" y="4351338"/>
          <p14:tracePt t="212779" x="3079750" y="4351338"/>
          <p14:tracePt t="212796" x="3100388" y="4351338"/>
          <p14:tracePt t="212868" x="3108325" y="4351338"/>
          <p14:tracePt t="212879" x="3122613" y="4343400"/>
          <p14:tracePt t="212896" x="3136900" y="4343400"/>
          <p14:tracePt t="212912" x="3157538" y="4337050"/>
          <p14:tracePt t="212929" x="3165475" y="4337050"/>
          <p14:tracePt t="212946" x="3179763" y="4329113"/>
          <p14:tracePt t="213136" x="3171825" y="4329113"/>
          <p14:tracePt t="213146" x="3165475" y="4329113"/>
          <p14:tracePt t="213152" x="3157538" y="4329113"/>
          <p14:tracePt t="213162" x="3151188" y="4329113"/>
          <p14:tracePt t="213179" x="3136900" y="4329113"/>
          <p14:tracePt t="213234" x="3128963" y="4329113"/>
          <p14:tracePt t="213252" x="3114675" y="4329113"/>
          <p14:tracePt t="213262" x="3108325" y="4329113"/>
          <p14:tracePt t="213279" x="3100388" y="4329113"/>
          <p14:tracePt t="213296" x="3094038" y="4329113"/>
          <p14:tracePt t="213312" x="3071813" y="4322763"/>
          <p14:tracePt t="213484" x="3057525" y="4322763"/>
          <p14:tracePt t="213494" x="3051175" y="4322763"/>
          <p14:tracePt t="213512" x="3043238" y="4322763"/>
          <p14:tracePt t="213677" x="3051175" y="4322763"/>
          <p14:tracePt t="213695" x="3065463" y="4322763"/>
          <p14:tracePt t="213712" x="3094038" y="4322763"/>
          <p14:tracePt t="213729" x="3108325" y="4322763"/>
          <p14:tracePt t="213745" x="3122613" y="4322763"/>
          <p14:tracePt t="213762" x="3128963" y="4314825"/>
          <p14:tracePt t="213779" x="3136900" y="4314825"/>
          <p14:tracePt t="213887" x="3143250" y="4314825"/>
          <p14:tracePt t="213902" x="3151188" y="4314825"/>
          <p14:tracePt t="213928" x="3157538" y="4308475"/>
          <p14:tracePt t="214024" x="3165475" y="4308475"/>
          <p14:tracePt t="214304" x="3157538" y="4308475"/>
          <p14:tracePt t="214312" x="3143250" y="4308475"/>
          <p14:tracePt t="214316" x="3136900" y="4308475"/>
          <p14:tracePt t="214335" x="3128963" y="4308475"/>
          <p14:tracePt t="214382" x="3122613" y="4308475"/>
          <p14:tracePt t="214395" x="3114675" y="4308475"/>
          <p14:tracePt t="214413" x="3108325" y="4308475"/>
          <p14:tracePt t="214446" x="3100388" y="4308475"/>
          <p14:tracePt t="214462" x="3079750" y="4308475"/>
          <p14:tracePt t="214479" x="3071813" y="4308475"/>
          <p14:tracePt t="214600" x="3065463" y="4308475"/>
          <p14:tracePt t="214624" x="3057525" y="4308475"/>
          <p14:tracePt t="214637" x="3051175" y="4308475"/>
          <p14:tracePt t="214651" x="3036888" y="4308475"/>
          <p14:tracePt t="214654" x="3028950" y="4308475"/>
          <p14:tracePt t="214704" x="3022600" y="4308475"/>
          <p14:tracePt t="215073" x="3036888" y="4308475"/>
          <p14:tracePt t="215082" x="3043238" y="4308475"/>
          <p14:tracePt t="215099" x="3051175" y="4308475"/>
          <p14:tracePt t="215204" x="3057525" y="4308475"/>
          <p14:tracePt t="215219" x="3071813" y="4308475"/>
          <p14:tracePt t="215260" x="3079750" y="4308475"/>
          <p14:tracePt t="217686" x="3071813" y="4308475"/>
          <p14:tracePt t="217805" x="3065463" y="4308475"/>
          <p14:tracePt t="217862" x="3057525" y="4308475"/>
          <p14:tracePt t="217872" x="3051175" y="4308475"/>
          <p14:tracePt t="217888" x="3043238" y="4308475"/>
          <p14:tracePt t="217931" x="3036888" y="4308475"/>
          <p14:tracePt t="217938" x="3028950" y="4308475"/>
          <p14:tracePt t="217948" x="3022600" y="4308475"/>
          <p14:tracePt t="217961" x="3014663" y="4308475"/>
          <p14:tracePt t="217978" x="3000375" y="4308475"/>
          <p14:tracePt t="217995" x="2994025" y="4308475"/>
          <p14:tracePt t="218012" x="2965450" y="4308475"/>
          <p14:tracePt t="218028" x="2951163" y="4308475"/>
          <p14:tracePt t="218045" x="2943225" y="4308475"/>
          <p14:tracePt t="218061" x="2936875" y="4308475"/>
          <p14:tracePt t="218124" x="2928938" y="4308475"/>
          <p14:tracePt t="218129" x="2922588" y="4308475"/>
          <p14:tracePt t="218145" x="2914650" y="4308475"/>
          <p14:tracePt t="218161" x="2879725" y="4308475"/>
          <p14:tracePt t="218178" x="2865438" y="4308475"/>
          <p14:tracePt t="218195" x="2828925" y="4300538"/>
          <p14:tracePt t="218212" x="2794000" y="4300538"/>
          <p14:tracePt t="218230" x="2771775" y="4300538"/>
          <p14:tracePt t="218245" x="2765425" y="4300538"/>
          <p14:tracePt t="218261" x="2736850" y="4300538"/>
          <p14:tracePt t="218278" x="2714625" y="4300538"/>
          <p14:tracePt t="218295" x="2693988" y="4300538"/>
          <p14:tracePt t="218312" x="2665413" y="4300538"/>
          <p14:tracePt t="218328" x="2657475" y="4300538"/>
          <p14:tracePt t="218345" x="2628900" y="4300538"/>
          <p14:tracePt t="218361" x="2593975" y="4300538"/>
          <p14:tracePt t="218378" x="2565400" y="4300538"/>
          <p14:tracePt t="218395" x="2536825" y="4300538"/>
          <p14:tracePt t="218411" x="2514600" y="4300538"/>
          <p14:tracePt t="218428" x="2508250" y="4300538"/>
          <p14:tracePt t="218445" x="2493963" y="4300538"/>
          <p14:tracePt t="218461" x="2471738" y="4300538"/>
          <p14:tracePt t="218511" x="2465388" y="4300538"/>
          <p14:tracePt t="218528" x="2457450" y="4300538"/>
          <p14:tracePt t="218562" x="2451100" y="4300538"/>
          <p14:tracePt t="218578" x="2443163" y="4300538"/>
          <p14:tracePt t="218595" x="2414588" y="4300538"/>
          <p14:tracePt t="221125" x="2422525" y="4300538"/>
          <p14:tracePt t="221196" x="2428875" y="4300538"/>
          <p14:tracePt t="221206" x="2436813" y="4300538"/>
          <p14:tracePt t="221213" x="2443163" y="4300538"/>
          <p14:tracePt t="221228" x="2451100" y="4300538"/>
          <p14:tracePt t="221246" x="2479675" y="4294188"/>
          <p14:tracePt t="221278" x="2493963" y="4286250"/>
          <p14:tracePt t="221294" x="2508250" y="4279900"/>
          <p14:tracePt t="221311" x="2522538" y="4279900"/>
          <p14:tracePt t="221328" x="2571750" y="4271963"/>
          <p14:tracePt t="221345" x="2614613" y="4271963"/>
          <p14:tracePt t="221361" x="2671763" y="4265613"/>
          <p14:tracePt t="221378" x="2693988" y="4265613"/>
          <p14:tracePt t="221394" x="2708275" y="4265613"/>
          <p14:tracePt t="221444" x="2714625" y="4265613"/>
          <p14:tracePt t="221461" x="2728913" y="4265613"/>
          <p14:tracePt t="221481" x="2765425" y="4265613"/>
          <p14:tracePt t="221494" x="2822575" y="4265613"/>
          <p14:tracePt t="221511" x="2879725" y="4265613"/>
          <p14:tracePt t="221528" x="2943225" y="4265613"/>
          <p14:tracePt t="221545" x="3051175" y="4265613"/>
          <p14:tracePt t="221561" x="3108325" y="4271963"/>
          <p14:tracePt t="221578" x="3136900" y="4271963"/>
          <p14:tracePt t="221594" x="3143250" y="4271963"/>
          <p14:tracePt t="221644" x="3157538" y="4271963"/>
          <p14:tracePt t="221661" x="3179763" y="4271963"/>
          <p14:tracePt t="221679" x="3222625" y="4286250"/>
          <p14:tracePt t="221694" x="3251200" y="4286250"/>
          <p14:tracePt t="221711" x="3322638" y="4294188"/>
          <p14:tracePt t="221728" x="3357563" y="4294188"/>
          <p14:tracePt t="221744" x="3371850" y="4294188"/>
          <p14:tracePt t="221762" x="3408363" y="4300538"/>
          <p14:tracePt t="221778" x="3443288" y="4300538"/>
          <p14:tracePt t="221794" x="3522663" y="4308475"/>
          <p14:tracePt t="221811" x="3586163" y="4314825"/>
          <p14:tracePt t="221828" x="3694113" y="4322763"/>
          <p14:tracePt t="221844" x="3765550" y="4322763"/>
          <p14:tracePt t="221861" x="3836988" y="4322763"/>
          <p14:tracePt t="221878" x="3871913" y="4322763"/>
          <p14:tracePt t="221896" x="3900488" y="4322763"/>
          <p14:tracePt t="221911" x="3943350" y="4322763"/>
          <p14:tracePt t="221928" x="3957638" y="4322763"/>
          <p14:tracePt t="221944" x="3965575" y="4322763"/>
          <p14:tracePt t="221961" x="3971925" y="4322763"/>
          <p14:tracePt t="221978" x="4014788" y="4322763"/>
          <p14:tracePt t="221994" x="4051300" y="4322763"/>
          <p14:tracePt t="222011" x="4071938" y="4322763"/>
          <p14:tracePt t="222028" x="4094163" y="4322763"/>
          <p14:tracePt t="222044" x="4143375" y="4322763"/>
          <p14:tracePt t="222061" x="4200525" y="4322763"/>
          <p14:tracePt t="222078" x="4257675" y="4322763"/>
          <p14:tracePt t="222094" x="4294188" y="4322763"/>
          <p14:tracePt t="222111" x="4351338" y="4322763"/>
          <p14:tracePt t="222128" x="4394200" y="4322763"/>
          <p14:tracePt t="222144" x="4414838" y="4322763"/>
          <p14:tracePt t="222161" x="4422775" y="4322763"/>
          <p14:tracePt t="222178" x="4429125" y="4322763"/>
          <p14:tracePt t="222180" x="4437063" y="4322763"/>
          <p14:tracePt t="222194" x="4443413" y="4322763"/>
          <p14:tracePt t="222211" x="4508500" y="4322763"/>
          <p14:tracePt t="222228" x="4537075" y="4322763"/>
          <p14:tracePt t="222245" x="4586288" y="4314825"/>
          <p14:tracePt t="222262" x="4622800" y="4314825"/>
          <p14:tracePt t="222278" x="4643438" y="4308475"/>
          <p14:tracePt t="222311" x="4657725" y="4308475"/>
          <p14:tracePt t="222329" x="4665663" y="4308475"/>
          <p14:tracePt t="222378" x="4672013" y="4308475"/>
          <p14:tracePt t="222394" x="4679950" y="4294188"/>
          <p14:tracePt t="222411" x="4700588" y="4294188"/>
          <p14:tracePt t="222558" x="4714875" y="4294188"/>
          <p14:tracePt t="222578" x="4729163" y="4294188"/>
          <p14:tracePt t="222594" x="4751388" y="4294188"/>
          <p14:tracePt t="222611" x="4757738" y="4294188"/>
          <p14:tracePt t="222628" x="4765675" y="4294188"/>
          <p14:tracePt t="223153" x="4772025" y="4294188"/>
          <p14:tracePt t="223158" x="4779963" y="4294188"/>
          <p14:tracePt t="223174" x="4786313" y="4294188"/>
          <p14:tracePt t="223180" x="4794250" y="4294188"/>
          <p14:tracePt t="223224" x="4808538" y="4294188"/>
          <p14:tracePt t="223251" x="4814888" y="4294188"/>
          <p14:tracePt t="223254" x="4822825" y="4294188"/>
          <p14:tracePt t="223264" x="4829175" y="4294188"/>
          <p14:tracePt t="223278" x="4843463" y="4294188"/>
          <p14:tracePt t="223294" x="4879975" y="4294188"/>
          <p14:tracePt t="223311" x="4922838" y="4294188"/>
          <p14:tracePt t="223361" x="4929188" y="4294188"/>
          <p14:tracePt t="223437" x="4943475" y="4294188"/>
          <p14:tracePt t="223451" x="4951413" y="4294188"/>
          <p14:tracePt t="223562" x="4957763" y="4294188"/>
          <p14:tracePt t="223568" x="4965700" y="4294188"/>
          <p14:tracePt t="223622" x="4972050" y="4294188"/>
          <p14:tracePt t="223675" x="4979988" y="4294188"/>
          <p14:tracePt t="223694" x="4986338" y="4294188"/>
          <p14:tracePt t="223711" x="4994275" y="4294188"/>
          <p14:tracePt t="223810" x="5000625" y="4294188"/>
          <p14:tracePt t="223820" x="5014913" y="4294188"/>
          <p14:tracePt t="223827" x="5029200" y="4294188"/>
          <p14:tracePt t="223844" x="5037138" y="4294188"/>
          <p14:tracePt t="223861" x="5057775" y="4294188"/>
          <p14:tracePt t="223877" x="5065713" y="4294188"/>
          <p14:tracePt t="223894" x="5072063" y="4294188"/>
          <p14:tracePt t="224365" x="5080000" y="4294188"/>
          <p14:tracePt t="224465" x="5072063" y="4294188"/>
          <p14:tracePt t="224527" x="5065713" y="4294188"/>
          <p14:tracePt t="224536" x="5065713" y="4300538"/>
          <p14:tracePt t="224544" x="5057775" y="4300538"/>
          <p14:tracePt t="224561" x="5051425" y="4300538"/>
          <p14:tracePt t="224577" x="5029200" y="4308475"/>
          <p14:tracePt t="224594" x="5014913" y="4314825"/>
          <p14:tracePt t="224656" x="5008563" y="4329113"/>
          <p14:tracePt t="224663" x="5000625" y="4329113"/>
          <p14:tracePt t="224708" x="4994275" y="4329113"/>
          <p14:tracePt t="224762" x="4986338" y="4329113"/>
          <p14:tracePt t="224773" x="4979988" y="4329113"/>
          <p14:tracePt t="224780" x="4972050" y="4337050"/>
          <p14:tracePt t="224794" x="4965700" y="4337050"/>
          <p14:tracePt t="224811" x="4943475" y="4343400"/>
          <p14:tracePt t="224874" x="4937125" y="4343400"/>
          <p14:tracePt t="224889" x="4937125" y="4351338"/>
          <p14:tracePt t="224899" x="4929188" y="4351338"/>
          <p14:tracePt t="224911" x="4922838" y="4351338"/>
          <p14:tracePt t="224927" x="4900613" y="4351338"/>
          <p14:tracePt t="224944" x="4879975" y="4351338"/>
          <p14:tracePt t="224961" x="4865688" y="4351338"/>
          <p14:tracePt t="224977" x="4857750" y="4351338"/>
          <p14:tracePt t="224994" x="4829175" y="4351338"/>
          <p14:tracePt t="225011" x="4822825" y="4351338"/>
          <p14:tracePt t="225044" x="4814888" y="4351338"/>
          <p14:tracePt t="225072" x="4800600" y="4351338"/>
          <p14:tracePt t="225093" x="4794250" y="4351338"/>
          <p14:tracePt t="225111" x="4786313" y="4351338"/>
          <p14:tracePt t="225127" x="4779963" y="4351338"/>
          <p14:tracePt t="225144" x="4772025" y="4351338"/>
          <p14:tracePt t="225161" x="4757738" y="4343400"/>
          <p14:tracePt t="225178" x="4751388" y="4343400"/>
          <p14:tracePt t="225194" x="4737100" y="4343400"/>
          <p14:tracePt t="225211" x="4729163" y="4343400"/>
          <p14:tracePt t="225228" x="4729163" y="4337050"/>
          <p14:tracePt t="225244" x="4722813" y="4337050"/>
          <p14:tracePt t="225285" x="4708525" y="4337050"/>
          <p14:tracePt t="225303" x="4694238" y="4337050"/>
          <p14:tracePt t="225314" x="4686300" y="4337050"/>
          <p14:tracePt t="225339" x="4679950" y="4337050"/>
          <p14:tracePt t="225361" x="4665663" y="4337050"/>
          <p14:tracePt t="225371" x="4657725" y="4337050"/>
          <p14:tracePt t="225382" x="4651375" y="4337050"/>
          <p14:tracePt t="225394" x="4643438" y="4337050"/>
          <p14:tracePt t="225427" x="4637088" y="4337050"/>
          <p14:tracePt t="225444" x="4622800" y="4337050"/>
          <p14:tracePt t="225461" x="4614863" y="4337050"/>
          <p14:tracePt t="225556" x="4608513" y="4337050"/>
          <p14:tracePt t="225579" x="4600575" y="4337050"/>
          <p14:tracePt t="225585" x="4594225" y="4337050"/>
          <p14:tracePt t="225594" x="4586288" y="4337050"/>
          <p14:tracePt t="225748" x="4579938" y="4337050"/>
          <p14:tracePt t="225762" x="4565650" y="4337050"/>
          <p14:tracePt t="225780" x="4551363" y="4337050"/>
          <p14:tracePt t="225794" x="4529138" y="4337050"/>
          <p14:tracePt t="225811" x="4522788" y="4337050"/>
          <p14:tracePt t="225827" x="4514850" y="4337050"/>
          <p14:tracePt t="225844" x="4500563" y="4337050"/>
          <p14:tracePt t="225894" x="4494213" y="4337050"/>
          <p14:tracePt t="225928" x="4486275" y="4337050"/>
          <p14:tracePt t="225941" x="4479925" y="4337050"/>
          <p14:tracePt t="225953" x="4471988" y="4337050"/>
          <p14:tracePt t="225964" x="4465638" y="4337050"/>
          <p14:tracePt t="225977" x="4457700" y="4337050"/>
          <p14:tracePt t="226010" x="4451350" y="4337050"/>
          <p14:tracePt t="226498" x="4443413" y="4337050"/>
          <p14:tracePt t="226534" x="4451350" y="4329113"/>
          <p14:tracePt t="226544" x="4457700" y="4329113"/>
          <p14:tracePt t="226560" x="4465638" y="4322763"/>
          <p14:tracePt t="226577" x="4471988" y="4322763"/>
          <p14:tracePt t="226594" x="4486275" y="4322763"/>
          <p14:tracePt t="226610" x="4494213" y="4314825"/>
          <p14:tracePt t="226661" x="4514850" y="4314825"/>
          <p14:tracePt t="226677" x="4522788" y="4314825"/>
          <p14:tracePt t="226694" x="4557713" y="4308475"/>
          <p14:tracePt t="226710" x="4594225" y="4308475"/>
          <p14:tracePt t="226727" x="4600575" y="4308475"/>
          <p14:tracePt t="226744" x="4608513" y="4308475"/>
          <p14:tracePt t="226918" x="4614863" y="4308475"/>
          <p14:tracePt t="226938" x="4622800" y="4308475"/>
          <p14:tracePt t="226948" x="4629150" y="4308475"/>
          <p14:tracePt t="226979" x="4637088" y="4308475"/>
          <p14:tracePt t="227105" x="4643438" y="4308475"/>
          <p14:tracePt t="227840" x="4651375" y="4308475"/>
          <p14:tracePt t="228178" x="4657725" y="4308475"/>
          <p14:tracePt t="228366" x="4665663" y="4308475"/>
          <p14:tracePt t="228376" x="4665663" y="4314825"/>
          <p14:tracePt t="228381" x="4672013" y="4329113"/>
          <p14:tracePt t="228462" x="4679950" y="4329113"/>
          <p14:tracePt t="228471" x="4686300" y="4329113"/>
          <p14:tracePt t="228678" x="4694238" y="4337050"/>
          <p14:tracePt t="228688" x="4700588" y="4337050"/>
          <p14:tracePt t="233349" x="4700588" y="4343400"/>
          <p14:tracePt t="234084" x="4708525" y="4343400"/>
          <p14:tracePt t="234094" x="4722813" y="4343400"/>
          <p14:tracePt t="234100" x="4729163" y="4343400"/>
          <p14:tracePt t="234111" x="4743450" y="4343400"/>
          <p14:tracePt t="234126" x="4772025" y="4343400"/>
          <p14:tracePt t="234143" x="4786313" y="4343400"/>
          <p14:tracePt t="234159" x="4800600" y="4343400"/>
          <p14:tracePt t="234176" x="4808538" y="4343400"/>
          <p14:tracePt t="234226" x="4822825" y="4329113"/>
          <p14:tracePt t="234243" x="4843463" y="4322763"/>
          <p14:tracePt t="234276" x="4857750" y="4322763"/>
          <p14:tracePt t="234336" x="4872038" y="4322763"/>
          <p14:tracePt t="234343" x="4879975" y="4322763"/>
          <p14:tracePt t="234359" x="4914900" y="4322763"/>
          <p14:tracePt t="234376" x="4994275" y="4322763"/>
          <p14:tracePt t="234393" x="5100638" y="4322763"/>
          <p14:tracePt t="234409" x="5172075" y="4329113"/>
          <p14:tracePt t="234428" x="5208588" y="4329113"/>
          <p14:tracePt t="234443" x="5229225" y="4329113"/>
          <p14:tracePt t="234459" x="5237163" y="4329113"/>
          <p14:tracePt t="234510" x="5257800" y="4329113"/>
          <p14:tracePt t="234526" x="5300663" y="4314825"/>
          <p14:tracePt t="234543" x="5322888" y="4314825"/>
          <p14:tracePt t="234559" x="5343525" y="4314825"/>
          <p14:tracePt t="234576" x="5394325" y="4314825"/>
          <p14:tracePt t="234593" x="5437188" y="4314825"/>
          <p14:tracePt t="234609" x="5480050" y="4314825"/>
          <p14:tracePt t="234626" x="5486400" y="4314825"/>
          <p14:tracePt t="234643" x="5494338" y="4314825"/>
          <p14:tracePt t="234659" x="5522913" y="4308475"/>
          <p14:tracePt t="234676" x="5537200" y="4300538"/>
          <p14:tracePt t="234693" x="5580063" y="4286250"/>
          <p14:tracePt t="234709" x="5637213" y="4286250"/>
          <p14:tracePt t="234726" x="5729288" y="4286250"/>
          <p14:tracePt t="234743" x="5772150" y="4286250"/>
          <p14:tracePt t="234759" x="5786438" y="4286250"/>
          <p14:tracePt t="235054" x="5780088" y="4286250"/>
          <p14:tracePt t="235064" x="5772150" y="4286250"/>
          <p14:tracePt t="235079" x="5765800" y="4286250"/>
          <p14:tracePt t="235094" x="5757863" y="4286250"/>
          <p14:tracePt t="235109" x="5751513" y="4286250"/>
          <p14:tracePt t="235126" x="5743575" y="4286250"/>
          <p14:tracePt t="235143" x="5737225" y="4286250"/>
          <p14:tracePt t="235159" x="5694363" y="4294188"/>
          <p14:tracePt t="235176" x="5672138" y="4294188"/>
          <p14:tracePt t="235193" x="5651500" y="4294188"/>
          <p14:tracePt t="235209" x="5629275" y="4294188"/>
          <p14:tracePt t="235226" x="5608638" y="4294188"/>
          <p14:tracePt t="235243" x="5586413" y="4300538"/>
          <p14:tracePt t="235259" x="5580063" y="4300538"/>
          <p14:tracePt t="235276" x="5572125" y="4308475"/>
          <p14:tracePt t="235293" x="5565775" y="4308475"/>
          <p14:tracePt t="235309" x="5557838" y="4308475"/>
          <p14:tracePt t="235326" x="5537200" y="4308475"/>
          <p14:tracePt t="235343" x="5529263" y="4308475"/>
          <p14:tracePt t="235359" x="5522913" y="4308475"/>
          <p14:tracePt t="235376" x="5500688" y="4308475"/>
          <p14:tracePt t="235393" x="5486400" y="4308475"/>
          <p14:tracePt t="235409" x="5472113" y="4308475"/>
          <p14:tracePt t="235875" x="5486400" y="4308475"/>
          <p14:tracePt t="235886" x="5508625" y="4308475"/>
          <p14:tracePt t="235893" x="5514975" y="4308475"/>
          <p14:tracePt t="235909" x="5529263" y="4308475"/>
          <p14:tracePt t="236102" x="5537200" y="4308475"/>
          <p14:tracePt t="236108" x="5543550" y="4308475"/>
          <p14:tracePt t="236126" x="5557838" y="4300538"/>
          <p14:tracePt t="236143" x="5608638" y="4300538"/>
          <p14:tracePt t="236159" x="5629275" y="4286250"/>
          <p14:tracePt t="236176" x="5643563" y="4286250"/>
          <p14:tracePt t="236370" x="5637213" y="4286250"/>
          <p14:tracePt t="236374" x="5622925" y="4286250"/>
          <p14:tracePt t="236392" x="5614988" y="4286250"/>
          <p14:tracePt t="236409" x="5608638" y="4286250"/>
          <p14:tracePt t="236426" x="5594350" y="4286250"/>
          <p14:tracePt t="236442" x="5572125" y="4286250"/>
          <p14:tracePt t="236459" x="5508625" y="4286250"/>
          <p14:tracePt t="236476" x="5472113" y="4286250"/>
          <p14:tracePt t="236492" x="5400675" y="4279900"/>
          <p14:tracePt t="236509" x="5372100" y="4271963"/>
          <p14:tracePt t="236526" x="5343525" y="4271963"/>
          <p14:tracePt t="236543" x="5314950" y="4271963"/>
          <p14:tracePt t="236559" x="5294313" y="4271963"/>
          <p14:tracePt t="236576" x="5214938" y="4271963"/>
          <p14:tracePt t="236592" x="5137150" y="4271963"/>
          <p14:tracePt t="236609" x="5108575" y="4271963"/>
          <p14:tracePt t="236626" x="4900613" y="4271963"/>
          <p14:tracePt t="236643" x="4829175" y="4271963"/>
          <p14:tracePt t="236659" x="4751388" y="4271963"/>
          <p14:tracePt t="236676" x="4737100" y="4271963"/>
          <p14:tracePt t="236726" x="4729163" y="4265613"/>
          <p14:tracePt t="236745" x="4729163" y="4251325"/>
          <p14:tracePt t="236759" x="4757738" y="4243388"/>
          <p14:tracePt t="236776" x="4837113" y="4208463"/>
          <p14:tracePt t="236792" x="4972050" y="4194175"/>
          <p14:tracePt t="236809" x="5057775" y="4194175"/>
          <p14:tracePt t="236826" x="5372100" y="4194175"/>
          <p14:tracePt t="236842" x="5737225" y="4251325"/>
          <p14:tracePt t="236859" x="6172200" y="4300538"/>
          <p14:tracePt t="236876" x="6308725" y="4300538"/>
          <p14:tracePt t="236893" x="6323013" y="4300538"/>
          <p14:tracePt t="236909" x="6357938" y="4300538"/>
          <p14:tracePt t="236942" x="6372225" y="4300538"/>
          <p14:tracePt t="236959" x="6423025" y="4308475"/>
          <p14:tracePt t="236976" x="6523038" y="4337050"/>
          <p14:tracePt t="236992" x="6565900" y="4337050"/>
          <p14:tracePt t="237009" x="6580188" y="4337050"/>
          <p14:tracePt t="237026" x="6586538" y="4337050"/>
          <p14:tracePt t="237043" x="6623050" y="4337050"/>
          <p14:tracePt t="237059" x="6751638" y="4337050"/>
          <p14:tracePt t="237076" x="6894513" y="4337050"/>
          <p14:tracePt t="237092" x="6972300" y="4337050"/>
          <p14:tracePt t="237109" x="7080250" y="4351338"/>
          <p14:tracePt t="237216" x="7086600" y="4351338"/>
          <p14:tracePt t="237228" x="7086600" y="4343400"/>
          <p14:tracePt t="237232" x="7086600" y="4314825"/>
          <p14:tracePt t="237242" x="7086600" y="4300538"/>
          <p14:tracePt t="237259" x="7086600" y="4214813"/>
          <p14:tracePt t="237276" x="7086600" y="4179888"/>
          <p14:tracePt t="237292" x="7086600" y="4151313"/>
          <p14:tracePt t="237309" x="7094538" y="4114800"/>
          <p14:tracePt t="237326" x="7115175" y="4086225"/>
          <p14:tracePt t="237342" x="7129463" y="4043363"/>
          <p14:tracePt t="237359" x="7158038" y="3957638"/>
          <p14:tracePt t="237376" x="7158038" y="3922713"/>
          <p14:tracePt t="237392" x="7180263" y="3822700"/>
          <p14:tracePt t="237396" x="7180263" y="3729038"/>
          <p14:tracePt t="237409" x="7180263" y="3651250"/>
          <p14:tracePt t="237426" x="7180263" y="3565525"/>
          <p14:tracePt t="237442" x="7180263" y="3508375"/>
          <p14:tracePt t="237460" x="7180263" y="3465513"/>
          <p14:tracePt t="237476" x="7180263" y="3443288"/>
          <p14:tracePt t="237510" x="7180263" y="3429000"/>
          <p14:tracePt t="237526" x="7180263" y="3379788"/>
          <p14:tracePt t="237542" x="7165975" y="3265488"/>
          <p14:tracePt t="237560" x="7165975" y="3200400"/>
          <p14:tracePt t="237667" x="7165975" y="3208338"/>
          <p14:tracePt t="237678" x="7180263" y="3294063"/>
          <p14:tracePt t="237682" x="7180263" y="3308350"/>
          <p14:tracePt t="237692" x="7180263" y="3371850"/>
          <p14:tracePt t="237710" x="7180263" y="3494088"/>
          <p14:tracePt t="237726" x="7180263" y="3629025"/>
          <p14:tracePt t="237742" x="7143750" y="3829050"/>
          <p14:tracePt t="237759" x="7123113" y="3971925"/>
          <p14:tracePt t="237775" x="7072313" y="4079875"/>
          <p14:tracePt t="237792" x="7065963" y="4200525"/>
          <p14:tracePt t="237809" x="7058025" y="4294188"/>
          <p14:tracePt t="237826" x="7043738" y="4379913"/>
          <p14:tracePt t="237842" x="7043738" y="4414838"/>
          <p14:tracePt t="237859" x="7043738" y="4422775"/>
          <p14:tracePt t="237876" x="7037388" y="4422775"/>
          <p14:tracePt t="237933" x="7037388" y="4408488"/>
          <p14:tracePt t="237944" x="7015163" y="4322763"/>
          <p14:tracePt t="237949" x="7015163" y="4300538"/>
          <p14:tracePt t="237959" x="6994525" y="4214813"/>
          <p14:tracePt t="237976" x="6994525" y="4100513"/>
          <p14:tracePt t="237992" x="6958013" y="3857625"/>
          <p14:tracePt t="238009" x="6943725" y="3622675"/>
          <p14:tracePt t="238026" x="6900863" y="3322638"/>
          <p14:tracePt t="238042" x="6894513" y="3122613"/>
          <p14:tracePt t="238059" x="6894513" y="3022600"/>
          <p14:tracePt t="238075" x="6880225" y="2843213"/>
          <p14:tracePt t="238092" x="6865938" y="2679700"/>
          <p14:tracePt t="238109" x="6858000" y="2528888"/>
          <p14:tracePt t="238125" x="6858000" y="2428875"/>
          <p14:tracePt t="238143" x="6858000" y="2400300"/>
          <p14:tracePt t="238159" x="6858000" y="2351088"/>
          <p14:tracePt t="238176" x="6858000" y="2286000"/>
          <p14:tracePt t="238192" x="6872288" y="2243138"/>
          <p14:tracePt t="238209" x="6872288" y="2214563"/>
          <p14:tracePt t="238226" x="6880225" y="2200275"/>
          <p14:tracePt t="238287" x="6880225" y="2208213"/>
          <p14:tracePt t="238296" x="6880225" y="2222500"/>
          <p14:tracePt t="238309" x="6886575" y="2279650"/>
          <p14:tracePt t="238326" x="6937375" y="2443163"/>
          <p14:tracePt t="238342" x="6965950" y="2586038"/>
          <p14:tracePt t="238359" x="7037388" y="3022600"/>
          <p14:tracePt t="238376" x="7080250" y="3443288"/>
          <p14:tracePt t="238392" x="7080250" y="3971925"/>
          <p14:tracePt t="238409" x="7037388" y="4214813"/>
          <p14:tracePt t="238426" x="7023100" y="4300538"/>
          <p14:tracePt t="238442" x="7015163" y="4529138"/>
          <p14:tracePt t="238459" x="7015163" y="4565650"/>
          <p14:tracePt t="238476" x="7015163" y="4579938"/>
          <p14:tracePt t="238509" x="7008813" y="4637088"/>
          <p14:tracePt t="238526" x="6994525" y="4714875"/>
          <p14:tracePt t="238542" x="6986588" y="4772025"/>
          <p14:tracePt t="238559" x="6986588" y="4865688"/>
          <p14:tracePt t="238576" x="6951663" y="4957763"/>
          <p14:tracePt t="238592" x="6937375" y="5051425"/>
          <p14:tracePt t="238595" x="6937375" y="5072063"/>
          <p14:tracePt t="238609" x="6937375" y="5129213"/>
          <p14:tracePt t="238625" x="6929438" y="5151438"/>
          <p14:tracePt t="238642" x="6923088" y="5237163"/>
          <p14:tracePt t="238660" x="6886575" y="5351463"/>
          <p14:tracePt t="238676" x="6880225" y="5437188"/>
          <p14:tracePt t="238692" x="6872288" y="5486400"/>
          <p14:tracePt t="238710" x="6872288" y="5494338"/>
          <p14:tracePt t="238742" x="6872288" y="5500688"/>
          <p14:tracePt t="238759" x="6851650" y="5537200"/>
          <p14:tracePt t="238776" x="6829425" y="5572125"/>
          <p14:tracePt t="238792" x="6772275" y="5614988"/>
          <p14:tracePt t="238809" x="6672263" y="5672138"/>
          <p14:tracePt t="238825" x="6608763" y="5694363"/>
          <p14:tracePt t="238842" x="6529388" y="5708650"/>
          <p14:tracePt t="238859" x="6457950" y="5729288"/>
          <p14:tracePt t="238875" x="6365875" y="5780088"/>
          <p14:tracePt t="238892" x="6286500" y="5808663"/>
          <p14:tracePt t="238909" x="6257925" y="5822950"/>
          <p14:tracePt t="238926" x="6143625" y="5837238"/>
          <p14:tracePt t="238942" x="6129338" y="5843588"/>
          <p14:tracePt t="238959" x="6100763" y="5843588"/>
          <p14:tracePt t="238975" x="6072188" y="5865813"/>
          <p14:tracePt t="238992" x="6057900" y="5872163"/>
          <p14:tracePt t="239009" x="6051550" y="5872163"/>
          <p14:tracePt t="239042" x="6043613" y="5872163"/>
          <p14:tracePt t="239059" x="6043613" y="5851525"/>
          <p14:tracePt t="239076" x="6037263" y="5665788"/>
          <p14:tracePt t="239092" x="6051550" y="5514975"/>
          <p14:tracePt t="239109" x="6057900" y="5472113"/>
          <p14:tracePt t="239224" x="6057900" y="5457825"/>
          <p14:tracePt t="239242" x="6037263" y="5443538"/>
          <p14:tracePt t="244574" x="6029325" y="5437188"/>
          <p14:tracePt t="244588" x="6029325" y="5394325"/>
          <p14:tracePt t="244597" x="6029325" y="5380038"/>
          <p14:tracePt t="244610" x="6029325" y="5351463"/>
          <p14:tracePt t="244627" x="6043613" y="531495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1DC7396-0B50-45B9-96F9-6852E91B6567}"/>
              </a:ext>
            </a:extLst>
          </p:cNvPr>
          <p:cNvSpPr>
            <a:spLocks noGrp="1" noChangeArrowheads="1"/>
          </p:cNvSpPr>
          <p:nvPr>
            <p:ph type="title"/>
          </p:nvPr>
        </p:nvSpPr>
        <p:spPr/>
        <p:txBody>
          <a:bodyPr/>
          <a:lstStyle/>
          <a:p>
            <a:r>
              <a:rPr lang="en-US" altLang="en-US" sz="3600"/>
              <a:t>Vowels – cont’d</a:t>
            </a:r>
          </a:p>
        </p:txBody>
      </p:sp>
      <p:sp>
        <p:nvSpPr>
          <p:cNvPr id="55299" name="Slide Number Placeholder 3">
            <a:extLst>
              <a:ext uri="{FF2B5EF4-FFF2-40B4-BE49-F238E27FC236}">
                <a16:creationId xmlns:a16="http://schemas.microsoft.com/office/drawing/2014/main" id="{EC8A7214-6E56-4164-A46E-3F85A589BA8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2234B-2F47-42DC-9E31-8395008AC817}" type="slidenum">
              <a:rPr lang="en-US" altLang="en-US" sz="1400"/>
              <a:pPr>
                <a:spcBef>
                  <a:spcPct val="0"/>
                </a:spcBef>
                <a:buFontTx/>
                <a:buNone/>
              </a:pPr>
              <a:t>36</a:t>
            </a:fld>
            <a:endParaRPr lang="en-US" altLang="en-US" sz="1400"/>
          </a:p>
        </p:txBody>
      </p:sp>
      <p:pic>
        <p:nvPicPr>
          <p:cNvPr id="55300" name="Picture 4">
            <a:extLst>
              <a:ext uri="{FF2B5EF4-FFF2-40B4-BE49-F238E27FC236}">
                <a16:creationId xmlns:a16="http://schemas.microsoft.com/office/drawing/2014/main" id="{4BC3BE7B-87DE-4C44-99AC-A3B4DCE4A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1539875"/>
            <a:ext cx="55181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1">
            <a:extLst>
              <a:ext uri="{FF2B5EF4-FFF2-40B4-BE49-F238E27FC236}">
                <a16:creationId xmlns:a16="http://schemas.microsoft.com/office/drawing/2014/main" id="{37CF2658-FA2F-4344-B3A2-92A97DF25106}"/>
              </a:ext>
            </a:extLst>
          </p:cNvPr>
          <p:cNvSpPr txBox="1">
            <a:spLocks noChangeArrowheads="1"/>
          </p:cNvSpPr>
          <p:nvPr/>
        </p:nvSpPr>
        <p:spPr bwMode="auto">
          <a:xfrm>
            <a:off x="2070100" y="6367463"/>
            <a:ext cx="4705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t>https://en.wikipedia.org/wiki/International_Phonetic_Alphabet_chart_for_English_dialects</a:t>
            </a:r>
          </a:p>
        </p:txBody>
      </p:sp>
    </p:spTree>
  </p:cSld>
  <p:clrMapOvr>
    <a:masterClrMapping/>
  </p:clrMapOvr>
  <mc:AlternateContent xmlns:mc="http://schemas.openxmlformats.org/markup-compatibility/2006" xmlns:p14="http://schemas.microsoft.com/office/powerpoint/2010/main">
    <mc:Choice Requires="p14">
      <p:transition spd="slow" p14:dur="2000" advTm="56271"/>
    </mc:Choice>
    <mc:Fallback xmlns="">
      <p:transition spd="slow" advTm="56271"/>
    </mc:Fallback>
  </mc:AlternateContent>
  <p:extLst>
    <p:ext uri="{3A86A75C-4F4B-4683-9AE1-C65F6400EC91}">
      <p14:laserTraceLst xmlns:p14="http://schemas.microsoft.com/office/powerpoint/2010/main">
        <p14:tracePtLst>
          <p14:tracePt t="1969" x="3101975" y="136525"/>
          <p14:tracePt t="1974" x="3271838" y="177800"/>
          <p14:tracePt t="1984" x="4240213" y="458788"/>
          <p14:tracePt t="1995" x="4929188" y="636588"/>
          <p14:tracePt t="1999" x="5183188" y="704850"/>
          <p14:tracePt t="2009" x="6297613" y="917575"/>
          <p14:tracePt t="2014" x="6492875" y="960438"/>
          <p14:tracePt t="2026" x="7546975" y="1147763"/>
          <p14:tracePt t="2035" x="8074025" y="1189038"/>
          <p14:tracePt t="2038" x="8208963" y="1206500"/>
          <p14:tracePt t="2048" x="8812213" y="1257300"/>
          <p14:tracePt t="2056" x="8923338" y="1257300"/>
          <p14:tracePt t="2403" x="8956675" y="1427163"/>
          <p14:tracePt t="2413" x="8624888" y="1477963"/>
          <p14:tracePt t="2416" x="8558213" y="1495425"/>
          <p14:tracePt t="2428" x="8269288" y="1546225"/>
          <p14:tracePt t="2437" x="8124825" y="1563688"/>
          <p14:tracePt t="2444" x="8064500" y="1581150"/>
          <p14:tracePt t="2453" x="7861300" y="1606550"/>
          <p14:tracePt t="2459" x="7818438" y="1614488"/>
          <p14:tracePt t="2469" x="7666038" y="1622425"/>
          <p14:tracePt t="2480" x="7562850" y="1639888"/>
          <p14:tracePt t="2482" x="7504113" y="1639888"/>
          <p14:tracePt t="2493" x="7180263" y="1665288"/>
          <p14:tracePt t="2499" x="7096125" y="1665288"/>
          <p14:tracePt t="2511" x="6713538" y="1665288"/>
          <p14:tracePt t="2518" x="6424613" y="1665288"/>
          <p14:tracePt t="2522" x="6338888" y="1665288"/>
          <p14:tracePt t="2533" x="5973763" y="1665288"/>
          <p14:tracePt t="2538" x="5915025" y="1674813"/>
          <p14:tracePt t="2549" x="5694363" y="1708150"/>
          <p14:tracePt t="2560" x="5616575" y="1716088"/>
          <p14:tracePt t="2565" x="5600700" y="1716088"/>
          <p14:tracePt t="2576" x="5481638" y="1733550"/>
          <p14:tracePt t="2579" x="5464175" y="1741488"/>
          <p14:tracePt t="2589" x="5353050" y="1741488"/>
          <p14:tracePt t="2599" x="5294313" y="1741488"/>
          <p14:tracePt t="2604" x="5268913" y="1741488"/>
          <p14:tracePt t="2615" x="5167313" y="1741488"/>
          <p14:tracePt t="2618" x="5149850" y="1751013"/>
          <p14:tracePt t="2628" x="5048250" y="1751013"/>
          <p14:tracePt t="2639" x="4987925" y="1758950"/>
          <p14:tracePt t="2645" x="4954588" y="1766888"/>
          <p14:tracePt t="2655" x="4802188" y="1766888"/>
          <p14:tracePt t="2659" x="4759325" y="1766888"/>
          <p14:tracePt t="2670" x="4579938" y="1784350"/>
          <p14:tracePt t="2680" x="4376738" y="1784350"/>
          <p14:tracePt t="2684" x="4275138" y="1784350"/>
          <p14:tracePt t="2695" x="3806825" y="1784350"/>
          <p14:tracePt t="2701" x="3697288" y="1784350"/>
          <p14:tracePt t="2712" x="3160713" y="1784350"/>
          <p14:tracePt t="2721" x="2752725" y="1776413"/>
          <p14:tracePt t="2727" x="2643188" y="1758950"/>
          <p14:tracePt t="2735" x="2124075" y="1725613"/>
          <p14:tracePt t="2743" x="2039938" y="1716088"/>
          <p14:tracePt t="2751" x="1674813" y="1665288"/>
          <p14:tracePt t="2761" x="1530350" y="1639888"/>
          <p14:tracePt t="2764" x="1477963" y="1622425"/>
          <p14:tracePt t="2776" x="1376363" y="1589088"/>
          <p14:tracePt t="2785" x="1368425" y="1589088"/>
          <p14:tracePt t="2792" x="1360488" y="1581150"/>
          <p14:tracePt t="2801" x="1350963" y="1581150"/>
          <p14:tracePt t="2837" x="1343025" y="1571625"/>
          <p14:tracePt t="2847" x="1333500" y="1571625"/>
          <p14:tracePt t="2858" x="1282700" y="1571625"/>
          <p14:tracePt t="2861" x="1282700" y="1563688"/>
          <p14:tracePt t="2870" x="1241425" y="1563688"/>
          <p14:tracePt t="2881" x="1216025" y="1546225"/>
          <p14:tracePt t="2898" x="1181100" y="1546225"/>
          <p14:tracePt t="2900" x="1163638" y="1538288"/>
          <p14:tracePt t="2913" x="1138238" y="1538288"/>
          <p14:tracePt t="2957" x="1147763" y="1555750"/>
          <p14:tracePt t="2963" x="1163638" y="1563688"/>
          <p14:tracePt t="2967" x="1198563" y="1581150"/>
          <p14:tracePt t="2977" x="1282700" y="1622425"/>
          <p14:tracePt t="2983" x="1308100" y="1622425"/>
          <p14:tracePt t="2994" x="1393825" y="1649413"/>
          <p14:tracePt t="3004" x="1444625" y="1657350"/>
          <p14:tracePt t="3007" x="1452563" y="1657350"/>
          <p14:tracePt t="3017" x="1495425" y="1657350"/>
          <p14:tracePt t="3024" x="1512888" y="1657350"/>
          <p14:tracePt t="3033" x="1538288" y="1657350"/>
          <p14:tracePt t="3044" x="1546225" y="1657350"/>
          <p14:tracePt t="3048" x="1555750" y="1665288"/>
          <p14:tracePt t="3060" x="1563688" y="1674813"/>
          <p14:tracePt t="3063" x="1571625" y="1674813"/>
          <p14:tracePt t="3072" x="1614488" y="1708150"/>
          <p14:tracePt t="3083" x="1649413" y="1733550"/>
          <p14:tracePt t="3088" x="1665288" y="1741488"/>
          <p14:tracePt t="3098" x="1700213" y="1776413"/>
          <p14:tracePt t="3102" x="1716088" y="1784350"/>
          <p14:tracePt t="3113" x="1758950" y="1819275"/>
          <p14:tracePt t="3123" x="1776413" y="1835150"/>
          <p14:tracePt t="3129" x="1793875" y="1835150"/>
          <p14:tracePt t="3139" x="1835150" y="1860550"/>
          <p14:tracePt t="3366" x="1844675" y="1860550"/>
          <p14:tracePt t="3378" x="1852613" y="1860550"/>
          <p14:tracePt t="3381" x="1860550" y="1860550"/>
          <p14:tracePt t="3387" x="1870075" y="1860550"/>
          <p14:tracePt t="3398" x="1911350" y="1860550"/>
          <p14:tracePt t="3411" x="1946275" y="1860550"/>
          <p14:tracePt t="3420" x="1963738" y="1860550"/>
          <p14:tracePt t="3427" x="1971675" y="1860550"/>
          <p14:tracePt t="3438" x="1979613" y="1860550"/>
          <p14:tracePt t="3447" x="2014538" y="1852613"/>
          <p14:tracePt t="3461" x="2022475" y="1844675"/>
          <p14:tracePt t="3471" x="2030413" y="1844675"/>
          <p14:tracePt t="3494" x="2039938" y="1844675"/>
          <p14:tracePt t="3503" x="2055813" y="1835150"/>
          <p14:tracePt t="3577" x="2055813" y="1827213"/>
          <p14:tracePt t="3860" x="2055813" y="1835150"/>
          <p14:tracePt t="3871" x="2055813" y="1844675"/>
          <p14:tracePt t="3935" x="2055813" y="1852613"/>
          <p14:tracePt t="3947" x="2047875" y="1860550"/>
          <p14:tracePt t="4092" x="2047875" y="1870075"/>
          <p14:tracePt t="4102" x="2047875" y="1878013"/>
          <p14:tracePt t="4107" x="2039938" y="1885950"/>
          <p14:tracePt t="4152" x="2039938" y="1895475"/>
          <p14:tracePt t="4163" x="2039938" y="1911350"/>
          <p14:tracePt t="4174" x="2030413" y="1928813"/>
          <p14:tracePt t="4178" x="2030413" y="1946275"/>
          <p14:tracePt t="4188" x="2030413" y="1989138"/>
          <p14:tracePt t="4193" x="2030413" y="1997075"/>
          <p14:tracePt t="4204" x="2030413" y="2055813"/>
          <p14:tracePt t="4213" x="2030413" y="2073275"/>
          <p14:tracePt t="4218" x="2030413" y="2090738"/>
          <p14:tracePt t="4231" x="2030413" y="2124075"/>
          <p14:tracePt t="4232" x="2030413" y="2133600"/>
          <p14:tracePt t="4244" x="2030413" y="2159000"/>
          <p14:tracePt t="4253" x="2030413" y="2166938"/>
          <p14:tracePt t="4260" x="2030413" y="2184400"/>
          <p14:tracePt t="4268" x="2030413" y="2217738"/>
          <p14:tracePt t="4272" x="2030413" y="2227263"/>
          <p14:tracePt t="4283" x="2030413" y="2268538"/>
          <p14:tracePt t="4295" x="2030413" y="2293938"/>
          <p14:tracePt t="4298" x="2030413" y="2328863"/>
          <p14:tracePt t="4310" x="2030413" y="2371725"/>
          <p14:tracePt t="4315" x="2030413" y="2379663"/>
          <p14:tracePt t="4325" x="2030413" y="2447925"/>
          <p14:tracePt t="4335" x="2030413" y="2489200"/>
          <p14:tracePt t="4340" x="2030413" y="2524125"/>
          <p14:tracePt t="4349" x="2030413" y="2566988"/>
          <p14:tracePt t="4354" x="2030413" y="2574925"/>
          <p14:tracePt t="4365" x="2030413" y="2592388"/>
          <p14:tracePt t="4375" x="2030413" y="2608263"/>
          <p14:tracePt t="4379" x="2039938" y="2617788"/>
          <p14:tracePt t="4388" x="2039938" y="2625725"/>
          <p14:tracePt t="4527" x="2039938" y="2633663"/>
          <p14:tracePt t="4537" x="2039938" y="2643188"/>
          <p14:tracePt t="4548" x="2039938" y="2660650"/>
          <p14:tracePt t="4557" x="2039938" y="2668588"/>
          <p14:tracePt t="4571" x="2039938" y="2676525"/>
          <p14:tracePt t="4577" x="2039938" y="2693988"/>
          <p14:tracePt t="4586" x="2039938" y="2701925"/>
          <p14:tracePt t="4593" x="2039938" y="2711450"/>
          <p14:tracePt t="4597" x="2039938" y="2719388"/>
          <p14:tracePt t="4609" x="2039938" y="2744788"/>
          <p14:tracePt t="4617" x="2039938" y="2762250"/>
          <p14:tracePt t="4648" x="2030413" y="2770188"/>
          <p14:tracePt t="4666" x="2030413" y="2778125"/>
          <p14:tracePt t="4673" x="2030413" y="2787650"/>
          <p14:tracePt t="4677" x="2022475" y="2795588"/>
          <p14:tracePt t="4686" x="2014538" y="2830513"/>
          <p14:tracePt t="4697" x="2014538" y="2846388"/>
          <p14:tracePt t="4713" x="2014538" y="2871788"/>
          <p14:tracePt t="4727" x="2014538" y="2889250"/>
          <p14:tracePt t="4738" x="2005013" y="2906713"/>
          <p14:tracePt t="4743" x="2005013" y="2922588"/>
          <p14:tracePt t="4753" x="2005013" y="2949575"/>
          <p14:tracePt t="4759" x="2005013" y="2965450"/>
          <p14:tracePt t="4769" x="1997075" y="3008313"/>
          <p14:tracePt t="4779" x="1997075" y="3025775"/>
          <p14:tracePt t="4782" x="1997075" y="3033713"/>
          <p14:tracePt t="4793" x="1997075" y="3094038"/>
          <p14:tracePt t="4799" x="1997075" y="3101975"/>
          <p14:tracePt t="4809" x="1997075" y="3170238"/>
          <p14:tracePt t="4818" x="1997075" y="3195638"/>
          <p14:tracePt t="4822" x="1997075" y="3203575"/>
          <p14:tracePt t="4833" x="1997075" y="3246438"/>
          <p14:tracePt t="4838" x="1997075" y="3254375"/>
          <p14:tracePt t="4849" x="1997075" y="3305175"/>
          <p14:tracePt t="4859" x="1997075" y="3340100"/>
          <p14:tracePt t="4865" x="1997075" y="3365500"/>
          <p14:tracePt t="4875" x="1997075" y="3408363"/>
          <p14:tracePt t="4878" x="1997075" y="3441700"/>
          <p14:tracePt t="4888" x="2014538" y="3527425"/>
          <p14:tracePt t="4898" x="2022475" y="3611563"/>
          <p14:tracePt t="4904" x="2030413" y="3636963"/>
          <p14:tracePt t="4914" x="2098675" y="3773488"/>
          <p14:tracePt t="4918" x="2116138" y="3824288"/>
          <p14:tracePt t="4929" x="2159000" y="3986213"/>
          <p14:tracePt t="4939" x="2200275" y="4087813"/>
          <p14:tracePt t="4946" x="2200275" y="4121150"/>
          <p14:tracePt t="4954" x="2243138" y="4224338"/>
          <p14:tracePt t="4969" x="2268538" y="4283075"/>
          <p14:tracePt t="4981" x="2268538" y="4308475"/>
          <p14:tracePt t="4984" x="2268538" y="4325938"/>
          <p14:tracePt t="4996" x="2278063" y="4341813"/>
          <p14:tracePt t="5000" x="2278063" y="4351338"/>
          <p14:tracePt t="5030" x="2278063" y="4359275"/>
          <p14:tracePt t="5034" x="2278063" y="4368800"/>
          <p14:tracePt t="5050" x="2278063" y="4410075"/>
          <p14:tracePt t="5061" x="2278063" y="4460875"/>
          <p14:tracePt t="5065" x="2278063" y="4495800"/>
          <p14:tracePt t="5075" x="2278063" y="4546600"/>
          <p14:tracePt t="5080" x="2278063" y="4572000"/>
          <p14:tracePt t="5092" x="2278063" y="4622800"/>
          <p14:tracePt t="5101" x="2278063" y="4657725"/>
          <p14:tracePt t="5109" x="2278063" y="4673600"/>
          <p14:tracePt t="5116" x="2278063" y="4691063"/>
          <p14:tracePt t="5120" x="2278063" y="4716463"/>
          <p14:tracePt t="5130" x="2268538" y="4733925"/>
          <p14:tracePt t="5143" x="2268538" y="4741863"/>
          <p14:tracePt t="5146" x="2260600" y="4749800"/>
          <p14:tracePt t="5159" x="2260600" y="4759325"/>
          <p14:tracePt t="5167" x="2260600" y="4767263"/>
          <p14:tracePt t="5170" x="2260600" y="4775200"/>
          <p14:tracePt t="5181" x="2260600" y="4784725"/>
          <p14:tracePt t="5187" x="2260600" y="4792663"/>
          <p14:tracePt t="5197" x="2260600" y="4802188"/>
          <p14:tracePt t="5201" x="2260600" y="4810125"/>
          <p14:tracePt t="5213" x="2243138" y="4835525"/>
          <p14:tracePt t="5223" x="2243138" y="4843463"/>
          <p14:tracePt t="5227" x="2227263" y="4852988"/>
          <p14:tracePt t="5236" x="2217738" y="4878388"/>
          <p14:tracePt t="5243" x="2209800" y="4894263"/>
          <p14:tracePt t="5254" x="2192338" y="4929188"/>
          <p14:tracePt t="5262" x="2184400" y="4954588"/>
          <p14:tracePt t="5267" x="2174875" y="4972050"/>
          <p14:tracePt t="5277" x="2166938" y="4997450"/>
          <p14:tracePt t="5283" x="2159000" y="4997450"/>
          <p14:tracePt t="5293" x="2149475" y="5022850"/>
          <p14:tracePt t="5303" x="2149475" y="5030788"/>
          <p14:tracePt t="5310" x="2141538" y="5038725"/>
          <p14:tracePt t="5317" x="2133600" y="5056188"/>
          <p14:tracePt t="5332" x="2124075" y="5056188"/>
          <p14:tracePt t="5343" x="2124075" y="5064125"/>
          <p14:tracePt t="5353" x="2124075" y="5073650"/>
          <p14:tracePt t="5372" x="2124075" y="5091113"/>
          <p14:tracePt t="5383" x="2098675" y="5106988"/>
          <p14:tracePt t="5394" x="2098675" y="5116513"/>
          <p14:tracePt t="5399" x="2090738" y="5124450"/>
          <p14:tracePt t="5410" x="2090738" y="5141913"/>
          <p14:tracePt t="5412" x="2090738" y="5149850"/>
          <p14:tracePt t="5423" x="2082800" y="5157788"/>
          <p14:tracePt t="5455" x="2082800" y="5167313"/>
          <p14:tracePt t="5465" x="2082800" y="5175250"/>
          <p14:tracePt t="5468" x="2082800" y="5192713"/>
          <p14:tracePt t="5479" x="2082800" y="5251450"/>
          <p14:tracePt t="5485" x="2082800" y="5268913"/>
          <p14:tracePt t="5495" x="2090738" y="5327650"/>
          <p14:tracePt t="5505" x="2108200" y="5345113"/>
          <p14:tracePt t="5510" x="2116138" y="5353050"/>
          <p14:tracePt t="5518" x="2116138" y="5380038"/>
          <p14:tracePt t="5526" x="2116138" y="5387975"/>
          <p14:tracePt t="5535" x="2124075" y="5405438"/>
          <p14:tracePt t="6509" x="2124075" y="5438775"/>
          <p14:tracePt t="6920" x="2124075" y="5430838"/>
          <p14:tracePt t="6937" x="2124075" y="5421313"/>
          <p14:tracePt t="6947" x="2116138" y="5405438"/>
          <p14:tracePt t="6963" x="2116138" y="5395913"/>
          <p14:tracePt t="6973" x="2116138" y="5380038"/>
          <p14:tracePt t="6977" x="2116138" y="5370513"/>
          <p14:tracePt t="6987" x="2116138" y="5362575"/>
          <p14:tracePt t="6994" x="2116138" y="5353050"/>
          <p14:tracePt t="7003" x="2116138" y="5311775"/>
          <p14:tracePt t="7009" x="2116138" y="5294313"/>
          <p14:tracePt t="7017" x="2116138" y="5226050"/>
          <p14:tracePt t="7027" x="2116138" y="5167313"/>
          <p14:tracePt t="7032" x="2116138" y="5141913"/>
          <p14:tracePt t="7044" x="2116138" y="5048250"/>
          <p14:tracePt t="7049" x="2116138" y="5038725"/>
          <p14:tracePt t="7060" x="2116138" y="4886325"/>
          <p14:tracePt t="7069" x="2116138" y="4802188"/>
          <p14:tracePt t="7073" x="2116138" y="4741863"/>
          <p14:tracePt t="7083" x="2200275" y="4283075"/>
          <p14:tracePt t="7089" x="2235200" y="4138613"/>
          <p14:tracePt t="7099" x="2422525" y="3340100"/>
          <p14:tracePt t="7110" x="2574925" y="2744788"/>
          <p14:tracePt t="7113" x="2633663" y="2516188"/>
          <p14:tracePt t="7123" x="2863850" y="1708150"/>
          <p14:tracePt t="7129" x="2881313" y="1606550"/>
          <p14:tracePt t="7138" x="3000375" y="1292225"/>
          <p14:tracePt t="7149" x="3025775" y="1198563"/>
          <p14:tracePt t="7153" x="3051175" y="1163638"/>
          <p14:tracePt t="7163" x="3067050" y="1155700"/>
          <p14:tracePt t="7199" x="3076575" y="1155700"/>
          <p14:tracePt t="7204" x="3076575" y="1163638"/>
          <p14:tracePt t="7210" x="3076575" y="1189038"/>
          <p14:tracePt t="7219" x="3076575" y="1266825"/>
          <p14:tracePt t="7229" x="3067050" y="1308100"/>
          <p14:tracePt t="7235" x="3059113" y="1325563"/>
          <p14:tracePt t="7245" x="3059113" y="1368425"/>
          <p14:tracePt t="7249" x="3059113" y="1376363"/>
          <p14:tracePt t="7260" x="3051175" y="1393825"/>
          <p14:tracePt t="7268" x="3033713" y="1419225"/>
          <p14:tracePt t="7394" x="3033713" y="1427163"/>
          <p14:tracePt t="7407" x="3025775" y="1427163"/>
          <p14:tracePt t="7410" x="3025775" y="1436688"/>
          <p14:tracePt t="7421" x="3008313" y="1452563"/>
          <p14:tracePt t="7431" x="3000375" y="1477963"/>
          <p14:tracePt t="7442" x="2990850" y="1495425"/>
          <p14:tracePt t="7447" x="2982913" y="1504950"/>
          <p14:tracePt t="7461" x="2965450" y="1546225"/>
          <p14:tracePt t="7471" x="2957513" y="1571625"/>
          <p14:tracePt t="7477" x="2940050" y="1597025"/>
          <p14:tracePt t="7487" x="2922588" y="1674813"/>
          <p14:tracePt t="7493" x="2914650" y="1700213"/>
          <p14:tracePt t="7501" x="2871788" y="1784350"/>
          <p14:tracePt t="7511" x="2838450" y="1860550"/>
          <p14:tracePt t="7516" x="2830513" y="1895475"/>
          <p14:tracePt t="7527" x="2805113" y="1997075"/>
          <p14:tracePt t="7533" x="2795588" y="2014538"/>
          <p14:tracePt t="7543" x="2762250" y="2098675"/>
          <p14:tracePt t="7553" x="2727325" y="2166938"/>
          <p14:tracePt t="7559" x="2701925" y="2217738"/>
          <p14:tracePt t="7566" x="2676525" y="2328863"/>
          <p14:tracePt t="7572" x="2676525" y="2387600"/>
          <p14:tracePt t="7583" x="2676525" y="2557463"/>
          <p14:tracePt t="7594" x="2676525" y="2668588"/>
          <p14:tracePt t="7597" x="2676525" y="2719388"/>
          <p14:tracePt t="7608" x="2787650" y="2932113"/>
          <p14:tracePt t="7612" x="2795588" y="2957513"/>
          <p14:tracePt t="7623" x="2855913" y="3109913"/>
          <p14:tracePt t="7632" x="2871788" y="3170238"/>
          <p14:tracePt t="7638" x="2881313" y="3195638"/>
          <p14:tracePt t="7649" x="2906713" y="3238500"/>
          <p14:tracePt t="7652" x="2914650" y="3271838"/>
          <p14:tracePt t="7663" x="2914650" y="3297238"/>
          <p14:tracePt t="7673" x="2914650" y="3314700"/>
          <p14:tracePt t="7679" x="2914650" y="3340100"/>
          <p14:tracePt t="7688" x="2914650" y="3365500"/>
          <p14:tracePt t="7693" x="2914650" y="3373438"/>
          <p14:tracePt t="7703" x="2881313" y="3424238"/>
          <p14:tracePt t="7712" x="2863850" y="3433763"/>
          <p14:tracePt t="7718" x="2855913" y="3441700"/>
          <p14:tracePt t="7728" x="2838450" y="3475038"/>
          <p14:tracePt t="7744" x="2813050" y="3502025"/>
          <p14:tracePt t="7756" x="2805113" y="3509963"/>
          <p14:tracePt t="7761" x="2795588" y="3509963"/>
          <p14:tracePt t="7768" x="2727325" y="3560763"/>
          <p14:tracePt t="7776" x="2711450" y="3568700"/>
          <p14:tracePt t="7785" x="2643188" y="3611563"/>
          <p14:tracePt t="7795" x="2582863" y="3636963"/>
          <p14:tracePt t="7798" x="2557463" y="3654425"/>
          <p14:tracePt t="7809" x="2489200" y="3697288"/>
          <p14:tracePt t="7815" x="2473325" y="3697288"/>
          <p14:tracePt t="7825" x="2413000" y="3756025"/>
          <p14:tracePt t="7835" x="2379663" y="3773488"/>
          <p14:tracePt t="7838" x="2362200" y="3798888"/>
          <p14:tracePt t="7849" x="2319338" y="3816350"/>
          <p14:tracePt t="7854" x="2293938" y="3824288"/>
          <p14:tracePt t="7866" x="2227263" y="3849688"/>
          <p14:tracePt t="7875" x="2200275" y="3849688"/>
          <p14:tracePt t="7880" x="2192338" y="3849688"/>
          <p14:tracePt t="7892" x="2174875" y="3857625"/>
          <p14:tracePt t="8067" x="2166938" y="3857625"/>
          <p14:tracePt t="8087" x="2166938" y="3841750"/>
          <p14:tracePt t="8093" x="2166938" y="3832225"/>
          <p14:tracePt t="8096" x="2174875" y="3816350"/>
          <p14:tracePt t="8108" x="2200275" y="3790950"/>
          <p14:tracePt t="8117" x="2209800" y="3763963"/>
          <p14:tracePt t="8125" x="2227263" y="3748088"/>
          <p14:tracePt t="8133" x="2235200" y="3730625"/>
          <p14:tracePt t="8138" x="2243138" y="3722688"/>
          <p14:tracePt t="8147" x="2252663" y="3713163"/>
          <p14:tracePt t="8159" x="2260600" y="3713163"/>
          <p14:tracePt t="8167" x="2278063" y="3705225"/>
          <p14:tracePt t="8175" x="2286000" y="3697288"/>
          <p14:tracePt t="8259" x="2293938" y="3697288"/>
          <p14:tracePt t="8269" x="2303463" y="3697288"/>
          <p14:tracePt t="8280" x="2328863" y="3705225"/>
          <p14:tracePt t="8289" x="2336800" y="3705225"/>
          <p14:tracePt t="8299" x="2344738" y="3705225"/>
          <p14:tracePt t="8310" x="2371725" y="3713163"/>
          <p14:tracePt t="8327" x="2397125" y="3722688"/>
          <p14:tracePt t="8335" x="2405063" y="3722688"/>
          <p14:tracePt t="8346" x="2413000" y="3722688"/>
          <p14:tracePt t="8349" x="2438400" y="3738563"/>
          <p14:tracePt t="8359" x="2481263" y="3756025"/>
          <p14:tracePt t="8369" x="2516188" y="3756025"/>
          <p14:tracePt t="8376" x="2532063" y="3756025"/>
          <p14:tracePt t="8379" x="2541588" y="3756025"/>
          <p14:tracePt t="8389" x="2566988" y="3756025"/>
          <p14:tracePt t="8399" x="2574925" y="3756025"/>
          <p14:tracePt t="8405" x="2582863" y="3756025"/>
          <p14:tracePt t="8415" x="2592388" y="3756025"/>
          <p14:tracePt t="8431" x="2600325" y="3756025"/>
          <p14:tracePt t="8446" x="2608263" y="3756025"/>
          <p14:tracePt t="8466" x="2617788" y="3756025"/>
          <p14:tracePt t="8472" x="2643188" y="3756025"/>
          <p14:tracePt t="8483" x="2668588" y="3756025"/>
          <p14:tracePt t="8486" x="2676525" y="3756025"/>
          <p14:tracePt t="8496" x="2727325" y="3756025"/>
          <p14:tracePt t="8512" x="2787650" y="3756025"/>
          <p14:tracePt t="8526" x="2830513" y="3756025"/>
          <p14:tracePt t="8536" x="2871788" y="3756025"/>
          <p14:tracePt t="8544" x="2906713" y="3756025"/>
          <p14:tracePt t="8552" x="2949575" y="3756025"/>
          <p14:tracePt t="8562" x="3000375" y="3748088"/>
          <p14:tracePt t="8567" x="3016250" y="3738563"/>
          <p14:tracePt t="8577" x="3084513" y="3738563"/>
          <p14:tracePt t="8581" x="3109913" y="3738563"/>
          <p14:tracePt t="8592" x="3170238" y="3738563"/>
          <p14:tracePt t="8603" x="3228975" y="3738563"/>
          <p14:tracePt t="8609" x="3254375" y="3738563"/>
          <p14:tracePt t="8617" x="3330575" y="3730625"/>
          <p14:tracePt t="8621" x="3365500" y="3730625"/>
          <p14:tracePt t="8631" x="3408363" y="3713163"/>
          <p14:tracePt t="8642" x="3467100" y="3713163"/>
          <p14:tracePt t="8647" x="3475038" y="3713163"/>
          <p14:tracePt t="8659" x="3578225" y="3713163"/>
          <p14:tracePt t="8663" x="3603625" y="3713163"/>
          <p14:tracePt t="8676" x="3738563" y="3722688"/>
          <p14:tracePt t="8683" x="3841750" y="3773488"/>
          <p14:tracePt t="8687" x="3900488" y="3773488"/>
          <p14:tracePt t="8697" x="4044950" y="3806825"/>
          <p14:tracePt t="8703" x="4087813" y="3806825"/>
          <p14:tracePt t="8713" x="4232275" y="3806825"/>
          <p14:tracePt t="8726" x="4300538" y="3806825"/>
          <p14:tracePt t="8727" x="4325938" y="3806825"/>
          <p14:tracePt t="8737" x="4419600" y="3806825"/>
          <p14:tracePt t="8743" x="4435475" y="3806825"/>
          <p14:tracePt t="8753" x="4495800" y="3798888"/>
          <p14:tracePt t="8763" x="4529138" y="3763963"/>
          <p14:tracePt t="8767" x="4546600" y="3763963"/>
          <p14:tracePt t="8777" x="4597400" y="3763963"/>
          <p14:tracePt t="8783" x="4622800" y="3763963"/>
          <p14:tracePt t="8794" x="4683125" y="3763963"/>
          <p14:tracePt t="8803" x="4741863" y="3763963"/>
          <p14:tracePt t="8809" x="4775200" y="3763963"/>
          <p14:tracePt t="8821" x="4835525" y="3763963"/>
          <p14:tracePt t="8825" x="4868863" y="3763963"/>
          <p14:tracePt t="8833" x="4929188" y="3763963"/>
          <p14:tracePt t="8843" x="4954588" y="3763963"/>
          <p14:tracePt t="8849" x="4972050" y="3763963"/>
          <p14:tracePt t="8859" x="5022850" y="3748088"/>
          <p14:tracePt t="8870" x="5030788" y="3748088"/>
          <p14:tracePt t="8875" x="5048250" y="3748088"/>
          <p14:tracePt t="8889" x="5056188" y="3748088"/>
          <p14:tracePt t="8899" x="5073650" y="3738563"/>
          <p14:tracePt t="8916" x="5149850" y="3738563"/>
          <p14:tracePt t="8926" x="5208588" y="3738563"/>
          <p14:tracePt t="8931" x="5235575" y="3738563"/>
          <p14:tracePt t="8939" x="5345113" y="3748088"/>
          <p14:tracePt t="8961" x="5514975" y="3773488"/>
          <p14:tracePt t="8966" x="5591175" y="3773488"/>
          <p14:tracePt t="8969" x="5608638" y="3773488"/>
          <p14:tracePt t="8979" x="5702300" y="3773488"/>
          <p14:tracePt t="8985" x="5710238" y="3773488"/>
          <p14:tracePt t="8995" x="5778500" y="3773488"/>
          <p14:tracePt t="9005" x="5813425" y="3756025"/>
          <p14:tracePt t="9011" x="5829300" y="3756025"/>
          <p14:tracePt t="9022" x="5846763" y="3748088"/>
          <p14:tracePt t="9035" x="5854700" y="3738563"/>
          <p14:tracePt t="9081" x="5864225" y="3738563"/>
          <p14:tracePt t="9092" x="5864225" y="3730625"/>
          <p14:tracePt t="9103" x="5872163" y="3713163"/>
          <p14:tracePt t="9105" x="5880100" y="3713163"/>
          <p14:tracePt t="9115" x="5897563" y="3713163"/>
          <p14:tracePt t="9125" x="5940425" y="3713163"/>
          <p14:tracePt t="9131" x="5948363" y="3713163"/>
          <p14:tracePt t="9142" x="6016625" y="3713163"/>
          <p14:tracePt t="9149" x="6024563" y="3713163"/>
          <p14:tracePt t="9159" x="6092825" y="3713163"/>
          <p14:tracePt t="9167" x="6127750" y="3713163"/>
          <p14:tracePt t="9177" x="6135688" y="3713163"/>
          <p14:tracePt t="9181" x="6143625" y="3713163"/>
          <p14:tracePt t="9197" x="6153150" y="3713163"/>
          <p14:tracePt t="9211" x="6161088" y="3713163"/>
          <p14:tracePt t="9237" x="6186488" y="3713163"/>
          <p14:tracePt t="9247" x="6211888" y="3713163"/>
          <p14:tracePt t="9254" x="6221413" y="3713163"/>
          <p14:tracePt t="9263" x="6280150" y="3722688"/>
          <p14:tracePt t="9267" x="6305550" y="3722688"/>
          <p14:tracePt t="9277" x="6391275" y="3748088"/>
          <p14:tracePt t="9287" x="6424613" y="3756025"/>
          <p14:tracePt t="9293" x="6442075" y="3756025"/>
          <p14:tracePt t="9303" x="6492875" y="3773488"/>
          <p14:tracePt t="9310" x="6500813" y="3773488"/>
          <p14:tracePt t="9319" x="6518275" y="3773488"/>
          <p14:tracePt t="9327" x="6526213" y="3773488"/>
          <p14:tracePt t="9343" x="6535738" y="3773488"/>
          <p14:tracePt t="9409" x="6543675" y="3773488"/>
          <p14:tracePt t="9413" x="6569075" y="3790950"/>
          <p14:tracePt t="9424" x="6670675" y="3832225"/>
          <p14:tracePt t="9431" x="6721475" y="3857625"/>
          <p14:tracePt t="9440" x="6908800" y="3943350"/>
          <p14:tracePt t="9449" x="7078663" y="3986213"/>
          <p14:tracePt t="9453" x="7154863" y="4002088"/>
          <p14:tracePt t="9463" x="7461250" y="4044950"/>
          <p14:tracePt t="9469" x="7521575" y="4044950"/>
          <p14:tracePt t="9480" x="7716838" y="4044950"/>
          <p14:tracePt t="9491" x="7775575" y="4044950"/>
          <p14:tracePt t="9495" x="7793038" y="4044950"/>
          <p14:tracePt t="9506" x="7861300" y="4044950"/>
          <p14:tracePt t="9693" x="7861300" y="4052888"/>
          <p14:tracePt t="9704" x="7826375" y="4070350"/>
          <p14:tracePt t="9716" x="7810500" y="4095750"/>
          <p14:tracePt t="9723" x="7758113" y="4113213"/>
          <p14:tracePt t="9731" x="7732713" y="4130675"/>
          <p14:tracePt t="9737" x="7699375" y="4156075"/>
          <p14:tracePt t="9747" x="7666038" y="4189413"/>
          <p14:tracePt t="9751" x="7648575" y="4197350"/>
          <p14:tracePt t="9761" x="7580313" y="4257675"/>
          <p14:tracePt t="9772" x="7537450" y="4291013"/>
          <p14:tracePt t="9777" x="7529513" y="4308475"/>
          <p14:tracePt t="9788" x="7469188" y="4376738"/>
          <p14:tracePt t="9797" x="7461250" y="4384675"/>
          <p14:tracePt t="9801" x="7443788" y="4419600"/>
          <p14:tracePt t="9811" x="7435850" y="4470400"/>
          <p14:tracePt t="9817" x="7435850" y="4478338"/>
          <p14:tracePt t="9827" x="7410450" y="4538663"/>
          <p14:tracePt t="9833" x="7410450" y="4546600"/>
          <p14:tracePt t="9843" x="7392988" y="4579938"/>
          <p14:tracePt t="9854" x="7392988" y="4589463"/>
          <p14:tracePt t="9859" x="7385050" y="4597400"/>
          <p14:tracePt t="9867" x="7385050" y="4605338"/>
          <p14:tracePt t="9876" x="7377113" y="4622800"/>
          <p14:tracePt t="9884" x="7367588" y="4630738"/>
          <p14:tracePt t="9893" x="7367588" y="4640263"/>
          <p14:tracePt t="9897" x="7367588" y="4648200"/>
          <p14:tracePt t="9909" x="7342188" y="4691063"/>
          <p14:tracePt t="9913" x="7324725" y="4699000"/>
          <p14:tracePt t="9926" x="7299325" y="4749800"/>
          <p14:tracePt t="9933" x="7265988" y="4810125"/>
          <p14:tracePt t="9945" x="7248525" y="4818063"/>
          <p14:tracePt t="9949" x="7215188" y="4886325"/>
          <p14:tracePt t="9953" x="7215188" y="4894263"/>
          <p14:tracePt t="9964" x="7172325" y="4962525"/>
          <p14:tracePt t="9977" x="7164388" y="4987925"/>
          <p14:tracePt t="9980" x="7154863" y="4997450"/>
          <p14:tracePt t="9991" x="7138988" y="5038725"/>
          <p14:tracePt t="9995" x="7138988" y="5048250"/>
          <p14:tracePt t="10003" x="7121525" y="5073650"/>
          <p14:tracePt t="10014" x="7121525" y="5081588"/>
          <p14:tracePt t="10026" x="7113588" y="5099050"/>
          <p14:tracePt t="10043" x="7104063" y="5099050"/>
          <p14:tracePt t="10085" x="7096125" y="5106988"/>
          <p14:tracePt t="10101" x="7096125" y="5116513"/>
          <p14:tracePt t="10109" x="7078663" y="5141913"/>
          <p14:tracePt t="10117" x="7078663" y="5149850"/>
          <p14:tracePt t="10125" x="7061200" y="5183188"/>
          <p14:tracePt t="10135" x="7045325" y="5218113"/>
          <p14:tracePt t="10149" x="7019925" y="5260975"/>
          <p14:tracePt t="10155" x="7010400" y="5276850"/>
          <p14:tracePt t="10165" x="7002463" y="5311775"/>
          <p14:tracePt t="10175" x="6985000" y="5337175"/>
          <p14:tracePt t="10181" x="6977063" y="5353050"/>
          <p14:tracePt t="10192" x="6977063" y="5395913"/>
          <p14:tracePt t="10201" x="6977063" y="5421313"/>
          <p14:tracePt t="10205" x="6977063" y="5430838"/>
          <p14:tracePt t="10223" x="6977063" y="5438775"/>
          <p14:tracePt t="10308" x="6969125" y="5446713"/>
          <p14:tracePt t="10311" x="6951663" y="5456238"/>
          <p14:tracePt t="10337" x="6943725" y="5456238"/>
          <p14:tracePt t="10342" x="6926263" y="5456238"/>
          <p14:tracePt t="10351" x="6908800" y="5456238"/>
          <p14:tracePt t="10359" x="6883400" y="5456238"/>
          <p14:tracePt t="10367" x="6832600" y="5456238"/>
          <p14:tracePt t="10377" x="6772275" y="5456238"/>
          <p14:tracePt t="10381" x="6756400" y="5456238"/>
          <p14:tracePt t="10392" x="6662738" y="5456238"/>
          <p14:tracePt t="10398" x="6637338" y="5456238"/>
          <p14:tracePt t="10409" x="6561138" y="5456238"/>
          <p14:tracePt t="10417" x="6492875" y="5456238"/>
          <p14:tracePt t="10426" x="6467475" y="5456238"/>
          <p14:tracePt t="10433" x="6399213" y="5456238"/>
          <p14:tracePt t="10437" x="6373813" y="5456238"/>
          <p14:tracePt t="10447" x="6348413" y="5446713"/>
          <p14:tracePt t="10459" x="6305550" y="5413375"/>
          <p14:tracePt t="10463" x="6297613" y="5413375"/>
          <p14:tracePt t="10477" x="6246813" y="5405438"/>
          <p14:tracePt t="10497" x="6229350" y="5405438"/>
          <p14:tracePt t="10503" x="6221413" y="5405438"/>
          <p14:tracePt t="10513" x="6203950" y="5405438"/>
          <p14:tracePt t="10524" x="6186488" y="5405438"/>
          <p14:tracePt t="10528" x="6169025" y="5405438"/>
          <p14:tracePt t="10539" x="6153150" y="5405438"/>
          <p14:tracePt t="10543" x="6127750" y="5405438"/>
          <p14:tracePt t="10552" x="6110288" y="5405438"/>
          <p14:tracePt t="10560" x="6084888" y="5405438"/>
          <p14:tracePt t="10569" x="6034088" y="5405438"/>
          <p14:tracePt t="10578" x="6008688" y="5405438"/>
          <p14:tracePt t="10582" x="5973763" y="5405438"/>
          <p14:tracePt t="10593" x="5915025" y="5405438"/>
          <p14:tracePt t="10599" x="5889625" y="5405438"/>
          <p14:tracePt t="10609" x="5788025" y="5405438"/>
          <p14:tracePt t="10618" x="5727700" y="5387975"/>
          <p14:tracePt t="10626" x="5702300" y="5387975"/>
          <p14:tracePt t="10635" x="5608638" y="5380038"/>
          <p14:tracePt t="10638" x="5575300" y="5370513"/>
          <p14:tracePt t="10649" x="5456238" y="5362575"/>
          <p14:tracePt t="10659" x="5395913" y="5345113"/>
          <p14:tracePt t="10665" x="5380038" y="5345113"/>
          <p14:tracePt t="10676" x="5319713" y="5345113"/>
          <p14:tracePt t="10678" x="5311775" y="5345113"/>
          <p14:tracePt t="10689" x="5251450" y="5345113"/>
          <p14:tracePt t="10698" x="5208588" y="5345113"/>
          <p14:tracePt t="10704" x="5175250" y="5345113"/>
          <p14:tracePt t="10715" x="5116513" y="5345113"/>
          <p14:tracePt t="10718" x="5081588" y="5345113"/>
          <p14:tracePt t="10729" x="5005388" y="5345113"/>
          <p14:tracePt t="10743" x="4946650" y="5327650"/>
          <p14:tracePt t="10745" x="4919663" y="5327650"/>
          <p14:tracePt t="10755" x="4818063" y="5311775"/>
          <p14:tracePt t="10761" x="4802188" y="5311775"/>
          <p14:tracePt t="10771" x="4699000" y="5276850"/>
          <p14:tracePt t="10781" x="4605338" y="5268913"/>
          <p14:tracePt t="10785" x="4564063" y="5260975"/>
          <p14:tracePt t="10796" x="4402138" y="5218113"/>
          <p14:tracePt t="10800" x="4368800" y="5218113"/>
          <p14:tracePt t="10810" x="4240213" y="5200650"/>
          <p14:tracePt t="10820" x="4156075" y="5200650"/>
          <p14:tracePt t="10826" x="4130675" y="5200650"/>
          <p14:tracePt t="10836" x="4027488" y="5200650"/>
          <p14:tracePt t="10841" x="3994150" y="5200650"/>
          <p14:tracePt t="10851" x="3908425" y="5200650"/>
          <p14:tracePt t="10860" x="3832225" y="5200650"/>
          <p14:tracePt t="10866" x="3824288" y="5200650"/>
          <p14:tracePt t="10876" x="3722688" y="5200650"/>
          <p14:tracePt t="10881" x="3713163" y="5200650"/>
          <p14:tracePt t="10891" x="3619500" y="5200650"/>
          <p14:tracePt t="10901" x="3578225" y="5200650"/>
          <p14:tracePt t="10908" x="3552825" y="5200650"/>
          <p14:tracePt t="10917" x="3475038" y="5200650"/>
          <p14:tracePt t="10920" x="3467100" y="5200650"/>
          <p14:tracePt t="10931" x="3408363" y="5200650"/>
          <p14:tracePt t="10942" x="3382963" y="5200650"/>
          <p14:tracePt t="10946" x="3355975" y="5183188"/>
          <p14:tracePt t="10958" x="3330575" y="5183188"/>
          <p14:tracePt t="10961" x="3322638" y="5183188"/>
          <p14:tracePt t="10975" x="3297238" y="5175250"/>
          <p14:tracePt t="10983" x="3289300" y="5175250"/>
          <p14:tracePt t="10987" x="3263900" y="5175250"/>
          <p14:tracePt t="10997" x="3221038" y="5175250"/>
          <p14:tracePt t="11003" x="3203575" y="5167313"/>
          <p14:tracePt t="11013" x="3127375" y="5167313"/>
          <p14:tracePt t="11026" x="3067050" y="5167313"/>
          <p14:tracePt t="11029" x="3041650" y="5167313"/>
          <p14:tracePt t="11037" x="2949575" y="5167313"/>
          <p14:tracePt t="11043" x="2932113" y="5167313"/>
          <p14:tracePt t="11053" x="2805113" y="5167313"/>
          <p14:tracePt t="11063" x="2719388" y="5167313"/>
          <p14:tracePt t="11067" x="2693988" y="5167313"/>
          <p14:tracePt t="11077" x="2574925" y="5167313"/>
          <p14:tracePt t="11083" x="2549525" y="5167313"/>
          <p14:tracePt t="11093" x="2438400" y="5167313"/>
          <p14:tracePt t="11103" x="2397125" y="5167313"/>
          <p14:tracePt t="11109" x="2379663" y="5157788"/>
          <p14:tracePt t="11119" x="2362200" y="5149850"/>
          <p14:tracePt t="11169" x="2354263" y="5149850"/>
          <p14:tracePt t="11174" x="2336800" y="5141913"/>
          <p14:tracePt t="11182" x="2293938" y="5132388"/>
          <p14:tracePt t="11189" x="2268538" y="5124450"/>
          <p14:tracePt t="11200" x="2184400" y="5124450"/>
          <p14:tracePt t="11205" x="2149475" y="5124450"/>
          <p14:tracePt t="11215" x="2055813" y="5124450"/>
          <p14:tracePt t="11227" x="2022475" y="5124450"/>
          <p14:tracePt t="11228" x="1997075" y="5124450"/>
          <p14:tracePt t="11239" x="1954213" y="5124450"/>
          <p14:tracePt t="11255" x="1928813" y="5124450"/>
          <p14:tracePt t="11351" x="1920875" y="5116513"/>
          <p14:tracePt t="11361" x="1920875" y="5106988"/>
          <p14:tracePt t="11401" x="1920875" y="5091113"/>
          <p14:tracePt t="11437" x="1920875" y="5081588"/>
          <p14:tracePt t="11441" x="1920875" y="5073650"/>
          <p14:tracePt t="11457" x="1920875" y="5064125"/>
          <p14:tracePt t="11477" x="1920875" y="5056188"/>
          <p14:tracePt t="11481" x="1920875" y="5048250"/>
          <p14:tracePt t="11487" x="1920875" y="5038725"/>
          <p14:tracePt t="11497" x="1920875" y="4997450"/>
          <p14:tracePt t="11508" x="1920875" y="4954588"/>
          <p14:tracePt t="11511" x="1920875" y="4937125"/>
          <p14:tracePt t="11522" x="1911350" y="4878388"/>
          <p14:tracePt t="11527" x="1911350" y="4868863"/>
          <p14:tracePt t="11537" x="1895475" y="4827588"/>
          <p14:tracePt t="11546" x="1885950" y="4802188"/>
          <p14:tracePt t="11553" x="1878013" y="4784725"/>
          <p14:tracePt t="11562" x="1844675" y="4724400"/>
          <p14:tracePt t="11566" x="1835150" y="4724400"/>
          <p14:tracePt t="11577" x="1835150" y="4683125"/>
          <p14:tracePt t="11589" x="1835150" y="4657725"/>
          <p14:tracePt t="11593" x="1835150" y="4648200"/>
          <p14:tracePt t="11602" x="1835150" y="4630738"/>
          <p14:tracePt t="11618" x="1835150" y="4589463"/>
          <p14:tracePt t="11633" x="1835150" y="4521200"/>
          <p14:tracePt t="11643" x="1835150" y="4470400"/>
          <p14:tracePt t="11649" x="1835150" y="4445000"/>
          <p14:tracePt t="11659" x="1835150" y="4316413"/>
          <p14:tracePt t="11664" x="1835150" y="4275138"/>
          <p14:tracePt t="11675" x="1844675" y="4113213"/>
          <p14:tracePt t="11685" x="1895475" y="4027488"/>
          <p14:tracePt t="11688" x="1895475" y="4002088"/>
          <p14:tracePt t="11699" x="1903413" y="3925888"/>
          <p14:tracePt t="11704" x="1903413" y="3917950"/>
          <p14:tracePt t="11715" x="1911350" y="3883025"/>
          <p14:tracePt t="11727" x="1920875" y="3832225"/>
          <p14:tracePt t="11728" x="1920875" y="3816350"/>
          <p14:tracePt t="11738" x="1920875" y="3781425"/>
          <p14:tracePt t="11744" x="1920875" y="3773488"/>
          <p14:tracePt t="11754" x="1928813" y="3748088"/>
          <p14:tracePt t="11821" x="1928813" y="3730625"/>
          <p14:tracePt t="11835" x="1946275" y="3662363"/>
          <p14:tracePt t="11845" x="1954213" y="3629025"/>
          <p14:tracePt t="11850" x="1979613" y="3586163"/>
          <p14:tracePt t="11861" x="2014538" y="3484563"/>
          <p14:tracePt t="11865" x="2039938" y="3459163"/>
          <p14:tracePt t="11875" x="2065338" y="3416300"/>
          <p14:tracePt t="11885" x="2090738" y="3390900"/>
          <p14:tracePt t="11897" x="2098675" y="3382963"/>
          <p14:tracePt t="12159" x="2090738" y="3408363"/>
          <p14:tracePt t="12181" x="2082800" y="3416300"/>
          <p14:tracePt t="12194" x="2073275" y="3416300"/>
          <p14:tracePt t="12200" x="2073275" y="3424238"/>
          <p14:tracePt t="12209" x="2073275" y="3433763"/>
          <p14:tracePt t="12219" x="2073275" y="3441700"/>
          <p14:tracePt t="12234" x="2065338" y="3449638"/>
          <p14:tracePt t="12301" x="2055813" y="3467100"/>
          <p14:tracePt t="12315" x="2047875" y="3467100"/>
          <p14:tracePt t="12559" x="2047875" y="3475038"/>
          <p14:tracePt t="12564" x="2047875" y="3484563"/>
          <p14:tracePt t="12574" x="2030413" y="3492500"/>
          <p14:tracePt t="12584" x="2030413" y="3509963"/>
          <p14:tracePt t="12620" x="2030413" y="3527425"/>
          <p14:tracePt t="12635" x="2030413" y="3535363"/>
          <p14:tracePt t="12651" x="2030413" y="3543300"/>
          <p14:tracePt t="12668" x="2022475" y="3552825"/>
          <p14:tracePt t="12703" x="2014538" y="3560763"/>
          <p14:tracePt t="12749" x="2005013" y="3578225"/>
          <p14:tracePt t="12770" x="2005013" y="3586163"/>
          <p14:tracePt t="12775" x="2005013" y="3594100"/>
          <p14:tracePt t="12784" x="2005013" y="3603625"/>
          <p14:tracePt t="12870" x="2005013" y="3619500"/>
          <p14:tracePt t="12880" x="1997075" y="3629025"/>
          <p14:tracePt t="12886" x="1989138" y="3646488"/>
          <p14:tracePt t="12896" x="1989138" y="3654425"/>
          <p14:tracePt t="12905" x="1989138" y="3662363"/>
          <p14:tracePt t="15030" x="1989138" y="3671888"/>
          <p14:tracePt t="15760" x="2014538" y="3671888"/>
          <p14:tracePt t="15765" x="2073275" y="3671888"/>
          <p14:tracePt t="15773" x="2174875" y="3679825"/>
          <p14:tracePt t="15776" x="2235200" y="3713163"/>
          <p14:tracePt t="15787" x="2311400" y="3713163"/>
          <p14:tracePt t="15795" x="2592388" y="3738563"/>
          <p14:tracePt t="15802" x="2668588" y="3738563"/>
          <p14:tracePt t="15812" x="2965450" y="3773488"/>
          <p14:tracePt t="15815" x="3025775" y="3781425"/>
          <p14:tracePt t="15825" x="3186113" y="3806825"/>
          <p14:tracePt t="15835" x="3552825" y="3857625"/>
          <p14:tracePt t="15841" x="3636963" y="3875088"/>
          <p14:tracePt t="15851" x="3986213" y="3917950"/>
          <p14:tracePt t="15855" x="4070350" y="3935413"/>
          <p14:tracePt t="15865" x="4232275" y="3943350"/>
          <p14:tracePt t="15875" x="4521200" y="4002088"/>
          <p14:tracePt t="15881" x="4579938" y="4011613"/>
          <p14:tracePt t="15891" x="4802188" y="4052888"/>
          <p14:tracePt t="15895" x="4860925" y="4070350"/>
          <p14:tracePt t="15905" x="4979988" y="4087813"/>
          <p14:tracePt t="15915" x="5226050" y="4130675"/>
          <p14:tracePt t="15921" x="5268913" y="4138613"/>
          <p14:tracePt t="15942" x="5456238" y="4156075"/>
          <p14:tracePt t="15948" x="5524500" y="4164013"/>
          <p14:tracePt t="15958" x="5626100" y="4189413"/>
          <p14:tracePt t="15971" x="5694363" y="4197350"/>
          <p14:tracePt t="15977" x="5710238" y="4197350"/>
          <p14:tracePt t="15987" x="5795963" y="4206875"/>
          <p14:tracePt t="15997" x="5922963" y="4214813"/>
          <p14:tracePt t="16001" x="5957888" y="4214813"/>
          <p14:tracePt t="16011" x="6153150" y="4240213"/>
          <p14:tracePt t="16017" x="6194425" y="4240213"/>
          <p14:tracePt t="16029" x="6338888" y="4249738"/>
          <p14:tracePt t="16037" x="6551613" y="4265613"/>
          <p14:tracePt t="16043" x="6602413" y="4275138"/>
          <p14:tracePt t="16053" x="6772275" y="4275138"/>
          <p14:tracePt t="16058" x="6807200" y="4275138"/>
          <p14:tracePt t="16067" x="6865938" y="4275138"/>
          <p14:tracePt t="16077" x="6926263" y="4275138"/>
          <p14:tracePt t="16083" x="6943725" y="4275138"/>
          <p14:tracePt t="16094" x="6959600" y="4275138"/>
          <p14:tracePt t="16108" x="6969125" y="4275138"/>
          <p14:tracePt t="16117" x="7010400" y="4283075"/>
          <p14:tracePt t="16124" x="7010400" y="4291013"/>
          <p14:tracePt t="16133" x="7045325" y="4291013"/>
          <p14:tracePt t="16143" x="7053263" y="4291013"/>
          <p14:tracePt t="16148" x="7061200" y="4291013"/>
          <p14:tracePt t="16159" x="7078663" y="4291013"/>
          <p14:tracePt t="16169" x="7088188" y="4291013"/>
          <p14:tracePt t="16175" x="7104063" y="4291013"/>
          <p14:tracePt t="16181" x="7113588" y="4291013"/>
          <p14:tracePt t="16191" x="7121525" y="4291013"/>
          <p14:tracePt t="16199" x="7129463" y="4291013"/>
          <p14:tracePt t="16203" x="7146925" y="4291013"/>
          <p14:tracePt t="16214" x="7164388" y="4291013"/>
          <p14:tracePt t="16351" x="7172325" y="4291013"/>
          <p14:tracePt t="16419" x="7180263" y="4308475"/>
          <p14:tracePt t="16426" x="7189788" y="4325938"/>
          <p14:tracePt t="16435" x="7197725" y="4333875"/>
          <p14:tracePt t="16442" x="7197725" y="4351338"/>
          <p14:tracePt t="16453" x="7197725" y="4368800"/>
          <p14:tracePt t="16548" x="7197725" y="4376738"/>
          <p14:tracePt t="16554" x="7197725" y="4384675"/>
          <p14:tracePt t="16562" x="7197725" y="4394200"/>
          <p14:tracePt t="16568" x="7197725" y="4402138"/>
          <p14:tracePt t="16577" x="7197725" y="4419600"/>
          <p14:tracePt t="16582" x="7189788" y="4427538"/>
          <p14:tracePt t="16598" x="7172325" y="4445000"/>
          <p14:tracePt t="16603" x="7172325" y="4452938"/>
          <p14:tracePt t="16610" x="7172325" y="4460875"/>
          <p14:tracePt t="16621" x="7154863" y="4478338"/>
          <p14:tracePt t="16626" x="7146925" y="4478338"/>
          <p14:tracePt t="16635" x="7138988" y="4495800"/>
          <p14:tracePt t="16644" x="7121525" y="4503738"/>
          <p14:tracePt t="16659" x="7113588" y="4521200"/>
          <p14:tracePt t="16677" x="7104063" y="4521200"/>
          <p14:tracePt t="16694" x="7104063" y="4529138"/>
          <p14:tracePt t="16744" x="7096125" y="4538663"/>
          <p14:tracePt t="16760" x="7096125" y="4546600"/>
          <p14:tracePt t="16765" x="7088188" y="4554538"/>
          <p14:tracePt t="16771" x="7088188" y="4564063"/>
          <p14:tracePt t="16780" x="7070725" y="4589463"/>
          <p14:tracePt t="16785" x="7061200" y="4605338"/>
          <p14:tracePt t="16797" x="7061200" y="4614863"/>
          <p14:tracePt t="16807" x="7035800" y="4648200"/>
          <p14:tracePt t="16814" x="7027863" y="4657725"/>
          <p14:tracePt t="16821" x="7027863" y="4665663"/>
          <p14:tracePt t="16834" x="7019925" y="4673600"/>
          <p14:tracePt t="16850" x="7019925" y="4683125"/>
          <p14:tracePt t="16867" x="7002463" y="4699000"/>
          <p14:tracePt t="16879" x="7002463" y="4708525"/>
          <p14:tracePt t="16887" x="7002463" y="4716463"/>
          <p14:tracePt t="16893" x="6994525" y="4716463"/>
          <p14:tracePt t="16900" x="6977063" y="4741863"/>
          <p14:tracePt t="16905" x="6977063" y="4749800"/>
          <p14:tracePt t="16914" x="6969125" y="4767263"/>
          <p14:tracePt t="16920" x="6969125" y="4775200"/>
          <p14:tracePt t="16930" x="6951663" y="4784725"/>
          <p14:tracePt t="16941" x="6943725" y="4802188"/>
          <p14:tracePt t="16956" x="6934200" y="4818063"/>
          <p14:tracePt t="16961" x="6934200" y="4827588"/>
          <p14:tracePt t="16970" x="6908800" y="4852988"/>
          <p14:tracePt t="16980" x="6908800" y="4868863"/>
          <p14:tracePt t="16986" x="6900863" y="4886325"/>
          <p14:tracePt t="16997" x="6883400" y="4911725"/>
          <p14:tracePt t="17013" x="6883400" y="4919663"/>
          <p14:tracePt t="17024" x="6883400" y="4929188"/>
          <p14:tracePt t="17027" x="6875463" y="4937125"/>
          <p14:tracePt t="17036" x="6875463" y="4946650"/>
          <p14:tracePt t="17042" x="6865938" y="4954588"/>
          <p14:tracePt t="17364" x="6858000" y="4954588"/>
          <p14:tracePt t="17376" x="6858000" y="4946650"/>
          <p14:tracePt t="17398" x="6858000" y="4937125"/>
          <p14:tracePt t="17407" x="6850063" y="4919663"/>
          <p14:tracePt t="17416" x="6840538" y="4911725"/>
          <p14:tracePt t="17422" x="6840538" y="4894263"/>
          <p14:tracePt t="17432" x="6840538" y="4886325"/>
          <p14:tracePt t="17443" x="6824663" y="4860925"/>
          <p14:tracePt t="17449" x="6824663" y="4852988"/>
          <p14:tracePt t="17459" x="6824663" y="4843463"/>
          <p14:tracePt t="17468" x="6815138" y="4835525"/>
          <p14:tracePt t="17478" x="6815138" y="4827588"/>
          <p14:tracePt t="17484" x="6815138" y="4818063"/>
          <p14:tracePt t="17498" x="6807200" y="4792663"/>
          <p14:tracePt t="17502" x="6807200" y="4767263"/>
          <p14:tracePt t="17512" x="6799263" y="4759325"/>
          <p14:tracePt t="17524" x="6799263" y="4724400"/>
          <p14:tracePt t="17528" x="6799263" y="4716463"/>
          <p14:tracePt t="17563" x="6799263" y="4708525"/>
          <p14:tracePt t="17577" x="6799263" y="4699000"/>
          <p14:tracePt t="17584" x="6799263" y="4691063"/>
          <p14:tracePt t="17603" x="6799263" y="4640263"/>
          <p14:tracePt t="17608" x="6807200" y="4622800"/>
          <p14:tracePt t="17617" x="6824663" y="4589463"/>
          <p14:tracePt t="17625" x="6832600" y="4572000"/>
          <p14:tracePt t="17635" x="6840538" y="4546600"/>
          <p14:tracePt t="17643" x="6840538" y="4538663"/>
          <p14:tracePt t="17754" x="6850063" y="4529138"/>
          <p14:tracePt t="17759" x="6850063" y="4521200"/>
          <p14:tracePt t="17775" x="6850063" y="4503738"/>
          <p14:tracePt t="17779" x="6865938" y="4495800"/>
          <p14:tracePt t="17793" x="6875463" y="4486275"/>
          <p14:tracePt t="17800" x="6883400" y="4478338"/>
          <p14:tracePt t="17816" x="6891338" y="4460875"/>
          <p14:tracePt t="17952" x="6891338" y="4445000"/>
          <p14:tracePt t="17958" x="6900863" y="4435475"/>
          <p14:tracePt t="17979" x="6900863" y="4427538"/>
          <p14:tracePt t="19005" x="6900863" y="4419600"/>
          <p14:tracePt t="19020" x="6900863" y="4410075"/>
          <p14:tracePt t="19202" x="6900863" y="4402138"/>
          <p14:tracePt t="19474" x="6900863" y="4384675"/>
          <p14:tracePt t="19480" x="6891338" y="4376738"/>
          <p14:tracePt t="19494" x="6883400" y="4376738"/>
          <p14:tracePt t="19507" x="6858000" y="4368800"/>
          <p14:tracePt t="19519" x="6832600" y="4359275"/>
          <p14:tracePt t="19529" x="6815138" y="4351338"/>
          <p14:tracePt t="19548" x="6807200" y="4351338"/>
          <p14:tracePt t="19560" x="6789738" y="4351338"/>
          <p14:tracePt t="19895" x="6781800" y="4351338"/>
          <p14:tracePt t="19900" x="6764338" y="4351338"/>
          <p14:tracePt t="19908" x="6738938" y="4351338"/>
          <p14:tracePt t="19915" x="6731000" y="4351338"/>
          <p14:tracePt t="19926" x="6696075" y="4359275"/>
          <p14:tracePt t="19930" x="6688138" y="4359275"/>
          <p14:tracePt t="19938" x="6670675" y="4359275"/>
          <p14:tracePt t="19950" x="6619875" y="4368800"/>
          <p14:tracePt t="19953" x="6602413" y="4384675"/>
          <p14:tracePt t="19963" x="6561138" y="4394200"/>
          <p14:tracePt t="19969" x="6543675" y="4394200"/>
          <p14:tracePt t="19979" x="6518275" y="4394200"/>
          <p14:tracePt t="19991" x="6475413" y="4394200"/>
          <p14:tracePt t="19992" x="6457950" y="4394200"/>
          <p14:tracePt t="20003" x="6399213" y="4410075"/>
          <p14:tracePt t="20010" x="6391275" y="4410075"/>
          <p14:tracePt t="20019" x="6323013" y="4410075"/>
          <p14:tracePt t="20029" x="6221413" y="4410075"/>
          <p14:tracePt t="20033" x="6194425" y="4410075"/>
          <p14:tracePt t="20043" x="6067425" y="4410075"/>
          <p14:tracePt t="20048" x="6042025" y="4410075"/>
          <p14:tracePt t="20059" x="5965825" y="4410075"/>
          <p14:tracePt t="20068" x="5838825" y="4410075"/>
          <p14:tracePt t="20075" x="5813425" y="4410075"/>
          <p14:tracePt t="20085" x="5694363" y="4410075"/>
          <p14:tracePt t="20091" x="5659438" y="4410075"/>
          <p14:tracePt t="20099" x="5591175" y="4410075"/>
          <p14:tracePt t="20109" x="5456238" y="4410075"/>
          <p14:tracePt t="20115" x="5421313" y="4410075"/>
          <p14:tracePt t="20125" x="5294313" y="4410075"/>
          <p14:tracePt t="20129" x="5268913" y="4419600"/>
          <p14:tracePt t="20141" x="5167313" y="4419600"/>
          <p14:tracePt t="20149" x="5013325" y="4427538"/>
          <p14:tracePt t="20158" x="4954588" y="4435475"/>
          <p14:tracePt t="20165" x="4749800" y="4452938"/>
          <p14:tracePt t="20169" x="4699000" y="4452938"/>
          <p14:tracePt t="20179" x="4614863" y="4452938"/>
          <p14:tracePt t="20191" x="4394200" y="4452938"/>
          <p14:tracePt t="20195" x="4341813" y="4452938"/>
          <p14:tracePt t="20208" x="4062413" y="4452938"/>
          <p14:tracePt t="20211" x="4002088" y="4452938"/>
          <p14:tracePt t="20222" x="3892550" y="4452938"/>
          <p14:tracePt t="20231" x="3738563" y="4452938"/>
          <p14:tracePt t="20235" x="3705225" y="4452938"/>
          <p14:tracePt t="20245" x="3654425" y="4452938"/>
          <p14:tracePt t="20251" x="3646488" y="4452938"/>
          <p14:tracePt t="20261" x="3629025" y="4452938"/>
          <p14:tracePt t="20273" x="3619500" y="4452938"/>
          <p14:tracePt t="20276" x="3611563" y="4452938"/>
          <p14:tracePt t="20286" x="3603625" y="4452938"/>
          <p14:tracePt t="20311" x="3594100" y="4452938"/>
          <p14:tracePt t="20319" x="3586163" y="4452938"/>
          <p14:tracePt t="20327" x="3543300" y="4452938"/>
          <p14:tracePt t="20331" x="3527425" y="4452938"/>
          <p14:tracePt t="20341" x="3459163" y="4452938"/>
          <p14:tracePt t="20352" x="3322638" y="4435475"/>
          <p14:tracePt t="20358" x="3289300" y="4435475"/>
          <p14:tracePt t="20367" x="3178175" y="4419600"/>
          <p14:tracePt t="20371" x="3144838" y="4419600"/>
          <p14:tracePt t="20381" x="3076575" y="4419600"/>
          <p14:tracePt t="20391" x="2974975" y="4402138"/>
          <p14:tracePt t="20407" x="2932113" y="4402138"/>
          <p14:tracePt t="20467" x="2922588" y="4402138"/>
          <p14:tracePt t="20473" x="2914650" y="4394200"/>
          <p14:tracePt t="20482" x="2906713" y="4384675"/>
          <p14:tracePt t="20487" x="2889250" y="4376738"/>
          <p14:tracePt t="20493" x="2863850" y="4376738"/>
          <p14:tracePt t="20503" x="2855913" y="4376738"/>
          <p14:tracePt t="20529" x="2846388" y="4376738"/>
          <p14:tracePt t="20650" x="2838450" y="4376738"/>
          <p14:tracePt t="21560" x="2838450" y="4368800"/>
          <p14:tracePt t="21623" x="2871788" y="4368800"/>
          <p14:tracePt t="21636" x="2897188" y="4368800"/>
          <p14:tracePt t="21639" x="2906713" y="4368800"/>
          <p14:tracePt t="21650" x="2922588" y="4368800"/>
          <p14:tracePt t="21658" x="2949575" y="4376738"/>
          <p14:tracePt t="21664" x="2965450" y="4384675"/>
          <p14:tracePt t="21675" x="3000375" y="4384675"/>
          <p14:tracePt t="21693" x="3025775" y="4384675"/>
          <p14:tracePt t="21699" x="3059113" y="4394200"/>
          <p14:tracePt t="21703" x="3067050" y="4394200"/>
          <p14:tracePt t="21713" x="3109913" y="4394200"/>
          <p14:tracePt t="21719" x="3127375" y="4394200"/>
          <p14:tracePt t="21731" x="3135313" y="4394200"/>
          <p14:tracePt t="21742" x="3160713" y="4394200"/>
          <p14:tracePt t="21763" x="3170238" y="4394200"/>
          <p14:tracePt t="21779" x="3178175" y="4394200"/>
          <p14:tracePt t="21783" x="3186113" y="4394200"/>
          <p14:tracePt t="21793" x="3211513" y="4394200"/>
          <p14:tracePt t="21799" x="3238500" y="4394200"/>
          <p14:tracePt t="21809" x="3279775" y="4394200"/>
          <p14:tracePt t="21820" x="3348038" y="4394200"/>
          <p14:tracePt t="21825" x="3382963" y="4394200"/>
          <p14:tracePt t="21835" x="3424238" y="4394200"/>
          <p14:tracePt t="21841" x="3433763" y="4394200"/>
          <p14:tracePt t="21867" x="3441700" y="4394200"/>
          <p14:tracePt t="21875" x="3459163" y="4384675"/>
          <p14:tracePt t="21887" x="3459163" y="4376738"/>
          <p14:tracePt t="21915" x="3459163" y="4359275"/>
          <p14:tracePt t="22157" x="3467100" y="4351338"/>
          <p14:tracePt t="22178" x="3475038" y="4351338"/>
          <p14:tracePt t="22218" x="3484563" y="4351338"/>
          <p14:tracePt t="22227" x="3509963" y="4351338"/>
          <p14:tracePt t="22237" x="3535363" y="4368800"/>
          <p14:tracePt t="22244" x="3560763" y="4368800"/>
          <p14:tracePt t="22253" x="3594100" y="4376738"/>
          <p14:tracePt t="22259" x="3603625" y="4376738"/>
          <p14:tracePt t="22270" x="3636963" y="4376738"/>
          <p14:tracePt t="22279" x="3654425" y="4376738"/>
          <p14:tracePt t="22310" x="3662363" y="4376738"/>
          <p14:tracePt t="22320" x="3671888" y="4376738"/>
          <p14:tracePt t="22833" x="3679825" y="4376738"/>
          <p14:tracePt t="22843" x="3687763" y="4384675"/>
          <p14:tracePt t="22850" x="3697288" y="4384675"/>
          <p14:tracePt t="22859" x="3713163" y="4384675"/>
          <p14:tracePt t="22868" x="3722688" y="4384675"/>
          <p14:tracePt t="22873" x="3730625" y="4384675"/>
          <p14:tracePt t="22879" x="3738563" y="4384675"/>
          <p14:tracePt t="22899" x="3748088" y="4384675"/>
          <p14:tracePt t="22902" x="3756025" y="4384675"/>
          <p14:tracePt t="22924" x="3773488" y="4384675"/>
          <p14:tracePt t="22939" x="3798888" y="4384675"/>
          <p14:tracePt t="22943" x="3806825" y="4384675"/>
          <p14:tracePt t="22956" x="3841750" y="4402138"/>
          <p14:tracePt t="22959" x="3867150" y="4402138"/>
          <p14:tracePt t="22969" x="3892550" y="4410075"/>
          <p14:tracePt t="22979" x="3935413" y="4427538"/>
          <p14:tracePt t="22984" x="3943350" y="4427538"/>
          <p14:tracePt t="22995" x="3976688" y="4435475"/>
          <p14:tracePt t="23008" x="4011613" y="4445000"/>
          <p14:tracePt t="23014" x="4019550" y="4445000"/>
          <p14:tracePt t="23029" x="4027488" y="4452938"/>
          <p14:tracePt t="23040" x="4037013" y="4452938"/>
          <p14:tracePt t="23070" x="4044950" y="4452938"/>
          <p14:tracePt t="23075" x="4062413" y="4452938"/>
          <p14:tracePt t="23081" x="4079875" y="4452938"/>
          <p14:tracePt t="23091" x="4130675" y="4470400"/>
          <p14:tracePt t="23101" x="4214813" y="4470400"/>
          <p14:tracePt t="23106" x="4240213" y="4470400"/>
          <p14:tracePt t="23116" x="4341813" y="4495800"/>
          <p14:tracePt t="23121" x="4351338" y="4495800"/>
          <p14:tracePt t="23132" x="4384675" y="4495800"/>
          <p14:tracePt t="23142" x="4460875" y="4513263"/>
          <p14:tracePt t="23150" x="4478338" y="4513263"/>
          <p14:tracePt t="23156" x="4503738" y="4521200"/>
          <p14:tracePt t="23171" x="4513263" y="4521200"/>
          <p14:tracePt t="23227" x="4521200" y="4521200"/>
          <p14:tracePt t="23237" x="4529138" y="4521200"/>
          <p14:tracePt t="23250" x="4554538" y="4521200"/>
          <p14:tracePt t="23261" x="4597400" y="4521200"/>
          <p14:tracePt t="23266" x="4605338" y="4521200"/>
          <p14:tracePt t="23277" x="4648200" y="4521200"/>
          <p14:tracePt t="23280" x="4665663" y="4521200"/>
          <p14:tracePt t="23291" x="4708525" y="4521200"/>
          <p14:tracePt t="23303" x="4767263" y="4503738"/>
          <p14:tracePt t="23307" x="4775200" y="4503738"/>
          <p14:tracePt t="23317" x="4818063" y="4486275"/>
          <p14:tracePt t="23324" x="4818063" y="4478338"/>
          <p14:tracePt t="23332" x="4827588" y="4478338"/>
          <p14:tracePt t="23644" x="4835525" y="4478338"/>
          <p14:tracePt t="23654" x="4852988" y="4478338"/>
          <p14:tracePt t="23681" x="4860925" y="4478338"/>
          <p14:tracePt t="23694" x="4868863" y="4478338"/>
          <p14:tracePt t="23700" x="4878388" y="4470400"/>
          <p14:tracePt t="23715" x="4886325" y="4470400"/>
          <p14:tracePt t="23722" x="4903788" y="4470400"/>
          <p14:tracePt t="23725" x="4911725" y="4460875"/>
          <p14:tracePt t="23734" x="4929188" y="4460875"/>
          <p14:tracePt t="23741" x="4937125" y="4460875"/>
          <p14:tracePt t="23751" x="4962525" y="4452938"/>
          <p14:tracePt t="23761" x="4997450" y="4445000"/>
          <p14:tracePt t="23766" x="5005388" y="4435475"/>
          <p14:tracePt t="23777" x="5022850" y="4435475"/>
          <p14:tracePt t="23786" x="5038725" y="4435475"/>
          <p14:tracePt t="23791" x="5048250" y="4435475"/>
          <p14:tracePt t="23801" x="5064125" y="4435475"/>
          <p14:tracePt t="23807" x="5081588" y="4435475"/>
          <p14:tracePt t="23817" x="5091113" y="4435475"/>
          <p14:tracePt t="23823" x="5099050" y="4435475"/>
          <p14:tracePt t="23831" x="5106988" y="4435475"/>
          <p14:tracePt t="23976" x="5116513" y="4435475"/>
          <p14:tracePt t="23993" x="5132388" y="4435475"/>
          <p14:tracePt t="24023" x="5149850" y="4435475"/>
          <p14:tracePt t="24033" x="5157788" y="4435475"/>
          <p14:tracePt t="24044" x="5175250" y="4435475"/>
          <p14:tracePt t="24048" x="5192713" y="4435475"/>
          <p14:tracePt t="24059" x="5235575" y="4435475"/>
          <p14:tracePt t="24063" x="5243513" y="4435475"/>
          <p14:tracePt t="24075" x="5276850" y="4435475"/>
          <p14:tracePt t="24082" x="5380038" y="4435475"/>
          <p14:tracePt t="24089" x="5395913" y="4435475"/>
          <p14:tracePt t="24098" x="5507038" y="4435475"/>
          <p14:tracePt t="24107" x="5532438" y="4435475"/>
          <p14:tracePt t="24115" x="5575300" y="4435475"/>
          <p14:tracePt t="24125" x="5659438" y="4435475"/>
          <p14:tracePt t="24129" x="5668963" y="4435475"/>
          <p14:tracePt t="24139" x="5694363" y="4435475"/>
          <p14:tracePt t="24325" x="5702300" y="4445000"/>
          <p14:tracePt t="24381" x="5702300" y="4452938"/>
          <p14:tracePt t="24620" x="5702300" y="4460875"/>
          <p14:tracePt t="24643" x="5710238" y="4460875"/>
          <p14:tracePt t="24699" x="5719763" y="4460875"/>
          <p14:tracePt t="24804" x="5727700" y="4452938"/>
          <p14:tracePt t="24851" x="5735638" y="4452938"/>
          <p14:tracePt t="24861" x="5735638" y="4445000"/>
          <p14:tracePt t="25193" x="5745163" y="4435475"/>
          <p14:tracePt t="26203" x="5753100" y="4435475"/>
          <p14:tracePt t="26233" x="5770563" y="4435475"/>
          <p14:tracePt t="26247" x="5778500" y="4435475"/>
          <p14:tracePt t="26253" x="5788025" y="4435475"/>
          <p14:tracePt t="26292" x="5795963" y="4435475"/>
          <p14:tracePt t="26314" x="5803900" y="4435475"/>
          <p14:tracePt t="26340" x="5813425" y="4435475"/>
          <p14:tracePt t="26353" x="5821363" y="4435475"/>
          <p14:tracePt t="26362" x="5829300" y="4435475"/>
          <p14:tracePt t="26455" x="5838825" y="4435475"/>
          <p14:tracePt t="26460" x="5846763" y="4435475"/>
          <p14:tracePt t="26468" x="5864225" y="4435475"/>
          <p14:tracePt t="26475" x="5889625" y="4435475"/>
          <p14:tracePt t="26494" x="5922963" y="4435475"/>
          <p14:tracePt t="26498" x="5932488" y="4435475"/>
          <p14:tracePt t="26509" x="5940425" y="4435475"/>
          <p14:tracePt t="26518" x="5948363" y="4435475"/>
          <p14:tracePt t="26561" x="5965825" y="4435475"/>
          <p14:tracePt t="26565" x="5973763" y="4435475"/>
          <p14:tracePt t="26574" x="6008688" y="4445000"/>
          <p14:tracePt t="26581" x="6016625" y="4445000"/>
          <p14:tracePt t="26591" x="6042025" y="4445000"/>
          <p14:tracePt t="26595" x="6049963" y="4445000"/>
          <p14:tracePt t="26607" x="6059488" y="4445000"/>
          <p14:tracePt t="26616" x="6092825" y="4445000"/>
          <p14:tracePt t="26624" x="6118225" y="4445000"/>
          <p14:tracePt t="26630" x="6127750" y="4445000"/>
          <p14:tracePt t="26637" x="6135688" y="4445000"/>
          <p14:tracePt t="26650" x="6143625" y="4445000"/>
          <p14:tracePt t="26657" x="6153150" y="4445000"/>
          <p14:tracePt t="26668" x="6161088" y="4445000"/>
          <p14:tracePt t="26672" x="6178550" y="4445000"/>
          <p14:tracePt t="26792" x="6186488" y="4427538"/>
          <p14:tracePt t="26817" x="6186488" y="4419600"/>
          <p14:tracePt t="26833" x="6194425" y="4419600"/>
          <p14:tracePt t="26837" x="6203950" y="4410075"/>
          <p14:tracePt t="26913" x="6203950" y="4402138"/>
          <p14:tracePt t="26928" x="6211888" y="4394200"/>
          <p14:tracePt t="27266" x="6203950" y="4402138"/>
          <p14:tracePt t="27277" x="6161088" y="4410075"/>
          <p14:tracePt t="27281" x="6143625" y="4410075"/>
          <p14:tracePt t="27291" x="6092825" y="4427538"/>
          <p14:tracePt t="27300" x="6042025" y="4427538"/>
          <p14:tracePt t="27307" x="6016625" y="4427538"/>
          <p14:tracePt t="27317" x="5948363" y="4427538"/>
          <p14:tracePt t="27322" x="5940425" y="4427538"/>
          <p14:tracePt t="27332" x="5905500" y="4427538"/>
          <p14:tracePt t="27343" x="5829300" y="4427538"/>
          <p14:tracePt t="27348" x="5821363" y="4427538"/>
          <p14:tracePt t="27359" x="5727700" y="4427538"/>
          <p14:tracePt t="27362" x="5694363" y="4427538"/>
          <p14:tracePt t="27373" x="5608638" y="4427538"/>
          <p14:tracePt t="27379" x="5591175" y="4427538"/>
          <p14:tracePt t="27390" x="5524500" y="4419600"/>
          <p14:tracePt t="27398" x="5413375" y="4419600"/>
          <p14:tracePt t="27402" x="5387975" y="4410075"/>
          <p14:tracePt t="27413" x="5243513" y="4410075"/>
          <p14:tracePt t="27419" x="5200650" y="4410075"/>
          <p14:tracePt t="27428" x="5116513" y="4410075"/>
          <p14:tracePt t="27439" x="4852988" y="4410075"/>
          <p14:tracePt t="27446" x="4784725" y="4410075"/>
          <p14:tracePt t="27456" x="4529138" y="4410075"/>
          <p14:tracePt t="27458" x="4470400" y="4410075"/>
          <p14:tracePt t="27468" x="4359275" y="4410075"/>
          <p14:tracePt t="27478" x="4181475" y="4410075"/>
          <p14:tracePt t="27484" x="4156075" y="4410075"/>
          <p14:tracePt t="27495" x="4079875" y="4410075"/>
          <p14:tracePt t="27499" x="4070350" y="4410075"/>
          <p14:tracePt t="27510" x="4044950" y="4410075"/>
          <p14:tracePt t="27518" x="4011613" y="4410075"/>
          <p14:tracePt t="27525" x="4002088" y="4410075"/>
          <p14:tracePt t="27557" x="3994150" y="4410075"/>
          <p14:tracePt t="27561" x="3986213" y="4410075"/>
          <p14:tracePt t="27564" x="3976688" y="4410075"/>
          <p14:tracePt t="27574" x="3908425" y="4410075"/>
          <p14:tracePt t="27580" x="3900488" y="4410075"/>
          <p14:tracePt t="27591" x="3832225" y="4410075"/>
          <p14:tracePt t="27601" x="3722688" y="4402138"/>
          <p14:tracePt t="27606" x="3687763" y="4402138"/>
          <p14:tracePt t="27615" x="3578225" y="4384675"/>
          <p14:tracePt t="27622" x="3543300" y="4384675"/>
          <p14:tracePt t="27630" x="3492500" y="4384675"/>
          <p14:tracePt t="27642" x="3433763" y="4384675"/>
          <p14:tracePt t="27645" x="3408363" y="4384675"/>
          <p14:tracePt t="27656" x="3365500" y="4384675"/>
          <p14:tracePt t="27665" x="3355975" y="4384675"/>
          <p14:tracePt t="27677" x="3348038" y="4384675"/>
          <p14:tracePt t="27680" x="3330575" y="4384675"/>
          <p14:tracePt t="27697" x="3289300" y="4384675"/>
          <p14:tracePt t="27701" x="3271838" y="4384675"/>
          <p14:tracePt t="27711" x="3254375" y="4384675"/>
          <p14:tracePt t="27724" x="3221038" y="4394200"/>
          <p14:tracePt t="27730" x="3211513" y="4394200"/>
          <p14:tracePt t="27736" x="3195638" y="4394200"/>
          <p14:tracePt t="27741" x="3186113" y="4394200"/>
          <p14:tracePt t="27752" x="3178175" y="4394200"/>
          <p14:tracePt t="27760" x="3135313" y="4402138"/>
          <p14:tracePt t="27766" x="3127375" y="4402138"/>
          <p14:tracePt t="27777" x="3101975" y="4402138"/>
          <p14:tracePt t="27782" x="3094038" y="4402138"/>
          <p14:tracePt t="27793" x="3084513" y="4402138"/>
          <p14:tracePt t="27804" x="3076575" y="4402138"/>
          <p14:tracePt t="27808" x="3067050" y="4402138"/>
          <p14:tracePt t="27816" x="3041650" y="4402138"/>
          <p14:tracePt t="27824" x="3025775" y="4402138"/>
          <p14:tracePt t="27834" x="3000375" y="4402138"/>
          <p14:tracePt t="27843" x="2974975" y="4402138"/>
          <p14:tracePt t="27846" x="2957513" y="4402138"/>
          <p14:tracePt t="27857" x="2932113" y="4402138"/>
          <p14:tracePt t="27863" x="2922588" y="4402138"/>
          <p14:tracePt t="27874" x="2914650" y="4402138"/>
          <p14:tracePt t="27883" x="2897188" y="4394200"/>
          <p14:tracePt t="27889" x="2889250" y="4394200"/>
          <p14:tracePt t="27897" x="2871788" y="4394200"/>
          <p14:tracePt t="27920" x="2863850" y="4384675"/>
          <p14:tracePt t="27939" x="2846388" y="4384675"/>
          <p14:tracePt t="27959" x="2838450" y="4384675"/>
          <p14:tracePt t="27963" x="2830513" y="4384675"/>
          <p14:tracePt t="27974" x="2820988" y="4384675"/>
          <p14:tracePt t="27979" x="2813050" y="4384675"/>
          <p14:tracePt t="27989" x="2805113" y="4384675"/>
          <p14:tracePt t="27999" x="2795588" y="4384675"/>
          <p14:tracePt t="28009" x="2787650" y="4384675"/>
          <p14:tracePt t="28019" x="2762250" y="4384675"/>
          <p14:tracePt t="28035" x="2719388" y="4376738"/>
          <p14:tracePt t="28045" x="2676525" y="4359275"/>
          <p14:tracePt t="28049" x="2651125" y="4359275"/>
          <p14:tracePt t="28059" x="2608263" y="4351338"/>
          <p14:tracePt t="28064" x="2600325" y="4351338"/>
          <p14:tracePt t="28075" x="2592388" y="4341813"/>
          <p14:tracePt t="28084" x="2566988" y="4333875"/>
          <p14:tracePt t="28095" x="2557463" y="4333875"/>
          <p14:tracePt t="28098" x="2541588" y="4325938"/>
          <p14:tracePt t="28160" x="2532063" y="4325938"/>
          <p14:tracePt t="28171" x="2516188" y="4316413"/>
          <p14:tracePt t="28181" x="2489200" y="4308475"/>
          <p14:tracePt t="28194" x="2481263" y="4308475"/>
          <p14:tracePt t="28267" x="2473325" y="4308475"/>
          <p14:tracePt t="28286" x="2438400" y="4291013"/>
          <p14:tracePt t="28291" x="2422525" y="4291013"/>
          <p14:tracePt t="28301" x="2336800" y="4283075"/>
          <p14:tracePt t="28307" x="2311400" y="4283075"/>
          <p14:tracePt t="28316" x="2252663" y="4283075"/>
          <p14:tracePt t="28326" x="2149475" y="4275138"/>
          <p14:tracePt t="28331" x="2133600" y="4275138"/>
          <p14:tracePt t="28341" x="2108200" y="4275138"/>
          <p14:tracePt t="28346" x="2082800" y="4275138"/>
          <p14:tracePt t="28363" x="2073275" y="4275138"/>
          <p14:tracePt t="28397" x="2065338" y="4275138"/>
          <p14:tracePt t="28407" x="2098675" y="4283075"/>
          <p14:tracePt t="28413" x="2116138" y="4291013"/>
          <p14:tracePt t="28423" x="2124075" y="4291013"/>
          <p14:tracePt t="28443" x="2124075" y="4300538"/>
          <p14:tracePt t="28463" x="2124075" y="4308475"/>
          <p14:tracePt t="28549" x="2133600" y="4316413"/>
          <p14:tracePt t="28639" x="2082800" y="4325938"/>
          <p14:tracePt t="28649" x="2065338" y="4325938"/>
          <p14:tracePt t="28665" x="2055813" y="4341813"/>
          <p14:tracePt t="28669" x="2047875" y="4341813"/>
          <p14:tracePt t="28685" x="2039938" y="4351338"/>
          <p14:tracePt t="28771" x="2047875" y="4351338"/>
          <p14:tracePt t="28781" x="2055813" y="4351338"/>
          <p14:tracePt t="28785" x="2065338" y="4341813"/>
          <p14:tracePt t="28791" x="2073275" y="4341813"/>
          <p14:tracePt t="28800" x="2090738" y="4341813"/>
          <p14:tracePt t="30021" x="2082800" y="4341813"/>
          <p14:tracePt t="30026" x="2022475" y="4333875"/>
          <p14:tracePt t="30031" x="1989138" y="4325938"/>
          <p14:tracePt t="30040" x="1885950" y="4325938"/>
          <p14:tracePt t="30050" x="1741488" y="4308475"/>
          <p14:tracePt t="30057" x="1700213" y="4300538"/>
          <p14:tracePt t="30067" x="1597025" y="4291013"/>
          <p14:tracePt t="30073" x="1571625" y="4291013"/>
          <p14:tracePt t="30081" x="1477963" y="4291013"/>
          <p14:tracePt t="30093" x="1266825" y="4291013"/>
          <p14:tracePt t="30097" x="1206500" y="4291013"/>
          <p14:tracePt t="30107" x="993775" y="4291013"/>
          <p14:tracePt t="30113" x="935038" y="4291013"/>
          <p14:tracePt t="30124" x="823913" y="4291013"/>
          <p14:tracePt t="30133" x="679450" y="4291013"/>
          <p14:tracePt t="30138" x="646113" y="4291013"/>
          <p14:tracePt t="30146" x="492125" y="4300538"/>
          <p14:tracePt t="30153" x="466725" y="4300538"/>
          <p14:tracePt t="30162" x="415925" y="4325938"/>
          <p14:tracePt t="30173" x="339725" y="4341813"/>
          <p14:tracePt t="30176" x="322263" y="4341813"/>
          <p14:tracePt t="30189" x="255588" y="4376738"/>
          <p14:tracePt t="30192" x="230188" y="4376738"/>
          <p14:tracePt t="30202" x="177800" y="4402138"/>
          <p14:tracePt t="30212" x="111125" y="4410075"/>
          <p14:tracePt t="30218" x="76200" y="4410075"/>
          <p14:tracePt t="30228" x="17463" y="4410075"/>
          <p14:tracePt t="30232" x="7938" y="4410075"/>
          <p14:tracePt t="30568" x="17463" y="3560763"/>
          <p14:tracePt t="30576" x="42863" y="3560763"/>
          <p14:tracePt t="30591" x="50800" y="3560763"/>
          <p14:tracePt t="30597" x="58738" y="3560763"/>
          <p14:tracePt t="30606" x="58738" y="3586163"/>
          <p14:tracePt t="30617" x="58738" y="3629025"/>
          <p14:tracePt t="30622" x="58738" y="3654425"/>
          <p14:tracePt t="31022" x="781050" y="5056188"/>
          <p14:tracePt t="31025" x="884238" y="5081588"/>
          <p14:tracePt t="31034" x="1368425" y="5218113"/>
          <p14:tracePt t="31041" x="1470025" y="5251450"/>
          <p14:tracePt t="31051" x="1708150" y="5337175"/>
          <p14:tracePt t="31061" x="2030413" y="5464175"/>
          <p14:tracePt t="31065" x="2065338" y="5481638"/>
          <p14:tracePt t="31075" x="2098675" y="5489575"/>
          <p14:tracePt t="31178" x="2108200" y="5497513"/>
          <p14:tracePt t="31190" x="2108200" y="5524500"/>
          <p14:tracePt t="31196" x="2116138" y="5532438"/>
          <p14:tracePt t="31200" x="2116138" y="5540375"/>
          <p14:tracePt t="31210" x="2124075" y="5549900"/>
          <p14:tracePt t="31222" x="2133600" y="5575300"/>
          <p14:tracePt t="31227" x="2141538" y="5608638"/>
          <p14:tracePt t="31238" x="2159000" y="5659438"/>
          <p14:tracePt t="31243" x="2174875" y="5676900"/>
          <p14:tracePt t="31253" x="2200275" y="5702300"/>
          <p14:tracePt t="31263" x="2293938" y="5788025"/>
          <p14:tracePt t="31266" x="2303463" y="5795963"/>
          <p14:tracePt t="31277" x="2379663" y="5864225"/>
          <p14:tracePt t="31283" x="2379663" y="5872163"/>
          <p14:tracePt t="31293" x="2422525" y="5889625"/>
          <p14:tracePt t="31303" x="2473325" y="5948363"/>
          <p14:tracePt t="31307" x="2489200" y="5957888"/>
          <p14:tracePt t="31317" x="2524125" y="5965825"/>
          <p14:tracePt t="31323" x="2557463" y="5983288"/>
          <p14:tracePt t="31333" x="2582863" y="5991225"/>
          <p14:tracePt t="31344" x="2651125" y="6024563"/>
          <p14:tracePt t="31346" x="2668588" y="6034088"/>
          <p14:tracePt t="31357" x="2719388" y="6049963"/>
          <p14:tracePt t="31374" x="2736850" y="6059488"/>
          <p14:tracePt t="31382" x="2744788" y="6059488"/>
          <p14:tracePt t="31399" x="2744788" y="6067425"/>
          <p14:tracePt t="31591" x="2744788" y="6076950"/>
          <p14:tracePt t="31595" x="2744788" y="6084888"/>
          <p14:tracePt t="31601" x="2736850" y="6092825"/>
          <p14:tracePt t="31605" x="2727325" y="6092825"/>
          <p14:tracePt t="31615" x="2693988" y="6118225"/>
          <p14:tracePt t="31625" x="2633663" y="6135688"/>
          <p14:tracePt t="31634" x="2617788" y="613568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7E7E828-1AD4-4BF5-AABF-A5660C2F7C1B}"/>
              </a:ext>
            </a:extLst>
          </p:cNvPr>
          <p:cNvSpPr>
            <a:spLocks noGrp="1" noChangeArrowheads="1"/>
          </p:cNvSpPr>
          <p:nvPr>
            <p:ph type="title"/>
          </p:nvPr>
        </p:nvSpPr>
        <p:spPr>
          <a:xfrm>
            <a:off x="609600" y="338138"/>
            <a:ext cx="8229600" cy="1143000"/>
          </a:xfrm>
        </p:spPr>
        <p:txBody>
          <a:bodyPr/>
          <a:lstStyle/>
          <a:p>
            <a:r>
              <a:rPr lang="en-US" altLang="en-US"/>
              <a:t>Aspects of dialect</a:t>
            </a:r>
          </a:p>
        </p:txBody>
      </p:sp>
      <p:sp>
        <p:nvSpPr>
          <p:cNvPr id="7171" name="Content Placeholder 2">
            <a:extLst>
              <a:ext uri="{FF2B5EF4-FFF2-40B4-BE49-F238E27FC236}">
                <a16:creationId xmlns:a16="http://schemas.microsoft.com/office/drawing/2014/main" id="{A0A76EFF-8915-4ADF-815E-9E8FEC8C7032}"/>
              </a:ext>
            </a:extLst>
          </p:cNvPr>
          <p:cNvSpPr>
            <a:spLocks noGrp="1"/>
          </p:cNvSpPr>
          <p:nvPr>
            <p:ph idx="1"/>
          </p:nvPr>
        </p:nvSpPr>
        <p:spPr/>
        <p:txBody>
          <a:bodyPr/>
          <a:lstStyle/>
          <a:p>
            <a:pPr>
              <a:buFont typeface="Wingdings" panose="05000000000000000000" pitchFamily="2" charset="2"/>
              <a:buChar char="ü"/>
              <a:defRPr/>
            </a:pPr>
            <a:r>
              <a:rPr lang="en-US" altLang="en-US" b="1" u="sng" dirty="0"/>
              <a:t> Pronunciation / accent</a:t>
            </a:r>
            <a:r>
              <a:rPr lang="en-US" altLang="en-US" b="1" dirty="0"/>
              <a:t>  </a:t>
            </a:r>
            <a:r>
              <a:rPr lang="en-US" altLang="en-US" dirty="0"/>
              <a:t>(e.g., “</a:t>
            </a:r>
            <a:r>
              <a:rPr lang="en-US" altLang="en-US" i="1" dirty="0"/>
              <a:t>which</a:t>
            </a:r>
            <a:r>
              <a:rPr lang="en-US" altLang="en-US" dirty="0"/>
              <a:t>”, “</a:t>
            </a:r>
            <a:r>
              <a:rPr lang="en-US" altLang="en-US" i="1" dirty="0"/>
              <a:t>realtor</a:t>
            </a:r>
            <a:r>
              <a:rPr lang="en-US" altLang="en-US" dirty="0"/>
              <a:t>” )</a:t>
            </a:r>
          </a:p>
          <a:p>
            <a:pPr>
              <a:defRPr/>
            </a:pPr>
            <a:endParaRPr lang="en-US" altLang="en-US" dirty="0"/>
          </a:p>
          <a:p>
            <a:pPr>
              <a:defRPr/>
            </a:pPr>
            <a:r>
              <a:rPr lang="en-US" altLang="en-US" dirty="0"/>
              <a:t>Lexical – e.g., “</a:t>
            </a:r>
            <a:r>
              <a:rPr lang="en-US" altLang="en-US" i="1" dirty="0"/>
              <a:t>supper</a:t>
            </a:r>
            <a:r>
              <a:rPr lang="en-US" altLang="en-US" dirty="0"/>
              <a:t>” vs. “</a:t>
            </a:r>
            <a:r>
              <a:rPr lang="en-US" altLang="en-US" i="1" dirty="0"/>
              <a:t>dinner</a:t>
            </a:r>
            <a:r>
              <a:rPr lang="en-US" altLang="en-US" dirty="0"/>
              <a:t>”</a:t>
            </a:r>
          </a:p>
          <a:p>
            <a:pPr>
              <a:defRPr/>
            </a:pPr>
            <a:r>
              <a:rPr lang="en-US" altLang="en-US" dirty="0"/>
              <a:t>Grammar – e.g., “</a:t>
            </a:r>
            <a:r>
              <a:rPr lang="en-US" altLang="en-US" i="1" dirty="0"/>
              <a:t>might could go</a:t>
            </a:r>
            <a:r>
              <a:rPr lang="en-US" altLang="en-US" dirty="0"/>
              <a:t>”</a:t>
            </a:r>
          </a:p>
          <a:p>
            <a:pPr marL="0" indent="0">
              <a:buFontTx/>
              <a:buNone/>
              <a:defRPr/>
            </a:pPr>
            <a:r>
              <a:rPr lang="en-US" altLang="en-US" dirty="0"/>
              <a:t> </a:t>
            </a:r>
          </a:p>
        </p:txBody>
      </p:sp>
      <p:sp>
        <p:nvSpPr>
          <p:cNvPr id="7172" name="Slide Number Placeholder 1">
            <a:extLst>
              <a:ext uri="{FF2B5EF4-FFF2-40B4-BE49-F238E27FC236}">
                <a16:creationId xmlns:a16="http://schemas.microsoft.com/office/drawing/2014/main" id="{651C4EDA-B8A9-4A09-8FDC-1492F087712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3AFF99-1F4B-498D-ABEA-88EB64C6B33D}" type="slidenum">
              <a:rPr lang="en-US" altLang="en-US" sz="1400"/>
              <a:pPr>
                <a:spcBef>
                  <a:spcPct val="0"/>
                </a:spcBef>
                <a:buFontTx/>
                <a:buNone/>
              </a:pPr>
              <a:t>4</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104871"/>
    </mc:Choice>
    <mc:Fallback xmlns="">
      <p:transition spd="slow" advTm="1048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q_58_1">
            <a:extLst>
              <a:ext uri="{FF2B5EF4-FFF2-40B4-BE49-F238E27FC236}">
                <a16:creationId xmlns:a16="http://schemas.microsoft.com/office/drawing/2014/main" id="{77C06C9C-69AC-46E1-9BCF-BCADF6A30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2413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descr="q_58_2">
            <a:extLst>
              <a:ext uri="{FF2B5EF4-FFF2-40B4-BE49-F238E27FC236}">
                <a16:creationId xmlns:a16="http://schemas.microsoft.com/office/drawing/2014/main" id="{16300360-2D39-4EC5-B800-25D4F15EE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95600"/>
            <a:ext cx="25654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q_58_3">
            <a:extLst>
              <a:ext uri="{FF2B5EF4-FFF2-40B4-BE49-F238E27FC236}">
                <a16:creationId xmlns:a16="http://schemas.microsoft.com/office/drawing/2014/main" id="{3A936674-46D7-4FBF-A34E-5D64D490E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67200"/>
            <a:ext cx="23622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10">
            <a:extLst>
              <a:ext uri="{FF2B5EF4-FFF2-40B4-BE49-F238E27FC236}">
                <a16:creationId xmlns:a16="http://schemas.microsoft.com/office/drawing/2014/main" id="{37031867-56DE-4ECD-80D3-CF0CA7954057}"/>
              </a:ext>
            </a:extLst>
          </p:cNvPr>
          <p:cNvSpPr txBox="1">
            <a:spLocks noChangeArrowheads="1"/>
          </p:cNvSpPr>
          <p:nvPr/>
        </p:nvSpPr>
        <p:spPr bwMode="auto">
          <a:xfrm>
            <a:off x="1281113" y="1127125"/>
            <a:ext cx="25146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en-US" altLang="en-US" sz="1600"/>
            </a:br>
            <a:endParaRPr lang="en-US" altLang="en-US" sz="1600"/>
          </a:p>
          <a:p>
            <a:pPr eaLnBrk="1" hangingPunct="1">
              <a:lnSpc>
                <a:spcPct val="400000"/>
              </a:lnSpc>
              <a:spcBef>
                <a:spcPct val="0"/>
              </a:spcBef>
              <a:buFontTx/>
              <a:buAutoNum type="alphaLcPeriod"/>
            </a:pPr>
            <a:r>
              <a:rPr lang="en-US" altLang="en-US" sz="1600">
                <a:solidFill>
                  <a:srgbClr val="FF0000"/>
                </a:solidFill>
              </a:rPr>
              <a:t>tag sale</a:t>
            </a:r>
            <a:r>
              <a:rPr lang="en-US" altLang="en-US" sz="1600"/>
              <a:t> (4%)</a:t>
            </a:r>
          </a:p>
          <a:p>
            <a:pPr eaLnBrk="1" hangingPunct="1">
              <a:lnSpc>
                <a:spcPct val="400000"/>
              </a:lnSpc>
              <a:spcBef>
                <a:spcPct val="0"/>
              </a:spcBef>
              <a:buFontTx/>
              <a:buAutoNum type="alphaLcPeriod"/>
            </a:pPr>
            <a:r>
              <a:rPr lang="en-US" altLang="en-US" sz="1600">
                <a:solidFill>
                  <a:srgbClr val="0000FF"/>
                </a:solidFill>
              </a:rPr>
              <a:t>yard sale</a:t>
            </a:r>
            <a:r>
              <a:rPr lang="en-US" altLang="en-US" sz="1600"/>
              <a:t> (36%)</a:t>
            </a:r>
          </a:p>
          <a:p>
            <a:pPr eaLnBrk="1" hangingPunct="1">
              <a:lnSpc>
                <a:spcPct val="400000"/>
              </a:lnSpc>
              <a:spcBef>
                <a:spcPct val="0"/>
              </a:spcBef>
              <a:buFontTx/>
              <a:buAutoNum type="alphaLcPeriod"/>
            </a:pPr>
            <a:r>
              <a:rPr lang="en-US" altLang="en-US" sz="1600"/>
              <a:t> </a:t>
            </a:r>
            <a:r>
              <a:rPr lang="en-US" altLang="en-US" sz="1600">
                <a:solidFill>
                  <a:srgbClr val="008000"/>
                </a:solidFill>
              </a:rPr>
              <a:t>garage sale</a:t>
            </a:r>
            <a:r>
              <a:rPr lang="en-US" altLang="en-US" sz="1600"/>
              <a:t> (52%)</a:t>
            </a:r>
          </a:p>
          <a:p>
            <a:pPr eaLnBrk="1" hangingPunct="1">
              <a:lnSpc>
                <a:spcPct val="400000"/>
              </a:lnSpc>
              <a:spcBef>
                <a:spcPct val="0"/>
              </a:spcBef>
              <a:buFontTx/>
              <a:buAutoNum type="alphaLcPeriod"/>
            </a:pPr>
            <a:r>
              <a:rPr lang="en-US" altLang="en-US" sz="1600">
                <a:solidFill>
                  <a:srgbClr val="800080"/>
                </a:solidFill>
              </a:rPr>
              <a:t>rummage sale</a:t>
            </a:r>
            <a:r>
              <a:rPr lang="en-US" altLang="en-US" sz="1600"/>
              <a:t> (3%)</a:t>
            </a:r>
            <a:endParaRPr lang="en-US" altLang="en-US" sz="1200"/>
          </a:p>
          <a:p>
            <a:pPr eaLnBrk="1" hangingPunct="1">
              <a:lnSpc>
                <a:spcPct val="400000"/>
              </a:lnSpc>
              <a:spcBef>
                <a:spcPct val="0"/>
              </a:spcBef>
              <a:buFontTx/>
              <a:buNone/>
            </a:pPr>
            <a:r>
              <a:rPr lang="en-US" altLang="en-US" sz="1000"/>
              <a:t>- Bert Vaux,  Harvard University;  </a:t>
            </a:r>
          </a:p>
          <a:p>
            <a:pPr eaLnBrk="1" hangingPunct="1">
              <a:spcBef>
                <a:spcPct val="0"/>
              </a:spcBef>
              <a:buFontTx/>
              <a:buNone/>
            </a:pPr>
            <a:r>
              <a:rPr lang="en-US" altLang="en-US" sz="1000"/>
              <a:t>Scott A. Golder, MIT Media Labs</a:t>
            </a:r>
            <a:endParaRPr lang="en-US" altLang="en-US" sz="1200"/>
          </a:p>
        </p:txBody>
      </p:sp>
      <p:pic>
        <p:nvPicPr>
          <p:cNvPr id="8198" name="Picture 12" descr="q_58_4">
            <a:extLst>
              <a:ext uri="{FF2B5EF4-FFF2-40B4-BE49-F238E27FC236}">
                <a16:creationId xmlns:a16="http://schemas.microsoft.com/office/drawing/2014/main" id="{A1324C3B-D6D1-4F06-B2D5-A1DE66D061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410200"/>
            <a:ext cx="25352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1">
            <a:extLst>
              <a:ext uri="{FF2B5EF4-FFF2-40B4-BE49-F238E27FC236}">
                <a16:creationId xmlns:a16="http://schemas.microsoft.com/office/drawing/2014/main" id="{01029E45-AA02-4983-999C-B615D172C1E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EFB44D-D43F-4616-A80C-4FEBAF35E987}" type="slidenum">
              <a:rPr lang="en-US" altLang="en-US" sz="1400"/>
              <a:pPr>
                <a:spcBef>
                  <a:spcPct val="0"/>
                </a:spcBef>
                <a:buFontTx/>
                <a:buNone/>
              </a:pPr>
              <a:t>5</a:t>
            </a:fld>
            <a:endParaRPr lang="en-US" altLang="en-US" sz="1400"/>
          </a:p>
        </p:txBody>
      </p:sp>
      <p:sp>
        <p:nvSpPr>
          <p:cNvPr id="8200" name="TextBox 1">
            <a:extLst>
              <a:ext uri="{FF2B5EF4-FFF2-40B4-BE49-F238E27FC236}">
                <a16:creationId xmlns:a16="http://schemas.microsoft.com/office/drawing/2014/main" id="{1EB41954-76C2-4ECD-AE06-ABA534A414BC}"/>
              </a:ext>
            </a:extLst>
          </p:cNvPr>
          <p:cNvSpPr txBox="1">
            <a:spLocks noChangeArrowheads="1"/>
          </p:cNvSpPr>
          <p:nvPr/>
        </p:nvSpPr>
        <p:spPr bwMode="auto">
          <a:xfrm>
            <a:off x="1295400" y="533400"/>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LEXICAL</a:t>
            </a:r>
          </a:p>
        </p:txBody>
      </p:sp>
    </p:spTree>
  </p:cSld>
  <p:clrMapOvr>
    <a:masterClrMapping/>
  </p:clrMapOvr>
  <mc:AlternateContent xmlns:mc="http://schemas.openxmlformats.org/markup-compatibility/2006" xmlns:p14="http://schemas.microsoft.com/office/powerpoint/2010/main">
    <mc:Choice Requires="p14">
      <p:transition spd="slow" p14:dur="2000" advTm="73710"/>
    </mc:Choice>
    <mc:Fallback xmlns="">
      <p:transition spd="slow" advTm="737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07C066-77C7-45F0-B97E-3F350FD586ED}"/>
              </a:ext>
            </a:extLst>
          </p:cNvPr>
          <p:cNvSpPr>
            <a:spLocks noGrp="1" noChangeArrowheads="1"/>
          </p:cNvSpPr>
          <p:nvPr>
            <p:ph type="title"/>
          </p:nvPr>
        </p:nvSpPr>
        <p:spPr/>
        <p:txBody>
          <a:bodyPr/>
          <a:lstStyle/>
          <a:p>
            <a:pPr eaLnBrk="1" hangingPunct="1"/>
            <a:r>
              <a:rPr lang="en-US" altLang="en-US"/>
              <a:t>Review</a:t>
            </a:r>
          </a:p>
        </p:txBody>
      </p:sp>
      <p:sp>
        <p:nvSpPr>
          <p:cNvPr id="11267" name="Rectangle 3">
            <a:extLst>
              <a:ext uri="{FF2B5EF4-FFF2-40B4-BE49-F238E27FC236}">
                <a16:creationId xmlns:a16="http://schemas.microsoft.com/office/drawing/2014/main" id="{7DD724E3-0D11-4EED-87A3-BD82403C9F94}"/>
              </a:ext>
            </a:extLst>
          </p:cNvPr>
          <p:cNvSpPr>
            <a:spLocks noGrp="1" noChangeArrowheads="1"/>
          </p:cNvSpPr>
          <p:nvPr>
            <p:ph type="body" idx="1"/>
          </p:nvPr>
        </p:nvSpPr>
        <p:spPr>
          <a:xfrm>
            <a:off x="2819400" y="1981200"/>
            <a:ext cx="3581400" cy="2057400"/>
          </a:xfrm>
        </p:spPr>
        <p:txBody>
          <a:bodyPr/>
          <a:lstStyle/>
          <a:p>
            <a:pPr eaLnBrk="1" hangingPunct="1">
              <a:defRPr/>
            </a:pPr>
            <a:r>
              <a:rPr lang="en-US" dirty="0"/>
              <a:t>Geographic</a:t>
            </a:r>
          </a:p>
          <a:p>
            <a:pPr eaLnBrk="1" hangingPunct="1">
              <a:defRPr/>
            </a:pPr>
            <a:r>
              <a:rPr lang="en-US" dirty="0"/>
              <a:t>Social factors</a:t>
            </a:r>
          </a:p>
          <a:p>
            <a:pPr marL="0" indent="0" eaLnBrk="1" hangingPunct="1">
              <a:buFontTx/>
              <a:buNone/>
              <a:defRPr/>
            </a:pPr>
            <a:endParaRPr lang="en-US" dirty="0"/>
          </a:p>
        </p:txBody>
      </p:sp>
      <p:sp>
        <p:nvSpPr>
          <p:cNvPr id="10244" name="Slide Number Placeholder 1">
            <a:extLst>
              <a:ext uri="{FF2B5EF4-FFF2-40B4-BE49-F238E27FC236}">
                <a16:creationId xmlns:a16="http://schemas.microsoft.com/office/drawing/2014/main" id="{B40D9625-CA1D-4824-945D-6E8C4E89482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EDCCFD-3A6A-4630-804E-366C183C50BA}" type="slidenum">
              <a:rPr lang="en-US" altLang="en-US" sz="1400"/>
              <a:pPr>
                <a:spcBef>
                  <a:spcPct val="0"/>
                </a:spcBef>
                <a:buFontTx/>
                <a:buNone/>
              </a:pPr>
              <a:t>6</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42665"/>
    </mc:Choice>
    <mc:Fallback xmlns="">
      <p:transition spd="slow" advTm="426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F34687E8-05A2-4CF3-800A-D56172316075}"/>
              </a:ext>
            </a:extLst>
          </p:cNvPr>
          <p:cNvSpPr>
            <a:spLocks noGrp="1" noChangeArrowheads="1"/>
          </p:cNvSpPr>
          <p:nvPr>
            <p:ph type="title"/>
          </p:nvPr>
        </p:nvSpPr>
        <p:spPr>
          <a:xfrm>
            <a:off x="457200" y="274638"/>
            <a:ext cx="8458200" cy="1143000"/>
          </a:xfrm>
        </p:spPr>
        <p:txBody>
          <a:bodyPr/>
          <a:lstStyle/>
          <a:p>
            <a:pPr algn="l" eaLnBrk="1" hangingPunct="1"/>
            <a:r>
              <a:rPr lang="en-US" altLang="en-US" sz="4000"/>
              <a:t>Dialect map – (extreme?) example</a:t>
            </a:r>
          </a:p>
        </p:txBody>
      </p:sp>
      <p:pic>
        <p:nvPicPr>
          <p:cNvPr id="12291" name="Picture 7" descr="diausa">
            <a:extLst>
              <a:ext uri="{FF2B5EF4-FFF2-40B4-BE49-F238E27FC236}">
                <a16:creationId xmlns:a16="http://schemas.microsoft.com/office/drawing/2014/main" id="{B9D1A53B-6C98-4C2C-AD43-65C29D454EA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1676400"/>
            <a:ext cx="739140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Slide Number Placeholder 1">
            <a:extLst>
              <a:ext uri="{FF2B5EF4-FFF2-40B4-BE49-F238E27FC236}">
                <a16:creationId xmlns:a16="http://schemas.microsoft.com/office/drawing/2014/main" id="{E027EBF3-85CB-4AED-9766-D5B8E1BD98A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48A5F8-32EA-4374-B6DC-A6F07A21611D}" type="slidenum">
              <a:rPr lang="en-US" altLang="en-US" sz="1400"/>
              <a:pPr>
                <a:spcBef>
                  <a:spcPct val="0"/>
                </a:spcBef>
                <a:buFontTx/>
                <a:buNone/>
              </a:pPr>
              <a:t>7</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180870"/>
    </mc:Choice>
    <mc:Fallback xmlns="">
      <p:transition spd="slow" advTm="1808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396B95-FB54-4C19-904B-8E9D24256E5A}"/>
              </a:ext>
            </a:extLst>
          </p:cNvPr>
          <p:cNvSpPr>
            <a:spLocks noGrp="1" noChangeArrowheads="1"/>
          </p:cNvSpPr>
          <p:nvPr>
            <p:ph type="title"/>
          </p:nvPr>
        </p:nvSpPr>
        <p:spPr/>
        <p:txBody>
          <a:bodyPr/>
          <a:lstStyle/>
          <a:p>
            <a:pPr eaLnBrk="1" hangingPunct="1"/>
            <a:r>
              <a:rPr lang="en-US" altLang="en-US"/>
              <a:t>Sample Corpus</a:t>
            </a:r>
          </a:p>
        </p:txBody>
      </p:sp>
      <p:sp>
        <p:nvSpPr>
          <p:cNvPr id="4" name="Content Placeholder 3">
            <a:extLst>
              <a:ext uri="{FF2B5EF4-FFF2-40B4-BE49-F238E27FC236}">
                <a16:creationId xmlns:a16="http://schemas.microsoft.com/office/drawing/2014/main" id="{8E6B2D3F-AF45-4222-AD91-C3813FBFC812}"/>
              </a:ext>
            </a:extLst>
          </p:cNvPr>
          <p:cNvSpPr>
            <a:spLocks noGrp="1"/>
          </p:cNvSpPr>
          <p:nvPr>
            <p:ph sz="half" idx="2"/>
          </p:nvPr>
        </p:nvSpPr>
        <p:spPr>
          <a:xfrm>
            <a:off x="457200" y="3578248"/>
            <a:ext cx="8060923" cy="1554163"/>
          </a:xfrm>
        </p:spPr>
        <p:txBody>
          <a:bodyPr/>
          <a:lstStyle/>
          <a:p>
            <a:pPr marL="0" indent="0">
              <a:buNone/>
            </a:pPr>
            <a:r>
              <a:rPr lang="en-US" sz="1800" dirty="0"/>
              <a:t>Other corpuses: </a:t>
            </a:r>
          </a:p>
          <a:p>
            <a:endParaRPr lang="en-US" sz="1800" dirty="0"/>
          </a:p>
          <a:p>
            <a:r>
              <a:rPr lang="en-US" sz="1800" dirty="0"/>
              <a:t>“Comma gets a cure”  </a:t>
            </a:r>
          </a:p>
          <a:p>
            <a:pPr marL="0" indent="0">
              <a:buNone/>
            </a:pPr>
            <a:r>
              <a:rPr lang="en-US" sz="1800" dirty="0"/>
              <a:t>	- </a:t>
            </a:r>
            <a:r>
              <a:rPr lang="en-US" sz="1800" i="1" dirty="0"/>
              <a:t>Uses J.C. Wells standard lexical sets</a:t>
            </a:r>
          </a:p>
          <a:p>
            <a:r>
              <a:rPr lang="en-US" sz="1800" dirty="0"/>
              <a:t>“Stella/Snow Peas passage” </a:t>
            </a:r>
          </a:p>
          <a:p>
            <a:pPr marL="0" indent="0">
              <a:buNone/>
            </a:pPr>
            <a:r>
              <a:rPr lang="en-US" sz="1800" dirty="0"/>
              <a:t>	– </a:t>
            </a:r>
            <a:r>
              <a:rPr lang="en-US" sz="1800" i="1" dirty="0"/>
              <a:t>for IDEA project</a:t>
            </a:r>
          </a:p>
          <a:p>
            <a:r>
              <a:rPr lang="en-US" sz="1800" dirty="0"/>
              <a:t>“Grandfather passage”, “Caterpillar passage”	</a:t>
            </a:r>
          </a:p>
          <a:p>
            <a:pPr marL="0" indent="0">
              <a:buNone/>
            </a:pPr>
            <a:r>
              <a:rPr lang="en-US" sz="1800" dirty="0"/>
              <a:t>	 </a:t>
            </a:r>
            <a:r>
              <a:rPr lang="en-US" sz="1800" i="1" dirty="0"/>
              <a:t>–more common for speech pathology</a:t>
            </a:r>
          </a:p>
        </p:txBody>
      </p:sp>
      <p:sp>
        <p:nvSpPr>
          <p:cNvPr id="14341" name="Slide Number Placeholder 1">
            <a:extLst>
              <a:ext uri="{FF2B5EF4-FFF2-40B4-BE49-F238E27FC236}">
                <a16:creationId xmlns:a16="http://schemas.microsoft.com/office/drawing/2014/main" id="{32481E47-F434-452B-B244-808783A9ED1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A8E5C0-38C7-4139-8C37-82906013C305}" type="slidenum">
              <a:rPr lang="en-US" altLang="en-US" sz="1400"/>
              <a:pPr>
                <a:spcBef>
                  <a:spcPct val="0"/>
                </a:spcBef>
                <a:buFontTx/>
                <a:buNone/>
              </a:pPr>
              <a:t>8</a:t>
            </a:fld>
            <a:endParaRPr lang="en-US" altLang="en-US" sz="1400" dirty="0"/>
          </a:p>
        </p:txBody>
      </p:sp>
      <p:sp>
        <p:nvSpPr>
          <p:cNvPr id="14339" name="Rectangle 4">
            <a:extLst>
              <a:ext uri="{FF2B5EF4-FFF2-40B4-BE49-F238E27FC236}">
                <a16:creationId xmlns:a16="http://schemas.microsoft.com/office/drawing/2014/main" id="{0870F171-A0F5-4EAB-8F5D-B8C3286A7ADD}"/>
              </a:ext>
            </a:extLst>
          </p:cNvPr>
          <p:cNvSpPr>
            <a:spLocks noChangeArrowheads="1"/>
          </p:cNvSpPr>
          <p:nvPr/>
        </p:nvSpPr>
        <p:spPr bwMode="auto">
          <a:xfrm>
            <a:off x="381000" y="1307509"/>
            <a:ext cx="6906658"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“Mary Passage”</a:t>
            </a:r>
          </a:p>
          <a:p>
            <a:pPr eaLnBrk="1" hangingPunct="1">
              <a:spcBef>
                <a:spcPct val="0"/>
              </a:spcBef>
              <a:buFontTx/>
              <a:buNone/>
            </a:pPr>
            <a:endParaRPr lang="en-US" altLang="en-US" sz="1800" dirty="0"/>
          </a:p>
          <a:p>
            <a:pPr eaLnBrk="1" hangingPunct="1">
              <a:spcBef>
                <a:spcPct val="0"/>
              </a:spcBef>
              <a:buFontTx/>
              <a:buNone/>
            </a:pPr>
            <a:r>
              <a:rPr lang="en-US" altLang="en-US" sz="1400" i="1" dirty="0"/>
              <a:t>"Mary  is  only  five  and  she  loves  to  play  in  the  water. </a:t>
            </a:r>
          </a:p>
          <a:p>
            <a:pPr eaLnBrk="1" hangingPunct="1">
              <a:spcBef>
                <a:spcPct val="0"/>
              </a:spcBef>
              <a:buFontTx/>
              <a:buNone/>
            </a:pPr>
            <a:r>
              <a:rPr lang="en-US" altLang="en-US" sz="1400" i="1" dirty="0"/>
              <a:t>This morning  she  got  so  dirty that I heard  her  mother  call  her  in to  take  a bath.  It  was  very  early  for  I  was  still  boiling  water  for  my  coffee.  Also,  there  was  still  a  little  fog.  After a while, however, Mary came across the path into my yard  and  sat  down  with  me  to  eat  an  orange.  As  I  had  my  second  cup  of  coffee,  I  asked  her  if  she  had  been  bad. ‘No,’  she  said,  ‘the  dog  had  been  the  one.’ He  had  gotten  her  so  dirty  she  couldn't  brush  it  off." </a:t>
            </a:r>
          </a:p>
        </p:txBody>
      </p:sp>
      <p:sp>
        <p:nvSpPr>
          <p:cNvPr id="14340" name="TextBox 1">
            <a:extLst>
              <a:ext uri="{FF2B5EF4-FFF2-40B4-BE49-F238E27FC236}">
                <a16:creationId xmlns:a16="http://schemas.microsoft.com/office/drawing/2014/main" id="{5DC80DD7-5B08-4C70-AD04-07088B9435F4}"/>
              </a:ext>
            </a:extLst>
          </p:cNvPr>
          <p:cNvSpPr txBox="1">
            <a:spLocks noChangeArrowheads="1"/>
          </p:cNvSpPr>
          <p:nvPr/>
        </p:nvSpPr>
        <p:spPr bwMode="auto">
          <a:xfrm>
            <a:off x="3462738" y="1398177"/>
            <a:ext cx="3100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A foreign-accented example: (Cambodian) </a:t>
            </a:r>
          </a:p>
        </p:txBody>
      </p:sp>
      <p:sp>
        <p:nvSpPr>
          <p:cNvPr id="14342" name="Rectangle 1">
            <a:extLst>
              <a:ext uri="{FF2B5EF4-FFF2-40B4-BE49-F238E27FC236}">
                <a16:creationId xmlns:a16="http://schemas.microsoft.com/office/drawing/2014/main" id="{2B4F8221-2718-40E2-BF60-E4BD2F49CD44}"/>
              </a:ext>
            </a:extLst>
          </p:cNvPr>
          <p:cNvSpPr>
            <a:spLocks noChangeArrowheads="1"/>
          </p:cNvSpPr>
          <p:nvPr/>
        </p:nvSpPr>
        <p:spPr bwMode="auto">
          <a:xfrm>
            <a:off x="0" y="6665913"/>
            <a:ext cx="79248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utdallas.edu/~wkatz/phonetics_course/. </a:t>
            </a:r>
            <a:r>
              <a:rPr lang="en-US" altLang="en-US" sz="600">
                <a:latin typeface="Calibri" panose="020F0502020204030204" pitchFamily="34" charset="0"/>
                <a:ea typeface="Calibri" panose="020F0502020204030204" pitchFamily="34" charset="0"/>
                <a:cs typeface="Times New Roman" panose="02020603050405020304" pitchFamily="18" charset="0"/>
              </a:rPr>
              <a:t>W. Katz. “Mary Passage Speech Samples”. Accessed 06/23/2016.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http://www.utdallas.edu/~wkatz/phonetics_course/mary.html</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Cambodian">
            <a:hlinkClick r:id="" action="ppaction://media"/>
            <a:extLst>
              <a:ext uri="{FF2B5EF4-FFF2-40B4-BE49-F238E27FC236}">
                <a16:creationId xmlns:a16="http://schemas.microsoft.com/office/drawing/2014/main" id="{A2E3BD19-DC38-4EF0-8C1F-C7318A34632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705600" y="1341179"/>
            <a:ext cx="487363" cy="41045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4826"/>
    </mc:Choice>
    <mc:Fallback xmlns="">
      <p:transition spd="slow" advTm="374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46484" objId="2"/>
        <p14:stopEvt time="374806"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89C6D23-3CDA-4BE0-804C-6B51365F5F8B}"/>
              </a:ext>
            </a:extLst>
          </p:cNvPr>
          <p:cNvSpPr>
            <a:spLocks noGrp="1" noChangeArrowheads="1"/>
          </p:cNvSpPr>
          <p:nvPr>
            <p:ph type="title"/>
          </p:nvPr>
        </p:nvSpPr>
        <p:spPr>
          <a:xfrm>
            <a:off x="457200" y="274638"/>
            <a:ext cx="7010400" cy="1143000"/>
          </a:xfrm>
        </p:spPr>
        <p:txBody>
          <a:bodyPr/>
          <a:lstStyle/>
          <a:p>
            <a:r>
              <a:rPr lang="en-US" altLang="en-US" dirty="0"/>
              <a:t>An older corpus…</a:t>
            </a:r>
            <a:br>
              <a:rPr lang="en-US" altLang="en-US" dirty="0"/>
            </a:br>
            <a:r>
              <a:rPr lang="en-US" altLang="en-US" sz="2200" u="sng" dirty="0">
                <a:hlinkClick r:id="rId4"/>
              </a:rPr>
              <a:t>http://dare.wisc.edu/audio/arthur-the-rat</a:t>
            </a:r>
            <a:endParaRPr lang="en-US" altLang="en-US" sz="2200" dirty="0"/>
          </a:p>
        </p:txBody>
      </p:sp>
      <p:sp>
        <p:nvSpPr>
          <p:cNvPr id="16387" name="Content Placeholder 4">
            <a:extLst>
              <a:ext uri="{FF2B5EF4-FFF2-40B4-BE49-F238E27FC236}">
                <a16:creationId xmlns:a16="http://schemas.microsoft.com/office/drawing/2014/main" id="{1824A00C-1F07-483D-AC95-0E1E50BEA828}"/>
              </a:ext>
            </a:extLst>
          </p:cNvPr>
          <p:cNvSpPr>
            <a:spLocks noGrp="1" noChangeArrowheads="1"/>
          </p:cNvSpPr>
          <p:nvPr>
            <p:ph idx="1"/>
          </p:nvPr>
        </p:nvSpPr>
        <p:spPr>
          <a:xfrm>
            <a:off x="457200" y="1600200"/>
            <a:ext cx="8229600" cy="3581400"/>
          </a:xfrm>
        </p:spPr>
        <p:txBody>
          <a:bodyPr/>
          <a:lstStyle/>
          <a:p>
            <a:r>
              <a:rPr lang="en-US" altLang="en-US" sz="1800" b="1" dirty="0"/>
              <a:t>ARTHUR THE RAT (1965-1970)</a:t>
            </a:r>
          </a:p>
          <a:p>
            <a:r>
              <a:rPr lang="en-US" altLang="en-US" sz="1200" dirty="0"/>
              <a:t>“Once upon a time there was a rat who couldn't make up his mind. Whenever the other rats asked him if he would like to come out hunting with them, he would answer in a hoarse voice, "I don't know." And when they said, "Would you rather stay inside?" he wouldn't say yes, or no either. He'd always shirk making a choice.  One fine day his aunt Josephine said to him, "Now look here! No one will ever care for you if you carry on like this. You have no more mind of your own than a greasy old blade of grass!"  The young rat coughed and looked wise, as usual, but said nothing. "Don't you think so?" said his aunt stamping with her foot, for she couldn't bear to see the young rat so coldblooded. "I don't know," was all he ever answered, and then he'd walk off to think for an hour or more, whether he would stay in his hole in the ground or go out into the loft.   Next morning -- it was a foggy day -- some men came to look over the damage. It seemed odd that the old building was not haunted by rats. But at last one of them happened to move a board, and he caught sight of a young rat, quite dead, half in and half out of his hole…. …… Thus the shirker got his due, and there was no mourning for him.”</a:t>
            </a:r>
          </a:p>
          <a:p>
            <a:endParaRPr lang="en-US" altLang="en-US" sz="1200" dirty="0"/>
          </a:p>
          <a:p>
            <a:r>
              <a:rPr lang="en-US" altLang="en-US" sz="1800" b="1" u="sng" dirty="0"/>
              <a:t>Nine Speakers:</a:t>
            </a:r>
            <a:r>
              <a:rPr lang="en-US" altLang="en-US" sz="1800" b="1" dirty="0"/>
              <a:t> </a:t>
            </a:r>
            <a:r>
              <a:rPr lang="en-US" altLang="en-US" sz="1800" dirty="0"/>
              <a:t>Brooklyn, NY; Rural Maine; Roxbury, MA; Memphis, TN; Eastern VA; S. Central GA; </a:t>
            </a:r>
            <a:r>
              <a:rPr lang="en-US" altLang="en-US" sz="1800" dirty="0" err="1"/>
              <a:t>Witchita</a:t>
            </a:r>
            <a:r>
              <a:rPr lang="en-US" altLang="en-US" sz="1800" dirty="0"/>
              <a:t> Falls, TX, N. West WA;  NW </a:t>
            </a:r>
            <a:r>
              <a:rPr lang="en-US" altLang="en-US" sz="1800" dirty="0" err="1"/>
              <a:t>Wisc</a:t>
            </a:r>
            <a:r>
              <a:rPr lang="en-US" altLang="en-US" sz="1800" dirty="0"/>
              <a:t>; </a:t>
            </a:r>
          </a:p>
          <a:p>
            <a:endParaRPr lang="en-US" altLang="en-US" sz="1100" dirty="0"/>
          </a:p>
        </p:txBody>
      </p:sp>
      <p:pic>
        <p:nvPicPr>
          <p:cNvPr id="2" name="Arthur.mp3">
            <a:hlinkClick r:id="" action="ppaction://media"/>
            <a:extLst>
              <a:ext uri="{FF2B5EF4-FFF2-40B4-BE49-F238E27FC236}">
                <a16:creationId xmlns:a16="http://schemas.microsoft.com/office/drawing/2014/main" id="{88F22FA7-0EE0-4FCC-B55D-781C519F1FE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001000" y="533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2">
            <a:extLst>
              <a:ext uri="{FF2B5EF4-FFF2-40B4-BE49-F238E27FC236}">
                <a16:creationId xmlns:a16="http://schemas.microsoft.com/office/drawing/2014/main" id="{41F1952B-2204-41D6-A49A-8676EB507D9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E1E1DD-3C92-4ADA-A926-EA7D2D975CD0}" type="slidenum">
              <a:rPr lang="en-US" altLang="en-US" sz="1400"/>
              <a:pPr>
                <a:spcBef>
                  <a:spcPct val="0"/>
                </a:spcBef>
                <a:buFontTx/>
                <a:buNone/>
              </a:pPr>
              <a:t>9</a:t>
            </a:fld>
            <a:endParaRPr lang="en-US" altLang="en-US" sz="1400"/>
          </a:p>
        </p:txBody>
      </p:sp>
      <p:sp>
        <p:nvSpPr>
          <p:cNvPr id="16390" name="Rectangle 2">
            <a:extLst>
              <a:ext uri="{FF2B5EF4-FFF2-40B4-BE49-F238E27FC236}">
                <a16:creationId xmlns:a16="http://schemas.microsoft.com/office/drawing/2014/main" id="{6E69370D-23D2-4609-812B-9F292E83AE3E}"/>
              </a:ext>
            </a:extLst>
          </p:cNvPr>
          <p:cNvSpPr>
            <a:spLocks noChangeArrowheads="1"/>
          </p:cNvSpPr>
          <p:nvPr/>
        </p:nvSpPr>
        <p:spPr bwMode="auto">
          <a:xfrm>
            <a:off x="0" y="6665913"/>
            <a:ext cx="4572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600">
                <a:latin typeface="Calibri" panose="020F0502020204030204" pitchFamily="34" charset="0"/>
                <a:ea typeface="Calibri" panose="020F0502020204030204" pitchFamily="34" charset="0"/>
                <a:cs typeface="Times New Roman" panose="02020603050405020304" pitchFamily="18" charset="0"/>
              </a:rPr>
              <a:t>Information from </a:t>
            </a:r>
            <a:r>
              <a:rPr lang="en-US" altLang="en-US" sz="600" i="1">
                <a:latin typeface="Calibri" panose="020F0502020204030204" pitchFamily="34" charset="0"/>
                <a:ea typeface="Calibri" panose="020F0502020204030204" pitchFamily="34" charset="0"/>
                <a:cs typeface="Times New Roman" panose="02020603050405020304" pitchFamily="18" charset="0"/>
              </a:rPr>
              <a:t>Dictionary of American Regional English. </a:t>
            </a:r>
            <a:r>
              <a:rPr lang="en-US" altLang="en-US" sz="600">
                <a:latin typeface="Calibri" panose="020F0502020204030204" pitchFamily="34" charset="0"/>
                <a:ea typeface="Calibri" panose="020F0502020204030204" pitchFamily="34" charset="0"/>
                <a:cs typeface="Times New Roman" panose="02020603050405020304" pitchFamily="18" charset="0"/>
              </a:rPr>
              <a:t>“Arthur the Rat”. Accessed 6/23/16. </a:t>
            </a:r>
            <a:r>
              <a:rPr lang="en-US" altLang="en-US" sz="6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http://dare.wisc.edu/audio/arthur-the-rat</a:t>
            </a:r>
            <a:r>
              <a:rPr lang="en-US" altLang="en-US" sz="600">
                <a:latin typeface="Calibri" panose="020F0502020204030204" pitchFamily="34" charset="0"/>
                <a:ea typeface="Calibri" panose="020F0502020204030204" pitchFamily="34" charset="0"/>
                <a:cs typeface="Times New Roman" panose="02020603050405020304" pitchFamily="18" charset="0"/>
              </a:rPr>
              <a:t> </a:t>
            </a:r>
          </a:p>
        </p:txBody>
      </p:sp>
      <p:sp>
        <p:nvSpPr>
          <p:cNvPr id="16391" name="TextBox 2">
            <a:extLst>
              <a:ext uri="{FF2B5EF4-FFF2-40B4-BE49-F238E27FC236}">
                <a16:creationId xmlns:a16="http://schemas.microsoft.com/office/drawing/2014/main" id="{B14E0A5D-5353-4EA1-8C03-FC0352418F5F}"/>
              </a:ext>
            </a:extLst>
          </p:cNvPr>
          <p:cNvSpPr txBox="1">
            <a:spLocks noChangeArrowheads="1"/>
          </p:cNvSpPr>
          <p:nvPr/>
        </p:nvSpPr>
        <p:spPr bwMode="auto">
          <a:xfrm>
            <a:off x="2667000" y="5867400"/>
            <a:ext cx="4801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…shows that accents CHANGE over time…..</a:t>
            </a:r>
          </a:p>
        </p:txBody>
      </p:sp>
    </p:spTree>
  </p:cSld>
  <p:clrMapOvr>
    <a:masterClrMapping/>
  </p:clrMapOvr>
  <mc:AlternateContent xmlns:mc="http://schemas.openxmlformats.org/markup-compatibility/2006" xmlns:p14="http://schemas.microsoft.com/office/powerpoint/2010/main">
    <mc:Choice Requires="p14">
      <p:transition spd="slow" p14:dur="2000" advTm="230258"/>
    </mc:Choice>
    <mc:Fallback xmlns="">
      <p:transition spd="slow" advTm="23025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83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28595" objId="2"/>
        <p14:triggerEvt type="onClick" time="128595" objId="2"/>
        <p14:triggerEvt type="onClick" time="223776" objId="2"/>
        <p14:stopEvt time="227815" objId="2"/>
        <p14:playEvt time="227817" objId="2"/>
        <p14:triggerEvt type="onClick" time="227817" objId="2"/>
        <p14:stopEvt time="230258"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be6a7f12bdfea65a2af49dda3af11fbd37"/>
</p:tagLst>
</file>

<file path=ppt/tags/tag2.xml><?xml version="1.0" encoding="utf-8"?>
<p:tagLst xmlns:a="http://schemas.openxmlformats.org/drawingml/2006/main" xmlns:r="http://schemas.openxmlformats.org/officeDocument/2006/relationships" xmlns:p="http://schemas.openxmlformats.org/presentationml/2006/main">
  <p:tag name="TIMING" val="|346.4"/>
</p:tagLst>
</file>

<file path=ppt/tags/tag3.xml><?xml version="1.0" encoding="utf-8"?>
<p:tagLst xmlns:a="http://schemas.openxmlformats.org/drawingml/2006/main" xmlns:r="http://schemas.openxmlformats.org/officeDocument/2006/relationships" xmlns:p="http://schemas.openxmlformats.org/presentationml/2006/main">
  <p:tag name="TIMING" val="|61.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3210</Words>
  <Application>Microsoft Office PowerPoint</Application>
  <PresentationFormat>On-screen Show (4:3)</PresentationFormat>
  <Paragraphs>327</Paragraphs>
  <Slides>36</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Doulos SIL</vt:lpstr>
      <vt:lpstr>Georgia</vt:lpstr>
      <vt:lpstr>Times New Roman</vt:lpstr>
      <vt:lpstr>Wingdings</vt:lpstr>
      <vt:lpstr>Default Design</vt:lpstr>
      <vt:lpstr>Chapter 18</vt:lpstr>
      <vt:lpstr>In this PPT</vt:lpstr>
      <vt:lpstr>  Key Terms </vt:lpstr>
      <vt:lpstr>Aspects of dialect</vt:lpstr>
      <vt:lpstr>PowerPoint Presentation</vt:lpstr>
      <vt:lpstr>Review</vt:lpstr>
      <vt:lpstr>Dialect map – (extreme?) example</vt:lpstr>
      <vt:lpstr>Sample Corpus</vt:lpstr>
      <vt:lpstr>An older corpus… http://dare.wisc.edu/audio/arthur-the-rat</vt:lpstr>
      <vt:lpstr>Read corpus - challenges</vt:lpstr>
      <vt:lpstr>American Dialect Maps</vt:lpstr>
      <vt:lpstr>Method</vt:lpstr>
      <vt:lpstr>North Central</vt:lpstr>
      <vt:lpstr>New England to NYC</vt:lpstr>
      <vt:lpstr>The Midland</vt:lpstr>
      <vt:lpstr>The West</vt:lpstr>
      <vt:lpstr>The South</vt:lpstr>
      <vt:lpstr>Example:  Maintenance of the /hw/~/w/ contrast </vt:lpstr>
      <vt:lpstr>What about Texas?</vt:lpstr>
      <vt:lpstr>Texas </vt:lpstr>
      <vt:lpstr>Texas English Project -findings</vt:lpstr>
      <vt:lpstr>Let’s try some American accents</vt:lpstr>
      <vt:lpstr>Southern vowel shift</vt:lpstr>
      <vt:lpstr>Northern Cities Shift</vt:lpstr>
      <vt:lpstr>American English Accents - vowels</vt:lpstr>
      <vt:lpstr>American English Accents - consonants</vt:lpstr>
      <vt:lpstr>Now -- some British accents</vt:lpstr>
      <vt:lpstr>Features to listen for…</vt:lpstr>
      <vt:lpstr>English examples  </vt:lpstr>
      <vt:lpstr>Elsewhere in the UK and Ireland</vt:lpstr>
      <vt:lpstr> Some UK consonant differences</vt:lpstr>
      <vt:lpstr>Heading ‘Down Under’</vt:lpstr>
      <vt:lpstr> Some Aussie – Kiwi - S. African  consonant differences</vt:lpstr>
      <vt:lpstr>To the Islands</vt:lpstr>
      <vt:lpstr>Summary: Vowels, /ae/ - /ar/</vt:lpstr>
      <vt:lpstr>Vowels – cont’d</vt:lpstr>
    </vt:vector>
  </TitlesOfParts>
  <Company>The University of Texas at Dallas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SPAU 3343</dc:title>
  <dc:creator>wkatz</dc:creator>
  <cp:lastModifiedBy>Katz, William</cp:lastModifiedBy>
  <cp:revision>126</cp:revision>
  <dcterms:created xsi:type="dcterms:W3CDTF">2007-01-08T20:51:18Z</dcterms:created>
  <dcterms:modified xsi:type="dcterms:W3CDTF">2021-04-08T16:50:26Z</dcterms:modified>
</cp:coreProperties>
</file>