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4" r:id="rId3"/>
    <p:sldId id="257" r:id="rId4"/>
    <p:sldId id="259" r:id="rId5"/>
    <p:sldId id="258" r:id="rId6"/>
    <p:sldId id="260" r:id="rId7"/>
    <p:sldId id="275" r:id="rId8"/>
    <p:sldId id="261" r:id="rId9"/>
    <p:sldId id="281" r:id="rId10"/>
    <p:sldId id="282" r:id="rId11"/>
    <p:sldId id="279" r:id="rId12"/>
    <p:sldId id="276" r:id="rId13"/>
    <p:sldId id="280" r:id="rId14"/>
    <p:sldId id="262" r:id="rId15"/>
    <p:sldId id="269" r:id="rId16"/>
    <p:sldId id="270" r:id="rId17"/>
    <p:sldId id="271" r:id="rId18"/>
    <p:sldId id="264" r:id="rId19"/>
    <p:sldId id="272" r:id="rId20"/>
    <p:sldId id="273" r:id="rId21"/>
    <p:sldId id="265" r:id="rId22"/>
    <p:sldId id="268" r:id="rId23"/>
    <p:sldId id="267" r:id="rId24"/>
    <p:sldId id="266" r:id="rId25"/>
    <p:sldId id="278" r:id="rId26"/>
    <p:sldId id="283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4B3"/>
    <a:srgbClr val="46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>
      <p:cViewPr varScale="1">
        <p:scale>
          <a:sx n="106" d="100"/>
          <a:sy n="106" d="100"/>
        </p:scale>
        <p:origin x="7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20-04-19T01:08:27.3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426">
    <iact:property name="dataType"/>
    <iact:actionData xml:id="d0">
      <inkml:trace xmlns:inkml="http://www.w3.org/2003/InkML" xml:id="stk0" contextRef="#ctx0" brushRef="#br0">10586 17455 0</inkml:trace>
    </iact:actionData>
  </iact:action>
  <iact:action type="add" startTime="27299">
    <iact:property name="dataType"/>
    <iact:actionData xml:id="d1">
      <inkml:trace xmlns:inkml="http://www.w3.org/2003/InkML" xml:id="stk1" contextRef="#ctx0" brushRef="#br0">13819 14332 0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683A48-AA0E-4BDC-B3FA-A763981C2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7E7445-0221-47B2-BA0B-4F7068E47F0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6EBFFC-BB36-450B-8B6B-B03CEDA7B85D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B15938-6299-40C8-90EB-3AB96CAA54F1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DA8F41-62CF-4CE5-9879-74676DE2C2F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9E6732-EB7F-4FA6-8875-E58C13E03ED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38194F-65DA-445C-B69A-5F1E9B446169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BB2FA8-8C76-49A5-B7A9-751C5AAFC39E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7FD0AA-04AE-44A2-96F7-857B6C75FA99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7CBFDA-8617-4413-AE73-A170BF8F980D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31360F-3AC4-4A73-8751-4BE18DD1A54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1485B0-4531-4BE2-9327-0FD70955169C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CC7849-6346-40DA-B90E-B00652E3174F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B97346A-A827-4D43-A500-9AAB4C688646}" type="slidenum">
              <a:rPr lang="en-US" altLang="en-US" smtClean="0"/>
              <a:pPr eaLnBrk="0" hangingPunct="0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760B269-A374-4A13-8CB8-3E8EDC0236C8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7C54B-0ABE-4687-AD9B-B8ECD56D8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76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DDCA1-F9E4-4A08-8236-96966FD4B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23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54FE-A149-4CCF-8FB6-8333210CA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52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D730E-0B92-4FFD-A985-82A9F703B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39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02028-33CC-47E4-8510-ABF0CAA0E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46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BB235-B739-41A4-9490-7F5FBB539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5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9A183-53AA-4D96-BEA5-3066019D7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25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5A4B-3E81-46A4-92C0-D4EDCD8BC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07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C9AD5-CF33-47F7-97E3-43349C240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18732-53F5-4F03-9F5A-6E44C3F79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9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485C1-77D6-4D08-B54F-51FC3FAE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78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D4D6CE8-5829-4361-8520-3F202F0B1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szjfC9K190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6.wav"/><Relationship Id="rId7" Type="http://schemas.openxmlformats.org/officeDocument/2006/relationships/audio" Target="../media/media8.wav"/><Relationship Id="rId2" Type="http://schemas.microsoft.com/office/2007/relationships/media" Target="../media/media6.wav"/><Relationship Id="rId1" Type="http://schemas.openxmlformats.org/officeDocument/2006/relationships/tags" Target="../tags/tag1.xml"/><Relationship Id="rId6" Type="http://schemas.microsoft.com/office/2007/relationships/media" Target="../media/media8.wav"/><Relationship Id="rId5" Type="http://schemas.openxmlformats.org/officeDocument/2006/relationships/audio" Target="../media/media7.wav"/><Relationship Id="rId4" Type="http://schemas.microsoft.com/office/2007/relationships/media" Target="../media/media7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1/relationships/inkAction" Target="../ink/inkAction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mFguWOufFrs&amp;feature=player_embedded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SPAU 3343</a:t>
            </a:r>
            <a:br>
              <a:rPr lang="en-US" altLang="en-US"/>
            </a:br>
            <a:r>
              <a:rPr lang="en-US" altLang="en-US"/>
              <a:t>Clinical Phonetics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9125" y="4860925"/>
            <a:ext cx="7839075" cy="1219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600" dirty="0"/>
              <a:t> Children (healthy / phonological disorders)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600" dirty="0"/>
              <a:t> Adults (AOS / cerebellar ataxia)</a:t>
            </a:r>
          </a:p>
        </p:txBody>
      </p:sp>
      <p:pic>
        <p:nvPicPr>
          <p:cNvPr id="3076" name="Picture 5" descr="Image result for image stethoscope speech pat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590800"/>
            <a:ext cx="31242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100009" y="6381750"/>
            <a:ext cx="2133600" cy="476250"/>
          </a:xfrm>
        </p:spPr>
        <p:txBody>
          <a:bodyPr/>
          <a:lstStyle/>
          <a:p>
            <a:pPr>
              <a:defRPr/>
            </a:pPr>
            <a:fld id="{DDB7C54B-0ABE-4687-AD9B-B8ECD56D805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0DA8F1-666F-42E0-AA4D-B03DF7307B85}"/>
              </a:ext>
            </a:extLst>
          </p:cNvPr>
          <p:cNvSpPr/>
          <p:nvPr/>
        </p:nvSpPr>
        <p:spPr>
          <a:xfrm>
            <a:off x="10287000" y="2286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9"/>
    </mc:Choice>
    <mc:Fallback xmlns="">
      <p:transition spd="slow" advTm="466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Diacritics for sound disorders:</a:t>
            </a:r>
            <a:br>
              <a:rPr lang="en-US" altLang="en-US"/>
            </a:br>
            <a:r>
              <a:rPr lang="en-US" altLang="en-US"/>
              <a:t>Non-English examples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525963"/>
          </a:xfrm>
        </p:spPr>
        <p:txBody>
          <a:bodyPr/>
          <a:lstStyle/>
          <a:p>
            <a:r>
              <a:rPr lang="en-US" altLang="en-US" dirty="0"/>
              <a:t>Fricatives		“fit”	</a:t>
            </a:r>
            <a:r>
              <a:rPr lang="en-US" altLang="en-US" dirty="0">
                <a:sym typeface="Wingdings" panose="05000000000000000000" pitchFamily="2" charset="2"/>
              </a:rPr>
              <a:t> 	[</a:t>
            </a:r>
            <a:r>
              <a:rPr lang="en-US" altLang="en-US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ɸ</a:t>
            </a:r>
            <a:r>
              <a:rPr lang="en-US" altLang="en-US" dirty="0" err="1">
                <a:cs typeface="Doulos SIL" panose="02000500070000020004" pitchFamily="2" charset="0"/>
                <a:sym typeface="Wingdings" panose="05000000000000000000" pitchFamily="2" charset="2"/>
              </a:rPr>
              <a:t>ɪt</a:t>
            </a:r>
            <a:r>
              <a:rPr lang="en-US" altLang="en-US" dirty="0">
                <a:cs typeface="Doulos SIL" panose="02000500070000020004" pitchFamily="2" charset="0"/>
                <a:sym typeface="Wingdings" panose="05000000000000000000" pitchFamily="2" charset="2"/>
              </a:rPr>
              <a:t>]</a:t>
            </a:r>
            <a:endParaRPr lang="en-US" altLang="en-US" dirty="0">
              <a:sym typeface="Wingdings" panose="05000000000000000000" pitchFamily="2" charset="2"/>
            </a:endParaRPr>
          </a:p>
          <a:p>
            <a:pPr>
              <a:buFontTx/>
              <a:buNone/>
            </a:pPr>
            <a:r>
              <a:rPr lang="en-US" altLang="en-US" dirty="0"/>
              <a:t>                                 “go”</a:t>
            </a:r>
            <a:r>
              <a:rPr lang="en-US" altLang="en-US" dirty="0">
                <a:sym typeface="Wingdings" panose="05000000000000000000" pitchFamily="2" charset="2"/>
              </a:rPr>
              <a:t>	[</a:t>
            </a:r>
            <a:r>
              <a:rPr lang="en-US" altLang="en-US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ɣ</a:t>
            </a:r>
            <a:r>
              <a:rPr lang="en-US" altLang="en-US" dirty="0" err="1">
                <a:sym typeface="Wingdings" panose="05000000000000000000" pitchFamily="2" charset="2"/>
              </a:rPr>
              <a:t>o</a:t>
            </a:r>
            <a:r>
              <a:rPr lang="en-US" altLang="en-US" dirty="0">
                <a:sym typeface="Wingdings" panose="05000000000000000000" pitchFamily="2" charset="2"/>
              </a:rPr>
              <a:t>]</a:t>
            </a:r>
            <a:endParaRPr lang="en-US" altLang="en-US" dirty="0"/>
          </a:p>
          <a:p>
            <a:r>
              <a:rPr lang="en-US" altLang="en-US" dirty="0"/>
              <a:t>Affricates		“Joe” </a:t>
            </a:r>
            <a:r>
              <a:rPr lang="en-US" altLang="en-US" dirty="0">
                <a:sym typeface="Wingdings" panose="05000000000000000000" pitchFamily="2" charset="2"/>
              </a:rPr>
              <a:t>	[</a:t>
            </a:r>
            <a:r>
              <a:rPr lang="en-US" altLang="en-US" dirty="0" err="1">
                <a:solidFill>
                  <a:srgbClr val="0D64B3"/>
                </a:solidFill>
                <a:sym typeface="Wingdings" panose="05000000000000000000" pitchFamily="2" charset="2"/>
              </a:rPr>
              <a:t>dz</a:t>
            </a:r>
            <a:r>
              <a:rPr lang="en-US" altLang="en-US" dirty="0" err="1">
                <a:sym typeface="Wingdings" panose="05000000000000000000" pitchFamily="2" charset="2"/>
              </a:rPr>
              <a:t>o</a:t>
            </a:r>
            <a:r>
              <a:rPr lang="en-US" altLang="en-US" dirty="0">
                <a:sym typeface="Wingdings" panose="05000000000000000000" pitchFamily="2" charset="2"/>
              </a:rPr>
              <a:t>]</a:t>
            </a:r>
            <a:r>
              <a:rPr lang="en-US" altLang="en-US" dirty="0"/>
              <a:t>		</a:t>
            </a:r>
          </a:p>
          <a:p>
            <a:r>
              <a:rPr lang="en-US" altLang="en-US" dirty="0"/>
              <a:t>Approximant 		“red”	</a:t>
            </a:r>
            <a:r>
              <a:rPr lang="en-US" altLang="en-US" dirty="0">
                <a:sym typeface="Wingdings" panose="05000000000000000000" pitchFamily="2" charset="2"/>
              </a:rPr>
              <a:t>	[</a:t>
            </a:r>
            <a:r>
              <a:rPr lang="en-US" altLang="en-US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ʋ</a:t>
            </a:r>
            <a:r>
              <a:rPr lang="en-US" altLang="en-US" dirty="0" err="1">
                <a:cs typeface="Doulos SIL" panose="02000500070000020004" pitchFamily="2" charset="0"/>
                <a:sym typeface="Wingdings" panose="05000000000000000000" pitchFamily="2" charset="2"/>
              </a:rPr>
              <a:t>ɛ</a:t>
            </a:r>
            <a:r>
              <a:rPr lang="en-US" altLang="en-US" dirty="0" err="1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d</a:t>
            </a:r>
            <a:r>
              <a:rPr lang="en-US" altLang="en-US" dirty="0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]*</a:t>
            </a:r>
            <a:endParaRPr lang="en-US" altLang="en-US" dirty="0"/>
          </a:p>
          <a:p>
            <a:r>
              <a:rPr lang="en-US" altLang="en-US" dirty="0"/>
              <a:t>Stops			“nope” </a:t>
            </a:r>
            <a:r>
              <a:rPr lang="en-US" altLang="en-US" dirty="0">
                <a:sym typeface="Wingdings" panose="05000000000000000000" pitchFamily="2" charset="2"/>
              </a:rPr>
              <a:t> 	[</a:t>
            </a:r>
            <a:r>
              <a:rPr lang="en-US" altLang="en-US" dirty="0" err="1">
                <a:sym typeface="Wingdings" panose="05000000000000000000" pitchFamily="2" charset="2"/>
              </a:rPr>
              <a:t>no</a:t>
            </a:r>
            <a:r>
              <a:rPr lang="en-US" altLang="en-US" dirty="0" err="1">
                <a:solidFill>
                  <a:srgbClr val="0D64B3"/>
                </a:solidFill>
                <a:sym typeface="Wingdings" panose="05000000000000000000" pitchFamily="2" charset="2"/>
              </a:rPr>
              <a:t>p</a:t>
            </a:r>
            <a:r>
              <a:rPr lang="en-US" altLang="en-US" dirty="0">
                <a:solidFill>
                  <a:srgbClr val="0D64B3"/>
                </a:solidFill>
                <a:sym typeface="Wingdings" panose="05000000000000000000" pitchFamily="2" charset="2"/>
              </a:rPr>
              <a:t>’]</a:t>
            </a:r>
          </a:p>
          <a:p>
            <a:pPr>
              <a:buFontTx/>
              <a:buNone/>
            </a:pPr>
            <a:r>
              <a:rPr lang="en-US" altLang="en-US" dirty="0">
                <a:sym typeface="Wingdings" panose="05000000000000000000" pitchFamily="2" charset="2"/>
              </a:rPr>
              <a:t>					“girl”		[</a:t>
            </a:r>
            <a:r>
              <a:rPr lang="en-US" altLang="en-US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ɠ</a:t>
            </a:r>
            <a:r>
              <a:rPr lang="en-US" altLang="en-US" dirty="0" err="1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ɝɫ</a:t>
            </a:r>
            <a:r>
              <a:rPr lang="en-US" altLang="en-US" dirty="0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]</a:t>
            </a:r>
          </a:p>
          <a:p>
            <a:pPr>
              <a:buFontTx/>
              <a:buNone/>
            </a:pPr>
            <a:endParaRPr lang="en-US" altLang="en-US" sz="2200" dirty="0">
              <a:latin typeface="Doulos SIL" panose="02000500070000020004" pitchFamily="2" charset="0"/>
              <a:cs typeface="Doulos SIL" panose="02000500070000020004" pitchFamily="2" charset="0"/>
              <a:sym typeface="Wingdings" panose="05000000000000000000" pitchFamily="2" charset="2"/>
            </a:endParaRPr>
          </a:p>
          <a:p>
            <a:pPr>
              <a:buFontTx/>
              <a:buNone/>
            </a:pPr>
            <a:r>
              <a:rPr lang="en-US" altLang="en-US" sz="2200" dirty="0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							* (</a:t>
            </a:r>
            <a:r>
              <a:rPr lang="en-US" altLang="en-US" sz="2200" dirty="0" err="1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vd</a:t>
            </a:r>
            <a:r>
              <a:rPr lang="en-US" altLang="en-US" sz="2200" dirty="0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 labiodental)</a:t>
            </a:r>
            <a:endParaRPr lang="en-US" alt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71"/>
    </mc:Choice>
    <mc:Fallback xmlns="">
      <p:transition spd="slow" advTm="117071"/>
    </mc:Fallback>
  </mc:AlternateContent>
  <p:extLst>
    <p:ext uri="{3A86A75C-4F4B-4683-9AE1-C65F6400EC91}">
      <p14:laserTraceLst xmlns:p14="http://schemas.microsoft.com/office/powerpoint/2010/main">
        <p14:tracePtLst>
          <p14:tracePt t="16403" x="7381875" y="5734050"/>
          <p14:tracePt t="16411" x="7366000" y="5734050"/>
          <p14:tracePt t="16435" x="7358063" y="5734050"/>
          <p14:tracePt t="16443" x="7318375" y="5686425"/>
          <p14:tracePt t="16451" x="7278688" y="5629275"/>
          <p14:tracePt t="16459" x="7231063" y="5541963"/>
          <p14:tracePt t="16467" x="7191375" y="5462588"/>
          <p14:tracePt t="16475" x="7151688" y="5391150"/>
          <p14:tracePt t="16483" x="7102475" y="5302250"/>
          <p14:tracePt t="16492" x="7054850" y="5222875"/>
          <p14:tracePt t="16499" x="7015163" y="5151438"/>
          <p14:tracePt t="16507" x="6959600" y="5072063"/>
          <p14:tracePt t="16515" x="6911975" y="4992688"/>
          <p14:tracePt t="16525" x="6864350" y="4927600"/>
          <p14:tracePt t="16531" x="6824663" y="4872038"/>
          <p14:tracePt t="16540" x="6784975" y="4816475"/>
          <p14:tracePt t="16547" x="6727825" y="4752975"/>
          <p14:tracePt t="16556" x="6711950" y="4721225"/>
          <p14:tracePt t="16563" x="6680200" y="4681538"/>
          <p14:tracePt t="16571" x="6672263" y="4665663"/>
          <p14:tracePt t="16579" x="6664325" y="4641850"/>
          <p14:tracePt t="16595" x="6664325" y="4624388"/>
          <p14:tracePt t="16603" x="6664325" y="4616450"/>
          <p14:tracePt t="16611" x="6664325" y="4600575"/>
          <p14:tracePt t="16618" x="6664325" y="4592638"/>
          <p14:tracePt t="16626" x="6664325" y="4576763"/>
          <p14:tracePt t="16634" x="6664325" y="4568825"/>
          <p14:tracePt t="16642" x="6664325" y="4552950"/>
          <p14:tracePt t="16650" x="6664325" y="4529138"/>
          <p14:tracePt t="16659" x="6664325" y="4505325"/>
          <p14:tracePt t="16667" x="6664325" y="4489450"/>
          <p14:tracePt t="16675" x="6664325" y="4465638"/>
          <p14:tracePt t="16683" x="6656388" y="4433888"/>
          <p14:tracePt t="16692" x="6632575" y="4370388"/>
          <p14:tracePt t="16699" x="6600825" y="4306888"/>
          <p14:tracePt t="16707" x="6561138" y="4233863"/>
          <p14:tracePt t="16715" x="6521450" y="4162425"/>
          <p14:tracePt t="16723" x="6473825" y="4090988"/>
          <p14:tracePt t="16731" x="6426200" y="4035425"/>
          <p14:tracePt t="16740" x="6392863" y="3995738"/>
          <p14:tracePt t="16747" x="6369050" y="3971925"/>
          <p14:tracePt t="16756" x="6361113" y="3938588"/>
          <p14:tracePt t="16763" x="6345238" y="3930650"/>
          <p14:tracePt t="16775" x="6345238" y="3922713"/>
          <p14:tracePt t="16867" x="6345238" y="3914775"/>
          <p14:tracePt t="16875" x="6337300" y="3851275"/>
          <p14:tracePt t="16883" x="6337300" y="3827463"/>
          <p14:tracePt t="16890" x="6337300" y="3803650"/>
          <p14:tracePt t="16899" x="6337300" y="3779838"/>
          <p14:tracePt t="16906" x="6337300" y="3748088"/>
          <p14:tracePt t="16914" x="6337300" y="3708400"/>
          <p14:tracePt t="16923" x="6337300" y="3652838"/>
          <p14:tracePt t="16931" x="6337300" y="3621088"/>
          <p14:tracePt t="16939" x="6345238" y="3548063"/>
          <p14:tracePt t="16947" x="6345238" y="3484563"/>
          <p14:tracePt t="16956" x="6345238" y="3436938"/>
          <p14:tracePt t="16963" x="6345238" y="3373438"/>
          <p14:tracePt t="16971" x="6345238" y="3309938"/>
          <p14:tracePt t="16979" x="6345238" y="3236913"/>
          <p14:tracePt t="16987" x="6337300" y="3197225"/>
          <p14:tracePt t="16995" x="6321425" y="3141663"/>
          <p14:tracePt t="17003" x="6305550" y="3101975"/>
          <p14:tracePt t="17011" x="6273800" y="3054350"/>
          <p14:tracePt t="17019" x="6249988" y="3022600"/>
          <p14:tracePt t="17028" x="6226175" y="2990850"/>
          <p14:tracePt t="17035" x="6194425" y="2959100"/>
          <p14:tracePt t="17043" x="6178550" y="2943225"/>
          <p14:tracePt t="17051" x="6170613" y="2935288"/>
          <p14:tracePt t="17114" x="6162675" y="2935288"/>
          <p14:tracePt t="17122" x="6122988" y="2909888"/>
          <p14:tracePt t="17131" x="6043613" y="2870200"/>
          <p14:tracePt t="17139" x="5962650" y="2838450"/>
          <p14:tracePt t="17147" x="5867400" y="2806700"/>
          <p14:tracePt t="17155" x="5764213" y="2759075"/>
          <p14:tracePt t="17163" x="5659438" y="2735263"/>
          <p14:tracePt t="17171" x="5564188" y="2695575"/>
          <p14:tracePt t="17179" x="5484813" y="2663825"/>
          <p14:tracePt t="17187" x="5405438" y="2624138"/>
          <p14:tracePt t="17195" x="5341938" y="2608263"/>
          <p14:tracePt t="17203" x="5310188" y="2600325"/>
          <p14:tracePt t="17211" x="5284788" y="2584450"/>
          <p14:tracePt t="17219" x="5284788" y="2576513"/>
          <p14:tracePt t="17227" x="5268913" y="2576513"/>
          <p14:tracePt t="17243" x="5245100" y="2566988"/>
          <p14:tracePt t="17251" x="5221288" y="2559050"/>
          <p14:tracePt t="17259" x="5189538" y="2559050"/>
          <p14:tracePt t="17266" x="5165725" y="2559050"/>
          <p14:tracePt t="17274" x="5133975" y="2559050"/>
          <p14:tracePt t="17282" x="5110163" y="2551113"/>
          <p14:tracePt t="17292" x="5094288" y="2551113"/>
          <p14:tracePt t="17299" x="5070475" y="2551113"/>
          <p14:tracePt t="17307" x="5062538" y="2551113"/>
          <p14:tracePt t="17315" x="5054600" y="2551113"/>
          <p14:tracePt t="17323" x="5046663" y="2551113"/>
          <p14:tracePt t="17410" x="5038725" y="2551113"/>
          <p14:tracePt t="17461" x="5030788" y="2551113"/>
          <p14:tracePt t="17739" x="5030788" y="2559050"/>
          <p14:tracePt t="17755" x="5030788" y="2566988"/>
          <p14:tracePt t="17771" x="5038725" y="2566988"/>
          <p14:tracePt t="17779" x="5038725" y="2576513"/>
          <p14:tracePt t="17803" x="5046663" y="2576513"/>
          <p14:tracePt t="17811" x="5046663" y="2584450"/>
          <p14:tracePt t="17827" x="5054600" y="2592388"/>
          <p14:tracePt t="17843" x="5062538" y="2592388"/>
          <p14:tracePt t="17891" x="5070475" y="2592388"/>
          <p14:tracePt t="17899" x="5078413" y="2600325"/>
          <p14:tracePt t="17906" x="5102225" y="2608263"/>
          <p14:tracePt t="17914" x="5149850" y="2608263"/>
          <p14:tracePt t="17922" x="5213350" y="2624138"/>
          <p14:tracePt t="17930" x="5268913" y="2624138"/>
          <p14:tracePt t="17938" x="5310188" y="2632075"/>
          <p14:tracePt t="17946" x="5334000" y="2640013"/>
          <p14:tracePt t="17954" x="5349875" y="2640013"/>
          <p14:tracePt t="17962" x="5357813" y="2640013"/>
          <p14:tracePt t="17971" x="5365750" y="2647950"/>
          <p14:tracePt t="18066" x="5373688" y="2647950"/>
          <p14:tracePt t="18075" x="5397500" y="2663825"/>
          <p14:tracePt t="18083" x="5429250" y="2671763"/>
          <p14:tracePt t="18090" x="5468938" y="2679700"/>
          <p14:tracePt t="18098" x="5524500" y="2687638"/>
          <p14:tracePt t="18106" x="5548313" y="2687638"/>
          <p14:tracePt t="18114" x="5572125" y="2687638"/>
          <p14:tracePt t="18122" x="5595938" y="2687638"/>
          <p14:tracePt t="18139" x="5603875" y="2687638"/>
          <p14:tracePt t="18171" x="5603875" y="2695575"/>
          <p14:tracePt t="18179" x="5635625" y="2703513"/>
          <p14:tracePt t="18187" x="5659438" y="2711450"/>
          <p14:tracePt t="18195" x="5692775" y="2719388"/>
          <p14:tracePt t="18203" x="5716588" y="2727325"/>
          <p14:tracePt t="18211" x="5740400" y="2735263"/>
          <p14:tracePt t="18219" x="5756275" y="2735263"/>
          <p14:tracePt t="18227" x="5764213" y="2735263"/>
          <p14:tracePt t="18235" x="5772150" y="2743200"/>
          <p14:tracePt t="18267" x="5780088" y="2743200"/>
          <p14:tracePt t="18276" x="5803900" y="2751138"/>
          <p14:tracePt t="18283" x="5819775" y="2767013"/>
          <p14:tracePt t="18293" x="5835650" y="2767013"/>
          <p14:tracePt t="18299" x="5851525" y="2774950"/>
          <p14:tracePt t="18308" x="5867400" y="2774950"/>
          <p14:tracePt t="18315" x="5883275" y="2782888"/>
          <p14:tracePt t="18331" x="5899150" y="2782888"/>
          <p14:tracePt t="18339" x="5907088" y="2782888"/>
          <p14:tracePt t="18347" x="5915025" y="2790825"/>
          <p14:tracePt t="18356" x="5930900" y="2790825"/>
          <p14:tracePt t="18363" x="5954713" y="2798763"/>
          <p14:tracePt t="18371" x="5962650" y="2798763"/>
          <p14:tracePt t="18378" x="5970588" y="2798763"/>
          <p14:tracePt t="18386" x="5978525" y="2798763"/>
          <p14:tracePt t="18466" x="6002338" y="2806700"/>
          <p14:tracePt t="18475" x="6067425" y="2806700"/>
          <p14:tracePt t="18483" x="6122988" y="2814638"/>
          <p14:tracePt t="18491" x="6178550" y="2822575"/>
          <p14:tracePt t="18499" x="6202363" y="2822575"/>
          <p14:tracePt t="18508" x="6234113" y="2822575"/>
          <p14:tracePt t="18515" x="6242050" y="2822575"/>
          <p14:tracePt t="18523" x="6249988" y="2822575"/>
          <p14:tracePt t="18674" x="6257925" y="2814638"/>
          <p14:tracePt t="18682" x="6273800" y="2814638"/>
          <p14:tracePt t="18691" x="6273800" y="2806700"/>
          <p14:tracePt t="18698" x="6281738" y="2798763"/>
          <p14:tracePt t="18706" x="6289675" y="2798763"/>
          <p14:tracePt t="18723" x="6289675" y="2790825"/>
          <p14:tracePt t="18740" x="6297613" y="2782888"/>
          <p14:tracePt t="18747" x="6297613" y="2774950"/>
          <p14:tracePt t="18771" x="6297613" y="2767013"/>
          <p14:tracePt t="18787" x="6305550" y="2767013"/>
          <p14:tracePt t="18795" x="6313488" y="2767013"/>
          <p14:tracePt t="18803" x="6329363" y="2759075"/>
          <p14:tracePt t="18811" x="6345238" y="2751138"/>
          <p14:tracePt t="18819" x="6353175" y="2751138"/>
          <p14:tracePt t="18827" x="6361113" y="2751138"/>
          <p14:tracePt t="18835" x="6369050" y="2743200"/>
          <p14:tracePt t="19242" x="6369050" y="2751138"/>
          <p14:tracePt t="19259" x="6376988" y="2751138"/>
          <p14:tracePt t="19331" x="6384925" y="2751138"/>
          <p14:tracePt t="19435" x="6392863" y="2759075"/>
          <p14:tracePt t="19443" x="6410325" y="2774950"/>
          <p14:tracePt t="19451" x="6418263" y="2782888"/>
          <p14:tracePt t="19460" x="6426200" y="2782888"/>
          <p14:tracePt t="19466" x="6434138" y="2790825"/>
          <p14:tracePt t="19490" x="6442075" y="2790825"/>
          <p14:tracePt t="19827" x="6434138" y="2790825"/>
          <p14:tracePt t="19836" x="6418263" y="2790825"/>
          <p14:tracePt t="19843" x="6410325" y="2790825"/>
          <p14:tracePt t="19851" x="6402388" y="2782888"/>
          <p14:tracePt t="19859" x="6392863" y="2774950"/>
          <p14:tracePt t="19877" x="6376988" y="2774950"/>
          <p14:tracePt t="19890" x="6369050" y="2767013"/>
          <p14:tracePt t="19898" x="6361113" y="2767013"/>
          <p14:tracePt t="19906" x="6353175" y="2759075"/>
          <p14:tracePt t="19938" x="6345238" y="2759075"/>
          <p14:tracePt t="20010" x="6337300" y="2759075"/>
          <p14:tracePt t="20043" x="6329363" y="2759075"/>
          <p14:tracePt t="20067" x="6321425" y="2759075"/>
          <p14:tracePt t="20098" x="6313488" y="2759075"/>
          <p14:tracePt t="20131" x="6305550" y="2759075"/>
          <p14:tracePt t="20155" x="6297613" y="2759075"/>
          <p14:tracePt t="20218" x="6289675" y="2759075"/>
          <p14:tracePt t="20226" x="6289675" y="2751138"/>
          <p14:tracePt t="20242" x="6281738" y="2751138"/>
          <p14:tracePt t="20315" x="6273800" y="2751138"/>
          <p14:tracePt t="20355" x="6265863" y="2751138"/>
          <p14:tracePt t="20371" x="6265863" y="2743200"/>
          <p14:tracePt t="20402" x="6257925" y="2743200"/>
          <p14:tracePt t="20650" x="6265863" y="2743200"/>
          <p14:tracePt t="20682" x="6273800" y="2743200"/>
          <p14:tracePt t="20691" x="6281738" y="2743200"/>
          <p14:tracePt t="20698" x="6289675" y="2743200"/>
          <p14:tracePt t="20731" x="6297613" y="2743200"/>
          <p14:tracePt t="20787" x="6305550" y="2751138"/>
          <p14:tracePt t="20836" x="6313488" y="2751138"/>
          <p14:tracePt t="20843" x="6321425" y="2751138"/>
          <p14:tracePt t="20851" x="6329363" y="2759075"/>
          <p14:tracePt t="20866" x="6337300" y="2759075"/>
          <p14:tracePt t="20888" x="6345238" y="2759075"/>
          <p14:tracePt t="20923" x="6353175" y="2759075"/>
          <p14:tracePt t="20939" x="6361113" y="2759075"/>
          <p14:tracePt t="20955" x="6369050" y="2759075"/>
          <p14:tracePt t="20963" x="6376988" y="2767013"/>
          <p14:tracePt t="20971" x="6384925" y="2767013"/>
          <p14:tracePt t="21019" x="6402388" y="2767013"/>
          <p14:tracePt t="21026" x="6442075" y="2767013"/>
          <p14:tracePt t="21034" x="6481763" y="2759075"/>
          <p14:tracePt t="21042" x="6529388" y="2759075"/>
          <p14:tracePt t="21050" x="6553200" y="2751138"/>
          <p14:tracePt t="21058" x="6584950" y="2751138"/>
          <p14:tracePt t="21066" x="6592888" y="2751138"/>
          <p14:tracePt t="21074" x="6600825" y="2751138"/>
          <p14:tracePt t="21114" x="6608763" y="2751138"/>
          <p14:tracePt t="21292" x="6600825" y="2751138"/>
          <p14:tracePt t="21299" x="6584950" y="2751138"/>
          <p14:tracePt t="21315" x="6569075" y="2751138"/>
          <p14:tracePt t="21323" x="6569075" y="2743200"/>
          <p14:tracePt t="21331" x="6561138" y="2743200"/>
          <p14:tracePt t="21338" x="6553200" y="2743200"/>
          <p14:tracePt t="21346" x="6545263" y="2735263"/>
          <p14:tracePt t="21355" x="6537325" y="2735263"/>
          <p14:tracePt t="21371" x="6521450" y="2735263"/>
          <p14:tracePt t="21386" x="6513513" y="2735263"/>
          <p14:tracePt t="21403" x="6505575" y="2727325"/>
          <p14:tracePt t="21426" x="6497638" y="2727325"/>
          <p14:tracePt t="21443" x="6489700" y="2727325"/>
          <p14:tracePt t="21467" x="6481763" y="2727325"/>
          <p14:tracePt t="21475" x="6473825" y="2727325"/>
          <p14:tracePt t="21483" x="6465888" y="2727325"/>
          <p14:tracePt t="21492" x="6457950" y="2727325"/>
          <p14:tracePt t="21499" x="6450013" y="2727325"/>
          <p14:tracePt t="21506" x="6442075" y="2727325"/>
          <p14:tracePt t="21514" x="6426200" y="2735263"/>
          <p14:tracePt t="21523" x="6418263" y="2735263"/>
          <p14:tracePt t="21530" x="6410325" y="2743200"/>
          <p14:tracePt t="21539" x="6392863" y="2743200"/>
          <p14:tracePt t="21546" x="6384925" y="2743200"/>
          <p14:tracePt t="21555" x="6376988" y="2751138"/>
          <p14:tracePt t="21563" x="6369050" y="2759075"/>
          <p14:tracePt t="21579" x="6361113" y="2759075"/>
          <p14:tracePt t="21588" x="6353175" y="2767013"/>
          <p14:tracePt t="21602" x="6345238" y="2767013"/>
          <p14:tracePt t="21970" x="6337300" y="2767013"/>
          <p14:tracePt t="22228" x="6329363" y="2767013"/>
          <p14:tracePt t="22386" x="6321425" y="2767013"/>
          <p14:tracePt t="22394" x="6297613" y="2767013"/>
          <p14:tracePt t="22402" x="6265863" y="2767013"/>
          <p14:tracePt t="22410" x="6257925" y="2767013"/>
          <p14:tracePt t="22418" x="6249988" y="2767013"/>
          <p14:tracePt t="22461" x="6242050" y="2767013"/>
          <p14:tracePt t="24075" x="6249988" y="2767013"/>
          <p14:tracePt t="24098" x="6257925" y="2767013"/>
          <p14:tracePt t="24147" x="6265863" y="2767013"/>
          <p14:tracePt t="24178" x="6265863" y="2774950"/>
          <p14:tracePt t="24187" x="6273800" y="2774950"/>
          <p14:tracePt t="24211" x="6281738" y="2774950"/>
          <p14:tracePt t="24259" x="6289675" y="2774950"/>
          <p14:tracePt t="24371" x="6297613" y="2782888"/>
          <p14:tracePt t="24394" x="6305550" y="2782888"/>
          <p14:tracePt t="24443" x="6313488" y="2782888"/>
          <p14:tracePt t="24467" x="6321425" y="2782888"/>
          <p14:tracePt t="24515" x="6329363" y="2782888"/>
          <p14:tracePt t="24571" x="6337300" y="2782888"/>
          <p14:tracePt t="24595" x="6345238" y="2782888"/>
          <p14:tracePt t="24618" x="6353175" y="2782888"/>
          <p14:tracePt t="24747" x="6361113" y="2782888"/>
          <p14:tracePt t="24811" x="6369050" y="2782888"/>
          <p14:tracePt t="24827" x="6376988" y="2782888"/>
          <p14:tracePt t="24843" x="6384925" y="2782888"/>
          <p14:tracePt t="24867" x="6392863" y="2782888"/>
          <p14:tracePt t="24899" x="6402388" y="2782888"/>
          <p14:tracePt t="24955" x="6410325" y="2782888"/>
          <p14:tracePt t="24987" x="6418263" y="2782888"/>
          <p14:tracePt t="25011" x="6426200" y="2782888"/>
          <p14:tracePt t="25162" x="6434138" y="2782888"/>
          <p14:tracePt t="25170" x="6442075" y="2782888"/>
          <p14:tracePt t="25179" x="6450013" y="2782888"/>
          <p14:tracePt t="25195" x="6457950" y="2782888"/>
          <p14:tracePt t="25219" x="6465888" y="2782888"/>
          <p14:tracePt t="25314" x="6473825" y="2782888"/>
          <p14:tracePt t="25347" x="6473825" y="2774950"/>
          <p14:tracePt t="25394" x="6481763" y="2774950"/>
          <p14:tracePt t="25587" x="6489700" y="2774950"/>
          <p14:tracePt t="25947" x="6481763" y="2767013"/>
          <p14:tracePt t="25963" x="6473825" y="2767013"/>
          <p14:tracePt t="25979" x="6465888" y="2767013"/>
          <p14:tracePt t="26011" x="6457950" y="2767013"/>
          <p14:tracePt t="26027" x="6450013" y="2767013"/>
          <p14:tracePt t="26043" x="6434138" y="2759075"/>
          <p14:tracePt t="26059" x="6426200" y="2759075"/>
          <p14:tracePt t="26074" x="6418263" y="2759075"/>
          <p14:tracePt t="26082" x="6410325" y="2759075"/>
          <p14:tracePt t="26090" x="6410325" y="2751138"/>
          <p14:tracePt t="26107" x="6402388" y="2751138"/>
          <p14:tracePt t="26130" x="6392863" y="2751138"/>
          <p14:tracePt t="26162" x="6384925" y="2751138"/>
          <p14:tracePt t="26250" x="6376988" y="2751138"/>
          <p14:tracePt t="26258" x="6369050" y="2751138"/>
          <p14:tracePt t="26282" x="6361113" y="2751138"/>
          <p14:tracePt t="26290" x="6353175" y="2751138"/>
          <p14:tracePt t="26298" x="6345238" y="2751138"/>
          <p14:tracePt t="26315" x="6337300" y="2751138"/>
          <p14:tracePt t="26322" x="6321425" y="2751138"/>
          <p14:tracePt t="26331" x="6313488" y="2751138"/>
          <p14:tracePt t="26340" x="6297613" y="2751138"/>
          <p14:tracePt t="26347" x="6273800" y="2751138"/>
          <p14:tracePt t="26355" x="6257925" y="2751138"/>
          <p14:tracePt t="26363" x="6242050" y="2759075"/>
          <p14:tracePt t="26371" x="6226175" y="2759075"/>
          <p14:tracePt t="26386" x="6218238" y="2767013"/>
          <p14:tracePt t="26499" x="6210300" y="2767013"/>
          <p14:tracePt t="26963" x="6218238" y="2767013"/>
          <p14:tracePt t="26979" x="6226175" y="2767013"/>
          <p14:tracePt t="26987" x="6234113" y="2774950"/>
          <p14:tracePt t="27003" x="6242050" y="2774950"/>
          <p14:tracePt t="27027" x="6249988" y="2774950"/>
          <p14:tracePt t="27035" x="6249988" y="2782888"/>
          <p14:tracePt t="27051" x="6257925" y="2782888"/>
          <p14:tracePt t="27123" x="6265863" y="2782888"/>
          <p14:tracePt t="27138" x="6273800" y="2790825"/>
          <p14:tracePt t="27146" x="6281738" y="2790825"/>
          <p14:tracePt t="27155" x="6281738" y="2798763"/>
          <p14:tracePt t="27162" x="6289675" y="2798763"/>
          <p14:tracePt t="27170" x="6297613" y="2798763"/>
          <p14:tracePt t="27210" x="6305550" y="2798763"/>
          <p14:tracePt t="27587" x="6305550" y="2790825"/>
          <p14:tracePt t="27754" x="6305550" y="2782888"/>
          <p14:tracePt t="27762" x="6321425" y="2782888"/>
          <p14:tracePt t="27771" x="6337300" y="2774950"/>
          <p14:tracePt t="27778" x="6345238" y="2774950"/>
          <p14:tracePt t="27786" x="6353175" y="2767013"/>
          <p14:tracePt t="27802" x="6361113" y="2767013"/>
          <p14:tracePt t="27811" x="6369050" y="2767013"/>
          <p14:tracePt t="27819" x="6376988" y="2759075"/>
          <p14:tracePt t="27827" x="6384925" y="2759075"/>
          <p14:tracePt t="27835" x="6392863" y="2751138"/>
          <p14:tracePt t="27843" x="6402388" y="2751138"/>
          <p14:tracePt t="27851" x="6410325" y="2743200"/>
          <p14:tracePt t="27867" x="6418263" y="2743200"/>
          <p14:tracePt t="27891" x="6426200" y="2743200"/>
          <p14:tracePt t="30371" x="6418263" y="2743200"/>
          <p14:tracePt t="30418" x="6410325" y="2743200"/>
          <p14:tracePt t="30442" x="6402388" y="2743200"/>
          <p14:tracePt t="30458" x="6392863" y="2743200"/>
          <p14:tracePt t="30482" x="6384925" y="2743200"/>
          <p14:tracePt t="30498" x="6376988" y="2743200"/>
          <p14:tracePt t="30506" x="6369050" y="2743200"/>
          <p14:tracePt t="30515" x="6361113" y="2743200"/>
          <p14:tracePt t="30524" x="6353175" y="2743200"/>
          <p14:tracePt t="30539" x="6345238" y="2751138"/>
          <p14:tracePt t="30546" x="6337300" y="2751138"/>
          <p14:tracePt t="30554" x="6329363" y="2751138"/>
          <p14:tracePt t="30563" x="6321425" y="2751138"/>
          <p14:tracePt t="30571" x="6313488" y="2751138"/>
          <p14:tracePt t="30579" x="6305550" y="2751138"/>
          <p14:tracePt t="30595" x="6297613" y="2751138"/>
          <p14:tracePt t="30738" x="6289675" y="2751138"/>
          <p14:tracePt t="30859" x="6281738" y="2751138"/>
          <p14:tracePt t="30931" x="6273800" y="2751138"/>
          <p14:tracePt t="30986" x="6265863" y="2751138"/>
          <p14:tracePt t="31010" x="6257925" y="2751138"/>
          <p14:tracePt t="31330" x="6265863" y="2751138"/>
          <p14:tracePt t="31363" x="6273800" y="2751138"/>
          <p14:tracePt t="31371" x="6281738" y="2759075"/>
          <p14:tracePt t="31386" x="6289675" y="2759075"/>
          <p14:tracePt t="31402" x="6297613" y="2759075"/>
          <p14:tracePt t="31467" x="6297613" y="2767013"/>
          <p14:tracePt t="31474" x="6305550" y="2767013"/>
          <p14:tracePt t="31499" x="6313488" y="2767013"/>
          <p14:tracePt t="31531" x="6321425" y="2767013"/>
          <p14:tracePt t="31539" x="6329363" y="2767013"/>
          <p14:tracePt t="31555" x="6337300" y="2767013"/>
          <p14:tracePt t="31563" x="6345238" y="2767013"/>
          <p14:tracePt t="31595" x="6353175" y="2767013"/>
          <p14:tracePt t="31666" x="6361113" y="2767013"/>
          <p14:tracePt t="31682" x="6369050" y="2767013"/>
          <p14:tracePt t="31698" x="6376988" y="2767013"/>
          <p14:tracePt t="31947" x="6369050" y="2767013"/>
          <p14:tracePt t="31956" x="6361113" y="2767013"/>
          <p14:tracePt t="31963" x="6353175" y="2767013"/>
          <p14:tracePt t="31979" x="6345238" y="2767013"/>
          <p14:tracePt t="31987" x="6345238" y="2759075"/>
          <p14:tracePt t="31995" x="6337300" y="2759075"/>
          <p14:tracePt t="32003" x="6329363" y="2759075"/>
          <p14:tracePt t="32011" x="6321425" y="2751138"/>
          <p14:tracePt t="32019" x="6313488" y="2751138"/>
          <p14:tracePt t="32027" x="6305550" y="2751138"/>
          <p14:tracePt t="32035" x="6297613" y="2751138"/>
          <p14:tracePt t="32043" x="6281738" y="2751138"/>
          <p14:tracePt t="32059" x="6273800" y="2751138"/>
          <p14:tracePt t="32067" x="6265863" y="2751138"/>
          <p14:tracePt t="32075" x="6257925" y="2751138"/>
          <p14:tracePt t="32083" x="6242050" y="2751138"/>
          <p14:tracePt t="32091" x="6226175" y="2751138"/>
          <p14:tracePt t="32099" x="6210300" y="2751138"/>
          <p14:tracePt t="32108" x="6186488" y="2751138"/>
          <p14:tracePt t="32115" x="6154738" y="2751138"/>
          <p14:tracePt t="32124" x="6122988" y="2751138"/>
          <p14:tracePt t="32131" x="6083300" y="2751138"/>
          <p14:tracePt t="32140" x="6034088" y="2751138"/>
          <p14:tracePt t="32147" x="6002338" y="2751138"/>
          <p14:tracePt t="32157" x="5978525" y="2743200"/>
          <p14:tracePt t="32163" x="5970588" y="2743200"/>
          <p14:tracePt t="32482" x="5978525" y="2743200"/>
          <p14:tracePt t="32491" x="5994400" y="2743200"/>
          <p14:tracePt t="32499" x="6002338" y="2743200"/>
          <p14:tracePt t="32508" x="6010275" y="2743200"/>
          <p14:tracePt t="32515" x="6026150" y="2743200"/>
          <p14:tracePt t="32523" x="6034088" y="2751138"/>
          <p14:tracePt t="32541" x="6043613" y="2751138"/>
          <p14:tracePt t="32547" x="6051550" y="2751138"/>
          <p14:tracePt t="32570" x="6059488" y="2751138"/>
          <p14:tracePt t="32578" x="6067425" y="2751138"/>
          <p14:tracePt t="32586" x="6075363" y="2751138"/>
          <p14:tracePt t="32594" x="6091238" y="2751138"/>
          <p14:tracePt t="32603" x="6115050" y="2751138"/>
          <p14:tracePt t="32611" x="6146800" y="2751138"/>
          <p14:tracePt t="32619" x="6178550" y="2751138"/>
          <p14:tracePt t="32627" x="6202363" y="2751138"/>
          <p14:tracePt t="32635" x="6218238" y="2751138"/>
          <p14:tracePt t="32706" x="6226175" y="2751138"/>
          <p14:tracePt t="32851" x="6234113" y="2751138"/>
          <p14:tracePt t="32859" x="6265863" y="2751138"/>
          <p14:tracePt t="32867" x="6321425" y="2751138"/>
          <p14:tracePt t="32875" x="6369050" y="2751138"/>
          <p14:tracePt t="32890" x="6410325" y="2751138"/>
          <p14:tracePt t="32892" x="6442075" y="2751138"/>
          <p14:tracePt t="32900" x="6450013" y="2751138"/>
          <p14:tracePt t="33139" x="6442075" y="2751138"/>
          <p14:tracePt t="33156" x="6434138" y="2743200"/>
          <p14:tracePt t="33163" x="6426200" y="2743200"/>
          <p14:tracePt t="33186" x="6418263" y="2743200"/>
          <p14:tracePt t="33403" x="6410325" y="2743200"/>
          <p14:tracePt t="33442" x="6402388" y="2743200"/>
          <p14:tracePt t="33458" x="6392863" y="2743200"/>
          <p14:tracePt t="33466" x="6392863" y="2735263"/>
          <p14:tracePt t="33483" x="6384925" y="2735263"/>
          <p14:tracePt t="33507" x="6376988" y="2735263"/>
          <p14:tracePt t="33515" x="6369050" y="2735263"/>
          <p14:tracePt t="33524" x="6361113" y="2735263"/>
          <p14:tracePt t="33539" x="6353175" y="2735263"/>
          <p14:tracePt t="33563" x="6345238" y="2735263"/>
          <p14:tracePt t="33908" x="6337300" y="2735263"/>
          <p14:tracePt t="33955" x="6329363" y="2735263"/>
          <p14:tracePt t="33979" x="6321425" y="2735263"/>
          <p14:tracePt t="34011" x="6313488" y="2735263"/>
          <p14:tracePt t="58043" x="6297613" y="2798763"/>
          <p14:tracePt t="58051" x="6297613" y="2814638"/>
          <p14:tracePt t="58059" x="6297613" y="2838450"/>
          <p14:tracePt t="58067" x="6297613" y="2862263"/>
          <p14:tracePt t="58075" x="6289675" y="2878138"/>
          <p14:tracePt t="58083" x="6289675" y="2894013"/>
          <p14:tracePt t="58092" x="6289675" y="2909888"/>
          <p14:tracePt t="58099" x="6289675" y="2935288"/>
          <p14:tracePt t="58108" x="6289675" y="2951163"/>
          <p14:tracePt t="58115" x="6289675" y="2974975"/>
          <p14:tracePt t="58124" x="6289675" y="2982913"/>
          <p14:tracePt t="58131" x="6289675" y="3006725"/>
          <p14:tracePt t="58140" x="6289675" y="3030538"/>
          <p14:tracePt t="58148" x="6289675" y="3038475"/>
          <p14:tracePt t="58155" x="6289675" y="3054350"/>
          <p14:tracePt t="58163" x="6289675" y="3062288"/>
          <p14:tracePt t="58170" x="6289675" y="3070225"/>
          <p14:tracePt t="58179" x="6289675" y="3078163"/>
          <p14:tracePt t="58187" x="6289675" y="3086100"/>
          <p14:tracePt t="58194" x="6289675" y="3094038"/>
          <p14:tracePt t="58211" x="6289675" y="3101975"/>
          <p14:tracePt t="58227" x="6289675" y="3109913"/>
          <p14:tracePt t="58242" x="6289675" y="3125788"/>
          <p14:tracePt t="58258" x="6289675" y="3133725"/>
          <p14:tracePt t="58274" x="6289675" y="3149600"/>
          <p14:tracePt t="58290" x="6289675" y="3157538"/>
          <p14:tracePt t="58307" x="6289675" y="3165475"/>
          <p14:tracePt t="58371" x="6289675" y="3173413"/>
          <p14:tracePt t="58394" x="6289675" y="3181350"/>
          <p14:tracePt t="58418" x="6289675" y="3189288"/>
          <p14:tracePt t="58426" x="6289675" y="3197225"/>
          <p14:tracePt t="58434" x="6297613" y="3213100"/>
          <p14:tracePt t="58442" x="6305550" y="3236913"/>
          <p14:tracePt t="58450" x="6305550" y="3244850"/>
          <p14:tracePt t="58460" x="6313488" y="3270250"/>
          <p14:tracePt t="58466" x="6313488" y="3302000"/>
          <p14:tracePt t="58474" x="6321425" y="3309938"/>
          <p14:tracePt t="58482" x="6329363" y="3325813"/>
          <p14:tracePt t="58491" x="6329363" y="3341688"/>
          <p14:tracePt t="58498" x="6337300" y="3357563"/>
          <p14:tracePt t="58514" x="6337300" y="3365500"/>
          <p14:tracePt t="59067" x="6329363" y="3365500"/>
          <p14:tracePt t="59075" x="6329363" y="3357563"/>
          <p14:tracePt t="59124" x="6321425" y="3349625"/>
          <p14:tracePt t="59131" x="6321425" y="3341688"/>
          <p14:tracePt t="59156" x="6321425" y="3333750"/>
          <p14:tracePt t="59171" x="6313488" y="3333750"/>
          <p14:tracePt t="59291" x="6313488" y="3325813"/>
          <p14:tracePt t="59315" x="6313488" y="3317875"/>
          <p14:tracePt t="59339" x="6313488" y="3309938"/>
          <p14:tracePt t="61018" x="6313488" y="3302000"/>
          <p14:tracePt t="61026" x="6313488" y="3294063"/>
          <p14:tracePt t="61043" x="6313488" y="3286125"/>
          <p14:tracePt t="62298" x="6313488" y="3262313"/>
          <p14:tracePt t="62307" x="6313488" y="3244850"/>
          <p14:tracePt t="62315" x="6313488" y="3236913"/>
          <p14:tracePt t="62324" x="6321425" y="3221038"/>
          <p14:tracePt t="62331" x="6321425" y="3213100"/>
          <p14:tracePt t="62340" x="6321425" y="3205163"/>
          <p14:tracePt t="62347" x="6321425" y="3197225"/>
          <p14:tracePt t="62372" x="6321425" y="3189288"/>
          <p14:tracePt t="62555" x="6321425" y="3197225"/>
          <p14:tracePt t="62563" x="6321425" y="3205163"/>
          <p14:tracePt t="62571" x="6321425" y="3213100"/>
          <p14:tracePt t="62579" x="6321425" y="3221038"/>
          <p14:tracePt t="62587" x="6321425" y="3228975"/>
          <p14:tracePt t="63411" x="6321425" y="3236913"/>
          <p14:tracePt t="63419" x="6321425" y="3262313"/>
          <p14:tracePt t="63435" x="6321425" y="3270250"/>
          <p14:tracePt t="63579" x="6321425" y="3262313"/>
          <p14:tracePt t="63587" x="6321425" y="3252788"/>
          <p14:tracePt t="63595" x="6321425" y="3236913"/>
          <p14:tracePt t="63603" x="6321425" y="3228975"/>
          <p14:tracePt t="63611" x="6321425" y="3205163"/>
          <p14:tracePt t="63618" x="6321425" y="3197225"/>
          <p14:tracePt t="63626" x="6321425" y="3189288"/>
          <p14:tracePt t="63634" x="6321425" y="3181350"/>
          <p14:tracePt t="63691" x="6313488" y="3181350"/>
          <p14:tracePt t="63795" x="6313488" y="3205163"/>
          <p14:tracePt t="63803" x="6305550" y="3213100"/>
          <p14:tracePt t="63811" x="6305550" y="3221038"/>
          <p14:tracePt t="63827" x="6297613" y="3228975"/>
          <p14:tracePt t="63845" x="6297613" y="3236913"/>
          <p14:tracePt t="63866" x="6297613" y="3244850"/>
          <p14:tracePt t="63971" x="6297613" y="3252788"/>
          <p14:tracePt t="63979" x="6289675" y="3262313"/>
          <p14:tracePt t="63987" x="6289675" y="3270250"/>
          <p14:tracePt t="63995" x="6289675" y="3278188"/>
          <p14:tracePt t="64026" x="6289675" y="3286125"/>
          <p14:tracePt t="68395" x="6289675" y="3302000"/>
          <p14:tracePt t="68411" x="6289675" y="3309938"/>
          <p14:tracePt t="68450" x="6289675" y="3317875"/>
          <p14:tracePt t="68507" x="6289675" y="3325813"/>
          <p14:tracePt t="68515" x="6289675" y="3333750"/>
          <p14:tracePt t="68522" x="6289675" y="3341688"/>
          <p14:tracePt t="68531" x="6281738" y="3341688"/>
          <p14:tracePt t="68541" x="6281738" y="3349625"/>
          <p14:tracePt t="68547" x="6281738" y="3357563"/>
          <p14:tracePt t="68556" x="6281738" y="3365500"/>
          <p14:tracePt t="68563" x="6273800" y="3381375"/>
          <p14:tracePt t="68571" x="6273800" y="3389313"/>
          <p14:tracePt t="68579" x="6273800" y="3405188"/>
          <p14:tracePt t="68588" x="6273800" y="3421063"/>
          <p14:tracePt t="68594" x="6265863" y="3444875"/>
          <p14:tracePt t="68603" x="6265863" y="3460750"/>
          <p14:tracePt t="68611" x="6257925" y="3484563"/>
          <p14:tracePt t="68618" x="6257925" y="3500438"/>
          <p14:tracePt t="68627" x="6257925" y="3516313"/>
          <p14:tracePt t="68635" x="6249988" y="3532188"/>
          <p14:tracePt t="68643" x="6249988" y="3556000"/>
          <p14:tracePt t="68650" x="6249988" y="3571875"/>
          <p14:tracePt t="68658" x="6249988" y="3595688"/>
          <p14:tracePt t="68666" x="6242050" y="3613150"/>
          <p14:tracePt t="68674" x="6242050" y="3621088"/>
          <p14:tracePt t="68683" x="6234113" y="3636963"/>
          <p14:tracePt t="68690" x="6234113" y="3652838"/>
          <p14:tracePt t="68699" x="6234113" y="3668713"/>
          <p14:tracePt t="68715" x="6234113" y="3676650"/>
          <p14:tracePt t="68867" x="6234113" y="3684588"/>
          <p14:tracePt t="68874" x="6234113" y="3692525"/>
          <p14:tracePt t="68882" x="6234113" y="3700463"/>
          <p14:tracePt t="68907" x="6234113" y="3708400"/>
          <p14:tracePt t="68923" x="6234113" y="3716338"/>
          <p14:tracePt t="68930" x="6234113" y="3724275"/>
          <p14:tracePt t="68940" x="6234113" y="3740150"/>
          <p14:tracePt t="68947" x="6234113" y="3756025"/>
          <p14:tracePt t="68955" x="6226175" y="3771900"/>
          <p14:tracePt t="68963" x="6226175" y="3795713"/>
          <p14:tracePt t="68972" x="6218238" y="3803650"/>
          <p14:tracePt t="68979" x="6218238" y="3819525"/>
          <p14:tracePt t="68987" x="6218238" y="3835400"/>
          <p14:tracePt t="68995" x="6218238" y="3843338"/>
          <p14:tracePt t="69003" x="6218238" y="3851275"/>
          <p14:tracePt t="69011" x="6218238" y="3867150"/>
          <p14:tracePt t="69019" x="6218238" y="3883025"/>
          <p14:tracePt t="69027" x="6218238" y="3890963"/>
          <p14:tracePt t="69035" x="6210300" y="3898900"/>
          <p14:tracePt t="69043" x="6210300" y="3906838"/>
          <p14:tracePt t="69082" x="6210300" y="3914775"/>
          <p14:tracePt t="69299" x="6202363" y="3914775"/>
          <p14:tracePt t="69315" x="6194425" y="3914775"/>
          <p14:tracePt t="69331" x="6186488" y="3906838"/>
          <p14:tracePt t="69363" x="6178550" y="3906838"/>
          <p14:tracePt t="69371" x="6170613" y="3906838"/>
          <p14:tracePt t="69395" x="6162675" y="3906838"/>
          <p14:tracePt t="69403" x="6146800" y="3906838"/>
          <p14:tracePt t="69419" x="6122988" y="3906838"/>
          <p14:tracePt t="69427" x="6091238" y="3906838"/>
          <p14:tracePt t="69435" x="6026150" y="3898900"/>
          <p14:tracePt t="69443" x="5962650" y="3890963"/>
          <p14:tracePt t="69451" x="5867400" y="3875088"/>
          <p14:tracePt t="69459" x="5732463" y="3859213"/>
          <p14:tracePt t="69467" x="5588000" y="3835400"/>
          <p14:tracePt t="69475" x="5445125" y="3811588"/>
          <p14:tracePt t="69482" x="5326063" y="3803650"/>
          <p14:tracePt t="69490" x="5229225" y="3787775"/>
          <p14:tracePt t="69498" x="5149850" y="3779838"/>
          <p14:tracePt t="69507" x="5094288" y="3779838"/>
          <p14:tracePt t="69514" x="5070475" y="3771900"/>
          <p14:tracePt t="69523" x="5054600" y="3771900"/>
          <p14:tracePt t="69835" x="5062538" y="3771900"/>
          <p14:tracePt t="69859" x="5086350" y="3771900"/>
          <p14:tracePt t="69867" x="5110163" y="3771900"/>
          <p14:tracePt t="69875" x="5157788" y="3771900"/>
          <p14:tracePt t="69883" x="5229225" y="3763963"/>
          <p14:tracePt t="69892" x="5310188" y="3756025"/>
          <p14:tracePt t="69899" x="5405438" y="3748088"/>
          <p14:tracePt t="69907" x="5500688" y="3740150"/>
          <p14:tracePt t="69915" x="5588000" y="3740150"/>
          <p14:tracePt t="69924" x="5667375" y="3732213"/>
          <p14:tracePt t="69931" x="5764213" y="3732213"/>
          <p14:tracePt t="69940" x="5867400" y="3732213"/>
          <p14:tracePt t="69947" x="5978525" y="3732213"/>
          <p14:tracePt t="69954" x="6075363" y="3732213"/>
          <p14:tracePt t="69963" x="6170613" y="3732213"/>
          <p14:tracePt t="69971" x="6249988" y="3740150"/>
          <p14:tracePt t="69978" x="6297613" y="3740150"/>
          <p14:tracePt t="69986" x="6321425" y="3748088"/>
          <p14:tracePt t="69994" x="6329363" y="3748088"/>
          <p14:tracePt t="70011" x="6337300" y="3748088"/>
          <p14:tracePt t="70298" x="6337300" y="3763963"/>
          <p14:tracePt t="70306" x="6345238" y="3803650"/>
          <p14:tracePt t="70314" x="6345238" y="3819525"/>
          <p14:tracePt t="70323" x="6353175" y="3851275"/>
          <p14:tracePt t="70331" x="6353175" y="3867150"/>
          <p14:tracePt t="70339" x="6361113" y="3875088"/>
          <p14:tracePt t="70346" x="6361113" y="3883025"/>
          <p14:tracePt t="70451" x="6361113" y="3875088"/>
          <p14:tracePt t="70458" x="6361113" y="3867150"/>
          <p14:tracePt t="70762" x="6361113" y="3859213"/>
          <p14:tracePt t="70770" x="6361113" y="3843338"/>
          <p14:tracePt t="70802" x="6361113" y="3835400"/>
          <p14:tracePt t="72739" x="6353175" y="3859213"/>
          <p14:tracePt t="72746" x="6337300" y="3875088"/>
          <p14:tracePt t="72755" x="6321425" y="3890963"/>
          <p14:tracePt t="72762" x="6313488" y="3898900"/>
          <p14:tracePt t="72770" x="6297613" y="3922713"/>
          <p14:tracePt t="72778" x="6273800" y="3930650"/>
          <p14:tracePt t="72786" x="6249988" y="3963988"/>
          <p14:tracePt t="72794" x="6242050" y="3971925"/>
          <p14:tracePt t="72803" x="6210300" y="3995738"/>
          <p14:tracePt t="72810" x="6186488" y="4019550"/>
          <p14:tracePt t="72819" x="6154738" y="4035425"/>
          <p14:tracePt t="72826" x="6130925" y="4051300"/>
          <p14:tracePt t="72834" x="6091238" y="4083050"/>
          <p14:tracePt t="72842" x="6059488" y="4098925"/>
          <p14:tracePt t="72850" x="6018213" y="4122738"/>
          <p14:tracePt t="72859" x="5978525" y="4138613"/>
          <p14:tracePt t="72873" x="5962650" y="4146550"/>
          <p14:tracePt t="72874" x="5946775" y="4154488"/>
          <p14:tracePt t="72882" x="5930900" y="4162425"/>
          <p14:tracePt t="72890" x="5915025" y="4162425"/>
          <p14:tracePt t="72899" x="5899150" y="4178300"/>
          <p14:tracePt t="72906" x="5891213" y="4178300"/>
          <p14:tracePt t="72914" x="5867400" y="4186238"/>
          <p14:tracePt t="72924" x="5835650" y="4202113"/>
          <p14:tracePt t="72931" x="5811838" y="4210050"/>
          <p14:tracePt t="72940" x="5772150" y="4225925"/>
          <p14:tracePt t="72947" x="5724525" y="4241800"/>
          <p14:tracePt t="72956" x="5667375" y="4257675"/>
          <p14:tracePt t="72963" x="5627688" y="4257675"/>
          <p14:tracePt t="72971" x="5595938" y="4265613"/>
          <p14:tracePt t="72979" x="5564188" y="4281488"/>
          <p14:tracePt t="72987" x="5540375" y="4291013"/>
          <p14:tracePt t="72995" x="5508625" y="4298950"/>
          <p14:tracePt t="73003" x="5492750" y="4314825"/>
          <p14:tracePt t="73011" x="5476875" y="4322763"/>
          <p14:tracePt t="73019" x="5453063" y="4330700"/>
          <p14:tracePt t="73027" x="5437188" y="4346575"/>
          <p14:tracePt t="73035" x="5429250" y="4346575"/>
          <p14:tracePt t="73043" x="5413375" y="4354513"/>
          <p14:tracePt t="73051" x="5413375" y="4362450"/>
          <p14:tracePt t="73059" x="5405438" y="4362450"/>
          <p14:tracePt t="73067" x="5405438" y="4370388"/>
          <p14:tracePt t="73075" x="5397500" y="4370388"/>
          <p14:tracePt t="73083" x="5389563" y="4378325"/>
          <p14:tracePt t="73091" x="5381625" y="4386263"/>
          <p14:tracePt t="73099" x="5373688" y="4386263"/>
          <p14:tracePt t="73106" x="5365750" y="4394200"/>
          <p14:tracePt t="73114" x="5357813" y="4394200"/>
          <p14:tracePt t="73123" x="5357813" y="4402138"/>
          <p14:tracePt t="74914" x="5373688" y="4410075"/>
          <p14:tracePt t="74922" x="5389563" y="4410075"/>
          <p14:tracePt t="74930" x="5421313" y="4410075"/>
          <p14:tracePt t="74939" x="5445125" y="4410075"/>
          <p14:tracePt t="74947" x="5484813" y="4410075"/>
          <p14:tracePt t="74954" x="5540375" y="4410075"/>
          <p14:tracePt t="74963" x="5572125" y="4410075"/>
          <p14:tracePt t="74971" x="5603875" y="4410075"/>
          <p14:tracePt t="74979" x="5635625" y="4410075"/>
          <p14:tracePt t="74987" x="5643563" y="4410075"/>
          <p14:tracePt t="74996" x="5651500" y="4410075"/>
          <p14:tracePt t="75099" x="5659438" y="4410075"/>
          <p14:tracePt t="75107" x="5676900" y="4402138"/>
          <p14:tracePt t="75115" x="5708650" y="4394200"/>
          <p14:tracePt t="75123" x="5732463" y="4394200"/>
          <p14:tracePt t="75130" x="5740400" y="4394200"/>
          <p14:tracePt t="75139" x="5756275" y="4394200"/>
          <p14:tracePt t="75146" x="5772150" y="4386263"/>
          <p14:tracePt t="75154" x="5788025" y="4386263"/>
          <p14:tracePt t="75163" x="5795963" y="4386263"/>
          <p14:tracePt t="75387" x="5827713" y="4378325"/>
          <p14:tracePt t="75395" x="5899150" y="4378325"/>
          <p14:tracePt t="75403" x="5930900" y="4370388"/>
          <p14:tracePt t="75411" x="5986463" y="4362450"/>
          <p14:tracePt t="75419" x="6018213" y="4362450"/>
          <p14:tracePt t="75427" x="6067425" y="4362450"/>
          <p14:tracePt t="75435" x="6091238" y="4362450"/>
          <p14:tracePt t="75443" x="6107113" y="4362450"/>
          <p14:tracePt t="75451" x="6115050" y="4362450"/>
          <p14:tracePt t="75554" x="6130925" y="4362450"/>
          <p14:tracePt t="75562" x="6194425" y="4362450"/>
          <p14:tracePt t="75570" x="6234113" y="4362450"/>
          <p14:tracePt t="75578" x="6257925" y="4362450"/>
          <p14:tracePt t="75587" x="6289675" y="4362450"/>
          <p14:tracePt t="75594" x="6297613" y="4362450"/>
          <p14:tracePt t="75602" x="6313488" y="4362450"/>
          <p14:tracePt t="79868" x="6321425" y="4362450"/>
          <p14:tracePt t="79883" x="6329363" y="4370388"/>
          <p14:tracePt t="79907" x="6337300" y="4378325"/>
          <p14:tracePt t="79915" x="6345238" y="4378325"/>
          <p14:tracePt t="79940" x="6353175" y="4386263"/>
          <p14:tracePt t="80058" x="6361113" y="4386263"/>
          <p14:tracePt t="80139" x="6369050" y="4386263"/>
          <p14:tracePt t="80251" x="6376988" y="4386263"/>
          <p14:tracePt t="80307" x="6376988" y="4394200"/>
          <p14:tracePt t="80411" x="6376988" y="4402138"/>
          <p14:tracePt t="80419" x="6369050" y="4410075"/>
          <p14:tracePt t="80443" x="6361113" y="4410075"/>
          <p14:tracePt t="80459" x="6353175" y="4410075"/>
          <p14:tracePt t="80467" x="6345238" y="4410075"/>
          <p14:tracePt t="80475" x="6337300" y="4410075"/>
          <p14:tracePt t="80490" x="6329363" y="4410075"/>
          <p14:tracePt t="80498" x="6321425" y="4410075"/>
          <p14:tracePt t="80514" x="6313488" y="4410075"/>
          <p14:tracePt t="80530" x="6305550" y="4410075"/>
          <p14:tracePt t="80547" x="6297613" y="4410075"/>
          <p14:tracePt t="80555" x="6289675" y="4410075"/>
          <p14:tracePt t="80562" x="6281738" y="4410075"/>
          <p14:tracePt t="80570" x="6273800" y="4410075"/>
          <p14:tracePt t="80587" x="6265863" y="4410075"/>
          <p14:tracePt t="80595" x="6257925" y="4410075"/>
          <p14:tracePt t="80619" x="6249988" y="4410075"/>
          <p14:tracePt t="80635" x="6242050" y="4410075"/>
          <p14:tracePt t="80659" x="6234113" y="4410075"/>
          <p14:tracePt t="80683" x="6226175" y="4410075"/>
          <p14:tracePt t="80827" x="6218238" y="4410075"/>
          <p14:tracePt t="80891" x="6226175" y="4410075"/>
          <p14:tracePt t="80900" x="6242050" y="4418013"/>
          <p14:tracePt t="80907" x="6257925" y="4418013"/>
          <p14:tracePt t="80915" x="6265863" y="4425950"/>
          <p14:tracePt t="80924" x="6273800" y="4425950"/>
          <p14:tracePt t="80931" x="6289675" y="4425950"/>
          <p14:tracePt t="80940" x="6297613" y="4433888"/>
          <p14:tracePt t="80947" x="6313488" y="4441825"/>
          <p14:tracePt t="80956" x="6329363" y="4441825"/>
          <p14:tracePt t="80972" x="6337300" y="4441825"/>
          <p14:tracePt t="80987" x="6345238" y="4441825"/>
          <p14:tracePt t="81011" x="6353175" y="4441825"/>
          <p14:tracePt t="81019" x="6361113" y="4441825"/>
          <p14:tracePt t="81035" x="6369050" y="4441825"/>
          <p14:tracePt t="81043" x="6369050" y="4449763"/>
          <p14:tracePt t="81051" x="6376988" y="4449763"/>
          <p14:tracePt t="81067" x="6392863" y="4449763"/>
          <p14:tracePt t="81083" x="6402388" y="4449763"/>
          <p14:tracePt t="81091" x="6410325" y="4449763"/>
          <p14:tracePt t="81099" x="6418263" y="4449763"/>
          <p14:tracePt t="81107" x="6426200" y="4449763"/>
          <p14:tracePt t="81115" x="6434138" y="4449763"/>
          <p14:tracePt t="81124" x="6442075" y="4457700"/>
          <p14:tracePt t="81131" x="6457950" y="4457700"/>
          <p14:tracePt t="81140" x="6473825" y="4457700"/>
          <p14:tracePt t="81147" x="6481763" y="4457700"/>
          <p14:tracePt t="81156" x="6489700" y="4457700"/>
          <p14:tracePt t="81170" x="6497638" y="4457700"/>
          <p14:tracePt t="81283" x="6497638" y="4449763"/>
          <p14:tracePt t="81291" x="6473825" y="4449763"/>
          <p14:tracePt t="81299" x="6465888" y="4441825"/>
          <p14:tracePt t="81307" x="6457950" y="4441825"/>
          <p14:tracePt t="81315" x="6442075" y="4433888"/>
          <p14:tracePt t="81331" x="6426200" y="4433888"/>
          <p14:tracePt t="81346" x="6418263" y="4425950"/>
          <p14:tracePt t="81354" x="6410325" y="4425950"/>
          <p14:tracePt t="81363" x="6410325" y="4418013"/>
          <p14:tracePt t="81370" x="6392863" y="4418013"/>
          <p14:tracePt t="81379" x="6384925" y="4418013"/>
          <p14:tracePt t="81387" x="6376988" y="4410075"/>
          <p14:tracePt t="81395" x="6361113" y="4410075"/>
          <p14:tracePt t="81411" x="6353175" y="4410075"/>
          <p14:tracePt t="81427" x="6345238" y="4410075"/>
          <p14:tracePt t="81435" x="6337300" y="4410075"/>
          <p14:tracePt t="81451" x="6329363" y="4410075"/>
          <p14:tracePt t="81467" x="6321425" y="4410075"/>
          <p14:tracePt t="81475" x="6313488" y="4410075"/>
          <p14:tracePt t="81483" x="6305550" y="4410075"/>
          <p14:tracePt t="81506" x="6297613" y="4410075"/>
          <p14:tracePt t="81547" x="6289675" y="4410075"/>
          <p14:tracePt t="81595" x="6281738" y="4410075"/>
          <p14:tracePt t="81619" x="6273800" y="4410075"/>
          <p14:tracePt t="81659" x="6265863" y="4410075"/>
          <p14:tracePt t="81859" x="6273800" y="4410075"/>
          <p14:tracePt t="81867" x="6281738" y="4410075"/>
          <p14:tracePt t="81875" x="6297613" y="4410075"/>
          <p14:tracePt t="81893" x="6305550" y="4410075"/>
          <p14:tracePt t="81907" x="6313488" y="4410075"/>
          <p14:tracePt t="81915" x="6321425" y="4410075"/>
          <p14:tracePt t="81931" x="6329363" y="4410075"/>
          <p14:tracePt t="81947" x="6345238" y="4410075"/>
          <p14:tracePt t="81963" x="6353175" y="4410075"/>
          <p14:tracePt t="81979" x="6361113" y="4410075"/>
          <p14:tracePt t="82003" x="6376988" y="4418013"/>
          <p14:tracePt t="82011" x="6384925" y="4418013"/>
          <p14:tracePt t="82019" x="6392863" y="4425950"/>
          <p14:tracePt t="82027" x="6410325" y="4425950"/>
          <p14:tracePt t="82035" x="6418263" y="4425950"/>
          <p14:tracePt t="82043" x="6434138" y="4425950"/>
          <p14:tracePt t="82051" x="6442075" y="4425950"/>
          <p14:tracePt t="82059" x="6457950" y="4425950"/>
          <p14:tracePt t="82067" x="6457950" y="4433888"/>
          <p14:tracePt t="82075" x="6465888" y="4433888"/>
          <p14:tracePt t="82203" x="6457950" y="4433888"/>
          <p14:tracePt t="82211" x="6450013" y="4433888"/>
          <p14:tracePt t="82218" x="6434138" y="4433888"/>
          <p14:tracePt t="82226" x="6426200" y="4425950"/>
          <p14:tracePt t="82234" x="6418263" y="4425950"/>
          <p14:tracePt t="82243" x="6402388" y="4418013"/>
          <p14:tracePt t="82250" x="6392863" y="4418013"/>
          <p14:tracePt t="82258" x="6384925" y="4418013"/>
          <p14:tracePt t="82267" x="6376988" y="4418013"/>
          <p14:tracePt t="82283" x="6361113" y="4418013"/>
          <p14:tracePt t="82291" x="6361113" y="4410075"/>
          <p14:tracePt t="82307" x="6353175" y="4410075"/>
          <p14:tracePt t="82331" x="6345238" y="4410075"/>
          <p14:tracePt t="82356" x="6337300" y="4410075"/>
          <p14:tracePt t="82363" x="6329363" y="4410075"/>
          <p14:tracePt t="82372" x="6321425" y="4410075"/>
          <p14:tracePt t="82387" x="6313488" y="4410075"/>
          <p14:tracePt t="82411" x="6305550" y="4410075"/>
          <p14:tracePt t="82427" x="6297613" y="4410075"/>
          <p14:tracePt t="82435" x="6289675" y="4410075"/>
          <p14:tracePt t="82483" x="6281738" y="4410075"/>
          <p14:tracePt t="82499" x="6273800" y="4410075"/>
          <p14:tracePt t="82562" x="6265863" y="4410075"/>
          <p14:tracePt t="82643" x="6257925" y="4410075"/>
          <p14:tracePt t="82778" x="6273800" y="4410075"/>
          <p14:tracePt t="82786" x="6281738" y="4410075"/>
          <p14:tracePt t="82794" x="6289675" y="4410075"/>
          <p14:tracePt t="82819" x="6297613" y="4410075"/>
          <p14:tracePt t="82827" x="6305550" y="4410075"/>
          <p14:tracePt t="82843" x="6313488" y="4410075"/>
          <p14:tracePt t="82851" x="6321425" y="4410075"/>
          <p14:tracePt t="82866" x="6329363" y="4410075"/>
          <p14:tracePt t="82889" x="6337300" y="4418013"/>
          <p14:tracePt t="82891" x="6345238" y="4418013"/>
          <p14:tracePt t="82899" x="6353175" y="4425950"/>
          <p14:tracePt t="82915" x="6361113" y="4425950"/>
          <p14:tracePt t="82923" x="6369050" y="4425950"/>
          <p14:tracePt t="82931" x="6384925" y="4425950"/>
          <p14:tracePt t="82947" x="6402388" y="4425950"/>
          <p14:tracePt t="82956" x="6410325" y="4425950"/>
          <p14:tracePt t="82963" x="6426200" y="4425950"/>
          <p14:tracePt t="82987" x="6434138" y="4425950"/>
          <p14:tracePt t="83243" x="6426200" y="4425950"/>
          <p14:tracePt t="83251" x="6410325" y="4425950"/>
          <p14:tracePt t="83259" x="6402388" y="4425950"/>
          <p14:tracePt t="83267" x="6392863" y="4425950"/>
          <p14:tracePt t="83275" x="6384925" y="4425950"/>
          <p14:tracePt t="83291" x="6369050" y="4425950"/>
          <p14:tracePt t="83307" x="6361113" y="4418013"/>
          <p14:tracePt t="83315" x="6353175" y="4418013"/>
          <p14:tracePt t="83331" x="6345238" y="4418013"/>
          <p14:tracePt t="83340" x="6337300" y="4418013"/>
          <p14:tracePt t="83356" x="6329363" y="4418013"/>
          <p14:tracePt t="83363" x="6329363" y="4410075"/>
          <p14:tracePt t="83379" x="6321425" y="4410075"/>
          <p14:tracePt t="83395" x="6313488" y="4410075"/>
          <p14:tracePt t="83403" x="6305550" y="4410075"/>
          <p14:tracePt t="83419" x="6297613" y="4410075"/>
          <p14:tracePt t="83443" x="6289675" y="4410075"/>
          <p14:tracePt t="83506" x="6281738" y="4410075"/>
          <p14:tracePt t="83522" x="6273800" y="4410075"/>
          <p14:tracePt t="83546" x="6265863" y="4410075"/>
          <p14:tracePt t="83571" x="6257925" y="4410075"/>
          <p14:tracePt t="83587" x="6249988" y="4410075"/>
          <p14:tracePt t="83595" x="6242050" y="4410075"/>
          <p14:tracePt t="83603" x="6234113" y="4410075"/>
          <p14:tracePt t="83611" x="6226175" y="4418013"/>
          <p14:tracePt t="83619" x="6218238" y="4418013"/>
          <p14:tracePt t="83883" x="6226175" y="4418013"/>
          <p14:tracePt t="83907" x="6234113" y="4418013"/>
          <p14:tracePt t="83923" x="6242050" y="4418013"/>
          <p14:tracePt t="83939" x="6249988" y="4418013"/>
          <p14:tracePt t="83947" x="6249988" y="4425950"/>
          <p14:tracePt t="83962" x="6265863" y="4425950"/>
          <p14:tracePt t="83979" x="6273800" y="4425950"/>
          <p14:tracePt t="83995" x="6281738" y="4425950"/>
          <p14:tracePt t="84011" x="6289675" y="4425950"/>
          <p14:tracePt t="84019" x="6297613" y="4425950"/>
          <p14:tracePt t="84035" x="6305550" y="4425950"/>
          <p14:tracePt t="84059" x="6313488" y="4425950"/>
          <p14:tracePt t="84067" x="6313488" y="4433888"/>
          <p14:tracePt t="84123" x="6321425" y="4433888"/>
          <p14:tracePt t="84730" x="6313488" y="4433888"/>
          <p14:tracePt t="85427" x="6313488" y="4441825"/>
          <p14:tracePt t="85434" x="6305550" y="4449763"/>
          <p14:tracePt t="85483" x="6305550" y="4457700"/>
          <p14:tracePt t="85514" x="6297613" y="4465638"/>
          <p14:tracePt t="85530" x="6289675" y="4473575"/>
          <p14:tracePt t="85539" x="6289675" y="4481513"/>
          <p14:tracePt t="85547" x="6281738" y="4481513"/>
          <p14:tracePt t="85555" x="6281738" y="4489450"/>
          <p14:tracePt t="85570" x="6273800" y="4497388"/>
          <p14:tracePt t="85586" x="6273800" y="4505325"/>
          <p14:tracePt t="85594" x="6273800" y="4513263"/>
          <p14:tracePt t="85603" x="6265863" y="4513263"/>
          <p14:tracePt t="85611" x="6257925" y="4521200"/>
          <p14:tracePt t="85619" x="6257925" y="4529138"/>
          <p14:tracePt t="85627" x="6242050" y="4537075"/>
          <p14:tracePt t="85635" x="6234113" y="4560888"/>
          <p14:tracePt t="85643" x="6226175" y="4568825"/>
          <p14:tracePt t="85651" x="6210300" y="4584700"/>
          <p14:tracePt t="85659" x="6202363" y="4600575"/>
          <p14:tracePt t="85667" x="6178550" y="4633913"/>
          <p14:tracePt t="85675" x="6146800" y="4657725"/>
          <p14:tracePt t="85683" x="6122988" y="4697413"/>
          <p14:tracePt t="85691" x="6083300" y="4737100"/>
          <p14:tracePt t="85698" x="6043613" y="4784725"/>
          <p14:tracePt t="85707" x="5994400" y="4824413"/>
          <p14:tracePt t="85714" x="5938838" y="4864100"/>
          <p14:tracePt t="85723" x="5907088" y="4895850"/>
          <p14:tracePt t="85731" x="5891213" y="4911725"/>
          <p14:tracePt t="85738" x="5883275" y="4911725"/>
          <p14:tracePt t="85810" x="5875338" y="4911725"/>
          <p14:tracePt t="85818" x="5835650" y="4935538"/>
          <p14:tracePt t="85826" x="5811838" y="4943475"/>
          <p14:tracePt t="85834" x="5772150" y="4959350"/>
          <p14:tracePt t="85842" x="5740400" y="4984750"/>
          <p14:tracePt t="85850" x="5700713" y="5008563"/>
          <p14:tracePt t="85858" x="5659438" y="5032375"/>
          <p14:tracePt t="85873" x="5627688" y="5056188"/>
          <p14:tracePt t="85874" x="5611813" y="5064125"/>
          <p14:tracePt t="85882" x="5595938" y="5080000"/>
          <p14:tracePt t="85891" x="5588000" y="5087938"/>
          <p14:tracePt t="85899" x="5572125" y="5095875"/>
          <p14:tracePt t="85907" x="5572125" y="5111750"/>
          <p14:tracePt t="85915" x="5564188" y="5111750"/>
          <p14:tracePt t="85924" x="5556250" y="5127625"/>
          <p14:tracePt t="85931" x="5548313" y="5135563"/>
          <p14:tracePt t="85940" x="5540375" y="5143500"/>
          <p14:tracePt t="85947" x="5532438" y="5159375"/>
          <p14:tracePt t="85956" x="5524500" y="5167313"/>
          <p14:tracePt t="85963" x="5524500" y="5175250"/>
          <p14:tracePt t="85979" x="5524500" y="5183188"/>
          <p14:tracePt t="85987" x="5516563" y="5183188"/>
          <p14:tracePt t="85995" x="5516563" y="5191125"/>
          <p14:tracePt t="86003" x="5516563" y="5199063"/>
          <p14:tracePt t="86027" x="5516563" y="5207000"/>
          <p14:tracePt t="86059" x="5516563" y="5214938"/>
          <p14:tracePt t="86107" x="5516563" y="5222875"/>
          <p14:tracePt t="86139" x="5524500" y="5222875"/>
          <p14:tracePt t="86163" x="5540375" y="5222875"/>
          <p14:tracePt t="86171" x="5548313" y="5222875"/>
          <p14:tracePt t="86178" x="5564188" y="5222875"/>
          <p14:tracePt t="86186" x="5580063" y="5207000"/>
          <p14:tracePt t="86194" x="5603875" y="5199063"/>
          <p14:tracePt t="86203" x="5635625" y="5191125"/>
          <p14:tracePt t="86210" x="5651500" y="5175250"/>
          <p14:tracePt t="86218" x="5659438" y="5175250"/>
          <p14:tracePt t="86227" x="5676900" y="5167313"/>
          <p14:tracePt t="86235" x="5676900" y="5159375"/>
          <p14:tracePt t="86291" x="5684838" y="5159375"/>
          <p14:tracePt t="86299" x="5740400" y="5159375"/>
          <p14:tracePt t="86307" x="5827713" y="5175250"/>
          <p14:tracePt t="86315" x="5962650" y="5207000"/>
          <p14:tracePt t="86324" x="6130925" y="5230813"/>
          <p14:tracePt t="86331" x="6289675" y="5238750"/>
          <p14:tracePt t="86340" x="6442075" y="5238750"/>
          <p14:tracePt t="86347" x="6545263" y="5238750"/>
          <p14:tracePt t="86356" x="6648450" y="5238750"/>
          <p14:tracePt t="86363" x="6743700" y="5238750"/>
          <p14:tracePt t="86371" x="6808788" y="5230813"/>
          <p14:tracePt t="86379" x="6848475" y="5222875"/>
          <p14:tracePt t="86387" x="6864350" y="5214938"/>
          <p14:tracePt t="86395" x="6872288" y="5207000"/>
          <p14:tracePt t="86435" x="6872288" y="5199063"/>
          <p14:tracePt t="86443" x="6888163" y="5183188"/>
          <p14:tracePt t="86451" x="6896100" y="5167313"/>
          <p14:tracePt t="86459" x="6904038" y="5159375"/>
          <p14:tracePt t="86467" x="6919913" y="5143500"/>
          <p14:tracePt t="86476" x="6935788" y="5127625"/>
          <p14:tracePt t="86483" x="6943725" y="5119688"/>
          <p14:tracePt t="86492" x="6951663" y="5111750"/>
          <p14:tracePt t="86499" x="6951663" y="5103813"/>
          <p14:tracePt t="86507" x="6959600" y="5103813"/>
          <p14:tracePt t="86530" x="6959600" y="5095875"/>
          <p14:tracePt t="86578" x="6967538" y="5095875"/>
          <p14:tracePt t="86603" x="6967538" y="5087938"/>
          <p14:tracePt t="86739" x="6967538" y="5080000"/>
          <p14:tracePt t="86779" x="6967538" y="5072063"/>
          <p14:tracePt t="86786" x="6959600" y="5072063"/>
          <p14:tracePt t="86802" x="6959600" y="5064125"/>
          <p14:tracePt t="86810" x="6959600" y="5056188"/>
          <p14:tracePt t="86818" x="6959600" y="5048250"/>
          <p14:tracePt t="86835" x="6959600" y="5040313"/>
          <p14:tracePt t="86842" x="6959600" y="5032375"/>
          <p14:tracePt t="86850" x="6959600" y="5024438"/>
          <p14:tracePt t="86858" x="6959600" y="5016500"/>
          <p14:tracePt t="86874" x="6959600" y="5008563"/>
          <p14:tracePt t="86890" x="6959600" y="4992688"/>
          <p14:tracePt t="86899" x="6967538" y="4984750"/>
          <p14:tracePt t="86907" x="6967538" y="4976813"/>
          <p14:tracePt t="86915" x="6967538" y="4967288"/>
          <p14:tracePt t="86923" x="6975475" y="4959350"/>
          <p14:tracePt t="86931" x="6983413" y="4951413"/>
          <p14:tracePt t="86940" x="6991350" y="4935538"/>
          <p14:tracePt t="86947" x="6991350" y="4919663"/>
          <p14:tracePt t="86955" x="6999288" y="4911725"/>
          <p14:tracePt t="86963" x="7007225" y="4895850"/>
          <p14:tracePt t="86971" x="7007225" y="4879975"/>
          <p14:tracePt t="86979" x="7015163" y="4864100"/>
          <p14:tracePt t="86987" x="7023100" y="4848225"/>
          <p14:tracePt t="86995" x="7023100" y="4840288"/>
          <p14:tracePt t="87003" x="7023100" y="4824413"/>
          <p14:tracePt t="87011" x="7031038" y="4816475"/>
          <p14:tracePt t="87019" x="7038975" y="4808538"/>
          <p14:tracePt t="87035" x="7038975" y="4800600"/>
          <p14:tracePt t="87059" x="7038975" y="4792663"/>
          <p14:tracePt t="87067" x="7038975" y="4784725"/>
          <p14:tracePt t="87083" x="7046913" y="4776788"/>
          <p14:tracePt t="87099" x="7046913" y="4768850"/>
          <p14:tracePt t="87108" x="7046913" y="4760913"/>
          <p14:tracePt t="87115" x="7046913" y="4752975"/>
          <p14:tracePt t="87123" x="7054850" y="4752975"/>
          <p14:tracePt t="87131" x="7054850" y="4745038"/>
          <p14:tracePt t="87148" x="7054850" y="4729163"/>
          <p14:tracePt t="87163" x="7054850" y="4721225"/>
          <p14:tracePt t="87202" x="7054850" y="4713288"/>
          <p14:tracePt t="87211" x="7054850" y="4705350"/>
          <p14:tracePt t="87226" x="7054850" y="4697413"/>
          <p14:tracePt t="87235" x="7046913" y="4689475"/>
          <p14:tracePt t="87242" x="7046913" y="4673600"/>
          <p14:tracePt t="87251" x="7038975" y="4665663"/>
          <p14:tracePt t="87258" x="7031038" y="4657725"/>
          <p14:tracePt t="87274" x="7031038" y="4649788"/>
          <p14:tracePt t="87291" x="7031038" y="4633913"/>
          <p14:tracePt t="87300" x="7023100" y="4616450"/>
          <p14:tracePt t="87308" x="7023100" y="4608513"/>
          <p14:tracePt t="87315" x="7023100" y="4600575"/>
          <p14:tracePt t="87324" x="7015163" y="4584700"/>
          <p14:tracePt t="87331" x="7007225" y="4576763"/>
          <p14:tracePt t="87340" x="7007225" y="4568825"/>
          <p14:tracePt t="87347" x="6999288" y="4560888"/>
          <p14:tracePt t="87356" x="6991350" y="4552950"/>
          <p14:tracePt t="87363" x="6991350" y="4537075"/>
          <p14:tracePt t="87379" x="6983413" y="4529138"/>
          <p14:tracePt t="87387" x="6983413" y="4521200"/>
          <p14:tracePt t="87395" x="6975475" y="4521200"/>
          <p14:tracePt t="87403" x="6975475" y="4513263"/>
          <p14:tracePt t="87483" x="6967538" y="4513263"/>
          <p14:tracePt t="87499" x="6967538" y="4505325"/>
          <p14:tracePt t="87515" x="6959600" y="4505325"/>
          <p14:tracePt t="87525" x="6927850" y="4505325"/>
          <p14:tracePt t="87530" x="6880225" y="4505325"/>
          <p14:tracePt t="87539" x="6840538" y="4505325"/>
          <p14:tracePt t="87546" x="6792913" y="4505325"/>
          <p14:tracePt t="87554" x="6759575" y="4513263"/>
          <p14:tracePt t="87563" x="6711950" y="4513263"/>
          <p14:tracePt t="87570" x="6696075" y="4521200"/>
          <p14:tracePt t="87579" x="6672263" y="4529138"/>
          <p14:tracePt t="87587" x="6664325" y="4529138"/>
          <p14:tracePt t="87603" x="6656388" y="4529138"/>
          <p14:tracePt t="87611" x="6656388" y="4537075"/>
          <p14:tracePt t="87627" x="6640513" y="4552950"/>
          <p14:tracePt t="87635" x="6632575" y="4568825"/>
          <p14:tracePt t="87643" x="6616700" y="4576763"/>
          <p14:tracePt t="87651" x="6608763" y="4592638"/>
          <p14:tracePt t="87659" x="6600825" y="4600575"/>
          <p14:tracePt t="87667" x="6592888" y="4608513"/>
          <p14:tracePt t="87675" x="6577013" y="4633913"/>
          <p14:tracePt t="87683" x="6569075" y="4641850"/>
          <p14:tracePt t="87691" x="6561138" y="4649788"/>
          <p14:tracePt t="87699" x="6553200" y="4665663"/>
          <p14:tracePt t="87714" x="6545263" y="4673600"/>
          <p14:tracePt t="87730" x="6545263" y="4681538"/>
          <p14:tracePt t="87762" x="6545263" y="4689475"/>
          <p14:tracePt t="87770" x="6545263" y="4705350"/>
          <p14:tracePt t="87778" x="6537325" y="4713288"/>
          <p14:tracePt t="87786" x="6537325" y="4729163"/>
          <p14:tracePt t="87794" x="6537325" y="4745038"/>
          <p14:tracePt t="87802" x="6537325" y="4760913"/>
          <p14:tracePt t="87810" x="6537325" y="4792663"/>
          <p14:tracePt t="87818" x="6537325" y="4824413"/>
          <p14:tracePt t="87826" x="6537325" y="4856163"/>
          <p14:tracePt t="87834" x="6545263" y="4879975"/>
          <p14:tracePt t="87842" x="6545263" y="4895850"/>
          <p14:tracePt t="87851" x="6553200" y="4911725"/>
          <p14:tracePt t="87859" x="6561138" y="4935538"/>
          <p14:tracePt t="87867" x="6561138" y="4951413"/>
          <p14:tracePt t="87876" x="6569075" y="4967288"/>
          <p14:tracePt t="87890" x="6577013" y="4984750"/>
          <p14:tracePt t="87893" x="6584950" y="4992688"/>
          <p14:tracePt t="87899" x="6584950" y="5008563"/>
          <p14:tracePt t="87907" x="6592888" y="5024438"/>
          <p14:tracePt t="87915" x="6600825" y="5024438"/>
          <p14:tracePt t="87924" x="6600825" y="5040313"/>
          <p14:tracePt t="87931" x="6608763" y="5040313"/>
          <p14:tracePt t="87940" x="6608763" y="5048250"/>
          <p14:tracePt t="87947" x="6616700" y="5048250"/>
          <p14:tracePt t="87955" x="6616700" y="5056188"/>
          <p14:tracePt t="87963" x="6624638" y="5056188"/>
          <p14:tracePt t="87971" x="6624638" y="5064125"/>
          <p14:tracePt t="88003" x="6632575" y="5064125"/>
          <p14:tracePt t="88011" x="6632575" y="5072063"/>
          <p14:tracePt t="88027" x="6640513" y="5072063"/>
          <p14:tracePt t="88035" x="6640513" y="5080000"/>
          <p14:tracePt t="88043" x="6648450" y="5080000"/>
          <p14:tracePt t="88051" x="6656388" y="5080000"/>
          <p14:tracePt t="88123" x="6664325" y="5080000"/>
          <p14:tracePt t="88148" x="6664325" y="5087938"/>
          <p14:tracePt t="88171" x="6672263" y="5087938"/>
          <p14:tracePt t="88203" x="6672263" y="5095875"/>
          <p14:tracePt t="88219" x="6680200" y="5095875"/>
          <p14:tracePt t="88274" x="6688138" y="5095875"/>
          <p14:tracePt t="88290" x="6696075" y="5095875"/>
          <p14:tracePt t="88299" x="6696075" y="5103813"/>
          <p14:tracePt t="88307" x="6704013" y="5103813"/>
          <p14:tracePt t="88323" x="6711950" y="5103813"/>
          <p14:tracePt t="88347" x="6719888" y="5111750"/>
          <p14:tracePt t="88363" x="6727825" y="5111750"/>
          <p14:tracePt t="88379" x="6735763" y="5111750"/>
          <p14:tracePt t="88387" x="6759575" y="5111750"/>
          <p14:tracePt t="88395" x="6792913" y="5111750"/>
          <p14:tracePt t="88403" x="6832600" y="5111750"/>
          <p14:tracePt t="88410" x="6864350" y="5111750"/>
          <p14:tracePt t="88419" x="6880225" y="5111750"/>
          <p14:tracePt t="88427" x="6904038" y="5095875"/>
          <p14:tracePt t="88434" x="6911975" y="5095875"/>
          <p14:tracePt t="88442" x="6919913" y="5087938"/>
          <p14:tracePt t="88451" x="6927850" y="5087938"/>
          <p14:tracePt t="88458" x="6935788" y="5087938"/>
          <p14:tracePt t="88466" x="6935788" y="5080000"/>
          <p14:tracePt t="88603" x="6943725" y="5072063"/>
          <p14:tracePt t="88611" x="6967538" y="5032375"/>
          <p14:tracePt t="88619" x="6983413" y="5024438"/>
          <p14:tracePt t="88627" x="6983413" y="5016500"/>
          <p14:tracePt t="88635" x="6991350" y="5008563"/>
          <p14:tracePt t="88643" x="6999288" y="4992688"/>
          <p14:tracePt t="88651" x="6999288" y="4984750"/>
          <p14:tracePt t="88667" x="6999288" y="4976813"/>
          <p14:tracePt t="88714" x="6999288" y="4967288"/>
          <p14:tracePt t="88843" x="6999288" y="4959350"/>
          <p14:tracePt t="88858" x="6999288" y="4951413"/>
          <p14:tracePt t="88874" x="6999288" y="4943475"/>
          <p14:tracePt t="88891" x="6999288" y="4927600"/>
          <p14:tracePt t="88907" x="6991350" y="4919663"/>
          <p14:tracePt t="88938" x="6991350" y="4911725"/>
          <p14:tracePt t="89019" x="6983413" y="4911725"/>
          <p14:tracePt t="89035" x="6983413" y="4903788"/>
          <p14:tracePt t="89043" x="6983413" y="4895850"/>
          <p14:tracePt t="89091" x="6975475" y="4887913"/>
          <p14:tracePt t="89156" x="6975475" y="4879975"/>
          <p14:tracePt t="89171" x="6975475" y="4864100"/>
          <p14:tracePt t="89186" x="6975475" y="4856163"/>
          <p14:tracePt t="89242" x="6975475" y="4848225"/>
          <p14:tracePt t="97683" x="6935788" y="4872038"/>
          <p14:tracePt t="97691" x="6904038" y="4895850"/>
          <p14:tracePt t="97699" x="6872288" y="4903788"/>
          <p14:tracePt t="97706" x="6848475" y="4911725"/>
          <p14:tracePt t="97715" x="6808788" y="4927600"/>
          <p14:tracePt t="97722" x="6784975" y="4943475"/>
          <p14:tracePt t="97730" x="6751638" y="4951413"/>
          <p14:tracePt t="97739" x="6719888" y="4951413"/>
          <p14:tracePt t="97746" x="6696075" y="4959350"/>
          <p14:tracePt t="97756" x="6656388" y="4967288"/>
          <p14:tracePt t="97763" x="6600825" y="4967288"/>
          <p14:tracePt t="97773" x="6553200" y="4976813"/>
          <p14:tracePt t="97779" x="6505575" y="4976813"/>
          <p14:tracePt t="97787" x="6450013" y="4976813"/>
          <p14:tracePt t="97795" x="6384925" y="4976813"/>
          <p14:tracePt t="97803" x="6321425" y="4984750"/>
          <p14:tracePt t="97811" x="6257925" y="4984750"/>
          <p14:tracePt t="97818" x="6178550" y="4992688"/>
          <p14:tracePt t="97826" x="6115050" y="5000625"/>
          <p14:tracePt t="97835" x="6051550" y="5008563"/>
          <p14:tracePt t="97842" x="5986463" y="5024438"/>
          <p14:tracePt t="97850" x="5907088" y="5040313"/>
          <p14:tracePt t="97858" x="5843588" y="5056188"/>
          <p14:tracePt t="97867" x="5780088" y="5072063"/>
          <p14:tracePt t="97889" x="5700713" y="5087938"/>
          <p14:tracePt t="97890" x="5667375" y="5095875"/>
          <p14:tracePt t="97899" x="5651500" y="5103813"/>
          <p14:tracePt t="97907" x="5635625" y="5103813"/>
          <p14:tracePt t="97915" x="5611813" y="5103813"/>
          <p14:tracePt t="97923" x="5595938" y="5103813"/>
          <p14:tracePt t="97931" x="5564188" y="5103813"/>
          <p14:tracePt t="97940" x="5540375" y="5103813"/>
          <p14:tracePt t="97947" x="5508625" y="5103813"/>
          <p14:tracePt t="97955" x="5476875" y="5103813"/>
          <p14:tracePt t="97963" x="5429250" y="5103813"/>
          <p14:tracePt t="97972" x="5397500" y="5103813"/>
          <p14:tracePt t="97979" x="5365750" y="5103813"/>
          <p14:tracePt t="97987" x="5341938" y="5103813"/>
          <p14:tracePt t="97995" x="5318125" y="5103813"/>
          <p14:tracePt t="98003" x="5310188" y="5103813"/>
          <p14:tracePt t="98011" x="5300663" y="5103813"/>
          <p14:tracePt t="98043" x="5292725" y="5103813"/>
          <p14:tracePt t="98067" x="5292725" y="5111750"/>
          <p14:tracePt t="98379" x="5284788" y="5111750"/>
          <p14:tracePt t="98388" x="5276850" y="5111750"/>
          <p14:tracePt t="98395" x="5253038" y="5111750"/>
          <p14:tracePt t="98403" x="5245100" y="5119688"/>
          <p14:tracePt t="98411" x="5229225" y="5119688"/>
          <p14:tracePt t="98419" x="5221288" y="5119688"/>
          <p14:tracePt t="98427" x="5213350" y="5119688"/>
          <p14:tracePt t="98460" x="5205413" y="5119688"/>
          <p14:tracePt t="98483" x="5197475" y="5119688"/>
          <p14:tracePt t="98490" x="5181600" y="5111750"/>
          <p14:tracePt t="98499" x="5149850" y="5103813"/>
          <p14:tracePt t="98506" x="5126038" y="5103813"/>
          <p14:tracePt t="98514" x="5102225" y="5087938"/>
          <p14:tracePt t="98523" x="5078413" y="5080000"/>
          <p14:tracePt t="98531" x="5062538" y="5080000"/>
          <p14:tracePt t="98538" x="5046663" y="5072063"/>
          <p14:tracePt t="98546" x="5030788" y="5056188"/>
          <p14:tracePt t="98554" x="5022850" y="5056188"/>
          <p14:tracePt t="98562" x="5014913" y="5056188"/>
          <p14:tracePt t="98588" x="5006975" y="5056188"/>
          <p14:tracePt t="98651" x="5006975" y="5048250"/>
          <p14:tracePt t="98667" x="4999038" y="5048250"/>
          <p14:tracePt t="98675" x="4999038" y="5032375"/>
          <p14:tracePt t="98691" x="4991100" y="5032375"/>
          <p14:tracePt t="98700" x="4991100" y="5024438"/>
          <p14:tracePt t="98859" x="4999038" y="5024438"/>
          <p14:tracePt t="98874" x="5006975" y="5024438"/>
          <p14:tracePt t="98890" x="5014913" y="5024438"/>
          <p14:tracePt t="98906" x="5022850" y="5032375"/>
          <p14:tracePt t="98914" x="5030788" y="5040313"/>
          <p14:tracePt t="98922" x="5062538" y="5040313"/>
          <p14:tracePt t="98930" x="5110163" y="5048250"/>
          <p14:tracePt t="98939" x="5173663" y="5048250"/>
          <p14:tracePt t="98947" x="5245100" y="5056188"/>
          <p14:tracePt t="98956" x="5300663" y="5056188"/>
          <p14:tracePt t="98963" x="5365750" y="5056188"/>
          <p14:tracePt t="98971" x="5421313" y="5056188"/>
          <p14:tracePt t="98979" x="5476875" y="5056188"/>
          <p14:tracePt t="98987" x="5524500" y="5056188"/>
          <p14:tracePt t="98995" x="5572125" y="5056188"/>
          <p14:tracePt t="99003" x="5619750" y="5056188"/>
          <p14:tracePt t="99011" x="5676900" y="5056188"/>
          <p14:tracePt t="99019" x="5724525" y="5064125"/>
          <p14:tracePt t="99027" x="5756275" y="5072063"/>
          <p14:tracePt t="99035" x="5788025" y="5080000"/>
          <p14:tracePt t="99043" x="5835650" y="5087938"/>
          <p14:tracePt t="99051" x="5867400" y="5095875"/>
          <p14:tracePt t="99059" x="5899150" y="5095875"/>
          <p14:tracePt t="99066" x="5938838" y="5103813"/>
          <p14:tracePt t="99074" x="5954713" y="5103813"/>
          <p14:tracePt t="99083" x="5970588" y="5103813"/>
          <p14:tracePt t="99091" x="5986463" y="5103813"/>
          <p14:tracePt t="99099" x="5994400" y="5103813"/>
          <p14:tracePt t="99106" x="6010275" y="5103813"/>
          <p14:tracePt t="99115" x="6018213" y="5103813"/>
          <p14:tracePt t="99123" x="6026150" y="5103813"/>
          <p14:tracePt t="99131" x="6034088" y="5103813"/>
          <p14:tracePt t="99139" x="6043613" y="5095875"/>
          <p14:tracePt t="99148" x="6059488" y="5095875"/>
          <p14:tracePt t="99155" x="6067425" y="5095875"/>
          <p14:tracePt t="99163" x="6067425" y="5087938"/>
          <p14:tracePt t="99179" x="6075363" y="5087938"/>
          <p14:tracePt t="99195" x="6083300" y="5087938"/>
          <p14:tracePt t="99203" x="6099175" y="5087938"/>
          <p14:tracePt t="99211" x="6122988" y="5087938"/>
          <p14:tracePt t="99219" x="6146800" y="5080000"/>
          <p14:tracePt t="99227" x="6178550" y="5080000"/>
          <p14:tracePt t="99235" x="6202363" y="5080000"/>
          <p14:tracePt t="99243" x="6210300" y="5080000"/>
          <p14:tracePt t="99251" x="6226175" y="5080000"/>
          <p14:tracePt t="99259" x="6234113" y="5080000"/>
          <p14:tracePt t="99290" x="6242050" y="5080000"/>
          <p14:tracePt t="99403" x="6226175" y="5080000"/>
          <p14:tracePt t="99411" x="6218238" y="5080000"/>
          <p14:tracePt t="99419" x="6210300" y="5080000"/>
          <p14:tracePt t="99427" x="6202363" y="5080000"/>
          <p14:tracePt t="99435" x="6194425" y="5080000"/>
          <p14:tracePt t="99443" x="6186488" y="5080000"/>
          <p14:tracePt t="99451" x="6170613" y="5080000"/>
          <p14:tracePt t="99460" x="6154738" y="5080000"/>
          <p14:tracePt t="99467" x="6138863" y="5080000"/>
          <p14:tracePt t="99475" x="6122988" y="5080000"/>
          <p14:tracePt t="99483" x="6107113" y="5080000"/>
          <p14:tracePt t="99491" x="6099175" y="5080000"/>
          <p14:tracePt t="99499" x="6091238" y="5080000"/>
          <p14:tracePt t="99524" x="6083300" y="5080000"/>
          <p14:tracePt t="99571" x="6075363" y="5080000"/>
          <p14:tracePt t="99579" x="6067425" y="5080000"/>
          <p14:tracePt t="99594" x="6051550" y="5080000"/>
          <p14:tracePt t="99602" x="6034088" y="5080000"/>
          <p14:tracePt t="99611" x="6026150" y="5080000"/>
          <p14:tracePt t="99618" x="6002338" y="5080000"/>
          <p14:tracePt t="99626" x="5994400" y="5080000"/>
          <p14:tracePt t="99634" x="5986463" y="5080000"/>
          <p14:tracePt t="99643" x="5978525" y="5080000"/>
          <p14:tracePt t="99651" x="5978525" y="5072063"/>
          <p14:tracePt t="100235" x="5978525" y="5064125"/>
          <p14:tracePt t="100259" x="5986463" y="5064125"/>
          <p14:tracePt t="100283" x="5994400" y="5064125"/>
          <p14:tracePt t="100290" x="6010275" y="5064125"/>
          <p14:tracePt t="100299" x="6034088" y="5064125"/>
          <p14:tracePt t="100306" x="6051550" y="5064125"/>
          <p14:tracePt t="100314" x="6067425" y="5064125"/>
          <p14:tracePt t="100322" x="6083300" y="5064125"/>
          <p14:tracePt t="100355" x="6091238" y="5064125"/>
          <p14:tracePt t="100435" x="6099175" y="5064125"/>
          <p14:tracePt t="100450" x="6107113" y="5064125"/>
          <p14:tracePt t="100459" x="6115050" y="5064125"/>
          <p14:tracePt t="100507" x="6122988" y="5064125"/>
          <p14:tracePt t="100538" x="6138863" y="5064125"/>
          <p14:tracePt t="100546" x="6162675" y="5064125"/>
          <p14:tracePt t="100554" x="6186488" y="5064125"/>
          <p14:tracePt t="100562" x="6202363" y="5064125"/>
          <p14:tracePt t="100570" x="6218238" y="5064125"/>
          <p14:tracePt t="100579" x="6226175" y="5064125"/>
          <p14:tracePt t="100587" x="6234113" y="5064125"/>
          <p14:tracePt t="100602" x="6242050" y="5064125"/>
          <p14:tracePt t="100675" x="6249988" y="5064125"/>
          <p14:tracePt t="100683" x="6257925" y="5064125"/>
          <p14:tracePt t="100691" x="6265863" y="5064125"/>
          <p14:tracePt t="101076" x="6289675" y="5064125"/>
          <p14:tracePt t="101083" x="6353175" y="5064125"/>
          <p14:tracePt t="101091" x="6402388" y="5064125"/>
          <p14:tracePt t="101099" x="6434138" y="5064125"/>
          <p14:tracePt t="101108" x="6450013" y="5064125"/>
          <p14:tracePt t="101115" x="6457950" y="5064125"/>
          <p14:tracePt t="101531" x="6465888" y="5064125"/>
          <p14:tracePt t="102467" x="6473825" y="5064125"/>
          <p14:tracePt t="102874" x="6481763" y="5064125"/>
          <p14:tracePt t="102906" x="6489700" y="5064125"/>
          <p14:tracePt t="102946" x="6489700" y="5056188"/>
          <p14:tracePt t="104875" x="6497638" y="5056188"/>
          <p14:tracePt t="104883" x="6513513" y="5056188"/>
          <p14:tracePt t="104899" x="6521450" y="5056188"/>
          <p14:tracePt t="104916" x="6537325" y="5056188"/>
          <p14:tracePt t="104922" x="6553200" y="5056188"/>
          <p14:tracePt t="104931" x="6561138" y="5064125"/>
          <p14:tracePt t="104938" x="6569075" y="5064125"/>
          <p14:tracePt t="104947" x="6577013" y="5072063"/>
          <p14:tracePt t="104954" x="6592888" y="5072063"/>
          <p14:tracePt t="104971" x="6600825" y="5072063"/>
          <p14:tracePt t="105251" x="6584950" y="5072063"/>
          <p14:tracePt t="105259" x="6577013" y="5072063"/>
          <p14:tracePt t="105275" x="6569075" y="5072063"/>
          <p14:tracePt t="105283" x="6561138" y="5072063"/>
          <p14:tracePt t="105290" x="6553200" y="5095875"/>
          <p14:tracePt t="105299" x="6537325" y="5119688"/>
          <p14:tracePt t="105306" x="6537325" y="5135563"/>
          <p14:tracePt t="105314" x="6521450" y="5151438"/>
          <p14:tracePt t="105322" x="6513513" y="5167313"/>
          <p14:tracePt t="105331" x="6513513" y="5183188"/>
          <p14:tracePt t="105338" x="6497638" y="5199063"/>
          <p14:tracePt t="105346" x="6489700" y="5214938"/>
          <p14:tracePt t="105356" x="6481763" y="5230813"/>
          <p14:tracePt t="105362" x="6465888" y="5254625"/>
          <p14:tracePt t="105370" x="6465888" y="5262563"/>
          <p14:tracePt t="105378" x="6450013" y="5270500"/>
          <p14:tracePt t="105386" x="6442075" y="5286375"/>
          <p14:tracePt t="105394" x="6434138" y="5294313"/>
          <p14:tracePt t="105403" x="6434138" y="5302250"/>
          <p14:tracePt t="105411" x="6418263" y="5302250"/>
          <p14:tracePt t="105419" x="6418263" y="5310188"/>
          <p14:tracePt t="105427" x="6410325" y="5319713"/>
          <p14:tracePt t="105435" x="6392863" y="5327650"/>
          <p14:tracePt t="105443" x="6384925" y="5335588"/>
          <p14:tracePt t="105451" x="6376988" y="5351463"/>
          <p14:tracePt t="105459" x="6369050" y="5359400"/>
          <p14:tracePt t="105467" x="6369050" y="5367338"/>
          <p14:tracePt t="105491" x="6361113" y="5367338"/>
          <p14:tracePt t="105499" x="6361113" y="5383213"/>
          <p14:tracePt t="105507" x="6361113" y="5399088"/>
          <p14:tracePt t="105515" x="6353175" y="5422900"/>
          <p14:tracePt t="105524" x="6353175" y="5446713"/>
          <p14:tracePt t="105531" x="6353175" y="5478463"/>
          <p14:tracePt t="105540" x="6353175" y="5510213"/>
          <p14:tracePt t="105547" x="6353175" y="5541963"/>
          <p14:tracePt t="105556" x="6353175" y="5573713"/>
          <p14:tracePt t="105562" x="6353175" y="5597525"/>
          <p14:tracePt t="105571" x="6353175" y="5621338"/>
          <p14:tracePt t="105578" x="6353175" y="5645150"/>
          <p14:tracePt t="105587" x="6353175" y="5662613"/>
          <p14:tracePt t="105594" x="6361113" y="5694363"/>
          <p14:tracePt t="105602" x="6361113" y="5741988"/>
          <p14:tracePt t="105611" x="6369050" y="5781675"/>
          <p14:tracePt t="105618" x="6376988" y="5853113"/>
          <p14:tracePt t="105627" x="6384925" y="5892800"/>
          <p14:tracePt t="105635" x="6392863" y="5940425"/>
          <p14:tracePt t="105643" x="6402388" y="5972175"/>
          <p14:tracePt t="105651" x="6402388" y="5995988"/>
          <p14:tracePt t="105659" x="6410325" y="6013450"/>
          <p14:tracePt t="105675" x="6418263" y="6013450"/>
          <p14:tracePt t="105842" x="6410325" y="6013450"/>
          <p14:tracePt t="105850" x="6402388" y="6013450"/>
          <p14:tracePt t="105858" x="6384925" y="6005513"/>
          <p14:tracePt t="105866" x="6376988" y="5988050"/>
          <p14:tracePt t="105874" x="6369050" y="5980113"/>
          <p14:tracePt t="105889" x="6361113" y="5956300"/>
          <p14:tracePt t="105890" x="6345238" y="5932488"/>
          <p14:tracePt t="105898" x="6337300" y="5916613"/>
          <p14:tracePt t="105906" x="6337300" y="5908675"/>
          <p14:tracePt t="105914" x="6337300" y="5900738"/>
          <p14:tracePt t="105931" x="6329363" y="5892800"/>
          <p14:tracePt t="105940" x="6329363" y="5884863"/>
          <p14:tracePt t="105955" x="6329363" y="5876925"/>
          <p14:tracePt t="105962" x="6321425" y="5861050"/>
          <p14:tracePt t="105971" x="6321425" y="5845175"/>
          <p14:tracePt t="105979" x="6321425" y="5813425"/>
          <p14:tracePt t="105986" x="6313488" y="5789613"/>
          <p14:tracePt t="105994" x="6305550" y="5757863"/>
          <p14:tracePt t="106003" x="6297613" y="5718175"/>
          <p14:tracePt t="106011" x="6289675" y="5686425"/>
          <p14:tracePt t="106019" x="6289675" y="5662613"/>
          <p14:tracePt t="106027" x="6289675" y="5653088"/>
          <p14:tracePt t="106035" x="6289675" y="5637213"/>
          <p14:tracePt t="106050" x="6289675" y="5629275"/>
          <p14:tracePt t="106378" x="6289675" y="5645150"/>
          <p14:tracePt t="106411" x="6289675" y="5653088"/>
          <p14:tracePt t="106427" x="6289675" y="5670550"/>
          <p14:tracePt t="106435" x="6289675" y="5686425"/>
          <p14:tracePt t="106443" x="6297613" y="5702300"/>
          <p14:tracePt t="106451" x="6305550" y="5718175"/>
          <p14:tracePt t="106460" x="6313488" y="5726113"/>
          <p14:tracePt t="106467" x="6313488" y="5741988"/>
          <p14:tracePt t="106507" x="6313488" y="5749925"/>
          <p14:tracePt t="108131" x="6321425" y="5749925"/>
          <p14:tracePt t="108147" x="6329363" y="5749925"/>
          <p14:tracePt t="108154" x="6329363" y="5741988"/>
          <p14:tracePt t="108162" x="6337300" y="5734050"/>
          <p14:tracePt t="108203" x="6345238" y="5734050"/>
          <p14:tracePt t="108475" x="6345238" y="5726113"/>
          <p14:tracePt t="108482" x="6353175" y="5718175"/>
          <p14:tracePt t="108491" x="6353175" y="5710238"/>
          <p14:tracePt t="108499" x="6361113" y="5710238"/>
          <p14:tracePt t="108626" x="6361113" y="5702300"/>
          <p14:tracePt t="108634" x="6369050" y="5702300"/>
          <p14:tracePt t="108642" x="6376988" y="5686425"/>
          <p14:tracePt t="108650" x="6384925" y="5686425"/>
          <p14:tracePt t="108666" x="6384925" y="5678488"/>
          <p14:tracePt t="108691" x="6392863" y="5678488"/>
          <p14:tracePt t="108779" x="6402388" y="5662613"/>
          <p14:tracePt t="108795" x="6410325" y="5653088"/>
          <p14:tracePt t="108811" x="6418263" y="5653088"/>
          <p14:tracePt t="109483" x="6426200" y="5653088"/>
          <p14:tracePt t="109619" x="6442075" y="5645150"/>
          <p14:tracePt t="109627" x="6457950" y="5645150"/>
          <p14:tracePt t="109634" x="6473825" y="5645150"/>
          <p14:tracePt t="109659" x="6481763" y="5645150"/>
          <p14:tracePt t="110259" x="6473825" y="5645150"/>
          <p14:tracePt t="110618" x="6465888" y="5645150"/>
          <p14:tracePt t="110627" x="6457950" y="5645150"/>
          <p14:tracePt t="110667" x="6450013" y="5645150"/>
          <p14:tracePt t="111027" x="6473825" y="5645150"/>
          <p14:tracePt t="111035" x="6497638" y="5629275"/>
          <p14:tracePt t="111043" x="6513513" y="5629275"/>
          <p14:tracePt t="111058" x="6521450" y="5629275"/>
          <p14:tracePt t="111066" x="6521450" y="5621338"/>
          <p14:tracePt t="111691" x="6513513" y="5621338"/>
          <p14:tracePt t="111707" x="6513513" y="5629275"/>
          <p14:tracePt t="111715" x="6505575" y="5629275"/>
          <p14:tracePt t="111723" x="6497638" y="5629275"/>
          <p14:tracePt t="111779" x="6497638" y="5637213"/>
          <p14:tracePt t="111788" x="6489700" y="5637213"/>
          <p14:tracePt t="111803" x="6489700" y="5645150"/>
          <p14:tracePt t="111811" x="6489700" y="5653088"/>
          <p14:tracePt t="111819" x="6481763" y="5653088"/>
          <p14:tracePt t="111827" x="6481763" y="5662613"/>
          <p14:tracePt t="111835" x="6465888" y="5670550"/>
          <p14:tracePt t="111843" x="6457950" y="5678488"/>
          <p14:tracePt t="111851" x="6450013" y="5686425"/>
          <p14:tracePt t="111858" x="6450013" y="5694363"/>
          <p14:tracePt t="111866" x="6442075" y="5694363"/>
          <p14:tracePt t="111874" x="6442075" y="5702300"/>
          <p14:tracePt t="112051" x="6450013" y="5694363"/>
          <p14:tracePt t="112059" x="6457950" y="5694363"/>
          <p14:tracePt t="112067" x="6457950" y="5686425"/>
          <p14:tracePt t="112082" x="6465888" y="5686425"/>
          <p14:tracePt t="112163" x="6473825" y="5686425"/>
          <p14:tracePt t="112188" x="6481763" y="5686425"/>
          <p14:tracePt t="112195" x="6489700" y="5678488"/>
          <p14:tracePt t="112204" x="6497638" y="5678488"/>
          <p14:tracePt t="112212" x="6505575" y="5670550"/>
          <p14:tracePt t="112219" x="6521450" y="5662613"/>
          <p14:tracePt t="112226" x="6529388" y="5662613"/>
          <p14:tracePt t="112234" x="6545263" y="5653088"/>
          <p14:tracePt t="112242" x="6561138" y="5645150"/>
          <p14:tracePt t="112251" x="6577013" y="5637213"/>
          <p14:tracePt t="112258" x="6600825" y="5637213"/>
          <p14:tracePt t="112267" x="6616700" y="5637213"/>
          <p14:tracePt t="112274" x="6624638" y="5637213"/>
          <p14:tracePt t="112283" x="6640513" y="5637213"/>
          <p14:tracePt t="112291" x="6648450" y="5637213"/>
          <p14:tracePt t="112371" x="6656388" y="5637213"/>
          <p14:tracePt t="112411" x="6664325" y="5637213"/>
          <p14:tracePt t="112426" x="6672263" y="5637213"/>
          <p14:tracePt t="112467" x="6680200" y="5637213"/>
          <p14:tracePt t="112602" x="6688138" y="5637213"/>
          <p14:tracePt t="113115" x="6688138" y="5653088"/>
          <p14:tracePt t="113131" x="6688138" y="5662613"/>
          <p14:tracePt t="113148" x="6688138" y="5670550"/>
          <p14:tracePt t="113219" x="6688138" y="5662613"/>
          <p14:tracePt t="113227" x="6688138" y="5621338"/>
          <p14:tracePt t="113235" x="6680200" y="5597525"/>
          <p14:tracePt t="113243" x="6672263" y="5573713"/>
          <p14:tracePt t="113251" x="6672263" y="5565775"/>
          <p14:tracePt t="113259" x="6672263" y="5557838"/>
          <p14:tracePt t="113267" x="6672263" y="5549900"/>
          <p14:tracePt t="113275" x="6672263" y="5541963"/>
          <p14:tracePt t="113947" x="6680200" y="5541963"/>
          <p14:tracePt t="114050" x="6688138" y="5541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Childhood apraxia of speech (CAS)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447800" y="2209800"/>
            <a:ext cx="7010400" cy="3763963"/>
          </a:xfrm>
        </p:spPr>
        <p:txBody>
          <a:bodyPr/>
          <a:lstStyle/>
          <a:p>
            <a:r>
              <a:rPr lang="en-US" altLang="en-US"/>
              <a:t>Speech motor programming/planning problem</a:t>
            </a:r>
          </a:p>
          <a:p>
            <a:r>
              <a:rPr lang="en-US" altLang="en-US"/>
              <a:t>Difficulty with sound transitioning</a:t>
            </a:r>
          </a:p>
          <a:p>
            <a:r>
              <a:rPr lang="en-US" altLang="en-US"/>
              <a:t>Vowel distortions</a:t>
            </a:r>
          </a:p>
          <a:p>
            <a:r>
              <a:rPr lang="en-US" altLang="en-US"/>
              <a:t>Prosodic errors</a:t>
            </a:r>
          </a:p>
          <a:p>
            <a:r>
              <a:rPr lang="en-US" altLang="en-US"/>
              <a:t>Inconsistent error patterns upon word repetition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37"/>
    </mc:Choice>
    <mc:Fallback xmlns="">
      <p:transition spd="slow" advTm="105037"/>
    </mc:Fallback>
  </mc:AlternateContent>
  <p:extLst>
    <p:ext uri="{3A86A75C-4F4B-4683-9AE1-C65F6400EC91}">
      <p14:laserTraceLst xmlns:p14="http://schemas.microsoft.com/office/powerpoint/2010/main">
        <p14:tracePtLst>
          <p14:tracePt t="102402" x="6672263" y="5541963"/>
          <p14:tracePt t="102409" x="6656388" y="5541963"/>
          <p14:tracePt t="102473" x="6648450" y="5541963"/>
          <p14:tracePt t="102481" x="6648450" y="5534025"/>
          <p14:tracePt t="102490" x="6640513" y="5534025"/>
          <p14:tracePt t="102497" x="6632575" y="5534025"/>
          <p14:tracePt t="102521" x="6624638" y="5534025"/>
          <p14:tracePt t="102529" x="6616700" y="5534025"/>
          <p14:tracePt t="102577" x="6616700" y="5526088"/>
          <p14:tracePt t="103697" x="6616700" y="5534025"/>
          <p14:tracePt t="103705" x="6616700" y="55657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Video sample - CAS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828799" y="1600200"/>
            <a:ext cx="6400801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3 ½ year-old girl:</a:t>
            </a:r>
          </a:p>
          <a:p>
            <a:pPr marL="0" indent="0">
              <a:buFontTx/>
              <a:buNone/>
            </a:pPr>
            <a:r>
              <a:rPr lang="en-US" altLang="en-US" dirty="0">
                <a:hlinkClick r:id="rId2"/>
              </a:rPr>
              <a:t>http://www.youtube.com/watch?v=szjfC9K190U</a:t>
            </a:r>
            <a:endParaRPr lang="en-US" altLang="en-US" dirty="0"/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4"/>
    </mc:Choice>
    <mc:Fallback xmlns="">
      <p:transition spd="slow" advTm="59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altLang="en-US" dirty="0"/>
              <a:t>Disordered child </a:t>
            </a:r>
            <a:br>
              <a:rPr lang="en-US" altLang="en-US" dirty="0"/>
            </a:br>
            <a:r>
              <a:rPr lang="en-US" altLang="en-US" dirty="0"/>
              <a:t>audio examples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5-yr-old boy /gliding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D64B3"/>
                </a:solidFill>
              </a:rPr>
              <a:t>[</a:t>
            </a:r>
            <a:r>
              <a:rPr lang="en-US" altLang="en-US" dirty="0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ˈ</a:t>
            </a:r>
            <a:r>
              <a:rPr lang="en-US" altLang="en-US" dirty="0" err="1">
                <a:solidFill>
                  <a:srgbClr val="0D64B3"/>
                </a:solidFill>
              </a:rPr>
              <a:t>w</a:t>
            </a:r>
            <a:r>
              <a:rPr lang="en-US" altLang="en-US" sz="3600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ɑb</a:t>
            </a:r>
            <a:r>
              <a:rPr lang="en-US" altLang="en-US" sz="3400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̥</a:t>
            </a:r>
            <a:r>
              <a:rPr lang="en-US" altLang="en-US" sz="3400" dirty="0" err="1">
                <a:solidFill>
                  <a:srgbClr val="0D64B3"/>
                </a:solidFill>
                <a:cs typeface="Doulos SIL" panose="02000500070000020004" pitchFamily="2" charset="0"/>
              </a:rPr>
              <a:t>s</a:t>
            </a:r>
            <a:r>
              <a:rPr lang="en-US" altLang="en-US" dirty="0" err="1">
                <a:solidFill>
                  <a:srgbClr val="0D64B3"/>
                </a:solidFill>
              </a:rPr>
              <a:t>ter</a:t>
            </a:r>
            <a:r>
              <a:rPr lang="en-US" altLang="en-US" dirty="0">
                <a:solidFill>
                  <a:srgbClr val="0D64B3"/>
                </a:solidFill>
              </a:rPr>
              <a:t>] …</a:t>
            </a:r>
          </a:p>
          <a:p>
            <a:r>
              <a:rPr lang="en-US" altLang="en-US" dirty="0"/>
              <a:t>7-yr-old girl / </a:t>
            </a:r>
            <a:r>
              <a:rPr lang="en-US" altLang="en-US" dirty="0" err="1"/>
              <a:t>dentalization</a:t>
            </a:r>
            <a:r>
              <a:rPr lang="en-US" altLang="en-US" dirty="0"/>
              <a:t> of </a:t>
            </a:r>
            <a:r>
              <a:rPr lang="en-US" altLang="en-US" dirty="0" err="1"/>
              <a:t>alveolars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>
                <a:solidFill>
                  <a:srgbClr val="0D64B3"/>
                </a:solidFill>
              </a:rPr>
              <a:t>[</a:t>
            </a:r>
            <a:r>
              <a:rPr lang="en-US" altLang="en-US" dirty="0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ˈ</a:t>
            </a:r>
            <a:r>
              <a:rPr lang="en-US" altLang="en-US" dirty="0" err="1">
                <a:solidFill>
                  <a:srgbClr val="0D64B3"/>
                </a:solidFill>
              </a:rPr>
              <a:t>tʃɛɹɪ</a:t>
            </a:r>
            <a:r>
              <a:rPr lang="en-US" altLang="en-US" sz="3600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z</a:t>
            </a:r>
            <a:r>
              <a:rPr lang="en-US" altLang="en-US" dirty="0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̪]…</a:t>
            </a:r>
            <a:endParaRPr lang="en-US" altLang="en-US" dirty="0">
              <a:solidFill>
                <a:srgbClr val="0D64B3"/>
              </a:solidFill>
            </a:endParaRPr>
          </a:p>
          <a:p>
            <a:r>
              <a:rPr lang="en-US" altLang="en-US" dirty="0"/>
              <a:t>7-yr-old girl / </a:t>
            </a:r>
            <a:r>
              <a:rPr lang="en-US" altLang="en-US" dirty="0" err="1"/>
              <a:t>dentalization</a:t>
            </a:r>
            <a:r>
              <a:rPr lang="en-US" altLang="en-US" dirty="0"/>
              <a:t> &amp; vocalization of </a:t>
            </a:r>
            <a:r>
              <a:rPr lang="en-US" altLang="en-US" dirty="0" err="1"/>
              <a:t>alveolars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>
                <a:solidFill>
                  <a:srgbClr val="0D64B3"/>
                </a:solidFill>
              </a:rPr>
              <a:t>[</a:t>
            </a:r>
            <a:r>
              <a:rPr lang="en-US" altLang="en-US" dirty="0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ˈz̪</a:t>
            </a:r>
            <a:r>
              <a:rPr lang="az-Cyrl-AZ" altLang="en-US" dirty="0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і</a:t>
            </a:r>
            <a:r>
              <a:rPr lang="en-US" altLang="en-US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bɹ</a:t>
            </a:r>
            <a:r>
              <a:rPr lang="en-US" altLang="en-US" sz="2800" dirty="0" err="1">
                <a:solidFill>
                  <a:srgbClr val="0D64B3"/>
                </a:solidFill>
                <a:cs typeface="Doulos SIL" panose="02000500070000020004" pitchFamily="2" charset="0"/>
              </a:rPr>
              <a:t>ə</a:t>
            </a:r>
            <a:r>
              <a:rPr lang="en-US" altLang="en-US" dirty="0">
                <a:solidFill>
                  <a:srgbClr val="0D64B3"/>
                </a:solidFill>
                <a:cs typeface="Doulos SIL" panose="02000500070000020004" pitchFamily="2" charset="0"/>
              </a:rPr>
              <a:t>]…</a:t>
            </a:r>
            <a:endParaRPr lang="en-US" altLang="en-US" dirty="0">
              <a:solidFill>
                <a:srgbClr val="0D64B3"/>
              </a:solidFill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220913" y="6308725"/>
            <a:ext cx="4702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From L.H. Small, Fundamentals of Phonetics, Pearson, Fourth 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5" name="cherries">
            <a:hlinkClick r:id="" action="ppaction://media"/>
            <a:extLst>
              <a:ext uri="{FF2B5EF4-FFF2-40B4-BE49-F238E27FC236}">
                <a16:creationId xmlns:a16="http://schemas.microsoft.com/office/drawing/2014/main" id="{4C5EEE7E-4278-4BCC-AD4B-4FB68A9F84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9437" y="3276600"/>
            <a:ext cx="487363" cy="487363"/>
          </a:xfrm>
          <a:prstGeom prst="rect">
            <a:avLst/>
          </a:prstGeom>
        </p:spPr>
      </p:pic>
      <p:pic>
        <p:nvPicPr>
          <p:cNvPr id="6" name="wabster">
            <a:hlinkClick r:id="" action="ppaction://media"/>
            <a:extLst>
              <a:ext uri="{FF2B5EF4-FFF2-40B4-BE49-F238E27FC236}">
                <a16:creationId xmlns:a16="http://schemas.microsoft.com/office/drawing/2014/main" id="{FACD9A2E-57A8-4629-83B2-83EE60FE38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9437" y="1591112"/>
            <a:ext cx="487363" cy="487363"/>
          </a:xfrm>
          <a:prstGeom prst="rect">
            <a:avLst/>
          </a:prstGeom>
        </p:spPr>
      </p:pic>
      <p:pic>
        <p:nvPicPr>
          <p:cNvPr id="7" name="zebra">
            <a:hlinkClick r:id="" action="ppaction://media"/>
            <a:extLst>
              <a:ext uri="{FF2B5EF4-FFF2-40B4-BE49-F238E27FC236}">
                <a16:creationId xmlns:a16="http://schemas.microsoft.com/office/drawing/2014/main" id="{770BCF41-15B2-4A29-9AA5-6940D2D7781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9436" y="5023206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22"/>
    </mc:Choice>
    <mc:Fallback xmlns="">
      <p:transition spd="slow" advTm="10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33" x="6521450" y="5589588"/>
          <p14:tracePt t="17041" x="6392863" y="5629275"/>
          <p14:tracePt t="17049" x="6273800" y="5645150"/>
          <p14:tracePt t="17057" x="6170613" y="5670550"/>
          <p14:tracePt t="17065" x="6059488" y="5686425"/>
          <p14:tracePt t="17073" x="5946775" y="5686425"/>
          <p14:tracePt t="17081" x="5827713" y="5686425"/>
          <p14:tracePt t="17089" x="5700713" y="5686425"/>
          <p14:tracePt t="17097" x="5588000" y="5686425"/>
          <p14:tracePt t="17105" x="5453063" y="5686425"/>
          <p14:tracePt t="17112" x="5341938" y="5686425"/>
          <p14:tracePt t="17120" x="5213350" y="5686425"/>
          <p14:tracePt t="17129" x="5102225" y="5686425"/>
          <p14:tracePt t="17136" x="4991100" y="5686425"/>
          <p14:tracePt t="17144" x="4870450" y="5686425"/>
          <p14:tracePt t="17152" x="4759325" y="5686425"/>
          <p14:tracePt t="17160" x="4632325" y="5686425"/>
          <p14:tracePt t="17168" x="4456113" y="5686425"/>
          <p14:tracePt t="17176" x="4241800" y="5686425"/>
          <p14:tracePt t="17184" x="4017963" y="5686425"/>
          <p14:tracePt t="17193" x="3778250" y="5678488"/>
          <p14:tracePt t="17201" x="3540125" y="5678488"/>
          <p14:tracePt t="17210" x="3340100" y="5670550"/>
          <p14:tracePt t="17217" x="3125788" y="5670550"/>
          <p14:tracePt t="17226" x="2965450" y="5670550"/>
          <p14:tracePt t="17233" x="2862263" y="5670550"/>
          <p14:tracePt t="17241" x="2774950" y="5670550"/>
          <p14:tracePt t="17249" x="2741613" y="5670550"/>
          <p14:tracePt t="17257" x="2717800" y="5670550"/>
          <p14:tracePt t="17352" x="2686050" y="5605463"/>
          <p14:tracePt t="17360" x="2654300" y="5557838"/>
          <p14:tracePt t="17368" x="2622550" y="5510213"/>
          <p14:tracePt t="17376" x="2598738" y="5470525"/>
          <p14:tracePt t="17384" x="2574925" y="5438775"/>
          <p14:tracePt t="17393" x="2535238" y="5375275"/>
          <p14:tracePt t="17400" x="2511425" y="5343525"/>
          <p14:tracePt t="17408" x="2471738" y="5278438"/>
          <p14:tracePt t="17416" x="2424113" y="5214938"/>
          <p14:tracePt t="17424" x="2374900" y="5151438"/>
          <p14:tracePt t="17432" x="2335213" y="5095875"/>
          <p14:tracePt t="17440" x="2287588" y="5040313"/>
          <p14:tracePt t="17448" x="2247900" y="4976813"/>
          <p14:tracePt t="17456" x="2216150" y="4927600"/>
          <p14:tracePt t="17464" x="2184400" y="4879975"/>
          <p14:tracePt t="17472" x="2160588" y="4832350"/>
          <p14:tracePt t="17480" x="2136775" y="4800600"/>
          <p14:tracePt t="17488" x="2112963" y="4752975"/>
          <p14:tracePt t="17496" x="2089150" y="4713288"/>
          <p14:tracePt t="17504" x="2073275" y="4665663"/>
          <p14:tracePt t="17512" x="2041525" y="4616450"/>
          <p14:tracePt t="17520" x="1992313" y="4560888"/>
          <p14:tracePt t="17528" x="1952625" y="4513263"/>
          <p14:tracePt t="17536" x="1920875" y="4457700"/>
          <p14:tracePt t="17544" x="1873250" y="4394200"/>
          <p14:tracePt t="17552" x="1841500" y="4338638"/>
          <p14:tracePt t="17560" x="1801813" y="4281488"/>
          <p14:tracePt t="17568" x="1770063" y="4217988"/>
          <p14:tracePt t="17576" x="1738313" y="4162425"/>
          <p14:tracePt t="17584" x="1706563" y="4106863"/>
          <p14:tracePt t="17592" x="1674813" y="4059238"/>
          <p14:tracePt t="17600" x="1641475" y="3987800"/>
          <p14:tracePt t="17608" x="1609725" y="3930650"/>
          <p14:tracePt t="17616" x="1577975" y="3883025"/>
          <p14:tracePt t="17624" x="1554163" y="3835400"/>
          <p14:tracePt t="17633" x="1538288" y="3803650"/>
          <p14:tracePt t="17641" x="1522413" y="3771900"/>
          <p14:tracePt t="17649" x="1506538" y="3748088"/>
          <p14:tracePt t="17657" x="1506538" y="3732213"/>
          <p14:tracePt t="17665" x="1498600" y="3716338"/>
          <p14:tracePt t="17673" x="1490663" y="3692525"/>
          <p14:tracePt t="17681" x="1490663" y="3684588"/>
          <p14:tracePt t="17689" x="1490663" y="3676650"/>
          <p14:tracePt t="17697" x="1490663" y="3660775"/>
          <p14:tracePt t="17705" x="1482725" y="3644900"/>
          <p14:tracePt t="17713" x="1482725" y="3629025"/>
          <p14:tracePt t="17721" x="1474788" y="3621088"/>
          <p14:tracePt t="17729" x="1474788" y="3605213"/>
          <p14:tracePt t="17737" x="1466850" y="3579813"/>
          <p14:tracePt t="17746" x="1466850" y="3571875"/>
          <p14:tracePt t="17753" x="1466850" y="3563938"/>
          <p14:tracePt t="17761" x="1466850" y="3556000"/>
          <p14:tracePt t="17864" x="1466850" y="3540125"/>
          <p14:tracePt t="17872" x="1466850" y="3532188"/>
          <p14:tracePt t="17880" x="1466850" y="3524250"/>
          <p14:tracePt t="17888" x="1466850" y="3516313"/>
          <p14:tracePt t="17896" x="1458913" y="3500438"/>
          <p14:tracePt t="17904" x="1458913" y="3484563"/>
          <p14:tracePt t="17912" x="1450975" y="3460750"/>
          <p14:tracePt t="17920" x="1450975" y="3444875"/>
          <p14:tracePt t="17928" x="1450975" y="3421063"/>
          <p14:tracePt t="17936" x="1450975" y="3413125"/>
          <p14:tracePt t="17944" x="1443038" y="3389313"/>
          <p14:tracePt t="17960" x="1435100" y="3373438"/>
          <p14:tracePt t="17968" x="1435100" y="3357563"/>
          <p14:tracePt t="17977" x="1427163" y="3341688"/>
          <p14:tracePt t="17984" x="1427163" y="3333750"/>
          <p14:tracePt t="17993" x="1427163" y="3325813"/>
          <p14:tracePt t="18001" x="1427163" y="3317875"/>
          <p14:tracePt t="18009" x="1427163" y="3309938"/>
          <p14:tracePt t="18017" x="1427163" y="3302000"/>
          <p14:tracePt t="18025" x="1427163" y="3294063"/>
          <p14:tracePt t="18033" x="1427163" y="3286125"/>
          <p14:tracePt t="18048" x="1419225" y="3278188"/>
          <p14:tracePt t="18064" x="1419225" y="3270250"/>
          <p14:tracePt t="18081" x="1419225" y="3262313"/>
          <p14:tracePt t="18089" x="1419225" y="3252788"/>
          <p14:tracePt t="18112" x="1419225" y="3244850"/>
          <p14:tracePt t="18129" x="1419225" y="3236913"/>
          <p14:tracePt t="18145" x="1419225" y="3221038"/>
          <p14:tracePt t="18153" x="1411288" y="3221038"/>
          <p14:tracePt t="18161" x="1411288" y="3213100"/>
          <p14:tracePt t="18169" x="1411288" y="3205163"/>
          <p14:tracePt t="18177" x="1411288" y="3189288"/>
          <p14:tracePt t="18195" x="1411288" y="3181350"/>
          <p14:tracePt t="18202" x="1411288" y="3173413"/>
          <p14:tracePt t="18210" x="1411288" y="3165475"/>
          <p14:tracePt t="18225" x="1411288" y="3157538"/>
          <p14:tracePt t="18233" x="1411288" y="3149600"/>
          <p14:tracePt t="18249" x="1403350" y="3141663"/>
          <p14:tracePt t="18265" x="1403350" y="3133725"/>
          <p14:tracePt t="18273" x="1403350" y="3125788"/>
          <p14:tracePt t="18281" x="1395413" y="3117850"/>
          <p14:tracePt t="18288" x="1395413" y="3101975"/>
          <p14:tracePt t="18296" x="1395413" y="3078163"/>
          <p14:tracePt t="18304" x="1387475" y="3054350"/>
          <p14:tracePt t="18312" x="1379538" y="3030538"/>
          <p14:tracePt t="18320" x="1371600" y="3006725"/>
          <p14:tracePt t="18328" x="1363663" y="2982913"/>
          <p14:tracePt t="18336" x="1355725" y="2959100"/>
          <p14:tracePt t="18344" x="1347788" y="2943225"/>
          <p14:tracePt t="18352" x="1347788" y="2935288"/>
          <p14:tracePt t="18360" x="1339850" y="2927350"/>
          <p14:tracePt t="18368" x="1339850" y="2909888"/>
          <p14:tracePt t="18385" x="1339850" y="2901950"/>
          <p14:tracePt t="18401" x="1339850" y="2894013"/>
          <p14:tracePt t="18425" x="1339850" y="2886075"/>
          <p14:tracePt t="19224" x="1347788" y="2886075"/>
          <p14:tracePt t="19288" x="1355725" y="2886075"/>
          <p14:tracePt t="19328" x="1363663" y="2886075"/>
          <p14:tracePt t="19344" x="1371600" y="2886075"/>
          <p14:tracePt t="19352" x="1379538" y="2894013"/>
          <p14:tracePt t="19376" x="1387475" y="2894013"/>
          <p14:tracePt t="22920" x="1387475" y="2901950"/>
          <p14:tracePt t="23792" x="1387475" y="2894013"/>
          <p14:tracePt t="23809" x="1387475" y="2886075"/>
          <p14:tracePt t="23841" x="1387475" y="2878138"/>
          <p14:tracePt t="23880" x="1387475" y="2870200"/>
          <p14:tracePt t="23953" x="1387475" y="2862263"/>
          <p14:tracePt t="23960" x="1387475" y="2854325"/>
          <p14:tracePt t="23976" x="1387475" y="2846388"/>
          <p14:tracePt t="23993" x="1387475" y="2838450"/>
          <p14:tracePt t="24001" x="1379538" y="2838450"/>
          <p14:tracePt t="24009" x="1379538" y="2830513"/>
          <p14:tracePt t="24016" x="1379538" y="2822575"/>
          <p14:tracePt t="24032" x="1371600" y="2814638"/>
          <p14:tracePt t="24048" x="1371600" y="2806700"/>
          <p14:tracePt t="24104" x="1371600" y="2798763"/>
          <p14:tracePt t="24136" x="1363663" y="2782888"/>
          <p14:tracePt t="24152" x="1363663" y="2767013"/>
          <p14:tracePt t="24160" x="1355725" y="2767013"/>
          <p14:tracePt t="24169" x="1355725" y="2759075"/>
          <p14:tracePt t="24192" x="1347788" y="2751138"/>
          <p14:tracePt t="24208" x="1347788" y="2743200"/>
          <p14:tracePt t="24472" x="1347788" y="2751138"/>
          <p14:tracePt t="24480" x="1347788" y="2774950"/>
          <p14:tracePt t="24488" x="1347788" y="2790825"/>
          <p14:tracePt t="24497" x="1347788" y="2798763"/>
          <p14:tracePt t="24504" x="1355725" y="2806700"/>
          <p14:tracePt t="24521" x="1363663" y="2814638"/>
          <p14:tracePt t="24553" x="1363663" y="2822575"/>
          <p14:tracePt t="24568" x="1363663" y="2830513"/>
          <p14:tracePt t="24584" x="1363663" y="2838450"/>
          <p14:tracePt t="24601" x="1363663" y="2846388"/>
          <p14:tracePt t="24616" x="1363663" y="2854325"/>
          <p14:tracePt t="24625" x="1363663" y="2862263"/>
          <p14:tracePt t="24633" x="1371600" y="2870200"/>
          <p14:tracePt t="24649" x="1371600" y="2878138"/>
          <p14:tracePt t="24657" x="1371600" y="2886075"/>
          <p14:tracePt t="24673" x="1371600" y="2894013"/>
          <p14:tracePt t="24737" x="1371600" y="2901950"/>
          <p14:tracePt t="24808" x="1371600" y="2919413"/>
          <p14:tracePt t="24816" x="1371600" y="2927350"/>
          <p14:tracePt t="24824" x="1371600" y="2935288"/>
          <p14:tracePt t="24833" x="1371600" y="2943225"/>
          <p14:tracePt t="24857" x="1371600" y="2951163"/>
          <p14:tracePt t="28057" x="1347788" y="2951163"/>
          <p14:tracePt t="28065" x="1284288" y="2959100"/>
          <p14:tracePt t="28073" x="1219200" y="2959100"/>
          <p14:tracePt t="28081" x="1163638" y="2959100"/>
          <p14:tracePt t="28089" x="1100138" y="2959100"/>
          <p14:tracePt t="28097" x="1060450" y="2959100"/>
          <p14:tracePt t="28105" x="1020763" y="2959100"/>
          <p14:tracePt t="28113" x="996950" y="2959100"/>
          <p14:tracePt t="28121" x="989013" y="2959100"/>
          <p14:tracePt t="28131" x="981075" y="2959100"/>
          <p14:tracePt t="28136" x="973138" y="2959100"/>
          <p14:tracePt t="28272" x="965200" y="2959100"/>
          <p14:tracePt t="28304" x="949325" y="2959100"/>
          <p14:tracePt t="28312" x="941388" y="2959100"/>
          <p14:tracePt t="28328" x="925513" y="2959100"/>
          <p14:tracePt t="28336" x="917575" y="2959100"/>
          <p14:tracePt t="28344" x="908050" y="2959100"/>
          <p14:tracePt t="28352" x="884238" y="2959100"/>
          <p14:tracePt t="28360" x="860425" y="2959100"/>
          <p14:tracePt t="28368" x="844550" y="2959100"/>
          <p14:tracePt t="28376" x="828675" y="2959100"/>
          <p14:tracePt t="28424" x="820738" y="2959100"/>
          <p14:tracePt t="28624" x="820738" y="2951163"/>
          <p14:tracePt t="28641" x="820738" y="2935288"/>
          <p14:tracePt t="28657" x="820738" y="2927350"/>
          <p14:tracePt t="28689" x="820738" y="2919413"/>
          <p14:tracePt t="28713" x="820738" y="2909888"/>
          <p14:tracePt t="28753" x="820738" y="2901950"/>
          <p14:tracePt t="28848" x="820738" y="2894013"/>
          <p14:tracePt t="28936" x="820738" y="2886075"/>
          <p14:tracePt t="28953" x="820738" y="2878138"/>
          <p14:tracePt t="28960" x="820738" y="2870200"/>
          <p14:tracePt t="28984" x="820738" y="2862263"/>
          <p14:tracePt t="28992" x="820738" y="2854325"/>
          <p14:tracePt t="29009" x="820738" y="2846388"/>
          <p14:tracePt t="29017" x="820738" y="2838450"/>
          <p14:tracePt t="29130" x="820738" y="2830513"/>
          <p14:tracePt t="29153" x="820738" y="2822575"/>
          <p14:tracePt t="29169" x="820738" y="2814638"/>
          <p14:tracePt t="29185" x="820738" y="2806700"/>
          <p14:tracePt t="30369" x="828675" y="2806700"/>
          <p14:tracePt t="30464" x="836613" y="2806700"/>
          <p14:tracePt t="36344" x="836613" y="2814638"/>
          <p14:tracePt t="36360" x="836613" y="2822575"/>
          <p14:tracePt t="36376" x="844550" y="2822575"/>
          <p14:tracePt t="36384" x="844550" y="2830513"/>
          <p14:tracePt t="36432" x="844550" y="2838450"/>
          <p14:tracePt t="36464" x="852488" y="2846388"/>
          <p14:tracePt t="36488" x="852488" y="2854325"/>
          <p14:tracePt t="36569" x="860425" y="2854325"/>
          <p14:tracePt t="36608" x="860425" y="2862263"/>
          <p14:tracePt t="36648" x="868363" y="2870200"/>
          <p14:tracePt t="36857" x="876300" y="2870200"/>
          <p14:tracePt t="36865" x="933450" y="2870200"/>
          <p14:tracePt t="36873" x="1004888" y="2870200"/>
          <p14:tracePt t="36882" x="1123950" y="2870200"/>
          <p14:tracePt t="36889" x="1235075" y="2870200"/>
          <p14:tracePt t="36897" x="1379538" y="2870200"/>
          <p14:tracePt t="36904" x="1498600" y="2870200"/>
          <p14:tracePt t="36912" x="1593850" y="2870200"/>
          <p14:tracePt t="36920" x="1666875" y="2870200"/>
          <p14:tracePt t="36928" x="1714500" y="2870200"/>
          <p14:tracePt t="36936" x="1754188" y="2870200"/>
          <p14:tracePt t="36945" x="1825625" y="2870200"/>
          <p14:tracePt t="36953" x="1920875" y="2870200"/>
          <p14:tracePt t="36963" x="2073275" y="2870200"/>
          <p14:tracePt t="36969" x="2263775" y="2870200"/>
          <p14:tracePt t="36977" x="2463800" y="2870200"/>
          <p14:tracePt t="36985" x="2678113" y="2870200"/>
          <p14:tracePt t="36993" x="2838450" y="2870200"/>
          <p14:tracePt t="37000" x="2965450" y="2870200"/>
          <p14:tracePt t="37009" x="3068638" y="2870200"/>
          <p14:tracePt t="37016" x="3133725" y="2870200"/>
          <p14:tracePt t="37024" x="3181350" y="2870200"/>
          <p14:tracePt t="37032" x="3205163" y="2870200"/>
          <p14:tracePt t="37048" x="3221038" y="2870200"/>
          <p14:tracePt t="37064" x="3252788" y="2862263"/>
          <p14:tracePt t="37072" x="3340100" y="2854325"/>
          <p14:tracePt t="37081" x="3484563" y="2838450"/>
          <p14:tracePt t="37089" x="3706813" y="2822575"/>
          <p14:tracePt t="37097" x="3970338" y="2822575"/>
          <p14:tracePt t="37105" x="4273550" y="2806700"/>
          <p14:tracePt t="37113" x="4559300" y="2798763"/>
          <p14:tracePt t="37121" x="4775200" y="2798763"/>
          <p14:tracePt t="37130" x="4933950" y="2782888"/>
          <p14:tracePt t="37136" x="5030788" y="2782888"/>
          <p14:tracePt t="37145" x="5094288" y="2782888"/>
          <p14:tracePt t="37153" x="5118100" y="2782888"/>
          <p14:tracePt t="37161" x="5133975" y="2782888"/>
          <p14:tracePt t="37209" x="5157788" y="2782888"/>
          <p14:tracePt t="37217" x="5334000" y="2767013"/>
          <p14:tracePt t="37225" x="5643563" y="2759075"/>
          <p14:tracePt t="37233" x="6075363" y="2759075"/>
          <p14:tracePt t="37241" x="6545263" y="2759075"/>
          <p14:tracePt t="37249" x="6959600" y="2759075"/>
          <p14:tracePt t="37257" x="7262813" y="2759075"/>
          <p14:tracePt t="37265" x="7534275" y="2703513"/>
          <p14:tracePt t="37273" x="7827963" y="2655888"/>
          <p14:tracePt t="37281" x="7996238" y="2624138"/>
          <p14:tracePt t="37289" x="8083550" y="2600325"/>
          <p14:tracePt t="37297" x="8147050" y="2576513"/>
          <p14:tracePt t="37305" x="8154988" y="2566988"/>
          <p14:tracePt t="37368" x="8154988" y="2551113"/>
          <p14:tracePt t="37376" x="8154988" y="2535238"/>
          <p14:tracePt t="37384" x="8154988" y="2503488"/>
          <p14:tracePt t="37393" x="8154988" y="2495550"/>
          <p14:tracePt t="37400" x="8154988" y="2479675"/>
          <p14:tracePt t="37410" x="8154988" y="2471738"/>
          <p14:tracePt t="37417" x="8154988" y="2455863"/>
          <p14:tracePt t="37432" x="8154988" y="2447925"/>
          <p14:tracePt t="37443" x="8162925" y="2447925"/>
          <p14:tracePt t="37456" x="8162925" y="2439988"/>
          <p14:tracePt t="37480" x="8162925" y="2432050"/>
          <p14:tracePt t="37496" x="8162925" y="2424113"/>
          <p14:tracePt t="37520" x="8162925" y="2416175"/>
          <p14:tracePt t="37528" x="8162925" y="2408238"/>
          <p14:tracePt t="37536" x="8162925" y="2400300"/>
          <p14:tracePt t="37544" x="8162925" y="2360613"/>
          <p14:tracePt t="37553" x="8162925" y="2336800"/>
          <p14:tracePt t="37560" x="8162925" y="2312988"/>
          <p14:tracePt t="37568" x="8162925" y="2281238"/>
          <p14:tracePt t="37576" x="8162925" y="2265363"/>
          <p14:tracePt t="37584" x="8162925" y="2249488"/>
          <p14:tracePt t="37592" x="8162925" y="2241550"/>
          <p14:tracePt t="37601" x="8162925" y="2233613"/>
          <p14:tracePt t="37632" x="8162925" y="2224088"/>
          <p14:tracePt t="37665" x="8162925" y="2216150"/>
          <p14:tracePt t="37673" x="8162925" y="2208213"/>
          <p14:tracePt t="37689" x="8162925" y="2200275"/>
          <p14:tracePt t="37713" x="8162925" y="2192338"/>
          <p14:tracePt t="37729" x="8170863" y="2184400"/>
          <p14:tracePt t="37737" x="8170863" y="2176463"/>
          <p14:tracePt t="37754" x="8170863" y="2168525"/>
          <p14:tracePt t="37785" x="8170863" y="2160588"/>
          <p14:tracePt t="37833" x="8170863" y="2152650"/>
          <p14:tracePt t="37841" x="8178800" y="2144713"/>
          <p14:tracePt t="37849" x="8178800" y="2128838"/>
          <p14:tracePt t="37857" x="8194675" y="2097088"/>
          <p14:tracePt t="37864" x="8226425" y="2033588"/>
          <p14:tracePt t="37872" x="8243888" y="1993900"/>
          <p14:tracePt t="37880" x="8267700" y="1962150"/>
          <p14:tracePt t="37888" x="8267700" y="1938338"/>
          <p14:tracePt t="37896" x="8291513" y="1914525"/>
          <p14:tracePt t="37904" x="8299450" y="1890713"/>
          <p14:tracePt t="37912" x="8299450" y="1881188"/>
          <p14:tracePt t="37920" x="8307388" y="1865313"/>
          <p14:tracePt t="37928" x="8307388" y="1849438"/>
          <p14:tracePt t="37958" x="8307388" y="1841500"/>
          <p14:tracePt t="38185" x="8315325" y="1841500"/>
          <p14:tracePt t="38193" x="8323263" y="1841500"/>
          <p14:tracePt t="38201" x="8339138" y="1841500"/>
          <p14:tracePt t="38217" x="8347075" y="1841500"/>
          <p14:tracePt t="38289" x="8355013" y="1841500"/>
          <p14:tracePt t="38976" x="8355013" y="1849438"/>
          <p14:tracePt t="39001" x="8347075" y="1865313"/>
          <p14:tracePt t="39009" x="8339138" y="1865313"/>
          <p14:tracePt t="39017" x="8339138" y="1873250"/>
          <p14:tracePt t="39025" x="8339138" y="1881188"/>
          <p14:tracePt t="39040" x="8339138" y="1898650"/>
          <p14:tracePt t="39048" x="8339138" y="1906588"/>
          <p14:tracePt t="39056" x="8339138" y="1930400"/>
          <p14:tracePt t="39064" x="8339138" y="1946275"/>
          <p14:tracePt t="39072" x="8355013" y="1970088"/>
          <p14:tracePt t="39080" x="8370888" y="2009775"/>
          <p14:tracePt t="39088" x="8386763" y="2041525"/>
          <p14:tracePt t="39097" x="8410575" y="2073275"/>
          <p14:tracePt t="39104" x="8418513" y="2089150"/>
          <p14:tracePt t="39113" x="8426450" y="2105025"/>
          <p14:tracePt t="39121" x="8434388" y="2128838"/>
          <p14:tracePt t="39129" x="8442325" y="2136775"/>
          <p14:tracePt t="39137" x="8442325" y="2144713"/>
          <p14:tracePt t="39146" x="8450263" y="2168525"/>
          <p14:tracePt t="39162" x="8450263" y="2184400"/>
          <p14:tracePt t="39169" x="8450263" y="2192338"/>
          <p14:tracePt t="39177" x="8450263" y="2208213"/>
          <p14:tracePt t="39193" x="8450263" y="2216150"/>
          <p14:tracePt t="39201" x="8450263" y="2224088"/>
          <p14:tracePt t="43201" x="0" y="0"/>
        </p14:tracePtLst>
      </p14:laserTraceLst>
    </p:ext>
    <p:ext uri="{E180D4A7-C9FB-4DFB-919C-405C955672EB}">
      <p14:showEvtLst xmlns:p14="http://schemas.microsoft.com/office/powerpoint/2010/main">
        <p14:playEvt time="44228" objId="6"/>
        <p14:stopEvt time="45336" objId="6"/>
        <p14:playEvt time="60167" objId="5"/>
        <p14:stopEvt time="62249" objId="5"/>
        <p14:playEvt time="72345" objId="5"/>
        <p14:stopEvt time="74426" objId="5"/>
        <p14:playEvt time="89845" objId="7"/>
        <p14:stopEvt time="91448" objId="7"/>
        <p14:playEvt time="102977" objId="5"/>
        <p14:playEvt time="103440" objId="6"/>
        <p14:stopEvt time="104550" objId="6"/>
        <p14:stopEvt time="105058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00200"/>
            <a:ext cx="8229600" cy="25146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Sample spectrograms illustrating disordered adult speech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3300" dirty="0">
                <a:sym typeface="Wingdings" panose="05000000000000000000" pitchFamily="2" charset="2"/>
              </a:rPr>
              <a:t>Apraxia of speech (</a:t>
            </a:r>
            <a:r>
              <a:rPr lang="en-US" altLang="en-US" sz="3300" dirty="0"/>
              <a:t>AOS)</a:t>
            </a:r>
            <a:br>
              <a:rPr lang="en-US" altLang="en-US" sz="3300" dirty="0"/>
            </a:br>
            <a:r>
              <a:rPr lang="en-US" altLang="en-US" sz="3300" dirty="0"/>
              <a:t> </a:t>
            </a:r>
            <a:r>
              <a:rPr lang="en-US" altLang="en-US" sz="3300" dirty="0">
                <a:sym typeface="Wingdings" panose="05000000000000000000" pitchFamily="2" charset="2"/>
              </a:rPr>
              <a:t></a:t>
            </a:r>
            <a:r>
              <a:rPr lang="en-US" altLang="en-US" sz="3300" dirty="0"/>
              <a:t> Cerebellar Ataxia (dysarthria)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4"/>
    </mc:Choice>
    <mc:Fallback xmlns="">
      <p:transition spd="slow" advTm="3560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Apraxia of speech (AOS)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Phonetic-motoric disorder of speech production</a:t>
            </a:r>
            <a:r>
              <a:rPr lang="en-US" altLang="en-US" sz="2200" baseline="30000" dirty="0"/>
              <a:t>1</a:t>
            </a: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Problem with motor planning</a:t>
            </a:r>
            <a:r>
              <a:rPr lang="en-US" altLang="en-US" sz="2600" baseline="30000" dirty="0"/>
              <a:t>2</a:t>
            </a:r>
            <a:r>
              <a:rPr lang="en-US" altLang="en-US" sz="2600" dirty="0"/>
              <a:t> and/or programming</a:t>
            </a:r>
            <a:r>
              <a:rPr lang="en-US" altLang="en-US" sz="2200" baseline="30000" dirty="0"/>
              <a:t>1</a:t>
            </a: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Characterized by</a:t>
            </a:r>
            <a:r>
              <a:rPr lang="en-US" altLang="en-US" sz="2600" baseline="30000" dirty="0"/>
              <a:t>1</a:t>
            </a:r>
            <a:r>
              <a:rPr lang="en-US" altLang="en-US" sz="2600" dirty="0"/>
              <a:t>: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600" dirty="0"/>
              <a:t>Distortions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600" dirty="0"/>
              <a:t>Prosodic abnormalities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600" dirty="0"/>
              <a:t>Intersegment </a:t>
            </a:r>
            <a:r>
              <a:rPr lang="en-US" altLang="en-US" sz="2600" dirty="0" err="1"/>
              <a:t>transitionalizing</a:t>
            </a:r>
            <a:r>
              <a:rPr lang="en-US" altLang="en-US" sz="2600" dirty="0"/>
              <a:t>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600" dirty="0"/>
              <a:t>Relatively inconsistent errors</a:t>
            </a:r>
          </a:p>
          <a:p>
            <a:pPr lvl="3" eaLnBrk="1" hangingPunct="1">
              <a:lnSpc>
                <a:spcPct val="90000"/>
              </a:lnSpc>
            </a:pPr>
            <a:endParaRPr lang="en-US" altLang="en-US" sz="2600" dirty="0"/>
          </a:p>
          <a:p>
            <a:pPr lvl="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00" baseline="30000" dirty="0"/>
              <a:t>                                                                                             1  </a:t>
            </a:r>
            <a:r>
              <a:rPr lang="en-US" altLang="en-US" sz="1500" dirty="0"/>
              <a:t>McNeil, Robin &amp; Schmidt, 1997</a:t>
            </a:r>
          </a:p>
          <a:p>
            <a:pPr lvl="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500" baseline="30000" dirty="0"/>
              <a:t>                                                                                             2  </a:t>
            </a:r>
            <a:r>
              <a:rPr lang="en-US" altLang="en-US" sz="1500" dirty="0"/>
              <a:t>Van der Merwe, 2011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EDF25CA0-5AAE-437E-B572-4A47C79D0125}" type="slidenum">
              <a:rPr lang="en-US" altLang="en-US" sz="1400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64"/>
    </mc:Choice>
    <mc:Fallback xmlns="">
      <p:transition spd="slow" advTm="12596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>Etiology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6629400" cy="4191000"/>
          </a:xfrm>
        </p:spPr>
        <p:txBody>
          <a:bodyPr/>
          <a:lstStyle/>
          <a:p>
            <a:r>
              <a:rPr lang="en-US" altLang="en-US" sz="2800" dirty="0"/>
              <a:t>Most common:</a:t>
            </a:r>
          </a:p>
          <a:p>
            <a:pPr lvl="1"/>
            <a:r>
              <a:rPr lang="en-US" altLang="en-US" dirty="0"/>
              <a:t>Stroke</a:t>
            </a:r>
          </a:p>
          <a:p>
            <a:pPr lvl="1"/>
            <a:r>
              <a:rPr lang="en-US" altLang="en-US" dirty="0"/>
              <a:t>Brain Injury</a:t>
            </a:r>
          </a:p>
          <a:p>
            <a:pPr lvl="1"/>
            <a:r>
              <a:rPr lang="en-US" altLang="en-US" dirty="0"/>
              <a:t>Degenerative disease</a:t>
            </a:r>
          </a:p>
          <a:p>
            <a:r>
              <a:rPr lang="en-US" altLang="en-US" sz="2800" dirty="0"/>
              <a:t>Patients often describe: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i="1" dirty="0"/>
              <a:t>“</a:t>
            </a:r>
            <a:r>
              <a:rPr lang="en-US" altLang="en-US" sz="2400" i="1" dirty="0"/>
              <a:t>I know what I want to say, I just can’t get it out</a:t>
            </a:r>
            <a:r>
              <a:rPr lang="en-US" altLang="en-US" sz="2800" i="1" dirty="0"/>
              <a:t>”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EFD21851-10D0-48A2-A632-E50652911FE4}" type="slidenum">
              <a:rPr lang="en-US" altLang="en-US" sz="1400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5"/>
    </mc:Choice>
    <mc:Fallback xmlns="">
      <p:transition spd="slow" advTm="9093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adult AOS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AECE979C-6BD8-468B-8435-31DAD64E0DBD}" type="slidenum">
              <a:rPr lang="en-US" altLang="en-US" sz="1400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2362200" y="6096000"/>
            <a:ext cx="355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(Pt. of R. Marshall, Purdue Univ.)</a:t>
            </a:r>
          </a:p>
        </p:txBody>
      </p:sp>
      <p:pic>
        <p:nvPicPr>
          <p:cNvPr id="2" name="UTD_A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6835" y="1752600"/>
            <a:ext cx="406494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20"/>
    </mc:Choice>
    <mc:Fallback xmlns="">
      <p:transition spd="slow" advTm="1066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02" objId="2"/>
        <p14:triggerEvt type="onClick" time="3002" objId="2"/>
        <p14:stopEvt time="92079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1600200" y="5029200"/>
            <a:ext cx="6416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Ballard et al., Logopenic and nonfluent variants of primary progressive aphasia are differentiated by acoustic measures of speech production; PLOS One, 2014</a:t>
            </a:r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7543801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2"/>
          <p:cNvSpPr>
            <a:spLocks noGrp="1"/>
          </p:cNvSpPr>
          <p:nvPr>
            <p:ph type="ctrTitle"/>
          </p:nvPr>
        </p:nvSpPr>
        <p:spPr>
          <a:xfrm>
            <a:off x="296863" y="457200"/>
            <a:ext cx="8153400" cy="1470025"/>
          </a:xfrm>
        </p:spPr>
        <p:txBody>
          <a:bodyPr/>
          <a:lstStyle/>
          <a:p>
            <a:pPr eaLnBrk="1" hangingPunct="1"/>
            <a:r>
              <a:rPr lang="en-US" altLang="en-US" dirty="0"/>
              <a:t>AOS – Syllable segregation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7C54B-0ABE-4687-AD9B-B8ECD56D80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6"/>
    </mc:Choice>
    <mc:Fallback xmlns="">
      <p:transition spd="slow" advTm="12966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Ataxic dysarthria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results from </a:t>
            </a:r>
            <a:r>
              <a:rPr lang="en-US" altLang="en-US" b="1" dirty="0"/>
              <a:t>cerebellar </a:t>
            </a:r>
            <a:r>
              <a:rPr lang="en-US" altLang="en-US" dirty="0"/>
              <a:t>damage</a:t>
            </a:r>
          </a:p>
          <a:p>
            <a:r>
              <a:rPr lang="en-US" altLang="en-US" dirty="0"/>
              <a:t>deficits in coordination</a:t>
            </a:r>
          </a:p>
          <a:p>
            <a:r>
              <a:rPr lang="en-US" altLang="en-US" dirty="0"/>
              <a:t> inaccuracy in force, range, timing and direction of speech movement</a:t>
            </a:r>
          </a:p>
          <a:p>
            <a:r>
              <a:rPr lang="en-US" altLang="en-US" dirty="0"/>
              <a:t>“slurred speech” – distortions</a:t>
            </a:r>
          </a:p>
          <a:p>
            <a:r>
              <a:rPr lang="en-US" altLang="en-US" dirty="0"/>
              <a:t>excess and equal stress</a:t>
            </a:r>
          </a:p>
          <a:p>
            <a:r>
              <a:rPr lang="en-US" altLang="en-US" dirty="0"/>
              <a:t>excess loudness variation, dysprosody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1026" name="Picture 2" descr="Which brain structure is identified by the arrow in the figure? A ...">
            <a:extLst>
              <a:ext uri="{FF2B5EF4-FFF2-40B4-BE49-F238E27FC236}">
                <a16:creationId xmlns:a16="http://schemas.microsoft.com/office/drawing/2014/main" id="{2DCFC6A5-A2BC-4839-8C40-2AFE2897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"/>
            <a:ext cx="1656256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63"/>
    </mc:Choice>
    <mc:Fallback xmlns="">
      <p:transition spd="slow" advTm="1364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Samples of children’s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20000" cy="4525963"/>
          </a:xfrm>
        </p:spPr>
        <p:txBody>
          <a:bodyPr/>
          <a:lstStyle/>
          <a:p>
            <a:pPr>
              <a:defRPr/>
            </a:pPr>
            <a:r>
              <a:rPr lang="en-US" dirty="0"/>
              <a:t>Early sounds – 6 mo.</a:t>
            </a:r>
          </a:p>
          <a:p>
            <a:pPr>
              <a:defRPr/>
            </a:pPr>
            <a:r>
              <a:rPr lang="en-US" dirty="0"/>
              <a:t>Babbling – 1 yr.</a:t>
            </a:r>
          </a:p>
          <a:p>
            <a:pPr>
              <a:defRPr/>
            </a:pPr>
            <a:r>
              <a:rPr lang="en-US" dirty="0"/>
              <a:t>Some early words -18 mo.</a:t>
            </a:r>
          </a:p>
          <a:p>
            <a:pPr>
              <a:defRPr/>
            </a:pPr>
            <a:r>
              <a:rPr lang="en-US" dirty="0"/>
              <a:t>2 years</a:t>
            </a:r>
          </a:p>
          <a:p>
            <a:pPr>
              <a:defRPr/>
            </a:pPr>
            <a:r>
              <a:rPr lang="en-US" dirty="0"/>
              <a:t>3 years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 algn="ctr">
              <a:buFontTx/>
              <a:buNone/>
              <a:defRPr/>
            </a:pPr>
            <a:r>
              <a:rPr lang="en-US" sz="1200" dirty="0"/>
              <a:t>(Thanks to the Louisville Science Museum)</a:t>
            </a:r>
          </a:p>
        </p:txBody>
      </p:sp>
      <p:pic>
        <p:nvPicPr>
          <p:cNvPr id="5" name="062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22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209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822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8194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422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3432175"/>
            <a:ext cx="431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6239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11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089"/>
    </mc:Choice>
    <mc:Fallback xmlns="">
      <p:transition spd="slow" advTm="2380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828" objId="5"/>
        <p14:triggerEvt type="onClick" time="28828" objId="5"/>
        <p14:stopEvt time="47429" objId="5"/>
        <p14:playEvt time="101278" objId="6"/>
        <p14:triggerEvt type="onClick" time="101278" objId="6"/>
        <p14:stopEvt time="103779" objId="6"/>
        <p14:playEvt time="134030" objId="7"/>
        <p14:triggerEvt type="onClick" time="134030" objId="7"/>
        <p14:stopEvt time="145196" objId="7"/>
        <p14:playEvt time="201583" objId="8"/>
        <p14:triggerEvt type="onClick" time="201583" objId="8"/>
        <p14:stopEvt time="207562" objId="8"/>
        <p14:playEvt time="209571" objId="9"/>
        <p14:triggerEvt type="onClick" time="209571" objId="9"/>
        <p14:stopEvt time="231179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Ataxic dysarthia - example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Dallas male w/ speech problems from </a:t>
            </a:r>
          </a:p>
          <a:p>
            <a:pPr marL="0" indent="0">
              <a:buNone/>
            </a:pPr>
            <a:r>
              <a:rPr lang="en-US" altLang="en-US" dirty="0"/>
              <a:t>  W. Nile Disease (encephalitis)</a:t>
            </a:r>
          </a:p>
        </p:txBody>
      </p:sp>
      <p:pic>
        <p:nvPicPr>
          <p:cNvPr id="4" name="atax2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362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48"/>
    </mc:Choice>
    <mc:Fallback xmlns="">
      <p:transition spd="slow" advTm="742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72" objId="4"/>
        <p14:triggerEvt type="onClick" time="9872" objId="4"/>
        <p14:stopEvt time="25895" objId="4"/>
        <p14:playEvt time="36606" objId="4"/>
        <p14:triggerEvt type="onClick" time="36606" objId="4"/>
        <p14:stopEvt time="52629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303341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Clinician      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Pt with dysarthria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3538" y="4721482"/>
            <a:ext cx="38100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“I    said      hid         again”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33" y="2222322"/>
            <a:ext cx="3756917" cy="2194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09800"/>
            <a:ext cx="3613076" cy="220688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00600" y="4721482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“I     said     hid     a   gain”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854" y="5533252"/>
            <a:ext cx="12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(2119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7585" y="553325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(4215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13"/>
    </mc:Choice>
    <mc:Fallback xmlns="">
      <p:transition spd="slow" advTm="65713"/>
    </mc:Fallback>
  </mc:AlternateContent>
  <p:extLst>
    <p:ext uri="{3A86A75C-4F4B-4683-9AE1-C65F6400EC91}">
      <p14:laserTraceLst xmlns:p14="http://schemas.microsoft.com/office/powerpoint/2010/main">
        <p14:tracePtLst>
          <p14:tracePt t="19255" x="2701925" y="4872038"/>
          <p14:tracePt t="19605" x="2678113" y="4872038"/>
          <p14:tracePt t="19613" x="2654300" y="4872038"/>
          <p14:tracePt t="19621" x="2630488" y="4872038"/>
          <p14:tracePt t="19628" x="2622550" y="4872038"/>
          <p14:tracePt t="19637" x="2598738" y="4872038"/>
          <p14:tracePt t="19645" x="2566988" y="4872038"/>
          <p14:tracePt t="19653" x="2511425" y="4872038"/>
          <p14:tracePt t="19661" x="2455863" y="4856163"/>
          <p14:tracePt t="19669" x="2392363" y="4840288"/>
          <p14:tracePt t="19677" x="2319338" y="4832350"/>
          <p14:tracePt t="19685" x="2247900" y="4816475"/>
          <p14:tracePt t="19693" x="2168525" y="4800600"/>
          <p14:tracePt t="19701" x="2105025" y="4776788"/>
          <p14:tracePt t="19709" x="2041525" y="4760913"/>
          <p14:tracePt t="19717" x="1984375" y="4745038"/>
          <p14:tracePt t="19725" x="1928813" y="4729163"/>
          <p14:tracePt t="19733" x="1881188" y="4713288"/>
          <p14:tracePt t="19741" x="1841500" y="4705350"/>
          <p14:tracePt t="19749" x="1817688" y="4697413"/>
          <p14:tracePt t="19757" x="1793875" y="4681538"/>
          <p14:tracePt t="19765" x="1785938" y="4681538"/>
          <p14:tracePt t="19781" x="1778000" y="4681538"/>
          <p14:tracePt t="19829" x="1762125" y="4681538"/>
          <p14:tracePt t="19837" x="1730375" y="4689475"/>
          <p14:tracePt t="19845" x="1706563" y="4697413"/>
          <p14:tracePt t="19853" x="1682750" y="4705350"/>
          <p14:tracePt t="19861" x="1658938" y="4713288"/>
          <p14:tracePt t="19869" x="1633538" y="4729163"/>
          <p14:tracePt t="19877" x="1601788" y="4737100"/>
          <p14:tracePt t="19885" x="1570038" y="4737100"/>
          <p14:tracePt t="19893" x="1546225" y="4737100"/>
          <p14:tracePt t="19901" x="1514475" y="4745038"/>
          <p14:tracePt t="19909" x="1482725" y="4752975"/>
          <p14:tracePt t="19917" x="1450975" y="4752975"/>
          <p14:tracePt t="19925" x="1395413" y="4752975"/>
          <p14:tracePt t="19933" x="1347788" y="4760913"/>
          <p14:tracePt t="19941" x="1316038" y="4760913"/>
          <p14:tracePt t="19949" x="1284288" y="4760913"/>
          <p14:tracePt t="19957" x="1258888" y="4760913"/>
          <p14:tracePt t="19965" x="1235075" y="4760913"/>
          <p14:tracePt t="19973" x="1211263" y="4760913"/>
          <p14:tracePt t="19981" x="1179513" y="4760913"/>
          <p14:tracePt t="19989" x="1123950" y="4760913"/>
          <p14:tracePt t="19997" x="1052513" y="4760913"/>
          <p14:tracePt t="20005" x="965200" y="4760913"/>
          <p14:tracePt t="20013" x="884238" y="4752975"/>
          <p14:tracePt t="20021" x="804863" y="4745038"/>
          <p14:tracePt t="20029" x="741363" y="4737100"/>
          <p14:tracePt t="20037" x="709613" y="4729163"/>
          <p14:tracePt t="20045" x="677863" y="4721225"/>
          <p14:tracePt t="20053" x="669925" y="4721225"/>
          <p14:tracePt t="20117" x="669925" y="4705350"/>
          <p14:tracePt t="20125" x="661988" y="4681538"/>
          <p14:tracePt t="20133" x="661988" y="4673600"/>
          <p14:tracePt t="20141" x="661988" y="4665663"/>
          <p14:tracePt t="20150" x="661988" y="4657725"/>
          <p14:tracePt t="20158" x="661988" y="4633913"/>
          <p14:tracePt t="20166" x="661988" y="4616450"/>
          <p14:tracePt t="20173" x="677863" y="4600575"/>
          <p14:tracePt t="20182" x="693738" y="4576763"/>
          <p14:tracePt t="20189" x="717550" y="4552950"/>
          <p14:tracePt t="20197" x="725488" y="4529138"/>
          <p14:tracePt t="20205" x="749300" y="4521200"/>
          <p14:tracePt t="20213" x="757238" y="4497388"/>
          <p14:tracePt t="20221" x="765175" y="4489450"/>
          <p14:tracePt t="20229" x="773113" y="4473575"/>
          <p14:tracePt t="20237" x="781050" y="4457700"/>
          <p14:tracePt t="20253" x="788988" y="4449763"/>
          <p14:tracePt t="20261" x="796925" y="4433888"/>
          <p14:tracePt t="20270" x="804863" y="4418013"/>
          <p14:tracePt t="20277" x="804863" y="4410075"/>
          <p14:tracePt t="20285" x="812800" y="4394200"/>
          <p14:tracePt t="20294" x="812800" y="4386263"/>
          <p14:tracePt t="20302" x="820738" y="4378325"/>
          <p14:tracePt t="20310" x="820738" y="4354513"/>
          <p14:tracePt t="20325" x="820738" y="4346575"/>
          <p14:tracePt t="20335" x="828675" y="4338638"/>
          <p14:tracePt t="20341" x="828675" y="4330700"/>
          <p14:tracePt t="20351" x="828675" y="4322763"/>
          <p14:tracePt t="20367" x="836613" y="4306888"/>
          <p14:tracePt t="20382" x="836613" y="4298950"/>
          <p14:tracePt t="20390" x="836613" y="4281488"/>
          <p14:tracePt t="20401" x="836613" y="4273550"/>
          <p14:tracePt t="20405" x="836613" y="4265613"/>
          <p14:tracePt t="20415" x="836613" y="4257675"/>
          <p14:tracePt t="20437" x="836613" y="4249738"/>
          <p14:tracePt t="20462" x="836613" y="4241800"/>
          <p14:tracePt t="20757" x="860425" y="4225925"/>
          <p14:tracePt t="20765" x="900113" y="4217988"/>
          <p14:tracePt t="20773" x="908050" y="4217988"/>
          <p14:tracePt t="20781" x="917575" y="4210050"/>
          <p14:tracePt t="20789" x="933450" y="4210050"/>
          <p14:tracePt t="20965" x="941388" y="4210050"/>
          <p14:tracePt t="20973" x="965200" y="4210050"/>
          <p14:tracePt t="20981" x="996950" y="4225925"/>
          <p14:tracePt t="20989" x="1020763" y="4241800"/>
          <p14:tracePt t="20998" x="1044575" y="4249738"/>
          <p14:tracePt t="21005" x="1068388" y="4257675"/>
          <p14:tracePt t="21013" x="1076325" y="4265613"/>
          <p14:tracePt t="21021" x="1084263" y="4265613"/>
          <p14:tracePt t="21086" x="1092200" y="4273550"/>
          <p14:tracePt t="21093" x="1100138" y="4281488"/>
          <p14:tracePt t="21101" x="1100138" y="4291013"/>
          <p14:tracePt t="21109" x="1108075" y="4291013"/>
          <p14:tracePt t="21117" x="1108075" y="4306888"/>
          <p14:tracePt t="21150" x="1116013" y="4314825"/>
          <p14:tracePt t="21157" x="1123950" y="4322763"/>
          <p14:tracePt t="21165" x="1139825" y="4330700"/>
          <p14:tracePt t="21174" x="1163638" y="4354513"/>
          <p14:tracePt t="21182" x="1179513" y="4370388"/>
          <p14:tracePt t="21190" x="1211263" y="4378325"/>
          <p14:tracePt t="21198" x="1211263" y="4386263"/>
          <p14:tracePt t="21205" x="1219200" y="4386263"/>
          <p14:tracePt t="21630" x="1171575" y="4362450"/>
          <p14:tracePt t="21637" x="1131888" y="4338638"/>
          <p14:tracePt t="21645" x="1092200" y="4322763"/>
          <p14:tracePt t="21654" x="1060450" y="4306888"/>
          <p14:tracePt t="21661" x="1020763" y="4291013"/>
          <p14:tracePt t="21670" x="989013" y="4291013"/>
          <p14:tracePt t="21677" x="973138" y="4281488"/>
          <p14:tracePt t="21685" x="957263" y="4265613"/>
          <p14:tracePt t="21693" x="933450" y="4265613"/>
          <p14:tracePt t="21702" x="925513" y="4257675"/>
          <p14:tracePt t="21710" x="917575" y="4249738"/>
          <p14:tracePt t="21725" x="908050" y="4249738"/>
          <p14:tracePt t="21757" x="900113" y="4249738"/>
          <p14:tracePt t="21765" x="892175" y="4241800"/>
          <p14:tracePt t="21773" x="852488" y="4225925"/>
          <p14:tracePt t="21781" x="812800" y="4210050"/>
          <p14:tracePt t="21789" x="788988" y="4202113"/>
          <p14:tracePt t="21797" x="757238" y="4186238"/>
          <p14:tracePt t="21805" x="725488" y="4170363"/>
          <p14:tracePt t="21813" x="709613" y="4170363"/>
          <p14:tracePt t="21821" x="709613" y="4162425"/>
          <p14:tracePt t="21829" x="701675" y="4162425"/>
          <p14:tracePt t="21837" x="701675" y="4154488"/>
          <p14:tracePt t="21925" x="701675" y="4146550"/>
          <p14:tracePt t="21933" x="701675" y="4130675"/>
          <p14:tracePt t="21941" x="701675" y="4122738"/>
          <p14:tracePt t="21949" x="701675" y="4106863"/>
          <p14:tracePt t="21957" x="701675" y="4098925"/>
          <p14:tracePt t="22045" x="709613" y="4090988"/>
          <p14:tracePt t="22061" x="725488" y="4075113"/>
          <p14:tracePt t="22069" x="741363" y="4067175"/>
          <p14:tracePt t="22077" x="749300" y="4059238"/>
          <p14:tracePt t="22085" x="765175" y="4043363"/>
          <p14:tracePt t="22093" x="773113" y="4035425"/>
          <p14:tracePt t="22101" x="788988" y="4027488"/>
          <p14:tracePt t="22109" x="812800" y="4011613"/>
          <p14:tracePt t="22117" x="852488" y="4003675"/>
          <p14:tracePt t="22125" x="884238" y="4003675"/>
          <p14:tracePt t="22133" x="925513" y="3987800"/>
          <p14:tracePt t="22141" x="949325" y="3987800"/>
          <p14:tracePt t="22150" x="957263" y="3979863"/>
          <p14:tracePt t="22157" x="965200" y="3979863"/>
          <p14:tracePt t="22174" x="973138" y="3979863"/>
          <p14:tracePt t="22221" x="973138" y="3971925"/>
          <p14:tracePt t="22238" x="973138" y="3963988"/>
          <p14:tracePt t="22245" x="989013" y="3963988"/>
          <p14:tracePt t="22254" x="989013" y="3948113"/>
          <p14:tracePt t="22262" x="1004888" y="3948113"/>
          <p14:tracePt t="22270" x="1004888" y="3930650"/>
          <p14:tracePt t="22278" x="1020763" y="3930650"/>
          <p14:tracePt t="22285" x="1028700" y="3914775"/>
          <p14:tracePt t="22294" x="1052513" y="3906838"/>
          <p14:tracePt t="22302" x="1092200" y="3898900"/>
          <p14:tracePt t="22309" x="1147763" y="3890963"/>
          <p14:tracePt t="22317" x="1171575" y="3890963"/>
          <p14:tracePt t="22325" x="1187450" y="3883025"/>
          <p14:tracePt t="22334" x="1195388" y="3883025"/>
          <p14:tracePt t="22461" x="1195388" y="3875088"/>
          <p14:tracePt t="22589" x="1187450" y="3875088"/>
          <p14:tracePt t="22597" x="1179513" y="3883025"/>
          <p14:tracePt t="22613" x="1171575" y="3883025"/>
          <p14:tracePt t="22621" x="1163638" y="3883025"/>
          <p14:tracePt t="22629" x="1155700" y="3883025"/>
          <p14:tracePt t="22637" x="1147763" y="3883025"/>
          <p14:tracePt t="22645" x="1131888" y="3883025"/>
          <p14:tracePt t="22653" x="1123950" y="3883025"/>
          <p14:tracePt t="22661" x="1108075" y="3883025"/>
          <p14:tracePt t="22669" x="1100138" y="3883025"/>
          <p14:tracePt t="22677" x="1092200" y="3883025"/>
          <p14:tracePt t="22685" x="1084263" y="3883025"/>
          <p14:tracePt t="22693" x="1076325" y="3883025"/>
          <p14:tracePt t="22709" x="1068388" y="3883025"/>
          <p14:tracePt t="22734" x="1060450" y="3883025"/>
          <p14:tracePt t="22741" x="1060450" y="3875088"/>
          <p14:tracePt t="22765" x="1052513" y="3875088"/>
          <p14:tracePt t="22781" x="1036638" y="3867150"/>
          <p14:tracePt t="22789" x="1020763" y="3867150"/>
          <p14:tracePt t="22813" x="1012825" y="3867150"/>
          <p14:tracePt t="22917" x="1012825" y="3859213"/>
          <p14:tracePt t="22933" x="1012825" y="3851275"/>
          <p14:tracePt t="22941" x="1020763" y="3835400"/>
          <p14:tracePt t="22949" x="1036638" y="3827463"/>
          <p14:tracePt t="22957" x="1052513" y="3811588"/>
          <p14:tracePt t="22965" x="1060450" y="3803650"/>
          <p14:tracePt t="22973" x="1068388" y="3795713"/>
          <p14:tracePt t="22989" x="1068388" y="3787775"/>
          <p14:tracePt t="22997" x="1076325" y="3779838"/>
          <p14:tracePt t="23021" x="1076325" y="3771900"/>
          <p14:tracePt t="23029" x="1084263" y="3771900"/>
          <p14:tracePt t="23037" x="1084263" y="3763963"/>
          <p14:tracePt t="23069" x="1092200" y="3756025"/>
          <p14:tracePt t="23077" x="1100138" y="3756025"/>
          <p14:tracePt t="23085" x="1108075" y="3748088"/>
          <p14:tracePt t="23333" x="1084263" y="3756025"/>
          <p14:tracePt t="23341" x="1044575" y="3787775"/>
          <p14:tracePt t="23349" x="1012825" y="3819525"/>
          <p14:tracePt t="23357" x="981075" y="3859213"/>
          <p14:tracePt t="23365" x="933450" y="3906838"/>
          <p14:tracePt t="23373" x="892175" y="3948113"/>
          <p14:tracePt t="23381" x="852488" y="3987800"/>
          <p14:tracePt t="23389" x="820738" y="4027488"/>
          <p14:tracePt t="23400" x="796925" y="4051300"/>
          <p14:tracePt t="23405" x="781050" y="4075113"/>
          <p14:tracePt t="23413" x="773113" y="4083050"/>
          <p14:tracePt t="23421" x="765175" y="4090988"/>
          <p14:tracePt t="23429" x="757238" y="4106863"/>
          <p14:tracePt t="23445" x="749300" y="4114800"/>
          <p14:tracePt t="23462" x="741363" y="4114800"/>
          <p14:tracePt t="23469" x="733425" y="4130675"/>
          <p14:tracePt t="23477" x="717550" y="4130675"/>
          <p14:tracePt t="23485" x="693738" y="4146550"/>
          <p14:tracePt t="23493" x="661988" y="4162425"/>
          <p14:tracePt t="23501" x="638175" y="4170363"/>
          <p14:tracePt t="23509" x="606425" y="4194175"/>
          <p14:tracePt t="23517" x="574675" y="4210050"/>
          <p14:tracePt t="23525" x="533400" y="4233863"/>
          <p14:tracePt t="23535" x="509588" y="4249738"/>
          <p14:tracePt t="23541" x="493713" y="4257675"/>
          <p14:tracePt t="23630" x="493713" y="4233863"/>
          <p14:tracePt t="23637" x="493713" y="4210050"/>
          <p14:tracePt t="23645" x="493713" y="4178300"/>
          <p14:tracePt t="23654" x="501650" y="4154488"/>
          <p14:tracePt t="23661" x="517525" y="4130675"/>
          <p14:tracePt t="23670" x="517525" y="4122738"/>
          <p14:tracePt t="23677" x="533400" y="4098925"/>
          <p14:tracePt t="23685" x="541338" y="4090988"/>
          <p14:tracePt t="23693" x="558800" y="4075113"/>
          <p14:tracePt t="23701" x="566738" y="4059238"/>
          <p14:tracePt t="23709" x="582613" y="4051300"/>
          <p14:tracePt t="23717" x="606425" y="4035425"/>
          <p14:tracePt t="23725" x="622300" y="4019550"/>
          <p14:tracePt t="23733" x="646113" y="4003675"/>
          <p14:tracePt t="23741" x="677863" y="3979863"/>
          <p14:tracePt t="23749" x="701675" y="3956050"/>
          <p14:tracePt t="23757" x="733425" y="3930650"/>
          <p14:tracePt t="23765" x="749300" y="3906838"/>
          <p14:tracePt t="23773" x="757238" y="3898900"/>
          <p14:tracePt t="23781" x="773113" y="3883025"/>
          <p14:tracePt t="23789" x="781050" y="3867150"/>
          <p14:tracePt t="23798" x="788988" y="3851275"/>
          <p14:tracePt t="23805" x="796925" y="3843338"/>
          <p14:tracePt t="23814" x="796925" y="3827463"/>
          <p14:tracePt t="23821" x="804863" y="3811588"/>
          <p14:tracePt t="23837" x="804863" y="3803650"/>
          <p14:tracePt t="23845" x="812800" y="3795713"/>
          <p14:tracePt t="23871" x="820738" y="3787775"/>
          <p14:tracePt t="23885" x="828675" y="3779838"/>
          <p14:tracePt t="23910" x="836613" y="3779838"/>
          <p14:tracePt t="23933" x="836613" y="3771900"/>
          <p14:tracePt t="23941" x="828675" y="3771900"/>
          <p14:tracePt t="23950" x="804863" y="3763963"/>
          <p14:tracePt t="23957" x="796925" y="3763963"/>
          <p14:tracePt t="23965" x="781050" y="3763963"/>
          <p14:tracePt t="23973" x="773113" y="3763963"/>
          <p14:tracePt t="23981" x="765175" y="3763963"/>
          <p14:tracePt t="23989" x="757238" y="3763963"/>
          <p14:tracePt t="23997" x="757238" y="3771900"/>
          <p14:tracePt t="24005" x="741363" y="3779838"/>
          <p14:tracePt t="24013" x="741363" y="3803650"/>
          <p14:tracePt t="24021" x="733425" y="3819525"/>
          <p14:tracePt t="24029" x="717550" y="3843338"/>
          <p14:tracePt t="24037" x="717550" y="3867150"/>
          <p14:tracePt t="24045" x="709613" y="3890963"/>
          <p14:tracePt t="24053" x="701675" y="3914775"/>
          <p14:tracePt t="24061" x="693738" y="3956050"/>
          <p14:tracePt t="24069" x="693738" y="3987800"/>
          <p14:tracePt t="24077" x="685800" y="4011613"/>
          <p14:tracePt t="24086" x="685800" y="4043363"/>
          <p14:tracePt t="24093" x="685800" y="4067175"/>
          <p14:tracePt t="24101" x="685800" y="4090988"/>
          <p14:tracePt t="24109" x="685800" y="4122738"/>
          <p14:tracePt t="24117" x="685800" y="4146550"/>
          <p14:tracePt t="24125" x="685800" y="4170363"/>
          <p14:tracePt t="24133" x="709613" y="4210050"/>
          <p14:tracePt t="24141" x="733425" y="4249738"/>
          <p14:tracePt t="24149" x="773113" y="4291013"/>
          <p14:tracePt t="24157" x="828675" y="4314825"/>
          <p14:tracePt t="24165" x="852488" y="4322763"/>
          <p14:tracePt t="24173" x="876300" y="4330700"/>
          <p14:tracePt t="24181" x="892175" y="4338638"/>
          <p14:tracePt t="24277" x="908050" y="4338638"/>
          <p14:tracePt t="24285" x="996950" y="4338638"/>
          <p14:tracePt t="24294" x="1060450" y="4338638"/>
          <p14:tracePt t="24301" x="1092200" y="4338638"/>
          <p14:tracePt t="24309" x="1108075" y="4338638"/>
          <p14:tracePt t="24317" x="1116013" y="4338638"/>
          <p14:tracePt t="24367" x="1123950" y="4338638"/>
          <p14:tracePt t="24374" x="1123950" y="4330700"/>
          <p14:tracePt t="24382" x="1131888" y="4306888"/>
          <p14:tracePt t="24389" x="1139825" y="4291013"/>
          <p14:tracePt t="24398" x="1155700" y="4257675"/>
          <p14:tracePt t="24405" x="1163638" y="4233863"/>
          <p14:tracePt t="24413" x="1187450" y="4210050"/>
          <p14:tracePt t="24421" x="1219200" y="4170363"/>
          <p14:tracePt t="24429" x="1250950" y="4138613"/>
          <p14:tracePt t="24437" x="1323975" y="4098925"/>
          <p14:tracePt t="24445" x="1379538" y="4051300"/>
          <p14:tracePt t="24453" x="1443038" y="4019550"/>
          <p14:tracePt t="24462" x="1474788" y="3987800"/>
          <p14:tracePt t="24469" x="1506538" y="3971925"/>
          <p14:tracePt t="24477" x="1514475" y="3956050"/>
          <p14:tracePt t="24493" x="1514475" y="3930650"/>
          <p14:tracePt t="24501" x="1490663" y="3906838"/>
          <p14:tracePt t="24509" x="1450975" y="3875088"/>
          <p14:tracePt t="24517" x="1395413" y="3843338"/>
          <p14:tracePt t="24525" x="1355725" y="3819525"/>
          <p14:tracePt t="24533" x="1300163" y="3803650"/>
          <p14:tracePt t="24541" x="1250950" y="3771900"/>
          <p14:tracePt t="24549" x="1195388" y="3748088"/>
          <p14:tracePt t="24557" x="1155700" y="3732213"/>
          <p14:tracePt t="24565" x="1123950" y="3716338"/>
          <p14:tracePt t="24582" x="1116013" y="3716338"/>
          <p14:tracePt t="24589" x="1116013" y="3708400"/>
          <p14:tracePt t="24598" x="1108075" y="3708400"/>
          <p14:tracePt t="24605" x="1108075" y="3692525"/>
          <p14:tracePt t="24621" x="1108075" y="3684588"/>
          <p14:tracePt t="24629" x="1108075" y="3668713"/>
          <p14:tracePt t="24637" x="1100138" y="3668713"/>
          <p14:tracePt t="24645" x="1100138" y="3660775"/>
          <p14:tracePt t="24653" x="1100138" y="3652838"/>
          <p14:tracePt t="24661" x="1092200" y="3644900"/>
          <p14:tracePt t="24669" x="1084263" y="3636963"/>
          <p14:tracePt t="24685" x="1084263" y="3621088"/>
          <p14:tracePt t="24709" x="1084263" y="3613150"/>
          <p14:tracePt t="24757" x="1084263" y="3587750"/>
          <p14:tracePt t="24765" x="1092200" y="3571875"/>
          <p14:tracePt t="24773" x="1116013" y="3540125"/>
          <p14:tracePt t="24781" x="1139825" y="3508375"/>
          <p14:tracePt t="24789" x="1179513" y="3468688"/>
          <p14:tracePt t="24797" x="1219200" y="3421063"/>
          <p14:tracePt t="24805" x="1250950" y="3389313"/>
          <p14:tracePt t="24813" x="1284288" y="3341688"/>
          <p14:tracePt t="24821" x="1316038" y="3302000"/>
          <p14:tracePt t="24829" x="1347788" y="3262313"/>
          <p14:tracePt t="24838" x="1363663" y="3228975"/>
          <p14:tracePt t="24845" x="1379538" y="3189288"/>
          <p14:tracePt t="24853" x="1395413" y="3165475"/>
          <p14:tracePt t="24861" x="1411288" y="3141663"/>
          <p14:tracePt t="24869" x="1411288" y="3109913"/>
          <p14:tracePt t="24881" x="1427163" y="3094038"/>
          <p14:tracePt t="24885" x="1427163" y="3078163"/>
          <p14:tracePt t="24893" x="1435100" y="3062288"/>
          <p14:tracePt t="24901" x="1435100" y="3030538"/>
          <p14:tracePt t="24909" x="1435100" y="3006725"/>
          <p14:tracePt t="24917" x="1443038" y="2974975"/>
          <p14:tracePt t="24925" x="1443038" y="2959100"/>
          <p14:tracePt t="24934" x="1443038" y="2943225"/>
          <p14:tracePt t="24941" x="1443038" y="2927350"/>
          <p14:tracePt t="24949" x="1443038" y="2909888"/>
          <p14:tracePt t="24957" x="1443038" y="2901950"/>
          <p14:tracePt t="24965" x="1443038" y="2886075"/>
          <p14:tracePt t="24973" x="1443038" y="2870200"/>
          <p14:tracePt t="24981" x="1435100" y="2862263"/>
          <p14:tracePt t="24989" x="1427163" y="2846388"/>
          <p14:tracePt t="24997" x="1419225" y="2830513"/>
          <p14:tracePt t="25005" x="1403350" y="2814638"/>
          <p14:tracePt t="25013" x="1403350" y="2806700"/>
          <p14:tracePt t="25021" x="1395413" y="2782888"/>
          <p14:tracePt t="25029" x="1387475" y="2774950"/>
          <p14:tracePt t="25037" x="1387475" y="2767013"/>
          <p14:tracePt t="25045" x="1387475" y="2751138"/>
          <p14:tracePt t="25053" x="1379538" y="2743200"/>
          <p14:tracePt t="25061" x="1371600" y="2735263"/>
          <p14:tracePt t="25069" x="1371600" y="2727325"/>
          <p14:tracePt t="25077" x="1371600" y="2719388"/>
          <p14:tracePt t="25093" x="1371600" y="2711450"/>
          <p14:tracePt t="25101" x="1371600" y="2703513"/>
          <p14:tracePt t="25118" x="1371600" y="2695575"/>
          <p14:tracePt t="25125" x="1371600" y="2687638"/>
          <p14:tracePt t="25134" x="1363663" y="2687638"/>
          <p14:tracePt t="25205" x="1355725" y="2727325"/>
          <p14:tracePt t="25213" x="1355725" y="2759075"/>
          <p14:tracePt t="25221" x="1347788" y="2806700"/>
          <p14:tracePt t="25230" x="1339850" y="2838450"/>
          <p14:tracePt t="25237" x="1339850" y="2886075"/>
          <p14:tracePt t="25245" x="1323975" y="2935288"/>
          <p14:tracePt t="25253" x="1316038" y="2974975"/>
          <p14:tracePt t="25261" x="1300163" y="3014663"/>
          <p14:tracePt t="25270" x="1284288" y="3062288"/>
          <p14:tracePt t="25277" x="1258888" y="3094038"/>
          <p14:tracePt t="25285" x="1235075" y="3141663"/>
          <p14:tracePt t="25293" x="1219200" y="3181350"/>
          <p14:tracePt t="25301" x="1203325" y="3213100"/>
          <p14:tracePt t="25309" x="1187450" y="3252788"/>
          <p14:tracePt t="25317" x="1179513" y="3278188"/>
          <p14:tracePt t="25325" x="1171575" y="3294063"/>
          <p14:tracePt t="25334" x="1171575" y="3302000"/>
          <p14:tracePt t="25350" x="1171575" y="3309938"/>
          <p14:tracePt t="25438" x="1171575" y="3286125"/>
          <p14:tracePt t="25445" x="1171575" y="3262313"/>
          <p14:tracePt t="25453" x="1171575" y="3228975"/>
          <p14:tracePt t="25461" x="1171575" y="3181350"/>
          <p14:tracePt t="25470" x="1171575" y="3149600"/>
          <p14:tracePt t="25478" x="1171575" y="3101975"/>
          <p14:tracePt t="25485" x="1171575" y="3070225"/>
          <p14:tracePt t="25493" x="1179513" y="3038475"/>
          <p14:tracePt t="25501" x="1187450" y="3014663"/>
          <p14:tracePt t="25509" x="1195388" y="2990850"/>
          <p14:tracePt t="25517" x="1203325" y="2974975"/>
          <p14:tracePt t="25525" x="1203325" y="2967038"/>
          <p14:tracePt t="25533" x="1203325" y="2959100"/>
          <p14:tracePt t="25662" x="1203325" y="2974975"/>
          <p14:tracePt t="25669" x="1203325" y="3022600"/>
          <p14:tracePt t="25678" x="1203325" y="3054350"/>
          <p14:tracePt t="25685" x="1203325" y="3094038"/>
          <p14:tracePt t="25694" x="1203325" y="3149600"/>
          <p14:tracePt t="25701" x="1203325" y="3205163"/>
          <p14:tracePt t="25709" x="1203325" y="3244850"/>
          <p14:tracePt t="25717" x="1203325" y="3278188"/>
          <p14:tracePt t="25725" x="1195388" y="3309938"/>
          <p14:tracePt t="25733" x="1195388" y="3325813"/>
          <p14:tracePt t="25749" x="1195388" y="3333750"/>
          <p14:tracePt t="25813" x="1195388" y="3302000"/>
          <p14:tracePt t="25821" x="1195388" y="3278188"/>
          <p14:tracePt t="25829" x="1211263" y="3236913"/>
          <p14:tracePt t="25837" x="1227138" y="3189288"/>
          <p14:tracePt t="25845" x="1243013" y="3165475"/>
          <p14:tracePt t="25853" x="1243013" y="3141663"/>
          <p14:tracePt t="25861" x="1250950" y="3125788"/>
          <p14:tracePt t="25880" x="1258888" y="3117850"/>
          <p14:tracePt t="25885" x="1258888" y="3109913"/>
          <p14:tracePt t="25934" x="1258888" y="3117850"/>
          <p14:tracePt t="25941" x="1258888" y="3157538"/>
          <p14:tracePt t="25949" x="1258888" y="3181350"/>
          <p14:tracePt t="25957" x="1258888" y="3221038"/>
          <p14:tracePt t="25965" x="1258888" y="3252788"/>
          <p14:tracePt t="25973" x="1258888" y="3286125"/>
          <p14:tracePt t="25981" x="1266825" y="3309938"/>
          <p14:tracePt t="25989" x="1266825" y="3333750"/>
          <p14:tracePt t="25997" x="1266825" y="3349625"/>
          <p14:tracePt t="26005" x="1274763" y="3365500"/>
          <p14:tracePt t="26013" x="1274763" y="3381375"/>
          <p14:tracePt t="26021" x="1284288" y="3397250"/>
          <p14:tracePt t="26029" x="1284288" y="3413125"/>
          <p14:tracePt t="26037" x="1284288" y="3421063"/>
          <p14:tracePt t="26045" x="1284288" y="3429000"/>
          <p14:tracePt t="26053" x="1292225" y="3444875"/>
          <p14:tracePt t="26069" x="1300163" y="3444875"/>
          <p14:tracePt t="26077" x="1300163" y="3452813"/>
          <p14:tracePt t="26205" x="1300163" y="3468688"/>
          <p14:tracePt t="26213" x="1316038" y="3500438"/>
          <p14:tracePt t="26221" x="1323975" y="3524250"/>
          <p14:tracePt t="26229" x="1331913" y="3548063"/>
          <p14:tracePt t="26237" x="1339850" y="3571875"/>
          <p14:tracePt t="26245" x="1339850" y="3579813"/>
          <p14:tracePt t="26253" x="1347788" y="3605213"/>
          <p14:tracePt t="26261" x="1355725" y="3629025"/>
          <p14:tracePt t="26269" x="1355725" y="3652838"/>
          <p14:tracePt t="26277" x="1355725" y="3676650"/>
          <p14:tracePt t="26285" x="1355725" y="3708400"/>
          <p14:tracePt t="26294" x="1355725" y="3732213"/>
          <p14:tracePt t="26301" x="1355725" y="3740150"/>
          <p14:tracePt t="26309" x="1355725" y="3756025"/>
          <p14:tracePt t="26509" x="1355725" y="3771900"/>
          <p14:tracePt t="26517" x="1363663" y="3779838"/>
          <p14:tracePt t="26525" x="1371600" y="3795713"/>
          <p14:tracePt t="26534" x="1371600" y="3803650"/>
          <p14:tracePt t="26541" x="1387475" y="3819525"/>
          <p14:tracePt t="26549" x="1395413" y="3835400"/>
          <p14:tracePt t="26557" x="1403350" y="3851275"/>
          <p14:tracePt t="26565" x="1411288" y="3875088"/>
          <p14:tracePt t="26573" x="1435100" y="3914775"/>
          <p14:tracePt t="26581" x="1443038" y="3938588"/>
          <p14:tracePt t="26589" x="1466850" y="3963988"/>
          <p14:tracePt t="26597" x="1474788" y="3987800"/>
          <p14:tracePt t="26605" x="1490663" y="3995738"/>
          <p14:tracePt t="26613" x="1490663" y="4003675"/>
          <p14:tracePt t="26621" x="1498600" y="4003675"/>
          <p14:tracePt t="26637" x="1498600" y="4011613"/>
          <p14:tracePt t="26701" x="1506538" y="4011613"/>
          <p14:tracePt t="26709" x="1506538" y="4003675"/>
          <p14:tracePt t="26717" x="1514475" y="3995738"/>
          <p14:tracePt t="26725" x="1514475" y="3987800"/>
          <p14:tracePt t="26733" x="1522413" y="3979863"/>
          <p14:tracePt t="26822" x="1530350" y="3979863"/>
          <p14:tracePt t="26830" x="1538288" y="3971925"/>
          <p14:tracePt t="26839" x="1585913" y="3963988"/>
          <p14:tracePt t="26845" x="1609725" y="3963988"/>
          <p14:tracePt t="26853" x="1641475" y="3956050"/>
          <p14:tracePt t="26862" x="1666875" y="3948113"/>
          <p14:tracePt t="26869" x="1682750" y="3948113"/>
          <p14:tracePt t="26878" x="1698625" y="3938588"/>
          <p14:tracePt t="26910" x="1706563" y="3938588"/>
          <p14:tracePt t="26957" x="1714500" y="3938588"/>
          <p14:tracePt t="26965" x="1778000" y="3930650"/>
          <p14:tracePt t="26973" x="1857375" y="3922713"/>
          <p14:tracePt t="26981" x="1912938" y="3914775"/>
          <p14:tracePt t="26989" x="1968500" y="3906838"/>
          <p14:tracePt t="26997" x="2008188" y="3898900"/>
          <p14:tracePt t="27005" x="2033588" y="3890963"/>
          <p14:tracePt t="27013" x="2049463" y="3890963"/>
          <p14:tracePt t="27029" x="2049463" y="3883025"/>
          <p14:tracePt t="27037" x="2041525" y="3883025"/>
          <p14:tracePt t="27045" x="1976438" y="3859213"/>
          <p14:tracePt t="27053" x="1881188" y="3843338"/>
          <p14:tracePt t="27061" x="1785938" y="3827463"/>
          <p14:tracePt t="27070" x="1706563" y="3803650"/>
          <p14:tracePt t="27078" x="1617663" y="3795713"/>
          <p14:tracePt t="27085" x="1554163" y="3787775"/>
          <p14:tracePt t="27093" x="1514475" y="3779838"/>
          <p14:tracePt t="27102" x="1498600" y="3779838"/>
          <p14:tracePt t="27166" x="1498600" y="3771900"/>
          <p14:tracePt t="27173" x="1498600" y="3756025"/>
          <p14:tracePt t="27181" x="1498600" y="3748088"/>
          <p14:tracePt t="27199" x="1490663" y="3732213"/>
          <p14:tracePt t="27214" x="1482725" y="3716338"/>
          <p14:tracePt t="27230" x="1482725" y="3708400"/>
          <p14:tracePt t="27245" x="1482725" y="3700463"/>
          <p14:tracePt t="27341" x="1546225" y="3692525"/>
          <p14:tracePt t="27350" x="1666875" y="3692525"/>
          <p14:tracePt t="27358" x="1770063" y="3692525"/>
          <p14:tracePt t="27365" x="1849438" y="3692525"/>
          <p14:tracePt t="27373" x="1889125" y="3692525"/>
          <p14:tracePt t="27573" x="1873250" y="3700463"/>
          <p14:tracePt t="27581" x="1841500" y="3724275"/>
          <p14:tracePt t="27589" x="1817688" y="3748088"/>
          <p14:tracePt t="27597" x="1785938" y="3779838"/>
          <p14:tracePt t="27605" x="1746250" y="3811588"/>
          <p14:tracePt t="27613" x="1706563" y="3851275"/>
          <p14:tracePt t="27621" x="1666875" y="3898900"/>
          <p14:tracePt t="27629" x="1609725" y="3963988"/>
          <p14:tracePt t="27637" x="1554163" y="4035425"/>
          <p14:tracePt t="27645" x="1506538" y="4090988"/>
          <p14:tracePt t="27653" x="1450975" y="4162425"/>
          <p14:tracePt t="27661" x="1403350" y="4217988"/>
          <p14:tracePt t="27669" x="1371600" y="4265613"/>
          <p14:tracePt t="27677" x="1347788" y="4306888"/>
          <p14:tracePt t="27685" x="1331913" y="4338638"/>
          <p14:tracePt t="27693" x="1331913" y="4354513"/>
          <p14:tracePt t="27701" x="1331913" y="4370388"/>
          <p14:tracePt t="27717" x="1331913" y="4378325"/>
          <p14:tracePt t="27829" x="1379538" y="4394200"/>
          <p14:tracePt t="27837" x="1435100" y="4418013"/>
          <p14:tracePt t="27845" x="1498600" y="4425950"/>
          <p14:tracePt t="27853" x="1570038" y="4441825"/>
          <p14:tracePt t="27861" x="1633538" y="4441825"/>
          <p14:tracePt t="27869" x="1690688" y="4441825"/>
          <p14:tracePt t="27882" x="1714500" y="4441825"/>
          <p14:tracePt t="27885" x="1730375" y="4441825"/>
          <p14:tracePt t="27910" x="1738313" y="4441825"/>
          <p14:tracePt t="27965" x="1770063" y="4433888"/>
          <p14:tracePt t="27973" x="1793875" y="4425950"/>
          <p14:tracePt t="27981" x="1817688" y="4418013"/>
          <p14:tracePt t="27989" x="1833563" y="4418013"/>
          <p14:tracePt t="27997" x="1841500" y="4410075"/>
          <p14:tracePt t="28013" x="1849438" y="4410075"/>
          <p14:tracePt t="28045" x="1849438" y="4402138"/>
          <p14:tracePt t="28053" x="1833563" y="4394200"/>
          <p14:tracePt t="28061" x="1793875" y="4378325"/>
          <p14:tracePt t="28069" x="1778000" y="4378325"/>
          <p14:tracePt t="28077" x="1770063" y="4378325"/>
          <p14:tracePt t="28197" x="1770063" y="4370388"/>
          <p14:tracePt t="28222" x="1762125" y="4362450"/>
          <p14:tracePt t="28277" x="1762125" y="4354513"/>
          <p14:tracePt t="28285" x="1746250" y="4338638"/>
          <p14:tracePt t="28293" x="1730375" y="4322763"/>
          <p14:tracePt t="28302" x="1706563" y="4291013"/>
          <p14:tracePt t="28310" x="1682750" y="4273550"/>
          <p14:tracePt t="28318" x="1651000" y="4233863"/>
          <p14:tracePt t="28325" x="1625600" y="4210050"/>
          <p14:tracePt t="28337" x="1593850" y="4178300"/>
          <p14:tracePt t="28341" x="1585913" y="4154488"/>
          <p14:tracePt t="28350" x="1562100" y="4122738"/>
          <p14:tracePt t="28357" x="1546225" y="4098925"/>
          <p14:tracePt t="28367" x="1546225" y="4090988"/>
          <p14:tracePt t="28373" x="1538288" y="4075113"/>
          <p14:tracePt t="28390" x="1530350" y="4059238"/>
          <p14:tracePt t="28661" x="1538288" y="4059238"/>
          <p14:tracePt t="28669" x="1554163" y="4059238"/>
          <p14:tracePt t="28677" x="1562100" y="4059238"/>
          <p14:tracePt t="28685" x="1570038" y="4059238"/>
          <p14:tracePt t="28693" x="1570038" y="4067175"/>
          <p14:tracePt t="28702" x="1577975" y="4067175"/>
          <p14:tracePt t="28813" x="1585913" y="4083050"/>
          <p14:tracePt t="28821" x="1625600" y="4130675"/>
          <p14:tracePt t="28830" x="1641475" y="4146550"/>
          <p14:tracePt t="28838" x="1682750" y="4186238"/>
          <p14:tracePt t="28845" x="1714500" y="4210050"/>
          <p14:tracePt t="28853" x="1722438" y="4233863"/>
          <p14:tracePt t="28861" x="1730375" y="4257675"/>
          <p14:tracePt t="28870" x="1730375" y="4273550"/>
          <p14:tracePt t="28885" x="1738313" y="4338638"/>
          <p14:tracePt t="28893" x="1722438" y="4370388"/>
          <p14:tracePt t="28902" x="1714500" y="4378325"/>
          <p14:tracePt t="29053" x="1722438" y="4378325"/>
          <p14:tracePt t="29061" x="1762125" y="4354513"/>
          <p14:tracePt t="29069" x="1809750" y="4322763"/>
          <p14:tracePt t="29077" x="1849438" y="4298950"/>
          <p14:tracePt t="29085" x="1865313" y="4281488"/>
          <p14:tracePt t="29093" x="1873250" y="4273550"/>
          <p14:tracePt t="29101" x="1873250" y="4265613"/>
          <p14:tracePt t="29125" x="1881188" y="4257675"/>
          <p14:tracePt t="29133" x="1889125" y="4241800"/>
          <p14:tracePt t="29141" x="1897063" y="4217988"/>
          <p14:tracePt t="29151" x="1897063" y="4202113"/>
          <p14:tracePt t="29157" x="1905000" y="4178300"/>
          <p14:tracePt t="29165" x="1920875" y="4154488"/>
          <p14:tracePt t="29173" x="1928813" y="4114800"/>
          <p14:tracePt t="29182" x="1944688" y="4090988"/>
          <p14:tracePt t="29189" x="1960563" y="4075113"/>
          <p14:tracePt t="29197" x="1968500" y="4051300"/>
          <p14:tracePt t="29205" x="1984375" y="4043363"/>
          <p14:tracePt t="29213" x="1992313" y="4035425"/>
          <p14:tracePt t="29221" x="2008188" y="4019550"/>
          <p14:tracePt t="29229" x="2017713" y="4011613"/>
          <p14:tracePt t="29237" x="2025650" y="4003675"/>
          <p14:tracePt t="29245" x="2041525" y="3995738"/>
          <p14:tracePt t="29254" x="2057400" y="3971925"/>
          <p14:tracePt t="29261" x="2081213" y="3948113"/>
          <p14:tracePt t="29269" x="2089150" y="3930650"/>
          <p14:tracePt t="29277" x="2105025" y="3906838"/>
          <p14:tracePt t="29293" x="2105025" y="3898900"/>
          <p14:tracePt t="29454" x="2097088" y="3930650"/>
          <p14:tracePt t="29462" x="2089150" y="3971925"/>
          <p14:tracePt t="29470" x="2081213" y="4003675"/>
          <p14:tracePt t="29477" x="2065338" y="4051300"/>
          <p14:tracePt t="29485" x="2049463" y="4090988"/>
          <p14:tracePt t="29494" x="2033588" y="4146550"/>
          <p14:tracePt t="29501" x="2017713" y="4217988"/>
          <p14:tracePt t="29510" x="2000250" y="4257675"/>
          <p14:tracePt t="29518" x="1984375" y="4330700"/>
          <p14:tracePt t="29525" x="1968500" y="4362450"/>
          <p14:tracePt t="29535" x="1952625" y="4394200"/>
          <p14:tracePt t="29541" x="1952625" y="4418013"/>
          <p14:tracePt t="29549" x="1952625" y="4425950"/>
          <p14:tracePt t="29558" x="1952625" y="4441825"/>
          <p14:tracePt t="29567" x="1952625" y="4449763"/>
          <p14:tracePt t="29573" x="1952625" y="4457700"/>
          <p14:tracePt t="29581" x="1960563" y="4457700"/>
          <p14:tracePt t="29589" x="1960563" y="4465638"/>
          <p14:tracePt t="29597" x="1968500" y="4465638"/>
          <p14:tracePt t="29781" x="1968500" y="4457700"/>
          <p14:tracePt t="29797" x="1968500" y="4449763"/>
          <p14:tracePt t="29805" x="1968500" y="4433888"/>
          <p14:tracePt t="29821" x="1968500" y="4425950"/>
          <p14:tracePt t="29845" x="1968500" y="4418013"/>
          <p14:tracePt t="29933" x="1984375" y="4410075"/>
          <p14:tracePt t="29950" x="1992313" y="4410075"/>
          <p14:tracePt t="29958" x="1992313" y="4402138"/>
          <p14:tracePt t="29997" x="1992313" y="4394200"/>
          <p14:tracePt t="30005" x="2000250" y="4394200"/>
          <p14:tracePt t="30021" x="2000250" y="4386263"/>
          <p14:tracePt t="30101" x="2000250" y="4378325"/>
          <p14:tracePt t="30110" x="2008188" y="4370388"/>
          <p14:tracePt t="30118" x="2017713" y="4346575"/>
          <p14:tracePt t="30125" x="2017713" y="4338638"/>
          <p14:tracePt t="30134" x="2025650" y="4330700"/>
          <p14:tracePt t="30141" x="2025650" y="4322763"/>
          <p14:tracePt t="30245" x="2025650" y="4314825"/>
          <p14:tracePt t="30253" x="2025650" y="4306888"/>
          <p14:tracePt t="30262" x="2025650" y="4298950"/>
          <p14:tracePt t="30269" x="2025650" y="4291013"/>
          <p14:tracePt t="30278" x="2025650" y="4281488"/>
          <p14:tracePt t="30286" x="2025650" y="4265613"/>
          <p14:tracePt t="30293" x="2033588" y="4265613"/>
          <p14:tracePt t="30309" x="2033588" y="4257675"/>
          <p14:tracePt t="30509" x="2041525" y="4257675"/>
          <p14:tracePt t="30518" x="2057400" y="4257675"/>
          <p14:tracePt t="30589" x="2073275" y="4249738"/>
          <p14:tracePt t="30597" x="2089150" y="4241800"/>
          <p14:tracePt t="30605" x="2105025" y="4217988"/>
          <p14:tracePt t="30613" x="2120900" y="4210050"/>
          <p14:tracePt t="30621" x="2144713" y="4194175"/>
          <p14:tracePt t="30629" x="2152650" y="4178300"/>
          <p14:tracePt t="30637" x="2168525" y="4170363"/>
          <p14:tracePt t="30645" x="2176463" y="4154488"/>
          <p14:tracePt t="30653" x="2184400" y="4146550"/>
          <p14:tracePt t="30661" x="2192338" y="4130675"/>
          <p14:tracePt t="30669" x="2200275" y="4122738"/>
          <p14:tracePt t="30677" x="2208213" y="4106863"/>
          <p14:tracePt t="30685" x="2216150" y="4090988"/>
          <p14:tracePt t="30693" x="2224088" y="4083050"/>
          <p14:tracePt t="30701" x="2232025" y="4075113"/>
          <p14:tracePt t="30709" x="2239963" y="4051300"/>
          <p14:tracePt t="30717" x="2247900" y="4035425"/>
          <p14:tracePt t="30725" x="2255838" y="4019550"/>
          <p14:tracePt t="30734" x="2263775" y="3995738"/>
          <p14:tracePt t="30741" x="2279650" y="3956050"/>
          <p14:tracePt t="30751" x="2287588" y="3914775"/>
          <p14:tracePt t="30757" x="2303463" y="3859213"/>
          <p14:tracePt t="30765" x="2303463" y="3811588"/>
          <p14:tracePt t="30773" x="2319338" y="3763963"/>
          <p14:tracePt t="30781" x="2327275" y="3708400"/>
          <p14:tracePt t="30789" x="2335213" y="3668713"/>
          <p14:tracePt t="30797" x="2343150" y="3621088"/>
          <p14:tracePt t="30805" x="2343150" y="3579813"/>
          <p14:tracePt t="30813" x="2343150" y="3548063"/>
          <p14:tracePt t="30821" x="2351088" y="3508375"/>
          <p14:tracePt t="30829" x="2359025" y="3476625"/>
          <p14:tracePt t="30838" x="2359025" y="3444875"/>
          <p14:tracePt t="30845" x="2366963" y="3413125"/>
          <p14:tracePt t="30853" x="2374900" y="3389313"/>
          <p14:tracePt t="30861" x="2374900" y="3381375"/>
          <p14:tracePt t="30881" x="2374900" y="3373438"/>
          <p14:tracePt t="30941" x="2374900" y="3365500"/>
          <p14:tracePt t="31005" x="2374900" y="3357563"/>
          <p14:tracePt t="31013" x="2374900" y="3341688"/>
          <p14:tracePt t="31021" x="2374900" y="3333750"/>
          <p14:tracePt t="31029" x="2374900" y="3325813"/>
          <p14:tracePt t="31037" x="2384425" y="3317875"/>
          <p14:tracePt t="31045" x="2384425" y="3309938"/>
          <p14:tracePt t="31053" x="2384425" y="3302000"/>
          <p14:tracePt t="31077" x="2384425" y="3294063"/>
          <p14:tracePt t="31093" x="2384425" y="3286125"/>
          <p14:tracePt t="31109" x="2384425" y="3278188"/>
          <p14:tracePt t="31118" x="2392363" y="3270250"/>
          <p14:tracePt t="31133" x="2392363" y="3252788"/>
          <p14:tracePt t="31141" x="2400300" y="3252788"/>
          <p14:tracePt t="31150" x="2400300" y="3244850"/>
          <p14:tracePt t="31166" x="2400300" y="3236913"/>
          <p14:tracePt t="31469" x="2400300" y="3252788"/>
          <p14:tracePt t="31478" x="2400300" y="3270250"/>
          <p14:tracePt t="31485" x="2400300" y="3278188"/>
          <p14:tracePt t="31493" x="2392363" y="3294063"/>
          <p14:tracePt t="31510" x="2384425" y="3309938"/>
          <p14:tracePt t="31517" x="2384425" y="3325813"/>
          <p14:tracePt t="31527" x="2384425" y="3341688"/>
          <p14:tracePt t="31534" x="2374900" y="3357563"/>
          <p14:tracePt t="31541" x="2374900" y="3365500"/>
          <p14:tracePt t="31550" x="2374900" y="3381375"/>
          <p14:tracePt t="31558" x="2374900" y="3389313"/>
          <p14:tracePt t="31566" x="2374900" y="3397250"/>
          <p14:tracePt t="31574" x="2374900" y="3405188"/>
          <p14:tracePt t="31709" x="2374900" y="3421063"/>
          <p14:tracePt t="31717" x="2374900" y="3436938"/>
          <p14:tracePt t="31725" x="2366963" y="3444875"/>
          <p14:tracePt t="31733" x="2366963" y="3452813"/>
          <p14:tracePt t="31805" x="2366963" y="3460750"/>
          <p14:tracePt t="31966" x="2366963" y="3468688"/>
          <p14:tracePt t="31973" x="2359025" y="3484563"/>
          <p14:tracePt t="31981" x="2351088" y="3492500"/>
          <p14:tracePt t="31989" x="2343150" y="3516313"/>
          <p14:tracePt t="31998" x="2343150" y="3524250"/>
          <p14:tracePt t="32005" x="2335213" y="3540125"/>
          <p14:tracePt t="32013" x="2335213" y="3556000"/>
          <p14:tracePt t="32021" x="2335213" y="3563938"/>
          <p14:tracePt t="32029" x="2327275" y="3571875"/>
          <p14:tracePt t="32037" x="2327275" y="3579813"/>
          <p14:tracePt t="32093" x="2327275" y="3587750"/>
          <p14:tracePt t="32118" x="2327275" y="3595688"/>
          <p14:tracePt t="32125" x="2327275" y="3605213"/>
          <p14:tracePt t="32133" x="2327275" y="3613150"/>
          <p14:tracePt t="32150" x="2335213" y="3621088"/>
          <p14:tracePt t="32213" x="2335213" y="3595688"/>
          <p14:tracePt t="32222" x="2335213" y="3571875"/>
          <p14:tracePt t="32230" x="2335213" y="3556000"/>
          <p14:tracePt t="32237" x="2335213" y="3532188"/>
          <p14:tracePt t="32246" x="2335213" y="3524250"/>
          <p14:tracePt t="32254" x="2335213" y="3508375"/>
          <p14:tracePt t="32261" x="2335213" y="3500438"/>
          <p14:tracePt t="32270" x="2335213" y="3484563"/>
          <p14:tracePt t="32277" x="2335213" y="3476625"/>
          <p14:tracePt t="32285" x="2335213" y="3468688"/>
          <p14:tracePt t="32294" x="2343150" y="3452813"/>
          <p14:tracePt t="32302" x="2343150" y="3436938"/>
          <p14:tracePt t="32310" x="2351088" y="3413125"/>
          <p14:tracePt t="32318" x="2351088" y="3389313"/>
          <p14:tracePt t="32325" x="2351088" y="3365500"/>
          <p14:tracePt t="32334" x="2351088" y="3349625"/>
          <p14:tracePt t="32341" x="2351088" y="3325813"/>
          <p14:tracePt t="32351" x="2351088" y="3302000"/>
          <p14:tracePt t="32357" x="2351088" y="3278188"/>
          <p14:tracePt t="32367" x="2351088" y="3252788"/>
          <p14:tracePt t="32374" x="2351088" y="3228975"/>
          <p14:tracePt t="32382" x="2351088" y="3205163"/>
          <p14:tracePt t="32389" x="2351088" y="3181350"/>
          <p14:tracePt t="32400" x="2351088" y="3173413"/>
          <p14:tracePt t="32405" x="2351088" y="3157538"/>
          <p14:tracePt t="32414" x="2351088" y="3149600"/>
          <p14:tracePt t="32422" x="2351088" y="3141663"/>
          <p14:tracePt t="32430" x="2351088" y="3133725"/>
          <p14:tracePt t="32445" x="2351088" y="3117850"/>
          <p14:tracePt t="32461" x="2351088" y="3109913"/>
          <p14:tracePt t="32470" x="2351088" y="3094038"/>
          <p14:tracePt t="32477" x="2351088" y="3086100"/>
          <p14:tracePt t="32485" x="2351088" y="3078163"/>
          <p14:tracePt t="32494" x="2359025" y="3062288"/>
          <p14:tracePt t="32501" x="2366963" y="3038475"/>
          <p14:tracePt t="32510" x="2374900" y="2990850"/>
          <p14:tracePt t="32517" x="2384425" y="2974975"/>
          <p14:tracePt t="32525" x="2384425" y="2959100"/>
          <p14:tracePt t="32535" x="2384425" y="2935288"/>
          <p14:tracePt t="32541" x="2384425" y="2919413"/>
          <p14:tracePt t="32549" x="2392363" y="2909888"/>
          <p14:tracePt t="32557" x="2392363" y="2894013"/>
          <p14:tracePt t="32565" x="2392363" y="2886075"/>
          <p14:tracePt t="32573" x="2400300" y="2862263"/>
          <p14:tracePt t="32581" x="2400300" y="2854325"/>
          <p14:tracePt t="32589" x="2400300" y="2846388"/>
          <p14:tracePt t="32597" x="2400300" y="2838450"/>
          <p14:tracePt t="32605" x="2400300" y="2830513"/>
          <p14:tracePt t="32613" x="2400300" y="2822575"/>
          <p14:tracePt t="32629" x="2400300" y="2814638"/>
          <p14:tracePt t="32637" x="2400300" y="2806700"/>
          <p14:tracePt t="32653" x="2400300" y="2798763"/>
          <p14:tracePt t="32661" x="2400300" y="2790825"/>
          <p14:tracePt t="32685" x="2400300" y="2782888"/>
          <p14:tracePt t="32909" x="2400300" y="2790825"/>
          <p14:tracePt t="32917" x="2400300" y="2798763"/>
          <p14:tracePt t="32925" x="2400300" y="2806700"/>
          <p14:tracePt t="32933" x="2400300" y="2814638"/>
          <p14:tracePt t="32941" x="2400300" y="2822575"/>
          <p14:tracePt t="32949" x="2400300" y="2830513"/>
          <p14:tracePt t="32957" x="2400300" y="2838450"/>
          <p14:tracePt t="32965" x="2400300" y="2854325"/>
          <p14:tracePt t="32973" x="2400300" y="2862263"/>
          <p14:tracePt t="32982" x="2400300" y="2870200"/>
          <p14:tracePt t="32990" x="2400300" y="2878138"/>
          <p14:tracePt t="32997" x="2400300" y="2894013"/>
          <p14:tracePt t="33005" x="2400300" y="2901950"/>
          <p14:tracePt t="33013" x="2400300" y="2909888"/>
          <p14:tracePt t="33021" x="2400300" y="2927350"/>
          <p14:tracePt t="33029" x="2400300" y="2935288"/>
          <p14:tracePt t="33037" x="2400300" y="2943225"/>
          <p14:tracePt t="33045" x="2400300" y="2951163"/>
          <p14:tracePt t="33053" x="2400300" y="2967038"/>
          <p14:tracePt t="33061" x="2400300" y="2974975"/>
          <p14:tracePt t="33069" x="2400300" y="2982913"/>
          <p14:tracePt t="33077" x="2400300" y="2990850"/>
          <p14:tracePt t="33093" x="2400300" y="3006725"/>
          <p14:tracePt t="33101" x="2400300" y="3014663"/>
          <p14:tracePt t="33109" x="2400300" y="3022600"/>
          <p14:tracePt t="33117" x="2400300" y="3030538"/>
          <p14:tracePt t="33125" x="2400300" y="3046413"/>
          <p14:tracePt t="33134" x="2400300" y="3054350"/>
          <p14:tracePt t="33141" x="2400300" y="3062288"/>
          <p14:tracePt t="33151" x="2400300" y="3078163"/>
          <p14:tracePt t="33157" x="2400300" y="3094038"/>
          <p14:tracePt t="33166" x="2400300" y="3109913"/>
          <p14:tracePt t="33173" x="2400300" y="3125788"/>
          <p14:tracePt t="33182" x="2400300" y="3141663"/>
          <p14:tracePt t="33189" x="2400300" y="3149600"/>
          <p14:tracePt t="33198" x="2400300" y="3173413"/>
          <p14:tracePt t="33205" x="2400300" y="3189288"/>
          <p14:tracePt t="33213" x="2400300" y="3197225"/>
          <p14:tracePt t="33221" x="2400300" y="3213100"/>
          <p14:tracePt t="33229" x="2400300" y="3221038"/>
          <p14:tracePt t="33238" x="2400300" y="3228975"/>
          <p14:tracePt t="33245" x="2400300" y="3236913"/>
          <p14:tracePt t="33293" x="2400300" y="3244850"/>
          <p14:tracePt t="33309" x="2400300" y="3252788"/>
          <p14:tracePt t="33317" x="2400300" y="3270250"/>
          <p14:tracePt t="33325" x="2400300" y="3286125"/>
          <p14:tracePt t="33333" x="2400300" y="3302000"/>
          <p14:tracePt t="33341" x="2400300" y="3317875"/>
          <p14:tracePt t="33350" x="2400300" y="3333750"/>
          <p14:tracePt t="33357" x="2400300" y="3349625"/>
          <p14:tracePt t="33365" x="2392363" y="3373438"/>
          <p14:tracePt t="33373" x="2392363" y="3397250"/>
          <p14:tracePt t="33381" x="2392363" y="3413125"/>
          <p14:tracePt t="33389" x="2384425" y="3436938"/>
          <p14:tracePt t="33397" x="2384425" y="3444875"/>
          <p14:tracePt t="33405" x="2384425" y="3468688"/>
          <p14:tracePt t="33413" x="2384425" y="3484563"/>
          <p14:tracePt t="33421" x="2374900" y="3500438"/>
          <p14:tracePt t="33429" x="2374900" y="3508375"/>
          <p14:tracePt t="33437" x="2374900" y="3524250"/>
          <p14:tracePt t="33445" x="2374900" y="3532188"/>
          <p14:tracePt t="33453" x="2366963" y="3548063"/>
          <p14:tracePt t="33461" x="2366963" y="3556000"/>
          <p14:tracePt t="33469" x="2366963" y="3571875"/>
          <p14:tracePt t="33477" x="2366963" y="3579813"/>
          <p14:tracePt t="33486" x="2366963" y="3587750"/>
          <p14:tracePt t="33493" x="2366963" y="3595688"/>
          <p14:tracePt t="33501" x="2366963" y="3605213"/>
          <p14:tracePt t="33510" x="2359025" y="3621088"/>
          <p14:tracePt t="33517" x="2359025" y="3629025"/>
          <p14:tracePt t="33525" x="2351088" y="3644900"/>
          <p14:tracePt t="33534" x="2351088" y="3668713"/>
          <p14:tracePt t="33541" x="2351088" y="3676650"/>
          <p14:tracePt t="33551" x="2343150" y="3692525"/>
          <p14:tracePt t="33557" x="2343150" y="3700463"/>
          <p14:tracePt t="33565" x="2343150" y="3724275"/>
          <p14:tracePt t="33573" x="2343150" y="3740150"/>
          <p14:tracePt t="33581" x="2343150" y="3748088"/>
          <p14:tracePt t="33589" x="2343150" y="3771900"/>
          <p14:tracePt t="33597" x="2343150" y="3787775"/>
          <p14:tracePt t="33605" x="2343150" y="3803650"/>
          <p14:tracePt t="33613" x="2343150" y="3819525"/>
          <p14:tracePt t="33621" x="2343150" y="3843338"/>
          <p14:tracePt t="33629" x="2343150" y="3867150"/>
          <p14:tracePt t="33637" x="2335213" y="3890963"/>
          <p14:tracePt t="33645" x="2335213" y="3906838"/>
          <p14:tracePt t="33653" x="2335213" y="3922713"/>
          <p14:tracePt t="33661" x="2327275" y="3930650"/>
          <p14:tracePt t="33670" x="2327275" y="3948113"/>
          <p14:tracePt t="33677" x="2327275" y="3963988"/>
          <p14:tracePt t="33685" x="2327275" y="3987800"/>
          <p14:tracePt t="33693" x="2327275" y="4011613"/>
          <p14:tracePt t="33701" x="2327275" y="4027488"/>
          <p14:tracePt t="33709" x="2327275" y="4043363"/>
          <p14:tracePt t="33717" x="2327275" y="4067175"/>
          <p14:tracePt t="33726" x="2327275" y="4075113"/>
          <p14:tracePt t="33733" x="2327275" y="4090988"/>
          <p14:tracePt t="33742" x="2327275" y="4106863"/>
          <p14:tracePt t="33751" x="2327275" y="4122738"/>
          <p14:tracePt t="33766" x="2327275" y="4130675"/>
          <p14:tracePt t="33782" x="2327275" y="4138613"/>
          <p14:tracePt t="33797" x="2327275" y="4146550"/>
          <p14:tracePt t="33829" x="2327275" y="4154488"/>
          <p14:tracePt t="33838" x="2327275" y="4170363"/>
          <p14:tracePt t="33845" x="2327275" y="4178300"/>
          <p14:tracePt t="33853" x="2327275" y="4194175"/>
          <p14:tracePt t="33861" x="2327275" y="4202113"/>
          <p14:tracePt t="33869" x="2327275" y="4217988"/>
          <p14:tracePt t="33885" x="2327275" y="4225925"/>
          <p14:tracePt t="33893" x="2327275" y="4233863"/>
          <p14:tracePt t="33918" x="2327275" y="4241800"/>
          <p14:tracePt t="33926" x="2327275" y="4249738"/>
          <p14:tracePt t="33966" x="2327275" y="4257675"/>
          <p14:tracePt t="34005" x="2327275" y="4265613"/>
          <p14:tracePt t="34013" x="2327275" y="4273550"/>
          <p14:tracePt t="34029" x="2327275" y="4281488"/>
          <p14:tracePt t="34070" x="2327275" y="4291013"/>
          <p14:tracePt t="34133" x="2319338" y="4291013"/>
          <p14:tracePt t="34141" x="2311400" y="4265613"/>
          <p14:tracePt t="34151" x="2311400" y="4249738"/>
          <p14:tracePt t="34158" x="2311400" y="4233863"/>
          <p14:tracePt t="34168" x="2311400" y="4217988"/>
          <p14:tracePt t="34174" x="2319338" y="4194175"/>
          <p14:tracePt t="34182" x="2335213" y="4154488"/>
          <p14:tracePt t="34190" x="2351088" y="4106863"/>
          <p14:tracePt t="34200" x="2366963" y="4075113"/>
          <p14:tracePt t="34205" x="2392363" y="4027488"/>
          <p14:tracePt t="34213" x="2408238" y="3987800"/>
          <p14:tracePt t="34221" x="2424113" y="3956050"/>
          <p14:tracePt t="34229" x="2432050" y="3930650"/>
          <p14:tracePt t="34237" x="2432050" y="3914775"/>
          <p14:tracePt t="34245" x="2439988" y="3906838"/>
          <p14:tracePt t="34285" x="2439988" y="3898900"/>
          <p14:tracePt t="34293" x="2447925" y="3890963"/>
          <p14:tracePt t="34301" x="2447925" y="3875088"/>
          <p14:tracePt t="34309" x="2455863" y="3851275"/>
          <p14:tracePt t="34317" x="2471738" y="3827463"/>
          <p14:tracePt t="34325" x="2479675" y="3803650"/>
          <p14:tracePt t="34333" x="2487613" y="3779838"/>
          <p14:tracePt t="34341" x="2503488" y="3748088"/>
          <p14:tracePt t="34351" x="2503488" y="3724275"/>
          <p14:tracePt t="34357" x="2503488" y="3700463"/>
          <p14:tracePt t="34365" x="2511425" y="3684588"/>
          <p14:tracePt t="34373" x="2511425" y="3668713"/>
          <p14:tracePt t="34381" x="2511425" y="3660775"/>
          <p14:tracePt t="34389" x="2511425" y="3644900"/>
          <p14:tracePt t="34397" x="2511425" y="3629025"/>
          <p14:tracePt t="34405" x="2519363" y="3621088"/>
          <p14:tracePt t="34414" x="2519363" y="3613150"/>
          <p14:tracePt t="34421" x="2519363" y="3605213"/>
          <p14:tracePt t="34461" x="2519363" y="3595688"/>
          <p14:tracePt t="34694" x="2527300" y="3605213"/>
          <p14:tracePt t="34702" x="2535238" y="3613150"/>
          <p14:tracePt t="34710" x="2535238" y="3621088"/>
          <p14:tracePt t="34718" x="2543175" y="3629025"/>
          <p14:tracePt t="34725" x="2551113" y="3636963"/>
          <p14:tracePt t="34733" x="2566988" y="3652838"/>
          <p14:tracePt t="34741" x="2566988" y="3660775"/>
          <p14:tracePt t="34749" x="2582863" y="3668713"/>
          <p14:tracePt t="34757" x="2598738" y="3684588"/>
          <p14:tracePt t="34765" x="2606675" y="3692525"/>
          <p14:tracePt t="34774" x="2606675" y="3700463"/>
          <p14:tracePt t="34781" x="2614613" y="3700463"/>
          <p14:tracePt t="34797" x="2622550" y="3708400"/>
          <p14:tracePt t="34805" x="2630488" y="3716338"/>
          <p14:tracePt t="34821" x="2638425" y="3724275"/>
          <p14:tracePt t="34829" x="2654300" y="3740150"/>
          <p14:tracePt t="34837" x="2678113" y="3748088"/>
          <p14:tracePt t="34845" x="2701925" y="3756025"/>
          <p14:tracePt t="34853" x="2725738" y="3763963"/>
          <p14:tracePt t="34861" x="2751138" y="3763963"/>
          <p14:tracePt t="34869" x="2759075" y="3771900"/>
          <p14:tracePt t="34997" x="2759075" y="3763963"/>
          <p14:tracePt t="35005" x="2759075" y="3756025"/>
          <p14:tracePt t="35013" x="2759075" y="3748088"/>
          <p14:tracePt t="35021" x="2759075" y="3732213"/>
          <p14:tracePt t="35029" x="2751138" y="3716338"/>
          <p14:tracePt t="35037" x="2725738" y="3708400"/>
          <p14:tracePt t="35045" x="2670175" y="3700463"/>
          <p14:tracePt t="35053" x="2622550" y="3692525"/>
          <p14:tracePt t="35061" x="2566988" y="3692525"/>
          <p14:tracePt t="35069" x="2519363" y="3692525"/>
          <p14:tracePt t="35077" x="2487613" y="3692525"/>
          <p14:tracePt t="35085" x="2439988" y="3700463"/>
          <p14:tracePt t="35093" x="2416175" y="3700463"/>
          <p14:tracePt t="35101" x="2400300" y="3716338"/>
          <p14:tracePt t="35109" x="2374900" y="3732213"/>
          <p14:tracePt t="35117" x="2359025" y="3748088"/>
          <p14:tracePt t="35125" x="2351088" y="3756025"/>
          <p14:tracePt t="35133" x="2343150" y="3771900"/>
          <p14:tracePt t="35141" x="2327275" y="3803650"/>
          <p14:tracePt t="35150" x="2319338" y="3819525"/>
          <p14:tracePt t="35158" x="2311400" y="3835400"/>
          <p14:tracePt t="35166" x="2311400" y="3851275"/>
          <p14:tracePt t="35173" x="2303463" y="3867150"/>
          <p14:tracePt t="35182" x="2303463" y="3890963"/>
          <p14:tracePt t="35190" x="2303463" y="3906838"/>
          <p14:tracePt t="35199" x="2303463" y="3930650"/>
          <p14:tracePt t="35205" x="2303463" y="3948113"/>
          <p14:tracePt t="35214" x="2303463" y="3963988"/>
          <p14:tracePt t="35222" x="2303463" y="3987800"/>
          <p14:tracePt t="35230" x="2311400" y="4011613"/>
          <p14:tracePt t="35238" x="2311400" y="4027488"/>
          <p14:tracePt t="35245" x="2327275" y="4059238"/>
          <p14:tracePt t="35254" x="2351088" y="4083050"/>
          <p14:tracePt t="35261" x="2359025" y="4106863"/>
          <p14:tracePt t="35269" x="2374900" y="4130675"/>
          <p14:tracePt t="35277" x="2392363" y="4138613"/>
          <p14:tracePt t="35286" x="2400300" y="4154488"/>
          <p14:tracePt t="35294" x="2416175" y="4170363"/>
          <p14:tracePt t="35302" x="2432050" y="4170363"/>
          <p14:tracePt t="35309" x="2447925" y="4178300"/>
          <p14:tracePt t="35318" x="2463800" y="4186238"/>
          <p14:tracePt t="35325" x="2487613" y="4194175"/>
          <p14:tracePt t="35335" x="2495550" y="4194175"/>
          <p14:tracePt t="35341" x="2511425" y="4194175"/>
          <p14:tracePt t="35350" x="2527300" y="4202113"/>
          <p14:tracePt t="35357" x="2543175" y="4202113"/>
          <p14:tracePt t="35367" x="2559050" y="4202113"/>
          <p14:tracePt t="35373" x="2566988" y="4202113"/>
          <p14:tracePt t="35383" x="2582863" y="4202113"/>
          <p14:tracePt t="35389" x="2590800" y="4202113"/>
          <p14:tracePt t="35399" x="2614613" y="4202113"/>
          <p14:tracePt t="35405" x="2638425" y="4186238"/>
          <p14:tracePt t="35414" x="2670175" y="4178300"/>
          <p14:tracePt t="35421" x="2717800" y="4162425"/>
          <p14:tracePt t="35429" x="2751138" y="4154488"/>
          <p14:tracePt t="35437" x="2790825" y="4154488"/>
          <p14:tracePt t="35446" x="2798763" y="4154488"/>
          <p14:tracePt t="35453" x="2806700" y="4146550"/>
          <p14:tracePt t="35463" x="2814638" y="4138613"/>
          <p14:tracePt t="35477" x="2822575" y="4122738"/>
          <p14:tracePt t="35485" x="2830513" y="4114800"/>
          <p14:tracePt t="35493" x="2830513" y="4106863"/>
          <p14:tracePt t="35502" x="2838450" y="4098925"/>
          <p14:tracePt t="35509" x="2838450" y="4090988"/>
          <p14:tracePt t="35518" x="2846388" y="4083050"/>
          <p14:tracePt t="35525" x="2846388" y="4067175"/>
          <p14:tracePt t="35534" x="2846388" y="4051300"/>
          <p14:tracePt t="35550" x="2846388" y="4035425"/>
          <p14:tracePt t="35567" x="2846388" y="4027488"/>
          <p14:tracePt t="35661" x="2846388" y="4035425"/>
          <p14:tracePt t="35669" x="2846388" y="4043363"/>
          <p14:tracePt t="35677" x="2846388" y="4051300"/>
          <p14:tracePt t="35685" x="2846388" y="4059238"/>
          <p14:tracePt t="35701" x="2846388" y="4067175"/>
          <p14:tracePt t="35709" x="2846388" y="4075113"/>
          <p14:tracePt t="35717" x="2846388" y="4083050"/>
          <p14:tracePt t="35734" x="2846388" y="4090988"/>
          <p14:tracePt t="35750" x="2846388" y="4098925"/>
          <p14:tracePt t="35797" x="2846388" y="4090988"/>
          <p14:tracePt t="35805" x="2846388" y="4059238"/>
          <p14:tracePt t="35814" x="2846388" y="4043363"/>
          <p14:tracePt t="35821" x="2846388" y="4019550"/>
          <p14:tracePt t="35829" x="2846388" y="4003675"/>
          <p14:tracePt t="35837" x="2846388" y="3995738"/>
          <p14:tracePt t="35845" x="2846388" y="3987800"/>
          <p14:tracePt t="35853" x="2846388" y="3979863"/>
          <p14:tracePt t="35997" x="2846388" y="3995738"/>
          <p14:tracePt t="36005" x="2846388" y="4019550"/>
          <p14:tracePt t="36013" x="2862263" y="4035425"/>
          <p14:tracePt t="36021" x="2870200" y="4051300"/>
          <p14:tracePt t="36029" x="2870200" y="4067175"/>
          <p14:tracePt t="36037" x="2886075" y="4083050"/>
          <p14:tracePt t="36045" x="2894013" y="4106863"/>
          <p14:tracePt t="36054" x="2894013" y="4130675"/>
          <p14:tracePt t="36061" x="2901950" y="4138613"/>
          <p14:tracePt t="36069" x="2909888" y="4146550"/>
          <p14:tracePt t="36078" x="2917825" y="4170363"/>
          <p14:tracePt t="36094" x="2917825" y="4178300"/>
          <p14:tracePt t="36101" x="2925763" y="4178300"/>
          <p14:tracePt t="36109" x="2933700" y="4186238"/>
          <p14:tracePt t="36118" x="2941638" y="4194175"/>
          <p14:tracePt t="36125" x="2965450" y="4202113"/>
          <p14:tracePt t="36135" x="2997200" y="4210050"/>
          <p14:tracePt t="36141" x="3021013" y="4217988"/>
          <p14:tracePt t="36152" x="3052763" y="4217988"/>
          <p14:tracePt t="36157" x="3084513" y="4225925"/>
          <p14:tracePt t="36165" x="3109913" y="4225925"/>
          <p14:tracePt t="36173" x="3133725" y="4225925"/>
          <p14:tracePt t="36181" x="3149600" y="4225925"/>
          <p14:tracePt t="36189" x="3165475" y="4225925"/>
          <p14:tracePt t="36197" x="3181350" y="4225925"/>
          <p14:tracePt t="36205" x="3189288" y="4217988"/>
          <p14:tracePt t="36221" x="3197225" y="4217988"/>
          <p14:tracePt t="36229" x="3197225" y="4210050"/>
          <p14:tracePt t="36238" x="3205163" y="4210050"/>
          <p14:tracePt t="36245" x="3213100" y="4202113"/>
          <p14:tracePt t="36254" x="3228975" y="4194175"/>
          <p14:tracePt t="36261" x="3252788" y="4186238"/>
          <p14:tracePt t="36269" x="3276600" y="4186238"/>
          <p14:tracePt t="36277" x="3300413" y="4178300"/>
          <p14:tracePt t="36285" x="3324225" y="4170363"/>
          <p14:tracePt t="36294" x="3332163" y="4170363"/>
          <p14:tracePt t="36301" x="3340100" y="4170363"/>
          <p14:tracePt t="36494" x="3348038" y="4170363"/>
          <p14:tracePt t="36534" x="3371850" y="4170363"/>
          <p14:tracePt t="36541" x="3387725" y="4170363"/>
          <p14:tracePt t="36550" x="3395663" y="4170363"/>
          <p14:tracePt t="36558" x="3411538" y="4170363"/>
          <p14:tracePt t="36566" x="3427413" y="4170363"/>
          <p14:tracePt t="36574" x="3435350" y="4170363"/>
          <p14:tracePt t="36581" x="3443288" y="4170363"/>
          <p14:tracePt t="36613" x="3451225" y="4170363"/>
          <p14:tracePt t="36669" x="3459163" y="4170363"/>
          <p14:tracePt t="36677" x="3467100" y="4162425"/>
          <p14:tracePt t="36685" x="3476625" y="4162425"/>
          <p14:tracePt t="36693" x="3492500" y="4154488"/>
          <p14:tracePt t="36701" x="3500438" y="4154488"/>
          <p14:tracePt t="36837" x="3508375" y="4154488"/>
          <p14:tracePt t="36917" x="3516313" y="4162425"/>
          <p14:tracePt t="36925" x="3524250" y="4178300"/>
          <p14:tracePt t="36933" x="3532188" y="4186238"/>
          <p14:tracePt t="36941" x="3540125" y="4194175"/>
          <p14:tracePt t="36951" x="3548063" y="4202113"/>
          <p14:tracePt t="37013" x="3556000" y="4202113"/>
          <p14:tracePt t="37045" x="3571875" y="4217988"/>
          <p14:tracePt t="37053" x="3619500" y="4225925"/>
          <p14:tracePt t="37061" x="3635375" y="4225925"/>
          <p14:tracePt t="37069" x="3643313" y="4225925"/>
          <p14:tracePt t="37077" x="3667125" y="4233863"/>
          <p14:tracePt t="37085" x="3675063" y="4233863"/>
          <p14:tracePt t="37093" x="3683000" y="4233863"/>
          <p14:tracePt t="37101" x="3698875" y="4241800"/>
          <p14:tracePt t="37109" x="3714750" y="4241800"/>
          <p14:tracePt t="37117" x="3754438" y="4249738"/>
          <p14:tracePt t="37125" x="3817938" y="4265613"/>
          <p14:tracePt t="37133" x="3898900" y="4291013"/>
          <p14:tracePt t="37141" x="3962400" y="4298950"/>
          <p14:tracePt t="37149" x="4025900" y="4298950"/>
          <p14:tracePt t="37157" x="4065588" y="4298950"/>
          <p14:tracePt t="37165" x="4089400" y="4298950"/>
          <p14:tracePt t="37173" x="4097338" y="4298950"/>
          <p14:tracePt t="37181" x="4097338" y="4291013"/>
          <p14:tracePt t="37197" x="4097338" y="4273550"/>
          <p14:tracePt t="37205" x="4097338" y="4265613"/>
          <p14:tracePt t="37213" x="4097338" y="4257675"/>
          <p14:tracePt t="37221" x="4097338" y="4241800"/>
          <p14:tracePt t="37230" x="4097338" y="4225925"/>
          <p14:tracePt t="37237" x="4089400" y="4210050"/>
          <p14:tracePt t="37245" x="4081463" y="4194175"/>
          <p14:tracePt t="37253" x="4057650" y="4170363"/>
          <p14:tracePt t="37261" x="4049713" y="4146550"/>
          <p14:tracePt t="37269" x="4025900" y="4122738"/>
          <p14:tracePt t="37277" x="4010025" y="4098925"/>
          <p14:tracePt t="37285" x="3994150" y="4075113"/>
          <p14:tracePt t="37293" x="3986213" y="4059238"/>
          <p14:tracePt t="37301" x="3970338" y="4043363"/>
          <p14:tracePt t="37309" x="3970338" y="4035425"/>
          <p14:tracePt t="37317" x="3962400" y="4011613"/>
          <p14:tracePt t="37325" x="3946525" y="4003675"/>
          <p14:tracePt t="37333" x="3946525" y="3987800"/>
          <p14:tracePt t="37341" x="3938588" y="3971925"/>
          <p14:tracePt t="37349" x="3938588" y="3963988"/>
          <p14:tracePt t="37357" x="3930650" y="3948113"/>
          <p14:tracePt t="37365" x="3930650" y="3930650"/>
          <p14:tracePt t="37373" x="3930650" y="3914775"/>
          <p14:tracePt t="37381" x="3930650" y="3890963"/>
          <p14:tracePt t="37389" x="3930650" y="3867150"/>
          <p14:tracePt t="37397" x="3930650" y="3851275"/>
          <p14:tracePt t="37405" x="3922713" y="3843338"/>
          <p14:tracePt t="37413" x="3922713" y="3827463"/>
          <p14:tracePt t="37421" x="3922713" y="3811588"/>
          <p14:tracePt t="37429" x="3922713" y="3803650"/>
          <p14:tracePt t="37437" x="3922713" y="3795713"/>
          <p14:tracePt t="37445" x="3922713" y="3787775"/>
          <p14:tracePt t="37453" x="3930650" y="3787775"/>
          <p14:tracePt t="37461" x="3930650" y="3779838"/>
          <p14:tracePt t="37469" x="3930650" y="3771900"/>
          <p14:tracePt t="37477" x="3938588" y="3763963"/>
          <p14:tracePt t="37485" x="3946525" y="3756025"/>
          <p14:tracePt t="37493" x="3946525" y="3748088"/>
          <p14:tracePt t="37501" x="3954463" y="3748088"/>
          <p14:tracePt t="37509" x="3954463" y="3740150"/>
          <p14:tracePt t="37517" x="3962400" y="3740150"/>
          <p14:tracePt t="37525" x="3970338" y="3740150"/>
          <p14:tracePt t="37533" x="3978275" y="3740150"/>
          <p14:tracePt t="37597" x="3986213" y="3740150"/>
          <p14:tracePt t="37605" x="3994150" y="3740150"/>
          <p14:tracePt t="37613" x="4010025" y="3763963"/>
          <p14:tracePt t="37621" x="4033838" y="3803650"/>
          <p14:tracePt t="37629" x="4057650" y="3819525"/>
          <p14:tracePt t="37637" x="4073525" y="3851275"/>
          <p14:tracePt t="37645" x="4105275" y="3890963"/>
          <p14:tracePt t="37653" x="4129088" y="3914775"/>
          <p14:tracePt t="37661" x="4144963" y="3948113"/>
          <p14:tracePt t="37669" x="4168775" y="3963988"/>
          <p14:tracePt t="37677" x="4168775" y="3971925"/>
          <p14:tracePt t="37685" x="4184650" y="3987800"/>
          <p14:tracePt t="37693" x="4192588" y="3995738"/>
          <p14:tracePt t="37701" x="4192588" y="4003675"/>
          <p14:tracePt t="37966" x="4192588" y="4011613"/>
          <p14:tracePt t="37982" x="4192588" y="4027488"/>
          <p14:tracePt t="37989" x="4192588" y="4043363"/>
          <p14:tracePt t="37997" x="4192588" y="4051300"/>
          <p14:tracePt t="38005" x="4192588" y="4059238"/>
          <p14:tracePt t="38013" x="4192588" y="4067175"/>
          <p14:tracePt t="38021" x="4192588" y="4075113"/>
          <p14:tracePt t="38029" x="4192588" y="4083050"/>
          <p14:tracePt t="38037" x="4192588" y="4098925"/>
          <p14:tracePt t="38045" x="4192588" y="4106863"/>
          <p14:tracePt t="38053" x="4184650" y="4114800"/>
          <p14:tracePt t="38685" x="4225925" y="4122738"/>
          <p14:tracePt t="38693" x="4249738" y="4138613"/>
          <p14:tracePt t="38701" x="4257675" y="4138613"/>
          <p14:tracePt t="38709" x="4273550" y="4146550"/>
          <p14:tracePt t="38725" x="4289425" y="4154488"/>
          <p14:tracePt t="38733" x="4297363" y="4154488"/>
          <p14:tracePt t="38741" x="4321175" y="4154488"/>
          <p14:tracePt t="38749" x="4344988" y="4154488"/>
          <p14:tracePt t="38757" x="4376738" y="4154488"/>
          <p14:tracePt t="38765" x="4424363" y="4162425"/>
          <p14:tracePt t="38773" x="4456113" y="4162425"/>
          <p14:tracePt t="38781" x="4487863" y="4162425"/>
          <p14:tracePt t="38789" x="4511675" y="4170363"/>
          <p14:tracePt t="38797" x="4527550" y="4170363"/>
          <p14:tracePt t="38805" x="4551363" y="4170363"/>
          <p14:tracePt t="38813" x="4559300" y="4178300"/>
          <p14:tracePt t="38821" x="4584700" y="4178300"/>
          <p14:tracePt t="38829" x="4592638" y="4178300"/>
          <p14:tracePt t="38838" x="4600575" y="4186238"/>
          <p14:tracePt t="38845" x="4616450" y="4194175"/>
          <p14:tracePt t="38853" x="4640263" y="4202113"/>
          <p14:tracePt t="38861" x="4664075" y="4202113"/>
          <p14:tracePt t="38869" x="4679950" y="4210050"/>
          <p14:tracePt t="38883" x="4695825" y="4210050"/>
          <p14:tracePt t="38885" x="4703763" y="4217988"/>
          <p14:tracePt t="38893" x="4719638" y="4217988"/>
          <p14:tracePt t="38917" x="4727575" y="4217988"/>
          <p14:tracePt t="38974" x="4735513" y="4217988"/>
          <p14:tracePt t="38982" x="4759325" y="4225925"/>
          <p14:tracePt t="38990" x="4799013" y="4241800"/>
          <p14:tracePt t="38998" x="4838700" y="4257675"/>
          <p14:tracePt t="39005" x="4886325" y="4273550"/>
          <p14:tracePt t="39013" x="4926013" y="4291013"/>
          <p14:tracePt t="39021" x="4975225" y="4306888"/>
          <p14:tracePt t="39029" x="5022850" y="4314825"/>
          <p14:tracePt t="39037" x="5062538" y="4330700"/>
          <p14:tracePt t="39045" x="5118100" y="4338638"/>
          <p14:tracePt t="39053" x="5181600" y="4362450"/>
          <p14:tracePt t="39061" x="5253038" y="4378325"/>
          <p14:tracePt t="39069" x="5318125" y="4386263"/>
          <p14:tracePt t="39077" x="5381625" y="4402138"/>
          <p14:tracePt t="39085" x="5413375" y="4410075"/>
          <p14:tracePt t="39093" x="5437188" y="4410075"/>
          <p14:tracePt t="39101" x="5453063" y="4410075"/>
          <p14:tracePt t="39109" x="5453063" y="4418013"/>
          <p14:tracePt t="39117" x="5461000" y="4418013"/>
          <p14:tracePt t="39133" x="5461000" y="4425950"/>
          <p14:tracePt t="39141" x="5476875" y="4449763"/>
          <p14:tracePt t="39151" x="5484813" y="4481513"/>
          <p14:tracePt t="39566" x="5476875" y="4481513"/>
          <p14:tracePt t="39590" x="5468938" y="4481513"/>
          <p14:tracePt t="39598" x="5468938" y="4489450"/>
          <p14:tracePt t="39605" x="5461000" y="4489450"/>
          <p14:tracePt t="39615" x="5453063" y="4489450"/>
          <p14:tracePt t="39630" x="5437188" y="4489450"/>
          <p14:tracePt t="39645" x="5429250" y="4489450"/>
          <p14:tracePt t="39709" x="5421313" y="4489450"/>
          <p14:tracePt t="39733" x="5421313" y="4481513"/>
          <p14:tracePt t="39741" x="5413375" y="4481513"/>
          <p14:tracePt t="39749" x="5405438" y="4481513"/>
          <p14:tracePt t="39765" x="5405438" y="4473575"/>
          <p14:tracePt t="39813" x="5397500" y="4473575"/>
          <p14:tracePt t="39837" x="5389563" y="4473575"/>
          <p14:tracePt t="39853" x="5373688" y="4473575"/>
          <p14:tracePt t="39877" x="5365750" y="4473575"/>
          <p14:tracePt t="39918" x="5357813" y="4473575"/>
          <p14:tracePt t="39934" x="5349875" y="4465638"/>
          <p14:tracePt t="39942" x="5341938" y="4465638"/>
          <p14:tracePt t="39958" x="5334000" y="4465638"/>
          <p14:tracePt t="39966" x="5334000" y="4457700"/>
          <p14:tracePt t="39973" x="5326063" y="4457700"/>
          <p14:tracePt t="39982" x="5326063" y="4449763"/>
          <p14:tracePt t="39990" x="5318125" y="4441825"/>
          <p14:tracePt t="39999" x="5310188" y="4441825"/>
          <p14:tracePt t="40005" x="5300663" y="4433888"/>
          <p14:tracePt t="40014" x="5292725" y="4418013"/>
          <p14:tracePt t="40022" x="5284788" y="4410075"/>
          <p14:tracePt t="40030" x="5276850" y="4402138"/>
          <p14:tracePt t="40045" x="5276850" y="4386263"/>
          <p14:tracePt t="40053" x="5268913" y="4386263"/>
          <p14:tracePt t="40077" x="5268913" y="4378325"/>
          <p14:tracePt t="40117" x="5268913" y="4370388"/>
          <p14:tracePt t="40141" x="5268913" y="4362450"/>
          <p14:tracePt t="40166" x="5268913" y="4354513"/>
          <p14:tracePt t="40470" x="5260975" y="4354513"/>
          <p14:tracePt t="40501" x="5253038" y="4354513"/>
          <p14:tracePt t="40541" x="5245100" y="4354513"/>
          <p14:tracePt t="40550" x="5221288" y="4346575"/>
          <p14:tracePt t="40558" x="5197475" y="4338638"/>
          <p14:tracePt t="40566" x="5157788" y="4338638"/>
          <p14:tracePt t="40574" x="5133975" y="4338638"/>
          <p14:tracePt t="40582" x="5118100" y="4338638"/>
          <p14:tracePt t="40589" x="5110163" y="4338638"/>
          <p14:tracePt t="40600" x="5102225" y="4338638"/>
          <p14:tracePt t="40605" x="5102225" y="4330700"/>
          <p14:tracePt t="40638" x="5094288" y="4330700"/>
          <p14:tracePt t="40709" x="5094288" y="4322763"/>
          <p14:tracePt t="40733" x="5086350" y="4322763"/>
          <p14:tracePt t="40749" x="5086350" y="4314825"/>
          <p14:tracePt t="40757" x="5078413" y="4314825"/>
          <p14:tracePt t="40765" x="5078413" y="4306888"/>
          <p14:tracePt t="40773" x="5070475" y="4306888"/>
          <p14:tracePt t="40805" x="5070475" y="4298950"/>
          <p14:tracePt t="40821" x="5070475" y="4291013"/>
          <p14:tracePt t="40829" x="5070475" y="4281488"/>
          <p14:tracePt t="40838" x="5070475" y="4273550"/>
          <p14:tracePt t="40845" x="5062538" y="4265613"/>
          <p14:tracePt t="40853" x="5054600" y="4233863"/>
          <p14:tracePt t="40861" x="5054600" y="4210050"/>
          <p14:tracePt t="40869" x="5054600" y="4170363"/>
          <p14:tracePt t="40877" x="5046663" y="4138613"/>
          <p14:tracePt t="40885" x="5046663" y="4075113"/>
          <p14:tracePt t="40893" x="5038725" y="4019550"/>
          <p14:tracePt t="40901" x="5038725" y="3956050"/>
          <p14:tracePt t="40909" x="5038725" y="3890963"/>
          <p14:tracePt t="40917" x="5038725" y="3827463"/>
          <p14:tracePt t="40925" x="5038725" y="3771900"/>
          <p14:tracePt t="40933" x="5038725" y="3716338"/>
          <p14:tracePt t="40941" x="5038725" y="3676650"/>
          <p14:tracePt t="40949" x="5038725" y="3629025"/>
          <p14:tracePt t="40957" x="5038725" y="3605213"/>
          <p14:tracePt t="40966" x="5038725" y="3587750"/>
          <p14:tracePt t="40973" x="5038725" y="3579813"/>
          <p14:tracePt t="40982" x="5038725" y="3571875"/>
          <p14:tracePt t="41037" x="5046663" y="3571875"/>
          <p14:tracePt t="41117" x="5054600" y="3595688"/>
          <p14:tracePt t="41125" x="5054600" y="3621088"/>
          <p14:tracePt t="41133" x="5062538" y="3636963"/>
          <p14:tracePt t="41141" x="5070475" y="3652838"/>
          <p14:tracePt t="41150" x="5078413" y="3668713"/>
          <p14:tracePt t="41157" x="5078413" y="3684588"/>
          <p14:tracePt t="41166" x="5086350" y="3700463"/>
          <p14:tracePt t="41173" x="5086350" y="3708400"/>
          <p14:tracePt t="41181" x="5094288" y="3716338"/>
          <p14:tracePt t="41189" x="5094288" y="3724275"/>
          <p14:tracePt t="41199" x="5094288" y="3732213"/>
          <p14:tracePt t="41205" x="5094288" y="3748088"/>
          <p14:tracePt t="41214" x="5094288" y="3763963"/>
          <p14:tracePt t="41222" x="5102225" y="3779838"/>
          <p14:tracePt t="41229" x="5118100" y="3795713"/>
          <p14:tracePt t="41237" x="5118100" y="3811588"/>
          <p14:tracePt t="41245" x="5126038" y="3827463"/>
          <p14:tracePt t="41253" x="5133975" y="3835400"/>
          <p14:tracePt t="41261" x="5133975" y="3843338"/>
          <p14:tracePt t="41269" x="5141913" y="3843338"/>
          <p14:tracePt t="41277" x="5141913" y="3851275"/>
          <p14:tracePt t="41285" x="5141913" y="3859213"/>
          <p14:tracePt t="41293" x="5157788" y="3875088"/>
          <p14:tracePt t="41301" x="5165725" y="3898900"/>
          <p14:tracePt t="41309" x="5189538" y="3922713"/>
          <p14:tracePt t="41317" x="5221288" y="3963988"/>
          <p14:tracePt t="41325" x="5260975" y="4003675"/>
          <p14:tracePt t="41333" x="5310188" y="4027488"/>
          <p14:tracePt t="41341" x="5357813" y="4059238"/>
          <p14:tracePt t="41350" x="5397500" y="4067175"/>
          <p14:tracePt t="41357" x="5437188" y="4090988"/>
          <p14:tracePt t="41365" x="5453063" y="4106863"/>
          <p14:tracePt t="41373" x="5468938" y="4106863"/>
          <p14:tracePt t="41382" x="5468938" y="4114800"/>
          <p14:tracePt t="41389" x="5476875" y="4122738"/>
          <p14:tracePt t="41399" x="5500688" y="4122738"/>
          <p14:tracePt t="41405" x="5524500" y="4122738"/>
          <p14:tracePt t="41414" x="5548313" y="4130675"/>
          <p14:tracePt t="41421" x="5572125" y="4130675"/>
          <p14:tracePt t="41429" x="5603875" y="4130675"/>
          <p14:tracePt t="41437" x="5643563" y="4138613"/>
          <p14:tracePt t="41445" x="5676900" y="4138613"/>
          <p14:tracePt t="41453" x="5716588" y="4138613"/>
          <p14:tracePt t="41461" x="5756275" y="4146550"/>
          <p14:tracePt t="41469" x="5780088" y="4146550"/>
          <p14:tracePt t="41477" x="5795963" y="4146550"/>
          <p14:tracePt t="41485" x="5811838" y="4146550"/>
          <p14:tracePt t="41701" x="5803900" y="4146550"/>
          <p14:tracePt t="41717" x="5795963" y="4146550"/>
          <p14:tracePt t="41781" x="5788025" y="4146550"/>
          <p14:tracePt t="41845" x="5780088" y="4146550"/>
          <p14:tracePt t="41853" x="5772150" y="4146550"/>
          <p14:tracePt t="41974" x="5764213" y="4146550"/>
          <p14:tracePt t="41989" x="5764213" y="4138613"/>
          <p14:tracePt t="41999" x="5764213" y="4122738"/>
          <p14:tracePt t="42013" x="5756275" y="4114800"/>
          <p14:tracePt t="42029" x="5756275" y="4106863"/>
          <p14:tracePt t="42045" x="5756275" y="4098925"/>
          <p14:tracePt t="42053" x="5756275" y="4090988"/>
          <p14:tracePt t="42069" x="5756275" y="4083050"/>
          <p14:tracePt t="42077" x="5756275" y="4075113"/>
          <p14:tracePt t="42085" x="5756275" y="4067175"/>
          <p14:tracePt t="42093" x="5756275" y="4059238"/>
          <p14:tracePt t="42101" x="5756275" y="4051300"/>
          <p14:tracePt t="42109" x="5756275" y="4043363"/>
          <p14:tracePt t="42117" x="5756275" y="4035425"/>
          <p14:tracePt t="42133" x="5756275" y="4019550"/>
          <p14:tracePt t="42141" x="5756275" y="4003675"/>
          <p14:tracePt t="42149" x="5756275" y="3987800"/>
          <p14:tracePt t="42157" x="5756275" y="3979863"/>
          <p14:tracePt t="42166" x="5756275" y="3971925"/>
          <p14:tracePt t="42173" x="5756275" y="3956050"/>
          <p14:tracePt t="42183" x="5756275" y="3938588"/>
          <p14:tracePt t="42189" x="5756275" y="3930650"/>
          <p14:tracePt t="42199" x="5756275" y="3922713"/>
          <p14:tracePt t="42205" x="5756275" y="3906838"/>
          <p14:tracePt t="42214" x="5756275" y="3898900"/>
          <p14:tracePt t="42221" x="5756275" y="3890963"/>
          <p14:tracePt t="42230" x="5764213" y="3875088"/>
          <p14:tracePt t="42237" x="5764213" y="3867150"/>
          <p14:tracePt t="42245" x="5764213" y="3843338"/>
          <p14:tracePt t="42253" x="5772150" y="3827463"/>
          <p14:tracePt t="42261" x="5780088" y="3795713"/>
          <p14:tracePt t="42269" x="5795963" y="3763963"/>
          <p14:tracePt t="42277" x="5803900" y="3748088"/>
          <p14:tracePt t="42285" x="5819775" y="3716338"/>
          <p14:tracePt t="42293" x="5835650" y="3692525"/>
          <p14:tracePt t="42301" x="5851525" y="3668713"/>
          <p14:tracePt t="42309" x="5859463" y="3660775"/>
          <p14:tracePt t="42317" x="5859463" y="3644900"/>
          <p14:tracePt t="42325" x="5867400" y="3629025"/>
          <p14:tracePt t="42333" x="5875338" y="3621088"/>
          <p14:tracePt t="42342" x="5875338" y="3613150"/>
          <p14:tracePt t="42350" x="5875338" y="3605213"/>
          <p14:tracePt t="42358" x="5875338" y="3595688"/>
          <p14:tracePt t="42366" x="5883275" y="3587750"/>
          <p14:tracePt t="42400" x="5883275" y="3579813"/>
          <p14:tracePt t="42478" x="5891213" y="3579813"/>
          <p14:tracePt t="42494" x="5899150" y="3579813"/>
          <p14:tracePt t="42501" x="5915025" y="3621088"/>
          <p14:tracePt t="42510" x="5938838" y="3660775"/>
          <p14:tracePt t="42518" x="5954713" y="3708400"/>
          <p14:tracePt t="42525" x="5970588" y="3763963"/>
          <p14:tracePt t="42535" x="5978525" y="3803650"/>
          <p14:tracePt t="42542" x="5978525" y="3851275"/>
          <p14:tracePt t="42551" x="5978525" y="3875088"/>
          <p14:tracePt t="42557" x="5978525" y="3883025"/>
          <p14:tracePt t="42566" x="5978525" y="3890963"/>
          <p14:tracePt t="42597" x="5978525" y="3898900"/>
          <p14:tracePt t="42621" x="5978525" y="3883025"/>
          <p14:tracePt t="42629" x="5978525" y="3867150"/>
          <p14:tracePt t="42637" x="5978525" y="3851275"/>
          <p14:tracePt t="42645" x="5978525" y="3843338"/>
          <p14:tracePt t="42654" x="5978525" y="3827463"/>
          <p14:tracePt t="42661" x="5978525" y="3819525"/>
          <p14:tracePt t="42669" x="5978525" y="3803650"/>
          <p14:tracePt t="42677" x="5986463" y="3795713"/>
          <p14:tracePt t="42693" x="5986463" y="3787775"/>
          <p14:tracePt t="42741" x="5986463" y="3779838"/>
          <p14:tracePt t="42845" x="5994400" y="3803650"/>
          <p14:tracePt t="42853" x="6002338" y="3811588"/>
          <p14:tracePt t="42861" x="6010275" y="3819525"/>
          <p14:tracePt t="42881" x="6026150" y="3851275"/>
          <p14:tracePt t="42885" x="6051550" y="3867150"/>
          <p14:tracePt t="42893" x="6067425" y="3890963"/>
          <p14:tracePt t="42901" x="6083300" y="3906838"/>
          <p14:tracePt t="42909" x="6115050" y="3922713"/>
          <p14:tracePt t="42917" x="6130925" y="3938588"/>
          <p14:tracePt t="42925" x="6146800" y="3948113"/>
          <p14:tracePt t="42933" x="6170613" y="3963988"/>
          <p14:tracePt t="42941" x="6178550" y="3971925"/>
          <p14:tracePt t="42951" x="6186488" y="3979863"/>
          <p14:tracePt t="42957" x="6194425" y="3987800"/>
          <p14:tracePt t="42965" x="6210300" y="3995738"/>
          <p14:tracePt t="42973" x="6218238" y="4003675"/>
          <p14:tracePt t="42982" x="6242050" y="4027488"/>
          <p14:tracePt t="42989" x="6257925" y="4035425"/>
          <p14:tracePt t="42999" x="6281738" y="4059238"/>
          <p14:tracePt t="43006" x="6297613" y="4067175"/>
          <p14:tracePt t="43014" x="6321425" y="4083050"/>
          <p14:tracePt t="43021" x="6337300" y="4090988"/>
          <p14:tracePt t="43030" x="6345238" y="4106863"/>
          <p14:tracePt t="43037" x="6361113" y="4122738"/>
          <p14:tracePt t="43045" x="6369050" y="4130675"/>
          <p14:tracePt t="43053" x="6384925" y="4138613"/>
          <p14:tracePt t="43061" x="6402388" y="4146550"/>
          <p14:tracePt t="43069" x="6410325" y="4162425"/>
          <p14:tracePt t="43077" x="6426200" y="4170363"/>
          <p14:tracePt t="43085" x="6442075" y="4178300"/>
          <p14:tracePt t="43093" x="6442075" y="4186238"/>
          <p14:tracePt t="43101" x="6450013" y="4186238"/>
          <p14:tracePt t="43109" x="6457950" y="4186238"/>
          <p14:tracePt t="43173" x="6457950" y="4194175"/>
          <p14:tracePt t="43190" x="6465888" y="4202113"/>
          <p14:tracePt t="43199" x="6465888" y="4210050"/>
          <p14:tracePt t="43206" x="6473825" y="4210050"/>
          <p14:tracePt t="43214" x="6473825" y="4217988"/>
          <p14:tracePt t="43246" x="6473825" y="4225925"/>
          <p14:tracePt t="43269" x="6473825" y="4233863"/>
          <p14:tracePt t="43294" x="6473825" y="4241800"/>
          <p14:tracePt t="43309" x="6473825" y="4249738"/>
          <p14:tracePt t="43334" x="6473825" y="4257675"/>
          <p14:tracePt t="43350" x="6473825" y="4265613"/>
          <p14:tracePt t="43357" x="6481763" y="4273550"/>
          <p14:tracePt t="43366" x="6489700" y="4281488"/>
          <p14:tracePt t="43382" x="6497638" y="4281488"/>
          <p14:tracePt t="43525" x="6505575" y="4281488"/>
          <p14:tracePt t="43558" x="6513513" y="4281488"/>
          <p14:tracePt t="43582" x="6521450" y="4273550"/>
          <p14:tracePt t="43589" x="6521450" y="4265613"/>
          <p14:tracePt t="43598" x="6521450" y="4257675"/>
          <p14:tracePt t="43614" x="6529388" y="4241800"/>
          <p14:tracePt t="43621" x="6537325" y="4225925"/>
          <p14:tracePt t="43630" x="6537325" y="4210050"/>
          <p14:tracePt t="43637" x="6545263" y="4186238"/>
          <p14:tracePt t="43645" x="6545263" y="4162425"/>
          <p14:tracePt t="43653" x="6545263" y="4138613"/>
          <p14:tracePt t="43661" x="6545263" y="4114800"/>
          <p14:tracePt t="43669" x="6545263" y="4083050"/>
          <p14:tracePt t="43678" x="6545263" y="4059238"/>
          <p14:tracePt t="43685" x="6553200" y="4035425"/>
          <p14:tracePt t="43693" x="6553200" y="4027488"/>
          <p14:tracePt t="43701" x="6553200" y="4011613"/>
          <p14:tracePt t="43709" x="6561138" y="4003675"/>
          <p14:tracePt t="43717" x="6561138" y="3995738"/>
          <p14:tracePt t="43725" x="6561138" y="3979863"/>
          <p14:tracePt t="43733" x="6561138" y="3971925"/>
          <p14:tracePt t="43741" x="6561138" y="3963988"/>
          <p14:tracePt t="43749" x="6569075" y="3956050"/>
          <p14:tracePt t="43757" x="6569075" y="3948113"/>
          <p14:tracePt t="43765" x="6577013" y="3938588"/>
          <p14:tracePt t="43773" x="6577013" y="3922713"/>
          <p14:tracePt t="43781" x="6577013" y="3914775"/>
          <p14:tracePt t="43789" x="6577013" y="3906838"/>
          <p14:tracePt t="43797" x="6584950" y="3890963"/>
          <p14:tracePt t="43805" x="6584950" y="3883025"/>
          <p14:tracePt t="43813" x="6592888" y="3875088"/>
          <p14:tracePt t="43821" x="6592888" y="3859213"/>
          <p14:tracePt t="43829" x="6600825" y="3851275"/>
          <p14:tracePt t="43838" x="6600825" y="3843338"/>
          <p14:tracePt t="43861" x="6608763" y="3843338"/>
          <p14:tracePt t="43917" x="6608763" y="3851275"/>
          <p14:tracePt t="43925" x="6616700" y="3867150"/>
          <p14:tracePt t="43933" x="6624638" y="3875088"/>
          <p14:tracePt t="43941" x="6640513" y="3890963"/>
          <p14:tracePt t="43950" x="6656388" y="3906838"/>
          <p14:tracePt t="43957" x="6688138" y="3930650"/>
          <p14:tracePt t="43967" x="6711950" y="3938588"/>
          <p14:tracePt t="43974" x="6735763" y="3938588"/>
          <p14:tracePt t="43982" x="6759575" y="3948113"/>
          <p14:tracePt t="43990" x="6769100" y="3948113"/>
          <p14:tracePt t="43999" x="6784975" y="3956050"/>
          <p14:tracePt t="44005" x="6792913" y="3956050"/>
          <p14:tracePt t="44029" x="6792913" y="3963988"/>
          <p14:tracePt t="44037" x="6800850" y="3979863"/>
          <p14:tracePt t="44045" x="6816725" y="3995738"/>
          <p14:tracePt t="44053" x="6832600" y="4011613"/>
          <p14:tracePt t="44061" x="6848475" y="4043363"/>
          <p14:tracePt t="44069" x="6880225" y="4083050"/>
          <p14:tracePt t="44077" x="6904038" y="4106863"/>
          <p14:tracePt t="44085" x="6911975" y="4122738"/>
          <p14:tracePt t="44093" x="6919913" y="4138613"/>
          <p14:tracePt t="44101" x="6927850" y="4146550"/>
          <p14:tracePt t="44117" x="6927850" y="4154488"/>
          <p14:tracePt t="44157" x="6943725" y="4146550"/>
          <p14:tracePt t="44165" x="6943725" y="4122738"/>
          <p14:tracePt t="44173" x="6951663" y="4083050"/>
          <p14:tracePt t="44181" x="6959600" y="4051300"/>
          <p14:tracePt t="44189" x="6959600" y="3987800"/>
          <p14:tracePt t="44198" x="6959600" y="3930650"/>
          <p14:tracePt t="44205" x="6951663" y="3875088"/>
          <p14:tracePt t="44213" x="6943725" y="3819525"/>
          <p14:tracePt t="44221" x="6935788" y="3779838"/>
          <p14:tracePt t="44229" x="6935788" y="3732213"/>
          <p14:tracePt t="44237" x="6935788" y="3700463"/>
          <p14:tracePt t="44245" x="6935788" y="3676650"/>
          <p14:tracePt t="44253" x="6935788" y="3652838"/>
          <p14:tracePt t="44261" x="6935788" y="3644900"/>
          <p14:tracePt t="44269" x="6943725" y="3629025"/>
          <p14:tracePt t="44277" x="6943725" y="3605213"/>
          <p14:tracePt t="44285" x="6943725" y="3579813"/>
          <p14:tracePt t="44293" x="6951663" y="3556000"/>
          <p14:tracePt t="44301" x="6959600" y="3524250"/>
          <p14:tracePt t="44309" x="6959600" y="3492500"/>
          <p14:tracePt t="44317" x="6967538" y="3460750"/>
          <p14:tracePt t="44325" x="6975475" y="3436938"/>
          <p14:tracePt t="44333" x="6975475" y="3405188"/>
          <p14:tracePt t="44341" x="6975475" y="3389313"/>
          <p14:tracePt t="44350" x="6983413" y="3365500"/>
          <p14:tracePt t="44366" x="6983413" y="3357563"/>
          <p14:tracePt t="44445" x="6991350" y="3357563"/>
          <p14:tracePt t="44463" x="7007225" y="3365500"/>
          <p14:tracePt t="44469" x="7007225" y="3381375"/>
          <p14:tracePt t="44478" x="7015163" y="3405188"/>
          <p14:tracePt t="44485" x="7023100" y="3421063"/>
          <p14:tracePt t="44493" x="7031038" y="3436938"/>
          <p14:tracePt t="44501" x="7038975" y="3460750"/>
          <p14:tracePt t="44509" x="7046913" y="3476625"/>
          <p14:tracePt t="44517" x="7054850" y="3492500"/>
          <p14:tracePt t="44526" x="7062788" y="3508375"/>
          <p14:tracePt t="44533" x="7078663" y="3516313"/>
          <p14:tracePt t="44541" x="7078663" y="3540125"/>
          <p14:tracePt t="44549" x="7086600" y="3548063"/>
          <p14:tracePt t="44557" x="7086600" y="3563938"/>
          <p14:tracePt t="44565" x="7094538" y="3579813"/>
          <p14:tracePt t="44573" x="7094538" y="3595688"/>
          <p14:tracePt t="44582" x="7094538" y="3629025"/>
          <p14:tracePt t="44589" x="7094538" y="3652838"/>
          <p14:tracePt t="44599" x="7094538" y="3668713"/>
          <p14:tracePt t="44605" x="7102475" y="3692525"/>
          <p14:tracePt t="44614" x="7102475" y="3716338"/>
          <p14:tracePt t="44621" x="7102475" y="3740150"/>
          <p14:tracePt t="44630" x="7102475" y="3756025"/>
          <p14:tracePt t="44637" x="7102475" y="3763963"/>
          <p14:tracePt t="44645" x="7102475" y="3779838"/>
          <p14:tracePt t="44654" x="7102475" y="3795713"/>
          <p14:tracePt t="44662" x="7102475" y="3811588"/>
          <p14:tracePt t="44670" x="7102475" y="3819525"/>
          <p14:tracePt t="44677" x="7102475" y="3827463"/>
          <p14:tracePt t="44686" x="7102475" y="3835400"/>
          <p14:tracePt t="44694" x="7094538" y="3843338"/>
          <p14:tracePt t="44701" x="7094538" y="3859213"/>
          <p14:tracePt t="44709" x="7094538" y="3867150"/>
          <p14:tracePt t="44717" x="7094538" y="3883025"/>
          <p14:tracePt t="44725" x="7086600" y="3898900"/>
          <p14:tracePt t="44733" x="7086600" y="3906838"/>
          <p14:tracePt t="44741" x="7078663" y="3930650"/>
          <p14:tracePt t="44749" x="7070725" y="3938588"/>
          <p14:tracePt t="44757" x="7070725" y="3956050"/>
          <p14:tracePt t="44765" x="7062788" y="3971925"/>
          <p14:tracePt t="44774" x="7062788" y="3987800"/>
          <p14:tracePt t="44782" x="7054850" y="4003675"/>
          <p14:tracePt t="44789" x="7046913" y="4035425"/>
          <p14:tracePt t="44797" x="7046913" y="4059238"/>
          <p14:tracePt t="44805" x="7046913" y="4083050"/>
          <p14:tracePt t="44813" x="7046913" y="4098925"/>
          <p14:tracePt t="44821" x="7046913" y="4106863"/>
          <p14:tracePt t="44829" x="7046913" y="4114800"/>
          <p14:tracePt t="44837" x="7046913" y="4122738"/>
          <p14:tracePt t="44887" x="7046913" y="4130675"/>
          <p14:tracePt t="44901" x="7046913" y="4138613"/>
          <p14:tracePt t="44918" x="7046913" y="4146550"/>
          <p14:tracePt t="44925" x="7046913" y="4154488"/>
          <p14:tracePt t="44941" x="7046913" y="4162425"/>
          <p14:tracePt t="44949" x="7054850" y="4170363"/>
          <p14:tracePt t="44957" x="7054850" y="4178300"/>
          <p14:tracePt t="44966" x="7062788" y="4178300"/>
          <p14:tracePt t="44973" x="7062788" y="4186238"/>
          <p14:tracePt t="44983" x="7070725" y="4186238"/>
          <p14:tracePt t="44989" x="7078663" y="4194175"/>
          <p14:tracePt t="45000" x="7086600" y="4194175"/>
          <p14:tracePt t="45046" x="7118350" y="4210050"/>
          <p14:tracePt t="45053" x="7183438" y="4225925"/>
          <p14:tracePt t="45061" x="7246938" y="4241800"/>
          <p14:tracePt t="45069" x="7302500" y="4249738"/>
          <p14:tracePt t="45077" x="7350125" y="4257675"/>
          <p14:tracePt t="45085" x="7389813" y="4257675"/>
          <p14:tracePt t="45093" x="7413625" y="4265613"/>
          <p14:tracePt t="45101" x="7429500" y="4265613"/>
          <p14:tracePt t="45109" x="7437438" y="4265613"/>
          <p14:tracePt t="45141" x="7445375" y="4265613"/>
          <p14:tracePt t="45269" x="7453313" y="4265613"/>
          <p14:tracePt t="45294" x="7461250" y="4265613"/>
          <p14:tracePt t="45350" x="7469188" y="4265613"/>
          <p14:tracePt t="45357" x="7485063" y="4257675"/>
          <p14:tracePt t="45366" x="7502525" y="4257675"/>
          <p14:tracePt t="45374" x="7510463" y="4249738"/>
          <p14:tracePt t="45382" x="7526338" y="4241800"/>
          <p14:tracePt t="45389" x="7534275" y="4225925"/>
          <p14:tracePt t="45400" x="7550150" y="4217988"/>
          <p14:tracePt t="45405" x="7558088" y="4186238"/>
          <p14:tracePt t="45414" x="7573963" y="4154488"/>
          <p14:tracePt t="45421" x="7589838" y="4114800"/>
          <p14:tracePt t="45430" x="7605713" y="4067175"/>
          <p14:tracePt t="45438" x="7613650" y="4035425"/>
          <p14:tracePt t="45445" x="7629525" y="3987800"/>
          <p14:tracePt t="45454" x="7637463" y="3938588"/>
          <p14:tracePt t="45465" x="7645400" y="3906838"/>
          <p14:tracePt t="45470" x="7645400" y="3875088"/>
          <p14:tracePt t="45477" x="7645400" y="3851275"/>
          <p14:tracePt t="45485" x="7645400" y="3827463"/>
          <p14:tracePt t="45493" x="7645400" y="3811588"/>
          <p14:tracePt t="45501" x="7645400" y="3787775"/>
          <p14:tracePt t="45509" x="7645400" y="3763963"/>
          <p14:tracePt t="45517" x="7645400" y="3740150"/>
          <p14:tracePt t="45525" x="7645400" y="3716338"/>
          <p14:tracePt t="45533" x="7645400" y="3692525"/>
          <p14:tracePt t="45541" x="7645400" y="3676650"/>
          <p14:tracePt t="45549" x="7645400" y="3668713"/>
          <p14:tracePt t="45557" x="7645400" y="3660775"/>
          <p14:tracePt t="45565" x="7645400" y="3644900"/>
          <p14:tracePt t="45654" x="7645400" y="3668713"/>
          <p14:tracePt t="45662" x="7645400" y="3700463"/>
          <p14:tracePt t="45669" x="7645400" y="3740150"/>
          <p14:tracePt t="45677" x="7645400" y="3779838"/>
          <p14:tracePt t="45685" x="7645400" y="3811588"/>
          <p14:tracePt t="45693" x="7653338" y="3859213"/>
          <p14:tracePt t="45701" x="7653338" y="3898900"/>
          <p14:tracePt t="45709" x="7653338" y="3948113"/>
          <p14:tracePt t="45717" x="7653338" y="3979863"/>
          <p14:tracePt t="45725" x="7653338" y="4011613"/>
          <p14:tracePt t="45733" x="7661275" y="4027488"/>
          <p14:tracePt t="45741" x="7661275" y="4035425"/>
          <p14:tracePt t="45749" x="7661275" y="4051300"/>
          <p14:tracePt t="45757" x="7661275" y="4059238"/>
          <p14:tracePt t="45765" x="7661275" y="4067175"/>
          <p14:tracePt t="45773" x="7661275" y="4075113"/>
          <p14:tracePt t="45781" x="7661275" y="4090988"/>
          <p14:tracePt t="45789" x="7661275" y="4106863"/>
          <p14:tracePt t="45797" x="7661275" y="4138613"/>
          <p14:tracePt t="45805" x="7661275" y="4162425"/>
          <p14:tracePt t="45813" x="7677150" y="4186238"/>
          <p14:tracePt t="45821" x="7685088" y="4210050"/>
          <p14:tracePt t="45829" x="7700963" y="4225925"/>
          <p14:tracePt t="45861" x="7708900" y="4225925"/>
          <p14:tracePt t="45869" x="7724775" y="4217988"/>
          <p14:tracePt t="45877" x="7748588" y="4170363"/>
          <p14:tracePt t="45897" x="7780338" y="4083050"/>
          <p14:tracePt t="45901" x="7804150" y="4027488"/>
          <p14:tracePt t="45909" x="7827963" y="3995738"/>
          <p14:tracePt t="45917" x="7859713" y="3956050"/>
          <p14:tracePt t="45925" x="7885113" y="3922713"/>
          <p14:tracePt t="45933" x="7916863" y="3906838"/>
          <p14:tracePt t="45941" x="7940675" y="3883025"/>
          <p14:tracePt t="45951" x="7980363" y="3851275"/>
          <p14:tracePt t="45957" x="8020050" y="3827463"/>
          <p14:tracePt t="45965" x="8043863" y="3803650"/>
          <p14:tracePt t="45973" x="8083550" y="3771900"/>
          <p14:tracePt t="45982" x="8107363" y="3748088"/>
          <p14:tracePt t="45989" x="8123238" y="3724275"/>
          <p14:tracePt t="45999" x="8139113" y="3700463"/>
          <p14:tracePt t="46005" x="8147050" y="3668713"/>
          <p14:tracePt t="46014" x="8162925" y="3644900"/>
          <p14:tracePt t="46021" x="8170863" y="3629025"/>
          <p14:tracePt t="46029" x="8178800" y="3613150"/>
          <p14:tracePt t="46037" x="8178800" y="3595688"/>
          <p14:tracePt t="46045" x="8178800" y="3587750"/>
          <p14:tracePt t="46053" x="8186738" y="3579813"/>
          <p14:tracePt t="46061" x="8194675" y="3556000"/>
          <p14:tracePt t="46069" x="8194675" y="3548063"/>
          <p14:tracePt t="46085" x="8202613" y="3540125"/>
          <p14:tracePt t="46093" x="8202613" y="3532188"/>
          <p14:tracePt t="46198" x="8202613" y="3556000"/>
          <p14:tracePt t="46205" x="8202613" y="3579813"/>
          <p14:tracePt t="46214" x="8202613" y="3613150"/>
          <p14:tracePt t="46221" x="8202613" y="3636963"/>
          <p14:tracePt t="46230" x="8202613" y="3660775"/>
          <p14:tracePt t="46238" x="8202613" y="3700463"/>
          <p14:tracePt t="46245" x="8194675" y="3748088"/>
          <p14:tracePt t="46254" x="8186738" y="3779838"/>
          <p14:tracePt t="46262" x="8178800" y="3811588"/>
          <p14:tracePt t="46269" x="8170863" y="3851275"/>
          <p14:tracePt t="46278" x="8170863" y="3875088"/>
          <p14:tracePt t="46285" x="8162925" y="3898900"/>
          <p14:tracePt t="46293" x="8154988" y="3914775"/>
          <p14:tracePt t="46301" x="8154988" y="3922713"/>
          <p14:tracePt t="46310" x="8147050" y="3930650"/>
          <p14:tracePt t="46317" x="8147050" y="3938588"/>
          <p14:tracePt t="46390" x="8147050" y="3930650"/>
          <p14:tracePt t="46398" x="8147050" y="3906838"/>
          <p14:tracePt t="46405" x="8147050" y="3883025"/>
          <p14:tracePt t="46415" x="8147050" y="3859213"/>
          <p14:tracePt t="46422" x="8154988" y="3835400"/>
          <p14:tracePt t="46430" x="8170863" y="3811588"/>
          <p14:tracePt t="46438" x="8186738" y="3779838"/>
          <p14:tracePt t="46445" x="8194675" y="3756025"/>
          <p14:tracePt t="46453" x="8210550" y="3740150"/>
          <p14:tracePt t="46462" x="8210550" y="3716338"/>
          <p14:tracePt t="46470" x="8218488" y="3708400"/>
          <p14:tracePt t="46477" x="8235950" y="3684588"/>
          <p14:tracePt t="46485" x="8235950" y="3676650"/>
          <p14:tracePt t="46493" x="8243888" y="3660775"/>
          <p14:tracePt t="46502" x="8243888" y="3652838"/>
          <p14:tracePt t="46510" x="8251825" y="3644900"/>
          <p14:tracePt t="46518" x="8251825" y="3636963"/>
          <p14:tracePt t="46534" x="8251825" y="3629025"/>
          <p14:tracePt t="46581" x="8259763" y="3629025"/>
          <p14:tracePt t="46630" x="8267700" y="3629025"/>
          <p14:tracePt t="46638" x="8275638" y="3636963"/>
          <p14:tracePt t="46645" x="8291513" y="3652838"/>
          <p14:tracePt t="46653" x="8299450" y="3684588"/>
          <p14:tracePt t="46661" x="8315325" y="3708400"/>
          <p14:tracePt t="46670" x="8323263" y="3748088"/>
          <p14:tracePt t="46677" x="8339138" y="3779838"/>
          <p14:tracePt t="46685" x="8355013" y="3827463"/>
          <p14:tracePt t="46693" x="8370888" y="3875088"/>
          <p14:tracePt t="46701" x="8378825" y="3914775"/>
          <p14:tracePt t="46709" x="8378825" y="3963988"/>
          <p14:tracePt t="46717" x="8386763" y="4019550"/>
          <p14:tracePt t="46725" x="8386763" y="4051300"/>
          <p14:tracePt t="46733" x="8386763" y="4083050"/>
          <p14:tracePt t="46741" x="8394700" y="4114800"/>
          <p14:tracePt t="46749" x="8394700" y="4154488"/>
          <p14:tracePt t="46757" x="8394700" y="4162425"/>
          <p14:tracePt t="46765" x="8402638" y="4170363"/>
          <p14:tracePt t="46774" x="8410575" y="4178300"/>
          <p14:tracePt t="47037" x="8434388" y="4162425"/>
          <p14:tracePt t="47045" x="8466138" y="4138613"/>
          <p14:tracePt t="47053" x="8482013" y="4122738"/>
          <p14:tracePt t="47061" x="8513763" y="4098925"/>
          <p14:tracePt t="47069" x="8521700" y="4083050"/>
          <p14:tracePt t="47077" x="8537575" y="4059238"/>
          <p14:tracePt t="47085" x="8537575" y="4051300"/>
          <p14:tracePt t="47093" x="8537575" y="4043363"/>
          <p14:tracePt t="47101" x="8545513" y="4027488"/>
          <p14:tracePt t="47117" x="8545513" y="4019550"/>
          <p14:tracePt t="47133" x="8545513" y="4011613"/>
          <p14:tracePt t="47141" x="8545513" y="4003675"/>
          <p14:tracePt t="47165" x="8545513" y="3995738"/>
          <p14:tracePt t="47286" x="8537575" y="3995738"/>
          <p14:tracePt t="47294" x="8521700" y="4003675"/>
          <p14:tracePt t="47302" x="8513763" y="4011613"/>
          <p14:tracePt t="47309" x="8489950" y="4019550"/>
          <p14:tracePt t="47318" x="8466138" y="4027488"/>
          <p14:tracePt t="47325" x="8458200" y="4043363"/>
          <p14:tracePt t="47334" x="8442325" y="4051300"/>
          <p14:tracePt t="47341" x="8434388" y="4059238"/>
          <p14:tracePt t="47350" x="8426450" y="4067175"/>
          <p14:tracePt t="47357" x="8402638" y="4090988"/>
          <p14:tracePt t="47367" x="8394700" y="4098925"/>
          <p14:tracePt t="47373" x="8378825" y="4114800"/>
          <p14:tracePt t="47382" x="8362950" y="4130675"/>
          <p14:tracePt t="47390" x="8355013" y="4138613"/>
          <p14:tracePt t="47399" x="8339138" y="4154488"/>
          <p14:tracePt t="47405" x="8323263" y="4162425"/>
          <p14:tracePt t="47415" x="8315325" y="4178300"/>
          <p14:tracePt t="47421" x="8307388" y="4178300"/>
          <p14:tracePt t="47430" x="8299450" y="4178300"/>
          <p14:tracePt t="47438" x="8291513" y="4186238"/>
          <p14:tracePt t="47453" x="8275638" y="4186238"/>
          <p14:tracePt t="47462" x="8259763" y="4186238"/>
          <p14:tracePt t="47470" x="8251825" y="4194175"/>
          <p14:tracePt t="47478" x="8243888" y="4194175"/>
          <p14:tracePt t="47486" x="8210550" y="4194175"/>
          <p14:tracePt t="47493" x="8186738" y="4194175"/>
          <p14:tracePt t="47501" x="8147050" y="4194175"/>
          <p14:tracePt t="47509" x="8099425" y="4194175"/>
          <p14:tracePt t="47517" x="8043863" y="4194175"/>
          <p14:tracePt t="47526" x="8004175" y="4194175"/>
          <p14:tracePt t="47534" x="7964488" y="4194175"/>
          <p14:tracePt t="47542" x="7916863" y="4194175"/>
          <p14:tracePt t="47550" x="7885113" y="4194175"/>
          <p14:tracePt t="47558" x="7851775" y="4194175"/>
          <p14:tracePt t="47566" x="7820025" y="4194175"/>
          <p14:tracePt t="47573" x="7788275" y="4194175"/>
          <p14:tracePt t="47582" x="7740650" y="4194175"/>
          <p14:tracePt t="47589" x="7700963" y="4194175"/>
          <p14:tracePt t="47599" x="7653338" y="4186238"/>
          <p14:tracePt t="47605" x="7605713" y="4178300"/>
          <p14:tracePt t="47616" x="7581900" y="4178300"/>
          <p14:tracePt t="47621" x="7558088" y="4178300"/>
          <p14:tracePt t="47629" x="7550150" y="4178300"/>
          <p14:tracePt t="47637" x="7542213" y="4178300"/>
          <p14:tracePt t="47653" x="7534275" y="4178300"/>
          <p14:tracePt t="47661" x="7534275" y="4170363"/>
          <p14:tracePt t="47669" x="7526338" y="4170363"/>
          <p14:tracePt t="47677" x="7526338" y="4162425"/>
          <p14:tracePt t="47685" x="7510463" y="4162425"/>
          <p14:tracePt t="47693" x="7493000" y="4154488"/>
          <p14:tracePt t="47701" x="7469188" y="4138613"/>
          <p14:tracePt t="47709" x="7445375" y="4122738"/>
          <p14:tracePt t="47717" x="7405688" y="4098925"/>
          <p14:tracePt t="47725" x="7366000" y="4067175"/>
          <p14:tracePt t="47733" x="7334250" y="4043363"/>
          <p14:tracePt t="47741" x="7294563" y="4003675"/>
          <p14:tracePt t="47749" x="7270750" y="3971925"/>
          <p14:tracePt t="47757" x="7254875" y="3956050"/>
          <p14:tracePt t="47765" x="7231063" y="3922713"/>
          <p14:tracePt t="47773" x="7215188" y="3906838"/>
          <p14:tracePt t="47782" x="7215188" y="3898900"/>
          <p14:tracePt t="47789" x="7207250" y="3883025"/>
          <p14:tracePt t="47798" x="7207250" y="3875088"/>
          <p14:tracePt t="47805" x="7207250" y="3867150"/>
          <p14:tracePt t="47821" x="7199313" y="3859213"/>
          <p14:tracePt t="47845" x="7199313" y="3851275"/>
          <p14:tracePt t="47877" x="7199313" y="3835400"/>
          <p14:tracePt t="47885" x="7199313" y="3827463"/>
          <p14:tracePt t="47893" x="7191375" y="3819525"/>
          <p14:tracePt t="47901" x="7191375" y="3803650"/>
          <p14:tracePt t="47909" x="7191375" y="3795713"/>
          <p14:tracePt t="47917" x="7191375" y="3787775"/>
          <p14:tracePt t="47925" x="7191375" y="3779838"/>
          <p14:tracePt t="47933" x="7191375" y="3763963"/>
          <p14:tracePt t="47941" x="7191375" y="3756025"/>
          <p14:tracePt t="47949" x="7191375" y="3748088"/>
          <p14:tracePt t="47957" x="7191375" y="3732213"/>
          <p14:tracePt t="47974" x="7191375" y="3724275"/>
          <p14:tracePt t="47982" x="7191375" y="3708400"/>
          <p14:tracePt t="47990" x="7191375" y="3692525"/>
          <p14:tracePt t="47999" x="7191375" y="3684588"/>
          <p14:tracePt t="48005" x="7191375" y="3676650"/>
          <p14:tracePt t="48015" x="7191375" y="3668713"/>
          <p14:tracePt t="48022" x="7199313" y="3660775"/>
          <p14:tracePt t="48030" x="7199313" y="3652838"/>
          <p14:tracePt t="48061" x="7199313" y="3644900"/>
          <p14:tracePt t="48077" x="7199313" y="3629025"/>
          <p14:tracePt t="48085" x="7199313" y="3621088"/>
          <p14:tracePt t="48094" x="7207250" y="3605213"/>
          <p14:tracePt t="48102" x="7207250" y="3587750"/>
          <p14:tracePt t="48109" x="7215188" y="3556000"/>
          <p14:tracePt t="48118" x="7215188" y="3532188"/>
          <p14:tracePt t="48125" x="7223125" y="3500438"/>
          <p14:tracePt t="48135" x="7223125" y="3468688"/>
          <p14:tracePt t="48141" x="7223125" y="3436938"/>
          <p14:tracePt t="48150" x="7223125" y="3413125"/>
          <p14:tracePt t="48157" x="7223125" y="3389313"/>
          <p14:tracePt t="48165" x="7231063" y="3365500"/>
          <p14:tracePt t="48173" x="7231063" y="3341688"/>
          <p14:tracePt t="48181" x="7231063" y="3317875"/>
          <p14:tracePt t="48189" x="7231063" y="3302000"/>
          <p14:tracePt t="48198" x="7231063" y="3278188"/>
          <p14:tracePt t="48205" x="7231063" y="3252788"/>
          <p14:tracePt t="48213" x="7231063" y="3228975"/>
          <p14:tracePt t="48221" x="7231063" y="3205163"/>
          <p14:tracePt t="48229" x="7231063" y="3181350"/>
          <p14:tracePt t="48237" x="7231063" y="3157538"/>
          <p14:tracePt t="48245" x="7231063" y="3133725"/>
          <p14:tracePt t="48253" x="7231063" y="3101975"/>
          <p14:tracePt t="48261" x="7231063" y="3078163"/>
          <p14:tracePt t="48269" x="7231063" y="3046413"/>
          <p14:tracePt t="48277" x="7239000" y="3022600"/>
          <p14:tracePt t="48285" x="7239000" y="2990850"/>
          <p14:tracePt t="48293" x="7239000" y="2967038"/>
          <p14:tracePt t="48301" x="7239000" y="2935288"/>
          <p14:tracePt t="48309" x="7239000" y="2901950"/>
          <p14:tracePt t="48317" x="7239000" y="2878138"/>
          <p14:tracePt t="48325" x="7246938" y="2854325"/>
          <p14:tracePt t="48334" x="7254875" y="2814638"/>
          <p14:tracePt t="48341" x="7254875" y="2798763"/>
          <p14:tracePt t="48351" x="7254875" y="2774950"/>
          <p14:tracePt t="48357" x="7262813" y="2759075"/>
          <p14:tracePt t="48367" x="7262813" y="2743200"/>
          <p14:tracePt t="48373" x="7270750" y="2727325"/>
          <p14:tracePt t="48381" x="7270750" y="2703513"/>
          <p14:tracePt t="48389" x="7270750" y="2687638"/>
          <p14:tracePt t="48398" x="7270750" y="2679700"/>
          <p14:tracePt t="48405" x="7270750" y="2655888"/>
          <p14:tracePt t="48413" x="7270750" y="2647950"/>
          <p14:tracePt t="48421" x="7270750" y="2624138"/>
          <p14:tracePt t="48429" x="7270750" y="2616200"/>
          <p14:tracePt t="48437" x="7270750" y="2608263"/>
          <p14:tracePt t="48445" x="7270750" y="2600325"/>
          <p14:tracePt t="48453" x="7270750" y="2592388"/>
          <p14:tracePt t="48469" x="7270750" y="2584450"/>
          <p14:tracePt t="48477" x="7270750" y="2576513"/>
          <p14:tracePt t="48501" x="7270750" y="2566988"/>
          <p14:tracePt t="48549" x="7270750" y="2559050"/>
          <p14:tracePt t="48557" x="7270750" y="2551113"/>
          <p14:tracePt t="48565" x="7262813" y="2543175"/>
          <p14:tracePt t="48574" x="7254875" y="2527300"/>
          <p14:tracePt t="48583" x="7246938" y="2519363"/>
          <p14:tracePt t="48589" x="7239000" y="2503488"/>
          <p14:tracePt t="48598" x="7231063" y="2495550"/>
          <p14:tracePt t="48605" x="7223125" y="2479675"/>
          <p14:tracePt t="48614" x="7215188" y="2463800"/>
          <p14:tracePt t="48621" x="7207250" y="2455863"/>
          <p14:tracePt t="48629" x="7199313" y="2447925"/>
          <p14:tracePt t="48637" x="7199313" y="2432050"/>
          <p14:tracePt t="48645" x="7191375" y="2424113"/>
          <p14:tracePt t="48654" x="7191375" y="2416175"/>
          <p14:tracePt t="48661" x="7183438" y="2408238"/>
          <p14:tracePt t="48677" x="7175500" y="2400300"/>
          <p14:tracePt t="48685" x="7175500" y="2392363"/>
          <p14:tracePt t="48709" x="7175500" y="2384425"/>
          <p14:tracePt t="48893" x="7159625" y="2416175"/>
          <p14:tracePt t="48901" x="7151688" y="2424113"/>
          <p14:tracePt t="48910" x="7143750" y="2439988"/>
          <p14:tracePt t="48917" x="7126288" y="2463800"/>
          <p14:tracePt t="48925" x="7126288" y="2479675"/>
          <p14:tracePt t="48934" x="7118350" y="2495550"/>
          <p14:tracePt t="48941" x="7110413" y="2503488"/>
          <p14:tracePt t="48949" x="7102475" y="2519363"/>
          <p14:tracePt t="48957" x="7102475" y="2551113"/>
          <p14:tracePt t="48965" x="7094538" y="2576513"/>
          <p14:tracePt t="48973" x="7094538" y="2584450"/>
          <p14:tracePt t="48982" x="7086600" y="2600325"/>
          <p14:tracePt t="48989" x="7086600" y="2616200"/>
          <p14:tracePt t="48997" x="7086600" y="2632075"/>
          <p14:tracePt t="49021" x="7086600" y="2640013"/>
          <p14:tracePt t="49054" x="7086600" y="2647950"/>
          <p14:tracePt t="49069" x="7086600" y="2663825"/>
          <p14:tracePt t="49085" x="7086600" y="2679700"/>
          <p14:tracePt t="49093" x="7086600" y="2687638"/>
          <p14:tracePt t="49101" x="7086600" y="2711450"/>
          <p14:tracePt t="49109" x="7086600" y="2727325"/>
          <p14:tracePt t="49117" x="7086600" y="2743200"/>
          <p14:tracePt t="49125" x="7086600" y="2767013"/>
          <p14:tracePt t="49133" x="7086600" y="2782888"/>
          <p14:tracePt t="49141" x="7086600" y="2790825"/>
          <p14:tracePt t="49149" x="7086600" y="2814638"/>
          <p14:tracePt t="49157" x="7086600" y="2830513"/>
          <p14:tracePt t="49165" x="7094538" y="2854325"/>
          <p14:tracePt t="49173" x="7094538" y="2870200"/>
          <p14:tracePt t="49181" x="7094538" y="2878138"/>
          <p14:tracePt t="49189" x="7102475" y="2894013"/>
          <p14:tracePt t="49197" x="7102475" y="2909888"/>
          <p14:tracePt t="49205" x="7110413" y="2919413"/>
          <p14:tracePt t="49213" x="7110413" y="2935288"/>
          <p14:tracePt t="49221" x="7110413" y="2943225"/>
          <p14:tracePt t="49229" x="7118350" y="2967038"/>
          <p14:tracePt t="49237" x="7118350" y="2982913"/>
          <p14:tracePt t="49245" x="7118350" y="2998788"/>
          <p14:tracePt t="49253" x="7126288" y="3014663"/>
          <p14:tracePt t="49261" x="7135813" y="3046413"/>
          <p14:tracePt t="49269" x="7143750" y="3070225"/>
          <p14:tracePt t="49277" x="7143750" y="3094038"/>
          <p14:tracePt t="49285" x="7159625" y="3133725"/>
          <p14:tracePt t="49293" x="7167563" y="3165475"/>
          <p14:tracePt t="49301" x="7175500" y="3205163"/>
          <p14:tracePt t="49309" x="7191375" y="3228975"/>
          <p14:tracePt t="49317" x="7191375" y="3252788"/>
          <p14:tracePt t="49325" x="7191375" y="3270250"/>
          <p14:tracePt t="49333" x="7191375" y="3278188"/>
          <p14:tracePt t="49341" x="7199313" y="3302000"/>
          <p14:tracePt t="49350" x="7199313" y="3309938"/>
          <p14:tracePt t="49357" x="7199313" y="3317875"/>
          <p14:tracePt t="49366" x="7199313" y="3325813"/>
          <p14:tracePt t="49373" x="7199313" y="3333750"/>
          <p14:tracePt t="49382" x="7199313" y="3341688"/>
          <p14:tracePt t="49413" x="7199313" y="3349625"/>
          <p14:tracePt t="49429" x="7199313" y="3357563"/>
          <p14:tracePt t="49437" x="7199313" y="3365500"/>
          <p14:tracePt t="49445" x="7199313" y="3373438"/>
          <p14:tracePt t="49453" x="7199313" y="3389313"/>
          <p14:tracePt t="49461" x="7199313" y="3405188"/>
          <p14:tracePt t="49469" x="7199313" y="3421063"/>
          <p14:tracePt t="49477" x="7199313" y="3436938"/>
          <p14:tracePt t="49485" x="7199313" y="3452813"/>
          <p14:tracePt t="49493" x="7199313" y="3468688"/>
          <p14:tracePt t="49501" x="7199313" y="3492500"/>
          <p14:tracePt t="49509" x="7191375" y="3500438"/>
          <p14:tracePt t="49517" x="7191375" y="3516313"/>
          <p14:tracePt t="49525" x="7191375" y="3532188"/>
          <p14:tracePt t="49533" x="7183438" y="3548063"/>
          <p14:tracePt t="49542" x="7183438" y="3563938"/>
          <p14:tracePt t="49549" x="7183438" y="3579813"/>
          <p14:tracePt t="49557" x="7183438" y="3595688"/>
          <p14:tracePt t="49566" x="7183438" y="3605213"/>
          <p14:tracePt t="49573" x="7175500" y="3629025"/>
          <p14:tracePt t="49582" x="7175500" y="3644900"/>
          <p14:tracePt t="49589" x="7175500" y="3660775"/>
          <p14:tracePt t="49598" x="7167563" y="3676650"/>
          <p14:tracePt t="49605" x="7167563" y="3684588"/>
          <p14:tracePt t="49613" x="7167563" y="3692525"/>
          <p14:tracePt t="49621" x="7167563" y="3700463"/>
          <p14:tracePt t="49629" x="7167563" y="3708400"/>
          <p14:tracePt t="49637" x="7167563" y="3724275"/>
          <p14:tracePt t="49645" x="7167563" y="3732213"/>
          <p14:tracePt t="49653" x="7167563" y="3748088"/>
          <p14:tracePt t="49661" x="7167563" y="3763963"/>
          <p14:tracePt t="49669" x="7159625" y="3779838"/>
          <p14:tracePt t="49677" x="7159625" y="3803650"/>
          <p14:tracePt t="49685" x="7159625" y="3819525"/>
          <p14:tracePt t="49694" x="7159625" y="3843338"/>
          <p14:tracePt t="49702" x="7151688" y="3859213"/>
          <p14:tracePt t="49710" x="7151688" y="3875088"/>
          <p14:tracePt t="49717" x="7143750" y="3898900"/>
          <p14:tracePt t="49725" x="7143750" y="3906838"/>
          <p14:tracePt t="49733" x="7135813" y="3930650"/>
          <p14:tracePt t="49742" x="7135813" y="3938588"/>
          <p14:tracePt t="49751" x="7135813" y="3948113"/>
          <p14:tracePt t="49758" x="7135813" y="3963988"/>
          <p14:tracePt t="49765" x="7135813" y="3971925"/>
          <p14:tracePt t="49773" x="7135813" y="3979863"/>
          <p14:tracePt t="49781" x="7135813" y="3987800"/>
          <p14:tracePt t="49789" x="7135813" y="3995738"/>
          <p14:tracePt t="49805" x="7135813" y="4011613"/>
          <p14:tracePt t="49813" x="7135813" y="4019550"/>
          <p14:tracePt t="49821" x="7135813" y="4027488"/>
          <p14:tracePt t="49829" x="7135813" y="4035425"/>
          <p14:tracePt t="49837" x="7135813" y="4051300"/>
          <p14:tracePt t="49853" x="7135813" y="4059238"/>
          <p14:tracePt t="49861" x="7135813" y="4067175"/>
          <p14:tracePt t="49881" x="7135813" y="4075113"/>
          <p14:tracePt t="49885" x="7135813" y="4083050"/>
          <p14:tracePt t="49893" x="7135813" y="4098925"/>
          <p14:tracePt t="49901" x="7135813" y="4106863"/>
          <p14:tracePt t="49909" x="7135813" y="4122738"/>
          <p14:tracePt t="49917" x="7135813" y="4130675"/>
          <p14:tracePt t="49925" x="7135813" y="4154488"/>
          <p14:tracePt t="49933" x="7135813" y="4170363"/>
          <p14:tracePt t="49941" x="7135813" y="4194175"/>
          <p14:tracePt t="49950" x="7135813" y="4210050"/>
          <p14:tracePt t="49957" x="7135813" y="4217988"/>
          <p14:tracePt t="49965" x="7135813" y="4233863"/>
          <p14:tracePt t="49973" x="7135813" y="4249738"/>
          <p14:tracePt t="49981" x="7135813" y="4273550"/>
          <p14:tracePt t="49990" x="7135813" y="4291013"/>
          <p14:tracePt t="49998" x="7135813" y="4306888"/>
          <p14:tracePt t="50005" x="7135813" y="4314825"/>
          <p14:tracePt t="50013" x="7135813" y="4330700"/>
          <p14:tracePt t="50021" x="7135813" y="4346575"/>
          <p14:tracePt t="50038" x="7143750" y="4354513"/>
          <p14:tracePt t="50053" x="7143750" y="4362450"/>
          <p14:tracePt t="50070" x="7143750" y="4370388"/>
          <p14:tracePt t="50077" x="7143750" y="4378325"/>
          <p14:tracePt t="50093" x="7143750" y="4386263"/>
          <p14:tracePt t="50101" x="7151688" y="4394200"/>
          <p14:tracePt t="50117" x="7151688" y="4402138"/>
          <p14:tracePt t="50125" x="7151688" y="4410075"/>
          <p14:tracePt t="50149" x="7159625" y="4418013"/>
          <p14:tracePt t="50910" x="7167563" y="4418013"/>
          <p14:tracePt t="50917" x="7223125" y="4433888"/>
          <p14:tracePt t="50925" x="7262813" y="4441825"/>
          <p14:tracePt t="50933" x="7302500" y="4457700"/>
          <p14:tracePt t="50942" x="7334250" y="4465638"/>
          <p14:tracePt t="50950" x="7381875" y="4481513"/>
          <p14:tracePt t="50957" x="7413625" y="4489450"/>
          <p14:tracePt t="50966" x="7437438" y="4489450"/>
          <p14:tracePt t="50973" x="7453313" y="4497388"/>
          <p14:tracePt t="51045" x="7461250" y="4497388"/>
          <p14:tracePt t="51053" x="7469188" y="4497388"/>
          <p14:tracePt t="51061" x="7510463" y="4497388"/>
          <p14:tracePt t="51069" x="7558088" y="4497388"/>
          <p14:tracePt t="51077" x="7621588" y="4497388"/>
          <p14:tracePt t="51085" x="7685088" y="4497388"/>
          <p14:tracePt t="51093" x="7724775" y="4497388"/>
          <p14:tracePt t="51101" x="7804150" y="4489450"/>
          <p14:tracePt t="51109" x="7843838" y="4481513"/>
          <p14:tracePt t="51117" x="7877175" y="4473575"/>
          <p14:tracePt t="51125" x="7900988" y="4465638"/>
          <p14:tracePt t="51141" x="7908925" y="4465638"/>
          <p14:tracePt t="51205" x="7908925" y="4457700"/>
          <p14:tracePt t="51213" x="7908925" y="4449763"/>
          <p14:tracePt t="51221" x="7908925" y="4441825"/>
          <p14:tracePt t="51229" x="7908925" y="4433888"/>
          <p14:tracePt t="51237" x="7916863" y="4425950"/>
          <p14:tracePt t="51245" x="7916863" y="4418013"/>
          <p14:tracePt t="51253" x="7924800" y="4418013"/>
          <p14:tracePt t="51261" x="7924800" y="4410075"/>
          <p14:tracePt t="51277" x="7924800" y="4402138"/>
          <p14:tracePt t="51350" x="7924800" y="4394200"/>
          <p14:tracePt t="51397" x="7924800" y="4386263"/>
          <p14:tracePt t="51430" x="7932738" y="4378325"/>
          <p14:tracePt t="51445" x="7940675" y="4370388"/>
          <p14:tracePt t="51453" x="7948613" y="4370388"/>
          <p14:tracePt t="51470" x="7956550" y="4370388"/>
          <p14:tracePt t="51477" x="7964488" y="4362450"/>
          <p14:tracePt t="51494" x="7980363" y="4362450"/>
          <p14:tracePt t="51502" x="8012113" y="4362450"/>
          <p14:tracePt t="51510" x="8035925" y="4362450"/>
          <p14:tracePt t="51517" x="8083550" y="4362450"/>
          <p14:tracePt t="51525" x="8123238" y="4362450"/>
          <p14:tracePt t="51534" x="8178800" y="4362450"/>
          <p14:tracePt t="51542" x="8226425" y="4362450"/>
          <p14:tracePt t="51551" x="8259763" y="4362450"/>
          <p14:tracePt t="51557" x="8275638" y="4362450"/>
          <p14:tracePt t="51589" x="8283575" y="4362450"/>
          <p14:tracePt t="51637" x="8283575" y="4354513"/>
          <p14:tracePt t="51694" x="8291513" y="4354513"/>
          <p14:tracePt t="51733" x="8299450" y="4354513"/>
          <p14:tracePt t="51749" x="8299450" y="4346575"/>
          <p14:tracePt t="51765" x="8307388" y="4346575"/>
          <p14:tracePt t="51773" x="8315325" y="4338638"/>
          <p14:tracePt t="51781" x="8323263" y="4330700"/>
          <p14:tracePt t="51789" x="8339138" y="4330700"/>
          <p14:tracePt t="51797" x="8362950" y="4330700"/>
          <p14:tracePt t="51805" x="8370888" y="4322763"/>
          <p14:tracePt t="51813" x="8378825" y="4322763"/>
          <p14:tracePt t="51829" x="8386763" y="4322763"/>
          <p14:tracePt t="51893" x="8386763" y="4314825"/>
          <p14:tracePt t="51901" x="8394700" y="4306888"/>
          <p14:tracePt t="51909" x="8394700" y="4298950"/>
          <p14:tracePt t="51917" x="8402638" y="4298950"/>
          <p14:tracePt t="51925" x="8410575" y="4291013"/>
          <p14:tracePt t="51933" x="8410575" y="4281488"/>
          <p14:tracePt t="51941" x="8418513" y="4281488"/>
          <p14:tracePt t="51957" x="8418513" y="4273550"/>
          <p14:tracePt t="51998" x="8426450" y="4265613"/>
          <p14:tracePt t="52030" x="8426450" y="4257675"/>
          <p14:tracePt t="52037" x="8426450" y="4249738"/>
          <p14:tracePt t="52046" x="8434388" y="4249738"/>
          <p14:tracePt t="52053" x="8442325" y="4241800"/>
          <p14:tracePt t="52061" x="8442325" y="4233863"/>
          <p14:tracePt t="52069" x="8450263" y="4225925"/>
          <p14:tracePt t="52093" x="8450263" y="4217988"/>
          <p14:tracePt t="52238" x="8450263" y="4225925"/>
          <p14:tracePt t="52245" x="8450263" y="4241800"/>
          <p14:tracePt t="52262" x="8450263" y="4249738"/>
          <p14:tracePt t="52270" x="8450263" y="4265613"/>
          <p14:tracePt t="52278" x="8450263" y="4273550"/>
          <p14:tracePt t="52286" x="8442325" y="4291013"/>
          <p14:tracePt t="52295" x="8442325" y="4306888"/>
          <p14:tracePt t="52302" x="8434388" y="4330700"/>
          <p14:tracePt t="52309" x="8426450" y="4338638"/>
          <p14:tracePt t="52317" x="8418513" y="4354513"/>
          <p14:tracePt t="52325" x="8418513" y="4362450"/>
          <p14:tracePt t="52334" x="8418513" y="4370388"/>
          <p14:tracePt t="52342" x="8418513" y="4378325"/>
          <p14:tracePt t="52382" x="8418513" y="4386263"/>
          <p14:tracePt t="52430" x="8418513" y="4394200"/>
          <p14:tracePt t="52446" x="8418513" y="4410075"/>
          <p14:tracePt t="52454" x="8418513" y="4425950"/>
          <p14:tracePt t="52465" x="8426450" y="4433888"/>
          <p14:tracePt t="52469" x="8434388" y="4441825"/>
          <p14:tracePt t="52478" x="8434388" y="4449763"/>
          <p14:tracePt t="52485" x="8442325" y="4457700"/>
          <p14:tracePt t="52501" x="8450263" y="4457700"/>
          <p14:tracePt t="52518" x="8450263" y="4465638"/>
          <p14:tracePt t="52534" x="8458200" y="4465638"/>
          <p14:tracePt t="52589" x="8466138" y="4481513"/>
          <p14:tracePt t="52598" x="8474075" y="4481513"/>
          <p14:tracePt t="52605" x="8482013" y="4489450"/>
          <p14:tracePt t="52621" x="8489950" y="4497388"/>
          <p14:tracePt t="52629" x="8489950" y="4505325"/>
          <p14:tracePt t="52637" x="8497888" y="4513263"/>
          <p14:tracePt t="52645" x="8505825" y="4521200"/>
          <p14:tracePt t="52653" x="8505825" y="4529138"/>
          <p14:tracePt t="52661" x="8513763" y="4529138"/>
          <p14:tracePt t="52685" x="8513763" y="4537075"/>
          <p14:tracePt t="52861" x="8497888" y="4537075"/>
          <p14:tracePt t="52869" x="8474075" y="4545013"/>
          <p14:tracePt t="52877" x="8450263" y="4552950"/>
          <p14:tracePt t="52885" x="8426450" y="4560888"/>
          <p14:tracePt t="52893" x="8402638" y="4560888"/>
          <p14:tracePt t="52901" x="8386763" y="4568825"/>
          <p14:tracePt t="52909" x="8378825" y="4576763"/>
          <p14:tracePt t="52917" x="8370888" y="4576763"/>
          <p14:tracePt t="53006" x="8362950" y="4576763"/>
          <p14:tracePt t="53014" x="8355013" y="4576763"/>
          <p14:tracePt t="53022" x="8347075" y="4576763"/>
          <p14:tracePt t="53029" x="8323263" y="4576763"/>
          <p14:tracePt t="53037" x="8299450" y="4584700"/>
          <p14:tracePt t="53045" x="8275638" y="4584700"/>
          <p14:tracePt t="53053" x="8235950" y="4592638"/>
          <p14:tracePt t="53061" x="8218488" y="4600575"/>
          <p14:tracePt t="53069" x="8194675" y="4608513"/>
          <p14:tracePt t="53077" x="8178800" y="4608513"/>
          <p14:tracePt t="53085" x="8162925" y="4608513"/>
          <p14:tracePt t="53093" x="8162925" y="4616450"/>
          <p14:tracePt t="53101" x="8154988" y="4616450"/>
          <p14:tracePt t="53118" x="8154988" y="4624388"/>
          <p14:tracePt t="53125" x="8147050" y="4624388"/>
          <p14:tracePt t="53142" x="8131175" y="4624388"/>
          <p14:tracePt t="53150" x="8123238" y="4624388"/>
          <p14:tracePt t="53157" x="8115300" y="4633913"/>
          <p14:tracePt t="53166" x="8099425" y="4633913"/>
          <p14:tracePt t="53173" x="8075613" y="4633913"/>
          <p14:tracePt t="53181" x="8051800" y="4633913"/>
          <p14:tracePt t="53189" x="8027988" y="4633913"/>
          <p14:tracePt t="53197" x="8004175" y="4633913"/>
          <p14:tracePt t="53205" x="7980363" y="4633913"/>
          <p14:tracePt t="53213" x="7956550" y="4633913"/>
          <p14:tracePt t="53221" x="7932738" y="4633913"/>
          <p14:tracePt t="53229" x="7908925" y="4633913"/>
          <p14:tracePt t="53237" x="7885113" y="4633913"/>
          <p14:tracePt t="53245" x="7859713" y="4641850"/>
          <p14:tracePt t="53253" x="7827963" y="4641850"/>
          <p14:tracePt t="53261" x="7788275" y="4649788"/>
          <p14:tracePt t="53269" x="7740650" y="4657725"/>
          <p14:tracePt t="53277" x="7708900" y="4657725"/>
          <p14:tracePt t="53285" x="7661275" y="4665663"/>
          <p14:tracePt t="53293" x="7613650" y="4681538"/>
          <p14:tracePt t="53301" x="7573963" y="4689475"/>
          <p14:tracePt t="53309" x="7526338" y="4705350"/>
          <p14:tracePt t="53317" x="7477125" y="4713288"/>
          <p14:tracePt t="53325" x="7437438" y="4721225"/>
          <p14:tracePt t="53333" x="7389813" y="4721225"/>
          <p14:tracePt t="53341" x="7358063" y="4729163"/>
          <p14:tracePt t="53349" x="7326313" y="4729163"/>
          <p14:tracePt t="53357" x="7294563" y="4729163"/>
          <p14:tracePt t="53365" x="7246938" y="4729163"/>
          <p14:tracePt t="53373" x="7215188" y="4729163"/>
          <p14:tracePt t="53381" x="7175500" y="4729163"/>
          <p14:tracePt t="53389" x="7126288" y="4729163"/>
          <p14:tracePt t="53398" x="7078663" y="4729163"/>
          <p14:tracePt t="53405" x="7023100" y="4729163"/>
          <p14:tracePt t="53413" x="6975475" y="4729163"/>
          <p14:tracePt t="53421" x="6943725" y="4729163"/>
          <p14:tracePt t="53430" x="6911975" y="4729163"/>
          <p14:tracePt t="53438" x="6896100" y="4729163"/>
          <p14:tracePt t="53445" x="6888163" y="4729163"/>
          <p14:tracePt t="53453" x="6872288" y="4729163"/>
          <p14:tracePt t="53461" x="6856413" y="4729163"/>
          <p14:tracePt t="53469" x="6848475" y="4721225"/>
          <p14:tracePt t="53477" x="6840538" y="4721225"/>
          <p14:tracePt t="53485" x="6816725" y="4713288"/>
          <p14:tracePt t="53493" x="6784975" y="4713288"/>
          <p14:tracePt t="53501" x="6759575" y="4705350"/>
          <p14:tracePt t="53509" x="6727825" y="4697413"/>
          <p14:tracePt t="53517" x="6704013" y="4681538"/>
          <p14:tracePt t="53525" x="6664325" y="4681538"/>
          <p14:tracePt t="53533" x="6624638" y="4673600"/>
          <p14:tracePt t="53541" x="6584950" y="4665663"/>
          <p14:tracePt t="53549" x="6553200" y="4657725"/>
          <p14:tracePt t="53557" x="6513513" y="4657725"/>
          <p14:tracePt t="53565" x="6473825" y="4649788"/>
          <p14:tracePt t="53573" x="6442075" y="4649788"/>
          <p14:tracePt t="53583" x="6402388" y="4649788"/>
          <p14:tracePt t="53589" x="6353175" y="4641850"/>
          <p14:tracePt t="53598" x="6297613" y="4641850"/>
          <p14:tracePt t="53605" x="6249988" y="4641850"/>
          <p14:tracePt t="53613" x="6194425" y="4641850"/>
          <p14:tracePt t="53622" x="6122988" y="4641850"/>
          <p14:tracePt t="53630" x="6043613" y="4633913"/>
          <p14:tracePt t="53638" x="5970588" y="4633913"/>
          <p14:tracePt t="53645" x="5883275" y="4633913"/>
          <p14:tracePt t="53653" x="5788025" y="4633913"/>
          <p14:tracePt t="53661" x="5708650" y="4624388"/>
          <p14:tracePt t="53669" x="5611813" y="4624388"/>
          <p14:tracePt t="53678" x="5548313" y="4624388"/>
          <p14:tracePt t="53685" x="5492750" y="4624388"/>
          <p14:tracePt t="53693" x="5461000" y="4624388"/>
          <p14:tracePt t="53701" x="5437188" y="4624388"/>
          <p14:tracePt t="53709" x="5413375" y="4624388"/>
          <p14:tracePt t="53717" x="5397500" y="4624388"/>
          <p14:tracePt t="53725" x="5373688" y="4633913"/>
          <p14:tracePt t="53733" x="5349875" y="4641850"/>
          <p14:tracePt t="53742" x="5326063" y="4657725"/>
          <p14:tracePt t="53750" x="5300663" y="4657725"/>
          <p14:tracePt t="53757" x="5260975" y="4681538"/>
          <p14:tracePt t="53766" x="5229225" y="4705350"/>
          <p14:tracePt t="53775" x="5181600" y="4729163"/>
          <p14:tracePt t="53782" x="5126038" y="4752975"/>
          <p14:tracePt t="53789" x="5086350" y="4768850"/>
          <p14:tracePt t="53798" x="5038725" y="4792663"/>
          <p14:tracePt t="53805" x="5006975" y="4800600"/>
          <p14:tracePt t="53813" x="4959350" y="4816475"/>
          <p14:tracePt t="53821" x="4933950" y="4816475"/>
          <p14:tracePt t="53829" x="4902200" y="4816475"/>
          <p14:tracePt t="53837" x="4894263" y="4816475"/>
          <p14:tracePt t="53845" x="4870450" y="4816475"/>
          <p14:tracePt t="53853" x="4862513" y="4816475"/>
          <p14:tracePt t="53861" x="4854575" y="4816475"/>
          <p14:tracePt t="53869" x="4846638" y="4816475"/>
          <p14:tracePt t="53877" x="4838700" y="4816475"/>
          <p14:tracePt t="53909" x="4830763" y="4816475"/>
          <p14:tracePt t="53998" x="4830763" y="4808538"/>
          <p14:tracePt t="54005" x="4830763" y="4800600"/>
          <p14:tracePt t="54029" x="4830763" y="4792663"/>
          <p14:tracePt t="54053" x="4854575" y="4776788"/>
          <p14:tracePt t="54061" x="4886325" y="4768850"/>
          <p14:tracePt t="54069" x="4943475" y="4760913"/>
          <p14:tracePt t="54077" x="4999038" y="4752975"/>
          <p14:tracePt t="54085" x="5038725" y="4752975"/>
          <p14:tracePt t="54093" x="5094288" y="4745038"/>
          <p14:tracePt t="54101" x="5149850" y="4737100"/>
          <p14:tracePt t="54109" x="5189538" y="4729163"/>
          <p14:tracePt t="54117" x="5229225" y="4721225"/>
          <p14:tracePt t="54125" x="5253038" y="4713288"/>
          <p14:tracePt t="54133" x="5292725" y="4705350"/>
          <p14:tracePt t="54141" x="5326063" y="4705350"/>
          <p14:tracePt t="54149" x="5365750" y="4705350"/>
          <p14:tracePt t="54157" x="5429250" y="4705350"/>
          <p14:tracePt t="54165" x="5508625" y="4705350"/>
          <p14:tracePt t="54173" x="5595938" y="4705350"/>
          <p14:tracePt t="54181" x="5708650" y="4705350"/>
          <p14:tracePt t="54189" x="5835650" y="4705350"/>
          <p14:tracePt t="54198" x="5954713" y="4713288"/>
          <p14:tracePt t="54205" x="6067425" y="4721225"/>
          <p14:tracePt t="54213" x="6170613" y="4721225"/>
          <p14:tracePt t="54221" x="6289675" y="4721225"/>
          <p14:tracePt t="54229" x="6384925" y="4721225"/>
          <p14:tracePt t="54237" x="6465888" y="4721225"/>
          <p14:tracePt t="54245" x="6529388" y="4721225"/>
          <p14:tracePt t="54253" x="6577013" y="4721225"/>
          <p14:tracePt t="54261" x="6600825" y="4721225"/>
          <p14:tracePt t="54269" x="6624638" y="4705350"/>
          <p14:tracePt t="54277" x="6648450" y="4697413"/>
          <p14:tracePt t="54285" x="6656388" y="4697413"/>
          <p14:tracePt t="54293" x="6672263" y="4681538"/>
          <p14:tracePt t="54301" x="6696075" y="4673600"/>
          <p14:tracePt t="54309" x="6735763" y="4657725"/>
          <p14:tracePt t="54317" x="6792913" y="4641850"/>
          <p14:tracePt t="54325" x="6864350" y="4633913"/>
          <p14:tracePt t="54333" x="6983413" y="4624388"/>
          <p14:tracePt t="54341" x="7110413" y="4624388"/>
          <p14:tracePt t="54349" x="7246938" y="4624388"/>
          <p14:tracePt t="54357" x="7358063" y="4624388"/>
          <p14:tracePt t="54366" x="7461250" y="4624388"/>
          <p14:tracePt t="54373" x="7550150" y="4624388"/>
          <p14:tracePt t="54381" x="7613650" y="4624388"/>
          <p14:tracePt t="54389" x="7645400" y="4616450"/>
          <p14:tracePt t="54398" x="7661275" y="4616450"/>
          <p14:tracePt t="54405" x="7661275" y="4608513"/>
          <p14:tracePt t="54486" x="7661275" y="4600575"/>
          <p14:tracePt t="54494" x="7669213" y="4600575"/>
          <p14:tracePt t="54502" x="7669213" y="4592638"/>
          <p14:tracePt t="54533" x="7669213" y="4584700"/>
          <p14:tracePt t="54565" x="7669213" y="4576763"/>
          <p14:tracePt t="54573" x="7669213" y="4568825"/>
          <p14:tracePt t="54582" x="7669213" y="4560888"/>
          <p14:tracePt t="54589" x="7669213" y="4552950"/>
          <p14:tracePt t="54599" x="7669213" y="4545013"/>
          <p14:tracePt t="54606" x="7669213" y="4537075"/>
          <p14:tracePt t="54615" x="7661275" y="4537075"/>
          <p14:tracePt t="54621" x="7653338" y="4521200"/>
          <p14:tracePt t="54637" x="7645400" y="4505325"/>
          <p14:tracePt t="54645" x="7637463" y="4489450"/>
          <p14:tracePt t="54653" x="7629525" y="4481513"/>
          <p14:tracePt t="54662" x="7621588" y="4473575"/>
          <p14:tracePt t="54670" x="7605713" y="4449763"/>
          <p14:tracePt t="54678" x="7597775" y="4418013"/>
          <p14:tracePt t="54686" x="7581900" y="4394200"/>
          <p14:tracePt t="54693" x="7566025" y="4354513"/>
          <p14:tracePt t="54701" x="7542213" y="4314825"/>
          <p14:tracePt t="54710" x="7518400" y="4273550"/>
          <p14:tracePt t="54718" x="7493000" y="4233863"/>
          <p14:tracePt t="54725" x="7485063" y="4202113"/>
          <p14:tracePt t="54733" x="7469188" y="4162425"/>
          <p14:tracePt t="54742" x="7453313" y="4138613"/>
          <p14:tracePt t="54750" x="7445375" y="4114800"/>
          <p14:tracePt t="54757" x="7445375" y="4090988"/>
          <p14:tracePt t="54766" x="7437438" y="4067175"/>
          <p14:tracePt t="54773" x="7437438" y="4043363"/>
          <p14:tracePt t="54782" x="7429500" y="4035425"/>
          <p14:tracePt t="54789" x="7429500" y="4027488"/>
          <p14:tracePt t="54799" x="7429500" y="4011613"/>
          <p14:tracePt t="54805" x="7429500" y="4003675"/>
          <p14:tracePt t="54815" x="7429500" y="3995738"/>
          <p14:tracePt t="54821" x="7429500" y="3987800"/>
          <p14:tracePt t="54942" x="7429500" y="4003675"/>
          <p14:tracePt t="54949" x="7429500" y="4011613"/>
          <p14:tracePt t="54958" x="7437438" y="4027488"/>
          <p14:tracePt t="54966" x="7437438" y="4035425"/>
          <p14:tracePt t="54973" x="7437438" y="4043363"/>
          <p14:tracePt t="54982" x="7437438" y="4059238"/>
          <p14:tracePt t="54990" x="7437438" y="4083050"/>
          <p14:tracePt t="54999" x="7437438" y="4098925"/>
          <p14:tracePt t="55005" x="7437438" y="4122738"/>
          <p14:tracePt t="55013" x="7437438" y="4146550"/>
          <p14:tracePt t="55021" x="7437438" y="4170363"/>
          <p14:tracePt t="55029" x="7437438" y="4194175"/>
          <p14:tracePt t="55037" x="7437438" y="4217988"/>
          <p14:tracePt t="55045" x="7437438" y="4241800"/>
          <p14:tracePt t="55053" x="7437438" y="4273550"/>
          <p14:tracePt t="55061" x="7437438" y="4314825"/>
          <p14:tracePt t="55069" x="7437438" y="4346575"/>
          <p14:tracePt t="55077" x="7437438" y="4378325"/>
          <p14:tracePt t="55085" x="7437438" y="4418013"/>
          <p14:tracePt t="55093" x="7445375" y="4441825"/>
          <p14:tracePt t="55101" x="7445375" y="4465638"/>
          <p14:tracePt t="55109" x="7453313" y="4473575"/>
          <p14:tracePt t="55117" x="7453313" y="4489450"/>
          <p14:tracePt t="55125" x="7453313" y="4497388"/>
          <p14:tracePt t="55133" x="7453313" y="4513263"/>
          <p14:tracePt t="55166" x="7453313" y="4521200"/>
          <p14:tracePt t="55190" x="7453313" y="4529138"/>
          <p14:tracePt t="55198" x="7453313" y="4552950"/>
          <p14:tracePt t="55205" x="7453313" y="4576763"/>
          <p14:tracePt t="55214" x="7453313" y="4608513"/>
          <p14:tracePt t="55221" x="7453313" y="4649788"/>
          <p14:tracePt t="55230" x="7453313" y="4697413"/>
          <p14:tracePt t="55237" x="7453313" y="4729163"/>
          <p14:tracePt t="55246" x="7461250" y="4776788"/>
          <p14:tracePt t="55253" x="7461250" y="4800600"/>
          <p14:tracePt t="55262" x="7461250" y="4808538"/>
          <p14:tracePt t="56014" x="7437438" y="4752975"/>
          <p14:tracePt t="56021" x="7405688" y="4705350"/>
          <p14:tracePt t="56029" x="7350125" y="4649788"/>
          <p14:tracePt t="56037" x="7294563" y="4584700"/>
          <p14:tracePt t="56045" x="7207250" y="4521200"/>
          <p14:tracePt t="56053" x="7094538" y="4457700"/>
          <p14:tracePt t="56061" x="6999288" y="4394200"/>
          <p14:tracePt t="56069" x="6896100" y="4354513"/>
          <p14:tracePt t="56077" x="6816725" y="4306888"/>
          <p14:tracePt t="56085" x="6751638" y="4273550"/>
          <p14:tracePt t="56093" x="6696075" y="4249738"/>
          <p14:tracePt t="56101" x="6656388" y="4225925"/>
          <p14:tracePt t="56109" x="6624638" y="4202113"/>
          <p14:tracePt t="56117" x="6608763" y="4178300"/>
          <p14:tracePt t="56125" x="6592888" y="4162425"/>
          <p14:tracePt t="56133" x="6577013" y="4154488"/>
          <p14:tracePt t="56141" x="6577013" y="4130675"/>
          <p14:tracePt t="56149" x="6569075" y="4122738"/>
          <p14:tracePt t="56158" x="6561138" y="4106863"/>
          <p14:tracePt t="56166" x="6553200" y="4083050"/>
          <p14:tracePt t="56173" x="6553200" y="4059238"/>
          <p14:tracePt t="56181" x="6537325" y="4011613"/>
          <p14:tracePt t="56189" x="6529388" y="3963988"/>
          <p14:tracePt t="56198" x="6521450" y="3922713"/>
          <p14:tracePt t="56205" x="6521450" y="3867150"/>
          <p14:tracePt t="56213" x="6521450" y="3811588"/>
          <p14:tracePt t="56221" x="6521450" y="3756025"/>
          <p14:tracePt t="56229" x="6545263" y="3700463"/>
          <p14:tracePt t="56237" x="6577013" y="3644900"/>
          <p14:tracePt t="56245" x="6608763" y="3571875"/>
          <p14:tracePt t="56253" x="6656388" y="3516313"/>
          <p14:tracePt t="56261" x="6704013" y="3444875"/>
          <p14:tracePt t="56269" x="6759575" y="3381375"/>
          <p14:tracePt t="56277" x="6792913" y="3333750"/>
          <p14:tracePt t="56285" x="6840538" y="3270250"/>
          <p14:tracePt t="56293" x="6880225" y="3228975"/>
          <p14:tracePt t="56301" x="6927850" y="3189288"/>
          <p14:tracePt t="56309" x="6999288" y="3149600"/>
          <p14:tracePt t="56317" x="7086600" y="3101975"/>
          <p14:tracePt t="56325" x="7199313" y="3054350"/>
          <p14:tracePt t="56334" x="7397750" y="2998788"/>
          <p14:tracePt t="56341" x="7637463" y="2919413"/>
          <p14:tracePt t="56351" x="7932738" y="2846388"/>
          <p14:tracePt t="56357" x="8235950" y="2759075"/>
          <p14:tracePt t="56365" x="8497888" y="2679700"/>
          <p14:tracePt t="56373" x="8697913" y="2600325"/>
          <p14:tracePt t="56381" x="8816975" y="2551113"/>
          <p14:tracePt t="56389" x="8896350" y="2527300"/>
          <p14:tracePt t="56397" x="8920163" y="2503488"/>
          <p14:tracePt t="56405" x="8936038" y="2503488"/>
          <p14:tracePt t="56413" x="8936038" y="2495550"/>
          <p14:tracePt t="56494" x="8936038" y="2487613"/>
          <p14:tracePt t="56502" x="8936038" y="2479675"/>
          <p14:tracePt t="56526" x="8936038" y="2463800"/>
          <p14:tracePt t="56533" x="8928100" y="2455863"/>
          <p14:tracePt t="56542" x="8928100" y="2447925"/>
          <p14:tracePt t="56550" x="8920163" y="2432050"/>
          <p14:tracePt t="56558" x="8912225" y="2424113"/>
          <p14:tracePt t="56568" x="8904288" y="2408238"/>
          <p14:tracePt t="56573" x="8896350" y="2400300"/>
          <p14:tracePt t="56583" x="8888413" y="2392363"/>
          <p14:tracePt t="56589" x="8872538" y="2384425"/>
          <p14:tracePt t="56599" x="8864600" y="2376488"/>
          <p14:tracePt t="56605" x="8848725" y="2376488"/>
          <p14:tracePt t="56614" x="8840788" y="2376488"/>
          <p14:tracePt t="56622" x="8824913" y="2368550"/>
          <p14:tracePt t="56630" x="8793163" y="2368550"/>
          <p14:tracePt t="56638" x="8769350" y="2360613"/>
          <p14:tracePt t="56645" x="8737600" y="2360613"/>
          <p14:tracePt t="56654" x="8689975" y="2352675"/>
          <p14:tracePt t="56662" x="8626475" y="2344738"/>
          <p14:tracePt t="56669" x="8561388" y="2336800"/>
          <p14:tracePt t="56678" x="8497888" y="2328863"/>
          <p14:tracePt t="56685" x="8434388" y="2328863"/>
          <p14:tracePt t="56694" x="8370888" y="2328863"/>
          <p14:tracePt t="56702" x="8315325" y="2328863"/>
          <p14:tracePt t="56709" x="8259763" y="2328863"/>
          <p14:tracePt t="56718" x="8210550" y="2328863"/>
          <p14:tracePt t="56726" x="8162925" y="2328863"/>
          <p14:tracePt t="56734" x="8099425" y="2328863"/>
          <p14:tracePt t="56741" x="8043863" y="2320925"/>
          <p14:tracePt t="56750" x="7996238" y="2320925"/>
          <p14:tracePt t="56757" x="7924800" y="2312988"/>
          <p14:tracePt t="56766" x="7859713" y="2312988"/>
          <p14:tracePt t="56775" x="7788275" y="2305050"/>
          <p14:tracePt t="56783" x="7700963" y="2305050"/>
          <p14:tracePt t="56789" x="7621588" y="2297113"/>
          <p14:tracePt t="56799" x="7526338" y="2289175"/>
          <p14:tracePt t="56805" x="7413625" y="2281238"/>
          <p14:tracePt t="56813" x="7318375" y="2265363"/>
          <p14:tracePt t="56821" x="7199313" y="2241550"/>
          <p14:tracePt t="56829" x="7094538" y="2233613"/>
          <p14:tracePt t="56837" x="6975475" y="2216150"/>
          <p14:tracePt t="56845" x="6864350" y="2200275"/>
          <p14:tracePt t="56853" x="6769100" y="2192338"/>
          <p14:tracePt t="56861" x="6696075" y="2184400"/>
          <p14:tracePt t="56869" x="6616700" y="2168525"/>
          <p14:tracePt t="56882" x="6553200" y="2160588"/>
          <p14:tracePt t="56885" x="6497638" y="2152650"/>
          <p14:tracePt t="56893" x="6450013" y="2144713"/>
          <p14:tracePt t="56901" x="6392863" y="2136775"/>
          <p14:tracePt t="56909" x="6337300" y="2136775"/>
          <p14:tracePt t="56917" x="6289675" y="2136775"/>
          <p14:tracePt t="56925" x="6242050" y="2136775"/>
          <p14:tracePt t="56933" x="6194425" y="2136775"/>
          <p14:tracePt t="56942" x="6138863" y="2136775"/>
          <p14:tracePt t="56950" x="6099175" y="2136775"/>
          <p14:tracePt t="56957" x="6043613" y="2136775"/>
          <p14:tracePt t="56965" x="6002338" y="2136775"/>
          <p14:tracePt t="56973" x="5946775" y="2136775"/>
          <p14:tracePt t="56981" x="5891213" y="2144713"/>
          <p14:tracePt t="56989" x="5843588" y="2152650"/>
          <p14:tracePt t="56997" x="5795963" y="2152650"/>
          <p14:tracePt t="57005" x="5740400" y="2160588"/>
          <p14:tracePt t="57015" x="5692775" y="2168525"/>
          <p14:tracePt t="57021" x="5643563" y="2176463"/>
          <p14:tracePt t="57030" x="5611813" y="2184400"/>
          <p14:tracePt t="57038" x="5572125" y="2192338"/>
          <p14:tracePt t="57045" x="5532438" y="2200275"/>
          <p14:tracePt t="57054" x="5484813" y="2216150"/>
          <p14:tracePt t="57061" x="5453063" y="2224088"/>
          <p14:tracePt t="57069" x="5421313" y="2233613"/>
          <p14:tracePt t="57077" x="5373688" y="2249488"/>
          <p14:tracePt t="57085" x="5318125" y="2265363"/>
          <p14:tracePt t="57093" x="5260975" y="2289175"/>
          <p14:tracePt t="57101" x="5205413" y="2297113"/>
          <p14:tracePt t="57109" x="5149850" y="2312988"/>
          <p14:tracePt t="57117" x="5094288" y="2320925"/>
          <p14:tracePt t="57125" x="5038725" y="2336800"/>
          <p14:tracePt t="57133" x="4991100" y="2344738"/>
          <p14:tracePt t="57141" x="4959350" y="2352675"/>
          <p14:tracePt t="57149" x="4926013" y="2360613"/>
          <p14:tracePt t="57157" x="4902200" y="2368550"/>
          <p14:tracePt t="57165" x="4886325" y="2368550"/>
          <p14:tracePt t="57173" x="4878388" y="2376488"/>
          <p14:tracePt t="57189" x="4870450" y="2376488"/>
          <p14:tracePt t="57205" x="4870450" y="2384425"/>
          <p14:tracePt t="57214" x="4870450" y="2400300"/>
          <p14:tracePt t="57221" x="4862513" y="2416175"/>
          <p14:tracePt t="57229" x="4862513" y="2432050"/>
          <p14:tracePt t="57237" x="4854575" y="2447925"/>
          <p14:tracePt t="57245" x="4846638" y="2463800"/>
          <p14:tracePt t="57253" x="4846638" y="2487613"/>
          <p14:tracePt t="57261" x="4846638" y="2503488"/>
          <p14:tracePt t="57270" x="4846638" y="2519363"/>
          <p14:tracePt t="57277" x="4854575" y="2543175"/>
          <p14:tracePt t="57285" x="4862513" y="2559050"/>
          <p14:tracePt t="57294" x="4878388" y="2576513"/>
          <p14:tracePt t="57301" x="4894263" y="2592388"/>
          <p14:tracePt t="57309" x="4910138" y="2600325"/>
          <p14:tracePt t="57318" x="4933950" y="2624138"/>
          <p14:tracePt t="57325" x="4991100" y="2640013"/>
          <p14:tracePt t="57335" x="5054600" y="2655888"/>
          <p14:tracePt t="57342" x="5141913" y="2671763"/>
          <p14:tracePt t="57350" x="5245100" y="2695575"/>
          <p14:tracePt t="57357" x="5357813" y="2703513"/>
          <p14:tracePt t="57366" x="5461000" y="2727325"/>
          <p14:tracePt t="57373" x="5580063" y="2735263"/>
          <p14:tracePt t="57382" x="5684838" y="2751138"/>
          <p14:tracePt t="57389" x="5819775" y="2767013"/>
          <p14:tracePt t="57400" x="5922963" y="2790825"/>
          <p14:tracePt t="57405" x="6018213" y="2798763"/>
          <p14:tracePt t="57413" x="6138863" y="2806700"/>
          <p14:tracePt t="57422" x="6234113" y="2822575"/>
          <p14:tracePt t="57430" x="6329363" y="2822575"/>
          <p14:tracePt t="57438" x="6410325" y="2830513"/>
          <p14:tracePt t="57445" x="6457950" y="2830513"/>
          <p14:tracePt t="57454" x="6521450" y="2830513"/>
          <p14:tracePt t="57461" x="6600825" y="2830513"/>
          <p14:tracePt t="57470" x="6680200" y="2838450"/>
          <p14:tracePt t="57478" x="6792913" y="2838450"/>
          <p14:tracePt t="57486" x="6919913" y="2846388"/>
          <p14:tracePt t="57493" x="7078663" y="2862263"/>
          <p14:tracePt t="57502" x="7231063" y="2862263"/>
          <p14:tracePt t="57510" x="7350125" y="2862263"/>
          <p14:tracePt t="57517" x="7461250" y="2862263"/>
          <p14:tracePt t="57526" x="7550150" y="2862263"/>
          <p14:tracePt t="57534" x="7621588" y="2862263"/>
          <p14:tracePt t="57542" x="7677150" y="2862263"/>
          <p14:tracePt t="57550" x="7700963" y="2862263"/>
          <p14:tracePt t="57558" x="7716838" y="2854325"/>
          <p14:tracePt t="57567" x="7732713" y="2854325"/>
          <p14:tracePt t="57573" x="7748588" y="2846388"/>
          <p14:tracePt t="57582" x="7764463" y="2846388"/>
          <p14:tracePt t="57589" x="7780338" y="2846388"/>
          <p14:tracePt t="57598" x="7804150" y="2846388"/>
          <p14:tracePt t="57605" x="7851775" y="2846388"/>
          <p14:tracePt t="57613" x="7916863" y="2846388"/>
          <p14:tracePt t="57621" x="7964488" y="2846388"/>
          <p14:tracePt t="57629" x="8027988" y="2838450"/>
          <p14:tracePt t="57637" x="8091488" y="2838450"/>
          <p14:tracePt t="57645" x="8139113" y="2838450"/>
          <p14:tracePt t="57653" x="8162925" y="2830513"/>
          <p14:tracePt t="57661" x="8186738" y="2822575"/>
          <p14:tracePt t="57669" x="8194675" y="2822575"/>
          <p14:tracePt t="57853" x="8194675" y="2814638"/>
          <p14:tracePt t="57861" x="8202613" y="2814638"/>
          <p14:tracePt t="58022" x="8202613" y="2846388"/>
          <p14:tracePt t="58029" x="8202613" y="2862263"/>
          <p14:tracePt t="58038" x="8194675" y="2878138"/>
          <p14:tracePt t="58045" x="8194675" y="2901950"/>
          <p14:tracePt t="58053" x="8194675" y="2927350"/>
          <p14:tracePt t="58062" x="8186738" y="2959100"/>
          <p14:tracePt t="58070" x="8186738" y="2990850"/>
          <p14:tracePt t="58078" x="8186738" y="3038475"/>
          <p14:tracePt t="58085" x="8178800" y="3101975"/>
          <p14:tracePt t="58093" x="8178800" y="3157538"/>
          <p14:tracePt t="58101" x="8178800" y="3221038"/>
          <p14:tracePt t="58109" x="8170863" y="3286125"/>
          <p14:tracePt t="58117" x="8170863" y="3349625"/>
          <p14:tracePt t="58125" x="8162925" y="3421063"/>
          <p14:tracePt t="58133" x="8162925" y="3500438"/>
          <p14:tracePt t="58141" x="8154988" y="3571875"/>
          <p14:tracePt t="58149" x="8154988" y="3652838"/>
          <p14:tracePt t="58157" x="8154988" y="3724275"/>
          <p14:tracePt t="58165" x="8147050" y="3795713"/>
          <p14:tracePt t="58173" x="8123238" y="3883025"/>
          <p14:tracePt t="58182" x="8115300" y="3971925"/>
          <p14:tracePt t="58189" x="8107363" y="4059238"/>
          <p14:tracePt t="58198" x="8091488" y="4138613"/>
          <p14:tracePt t="58205" x="8075613" y="4225925"/>
          <p14:tracePt t="58213" x="8067675" y="4306888"/>
          <p14:tracePt t="58221" x="8051800" y="4394200"/>
          <p14:tracePt t="58229" x="8043863" y="4457700"/>
          <p14:tracePt t="58237" x="8020050" y="4529138"/>
          <p14:tracePt t="58245" x="8004175" y="4600575"/>
          <p14:tracePt t="58253" x="7988300" y="4665663"/>
          <p14:tracePt t="58261" x="7972425" y="4737100"/>
          <p14:tracePt t="58269" x="7948613" y="4808538"/>
          <p14:tracePt t="58277" x="7916863" y="4864100"/>
          <p14:tracePt t="58285" x="7893050" y="4927600"/>
          <p14:tracePt t="58293" x="7869238" y="4992688"/>
          <p14:tracePt t="58301" x="7851775" y="5024438"/>
          <p14:tracePt t="58309" x="7843838" y="5072063"/>
          <p14:tracePt t="58319" x="7835900" y="5103813"/>
          <p14:tracePt t="58325" x="7827963" y="5135563"/>
          <p14:tracePt t="58333" x="7820025" y="5167313"/>
          <p14:tracePt t="58341" x="7820025" y="5199063"/>
          <p14:tracePt t="58349" x="7804150" y="5222875"/>
          <p14:tracePt t="58357" x="7796213" y="5246688"/>
          <p14:tracePt t="58366" x="7796213" y="5262563"/>
          <p14:tracePt t="58373" x="7788275" y="5286375"/>
          <p14:tracePt t="58382" x="7788275" y="5302250"/>
          <p14:tracePt t="58389" x="7780338" y="5319713"/>
          <p14:tracePt t="58399" x="7772400" y="5335588"/>
          <p14:tracePt t="58405" x="7772400" y="5351463"/>
          <p14:tracePt t="58413" x="7764463" y="5367338"/>
          <p14:tracePt t="58421" x="7764463" y="5391150"/>
          <p14:tracePt t="58429" x="7756525" y="5414963"/>
          <p14:tracePt t="58437" x="7748588" y="5430838"/>
          <p14:tracePt t="58445" x="7748588" y="5462588"/>
          <p14:tracePt t="58453" x="7748588" y="5486400"/>
          <p14:tracePt t="58461" x="7748588" y="5510213"/>
          <p14:tracePt t="58469" x="7748588" y="5541963"/>
          <p14:tracePt t="58477" x="7748588" y="5557838"/>
          <p14:tracePt t="58485" x="7748588" y="5565775"/>
          <p14:tracePt t="58493" x="7748588" y="5581650"/>
          <p14:tracePt t="58501" x="7748588" y="5589588"/>
          <p14:tracePt t="58509" x="7748588" y="5597525"/>
          <p14:tracePt t="58525" x="7756525" y="5605463"/>
          <p14:tracePt t="58534" x="7756525" y="5613400"/>
          <p14:tracePt t="58542" x="7756525" y="5629275"/>
          <p14:tracePt t="58550" x="7756525" y="5645150"/>
          <p14:tracePt t="58557" x="7764463" y="5653088"/>
          <p14:tracePt t="58566" x="7772400" y="5678488"/>
          <p14:tracePt t="58573" x="7772400" y="5686425"/>
          <p14:tracePt t="58582" x="7780338" y="5694363"/>
          <p14:tracePt t="58589" x="7788275" y="5702300"/>
          <p14:tracePt t="58605" x="7788275" y="5710238"/>
          <p14:tracePt t="58701" x="7788275" y="5718175"/>
          <p14:tracePt t="58718" x="7788275" y="5726113"/>
          <p14:tracePt t="59125" x="7780338" y="5741988"/>
          <p14:tracePt t="59133" x="7764463" y="5757863"/>
          <p14:tracePt t="59141" x="7756525" y="5765800"/>
          <p14:tracePt t="59149" x="7748588" y="5781675"/>
          <p14:tracePt t="59157" x="7740650" y="5781675"/>
          <p14:tracePt t="59166" x="7740650" y="5789613"/>
          <p14:tracePt t="59181" x="7732713" y="5797550"/>
          <p14:tracePt t="59189" x="7732713" y="5805488"/>
          <p14:tracePt t="59205" x="7732713" y="5813425"/>
          <p14:tracePt t="59221" x="7732713" y="5821363"/>
          <p14:tracePt t="59558" x="7708900" y="5845175"/>
          <p14:tracePt t="59566" x="7661275" y="5876925"/>
          <p14:tracePt t="59573" x="7621588" y="5900738"/>
          <p14:tracePt t="59582" x="7581900" y="5924550"/>
          <p14:tracePt t="59589" x="7518400" y="5948363"/>
          <p14:tracePt t="59599" x="7469188" y="5964238"/>
          <p14:tracePt t="59605" x="7405688" y="5980113"/>
          <p14:tracePt t="59614" x="7342188" y="5988050"/>
          <p14:tracePt t="59622" x="7270750" y="5995988"/>
          <p14:tracePt t="59629" x="7223125" y="6005513"/>
          <p14:tracePt t="59638" x="7183438" y="6013450"/>
          <p14:tracePt t="59645" x="7159625" y="6013450"/>
          <p14:tracePt t="59654" x="7151688" y="6013450"/>
          <p14:tracePt t="59662" x="7143750" y="6013450"/>
          <p14:tracePt t="59701" x="7135813" y="6013450"/>
          <p14:tracePt t="59709" x="7102475" y="6021388"/>
          <p14:tracePt t="59717" x="7062788" y="6021388"/>
          <p14:tracePt t="59725" x="6999288" y="6021388"/>
          <p14:tracePt t="59734" x="6919913" y="6021388"/>
          <p14:tracePt t="59742" x="6848475" y="6021388"/>
          <p14:tracePt t="59750" x="6792913" y="6021388"/>
          <p14:tracePt t="59758" x="6759575" y="6021388"/>
          <p14:tracePt t="59767" x="6743700" y="6021388"/>
          <p14:tracePt t="59775" x="6727825" y="6021388"/>
          <p14:tracePt t="59885" x="6719888" y="6021388"/>
          <p14:tracePt t="59893" x="6704013" y="6005513"/>
          <p14:tracePt t="59901" x="6688138" y="5988050"/>
          <p14:tracePt t="59909" x="6672263" y="5972175"/>
          <p14:tracePt t="59917" x="6656388" y="5956300"/>
          <p14:tracePt t="59925" x="6624638" y="5940425"/>
          <p14:tracePt t="59933" x="6600825" y="5932488"/>
          <p14:tracePt t="59941" x="6584950" y="5924550"/>
          <p14:tracePt t="59950" x="6577013" y="5924550"/>
          <p14:tracePt t="60061" x="6529388" y="5932488"/>
          <p14:tracePt t="60069" x="6473825" y="5956300"/>
          <p14:tracePt t="60077" x="6426200" y="5964238"/>
          <p14:tracePt t="60085" x="6392863" y="5980113"/>
          <p14:tracePt t="60093" x="6369050" y="5988050"/>
          <p14:tracePt t="60101" x="6353175" y="5995988"/>
          <p14:tracePt t="60109" x="6353175" y="6005513"/>
          <p14:tracePt t="60293" x="6361113" y="6005513"/>
          <p14:tracePt t="60317" x="6361113" y="6013450"/>
          <p14:tracePt t="60382" x="6369050" y="6013450"/>
          <p14:tracePt t="60422" x="6376988" y="6013450"/>
          <p14:tracePt t="60445" x="6384925" y="6013450"/>
          <p14:tracePt t="60477" x="6392863" y="6013450"/>
          <p14:tracePt t="61085" x="6402388" y="60134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391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Two proposed feature systems for describing disordered speech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3048000"/>
            <a:ext cx="5257800" cy="1219200"/>
          </a:xfrm>
        </p:spPr>
        <p:txBody>
          <a:bodyPr/>
          <a:lstStyle/>
          <a:p>
            <a:pPr eaLnBrk="1" hangingPunct="1"/>
            <a:r>
              <a:rPr lang="en-US" altLang="en-US"/>
              <a:t>Voice Quality Symbols</a:t>
            </a:r>
          </a:p>
          <a:p>
            <a:pPr eaLnBrk="1" hangingPunct="1"/>
            <a:r>
              <a:rPr lang="en-US" altLang="en-US"/>
              <a:t>Extended IPA (“extIPA”)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05"/>
    </mc:Choice>
    <mc:Fallback xmlns="">
      <p:transition spd="slow" advTm="123205"/>
    </mc:Fallback>
  </mc:AlternateContent>
  <p:extLst>
    <p:ext uri="{3A86A75C-4F4B-4683-9AE1-C65F6400EC91}">
      <p14:laserTraceLst xmlns:p14="http://schemas.microsoft.com/office/powerpoint/2010/main">
        <p14:tracePtLst>
          <p14:tracePt t="47807" x="7183438" y="6076950"/>
          <p14:tracePt t="47816" x="7223125" y="5980113"/>
          <p14:tracePt t="47823" x="7246938" y="5932488"/>
          <p14:tracePt t="47832" x="7254875" y="5916613"/>
          <p14:tracePt t="47847" x="7254875" y="5908675"/>
          <p14:tracePt t="47856" x="7254875" y="5892800"/>
          <p14:tracePt t="47864" x="7254875" y="5868988"/>
          <p14:tracePt t="47872" x="7254875" y="5853113"/>
          <p14:tracePt t="47879" x="7254875" y="5829300"/>
          <p14:tracePt t="47888" x="7262813" y="5813425"/>
          <p14:tracePt t="47896" x="7262813" y="5797550"/>
          <p14:tracePt t="47904" x="7270750" y="5781675"/>
          <p14:tracePt t="47912" x="7270750" y="5757863"/>
          <p14:tracePt t="47920" x="7270750" y="5734050"/>
          <p14:tracePt t="47928" x="7278688" y="5710238"/>
          <p14:tracePt t="47935" x="7278688" y="5686425"/>
          <p14:tracePt t="47944" x="7286625" y="5653088"/>
          <p14:tracePt t="47952" x="7286625" y="5613400"/>
          <p14:tracePt t="47959" x="7294563" y="5573713"/>
          <p14:tracePt t="47972" x="7302500" y="5526088"/>
          <p14:tracePt t="47975" x="7302500" y="5462588"/>
          <p14:tracePt t="47983" x="7302500" y="5438775"/>
          <p14:tracePt t="47991" x="7302500" y="5407025"/>
          <p14:tracePt t="47999" x="7302500" y="5383213"/>
          <p14:tracePt t="48007" x="7302500" y="5359400"/>
          <p14:tracePt t="48015" x="7302500" y="5335588"/>
          <p14:tracePt t="48023" x="7294563" y="5302250"/>
          <p14:tracePt t="48031" x="7278688" y="5262563"/>
          <p14:tracePt t="48039" x="7239000" y="5183188"/>
          <p14:tracePt t="48049" x="7199313" y="5095875"/>
          <p14:tracePt t="48056" x="7151688" y="5024438"/>
          <p14:tracePt t="48064" x="7086600" y="4919663"/>
          <p14:tracePt t="48073" x="7038975" y="4840288"/>
          <p14:tracePt t="48080" x="7007225" y="4768850"/>
          <p14:tracePt t="48089" x="6983413" y="4713288"/>
          <p14:tracePt t="48096" x="6967538" y="4657725"/>
          <p14:tracePt t="48105" x="6959600" y="4592638"/>
          <p14:tracePt t="48113" x="6951663" y="4529138"/>
          <p14:tracePt t="48120" x="6943725" y="4441825"/>
          <p14:tracePt t="48128" x="6935788" y="4386263"/>
          <p14:tracePt t="48136" x="6927850" y="4354513"/>
          <p14:tracePt t="48144" x="6911975" y="4306888"/>
          <p14:tracePt t="48152" x="6904038" y="4273550"/>
          <p14:tracePt t="48159" x="6888163" y="4241800"/>
          <p14:tracePt t="48168" x="6880225" y="4210050"/>
          <p14:tracePt t="48176" x="6856413" y="4170363"/>
          <p14:tracePt t="48184" x="6840538" y="4146550"/>
          <p14:tracePt t="48192" x="6816725" y="4106863"/>
          <p14:tracePt t="48200" x="6792913" y="4059238"/>
          <p14:tracePt t="48209" x="6769100" y="4019550"/>
          <p14:tracePt t="48216" x="6751638" y="3995738"/>
          <p14:tracePt t="48225" x="6735763" y="3971925"/>
          <p14:tracePt t="48231" x="6727825" y="3938588"/>
          <p14:tracePt t="48239" x="6727825" y="3898900"/>
          <p14:tracePt t="48247" x="6719888" y="3883025"/>
          <p14:tracePt t="48255" x="6719888" y="3875088"/>
          <p14:tracePt t="48263" x="6711950" y="3859213"/>
          <p14:tracePt t="48272" x="6711950" y="3851275"/>
          <p14:tracePt t="48279" x="6711950" y="3843338"/>
          <p14:tracePt t="48448" x="6711950" y="3851275"/>
          <p14:tracePt t="48456" x="6711950" y="3859213"/>
          <p14:tracePt t="48464" x="6711950" y="3875088"/>
          <p14:tracePt t="48472" x="6711950" y="3890963"/>
          <p14:tracePt t="48480" x="6711950" y="3898900"/>
          <p14:tracePt t="48488" x="6719888" y="3906838"/>
          <p14:tracePt t="48495" x="6719888" y="3914775"/>
          <p14:tracePt t="48503" x="6727825" y="3930650"/>
          <p14:tracePt t="48519" x="6727825" y="3938588"/>
          <p14:tracePt t="48527" x="6727825" y="3948113"/>
          <p14:tracePt t="48544" x="6727825" y="3956050"/>
          <p14:tracePt t="48552" x="6735763" y="3963988"/>
          <p14:tracePt t="48560" x="6743700" y="3971925"/>
          <p14:tracePt t="48568" x="6743700" y="3987800"/>
          <p14:tracePt t="48576" x="6751638" y="3995738"/>
          <p14:tracePt t="48592" x="6759575" y="4003675"/>
          <p14:tracePt t="48600" x="6759575" y="4011613"/>
          <p14:tracePt t="48616" x="6759575" y="4019550"/>
          <p14:tracePt t="48632" x="6769100" y="4035425"/>
          <p14:tracePt t="48648" x="6769100" y="4043363"/>
          <p14:tracePt t="48656" x="6769100" y="4051300"/>
          <p14:tracePt t="48687" x="6769100" y="4059238"/>
          <p14:tracePt t="49295" x="6777038" y="4051300"/>
          <p14:tracePt t="49304" x="6784975" y="4027488"/>
          <p14:tracePt t="49312" x="6784975" y="4019550"/>
          <p14:tracePt t="49320" x="6784975" y="3995738"/>
          <p14:tracePt t="49327" x="6784975" y="3971925"/>
          <p14:tracePt t="49335" x="6792913" y="3948113"/>
          <p14:tracePt t="49343" x="6792913" y="3930650"/>
          <p14:tracePt t="49351" x="6792913" y="3906838"/>
          <p14:tracePt t="49359" x="6792913" y="3890963"/>
          <p14:tracePt t="49367" x="6792913" y="3883025"/>
          <p14:tracePt t="49375" x="6792913" y="3867150"/>
          <p14:tracePt t="49383" x="6792913" y="3859213"/>
          <p14:tracePt t="49391" x="6792913" y="3851275"/>
          <p14:tracePt t="49400" x="6792913" y="3835400"/>
          <p14:tracePt t="49408" x="6792913" y="3827463"/>
          <p14:tracePt t="49416" x="6792913" y="3819525"/>
          <p14:tracePt t="49425" x="6792913" y="3803650"/>
          <p14:tracePt t="49432" x="6792913" y="3787775"/>
          <p14:tracePt t="49440" x="6792913" y="3771900"/>
          <p14:tracePt t="49448" x="6792913" y="3756025"/>
          <p14:tracePt t="49456" x="6792913" y="3740150"/>
          <p14:tracePt t="49464" x="6792913" y="3724275"/>
          <p14:tracePt t="49473" x="6792913" y="3708400"/>
          <p14:tracePt t="49480" x="6784975" y="3692525"/>
          <p14:tracePt t="49488" x="6784975" y="3684588"/>
          <p14:tracePt t="49496" x="6777038" y="3668713"/>
          <p14:tracePt t="49504" x="6777038" y="3652838"/>
          <p14:tracePt t="49512" x="6777038" y="3644900"/>
          <p14:tracePt t="49519" x="6769100" y="3636963"/>
          <p14:tracePt t="49527" x="6759575" y="3621088"/>
          <p14:tracePt t="49535" x="6759575" y="3613150"/>
          <p14:tracePt t="49543" x="6743700" y="3595688"/>
          <p14:tracePt t="49552" x="6735763" y="3579813"/>
          <p14:tracePt t="49560" x="6727825" y="3556000"/>
          <p14:tracePt t="49568" x="6719888" y="3532188"/>
          <p14:tracePt t="49576" x="6711950" y="3516313"/>
          <p14:tracePt t="49584" x="6704013" y="3492500"/>
          <p14:tracePt t="49592" x="6688138" y="3476625"/>
          <p14:tracePt t="49600" x="6688138" y="3452813"/>
          <p14:tracePt t="49608" x="6680200" y="3429000"/>
          <p14:tracePt t="49616" x="6664325" y="3405188"/>
          <p14:tracePt t="49625" x="6664325" y="3389313"/>
          <p14:tracePt t="49632" x="6656388" y="3381375"/>
          <p14:tracePt t="49640" x="6648450" y="3365500"/>
          <p14:tracePt t="49648" x="6640513" y="3349625"/>
          <p14:tracePt t="49655" x="6640513" y="3341688"/>
          <p14:tracePt t="49663" x="6640513" y="3333750"/>
          <p14:tracePt t="49672" x="6632575" y="3325813"/>
          <p14:tracePt t="49679" x="6632575" y="3317875"/>
          <p14:tracePt t="49695" x="6632575" y="3309938"/>
          <p14:tracePt t="49703" x="6624638" y="3309938"/>
          <p14:tracePt t="49719" x="6624638" y="3302000"/>
          <p14:tracePt t="49743" x="6616700" y="3294063"/>
          <p14:tracePt t="49752" x="6608763" y="3286125"/>
          <p14:tracePt t="49759" x="6608763" y="3278188"/>
          <p14:tracePt t="49768" x="6600825" y="3278188"/>
          <p14:tracePt t="49776" x="6600825" y="3270250"/>
          <p14:tracePt t="49792" x="6600825" y="3262313"/>
          <p14:tracePt t="50480" x="6600825" y="3278188"/>
          <p14:tracePt t="50488" x="6608763" y="3302000"/>
          <p14:tracePt t="50496" x="6608763" y="3309938"/>
          <p14:tracePt t="50505" x="6616700" y="3317875"/>
          <p14:tracePt t="50512" x="6632575" y="3341688"/>
          <p14:tracePt t="50520" x="6640513" y="3373438"/>
          <p14:tracePt t="50527" x="6656388" y="3389313"/>
          <p14:tracePt t="50535" x="6664325" y="3413125"/>
          <p14:tracePt t="50543" x="6688138" y="3444875"/>
          <p14:tracePt t="50551" x="6704013" y="3476625"/>
          <p14:tracePt t="50559" x="6711950" y="3500438"/>
          <p14:tracePt t="50567" x="6735763" y="3540125"/>
          <p14:tracePt t="50575" x="6759575" y="3579813"/>
          <p14:tracePt t="50583" x="6784975" y="3605213"/>
          <p14:tracePt t="50591" x="6808788" y="3644900"/>
          <p14:tracePt t="50599" x="6816725" y="3668713"/>
          <p14:tracePt t="50607" x="6832600" y="3692525"/>
          <p14:tracePt t="50615" x="6840538" y="3700463"/>
          <p14:tracePt t="50623" x="6848475" y="3716338"/>
          <p14:tracePt t="50632" x="6856413" y="3732213"/>
          <p14:tracePt t="50640" x="6864350" y="3756025"/>
          <p14:tracePt t="50648" x="6872288" y="3763963"/>
          <p14:tracePt t="50656" x="6880225" y="3779838"/>
          <p14:tracePt t="50663" x="6888163" y="3795713"/>
          <p14:tracePt t="50673" x="6896100" y="3811588"/>
          <p14:tracePt t="50679" x="6904038" y="3827463"/>
          <p14:tracePt t="50687" x="6904038" y="3835400"/>
          <p14:tracePt t="50695" x="6911975" y="3843338"/>
          <p14:tracePt t="50719" x="6911975" y="3851275"/>
          <p14:tracePt t="50759" x="6911975" y="3859213"/>
          <p14:tracePt t="50767" x="6911975" y="3867150"/>
          <p14:tracePt t="50775" x="6911975" y="3875088"/>
          <p14:tracePt t="50783" x="6911975" y="3890963"/>
          <p14:tracePt t="50791" x="6911975" y="3898900"/>
          <p14:tracePt t="50800" x="6911975" y="3914775"/>
          <p14:tracePt t="50808" x="6911975" y="3922713"/>
          <p14:tracePt t="50816" x="6911975" y="3930650"/>
          <p14:tracePt t="50824" x="6911975" y="3938588"/>
          <p14:tracePt t="50840" x="6911975" y="3948113"/>
          <p14:tracePt t="50872" x="6911975" y="3956050"/>
          <p14:tracePt t="50889" x="6911975" y="3963988"/>
          <p14:tracePt t="50936" x="6911975" y="3971925"/>
          <p14:tracePt t="50944" x="6911975" y="3979863"/>
          <p14:tracePt t="50952" x="6911975" y="3987800"/>
          <p14:tracePt t="50960" x="6904038" y="4003675"/>
          <p14:tracePt t="50976" x="6904038" y="4011613"/>
          <p14:tracePt t="50992" x="6904038" y="4019550"/>
          <p14:tracePt t="51015" x="6904038" y="40274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85763"/>
            <a:ext cx="4800600" cy="608647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57"/>
    </mc:Choice>
    <mc:Fallback xmlns="">
      <p:transition spd="slow" advTm="154957"/>
    </mc:Fallback>
  </mc:AlternateContent>
  <p:extLst>
    <p:ext uri="{3A86A75C-4F4B-4683-9AE1-C65F6400EC91}">
      <p14:laserTraceLst xmlns:p14="http://schemas.microsoft.com/office/powerpoint/2010/main">
        <p14:tracePtLst>
          <p14:tracePt t="3581" x="6911975" y="4035425"/>
          <p14:tracePt t="3588" x="6935788" y="4075113"/>
          <p14:tracePt t="3596" x="6951663" y="4114800"/>
          <p14:tracePt t="3604" x="6967538" y="4138613"/>
          <p14:tracePt t="3612" x="6975475" y="4154488"/>
          <p14:tracePt t="3620" x="6983413" y="4170363"/>
          <p14:tracePt t="3628" x="6991350" y="4186238"/>
          <p14:tracePt t="3636" x="6999288" y="4194175"/>
          <p14:tracePt t="3644" x="7015163" y="4210050"/>
          <p14:tracePt t="3660" x="7023100" y="4210050"/>
          <p14:tracePt t="3668" x="7054850" y="4225925"/>
          <p14:tracePt t="3676" x="7078663" y="4241800"/>
          <p14:tracePt t="3684" x="7110413" y="4249738"/>
          <p14:tracePt t="3692" x="7151688" y="4265613"/>
          <p14:tracePt t="3700" x="7199313" y="4291013"/>
          <p14:tracePt t="3708" x="7254875" y="4306888"/>
          <p14:tracePt t="3716" x="7302500" y="4330700"/>
          <p14:tracePt t="3724" x="7350125" y="4346575"/>
          <p14:tracePt t="3732" x="7381875" y="4354513"/>
          <p14:tracePt t="3739" x="7413625" y="4370388"/>
          <p14:tracePt t="3747" x="7437438" y="4370388"/>
          <p14:tracePt t="3755" x="7469188" y="4378325"/>
          <p14:tracePt t="3763" x="7493000" y="4386263"/>
          <p14:tracePt t="3771" x="7502525" y="4394200"/>
          <p14:tracePt t="3780" x="7518400" y="4394200"/>
          <p14:tracePt t="3787" x="7534275" y="4394200"/>
          <p14:tracePt t="3803" x="7534275" y="4402138"/>
          <p14:tracePt t="3852" x="7550150" y="4449763"/>
          <p14:tracePt t="3860" x="7573963" y="4497388"/>
          <p14:tracePt t="3868" x="7597775" y="4521200"/>
          <p14:tracePt t="3876" x="7605713" y="4545013"/>
          <p14:tracePt t="3907" x="7605713" y="4552950"/>
          <p14:tracePt t="7179" x="7605713" y="4545013"/>
          <p14:tracePt t="7187" x="7581900" y="4529138"/>
          <p14:tracePt t="7195" x="7573963" y="4521200"/>
          <p14:tracePt t="7203" x="7566025" y="4497388"/>
          <p14:tracePt t="7211" x="7558088" y="4489450"/>
          <p14:tracePt t="7219" x="7550150" y="4481513"/>
          <p14:tracePt t="7227" x="7550150" y="4465638"/>
          <p14:tracePt t="7235" x="7542213" y="4465638"/>
          <p14:tracePt t="7243" x="7542213" y="4457700"/>
          <p14:tracePt t="7251" x="7534275" y="4449763"/>
          <p14:tracePt t="7259" x="7534275" y="4441825"/>
          <p14:tracePt t="7267" x="7534275" y="4425950"/>
          <p14:tracePt t="7275" x="7526338" y="4402138"/>
          <p14:tracePt t="7284" x="7518400" y="4370388"/>
          <p14:tracePt t="7291" x="7510463" y="4338638"/>
          <p14:tracePt t="7300" x="7510463" y="4281488"/>
          <p14:tracePt t="7308" x="7502525" y="4217988"/>
          <p14:tracePt t="7316" x="7493000" y="4162425"/>
          <p14:tracePt t="7324" x="7477125" y="4114800"/>
          <p14:tracePt t="7332" x="7469188" y="4083050"/>
          <p14:tracePt t="7340" x="7469188" y="4035425"/>
          <p14:tracePt t="7348" x="7461250" y="3995738"/>
          <p14:tracePt t="7355" x="7453313" y="3956050"/>
          <p14:tracePt t="7363" x="7453313" y="3930650"/>
          <p14:tracePt t="7372" x="7445375" y="3922713"/>
          <p14:tracePt t="7380" x="7445375" y="3898900"/>
          <p14:tracePt t="7387" x="7437438" y="3875088"/>
          <p14:tracePt t="7396" x="7437438" y="3859213"/>
          <p14:tracePt t="7405" x="7437438" y="3843338"/>
          <p14:tracePt t="7412" x="7429500" y="3827463"/>
          <p14:tracePt t="7420" x="7429500" y="3811588"/>
          <p14:tracePt t="7428" x="7421563" y="3795713"/>
          <p14:tracePt t="7436" x="7421563" y="3771900"/>
          <p14:tracePt t="7443" x="7413625" y="3748088"/>
          <p14:tracePt t="7452" x="7413625" y="3708400"/>
          <p14:tracePt t="7459" x="7405688" y="3668713"/>
          <p14:tracePt t="7467" x="7397750" y="3613150"/>
          <p14:tracePt t="7475" x="7397750" y="3556000"/>
          <p14:tracePt t="7483" x="7397750" y="3484563"/>
          <p14:tracePt t="7491" x="7397750" y="3381375"/>
          <p14:tracePt t="7499" x="7397750" y="3244850"/>
          <p14:tracePt t="7507" x="7397750" y="3094038"/>
          <p14:tracePt t="7516" x="7421563" y="2927350"/>
          <p14:tracePt t="7524" x="7421563" y="2774950"/>
          <p14:tracePt t="7532" x="7429500" y="2592388"/>
          <p14:tracePt t="7540" x="7437438" y="2479675"/>
          <p14:tracePt t="7548" x="7437438" y="2376488"/>
          <p14:tracePt t="7555" x="7437438" y="2289175"/>
          <p14:tracePt t="7564" x="7437438" y="2200275"/>
          <p14:tracePt t="7572" x="7437438" y="2160588"/>
          <p14:tracePt t="7580" x="7437438" y="2128838"/>
          <p14:tracePt t="7588" x="7437438" y="2097088"/>
          <p14:tracePt t="7596" x="7445375" y="2073275"/>
          <p14:tracePt t="7604" x="7453313" y="2065338"/>
          <p14:tracePt t="7612" x="7453313" y="2057400"/>
          <p14:tracePt t="7619" x="7461250" y="2049463"/>
          <p14:tracePt t="7819" x="7453313" y="2065338"/>
          <p14:tracePt t="7830" x="7445375" y="2097088"/>
          <p14:tracePt t="7836" x="7421563" y="2128838"/>
          <p14:tracePt t="7844" x="7405688" y="2160588"/>
          <p14:tracePt t="7853" x="7389813" y="2200275"/>
          <p14:tracePt t="7860" x="7381875" y="2233613"/>
          <p14:tracePt t="7867" x="7366000" y="2273300"/>
          <p14:tracePt t="7875" x="7358063" y="2320925"/>
          <p14:tracePt t="7886" x="7350125" y="2344738"/>
          <p14:tracePt t="7891" x="7350125" y="2384425"/>
          <p14:tracePt t="7899" x="7350125" y="2408238"/>
          <p14:tracePt t="7907" x="7350125" y="2432050"/>
          <p14:tracePt t="7915" x="7350125" y="2439988"/>
          <p14:tracePt t="7923" x="7350125" y="2447925"/>
          <p14:tracePt t="7931" x="7350125" y="2455863"/>
          <p14:tracePt t="8052" x="7350125" y="2439988"/>
          <p14:tracePt t="8060" x="7350125" y="2416175"/>
          <p14:tracePt t="8068" x="7350125" y="2408238"/>
          <p14:tracePt t="8076" x="7350125" y="2384425"/>
          <p14:tracePt t="8083" x="7350125" y="2360613"/>
          <p14:tracePt t="8091" x="7350125" y="2336800"/>
          <p14:tracePt t="8099" x="7350125" y="2320925"/>
          <p14:tracePt t="8107" x="7350125" y="2289175"/>
          <p14:tracePt t="8115" x="7350125" y="2265363"/>
          <p14:tracePt t="8123" x="7358063" y="2241550"/>
          <p14:tracePt t="8131" x="7358063" y="2216150"/>
          <p14:tracePt t="8140" x="7358063" y="2192338"/>
          <p14:tracePt t="8147" x="7366000" y="2176463"/>
          <p14:tracePt t="8155" x="7366000" y="2152650"/>
          <p14:tracePt t="8163" x="7373938" y="2128838"/>
          <p14:tracePt t="8171" x="7373938" y="2112963"/>
          <p14:tracePt t="8179" x="7373938" y="2089150"/>
          <p14:tracePt t="8187" x="7381875" y="2073275"/>
          <p14:tracePt t="8196" x="7381875" y="2049463"/>
          <p14:tracePt t="8203" x="7381875" y="2033588"/>
          <p14:tracePt t="8211" x="7381875" y="2025650"/>
          <p14:tracePt t="8219" x="7381875" y="2009775"/>
          <p14:tracePt t="8227" x="7381875" y="2001838"/>
          <p14:tracePt t="8235" x="7381875" y="1985963"/>
          <p14:tracePt t="8243" x="7381875" y="1970088"/>
          <p14:tracePt t="8259" x="7381875" y="1962150"/>
          <p14:tracePt t="8276" x="7381875" y="1954213"/>
          <p14:tracePt t="8700" x="7381875" y="1938338"/>
          <p14:tracePt t="8707" x="7381875" y="1930400"/>
          <p14:tracePt t="8723" x="7381875" y="1922463"/>
          <p14:tracePt t="8731" x="7373938" y="1922463"/>
          <p14:tracePt t="8739" x="7373938" y="1914525"/>
          <p14:tracePt t="8763" x="7373938" y="1906588"/>
          <p14:tracePt t="8923" x="7373938" y="1898650"/>
          <p14:tracePt t="8931" x="7373938" y="1890713"/>
          <p14:tracePt t="8939" x="7366000" y="1865313"/>
          <p14:tracePt t="8947" x="7366000" y="1857375"/>
          <p14:tracePt t="8955" x="7358063" y="1849438"/>
          <p14:tracePt t="8963" x="7358063" y="1833563"/>
          <p14:tracePt t="8971" x="7358063" y="1825625"/>
          <p14:tracePt t="8980" x="7358063" y="1817688"/>
          <p14:tracePt t="8988" x="7350125" y="1817688"/>
          <p14:tracePt t="9004" x="7350125" y="1809750"/>
          <p14:tracePt t="9997" x="7350125" y="1801813"/>
          <p14:tracePt t="10012" x="7350125" y="1785938"/>
          <p14:tracePt t="10139" x="7350125" y="1793875"/>
          <p14:tracePt t="10147" x="7350125" y="1817688"/>
          <p14:tracePt t="10155" x="7350125" y="1833563"/>
          <p14:tracePt t="10163" x="7350125" y="1841500"/>
          <p14:tracePt t="10171" x="7350125" y="1857375"/>
          <p14:tracePt t="10179" x="7350125" y="1873250"/>
          <p14:tracePt t="10196" x="7350125" y="1881188"/>
          <p14:tracePt t="11348" x="7350125" y="1873250"/>
          <p14:tracePt t="11355" x="7350125" y="1865313"/>
          <p14:tracePt t="12388" x="7350125" y="1873250"/>
          <p14:tracePt t="12396" x="7350125" y="1881188"/>
          <p14:tracePt t="12404" x="7350125" y="1890713"/>
          <p14:tracePt t="12412" x="7350125" y="1898650"/>
          <p14:tracePt t="12443" x="7350125" y="1906588"/>
          <p14:tracePt t="13012" x="7350125" y="1914525"/>
          <p14:tracePt t="13028" x="7350125" y="1922463"/>
          <p14:tracePt t="13036" x="7350125" y="1930400"/>
          <p14:tracePt t="13052" x="7350125" y="1938338"/>
          <p14:tracePt t="13068" x="7350125" y="1946275"/>
          <p14:tracePt t="13076" x="7350125" y="1954213"/>
          <p14:tracePt t="13108" x="7350125" y="1962150"/>
          <p14:tracePt t="13147" x="7350125" y="1970088"/>
          <p14:tracePt t="13163" x="7350125" y="1978025"/>
          <p14:tracePt t="13171" x="7350125" y="1985963"/>
          <p14:tracePt t="13179" x="7358063" y="1993900"/>
          <p14:tracePt t="13196" x="7358063" y="2009775"/>
          <p14:tracePt t="13203" x="7366000" y="2009775"/>
          <p14:tracePt t="13211" x="7366000" y="2017713"/>
          <p14:tracePt t="13219" x="7366000" y="2033588"/>
          <p14:tracePt t="13235" x="7366000" y="2041525"/>
          <p14:tracePt t="13603" x="7373938" y="2041525"/>
          <p14:tracePt t="13612" x="7413625" y="2001838"/>
          <p14:tracePt t="13620" x="7429500" y="1970088"/>
          <p14:tracePt t="13628" x="7437438" y="1962150"/>
          <p14:tracePt t="13636" x="7437438" y="1954213"/>
          <p14:tracePt t="13644" x="7437438" y="1946275"/>
          <p14:tracePt t="13653" x="7437438" y="1938338"/>
          <p14:tracePt t="13660" x="7437438" y="1922463"/>
          <p14:tracePt t="13669" x="7437438" y="1914525"/>
          <p14:tracePt t="13676" x="7437438" y="1906588"/>
          <p14:tracePt t="13684" x="7437438" y="1898650"/>
          <p14:tracePt t="13692" x="7437438" y="1890713"/>
          <p14:tracePt t="13700" x="7437438" y="1881188"/>
          <p14:tracePt t="13771" x="7437438" y="1873250"/>
          <p14:tracePt t="14092" x="7437438" y="1857375"/>
          <p14:tracePt t="14100" x="7421563" y="1857375"/>
          <p14:tracePt t="14108" x="7413625" y="1841500"/>
          <p14:tracePt t="14124" x="7405688" y="1825625"/>
          <p14:tracePt t="14132" x="7397750" y="1809750"/>
          <p14:tracePt t="14140" x="7397750" y="1801813"/>
          <p14:tracePt t="14148" x="7389813" y="1793875"/>
          <p14:tracePt t="14156" x="7381875" y="1778000"/>
          <p14:tracePt t="14163" x="7381875" y="1770063"/>
          <p14:tracePt t="14171" x="7373938" y="1762125"/>
          <p14:tracePt t="14179" x="7366000" y="1746250"/>
          <p14:tracePt t="14187" x="7366000" y="1738313"/>
          <p14:tracePt t="14195" x="7358063" y="1730375"/>
          <p14:tracePt t="14203" x="7358063" y="1722438"/>
          <p14:tracePt t="14219" x="7358063" y="1714500"/>
          <p14:tracePt t="14227" x="7350125" y="1706563"/>
          <p14:tracePt t="14235" x="7350125" y="1698625"/>
          <p14:tracePt t="14243" x="7342188" y="1690688"/>
          <p14:tracePt t="14252" x="7342188" y="1682750"/>
          <p14:tracePt t="14267" x="7342188" y="1674813"/>
          <p14:tracePt t="14284" x="7334250" y="1658938"/>
          <p14:tracePt t="14292" x="7326313" y="1651000"/>
          <p14:tracePt t="14300" x="7326313" y="1643063"/>
          <p14:tracePt t="14308" x="7326313" y="1627188"/>
          <p14:tracePt t="14316" x="7318375" y="1619250"/>
          <p14:tracePt t="14324" x="7310438" y="1611313"/>
          <p14:tracePt t="14332" x="7310438" y="1603375"/>
          <p14:tracePt t="14340" x="7310438" y="1595438"/>
          <p14:tracePt t="14348" x="7302500" y="1587500"/>
          <p14:tracePt t="14355" x="7302500" y="1571625"/>
          <p14:tracePt t="14364" x="7294563" y="1555750"/>
          <p14:tracePt t="14371" x="7294563" y="1538288"/>
          <p14:tracePt t="14380" x="7278688" y="1522413"/>
          <p14:tracePt t="14387" x="7270750" y="1506538"/>
          <p14:tracePt t="14395" x="7254875" y="1490663"/>
          <p14:tracePt t="14403" x="7254875" y="1482725"/>
          <p14:tracePt t="14411" x="7239000" y="1458913"/>
          <p14:tracePt t="14419" x="7231063" y="1450975"/>
          <p14:tracePt t="14427" x="7223125" y="1443038"/>
          <p14:tracePt t="14435" x="7223125" y="1427163"/>
          <p14:tracePt t="14444" x="7215188" y="1419225"/>
          <p14:tracePt t="14452" x="7215188" y="1411288"/>
          <p14:tracePt t="14459" x="7215188" y="1395413"/>
          <p14:tracePt t="14468" x="7215188" y="1387475"/>
          <p14:tracePt t="14476" x="7207250" y="1379538"/>
          <p14:tracePt t="14483" x="7207250" y="1355725"/>
          <p14:tracePt t="14491" x="7199313" y="1347788"/>
          <p14:tracePt t="14499" x="7199313" y="1331913"/>
          <p14:tracePt t="14507" x="7191375" y="1316038"/>
          <p14:tracePt t="14515" x="7183438" y="1300163"/>
          <p14:tracePt t="14523" x="7175500" y="1276350"/>
          <p14:tracePt t="14531" x="7167563" y="1268413"/>
          <p14:tracePt t="14539" x="7159625" y="1252538"/>
          <p14:tracePt t="14547" x="7151688" y="1236663"/>
          <p14:tracePt t="14555" x="7143750" y="1220788"/>
          <p14:tracePt t="14563" x="7135813" y="1212850"/>
          <p14:tracePt t="14571" x="7135813" y="1195388"/>
          <p14:tracePt t="14580" x="7126288" y="1187450"/>
          <p14:tracePt t="14588" x="7118350" y="1171575"/>
          <p14:tracePt t="14597" x="7110413" y="1155700"/>
          <p14:tracePt t="14605" x="7110413" y="1147763"/>
          <p14:tracePt t="14612" x="7110413" y="1139825"/>
          <p14:tracePt t="14620" x="7102475" y="1123950"/>
          <p14:tracePt t="14628" x="7102475" y="1116013"/>
          <p14:tracePt t="14636" x="7094538" y="1108075"/>
          <p14:tracePt t="14644" x="7094538" y="1100138"/>
          <p14:tracePt t="14660" x="7086600" y="1092200"/>
          <p14:tracePt t="14668" x="7086600" y="1084263"/>
          <p14:tracePt t="14676" x="7078663" y="1076325"/>
          <p14:tracePt t="14683" x="7070725" y="1060450"/>
          <p14:tracePt t="14691" x="7062788" y="1052513"/>
          <p14:tracePt t="14699" x="7054850" y="1036638"/>
          <p14:tracePt t="14707" x="7038975" y="1028700"/>
          <p14:tracePt t="14715" x="7031038" y="1020763"/>
          <p14:tracePt t="14723" x="7015163" y="1004888"/>
          <p14:tracePt t="14731" x="7007225" y="996950"/>
          <p14:tracePt t="14739" x="6999288" y="981075"/>
          <p14:tracePt t="14747" x="6991350" y="965200"/>
          <p14:tracePt t="14755" x="6983413" y="965200"/>
          <p14:tracePt t="14763" x="6975475" y="949325"/>
          <p14:tracePt t="14771" x="6967538" y="941388"/>
          <p14:tracePt t="14780" x="6967538" y="933450"/>
          <p14:tracePt t="14788" x="6951663" y="917575"/>
          <p14:tracePt t="14796" x="6943725" y="909638"/>
          <p14:tracePt t="14804" x="6935788" y="893763"/>
          <p14:tracePt t="14812" x="6927850" y="885825"/>
          <p14:tracePt t="14820" x="6904038" y="869950"/>
          <p14:tracePt t="14829" x="6896100" y="862013"/>
          <p14:tracePt t="14836" x="6888163" y="852488"/>
          <p14:tracePt t="14844" x="6872288" y="844550"/>
          <p14:tracePt t="14852" x="6864350" y="828675"/>
          <p14:tracePt t="14859" x="6848475" y="820738"/>
          <p14:tracePt t="14868" x="6840538" y="812800"/>
          <p14:tracePt t="14876" x="6832600" y="812800"/>
          <p14:tracePt t="14892" x="6832600" y="804863"/>
          <p14:tracePt t="14899" x="6824663" y="804863"/>
          <p14:tracePt t="14931" x="6808788" y="804863"/>
          <p14:tracePt t="14939" x="6808788" y="796925"/>
          <p14:tracePt t="14948" x="6800850" y="796925"/>
          <p14:tracePt t="14955" x="6784975" y="796925"/>
          <p14:tracePt t="14965" x="6777038" y="796925"/>
          <p14:tracePt t="14972" x="6769100" y="788988"/>
          <p14:tracePt t="14980" x="6751638" y="788988"/>
          <p14:tracePt t="14988" x="6735763" y="788988"/>
          <p14:tracePt t="14996" x="6719888" y="788988"/>
          <p14:tracePt t="15003" x="6711950" y="788988"/>
          <p14:tracePt t="15012" x="6711950" y="781050"/>
          <p14:tracePt t="15020" x="6704013" y="781050"/>
          <p14:tracePt t="15036" x="6696075" y="781050"/>
          <p14:tracePt t="15044" x="6688138" y="781050"/>
          <p14:tracePt t="15053" x="6672263" y="773113"/>
          <p14:tracePt t="15060" x="6640513" y="773113"/>
          <p14:tracePt t="15069" x="6616700" y="765175"/>
          <p14:tracePt t="15076" x="6577013" y="765175"/>
          <p14:tracePt t="15084" x="6553200" y="757238"/>
          <p14:tracePt t="15092" x="6529388" y="757238"/>
          <p14:tracePt t="15100" x="6513513" y="757238"/>
          <p14:tracePt t="15108" x="6497638" y="757238"/>
          <p14:tracePt t="15116" x="6489700" y="749300"/>
          <p14:tracePt t="15124" x="6481763" y="749300"/>
          <p14:tracePt t="15412" x="6505575" y="765175"/>
          <p14:tracePt t="15420" x="6521450" y="773113"/>
          <p14:tracePt t="15428" x="6529388" y="781050"/>
          <p14:tracePt t="15436" x="6537325" y="788988"/>
          <p14:tracePt t="15444" x="6545263" y="796925"/>
          <p14:tracePt t="15452" x="6569075" y="804863"/>
          <p14:tracePt t="15459" x="6577013" y="820738"/>
          <p14:tracePt t="15467" x="6600825" y="844550"/>
          <p14:tracePt t="15475" x="6624638" y="877888"/>
          <p14:tracePt t="15483" x="6656388" y="901700"/>
          <p14:tracePt t="15491" x="6672263" y="925513"/>
          <p14:tracePt t="15499" x="6688138" y="933450"/>
          <p14:tracePt t="15507" x="6696075" y="949325"/>
          <p14:tracePt t="15515" x="6704013" y="949325"/>
          <p14:tracePt t="15523" x="6704013" y="957263"/>
          <p14:tracePt t="15531" x="6704013" y="965200"/>
          <p14:tracePt t="15539" x="6711950" y="973138"/>
          <p14:tracePt t="15547" x="6719888" y="989013"/>
          <p14:tracePt t="15555" x="6727825" y="1012825"/>
          <p14:tracePt t="15563" x="6751638" y="1036638"/>
          <p14:tracePt t="15571" x="6777038" y="1060450"/>
          <p14:tracePt t="15580" x="6808788" y="1084263"/>
          <p14:tracePt t="15587" x="6848475" y="1116013"/>
          <p14:tracePt t="15595" x="6872288" y="1139825"/>
          <p14:tracePt t="15603" x="6904038" y="1171575"/>
          <p14:tracePt t="15611" x="6919913" y="1187450"/>
          <p14:tracePt t="15619" x="6935788" y="1204913"/>
          <p14:tracePt t="15628" x="6967538" y="1236663"/>
          <p14:tracePt t="15636" x="6999288" y="1260475"/>
          <p14:tracePt t="15643" x="7031038" y="1300163"/>
          <p14:tracePt t="15652" x="7102475" y="1363663"/>
          <p14:tracePt t="15659" x="7175500" y="1403350"/>
          <p14:tracePt t="15668" x="7239000" y="1458913"/>
          <p14:tracePt t="15676" x="7302500" y="1490663"/>
          <p14:tracePt t="15684" x="7326313" y="1506538"/>
          <p14:tracePt t="15692" x="7334250" y="1506538"/>
          <p14:tracePt t="15884" x="7334250" y="1498600"/>
          <p14:tracePt t="15892" x="7334250" y="1490663"/>
          <p14:tracePt t="15899" x="7326313" y="1482725"/>
          <p14:tracePt t="15907" x="7326313" y="1466850"/>
          <p14:tracePt t="15923" x="7318375" y="1458913"/>
          <p14:tracePt t="15931" x="7318375" y="1450975"/>
          <p14:tracePt t="15939" x="7318375" y="1443038"/>
          <p14:tracePt t="15947" x="7310438" y="1435100"/>
          <p14:tracePt t="15964" x="7310438" y="1427163"/>
          <p14:tracePt t="15972" x="7302500" y="1427163"/>
          <p14:tracePt t="15981" x="7302500" y="1419225"/>
          <p14:tracePt t="16243" x="7302500" y="1411288"/>
          <p14:tracePt t="16251" x="7294563" y="1403350"/>
          <p14:tracePt t="16259" x="7286625" y="1395413"/>
          <p14:tracePt t="16267" x="7286625" y="1379538"/>
          <p14:tracePt t="16275" x="7270750" y="1371600"/>
          <p14:tracePt t="16283" x="7270750" y="1363663"/>
          <p14:tracePt t="16299" x="7262813" y="1347788"/>
          <p14:tracePt t="16315" x="7262813" y="1339850"/>
          <p14:tracePt t="16323" x="7254875" y="1339850"/>
          <p14:tracePt t="16331" x="7254875" y="1323975"/>
          <p14:tracePt t="16339" x="7246938" y="1323975"/>
          <p14:tracePt t="16348" x="7246938" y="1316038"/>
          <p14:tracePt t="16356" x="7246938" y="1308100"/>
          <p14:tracePt t="16364" x="7239000" y="1300163"/>
          <p14:tracePt t="16380" x="7239000" y="1292225"/>
          <p14:tracePt t="16396" x="7239000" y="1284288"/>
          <p14:tracePt t="16404" x="7231063" y="1284288"/>
          <p14:tracePt t="16411" x="7231063" y="1276350"/>
          <p14:tracePt t="16420" x="7231063" y="1268413"/>
          <p14:tracePt t="16428" x="7223125" y="1268413"/>
          <p14:tracePt t="16436" x="7223125" y="1260475"/>
          <p14:tracePt t="16444" x="7223125" y="1252538"/>
          <p14:tracePt t="16454" x="7215188" y="1244600"/>
          <p14:tracePt t="16460" x="7215188" y="1236663"/>
          <p14:tracePt t="16468" x="7207250" y="1212850"/>
          <p14:tracePt t="16475" x="7199313" y="1212850"/>
          <p14:tracePt t="16483" x="7199313" y="1195388"/>
          <p14:tracePt t="16491" x="7183438" y="1187450"/>
          <p14:tracePt t="16507" x="7183438" y="1179513"/>
          <p14:tracePt t="16515" x="7175500" y="1171575"/>
          <p14:tracePt t="16547" x="7175500" y="1163638"/>
          <p14:tracePt t="16563" x="7167563" y="1163638"/>
          <p14:tracePt t="16571" x="7159625" y="1155700"/>
          <p14:tracePt t="16580" x="7135813" y="1139825"/>
          <p14:tracePt t="16587" x="7118350" y="1123950"/>
          <p14:tracePt t="16595" x="7094538" y="1116013"/>
          <p14:tracePt t="16603" x="7078663" y="1100138"/>
          <p14:tracePt t="16611" x="7054850" y="1092200"/>
          <p14:tracePt t="16620" x="7023100" y="1076325"/>
          <p14:tracePt t="16627" x="6999288" y="1052513"/>
          <p14:tracePt t="16636" x="6967538" y="1044575"/>
          <p14:tracePt t="16643" x="6935788" y="1028700"/>
          <p14:tracePt t="16652" x="6896100" y="1004888"/>
          <p14:tracePt t="16659" x="6856413" y="989013"/>
          <p14:tracePt t="16668" x="6816725" y="973138"/>
          <p14:tracePt t="16676" x="6777038" y="957263"/>
          <p14:tracePt t="16684" x="6735763" y="949325"/>
          <p14:tracePt t="16692" x="6704013" y="933450"/>
          <p14:tracePt t="16700" x="6672263" y="925513"/>
          <p14:tracePt t="16708" x="6664325" y="917575"/>
          <p14:tracePt t="16716" x="6648450" y="917575"/>
          <p14:tracePt t="16723" x="6632575" y="909638"/>
          <p14:tracePt t="16732" x="6624638" y="901700"/>
          <p14:tracePt t="16740" x="6608763" y="901700"/>
          <p14:tracePt t="16748" x="6584950" y="893763"/>
          <p14:tracePt t="16756" x="6553200" y="885825"/>
          <p14:tracePt t="16763" x="6521450" y="877888"/>
          <p14:tracePt t="16771" x="6489700" y="869950"/>
          <p14:tracePt t="16780" x="6442075" y="862013"/>
          <p14:tracePt t="16788" x="6402388" y="852488"/>
          <p14:tracePt t="16797" x="6361113" y="844550"/>
          <p14:tracePt t="16803" x="6329363" y="836613"/>
          <p14:tracePt t="16812" x="6289675" y="820738"/>
          <p14:tracePt t="16819" x="6249988" y="812800"/>
          <p14:tracePt t="16828" x="6218238" y="804863"/>
          <p14:tracePt t="16836" x="6186488" y="796925"/>
          <p14:tracePt t="16844" x="6162675" y="788988"/>
          <p14:tracePt t="16853" x="6122988" y="781050"/>
          <p14:tracePt t="16859" x="6099175" y="773113"/>
          <p14:tracePt t="16868" x="6067425" y="765175"/>
          <p14:tracePt t="16876" x="6034088" y="749300"/>
          <p14:tracePt t="16889" x="5986463" y="741363"/>
          <p14:tracePt t="16892" x="5930900" y="733425"/>
          <p14:tracePt t="16900" x="5875338" y="725488"/>
          <p14:tracePt t="16908" x="5819775" y="709613"/>
          <p14:tracePt t="16916" x="5780088" y="709613"/>
          <p14:tracePt t="16924" x="5732463" y="701675"/>
          <p14:tracePt t="16932" x="5684838" y="693738"/>
          <p14:tracePt t="16940" x="5651500" y="685800"/>
          <p14:tracePt t="16948" x="5619750" y="677863"/>
          <p14:tracePt t="16955" x="5588000" y="661988"/>
          <p14:tracePt t="16963" x="5564188" y="661988"/>
          <p14:tracePt t="16971" x="5532438" y="654050"/>
          <p14:tracePt t="16980" x="5508625" y="654050"/>
          <p14:tracePt t="16987" x="5468938" y="646113"/>
          <p14:tracePt t="16995" x="5413375" y="638175"/>
          <p14:tracePt t="17003" x="5357813" y="630238"/>
          <p14:tracePt t="17011" x="5292725" y="622300"/>
          <p14:tracePt t="17020" x="5213350" y="622300"/>
          <p14:tracePt t="17027" x="5149850" y="606425"/>
          <p14:tracePt t="17036" x="5086350" y="598488"/>
          <p14:tracePt t="17044" x="5022850" y="590550"/>
          <p14:tracePt t="17053" x="4951413" y="582613"/>
          <p14:tracePt t="17060" x="4902200" y="574675"/>
          <p14:tracePt t="17068" x="4862513" y="566738"/>
          <p14:tracePt t="17076" x="4830763" y="566738"/>
          <p14:tracePt t="17084" x="4799013" y="558800"/>
          <p14:tracePt t="17092" x="4783138" y="558800"/>
          <p14:tracePt t="17100" x="4751388" y="558800"/>
          <p14:tracePt t="17108" x="4727575" y="558800"/>
          <p14:tracePt t="17116" x="4695825" y="558800"/>
          <p14:tracePt t="17124" x="4648200" y="558800"/>
          <p14:tracePt t="17132" x="4584700" y="558800"/>
          <p14:tracePt t="17139" x="4519613" y="558800"/>
          <p14:tracePt t="17148" x="4464050" y="558800"/>
          <p14:tracePt t="17156" x="4392613" y="558800"/>
          <p14:tracePt t="17164" x="4337050" y="558800"/>
          <p14:tracePt t="17171" x="4273550" y="550863"/>
          <p14:tracePt t="17179" x="4210050" y="550863"/>
          <p14:tracePt t="17187" x="4144963" y="550863"/>
          <p14:tracePt t="17196" x="4081463" y="550863"/>
          <p14:tracePt t="17203" x="4010025" y="542925"/>
          <p14:tracePt t="17211" x="3946525" y="542925"/>
          <p14:tracePt t="17219" x="3883025" y="542925"/>
          <p14:tracePt t="17227" x="3825875" y="534988"/>
          <p14:tracePt t="17236" x="3754438" y="534988"/>
          <p14:tracePt t="17243" x="3675063" y="527050"/>
          <p14:tracePt t="17251" x="3571875" y="527050"/>
          <p14:tracePt t="17259" x="3467100" y="519113"/>
          <p14:tracePt t="17267" x="3332163" y="519113"/>
          <p14:tracePt t="17275" x="3197225" y="501650"/>
          <p14:tracePt t="17283" x="3068638" y="501650"/>
          <p14:tracePt t="17291" x="2933700" y="501650"/>
          <p14:tracePt t="17299" x="2806700" y="501650"/>
          <p14:tracePt t="17307" x="2693988" y="501650"/>
          <p14:tracePt t="17316" x="2614613" y="501650"/>
          <p14:tracePt t="17324" x="2535238" y="493713"/>
          <p14:tracePt t="17332" x="2471738" y="493713"/>
          <p14:tracePt t="17340" x="2447925" y="493713"/>
          <p14:tracePt t="17348" x="2439988" y="493713"/>
          <p14:tracePt t="17356" x="2432050" y="493713"/>
          <p14:tracePt t="17467" x="2400300" y="493713"/>
          <p14:tracePt t="17475" x="2374900" y="509588"/>
          <p14:tracePt t="17484" x="2366963" y="509588"/>
          <p14:tracePt t="17491" x="2343150" y="527050"/>
          <p14:tracePt t="17499" x="2327275" y="534988"/>
          <p14:tracePt t="17507" x="2303463" y="550863"/>
          <p14:tracePt t="17515" x="2279650" y="566738"/>
          <p14:tracePt t="17523" x="2247900" y="574675"/>
          <p14:tracePt t="17531" x="2224088" y="590550"/>
          <p14:tracePt t="17539" x="2184400" y="614363"/>
          <p14:tracePt t="17547" x="2152650" y="630238"/>
          <p14:tracePt t="17555" x="2105025" y="646113"/>
          <p14:tracePt t="17564" x="2081213" y="654050"/>
          <p14:tracePt t="17571" x="2041525" y="669925"/>
          <p14:tracePt t="17580" x="2017713" y="685800"/>
          <p14:tracePt t="17587" x="2000250" y="693738"/>
          <p14:tracePt t="17595" x="1976438" y="709613"/>
          <p14:tracePt t="17603" x="1944688" y="717550"/>
          <p14:tracePt t="17611" x="1912938" y="741363"/>
          <p14:tracePt t="17619" x="1881188" y="757238"/>
          <p14:tracePt t="17627" x="1857375" y="765175"/>
          <p14:tracePt t="17635" x="1841500" y="781050"/>
          <p14:tracePt t="17644" x="1825625" y="788988"/>
          <p14:tracePt t="17652" x="1809750" y="796925"/>
          <p14:tracePt t="17659" x="1809750" y="804863"/>
          <p14:tracePt t="17668" x="1793875" y="804863"/>
          <p14:tracePt t="17676" x="1793875" y="812800"/>
          <p14:tracePt t="17684" x="1778000" y="820738"/>
          <p14:tracePt t="17691" x="1762125" y="828675"/>
          <p14:tracePt t="17699" x="1746250" y="836613"/>
          <p14:tracePt t="17708" x="1730375" y="852488"/>
          <p14:tracePt t="17715" x="1714500" y="862013"/>
          <p14:tracePt t="17724" x="1698625" y="869950"/>
          <p14:tracePt t="17731" x="1682750" y="885825"/>
          <p14:tracePt t="17739" x="1666875" y="893763"/>
          <p14:tracePt t="17748" x="1658938" y="901700"/>
          <p14:tracePt t="17755" x="1651000" y="909638"/>
          <p14:tracePt t="17765" x="1633538" y="917575"/>
          <p14:tracePt t="17771" x="1625600" y="917575"/>
          <p14:tracePt t="17779" x="1617663" y="925513"/>
          <p14:tracePt t="17787" x="1617663" y="933450"/>
          <p14:tracePt t="17796" x="1609725" y="933450"/>
          <p14:tracePt t="17803" x="1609725" y="941388"/>
          <p14:tracePt t="17812" x="1593850" y="957263"/>
          <p14:tracePt t="17820" x="1577975" y="965200"/>
          <p14:tracePt t="17827" x="1562100" y="996950"/>
          <p14:tracePt t="17835" x="1530350" y="1020763"/>
          <p14:tracePt t="17844" x="1498600" y="1044575"/>
          <p14:tracePt t="17852" x="1466850" y="1076325"/>
          <p14:tracePt t="17859" x="1435100" y="1100138"/>
          <p14:tracePt t="17868" x="1395413" y="1123950"/>
          <p14:tracePt t="17875" x="1363663" y="1155700"/>
          <p14:tracePt t="17884" x="1331913" y="1179513"/>
          <p14:tracePt t="17892" x="1308100" y="1195388"/>
          <p14:tracePt t="17899" x="1284288" y="1220788"/>
          <p14:tracePt t="17907" x="1266825" y="1228725"/>
          <p14:tracePt t="17915" x="1250950" y="1244600"/>
          <p14:tracePt t="17923" x="1243013" y="1260475"/>
          <p14:tracePt t="17931" x="1235075" y="1260475"/>
          <p14:tracePt t="17939" x="1227138" y="1276350"/>
          <p14:tracePt t="17947" x="1219200" y="1284288"/>
          <p14:tracePt t="17955" x="1219200" y="1292225"/>
          <p14:tracePt t="17963" x="1203325" y="1308100"/>
          <p14:tracePt t="17971" x="1195388" y="1331913"/>
          <p14:tracePt t="17979" x="1179513" y="1355725"/>
          <p14:tracePt t="17987" x="1163638" y="1371600"/>
          <p14:tracePt t="17995" x="1155700" y="1403350"/>
          <p14:tracePt t="18003" x="1147763" y="1419225"/>
          <p14:tracePt t="18012" x="1139825" y="1443038"/>
          <p14:tracePt t="18019" x="1139825" y="1458913"/>
          <p14:tracePt t="18028" x="1139825" y="1482725"/>
          <p14:tracePt t="18036" x="1131888" y="1514475"/>
          <p14:tracePt t="18044" x="1123950" y="1530350"/>
          <p14:tracePt t="18052" x="1116013" y="1555750"/>
          <p14:tracePt t="18059" x="1116013" y="1579563"/>
          <p14:tracePt t="18068" x="1108075" y="1611313"/>
          <p14:tracePt t="18076" x="1108075" y="1627188"/>
          <p14:tracePt t="18084" x="1108075" y="1643063"/>
          <p14:tracePt t="18092" x="1108075" y="1666875"/>
          <p14:tracePt t="18099" x="1108075" y="1690688"/>
          <p14:tracePt t="18108" x="1108075" y="1714500"/>
          <p14:tracePt t="18116" x="1108075" y="1738313"/>
          <p14:tracePt t="18124" x="1108075" y="1770063"/>
          <p14:tracePt t="18132" x="1108075" y="1801813"/>
          <p14:tracePt t="18140" x="1116013" y="1849438"/>
          <p14:tracePt t="18148" x="1123950" y="1890713"/>
          <p14:tracePt t="18156" x="1131888" y="1938338"/>
          <p14:tracePt t="18163" x="1131888" y="1978025"/>
          <p14:tracePt t="18171" x="1131888" y="2025650"/>
          <p14:tracePt t="18180" x="1131888" y="2057400"/>
          <p14:tracePt t="18188" x="1131888" y="2089150"/>
          <p14:tracePt t="18195" x="1131888" y="2120900"/>
          <p14:tracePt t="18203" x="1131888" y="2136775"/>
          <p14:tracePt t="18211" x="1131888" y="2152650"/>
          <p14:tracePt t="18219" x="1131888" y="2168525"/>
          <p14:tracePt t="18227" x="1131888" y="2176463"/>
          <p14:tracePt t="18235" x="1131888" y="2184400"/>
          <p14:tracePt t="18243" x="1131888" y="2192338"/>
          <p14:tracePt t="18253" x="1131888" y="2208213"/>
          <p14:tracePt t="18260" x="1131888" y="2216150"/>
          <p14:tracePt t="18268" x="1131888" y="2224088"/>
          <p14:tracePt t="18276" x="1131888" y="2241550"/>
          <p14:tracePt t="18284" x="1131888" y="2265363"/>
          <p14:tracePt t="18292" x="1131888" y="2289175"/>
          <p14:tracePt t="18300" x="1131888" y="2312988"/>
          <p14:tracePt t="18308" x="1131888" y="2336800"/>
          <p14:tracePt t="18316" x="1131888" y="2360613"/>
          <p14:tracePt t="18324" x="1131888" y="2384425"/>
          <p14:tracePt t="18332" x="1131888" y="2400300"/>
          <p14:tracePt t="18340" x="1131888" y="2432050"/>
          <p14:tracePt t="18348" x="1131888" y="2455863"/>
          <p14:tracePt t="18356" x="1131888" y="2479675"/>
          <p14:tracePt t="18364" x="1131888" y="2487613"/>
          <p14:tracePt t="18372" x="1131888" y="2503488"/>
          <p14:tracePt t="18380" x="1139825" y="2519363"/>
          <p14:tracePt t="18388" x="1139825" y="2535238"/>
          <p14:tracePt t="18397" x="1139825" y="2543175"/>
          <p14:tracePt t="18404" x="1139825" y="2559050"/>
          <p14:tracePt t="18412" x="1139825" y="2566988"/>
          <p14:tracePt t="18420" x="1147763" y="2584450"/>
          <p14:tracePt t="18428" x="1147763" y="2592388"/>
          <p14:tracePt t="18436" x="1155700" y="2608263"/>
          <p14:tracePt t="18444" x="1163638" y="2616200"/>
          <p14:tracePt t="18453" x="1163638" y="2640013"/>
          <p14:tracePt t="18459" x="1171575" y="2647950"/>
          <p14:tracePt t="18467" x="1179513" y="2663825"/>
          <p14:tracePt t="18475" x="1187450" y="2679700"/>
          <p14:tracePt t="18483" x="1195388" y="2695575"/>
          <p14:tracePt t="18491" x="1203325" y="2703513"/>
          <p14:tracePt t="18499" x="1211263" y="2727325"/>
          <p14:tracePt t="18507" x="1235075" y="2759075"/>
          <p14:tracePt t="18515" x="1243013" y="2774950"/>
          <p14:tracePt t="18523" x="1266825" y="2798763"/>
          <p14:tracePt t="18531" x="1274763" y="2822575"/>
          <p14:tracePt t="18539" x="1292225" y="2838450"/>
          <p14:tracePt t="18547" x="1308100" y="2862263"/>
          <p14:tracePt t="18555" x="1323975" y="2886075"/>
          <p14:tracePt t="18563" x="1331913" y="2909888"/>
          <p14:tracePt t="18571" x="1347788" y="2927350"/>
          <p14:tracePt t="18579" x="1355725" y="2935288"/>
          <p14:tracePt t="18587" x="1363663" y="2951163"/>
          <p14:tracePt t="18595" x="1371600" y="2959100"/>
          <p14:tracePt t="18603" x="1371600" y="2967038"/>
          <p14:tracePt t="18619" x="1371600" y="2974975"/>
          <p14:tracePt t="18627" x="1379538" y="2974975"/>
          <p14:tracePt t="18636" x="1379538" y="2982913"/>
          <p14:tracePt t="18643" x="1387475" y="2990850"/>
          <p14:tracePt t="18652" x="1395413" y="3006725"/>
          <p14:tracePt t="18659" x="1411288" y="3014663"/>
          <p14:tracePt t="18668" x="1419225" y="3022600"/>
          <p14:tracePt t="18676" x="1435100" y="3046413"/>
          <p14:tracePt t="18684" x="1450975" y="3054350"/>
          <p14:tracePt t="18691" x="1458913" y="3062288"/>
          <p14:tracePt t="18699" x="1466850" y="3062288"/>
          <p14:tracePt t="18707" x="1466850" y="3070225"/>
          <p14:tracePt t="18724" x="1474788" y="3070225"/>
          <p14:tracePt t="18732" x="1474788" y="3078163"/>
          <p14:tracePt t="18739" x="1482725" y="3078163"/>
          <p14:tracePt t="18771" x="1490663" y="3078163"/>
          <p14:tracePt t="18779" x="1490663" y="3086100"/>
          <p14:tracePt t="18787" x="1498600" y="3086100"/>
          <p14:tracePt t="18796" x="1506538" y="3094038"/>
          <p14:tracePt t="18803" x="1514475" y="3101975"/>
          <p14:tracePt t="18811" x="1530350" y="3109913"/>
          <p14:tracePt t="18820" x="1538288" y="3125788"/>
          <p14:tracePt t="18829" x="1554163" y="3133725"/>
          <p14:tracePt t="18835" x="1562100" y="3141663"/>
          <p14:tracePt t="18843" x="1570038" y="3149600"/>
          <p14:tracePt t="18851" x="1593850" y="3165475"/>
          <p14:tracePt t="18859" x="1601788" y="3165475"/>
          <p14:tracePt t="18867" x="1609725" y="3173413"/>
          <p14:tracePt t="18875" x="1617663" y="3173413"/>
          <p14:tracePt t="18907" x="1625600" y="3173413"/>
          <p14:tracePt t="20651" x="1625600" y="3165475"/>
          <p14:tracePt t="20676" x="1625600" y="3149600"/>
          <p14:tracePt t="20692" x="1633538" y="3141663"/>
          <p14:tracePt t="20700" x="1633538" y="3133725"/>
          <p14:tracePt t="20708" x="1633538" y="3117850"/>
          <p14:tracePt t="20716" x="1633538" y="3101975"/>
          <p14:tracePt t="20724" x="1633538" y="3070225"/>
          <p14:tracePt t="20732" x="1633538" y="3046413"/>
          <p14:tracePt t="20739" x="1633538" y="3014663"/>
          <p14:tracePt t="20748" x="1633538" y="2990850"/>
          <p14:tracePt t="20755" x="1625600" y="2959100"/>
          <p14:tracePt t="20765" x="1617663" y="2935288"/>
          <p14:tracePt t="20771" x="1617663" y="2909888"/>
          <p14:tracePt t="20779" x="1617663" y="2886075"/>
          <p14:tracePt t="20787" x="1609725" y="2854325"/>
          <p14:tracePt t="20795" x="1609725" y="2814638"/>
          <p14:tracePt t="20803" x="1609725" y="2782888"/>
          <p14:tracePt t="20811" x="1609725" y="2751138"/>
          <p14:tracePt t="20819" x="1609725" y="2719388"/>
          <p14:tracePt t="20827" x="1601788" y="2687638"/>
          <p14:tracePt t="20836" x="1601788" y="2655888"/>
          <p14:tracePt t="20843" x="1593850" y="2616200"/>
          <p14:tracePt t="20852" x="1593850" y="2592388"/>
          <p14:tracePt t="20859" x="1585913" y="2566988"/>
          <p14:tracePt t="20868" x="1585913" y="2535238"/>
          <p14:tracePt t="20876" x="1585913" y="2511425"/>
          <p14:tracePt t="20883" x="1585913" y="2487613"/>
          <p14:tracePt t="20891" x="1585913" y="2463800"/>
          <p14:tracePt t="20899" x="1585913" y="2439988"/>
          <p14:tracePt t="20908" x="1585913" y="2416175"/>
          <p14:tracePt t="20916" x="1585913" y="2392363"/>
          <p14:tracePt t="20923" x="1585913" y="2368550"/>
          <p14:tracePt t="20932" x="1585913" y="2344738"/>
          <p14:tracePt t="20939" x="1585913" y="2320925"/>
          <p14:tracePt t="20948" x="1585913" y="2297113"/>
          <p14:tracePt t="20955" x="1585913" y="2273300"/>
          <p14:tracePt t="20963" x="1585913" y="2257425"/>
          <p14:tracePt t="20971" x="1585913" y="2233613"/>
          <p14:tracePt t="20980" x="1585913" y="2224088"/>
          <p14:tracePt t="20987" x="1585913" y="2200275"/>
          <p14:tracePt t="20996" x="1585913" y="2192338"/>
          <p14:tracePt t="21004" x="1585913" y="2184400"/>
          <p14:tracePt t="21012" x="1585913" y="2168525"/>
          <p14:tracePt t="21019" x="1585913" y="2152650"/>
          <p14:tracePt t="21028" x="1585913" y="2136775"/>
          <p14:tracePt t="21036" x="1585913" y="2112963"/>
          <p14:tracePt t="21044" x="1585913" y="2097088"/>
          <p14:tracePt t="21052" x="1585913" y="2073275"/>
          <p14:tracePt t="21060" x="1585913" y="2049463"/>
          <p14:tracePt t="21068" x="1585913" y="2033588"/>
          <p14:tracePt t="21076" x="1585913" y="2009775"/>
          <p14:tracePt t="21084" x="1585913" y="1985963"/>
          <p14:tracePt t="21091" x="1585913" y="1970088"/>
          <p14:tracePt t="21100" x="1585913" y="1946275"/>
          <p14:tracePt t="21108" x="1585913" y="1922463"/>
          <p14:tracePt t="21115" x="1585913" y="1898650"/>
          <p14:tracePt t="21124" x="1585913" y="1881188"/>
          <p14:tracePt t="21132" x="1585913" y="1865313"/>
          <p14:tracePt t="21139" x="1585913" y="1841500"/>
          <p14:tracePt t="21148" x="1585913" y="1825625"/>
          <p14:tracePt t="21156" x="1585913" y="1801813"/>
          <p14:tracePt t="21163" x="1585913" y="1785938"/>
          <p14:tracePt t="21171" x="1585913" y="1770063"/>
          <p14:tracePt t="21180" x="1585913" y="1762125"/>
          <p14:tracePt t="21187" x="1585913" y="1746250"/>
          <p14:tracePt t="21195" x="1585913" y="1730375"/>
          <p14:tracePt t="21203" x="1585913" y="1722438"/>
          <p14:tracePt t="21211" x="1585913" y="1714500"/>
          <p14:tracePt t="21219" x="1585913" y="1706563"/>
          <p14:tracePt t="21227" x="1585913" y="1690688"/>
          <p14:tracePt t="21235" x="1585913" y="1682750"/>
          <p14:tracePt t="21243" x="1585913" y="1674813"/>
          <p14:tracePt t="21251" x="1585913" y="1666875"/>
          <p14:tracePt t="21259" x="1585913" y="1651000"/>
          <p14:tracePt t="21267" x="1585913" y="1643063"/>
          <p14:tracePt t="21275" x="1585913" y="1635125"/>
          <p14:tracePt t="21283" x="1585913" y="1627188"/>
          <p14:tracePt t="21291" x="1585913" y="1619250"/>
          <p14:tracePt t="21299" x="1585913" y="1611313"/>
          <p14:tracePt t="21316" x="1585913" y="1603375"/>
          <p14:tracePt t="21332" x="1593850" y="1587500"/>
          <p14:tracePt t="21348" x="1601788" y="1587500"/>
          <p14:tracePt t="21356" x="1601788" y="1579563"/>
          <p14:tracePt t="21364" x="1609725" y="1571625"/>
          <p14:tracePt t="21371" x="1617663" y="1563688"/>
          <p14:tracePt t="21387" x="1625600" y="1563688"/>
          <p14:tracePt t="21396" x="1633538" y="1547813"/>
          <p14:tracePt t="21403" x="1651000" y="1538288"/>
          <p14:tracePt t="21413" x="1658938" y="1522413"/>
          <p14:tracePt t="21420" x="1674813" y="1522413"/>
          <p14:tracePt t="21427" x="1682750" y="1514475"/>
          <p14:tracePt t="21436" x="1682750" y="1506538"/>
          <p14:tracePt t="21443" x="1690688" y="1506538"/>
          <p14:tracePt t="21499" x="1698625" y="1498600"/>
          <p14:tracePt t="21507" x="1714500" y="1490663"/>
          <p14:tracePt t="21517" x="1722438" y="1482725"/>
          <p14:tracePt t="21523" x="1730375" y="1482725"/>
          <p14:tracePt t="21531" x="1738313" y="1474788"/>
          <p14:tracePt t="21547" x="1746250" y="1474788"/>
          <p14:tracePt t="21555" x="1754188" y="1466850"/>
          <p14:tracePt t="21571" x="1754188" y="1458913"/>
          <p14:tracePt t="21579" x="1762125" y="1458913"/>
          <p14:tracePt t="21964" x="1762125" y="1450975"/>
          <p14:tracePt t="21972" x="1770063" y="1443038"/>
          <p14:tracePt t="21980" x="1778000" y="1427163"/>
          <p14:tracePt t="21988" x="1778000" y="1419225"/>
          <p14:tracePt t="21996" x="1785938" y="1419225"/>
          <p14:tracePt t="22004" x="1785938" y="1411288"/>
          <p14:tracePt t="22020" x="1785938" y="1403350"/>
          <p14:tracePt t="22029" x="1785938" y="1395413"/>
          <p14:tracePt t="22141" x="1785938" y="1387475"/>
          <p14:tracePt t="22156" x="1785938" y="1379538"/>
          <p14:tracePt t="22164" x="1785938" y="1371600"/>
          <p14:tracePt t="22180" x="1793875" y="1363663"/>
          <p14:tracePt t="22196" x="1793875" y="1355725"/>
          <p14:tracePt t="22205" x="1801813" y="1347788"/>
          <p14:tracePt t="22213" x="1801813" y="1339850"/>
          <p14:tracePt t="22228" x="1801813" y="1331913"/>
          <p14:tracePt t="22251" x="1801813" y="1323975"/>
          <p14:tracePt t="22275" x="1801813" y="1316038"/>
          <p14:tracePt t="22291" x="1801813" y="1308100"/>
          <p14:tracePt t="22331" x="1801813" y="1300163"/>
          <p14:tracePt t="22356" x="1801813" y="1292225"/>
          <p14:tracePt t="22571" x="1801813" y="1284288"/>
          <p14:tracePt t="22580" x="1801813" y="1276350"/>
          <p14:tracePt t="22596" x="1801813" y="1268413"/>
          <p14:tracePt t="22676" x="1801813" y="1260475"/>
          <p14:tracePt t="22813" x="1801813" y="1252538"/>
          <p14:tracePt t="22820" x="1801813" y="1244600"/>
          <p14:tracePt t="22828" x="1801813" y="1236663"/>
          <p14:tracePt t="22844" x="1809750" y="1228725"/>
          <p14:tracePt t="22860" x="1817688" y="1212850"/>
          <p14:tracePt t="22868" x="1825625" y="1212850"/>
          <p14:tracePt t="22885" x="1833563" y="1204913"/>
          <p14:tracePt t="22891" x="1833563" y="1195388"/>
          <p14:tracePt t="22899" x="1849438" y="1187450"/>
          <p14:tracePt t="22907" x="1849438" y="1171575"/>
          <p14:tracePt t="22915" x="1865313" y="1171575"/>
          <p14:tracePt t="22923" x="1881188" y="1155700"/>
          <p14:tracePt t="22931" x="1889125" y="1147763"/>
          <p14:tracePt t="22939" x="1905000" y="1131888"/>
          <p14:tracePt t="22955" x="1912938" y="1123950"/>
          <p14:tracePt t="22971" x="1920875" y="1116013"/>
          <p14:tracePt t="22979" x="1928813" y="1116013"/>
          <p14:tracePt t="22987" x="1928813" y="1108075"/>
          <p14:tracePt t="22996" x="1936750" y="1100138"/>
          <p14:tracePt t="23004" x="1960563" y="1084263"/>
          <p14:tracePt t="23013" x="1976438" y="1076325"/>
          <p14:tracePt t="23020" x="2008188" y="1060450"/>
          <p14:tracePt t="23027" x="2033588" y="1044575"/>
          <p14:tracePt t="23036" x="2049463" y="1036638"/>
          <p14:tracePt t="23044" x="2065338" y="1028700"/>
          <p14:tracePt t="23053" x="2073275" y="1020763"/>
          <p14:tracePt t="23068" x="2081213" y="1020763"/>
          <p14:tracePt t="23203" x="2089150" y="1020763"/>
          <p14:tracePt t="23227" x="2097088" y="1020763"/>
          <p14:tracePt t="23259" x="2105025" y="1020763"/>
          <p14:tracePt t="23275" x="2112963" y="1028700"/>
          <p14:tracePt t="23283" x="2120900" y="1028700"/>
          <p14:tracePt t="23299" x="2128838" y="1028700"/>
          <p14:tracePt t="23307" x="2136775" y="1036638"/>
          <p14:tracePt t="23323" x="2152650" y="1036638"/>
          <p14:tracePt t="23331" x="2152650" y="1044575"/>
          <p14:tracePt t="23339" x="2160588" y="1044575"/>
          <p14:tracePt t="23347" x="2168525" y="1044575"/>
          <p14:tracePt t="23355" x="2176463" y="1044575"/>
          <p14:tracePt t="23372" x="2176463" y="1052513"/>
          <p14:tracePt t="23420" x="2184400" y="1052513"/>
          <p14:tracePt t="23436" x="2184400" y="1060450"/>
          <p14:tracePt t="23444" x="2192338" y="1060450"/>
          <p14:tracePt t="23453" x="2200275" y="1060450"/>
          <p14:tracePt t="23460" x="2208213" y="1060450"/>
          <p14:tracePt t="23468" x="2216150" y="1060450"/>
          <p14:tracePt t="23475" x="2232025" y="1060450"/>
          <p14:tracePt t="23484" x="2263775" y="1060450"/>
          <p14:tracePt t="23492" x="2287588" y="1060450"/>
          <p14:tracePt t="23500" x="2319338" y="1060450"/>
          <p14:tracePt t="23508" x="2351088" y="1060450"/>
          <p14:tracePt t="23516" x="2374900" y="1060450"/>
          <p14:tracePt t="23523" x="2392363" y="1060450"/>
          <p14:tracePt t="23531" x="2400300" y="1060450"/>
          <p14:tracePt t="23547" x="2408238" y="1060450"/>
          <p14:tracePt t="23603" x="2416175" y="1060450"/>
          <p14:tracePt t="23611" x="2416175" y="1052513"/>
          <p14:tracePt t="23619" x="2432050" y="1044575"/>
          <p14:tracePt t="23635" x="2439988" y="1044575"/>
          <p14:tracePt t="23651" x="2439988" y="1036638"/>
          <p14:tracePt t="23659" x="2447925" y="1036638"/>
          <p14:tracePt t="23668" x="2447925" y="1028700"/>
          <p14:tracePt t="23684" x="2455863" y="1028700"/>
          <p14:tracePt t="23747" x="2463800" y="1028700"/>
          <p14:tracePt t="23947" x="2479675" y="1028700"/>
          <p14:tracePt t="23955" x="2511425" y="1028700"/>
          <p14:tracePt t="23964" x="2527300" y="1028700"/>
          <p14:tracePt t="23972" x="2543175" y="1028700"/>
          <p14:tracePt t="23980" x="2551113" y="1028700"/>
          <p14:tracePt t="23987" x="2559050" y="1028700"/>
          <p14:tracePt t="24028" x="2566988" y="1028700"/>
          <p14:tracePt t="24060" x="2574925" y="1028700"/>
          <p14:tracePt t="24291" x="2574925" y="1036638"/>
          <p14:tracePt t="24315" x="2582863" y="1044575"/>
          <p14:tracePt t="24388" x="2590800" y="1044575"/>
          <p14:tracePt t="25067" x="2598738" y="1044575"/>
          <p14:tracePt t="25164" x="2598738" y="1052513"/>
          <p14:tracePt t="25331" x="2606675" y="1052513"/>
          <p14:tracePt t="25380" x="2606675" y="1060450"/>
          <p14:tracePt t="25507" x="2614613" y="1060450"/>
          <p14:tracePt t="25516" x="2622550" y="1060450"/>
          <p14:tracePt t="25523" x="2622550" y="1068388"/>
          <p14:tracePt t="25531" x="2630488" y="1068388"/>
          <p14:tracePt t="26227" x="2638425" y="1068388"/>
          <p14:tracePt t="26243" x="2654300" y="1068388"/>
          <p14:tracePt t="26252" x="2670175" y="1068388"/>
          <p14:tracePt t="26259" x="2686050" y="1068388"/>
          <p14:tracePt t="26267" x="2701925" y="1068388"/>
          <p14:tracePt t="26275" x="2717800" y="1068388"/>
          <p14:tracePt t="26283" x="2733675" y="1068388"/>
          <p14:tracePt t="26291" x="2751138" y="1068388"/>
          <p14:tracePt t="26299" x="2751138" y="1076325"/>
          <p14:tracePt t="26347" x="2759075" y="1076325"/>
          <p14:tracePt t="26364" x="2774950" y="1076325"/>
          <p14:tracePt t="26372" x="2814638" y="1076325"/>
          <p14:tracePt t="26380" x="2846388" y="1084263"/>
          <p14:tracePt t="26388" x="2878138" y="1084263"/>
          <p14:tracePt t="26396" x="2886075" y="1084263"/>
          <p14:tracePt t="26404" x="2901950" y="1084263"/>
          <p14:tracePt t="26452" x="2909888" y="1084263"/>
          <p14:tracePt t="26460" x="2917825" y="1084263"/>
          <p14:tracePt t="26468" x="2925763" y="1084263"/>
          <p14:tracePt t="26476" x="2933700" y="1084263"/>
          <p14:tracePt t="26500" x="2941638" y="1084263"/>
          <p14:tracePt t="26756" x="2949575" y="1084263"/>
          <p14:tracePt t="26765" x="2973388" y="1076325"/>
          <p14:tracePt t="26771" x="2989263" y="1076325"/>
          <p14:tracePt t="26779" x="3005138" y="1076325"/>
          <p14:tracePt t="26787" x="3021013" y="1076325"/>
          <p14:tracePt t="26795" x="3036888" y="1068388"/>
          <p14:tracePt t="26803" x="3052763" y="1068388"/>
          <p14:tracePt t="26811" x="3068638" y="1068388"/>
          <p14:tracePt t="26820" x="3084513" y="1068388"/>
          <p14:tracePt t="26828" x="3092450" y="1068388"/>
          <p14:tracePt t="26836" x="3100388" y="1068388"/>
          <p14:tracePt t="26868" x="3109913" y="1068388"/>
          <p14:tracePt t="26908" x="3117850" y="1060450"/>
          <p14:tracePt t="26916" x="3125788" y="1060450"/>
          <p14:tracePt t="26924" x="3141663" y="1060450"/>
          <p14:tracePt t="26932" x="3149600" y="1060450"/>
          <p14:tracePt t="26940" x="3157538" y="1060450"/>
          <p14:tracePt t="26956" x="3165475" y="1060450"/>
          <p14:tracePt t="26996" x="3181350" y="1060450"/>
          <p14:tracePt t="27003" x="3197225" y="1060450"/>
          <p14:tracePt t="27011" x="3205163" y="1060450"/>
          <p14:tracePt t="27019" x="3213100" y="1060450"/>
          <p14:tracePt t="27027" x="3221038" y="1060450"/>
          <p14:tracePt t="27036" x="3236913" y="1060450"/>
          <p14:tracePt t="27043" x="3260725" y="1060450"/>
          <p14:tracePt t="27051" x="3284538" y="1060450"/>
          <p14:tracePt t="27059" x="3308350" y="1060450"/>
          <p14:tracePt t="27067" x="3340100" y="1060450"/>
          <p14:tracePt t="27075" x="3379788" y="1060450"/>
          <p14:tracePt t="27083" x="3411538" y="1060450"/>
          <p14:tracePt t="27091" x="3435350" y="1060450"/>
          <p14:tracePt t="27099" x="3451225" y="1060450"/>
          <p14:tracePt t="27108" x="3459163" y="1060450"/>
          <p14:tracePt t="27115" x="3467100" y="1060450"/>
          <p14:tracePt t="27123" x="3476625" y="1052513"/>
          <p14:tracePt t="27132" x="3484563" y="1052513"/>
          <p14:tracePt t="27156" x="3492500" y="1052513"/>
          <p14:tracePt t="27163" x="3508375" y="1052513"/>
          <p14:tracePt t="27171" x="3524250" y="1052513"/>
          <p14:tracePt t="27180" x="3532188" y="1052513"/>
          <p14:tracePt t="27188" x="3556000" y="1052513"/>
          <p14:tracePt t="27196" x="3579813" y="1052513"/>
          <p14:tracePt t="27204" x="3603625" y="1052513"/>
          <p14:tracePt t="27211" x="3627438" y="1052513"/>
          <p14:tracePt t="27219" x="3667125" y="1052513"/>
          <p14:tracePt t="27227" x="3722688" y="1052513"/>
          <p14:tracePt t="27235" x="3770313" y="1052513"/>
          <p14:tracePt t="27243" x="3833813" y="1052513"/>
          <p14:tracePt t="27251" x="3890963" y="1052513"/>
          <p14:tracePt t="27259" x="3946525" y="1044575"/>
          <p14:tracePt t="27267" x="3978275" y="1044575"/>
          <p14:tracePt t="27275" x="4010025" y="1044575"/>
          <p14:tracePt t="27283" x="4033838" y="1044575"/>
          <p14:tracePt t="27291" x="4049713" y="1044575"/>
          <p14:tracePt t="27299" x="4057650" y="1044575"/>
          <p14:tracePt t="27315" x="4065588" y="1044575"/>
          <p14:tracePt t="27323" x="4073525" y="1044575"/>
          <p14:tracePt t="27380" x="4081463" y="1044575"/>
          <p14:tracePt t="27388" x="4105275" y="1044575"/>
          <p14:tracePt t="27397" x="4121150" y="1044575"/>
          <p14:tracePt t="27404" x="4144963" y="1044575"/>
          <p14:tracePt t="27413" x="4168775" y="1044575"/>
          <p14:tracePt t="27420" x="4200525" y="1044575"/>
          <p14:tracePt t="27428" x="4233863" y="1044575"/>
          <p14:tracePt t="27436" x="4265613" y="1044575"/>
          <p14:tracePt t="27444" x="4297363" y="1044575"/>
          <p14:tracePt t="27454" x="4329113" y="1044575"/>
          <p14:tracePt t="27460" x="4376738" y="1044575"/>
          <p14:tracePt t="27468" x="4416425" y="1044575"/>
          <p14:tracePt t="27475" x="4448175" y="1044575"/>
          <p14:tracePt t="27483" x="4495800" y="1044575"/>
          <p14:tracePt t="27491" x="4535488" y="1044575"/>
          <p14:tracePt t="27499" x="4567238" y="1044575"/>
          <p14:tracePt t="27507" x="4592638" y="1044575"/>
          <p14:tracePt t="27515" x="4624388" y="1044575"/>
          <p14:tracePt t="27523" x="4648200" y="1044575"/>
          <p14:tracePt t="27531" x="4664075" y="1044575"/>
          <p14:tracePt t="27539" x="4687888" y="1044575"/>
          <p14:tracePt t="27547" x="4703763" y="1044575"/>
          <p14:tracePt t="27555" x="4711700" y="1044575"/>
          <p14:tracePt t="27563" x="4735513" y="1044575"/>
          <p14:tracePt t="27571" x="4751388" y="1044575"/>
          <p14:tracePt t="27579" x="4775200" y="1044575"/>
          <p14:tracePt t="27587" x="4799013" y="1044575"/>
          <p14:tracePt t="27596" x="4822825" y="1044575"/>
          <p14:tracePt t="27603" x="4846638" y="1044575"/>
          <p14:tracePt t="27612" x="4886325" y="1044575"/>
          <p14:tracePt t="27619" x="4910138" y="1044575"/>
          <p14:tracePt t="27627" x="4943475" y="1044575"/>
          <p14:tracePt t="27635" x="4967288" y="1044575"/>
          <p14:tracePt t="27643" x="4991100" y="1044575"/>
          <p14:tracePt t="27651" x="5014913" y="1044575"/>
          <p14:tracePt t="27659" x="5038725" y="1044575"/>
          <p14:tracePt t="27667" x="5062538" y="1044575"/>
          <p14:tracePt t="27675" x="5094288" y="1044575"/>
          <p14:tracePt t="27683" x="5118100" y="1044575"/>
          <p14:tracePt t="27691" x="5141913" y="1044575"/>
          <p14:tracePt t="27699" x="5165725" y="1044575"/>
          <p14:tracePt t="27707" x="5189538" y="1044575"/>
          <p14:tracePt t="27715" x="5213350" y="1044575"/>
          <p14:tracePt t="27723" x="5229225" y="1044575"/>
          <p14:tracePt t="27731" x="5253038" y="1044575"/>
          <p14:tracePt t="27739" x="5284788" y="1044575"/>
          <p14:tracePt t="27747" x="5310188" y="1044575"/>
          <p14:tracePt t="27755" x="5334000" y="1044575"/>
          <p14:tracePt t="27763" x="5365750" y="1044575"/>
          <p14:tracePt t="27771" x="5397500" y="1044575"/>
          <p14:tracePt t="27780" x="5429250" y="1044575"/>
          <p14:tracePt t="27788" x="5484813" y="1044575"/>
          <p14:tracePt t="27796" x="5524500" y="1044575"/>
          <p14:tracePt t="27804" x="5580063" y="1044575"/>
          <p14:tracePt t="27812" x="5627688" y="1044575"/>
          <p14:tracePt t="27820" x="5667375" y="1044575"/>
          <p14:tracePt t="27828" x="5708650" y="1044575"/>
          <p14:tracePt t="27836" x="5764213" y="1044575"/>
          <p14:tracePt t="27844" x="5819775" y="1044575"/>
          <p14:tracePt t="27852" x="5875338" y="1044575"/>
          <p14:tracePt t="27860" x="5938838" y="1044575"/>
          <p14:tracePt t="27869" x="6002338" y="1044575"/>
          <p14:tracePt t="27876" x="6075363" y="1044575"/>
          <p14:tracePt t="27887" x="6146800" y="1044575"/>
          <p14:tracePt t="27892" x="6226175" y="1044575"/>
          <p14:tracePt t="27899" x="6289675" y="1044575"/>
          <p14:tracePt t="27907" x="6337300" y="1044575"/>
          <p14:tracePt t="27915" x="6392863" y="1044575"/>
          <p14:tracePt t="27923" x="6426200" y="1044575"/>
          <p14:tracePt t="27931" x="6473825" y="1036638"/>
          <p14:tracePt t="27939" x="6513513" y="1036638"/>
          <p14:tracePt t="27947" x="6553200" y="1028700"/>
          <p14:tracePt t="27955" x="6577013" y="1028700"/>
          <p14:tracePt t="27964" x="6592888" y="1020763"/>
          <p14:tracePt t="27972" x="6600825" y="1020763"/>
          <p14:tracePt t="27980" x="6616700" y="1020763"/>
          <p14:tracePt t="27988" x="6616700" y="1012825"/>
          <p14:tracePt t="28044" x="6624638" y="1012825"/>
          <p14:tracePt t="28052" x="6640513" y="1012825"/>
          <p14:tracePt t="28060" x="6664325" y="1012825"/>
          <p14:tracePt t="28068" x="6672263" y="1012825"/>
          <p14:tracePt t="28077" x="6680200" y="1012825"/>
          <p14:tracePt t="28084" x="6688138" y="1012825"/>
          <p14:tracePt t="28236" x="6688138" y="1020763"/>
          <p14:tracePt t="28251" x="6688138" y="1028700"/>
          <p14:tracePt t="28267" x="6688138" y="1036638"/>
          <p14:tracePt t="28275" x="6696075" y="1044575"/>
          <p14:tracePt t="28291" x="6696075" y="1052513"/>
          <p14:tracePt t="28307" x="6704013" y="1060450"/>
          <p14:tracePt t="28315" x="6711950" y="1068388"/>
          <p14:tracePt t="28323" x="6719888" y="1076325"/>
          <p14:tracePt t="28339" x="6735763" y="1084263"/>
          <p14:tracePt t="28347" x="6735763" y="1092200"/>
          <p14:tracePt t="28355" x="6743700" y="1100138"/>
          <p14:tracePt t="28371" x="6751638" y="1108075"/>
          <p14:tracePt t="28379" x="6759575" y="1123950"/>
          <p14:tracePt t="28387" x="6784975" y="1131888"/>
          <p14:tracePt t="28395" x="6792913" y="1139825"/>
          <p14:tracePt t="28404" x="6800850" y="1147763"/>
          <p14:tracePt t="28413" x="6808788" y="1155700"/>
          <p14:tracePt t="28419" x="6816725" y="1163638"/>
          <p14:tracePt t="28444" x="6824663" y="1163638"/>
          <p14:tracePt t="28468" x="6824663" y="1171575"/>
          <p14:tracePt t="28484" x="6824663" y="1179513"/>
          <p14:tracePt t="28492" x="6832600" y="1187450"/>
          <p14:tracePt t="28500" x="6832600" y="1195388"/>
          <p14:tracePt t="28507" x="6840538" y="1195388"/>
          <p14:tracePt t="28515" x="6840538" y="1204913"/>
          <p14:tracePt t="28524" x="6848475" y="1204913"/>
          <p14:tracePt t="28539" x="6848475" y="1212850"/>
          <p14:tracePt t="28588" x="6856413" y="1220788"/>
          <p14:tracePt t="28597" x="6856413" y="1236663"/>
          <p14:tracePt t="28604" x="6872288" y="1252538"/>
          <p14:tracePt t="28613" x="6880225" y="1260475"/>
          <p14:tracePt t="28620" x="6880225" y="1276350"/>
          <p14:tracePt t="28628" x="6888163" y="1276350"/>
          <p14:tracePt t="28636" x="6888163" y="1284288"/>
          <p14:tracePt t="28653" x="6896100" y="1292225"/>
          <p14:tracePt t="28675" x="6896100" y="1300163"/>
          <p14:tracePt t="28747" x="6904038" y="1300163"/>
          <p14:tracePt t="28755" x="6904038" y="1308100"/>
          <p14:tracePt t="29155" x="6904038" y="1316038"/>
          <p14:tracePt t="29518" x="6904038" y="1323975"/>
          <p14:tracePt t="29524" x="6911975" y="1331913"/>
          <p14:tracePt t="29531" x="6911975" y="1339850"/>
          <p14:tracePt t="29539" x="6919913" y="1355725"/>
          <p14:tracePt t="29547" x="6919913" y="1371600"/>
          <p14:tracePt t="29563" x="6927850" y="1387475"/>
          <p14:tracePt t="29579" x="6927850" y="1395413"/>
          <p14:tracePt t="29595" x="6927850" y="1403350"/>
          <p14:tracePt t="29603" x="6927850" y="1411288"/>
          <p14:tracePt t="29692" x="6927850" y="1419225"/>
          <p14:tracePt t="29707" x="6935788" y="1427163"/>
          <p14:tracePt t="29731" x="6943725" y="1435100"/>
          <p14:tracePt t="29739" x="6943725" y="1443038"/>
          <p14:tracePt t="29755" x="6943725" y="1450975"/>
          <p14:tracePt t="29763" x="6943725" y="1458913"/>
          <p14:tracePt t="29771" x="6943725" y="1466850"/>
          <p14:tracePt t="29779" x="6943725" y="1474788"/>
          <p14:tracePt t="29787" x="6943725" y="1490663"/>
          <p14:tracePt t="29803" x="6951663" y="1498600"/>
          <p14:tracePt t="29852" x="6951663" y="1506538"/>
          <p14:tracePt t="29924" x="6951663" y="1514475"/>
          <p14:tracePt t="29932" x="6951663" y="1522413"/>
          <p14:tracePt t="29940" x="6951663" y="1538288"/>
          <p14:tracePt t="29956" x="6951663" y="1547813"/>
          <p14:tracePt t="29972" x="6951663" y="1555750"/>
          <p14:tracePt t="29980" x="6951663" y="1563688"/>
          <p14:tracePt t="29988" x="6951663" y="1571625"/>
          <p14:tracePt t="29996" x="6951663" y="1579563"/>
          <p14:tracePt t="30012" x="6951663" y="1595438"/>
          <p14:tracePt t="30028" x="6951663" y="1603375"/>
          <p14:tracePt t="30044" x="6951663" y="1611313"/>
          <p14:tracePt t="30060" x="6951663" y="1627188"/>
          <p14:tracePt t="30084" x="6951663" y="1635125"/>
          <p14:tracePt t="30148" x="6951663" y="1643063"/>
          <p14:tracePt t="30164" x="6951663" y="1658938"/>
          <p14:tracePt t="30180" x="6951663" y="1666875"/>
          <p14:tracePt t="30196" x="6943725" y="1674813"/>
          <p14:tracePt t="30206" x="6943725" y="1682750"/>
          <p14:tracePt t="30212" x="6943725" y="1690688"/>
          <p14:tracePt t="30235" x="6943725" y="1698625"/>
          <p14:tracePt t="30259" x="6943725" y="1706563"/>
          <p14:tracePt t="30275" x="6943725" y="1714500"/>
          <p14:tracePt t="30323" x="6935788" y="1714500"/>
          <p14:tracePt t="30331" x="6935788" y="1722438"/>
          <p14:tracePt t="30355" x="6935788" y="1730375"/>
          <p14:tracePt t="30388" x="6935788" y="1738313"/>
          <p14:tracePt t="30396" x="6935788" y="1746250"/>
          <p14:tracePt t="30420" x="6935788" y="1754188"/>
          <p14:tracePt t="30436" x="6935788" y="1762125"/>
          <p14:tracePt t="30460" x="6935788" y="1770063"/>
          <p14:tracePt t="30468" x="6935788" y="1778000"/>
          <p14:tracePt t="30484" x="6935788" y="1785938"/>
          <p14:tracePt t="30492" x="6935788" y="1801813"/>
          <p14:tracePt t="30499" x="6935788" y="1809750"/>
          <p14:tracePt t="30507" x="6935788" y="1817688"/>
          <p14:tracePt t="30515" x="6935788" y="1825625"/>
          <p14:tracePt t="30523" x="6935788" y="1833563"/>
          <p14:tracePt t="30531" x="6935788" y="1841500"/>
          <p14:tracePt t="30555" x="6935788" y="1849438"/>
          <p14:tracePt t="30619" x="6935788" y="1857375"/>
          <p14:tracePt t="30627" x="6935788" y="1865313"/>
          <p14:tracePt t="30635" x="6935788" y="1873250"/>
          <p14:tracePt t="30643" x="6935788" y="1890713"/>
          <p14:tracePt t="30652" x="6935788" y="1906588"/>
          <p14:tracePt t="30659" x="6943725" y="1922463"/>
          <p14:tracePt t="30668" x="6943725" y="1938338"/>
          <p14:tracePt t="30676" x="6943725" y="1954213"/>
          <p14:tracePt t="30684" x="6951663" y="1970088"/>
          <p14:tracePt t="30691" x="6959600" y="1978025"/>
          <p14:tracePt t="30699" x="6959600" y="1985963"/>
          <p14:tracePt t="30707" x="6967538" y="2001838"/>
          <p14:tracePt t="30715" x="6967538" y="2017713"/>
          <p14:tracePt t="30723" x="6967538" y="2025650"/>
          <p14:tracePt t="30731" x="6975475" y="2041525"/>
          <p14:tracePt t="30739" x="6975475" y="2057400"/>
          <p14:tracePt t="30747" x="6983413" y="2065338"/>
          <p14:tracePt t="30755" x="6983413" y="2081213"/>
          <p14:tracePt t="30763" x="6983413" y="2097088"/>
          <p14:tracePt t="30771" x="6983413" y="2105025"/>
          <p14:tracePt t="30788" x="6983413" y="2120900"/>
          <p14:tracePt t="30796" x="6983413" y="2128838"/>
          <p14:tracePt t="30804" x="6991350" y="2136775"/>
          <p14:tracePt t="30812" x="6991350" y="2152650"/>
          <p14:tracePt t="30820" x="6991350" y="2168525"/>
          <p14:tracePt t="30828" x="6991350" y="2176463"/>
          <p14:tracePt t="30836" x="6991350" y="2184400"/>
          <p14:tracePt t="30844" x="6991350" y="2192338"/>
          <p14:tracePt t="30853" x="6991350" y="2200275"/>
          <p14:tracePt t="30860" x="6991350" y="2208213"/>
          <p14:tracePt t="30868" x="6991350" y="2216150"/>
          <p14:tracePt t="30876" x="6991350" y="2224088"/>
          <p14:tracePt t="30884" x="6991350" y="2233613"/>
          <p14:tracePt t="30903" x="6991350" y="2241550"/>
          <p14:tracePt t="30907" x="6991350" y="2257425"/>
          <p14:tracePt t="30916" x="6991350" y="2265363"/>
          <p14:tracePt t="30932" x="6991350" y="2281238"/>
          <p14:tracePt t="30939" x="6991350" y="2289175"/>
          <p14:tracePt t="30947" x="6991350" y="2297113"/>
          <p14:tracePt t="30955" x="6991350" y="2305050"/>
          <p14:tracePt t="30971" x="6991350" y="2320925"/>
          <p14:tracePt t="30979" x="6991350" y="2328863"/>
          <p14:tracePt t="30995" x="6991350" y="2344738"/>
          <p14:tracePt t="31003" x="6991350" y="2352675"/>
          <p14:tracePt t="31020" x="6991350" y="2368550"/>
          <p14:tracePt t="31028" x="6991350" y="2376488"/>
          <p14:tracePt t="31036" x="6991350" y="2384425"/>
          <p14:tracePt t="31044" x="6991350" y="2392363"/>
          <p14:tracePt t="31059" x="6991350" y="2408238"/>
          <p14:tracePt t="31075" x="6991350" y="2416175"/>
          <p14:tracePt t="31083" x="6991350" y="2424113"/>
          <p14:tracePt t="31091" x="6991350" y="2432050"/>
          <p14:tracePt t="31099" x="6991350" y="2439988"/>
          <p14:tracePt t="31107" x="6991350" y="2455863"/>
          <p14:tracePt t="31115" x="6991350" y="2471738"/>
          <p14:tracePt t="31123" x="6991350" y="2479675"/>
          <p14:tracePt t="31131" x="6991350" y="2487613"/>
          <p14:tracePt t="31141" x="6991350" y="2511425"/>
          <p14:tracePt t="31148" x="6991350" y="2519363"/>
          <p14:tracePt t="31156" x="6991350" y="2535238"/>
          <p14:tracePt t="31164" x="6991350" y="2543175"/>
          <p14:tracePt t="31172" x="6991350" y="2559050"/>
          <p14:tracePt t="31180" x="6991350" y="2576513"/>
          <p14:tracePt t="31196" x="6991350" y="2584450"/>
          <p14:tracePt t="31204" x="6991350" y="2592388"/>
          <p14:tracePt t="31212" x="6991350" y="2600325"/>
          <p14:tracePt t="31228" x="6991350" y="2608263"/>
          <p14:tracePt t="31236" x="6991350" y="2616200"/>
          <p14:tracePt t="31251" x="6991350" y="2624138"/>
          <p14:tracePt t="31259" x="6991350" y="2632075"/>
          <p14:tracePt t="31275" x="6991350" y="2640013"/>
          <p14:tracePt t="31291" x="6991350" y="2647950"/>
          <p14:tracePt t="31331" x="6991350" y="2655888"/>
          <p14:tracePt t="31387" x="6991350" y="2663825"/>
          <p14:tracePt t="31413" x="6991350" y="2671763"/>
          <p14:tracePt t="31428" x="6991350" y="2679700"/>
          <p14:tracePt t="31452" x="6991350" y="2687638"/>
          <p14:tracePt t="31460" x="6991350" y="2695575"/>
          <p14:tracePt t="31476" x="6991350" y="2703513"/>
          <p14:tracePt t="31492" x="6991350" y="2711450"/>
          <p14:tracePt t="31508" x="6991350" y="2719388"/>
          <p14:tracePt t="31524" x="6991350" y="2727325"/>
          <p14:tracePt t="31555" x="6991350" y="2735263"/>
          <p14:tracePt t="31587" x="6991350" y="2743200"/>
          <p14:tracePt t="31595" x="6991350" y="2751138"/>
          <p14:tracePt t="31603" x="6991350" y="2759075"/>
          <p14:tracePt t="31619" x="6991350" y="2767013"/>
          <p14:tracePt t="31635" x="6991350" y="2774950"/>
          <p14:tracePt t="31668" x="6991350" y="2782888"/>
          <p14:tracePt t="31715" x="6991350" y="2790825"/>
          <p14:tracePt t="31731" x="6991350" y="2798763"/>
          <p14:tracePt t="31747" x="6991350" y="2814638"/>
          <p14:tracePt t="31765" x="6991350" y="2822575"/>
          <p14:tracePt t="31779" x="6991350" y="2830513"/>
          <p14:tracePt t="31787" x="6991350" y="2838450"/>
          <p14:tracePt t="31795" x="6991350" y="2846388"/>
          <p14:tracePt t="31803" x="6991350" y="2854325"/>
          <p14:tracePt t="31819" x="6991350" y="2870200"/>
          <p14:tracePt t="31836" x="6991350" y="2878138"/>
          <p14:tracePt t="31844" x="6991350" y="2886075"/>
          <p14:tracePt t="31860" x="6991350" y="2901950"/>
          <p14:tracePt t="31876" x="6991350" y="2909888"/>
          <p14:tracePt t="31884" x="6991350" y="2919413"/>
          <p14:tracePt t="31903" x="6991350" y="2927350"/>
          <p14:tracePt t="31908" x="6991350" y="2935288"/>
          <p14:tracePt t="31980" x="6991350" y="2943225"/>
          <p14:tracePt t="31996" x="6991350" y="2959100"/>
          <p14:tracePt t="32004" x="6991350" y="2967038"/>
          <p14:tracePt t="32013" x="6991350" y="2974975"/>
          <p14:tracePt t="32028" x="6991350" y="2982913"/>
          <p14:tracePt t="32036" x="6991350" y="2990850"/>
          <p14:tracePt t="32060" x="6991350" y="2998788"/>
          <p14:tracePt t="32076" x="6991350" y="3006725"/>
          <p14:tracePt t="32579" x="6991350" y="3014663"/>
          <p14:tracePt t="32612" x="6991350" y="3022600"/>
          <p14:tracePt t="35956" x="6991350" y="3062288"/>
          <p14:tracePt t="35964" x="6991350" y="3078163"/>
          <p14:tracePt t="35972" x="6991350" y="3086100"/>
          <p14:tracePt t="35980" x="6983413" y="3086100"/>
          <p14:tracePt t="36004" x="6983413" y="3094038"/>
          <p14:tracePt t="36084" x="6983413" y="3101975"/>
          <p14:tracePt t="36092" x="6983413" y="3109913"/>
          <p14:tracePt t="36100" x="6983413" y="3117850"/>
          <p14:tracePt t="36108" x="6983413" y="3125788"/>
          <p14:tracePt t="36116" x="6983413" y="3133725"/>
          <p14:tracePt t="36124" x="6983413" y="3141663"/>
          <p14:tracePt t="36140" x="6975475" y="3157538"/>
          <p14:tracePt t="36156" x="6975475" y="3165475"/>
          <p14:tracePt t="36164" x="6975475" y="3173413"/>
          <p14:tracePt t="36172" x="6967538" y="3173413"/>
          <p14:tracePt t="36180" x="6967538" y="3189288"/>
          <p14:tracePt t="36196" x="6967538" y="3197225"/>
          <p14:tracePt t="36204" x="6967538" y="3205163"/>
          <p14:tracePt t="36212" x="6967538" y="3213100"/>
          <p14:tracePt t="36220" x="6967538" y="3221038"/>
          <p14:tracePt t="36236" x="6967538" y="3228975"/>
          <p14:tracePt t="36243" x="6967538" y="3236913"/>
          <p14:tracePt t="36252" x="6967538" y="3244850"/>
          <p14:tracePt t="36259" x="6967538" y="3270250"/>
          <p14:tracePt t="36267" x="6967538" y="3278188"/>
          <p14:tracePt t="36275" x="6967538" y="3294063"/>
          <p14:tracePt t="36283" x="6967538" y="3309938"/>
          <p14:tracePt t="36291" x="6967538" y="3325813"/>
          <p14:tracePt t="36299" x="6967538" y="3341688"/>
          <p14:tracePt t="36307" x="6967538" y="3357563"/>
          <p14:tracePt t="36315" x="6967538" y="3373438"/>
          <p14:tracePt t="36323" x="6967538" y="3381375"/>
          <p14:tracePt t="36331" x="6967538" y="3389313"/>
          <p14:tracePt t="36339" x="6967538" y="3405188"/>
          <p14:tracePt t="36403" x="6967538" y="3413125"/>
          <p14:tracePt t="36435" x="6967538" y="3421063"/>
          <p14:tracePt t="36443" x="6967538" y="3429000"/>
          <p14:tracePt t="36452" x="6967538" y="3436938"/>
          <p14:tracePt t="36459" x="6967538" y="3444875"/>
          <p14:tracePt t="36467" x="6967538" y="3452813"/>
          <p14:tracePt t="36491" x="6967538" y="3460750"/>
          <p14:tracePt t="36515" x="6967538" y="3468688"/>
          <p14:tracePt t="36772" x="6967538" y="3476625"/>
          <p14:tracePt t="36787" x="6967538" y="3484563"/>
          <p14:tracePt t="36795" x="6959600" y="3492500"/>
          <p14:tracePt t="36812" x="6959600" y="3500438"/>
          <p14:tracePt t="36819" x="6959600" y="3508375"/>
          <p14:tracePt t="36827" x="6959600" y="3516313"/>
          <p14:tracePt t="36835" x="6959600" y="3524250"/>
          <p14:tracePt t="36843" x="6951663" y="3540125"/>
          <p14:tracePt t="36852" x="6951663" y="3548063"/>
          <p14:tracePt t="36869" x="6943725" y="3556000"/>
          <p14:tracePt t="36876" x="6943725" y="3563938"/>
          <p14:tracePt t="36892" x="6943725" y="3571875"/>
          <p14:tracePt t="37084" x="6943725" y="3579813"/>
          <p14:tracePt t="37115" x="6943725" y="3587750"/>
          <p14:tracePt t="37140" x="6935788" y="3587750"/>
          <p14:tracePt t="37213" x="6935788" y="3595688"/>
          <p14:tracePt t="37229" x="6935788" y="3605213"/>
          <p14:tracePt t="37236" x="6935788" y="3613150"/>
          <p14:tracePt t="37260" x="6935788" y="3621088"/>
          <p14:tracePt t="37267" x="6935788" y="3629025"/>
          <p14:tracePt t="37275" x="6927850" y="3629025"/>
          <p14:tracePt t="37291" x="6927850" y="3636963"/>
          <p14:tracePt t="37508" x="6927850" y="3644900"/>
          <p14:tracePt t="37523" x="6927850" y="3652838"/>
          <p14:tracePt t="37531" x="6927850" y="3660775"/>
          <p14:tracePt t="37547" x="6927850" y="3668713"/>
          <p14:tracePt t="37563" x="6927850" y="3676650"/>
          <p14:tracePt t="37579" x="6927850" y="3684588"/>
          <p14:tracePt t="37619" x="6927850" y="3692525"/>
          <p14:tracePt t="37635" x="6927850" y="3700463"/>
          <p14:tracePt t="37652" x="6927850" y="3708400"/>
          <p14:tracePt t="37659" x="6927850" y="3716338"/>
          <p14:tracePt t="37668" x="6927850" y="3724275"/>
          <p14:tracePt t="37684" x="6927850" y="3732213"/>
          <p14:tracePt t="37692" x="6927850" y="3740150"/>
          <p14:tracePt t="37700" x="6927850" y="3748088"/>
          <p14:tracePt t="37724" x="6927850" y="3756025"/>
          <p14:tracePt t="37747" x="6927850" y="3763963"/>
          <p14:tracePt t="37755" x="6919913" y="3763963"/>
          <p14:tracePt t="37771" x="6919913" y="3771900"/>
          <p14:tracePt t="37787" x="6919913" y="3779838"/>
          <p14:tracePt t="37803" x="6919913" y="3787775"/>
          <p14:tracePt t="37819" x="6911975" y="3795713"/>
          <p14:tracePt t="37835" x="6911975" y="3811588"/>
          <p14:tracePt t="37852" x="6904038" y="3819525"/>
          <p14:tracePt t="37884" x="6904038" y="3827463"/>
          <p14:tracePt t="37892" x="6904038" y="3835400"/>
          <p14:tracePt t="37908" x="6904038" y="3843338"/>
          <p14:tracePt t="37916" x="6896100" y="3851275"/>
          <p14:tracePt t="37932" x="6896100" y="3859213"/>
          <p14:tracePt t="37940" x="6888163" y="3867150"/>
          <p14:tracePt t="37956" x="6888163" y="3875088"/>
          <p14:tracePt t="37964" x="6888163" y="3883025"/>
          <p14:tracePt t="37972" x="6888163" y="3890963"/>
          <p14:tracePt t="37979" x="6888163" y="3898900"/>
          <p14:tracePt t="37987" x="6888163" y="3906838"/>
          <p14:tracePt t="37995" x="6888163" y="3914775"/>
          <p14:tracePt t="38003" x="6888163" y="3930650"/>
          <p14:tracePt t="38011" x="6888163" y="3938588"/>
          <p14:tracePt t="38019" x="6880225" y="3956050"/>
          <p14:tracePt t="38028" x="6880225" y="3963988"/>
          <p14:tracePt t="38036" x="6880225" y="3971925"/>
          <p14:tracePt t="38043" x="6872288" y="3987800"/>
          <p14:tracePt t="38052" x="6872288" y="3995738"/>
          <p14:tracePt t="38059" x="6872288" y="4011613"/>
          <p14:tracePt t="38068" x="6872288" y="4019550"/>
          <p14:tracePt t="38084" x="6872288" y="4027488"/>
          <p14:tracePt t="38092" x="6864350" y="4035425"/>
          <p14:tracePt t="38108" x="6864350" y="4043363"/>
          <p14:tracePt t="38124" x="6856413" y="4051300"/>
          <p14:tracePt t="38132" x="6856413" y="4059238"/>
          <p14:tracePt t="38148" x="6856413" y="4067175"/>
          <p14:tracePt t="38188" x="6856413" y="4075113"/>
          <p14:tracePt t="38380" x="6856413" y="4083050"/>
          <p14:tracePt t="38395" x="6856413" y="4090988"/>
          <p14:tracePt t="38419" x="6856413" y="4098925"/>
          <p14:tracePt t="38443" x="6856413" y="4106863"/>
          <p14:tracePt t="38468" x="6856413" y="4122738"/>
          <p14:tracePt t="38484" x="6856413" y="4130675"/>
          <p14:tracePt t="38492" x="6856413" y="4146550"/>
          <p14:tracePt t="38517" x="6856413" y="4154488"/>
          <p14:tracePt t="38915" x="6848475" y="4154488"/>
          <p14:tracePt t="38931" x="6840538" y="4154488"/>
          <p14:tracePt t="38939" x="6832600" y="4154488"/>
          <p14:tracePt t="38956" x="6824663" y="4154488"/>
          <p14:tracePt t="43572" x="6824663" y="4162425"/>
          <p14:tracePt t="43651" x="6824663" y="4170363"/>
          <p14:tracePt t="44555" x="6784975" y="4170363"/>
          <p14:tracePt t="44563" x="6743700" y="4162425"/>
          <p14:tracePt t="44571" x="6711950" y="4162425"/>
          <p14:tracePt t="44579" x="6672263" y="4146550"/>
          <p14:tracePt t="44587" x="6640513" y="4138613"/>
          <p14:tracePt t="44595" x="6608763" y="4130675"/>
          <p14:tracePt t="44603" x="6561138" y="4122738"/>
          <p14:tracePt t="44611" x="6537325" y="4122738"/>
          <p14:tracePt t="44619" x="6513513" y="4114800"/>
          <p14:tracePt t="44627" x="6497638" y="4114800"/>
          <p14:tracePt t="44635" x="6489700" y="4114800"/>
          <p14:tracePt t="44643" x="6473825" y="4114800"/>
          <p14:tracePt t="44683" x="6473825" y="4106863"/>
          <p14:tracePt t="44691" x="6465888" y="4106863"/>
          <p14:tracePt t="44699" x="6457950" y="4106863"/>
          <p14:tracePt t="44708" x="6434138" y="4090988"/>
          <p14:tracePt t="44716" x="6376988" y="4075113"/>
          <p14:tracePt t="44724" x="6305550" y="4051300"/>
          <p14:tracePt t="44732" x="6242050" y="4027488"/>
          <p14:tracePt t="44740" x="6162675" y="4003675"/>
          <p14:tracePt t="44748" x="6075363" y="3987800"/>
          <p14:tracePt t="44756" x="6010275" y="3963988"/>
          <p14:tracePt t="44765" x="5946775" y="3948113"/>
          <p14:tracePt t="44771" x="5899150" y="3938588"/>
          <p14:tracePt t="44779" x="5867400" y="3930650"/>
          <p14:tracePt t="44787" x="5827713" y="3922713"/>
          <p14:tracePt t="44795" x="5819775" y="3914775"/>
          <p14:tracePt t="44803" x="5811838" y="3914775"/>
          <p14:tracePt t="44812" x="5803900" y="3914775"/>
          <p14:tracePt t="44859" x="5795963" y="3906838"/>
          <p14:tracePt t="44867" x="5764213" y="3898900"/>
          <p14:tracePt t="44875" x="5700713" y="3875088"/>
          <p14:tracePt t="44883" x="5619750" y="3851275"/>
          <p14:tracePt t="44901" x="5461000" y="3803650"/>
          <p14:tracePt t="44907" x="5373688" y="3787775"/>
          <p14:tracePt t="44915" x="5292725" y="3763963"/>
          <p14:tracePt t="44923" x="5229225" y="3748088"/>
          <p14:tracePt t="44931" x="5165725" y="3732213"/>
          <p14:tracePt t="44939" x="5118100" y="3724275"/>
          <p14:tracePt t="44947" x="5094288" y="3716338"/>
          <p14:tracePt t="44955" x="5078413" y="3716338"/>
          <p14:tracePt t="44963" x="5062538" y="3708400"/>
          <p14:tracePt t="45028" x="5054600" y="3708400"/>
          <p14:tracePt t="45036" x="5054600" y="3700463"/>
          <p14:tracePt t="45044" x="5038725" y="3692525"/>
          <p14:tracePt t="45052" x="5022850" y="3684588"/>
          <p14:tracePt t="45060" x="5006975" y="3676650"/>
          <p14:tracePt t="45068" x="4991100" y="3660775"/>
          <p14:tracePt t="45076" x="4975225" y="3660775"/>
          <p14:tracePt t="45084" x="4959350" y="3652838"/>
          <p14:tracePt t="45108" x="4951413" y="3652838"/>
          <p14:tracePt t="45364" x="4951413" y="3644900"/>
          <p14:tracePt t="45380" x="4951413" y="3636963"/>
          <p14:tracePt t="45388" x="4951413" y="3629025"/>
          <p14:tracePt t="45404" x="4951413" y="3621088"/>
          <p14:tracePt t="45420" x="4951413" y="3613150"/>
          <p14:tracePt t="45579" x="4951413" y="3605213"/>
          <p14:tracePt t="45587" x="4959350" y="3605213"/>
          <p14:tracePt t="45756" x="4967288" y="3605213"/>
          <p14:tracePt t="45765" x="4975225" y="3605213"/>
          <p14:tracePt t="45772" x="4983163" y="3595688"/>
          <p14:tracePt t="45780" x="4991100" y="3595688"/>
          <p14:tracePt t="45787" x="4991100" y="3587750"/>
          <p14:tracePt t="45795" x="4999038" y="3587750"/>
          <p14:tracePt t="45803" x="5006975" y="3587750"/>
          <p14:tracePt t="46148" x="4999038" y="3579813"/>
          <p14:tracePt t="46187" x="4991100" y="3579813"/>
          <p14:tracePt t="46195" x="4991100" y="3571875"/>
          <p14:tracePt t="46259" x="4991100" y="3563938"/>
          <p14:tracePt t="46276" x="4991100" y="3556000"/>
          <p14:tracePt t="46284" x="4983163" y="3556000"/>
          <p14:tracePt t="46355" x="4983163" y="3548063"/>
          <p14:tracePt t="47116" x="4983163" y="3556000"/>
          <p14:tracePt t="47124" x="4983163" y="3563938"/>
          <p14:tracePt t="47132" x="4983163" y="3571875"/>
          <p14:tracePt t="47156" x="4983163" y="3579813"/>
          <p14:tracePt t="47164" x="4991100" y="3587750"/>
          <p14:tracePt t="47188" x="4991100" y="3595688"/>
          <p14:tracePt t="47195" x="4999038" y="3595688"/>
          <p14:tracePt t="47203" x="4999038" y="3605213"/>
          <p14:tracePt t="47235" x="4999038" y="3613150"/>
          <p14:tracePt t="47243" x="4999038" y="3621088"/>
          <p14:tracePt t="47267" x="4999038" y="3629025"/>
          <p14:tracePt t="47283" x="4999038" y="3636963"/>
          <p14:tracePt t="47299" x="5006975" y="3636963"/>
          <p14:tracePt t="47427" x="5006975" y="3644900"/>
          <p14:tracePt t="48859" x="5006975" y="3652838"/>
          <p14:tracePt t="48868" x="5006975" y="3660775"/>
          <p14:tracePt t="48876" x="5006975" y="3668713"/>
          <p14:tracePt t="48886" x="5006975" y="3676650"/>
          <p14:tracePt t="48892" x="5006975" y="3684588"/>
          <p14:tracePt t="48907" x="5006975" y="3700463"/>
          <p14:tracePt t="48915" x="5006975" y="3708400"/>
          <p14:tracePt t="48931" x="5006975" y="3724275"/>
          <p14:tracePt t="48947" x="5006975" y="3732213"/>
          <p14:tracePt t="48971" x="5006975" y="3740150"/>
          <p14:tracePt t="49036" x="5006975" y="3748088"/>
          <p14:tracePt t="49044" x="5006975" y="3756025"/>
          <p14:tracePt t="49053" x="5006975" y="3763963"/>
          <p14:tracePt t="49060" x="5006975" y="3771900"/>
          <p14:tracePt t="49068" x="5006975" y="3779838"/>
          <p14:tracePt t="49076" x="5006975" y="3787775"/>
          <p14:tracePt t="49092" x="5014913" y="3803650"/>
          <p14:tracePt t="49108" x="5014913" y="3811588"/>
          <p14:tracePt t="49140" x="5014913" y="3819525"/>
          <p14:tracePt t="49371" x="5014913" y="3827463"/>
          <p14:tracePt t="49388" x="5014913" y="3835400"/>
          <p14:tracePt t="49396" x="5014913" y="3843338"/>
          <p14:tracePt t="49619" x="5022850" y="3843338"/>
          <p14:tracePt t="49627" x="5030788" y="3835400"/>
          <p14:tracePt t="49635" x="5030788" y="3827463"/>
          <p14:tracePt t="49643" x="5030788" y="3819525"/>
          <p14:tracePt t="49652" x="5030788" y="3811588"/>
          <p14:tracePt t="49668" x="5038725" y="3803650"/>
          <p14:tracePt t="49700" x="5046663" y="3803650"/>
          <p14:tracePt t="49708" x="5054600" y="3803650"/>
          <p14:tracePt t="49716" x="5062538" y="3803650"/>
          <p14:tracePt t="49732" x="5070475" y="3803650"/>
          <p14:tracePt t="49748" x="5078413" y="3803650"/>
          <p14:tracePt t="49772" x="5086350" y="3803650"/>
          <p14:tracePt t="50356" x="5094288" y="3803650"/>
          <p14:tracePt t="65347" x="5062538" y="3795713"/>
          <p14:tracePt t="65363" x="5054600" y="3795713"/>
          <p14:tracePt t="65379" x="5054600" y="3787775"/>
          <p14:tracePt t="65651" x="5070475" y="3787775"/>
          <p14:tracePt t="65659" x="5078413" y="3787775"/>
          <p14:tracePt t="65675" x="5086350" y="3787775"/>
          <p14:tracePt t="65683" x="5094288" y="3795713"/>
          <p14:tracePt t="65715" x="5102225" y="3795713"/>
          <p14:tracePt t="65764" x="5102225" y="3803650"/>
          <p14:tracePt t="65828" x="5110163" y="3803650"/>
          <p14:tracePt t="65844" x="5118100" y="3803650"/>
          <p14:tracePt t="65884" x="5126038" y="3803650"/>
          <p14:tracePt t="66948" x="5118100" y="3803650"/>
          <p14:tracePt t="69916" x="5118100" y="3811588"/>
          <p14:tracePt t="69931" x="5110163" y="3811588"/>
          <p14:tracePt t="69956" x="5110163" y="3819525"/>
          <p14:tracePt t="69988" x="5102225" y="3819525"/>
          <p14:tracePt t="70036" x="5102225" y="3827463"/>
          <p14:tracePt t="70116" x="5094288" y="3827463"/>
          <p14:tracePt t="70124" x="5094288" y="3835400"/>
          <p14:tracePt t="70140" x="5094288" y="3843338"/>
          <p14:tracePt t="70148" x="5086350" y="3851275"/>
          <p14:tracePt t="70156" x="5086350" y="3859213"/>
          <p14:tracePt t="70164" x="5086350" y="3867150"/>
          <p14:tracePt t="70212" x="5086350" y="3875088"/>
          <p14:tracePt t="70347" x="5086350" y="3883025"/>
          <p14:tracePt t="70355" x="5086350" y="3890963"/>
          <p14:tracePt t="70363" x="5086350" y="3898900"/>
          <p14:tracePt t="70371" x="5086350" y="3906838"/>
          <p14:tracePt t="70387" x="5086350" y="3914775"/>
          <p14:tracePt t="70412" x="5086350" y="3922713"/>
          <p14:tracePt t="70436" x="5086350" y="3930650"/>
          <p14:tracePt t="70453" x="5086350" y="3938588"/>
          <p14:tracePt t="72627" x="5078413" y="3938588"/>
          <p14:tracePt t="72651" x="5078413" y="3930650"/>
          <p14:tracePt t="72892" x="5070475" y="3930650"/>
          <p14:tracePt t="77468" x="5062538" y="3930650"/>
          <p14:tracePt t="77484" x="5054600" y="3930650"/>
          <p14:tracePt t="77548" x="5046663" y="3930650"/>
          <p14:tracePt t="77996" x="5038725" y="3930650"/>
          <p14:tracePt t="78052" x="5030788" y="3930650"/>
          <p14:tracePt t="78180" x="5022850" y="3930650"/>
          <p14:tracePt t="78564" x="5030788" y="3930650"/>
          <p14:tracePt t="78580" x="5038725" y="3930650"/>
          <p14:tracePt t="78588" x="5038725" y="3938588"/>
          <p14:tracePt t="78604" x="5046663" y="3938588"/>
          <p14:tracePt t="78763" x="5054600" y="3938588"/>
          <p14:tracePt t="80252" x="5054600" y="3948113"/>
          <p14:tracePt t="80268" x="5054600" y="3956050"/>
          <p14:tracePt t="80276" x="5054600" y="3963988"/>
          <p14:tracePt t="80284" x="5054600" y="3971925"/>
          <p14:tracePt t="80300" x="5054600" y="3979863"/>
          <p14:tracePt t="80307" x="5046663" y="3987800"/>
          <p14:tracePt t="80315" x="5046663" y="3995738"/>
          <p14:tracePt t="80323" x="5046663" y="4003675"/>
          <p14:tracePt t="80339" x="5046663" y="4019550"/>
          <p14:tracePt t="80355" x="5046663" y="4027488"/>
          <p14:tracePt t="80371" x="5046663" y="4035425"/>
          <p14:tracePt t="80387" x="5046663" y="4043363"/>
          <p14:tracePt t="80395" x="5046663" y="4051300"/>
          <p14:tracePt t="80412" x="5046663" y="4059238"/>
          <p14:tracePt t="80436" x="5046663" y="4067175"/>
          <p14:tracePt t="80444" x="5046663" y="4075113"/>
          <p14:tracePt t="80454" x="5046663" y="4083050"/>
          <p14:tracePt t="80476" x="5046663" y="4090988"/>
          <p14:tracePt t="81476" x="5070475" y="4090988"/>
          <p14:tracePt t="81484" x="5094288" y="4090988"/>
          <p14:tracePt t="81492" x="5126038" y="4090988"/>
          <p14:tracePt t="81499" x="5149850" y="4090988"/>
          <p14:tracePt t="81507" x="5173663" y="4090988"/>
          <p14:tracePt t="81515" x="5197475" y="4090988"/>
          <p14:tracePt t="81523" x="5205413" y="4090988"/>
          <p14:tracePt t="81531" x="5229225" y="4098925"/>
          <p14:tracePt t="81539" x="5237163" y="4098925"/>
          <p14:tracePt t="81548" x="5245100" y="4098925"/>
          <p14:tracePt t="81555" x="5260975" y="4098925"/>
          <p14:tracePt t="81563" x="5276850" y="4098925"/>
          <p14:tracePt t="81572" x="5292725" y="4098925"/>
          <p14:tracePt t="81580" x="5300663" y="4106863"/>
          <p14:tracePt t="81588" x="5318125" y="4106863"/>
          <p14:tracePt t="81596" x="5334000" y="4106863"/>
          <p14:tracePt t="81604" x="5349875" y="4106863"/>
          <p14:tracePt t="81612" x="5365750" y="4106863"/>
          <p14:tracePt t="81619" x="5373688" y="4106863"/>
          <p14:tracePt t="81628" x="5397500" y="4106863"/>
          <p14:tracePt t="81636" x="5413375" y="4106863"/>
          <p14:tracePt t="81644" x="5445125" y="4106863"/>
          <p14:tracePt t="81653" x="5468938" y="4106863"/>
          <p14:tracePt t="81660" x="5500688" y="4106863"/>
          <p14:tracePt t="81668" x="5532438" y="4106863"/>
          <p14:tracePt t="81675" x="5572125" y="4106863"/>
          <p14:tracePt t="81683" x="5595938" y="4106863"/>
          <p14:tracePt t="81691" x="5619750" y="4106863"/>
          <p14:tracePt t="81699" x="5635625" y="4106863"/>
          <p14:tracePt t="81707" x="5651500" y="4106863"/>
          <p14:tracePt t="81715" x="5659438" y="4106863"/>
          <p14:tracePt t="81723" x="5667375" y="4106863"/>
          <p14:tracePt t="81731" x="5676900" y="4106863"/>
          <p14:tracePt t="81739" x="5684838" y="4106863"/>
          <p14:tracePt t="81748" x="5692775" y="4106863"/>
          <p14:tracePt t="81763" x="5700713" y="4106863"/>
          <p14:tracePt t="81771" x="5708650" y="4106863"/>
          <p14:tracePt t="81779" x="5716588" y="4098925"/>
          <p14:tracePt t="81787" x="5732463" y="4098925"/>
          <p14:tracePt t="81795" x="5756275" y="4098925"/>
          <p14:tracePt t="81803" x="5780088" y="4098925"/>
          <p14:tracePt t="81811" x="5803900" y="4090988"/>
          <p14:tracePt t="81820" x="5819775" y="4090988"/>
          <p14:tracePt t="81828" x="5827713" y="4090988"/>
          <p14:tracePt t="81837" x="5835650" y="4090988"/>
          <p14:tracePt t="81868" x="5843588" y="4090988"/>
          <p14:tracePt t="81876" x="5859463" y="4090988"/>
          <p14:tracePt t="81890" x="5875338" y="4090988"/>
          <p14:tracePt t="81892" x="5899150" y="4090988"/>
          <p14:tracePt t="81900" x="5915025" y="4090988"/>
          <p14:tracePt t="81908" x="5938838" y="4090988"/>
          <p14:tracePt t="81916" x="5970588" y="4090988"/>
          <p14:tracePt t="81924" x="5994400" y="4090988"/>
          <p14:tracePt t="81932" x="6026150" y="4090988"/>
          <p14:tracePt t="81940" x="6059488" y="4090988"/>
          <p14:tracePt t="81948" x="6091238" y="4090988"/>
          <p14:tracePt t="81956" x="6115050" y="4090988"/>
          <p14:tracePt t="81964" x="6138863" y="4090988"/>
          <p14:tracePt t="81972" x="6170613" y="4090988"/>
          <p14:tracePt t="81980" x="6194425" y="4090988"/>
          <p14:tracePt t="81988" x="6218238" y="4090988"/>
          <p14:tracePt t="81996" x="6234113" y="4090988"/>
          <p14:tracePt t="82004" x="6257925" y="4083050"/>
          <p14:tracePt t="82012" x="6273800" y="4083050"/>
          <p14:tracePt t="82020" x="6281738" y="4075113"/>
          <p14:tracePt t="82028" x="6289675" y="4075113"/>
          <p14:tracePt t="82036" x="6297613" y="4075113"/>
          <p14:tracePt t="82053" x="6313488" y="4075113"/>
          <p14:tracePt t="82060" x="6329363" y="4067175"/>
          <p14:tracePt t="82068" x="6353175" y="4059238"/>
          <p14:tracePt t="82076" x="6369050" y="4051300"/>
          <p14:tracePt t="82084" x="6392863" y="4051300"/>
          <p14:tracePt t="82092" x="6418263" y="4051300"/>
          <p14:tracePt t="82100" x="6434138" y="4043363"/>
          <p14:tracePt t="82108" x="6457950" y="4027488"/>
          <p14:tracePt t="82116" x="6473825" y="4027488"/>
          <p14:tracePt t="82124" x="6489700" y="4019550"/>
          <p14:tracePt t="82132" x="6505575" y="4011613"/>
          <p14:tracePt t="82140" x="6521450" y="4003675"/>
          <p14:tracePt t="82148" x="6545263" y="4003675"/>
          <p14:tracePt t="82156" x="6569075" y="3995738"/>
          <p14:tracePt t="82164" x="6592888" y="3987800"/>
          <p14:tracePt t="82172" x="6616700" y="3979863"/>
          <p14:tracePt t="82180" x="6624638" y="3979863"/>
          <p14:tracePt t="82189" x="6632575" y="3979863"/>
          <p14:tracePt t="82196" x="6648450" y="3971925"/>
          <p14:tracePt t="82276" x="6656388" y="3963988"/>
          <p14:tracePt t="82284" x="6664325" y="3938588"/>
          <p14:tracePt t="82292" x="6664325" y="3930650"/>
          <p14:tracePt t="82300" x="6672263" y="3930650"/>
          <p14:tracePt t="82316" x="6672263" y="3922713"/>
          <p14:tracePt t="82331" x="6672263" y="3914775"/>
          <p14:tracePt t="82731" x="6672263" y="3922713"/>
          <p14:tracePt t="82739" x="6672263" y="3930650"/>
          <p14:tracePt t="82747" x="6672263" y="3938588"/>
          <p14:tracePt t="82755" x="6672263" y="3956050"/>
          <p14:tracePt t="82779" x="6664325" y="3963988"/>
          <p14:tracePt t="82795" x="6664325" y="3971925"/>
          <p14:tracePt t="82803" x="6664325" y="3979863"/>
          <p14:tracePt t="82819" x="6664325" y="3987800"/>
          <p14:tracePt t="82844" x="6656388" y="3995738"/>
          <p14:tracePt t="82899" x="6648450" y="4019550"/>
          <p14:tracePt t="82907" x="6648450" y="4035425"/>
          <p14:tracePt t="82915" x="6648450" y="4051300"/>
          <p14:tracePt t="82923" x="6640513" y="4059238"/>
          <p14:tracePt t="82931" x="6640513" y="4067175"/>
          <p14:tracePt t="82939" x="6632575" y="4083050"/>
          <p14:tracePt t="82956" x="6632575" y="4090988"/>
          <p14:tracePt t="84699" x="6624638" y="4090988"/>
          <p14:tracePt t="85172" x="6616700" y="4083050"/>
          <p14:tracePt t="85180" x="6616700" y="4075113"/>
          <p14:tracePt t="85188" x="6616700" y="4067175"/>
          <p14:tracePt t="85228" x="6616700" y="4059238"/>
          <p14:tracePt t="85252" x="6616700" y="4051300"/>
          <p14:tracePt t="85443" x="6616700" y="4043363"/>
          <p14:tracePt t="85453" x="6616700" y="4035425"/>
          <p14:tracePt t="85468" x="6616700" y="4019550"/>
          <p14:tracePt t="85484" x="6616700" y="4011613"/>
          <p14:tracePt t="85492" x="6616700" y="3995738"/>
          <p14:tracePt t="85500" x="6616700" y="3987800"/>
          <p14:tracePt t="85508" x="6616700" y="3979863"/>
          <p14:tracePt t="85524" x="6616700" y="3971925"/>
          <p14:tracePt t="86108" x="6616700" y="3963988"/>
          <p14:tracePt t="86292" x="6616700" y="3956050"/>
          <p14:tracePt t="86588" x="6616700" y="3948113"/>
          <p14:tracePt t="86596" x="6624638" y="3938588"/>
          <p14:tracePt t="86612" x="6632575" y="3930650"/>
          <p14:tracePt t="91316" x="6600825" y="3938588"/>
          <p14:tracePt t="91324" x="6577013" y="3956050"/>
          <p14:tracePt t="91332" x="6553200" y="3956050"/>
          <p14:tracePt t="91340" x="6521450" y="3971925"/>
          <p14:tracePt t="91348" x="6473825" y="3987800"/>
          <p14:tracePt t="91356" x="6418263" y="4003675"/>
          <p14:tracePt t="91364" x="6369050" y="4019550"/>
          <p14:tracePt t="91371" x="6305550" y="4035425"/>
          <p14:tracePt t="91379" x="6226175" y="4059238"/>
          <p14:tracePt t="91387" x="6138863" y="4090988"/>
          <p14:tracePt t="91395" x="6026150" y="4122738"/>
          <p14:tracePt t="91403" x="5930900" y="4170363"/>
          <p14:tracePt t="91411" x="5835650" y="4202113"/>
          <p14:tracePt t="91419" x="5748338" y="4241800"/>
          <p14:tracePt t="91427" x="5684838" y="4273550"/>
          <p14:tracePt t="91435" x="5635625" y="4298950"/>
          <p14:tracePt t="91443" x="5611813" y="4322763"/>
          <p14:tracePt t="91452" x="5580063" y="4346575"/>
          <p14:tracePt t="91459" x="5556250" y="4370388"/>
          <p14:tracePt t="91468" x="5524500" y="4386263"/>
          <p14:tracePt t="91476" x="5492750" y="4410075"/>
          <p14:tracePt t="91484" x="5461000" y="4433888"/>
          <p14:tracePt t="91492" x="5429250" y="4441825"/>
          <p14:tracePt t="91499" x="5389563" y="4457700"/>
          <p14:tracePt t="91507" x="5357813" y="4481513"/>
          <p14:tracePt t="91516" x="5326063" y="4497388"/>
          <p14:tracePt t="91523" x="5292725" y="4505325"/>
          <p14:tracePt t="91531" x="5260975" y="4521200"/>
          <p14:tracePt t="91539" x="5245100" y="4537075"/>
          <p14:tracePt t="91547" x="5229225" y="4545013"/>
          <p14:tracePt t="91555" x="5213350" y="4560888"/>
          <p14:tracePt t="91563" x="5189538" y="4560888"/>
          <p14:tracePt t="91571" x="5165725" y="4576763"/>
          <p14:tracePt t="91579" x="5149850" y="4584700"/>
          <p14:tracePt t="91587" x="5133975" y="4592638"/>
          <p14:tracePt t="91595" x="5118100" y="4608513"/>
          <p14:tracePt t="91604" x="5094288" y="4608513"/>
          <p14:tracePt t="91612" x="5086350" y="4624388"/>
          <p14:tracePt t="91620" x="5062538" y="4633913"/>
          <p14:tracePt t="91628" x="5030788" y="4657725"/>
          <p14:tracePt t="91636" x="5006975" y="4673600"/>
          <p14:tracePt t="91644" x="4983163" y="4689475"/>
          <p14:tracePt t="91653" x="4943475" y="4705350"/>
          <p14:tracePt t="91660" x="4902200" y="4729163"/>
          <p14:tracePt t="91668" x="4854575" y="4752975"/>
          <p14:tracePt t="91675" x="4830763" y="4760913"/>
          <p14:tracePt t="91683" x="4806950" y="4776788"/>
          <p14:tracePt t="91691" x="4791075" y="4784725"/>
          <p14:tracePt t="91707" x="4783138" y="4784725"/>
          <p14:tracePt t="91715" x="4783138" y="4792663"/>
          <p14:tracePt t="91732" x="4775200" y="4792663"/>
          <p14:tracePt t="91740" x="4775200" y="4800600"/>
          <p14:tracePt t="91748" x="4759325" y="4808538"/>
          <p14:tracePt t="91756" x="4743450" y="4824413"/>
          <p14:tracePt t="91764" x="4727575" y="4832350"/>
          <p14:tracePt t="91774" x="4711700" y="4848225"/>
          <p14:tracePt t="91779" x="4695825" y="4856163"/>
          <p14:tracePt t="91787" x="4687888" y="4872038"/>
          <p14:tracePt t="91795" x="4672013" y="4887913"/>
          <p14:tracePt t="91803" x="4656138" y="4895850"/>
          <p14:tracePt t="91811" x="4648200" y="4903788"/>
          <p14:tracePt t="91819" x="4640263" y="4911725"/>
          <p14:tracePt t="91827" x="4632325" y="4911725"/>
          <p14:tracePt t="91835" x="4624388" y="4911725"/>
          <p14:tracePt t="91843" x="4608513" y="4911725"/>
          <p14:tracePt t="91859" x="4600575" y="4911725"/>
          <p14:tracePt t="91948" x="4584700" y="4911725"/>
          <p14:tracePt t="91956" x="4559300" y="4895850"/>
          <p14:tracePt t="91964" x="4543425" y="4887913"/>
          <p14:tracePt t="91972" x="4527550" y="4887913"/>
          <p14:tracePt t="91980" x="4511675" y="4872038"/>
          <p14:tracePt t="91988" x="4503738" y="4872038"/>
          <p14:tracePt t="91996" x="4495800" y="4864100"/>
          <p14:tracePt t="92004" x="4495800" y="4856163"/>
          <p14:tracePt t="92012" x="4487863" y="4856163"/>
          <p14:tracePt t="92028" x="4479925" y="4848225"/>
          <p14:tracePt t="92036" x="4471988" y="4840288"/>
          <p14:tracePt t="92044" x="4464050" y="4832350"/>
          <p14:tracePt t="92059" x="4456113" y="4832350"/>
          <p14:tracePt t="92068" x="4456113" y="4824413"/>
          <p14:tracePt t="92116" x="4448175" y="4824413"/>
          <p14:tracePt t="92124" x="4440238" y="4800600"/>
          <p14:tracePt t="92132" x="4432300" y="4784725"/>
          <p14:tracePt t="92140" x="4416425" y="4760913"/>
          <p14:tracePt t="92148" x="4408488" y="4752975"/>
          <p14:tracePt t="92156" x="4400550" y="4745038"/>
          <p14:tracePt t="92164" x="4384675" y="4721225"/>
          <p14:tracePt t="92180" x="4384675" y="4713288"/>
          <p14:tracePt t="92188" x="4368800" y="4697413"/>
          <p14:tracePt t="92196" x="4368800" y="4681538"/>
          <p14:tracePt t="92205" x="4352925" y="4657725"/>
          <p14:tracePt t="92212" x="4337050" y="4624388"/>
          <p14:tracePt t="92220" x="4321175" y="4600575"/>
          <p14:tracePt t="92228" x="4305300" y="4584700"/>
          <p14:tracePt t="92236" x="4297363" y="4568825"/>
          <p14:tracePt t="92244" x="4281488" y="4560888"/>
          <p14:tracePt t="92253" x="4281488" y="4552950"/>
          <p14:tracePt t="92260" x="4281488" y="4545013"/>
          <p14:tracePt t="92284" x="4273550" y="4545013"/>
          <p14:tracePt t="92292" x="4273550" y="4537075"/>
          <p14:tracePt t="92308" x="4273550" y="4529138"/>
          <p14:tracePt t="92316" x="4265613" y="4529138"/>
          <p14:tracePt t="92324" x="4265613" y="4513263"/>
          <p14:tracePt t="92332" x="4257675" y="4513263"/>
          <p14:tracePt t="92340" x="4257675" y="4505325"/>
          <p14:tracePt t="92348" x="4249738" y="4497388"/>
          <p14:tracePt t="92356" x="4249738" y="4489450"/>
          <p14:tracePt t="92371" x="4249738" y="4481513"/>
          <p14:tracePt t="92379" x="4241800" y="4473575"/>
          <p14:tracePt t="92403" x="4241800" y="4465638"/>
          <p14:tracePt t="92747" x="4225925" y="4465638"/>
          <p14:tracePt t="92755" x="4210050" y="4497388"/>
          <p14:tracePt t="92763" x="4200525" y="4505325"/>
          <p14:tracePt t="92771" x="4192588" y="4513263"/>
          <p14:tracePt t="92779" x="4192588" y="4521200"/>
          <p14:tracePt t="92795" x="4184650" y="4529138"/>
          <p14:tracePt t="92803" x="4184650" y="4537075"/>
          <p14:tracePt t="92819" x="4176713" y="4545013"/>
          <p14:tracePt t="92828" x="4176713" y="4552950"/>
          <p14:tracePt t="92836" x="4168775" y="4552950"/>
          <p14:tracePt t="92844" x="4160838" y="4560888"/>
          <p14:tracePt t="92853" x="4160838" y="4568825"/>
          <p14:tracePt t="92860" x="4152900" y="4568825"/>
          <p14:tracePt t="92868" x="4152900" y="4576763"/>
          <p14:tracePt t="92891" x="4152900" y="4584700"/>
          <p14:tracePt t="92899" x="4144963" y="4584700"/>
          <p14:tracePt t="92939" x="4144963" y="4592638"/>
          <p14:tracePt t="93012" x="4144963" y="4600575"/>
          <p14:tracePt t="93051" x="4137025" y="4608513"/>
          <p14:tracePt t="93068" x="4129088" y="4616450"/>
          <p14:tracePt t="93084" x="4129088" y="4624388"/>
          <p14:tracePt t="93124" x="4129088" y="4633913"/>
          <p14:tracePt t="93196" x="4129088" y="4641850"/>
          <p14:tracePt t="93205" x="4129088" y="4665663"/>
          <p14:tracePt t="93212" x="4129088" y="4673600"/>
          <p14:tracePt t="93220" x="4121150" y="4689475"/>
          <p14:tracePt t="93228" x="4113213" y="4705350"/>
          <p14:tracePt t="93236" x="4105275" y="4721225"/>
          <p14:tracePt t="93244" x="4089400" y="4752975"/>
          <p14:tracePt t="93253" x="4057650" y="4776788"/>
          <p14:tracePt t="93260" x="4049713" y="4792663"/>
          <p14:tracePt t="93270" x="4041775" y="4800600"/>
          <p14:tracePt t="93276" x="4025900" y="4808538"/>
          <p14:tracePt t="93300" x="4017963" y="4808538"/>
          <p14:tracePt t="93308" x="4017963" y="4816475"/>
          <p14:tracePt t="93363" x="4010025" y="4800600"/>
          <p14:tracePt t="93371" x="4002088" y="4792663"/>
          <p14:tracePt t="93379" x="4002088" y="4784725"/>
          <p14:tracePt t="93387" x="3994150" y="4776788"/>
          <p14:tracePt t="93395" x="3986213" y="4768850"/>
          <p14:tracePt t="93411" x="3978275" y="4768850"/>
          <p14:tracePt t="93435" x="3970338" y="4768850"/>
          <p14:tracePt t="93454" x="3970338" y="4760913"/>
          <p14:tracePt t="93459" x="3962400" y="4760913"/>
          <p14:tracePt t="93803" x="3946525" y="4768850"/>
          <p14:tracePt t="93811" x="3930650" y="4768850"/>
          <p14:tracePt t="93819" x="3914775" y="4768850"/>
          <p14:tracePt t="93827" x="3890963" y="4768850"/>
          <p14:tracePt t="93835" x="3867150" y="4776788"/>
          <p14:tracePt t="93843" x="3843338" y="4776788"/>
          <p14:tracePt t="93852" x="3817938" y="4776788"/>
          <p14:tracePt t="93859" x="3802063" y="4776788"/>
          <p14:tracePt t="93867" x="3794125" y="4776788"/>
          <p14:tracePt t="93875" x="3786188" y="4776788"/>
          <p14:tracePt t="93940" x="3778250" y="4776788"/>
          <p14:tracePt t="93948" x="3754438" y="4776788"/>
          <p14:tracePt t="93956" x="3722688" y="4776788"/>
          <p14:tracePt t="93964" x="3706813" y="4784725"/>
          <p14:tracePt t="93972" x="3683000" y="4784725"/>
          <p14:tracePt t="93980" x="3651250" y="4784725"/>
          <p14:tracePt t="93988" x="3627438" y="4784725"/>
          <p14:tracePt t="93996" x="3595688" y="4784725"/>
          <p14:tracePt t="94004" x="3579813" y="4784725"/>
          <p14:tracePt t="94012" x="3556000" y="4784725"/>
          <p14:tracePt t="94020" x="3548063" y="4784725"/>
          <p14:tracePt t="94028" x="3540125" y="4784725"/>
          <p14:tracePt t="94036" x="3532188" y="4784725"/>
          <p14:tracePt t="94044" x="3516313" y="4784725"/>
          <p14:tracePt t="94053" x="3508375" y="4784725"/>
          <p14:tracePt t="94061" x="3500438" y="4784725"/>
          <p14:tracePt t="94069" x="3492500" y="4784725"/>
          <p14:tracePt t="94077" x="3476625" y="4784725"/>
          <p14:tracePt t="94084" x="3459163" y="4784725"/>
          <p14:tracePt t="94092" x="3443288" y="4784725"/>
          <p14:tracePt t="94100" x="3427413" y="4784725"/>
          <p14:tracePt t="94108" x="3411538" y="4776788"/>
          <p14:tracePt t="94116" x="3387725" y="4776788"/>
          <p14:tracePt t="94124" x="3371850" y="4776788"/>
          <p14:tracePt t="94132" x="3355975" y="4776788"/>
          <p14:tracePt t="94140" x="3332163" y="4768850"/>
          <p14:tracePt t="94148" x="3308350" y="4760913"/>
          <p14:tracePt t="94156" x="3292475" y="4760913"/>
          <p14:tracePt t="94164" x="3276600" y="4752975"/>
          <p14:tracePt t="94172" x="3252788" y="4752975"/>
          <p14:tracePt t="94180" x="3244850" y="4752975"/>
          <p14:tracePt t="94188" x="3236913" y="4752975"/>
          <p14:tracePt t="94196" x="3221038" y="4745038"/>
          <p14:tracePt t="94205" x="3213100" y="4745038"/>
          <p14:tracePt t="94211" x="3205163" y="4745038"/>
          <p14:tracePt t="94219" x="3197225" y="4745038"/>
          <p14:tracePt t="94235" x="3189288" y="4737100"/>
          <p14:tracePt t="94243" x="3181350" y="4737100"/>
          <p14:tracePt t="94252" x="3173413" y="4737100"/>
          <p14:tracePt t="94259" x="3149600" y="4729163"/>
          <p14:tracePt t="94267" x="3141663" y="4729163"/>
          <p14:tracePt t="94276" x="3125788" y="4729163"/>
          <p14:tracePt t="94284" x="3117850" y="4721225"/>
          <p14:tracePt t="94292" x="3092450" y="4713288"/>
          <p14:tracePt t="94300" x="3076575" y="4713288"/>
          <p14:tracePt t="94308" x="3060700" y="4713288"/>
          <p14:tracePt t="94316" x="3044825" y="4705350"/>
          <p14:tracePt t="94324" x="3028950" y="4697413"/>
          <p14:tracePt t="94332" x="3013075" y="4697413"/>
          <p14:tracePt t="94340" x="3005138" y="4697413"/>
          <p14:tracePt t="94348" x="2989263" y="4689475"/>
          <p14:tracePt t="94355" x="2973388" y="4689475"/>
          <p14:tracePt t="94363" x="2949575" y="4681538"/>
          <p14:tracePt t="94371" x="2941638" y="4673600"/>
          <p14:tracePt t="94379" x="2925763" y="4673600"/>
          <p14:tracePt t="94387" x="2909888" y="4665663"/>
          <p14:tracePt t="94395" x="2894013" y="4657725"/>
          <p14:tracePt t="94403" x="2878138" y="4657725"/>
          <p14:tracePt t="94411" x="2862263" y="4649788"/>
          <p14:tracePt t="94419" x="2854325" y="4641850"/>
          <p14:tracePt t="94427" x="2838450" y="4633913"/>
          <p14:tracePt t="94443" x="2822575" y="4633913"/>
          <p14:tracePt t="94459" x="2822575" y="4624388"/>
          <p14:tracePt t="94467" x="2814638" y="4624388"/>
          <p14:tracePt t="94476" x="2806700" y="4624388"/>
          <p14:tracePt t="94483" x="2798763" y="4616450"/>
          <p14:tracePt t="94491" x="2790825" y="4608513"/>
          <p14:tracePt t="94516" x="2782888" y="4608513"/>
          <p14:tracePt t="94531" x="2774950" y="4608513"/>
          <p14:tracePt t="94539" x="2774950" y="4600575"/>
          <p14:tracePt t="94547" x="2767013" y="4600575"/>
          <p14:tracePt t="94555" x="2759075" y="4592638"/>
          <p14:tracePt t="94564" x="2733675" y="4576763"/>
          <p14:tracePt t="94571" x="2701925" y="4568825"/>
          <p14:tracePt t="94579" x="2678113" y="4560888"/>
          <p14:tracePt t="94588" x="2654300" y="4545013"/>
          <p14:tracePt t="94596" x="2630488" y="4537075"/>
          <p14:tracePt t="94604" x="2598738" y="4521200"/>
          <p14:tracePt t="94611" x="2590800" y="4513263"/>
          <p14:tracePt t="94619" x="2566988" y="4513263"/>
          <p14:tracePt t="94627" x="2559050" y="4505325"/>
          <p14:tracePt t="94636" x="2543175" y="4505325"/>
          <p14:tracePt t="94643" x="2543175" y="4497388"/>
          <p14:tracePt t="94667" x="2535238" y="4497388"/>
          <p14:tracePt t="94715" x="2519363" y="4489450"/>
          <p14:tracePt t="94723" x="2519363" y="4481513"/>
          <p14:tracePt t="94731" x="2511425" y="4473575"/>
          <p14:tracePt t="94747" x="2503488" y="4465638"/>
          <p14:tracePt t="94763" x="2495550" y="4457700"/>
          <p14:tracePt t="94779" x="2487613" y="4449763"/>
          <p14:tracePt t="94788" x="2487613" y="4441825"/>
          <p14:tracePt t="94820" x="2479675" y="4441825"/>
          <p14:tracePt t="94852" x="2479675" y="4433888"/>
          <p14:tracePt t="94860" x="2471738" y="4418013"/>
          <p14:tracePt t="94867" x="2463800" y="4418013"/>
          <p14:tracePt t="94875" x="2463800" y="4402138"/>
          <p14:tracePt t="94883" x="2455863" y="4394200"/>
          <p14:tracePt t="94902" x="2455863" y="4386263"/>
          <p14:tracePt t="94907" x="2447925" y="4386263"/>
          <p14:tracePt t="94923" x="2447925" y="4378325"/>
          <p14:tracePt t="94931" x="2447925" y="4370388"/>
          <p14:tracePt t="94939" x="2439988" y="4370388"/>
          <p14:tracePt t="94955" x="2432050" y="4362450"/>
          <p14:tracePt t="95004" x="2424113" y="4346575"/>
          <p14:tracePt t="95012" x="2416175" y="4338638"/>
          <p14:tracePt t="95020" x="2400300" y="4322763"/>
          <p14:tracePt t="95028" x="2392363" y="4291013"/>
          <p14:tracePt t="95036" x="2374900" y="4273550"/>
          <p14:tracePt t="95044" x="2359025" y="4257675"/>
          <p14:tracePt t="95053" x="2335213" y="4241800"/>
          <p14:tracePt t="95060" x="2327275" y="4225925"/>
          <p14:tracePt t="95068" x="2319338" y="4217988"/>
          <p14:tracePt t="95078" x="2311400" y="4210050"/>
          <p14:tracePt t="95083" x="2303463" y="4210050"/>
          <p14:tracePt t="95228" x="2295525" y="4210050"/>
          <p14:tracePt t="95244" x="2279650" y="4202113"/>
          <p14:tracePt t="95252" x="2271713" y="4194175"/>
          <p14:tracePt t="95427" x="2263775" y="4194175"/>
          <p14:tracePt t="95828" x="2255838" y="4194175"/>
          <p14:tracePt t="95836" x="2247900" y="4194175"/>
          <p14:tracePt t="95844" x="2232025" y="4186238"/>
          <p14:tracePt t="95852" x="2224088" y="4178300"/>
          <p14:tracePt t="95860" x="2192338" y="4170363"/>
          <p14:tracePt t="95868" x="2168525" y="4162425"/>
          <p14:tracePt t="95876" x="2136775" y="4146550"/>
          <p14:tracePt t="95884" x="2081213" y="4130675"/>
          <p14:tracePt t="95902" x="1984375" y="4090988"/>
          <p14:tracePt t="95907" x="1936750" y="4075113"/>
          <p14:tracePt t="95916" x="1905000" y="4059238"/>
          <p14:tracePt t="95923" x="1873250" y="4051300"/>
          <p14:tracePt t="95931" x="1857375" y="4043363"/>
          <p14:tracePt t="95948" x="1849438" y="4043363"/>
          <p14:tracePt t="95956" x="1849438" y="4035425"/>
          <p14:tracePt t="96052" x="1841500" y="4035425"/>
          <p14:tracePt t="96060" x="1801813" y="4027488"/>
          <p14:tracePt t="96068" x="1770063" y="4011613"/>
          <p14:tracePt t="96076" x="1762125" y="4003675"/>
          <p14:tracePt t="96084" x="1754188" y="4003675"/>
          <p14:tracePt t="96180" x="1746250" y="3995738"/>
          <p14:tracePt t="96188" x="1690688" y="3963988"/>
          <p14:tracePt t="96196" x="1666875" y="3956050"/>
          <p14:tracePt t="96205" x="1651000" y="3938588"/>
          <p14:tracePt t="96212" x="1641475" y="3938588"/>
          <p14:tracePt t="96220" x="1633538" y="3930650"/>
          <p14:tracePt t="101141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57200"/>
            <a:ext cx="3587750" cy="597376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71"/>
    </mc:Choice>
    <mc:Fallback xmlns="">
      <p:transition spd="slow" advTm="12727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609600" y="304800"/>
            <a:ext cx="7848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0"/>
              <a:t>Sample transcription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0"/>
              <a:t>Individual with AOS, UTD Callier Center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C9AD5-CF33-47F7-97E3-43349C24085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5380030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(target)                    (attempts)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DE505-9842-43F7-97ED-4B670DEA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00" y="1604500"/>
            <a:ext cx="5997600" cy="364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30"/>
    </mc:Choice>
    <mc:Fallback xmlns="">
      <p:transition spd="slow" advTm="9003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8CDD5C-3887-4331-AC16-591E73ED8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84187"/>
            <a:ext cx="7772400" cy="1470025"/>
          </a:xfrm>
        </p:spPr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78AA9B-A490-440E-81F7-CA405AFA5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C9AD5-CF33-47F7-97E3-43349C240856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EFD1C-C9B4-4008-AC5C-07B83E2448A3}"/>
              </a:ext>
            </a:extLst>
          </p:cNvPr>
          <p:cNvSpPr/>
          <p:nvPr/>
        </p:nvSpPr>
        <p:spPr>
          <a:xfrm>
            <a:off x="1066800" y="1954212"/>
            <a:ext cx="4953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W. Katz,  “</a:t>
            </a:r>
            <a:r>
              <a:rPr lang="en-US" i="1" dirty="0"/>
              <a:t>New horizons in clinical phonetics”, </a:t>
            </a:r>
            <a:r>
              <a:rPr lang="en-US" dirty="0"/>
              <a:t>In Katz &amp; Assmann, </a:t>
            </a:r>
          </a:p>
          <a:p>
            <a:r>
              <a:rPr lang="en-US" dirty="0"/>
              <a:t>The Routledge Handbook of Phonetics</a:t>
            </a:r>
          </a:p>
          <a:p>
            <a:r>
              <a:rPr lang="en-US" dirty="0"/>
              <a:t>(2019). London: Routledge.</a:t>
            </a:r>
          </a:p>
          <a:p>
            <a:endParaRPr lang="en-US" dirty="0"/>
          </a:p>
          <a:p>
            <a:endParaRPr lang="en-US" u="sng" dirty="0"/>
          </a:p>
          <a:p>
            <a:r>
              <a:rPr lang="en-US" u="sng" dirty="0"/>
              <a:t>(Available at UTD library)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100" dirty="0"/>
              <a:t>Print ISBN: 9781138648333</a:t>
            </a:r>
          </a:p>
          <a:p>
            <a:r>
              <a:rPr lang="en-US" sz="1100" dirty="0"/>
              <a:t>eBook ISBN: 9780429056253</a:t>
            </a:r>
          </a:p>
        </p:txBody>
      </p:sp>
      <p:pic>
        <p:nvPicPr>
          <p:cNvPr id="1028" name="Picture 4" descr="https://www.routledgehandbooks.com/assets/9780429056253/suppl/9780429056253.jpg">
            <a:extLst>
              <a:ext uri="{FF2B5EF4-FFF2-40B4-BE49-F238E27FC236}">
                <a16:creationId xmlns:a16="http://schemas.microsoft.com/office/drawing/2014/main" id="{82FC0DCD-9973-4E75-9EE0-213F1027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08603"/>
            <a:ext cx="1574780" cy="22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28EF24-F0DA-4E29-B091-6A877DA2AC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10960" y="5159520"/>
              <a:ext cx="1164240" cy="1124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28EF24-F0DA-4E29-B091-6A877DA2AC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5120" y="5096160"/>
                <a:ext cx="1195560" cy="125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35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1"/>
    </mc:Choice>
    <mc:Fallback xmlns="">
      <p:transition spd="slow" advTm="29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GAE: phoneme </a:t>
            </a:r>
            <a:br>
              <a:rPr lang="en-US" altLang="en-US" sz="4000" dirty="0"/>
            </a:br>
            <a:r>
              <a:rPr lang="en-US" altLang="en-US" sz="4000" dirty="0"/>
              <a:t>C/V frequency of occurrence</a:t>
            </a:r>
          </a:p>
        </p:txBody>
      </p:sp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4937"/>
            <a:ext cx="3078797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B689C7-DE8E-4FB9-B2A0-BD67DB5D23B0}"/>
              </a:ext>
            </a:extLst>
          </p:cNvPr>
          <p:cNvSpPr txBox="1"/>
          <p:nvPr/>
        </p:nvSpPr>
        <p:spPr>
          <a:xfrm>
            <a:off x="1066800" y="5257800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e.g. Milnes et al., 1978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A42FC-3DC9-4641-A67B-65F53ECF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522" y="1983963"/>
            <a:ext cx="2209800" cy="4426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9488A6-6D76-4521-B409-DAC6232758E3}"/>
              </a:ext>
            </a:extLst>
          </p:cNvPr>
          <p:cNvSpPr txBox="1"/>
          <p:nvPr/>
        </p:nvSpPr>
        <p:spPr>
          <a:xfrm>
            <a:off x="4958422" y="6410429"/>
            <a:ext cx="979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(Hayden, 1950)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30"/>
    </mc:Choice>
    <mc:Fallback xmlns="">
      <p:transition spd="slow" advTm="1231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2743200" cy="32766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Children’s consonant acquisition</a:t>
            </a:r>
            <a:br>
              <a:rPr lang="en-US" altLang="en-US" sz="4000" dirty="0"/>
            </a:br>
            <a:r>
              <a:rPr lang="en-US" altLang="en-US" sz="4000" dirty="0"/>
              <a:t>(GAE)</a:t>
            </a:r>
          </a:p>
        </p:txBody>
      </p:sp>
      <p:pic>
        <p:nvPicPr>
          <p:cNvPr id="8195" name="Picture 5" descr="http://advantagespeech.com/sites/default/files/age-leve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09613"/>
            <a:ext cx="40005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33400" y="5521325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Sander, E. (1972). When are speech sounds learned? </a:t>
            </a:r>
            <a:r>
              <a:rPr lang="en-US" altLang="en-US" sz="1000" i="1"/>
              <a:t>Journal of Speech and Hearing Disorders, 37,</a:t>
            </a:r>
            <a:r>
              <a:rPr lang="en-US" altLang="en-US" sz="1000"/>
              <a:t> 55-63.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7C54B-0ABE-4687-AD9B-B8ECD56D80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6903-51C1-4F17-92A6-AE3EA182B0C1}"/>
              </a:ext>
            </a:extLst>
          </p:cNvPr>
          <p:cNvSpPr txBox="1"/>
          <p:nvPr/>
        </p:nvSpPr>
        <p:spPr>
          <a:xfrm>
            <a:off x="7809156" y="7089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(years)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07"/>
    </mc:Choice>
    <mc:Fallback xmlns="">
      <p:transition spd="slow" advTm="220407"/>
    </mc:Fallback>
  </mc:AlternateContent>
  <p:extLst>
    <p:ext uri="{3A86A75C-4F4B-4683-9AE1-C65F6400EC91}">
      <p14:laserTraceLst xmlns:p14="http://schemas.microsoft.com/office/powerpoint/2010/main">
        <p14:tracePtLst>
          <p14:tracePt t="126881" x="9024938" y="3740150"/>
          <p14:tracePt t="127053" x="8969375" y="3740150"/>
          <p14:tracePt t="127061" x="8888413" y="3724275"/>
          <p14:tracePt t="127069" x="8793163" y="3700463"/>
          <p14:tracePt t="127077" x="8689975" y="3684588"/>
          <p14:tracePt t="127085" x="8553450" y="3660775"/>
          <p14:tracePt t="127093" x="8339138" y="3621088"/>
          <p14:tracePt t="127101" x="8083550" y="3548063"/>
          <p14:tracePt t="127109" x="7804150" y="3492500"/>
          <p14:tracePt t="127116" x="7510463" y="3429000"/>
          <p14:tracePt t="127124" x="7231063" y="3341688"/>
          <p14:tracePt t="127132" x="6991350" y="3286125"/>
          <p14:tracePt t="127140" x="6792913" y="3228975"/>
          <p14:tracePt t="127148" x="6664325" y="3189288"/>
          <p14:tracePt t="127156" x="6529388" y="3141663"/>
          <p14:tracePt t="127164" x="6434138" y="3109913"/>
          <p14:tracePt t="127172" x="6345238" y="3078163"/>
          <p14:tracePt t="127180" x="6265863" y="3038475"/>
          <p14:tracePt t="127188" x="6186488" y="3006725"/>
          <p14:tracePt t="127196" x="6122988" y="2974975"/>
          <p14:tracePt t="127204" x="6043613" y="2935288"/>
          <p14:tracePt t="127212" x="5962650" y="2886075"/>
          <p14:tracePt t="127220" x="5875338" y="2838450"/>
          <p14:tracePt t="127229" x="5764213" y="2782888"/>
          <p14:tracePt t="127236" x="5595938" y="2711450"/>
          <p14:tracePt t="127245" x="5453063" y="2632075"/>
          <p14:tracePt t="127253" x="5268913" y="2559050"/>
          <p14:tracePt t="127261" x="5133975" y="2495550"/>
          <p14:tracePt t="127269" x="4967288" y="2424113"/>
          <p14:tracePt t="127277" x="4846638" y="2368550"/>
          <p14:tracePt t="127285" x="4751388" y="2320925"/>
          <p14:tracePt t="127293" x="4679950" y="2289175"/>
          <p14:tracePt t="127301" x="4616450" y="2265363"/>
          <p14:tracePt t="127309" x="4584700" y="2241550"/>
          <p14:tracePt t="127318" x="4559300" y="2216150"/>
          <p14:tracePt t="127324" x="4543425" y="2208213"/>
          <p14:tracePt t="127332" x="4527550" y="2200275"/>
          <p14:tracePt t="127341" x="4519613" y="2192338"/>
          <p14:tracePt t="127349" x="4503738" y="2176463"/>
          <p14:tracePt t="127357" x="4487863" y="2160588"/>
          <p14:tracePt t="127366" x="4471988" y="2136775"/>
          <p14:tracePt t="127373" x="4440238" y="2097088"/>
          <p14:tracePt t="127381" x="4408488" y="2049463"/>
          <p14:tracePt t="127388" x="4352925" y="1993900"/>
          <p14:tracePt t="127397" x="4313238" y="1930400"/>
          <p14:tracePt t="127405" x="4265613" y="1881188"/>
          <p14:tracePt t="127414" x="4217988" y="1833563"/>
          <p14:tracePt t="127421" x="4184650" y="1801813"/>
          <p14:tracePt t="127430" x="4152900" y="1762125"/>
          <p14:tracePt t="127436" x="4121150" y="1730375"/>
          <p14:tracePt t="127444" x="4097338" y="1698625"/>
          <p14:tracePt t="127452" x="4073525" y="1666875"/>
          <p14:tracePt t="127460" x="4065588" y="1658938"/>
          <p14:tracePt t="127468" x="4049713" y="1643063"/>
          <p14:tracePt t="127476" x="4041775" y="1619250"/>
          <p14:tracePt t="127484" x="4017963" y="1595438"/>
          <p14:tracePt t="127492" x="4010025" y="1571625"/>
          <p14:tracePt t="127500" x="3994150" y="1547813"/>
          <p14:tracePt t="127508" x="3978275" y="1522413"/>
          <p14:tracePt t="127516" x="3970338" y="1506538"/>
          <p14:tracePt t="127524" x="3954463" y="1490663"/>
          <p14:tracePt t="127532" x="3954463" y="1482725"/>
          <p14:tracePt t="127540" x="3946525" y="1466850"/>
          <p14:tracePt t="127548" x="3938588" y="1458913"/>
          <p14:tracePt t="127557" x="3930650" y="1450975"/>
          <p14:tracePt t="127564" x="3922713" y="1443038"/>
          <p14:tracePt t="127572" x="3922713" y="1435100"/>
          <p14:tracePt t="127588" x="3914775" y="1427163"/>
          <p14:tracePt t="127605" x="3914775" y="1419225"/>
          <p14:tracePt t="127636" x="3906838" y="1403350"/>
          <p14:tracePt t="127644" x="3898900" y="1395413"/>
          <p14:tracePt t="127652" x="3898900" y="1379538"/>
          <p14:tracePt t="127660" x="3890963" y="1355725"/>
          <p14:tracePt t="127669" x="3875088" y="1323975"/>
          <p14:tracePt t="127676" x="3875088" y="1308100"/>
          <p14:tracePt t="127684" x="3867150" y="1300163"/>
          <p14:tracePt t="127692" x="3867150" y="1292225"/>
          <p14:tracePt t="127773" x="3867150" y="1284288"/>
          <p14:tracePt t="127789" x="3867150" y="1276350"/>
          <p14:tracePt t="127805" x="3867150" y="1268413"/>
          <p14:tracePt t="127821" x="3867150" y="1260475"/>
          <p14:tracePt t="127860" x="3867150" y="1252538"/>
          <p14:tracePt t="127908" x="3875088" y="1244600"/>
          <p14:tracePt t="127924" x="3883025" y="1236663"/>
          <p14:tracePt t="127940" x="3898900" y="1228725"/>
          <p14:tracePt t="127948" x="3914775" y="1228725"/>
          <p14:tracePt t="127956" x="3946525" y="1220788"/>
          <p14:tracePt t="127964" x="3970338" y="1220788"/>
          <p14:tracePt t="127973" x="3986213" y="1212850"/>
          <p14:tracePt t="127980" x="3994150" y="1204913"/>
          <p14:tracePt t="128012" x="4002088" y="1204913"/>
          <p14:tracePt t="128061" x="4010025" y="1204913"/>
          <p14:tracePt t="128069" x="4049713" y="1187450"/>
          <p14:tracePt t="128077" x="4065588" y="1179513"/>
          <p14:tracePt t="128085" x="4081463" y="1179513"/>
          <p14:tracePt t="128221" x="4089400" y="1179513"/>
          <p14:tracePt t="128229" x="4089400" y="1171575"/>
          <p14:tracePt t="128236" x="4105275" y="1163638"/>
          <p14:tracePt t="128245" x="4105275" y="1147763"/>
          <p14:tracePt t="128252" x="4113213" y="1147763"/>
          <p14:tracePt t="128260" x="4113213" y="1139825"/>
          <p14:tracePt t="128276" x="4113213" y="1131888"/>
          <p14:tracePt t="128292" x="4121150" y="1131888"/>
          <p14:tracePt t="128308" x="4121150" y="1123950"/>
          <p14:tracePt t="128325" x="4129088" y="1116013"/>
          <p14:tracePt t="128365" x="4129088" y="1108075"/>
          <p14:tracePt t="128629" x="4129088" y="1131888"/>
          <p14:tracePt t="128637" x="4129088" y="1147763"/>
          <p14:tracePt t="128646" x="4129088" y="1155700"/>
          <p14:tracePt t="128653" x="4129088" y="1163638"/>
          <p14:tracePt t="128660" x="4129088" y="1179513"/>
          <p14:tracePt t="128668" x="4129088" y="1187450"/>
          <p14:tracePt t="128684" x="4129088" y="1195388"/>
          <p14:tracePt t="128700" x="4129088" y="1204913"/>
          <p14:tracePt t="128733" x="4129088" y="1212850"/>
          <p14:tracePt t="128773" x="4129088" y="1220788"/>
          <p14:tracePt t="128781" x="4129088" y="1228725"/>
          <p14:tracePt t="128789" x="4129088" y="1236663"/>
          <p14:tracePt t="128797" x="4129088" y="1244600"/>
          <p14:tracePt t="128805" x="4129088" y="1252538"/>
          <p14:tracePt t="128814" x="4129088" y="1260475"/>
          <p14:tracePt t="128829" x="4129088" y="1268413"/>
          <p14:tracePt t="128837" x="4129088" y="1276350"/>
          <p14:tracePt t="128845" x="4129088" y="1284288"/>
          <p14:tracePt t="128860" x="4129088" y="1292225"/>
          <p14:tracePt t="128877" x="4129088" y="1308100"/>
          <p14:tracePt t="128884" x="4129088" y="1323975"/>
          <p14:tracePt t="128892" x="4129088" y="1331913"/>
          <p14:tracePt t="128900" x="4129088" y="1339850"/>
          <p14:tracePt t="128908" x="4129088" y="1355725"/>
          <p14:tracePt t="128916" x="4129088" y="1363663"/>
          <p14:tracePt t="128924" x="4129088" y="1371600"/>
          <p14:tracePt t="128932" x="4129088" y="1379538"/>
          <p14:tracePt t="128940" x="4129088" y="1395413"/>
          <p14:tracePt t="128948" x="4129088" y="1411288"/>
          <p14:tracePt t="128964" x="4129088" y="1427163"/>
          <p14:tracePt t="128981" x="4129088" y="1435100"/>
          <p14:tracePt t="129005" x="4129088" y="1443038"/>
          <p14:tracePt t="129030" x="4129088" y="1450975"/>
          <p14:tracePt t="129037" x="4129088" y="1458913"/>
          <p14:tracePt t="129044" x="4129088" y="1466850"/>
          <p14:tracePt t="129060" x="4129088" y="1482725"/>
          <p14:tracePt t="129076" x="4129088" y="1490663"/>
          <p14:tracePt t="129084" x="4129088" y="1498600"/>
          <p14:tracePt t="129100" x="4129088" y="1506538"/>
          <p14:tracePt t="129108" x="4129088" y="1514475"/>
          <p14:tracePt t="129140" x="4129088" y="1522413"/>
          <p14:tracePt t="129157" x="4129088" y="1530350"/>
          <p14:tracePt t="129180" x="4129088" y="1538288"/>
          <p14:tracePt t="129196" x="4129088" y="1547813"/>
          <p14:tracePt t="129204" x="4129088" y="1555750"/>
          <p14:tracePt t="129220" x="4137025" y="1563688"/>
          <p14:tracePt t="129236" x="4137025" y="1571625"/>
          <p14:tracePt t="129269" x="4137025" y="1579563"/>
          <p14:tracePt t="129277" x="4137025" y="1587500"/>
          <p14:tracePt t="129285" x="4137025" y="1595438"/>
          <p14:tracePt t="129293" x="4137025" y="1603375"/>
          <p14:tracePt t="129301" x="4137025" y="1619250"/>
          <p14:tracePt t="129317" x="4137025" y="1627188"/>
          <p14:tracePt t="129332" x="4137025" y="1635125"/>
          <p14:tracePt t="129381" x="4137025" y="1643063"/>
          <p14:tracePt t="129389" x="4137025" y="1651000"/>
          <p14:tracePt t="129404" x="4137025" y="1658938"/>
          <p14:tracePt t="129549" x="4137025" y="1651000"/>
          <p14:tracePt t="129557" x="4137025" y="1635125"/>
          <p14:tracePt t="129565" x="4137025" y="1619250"/>
          <p14:tracePt t="129573" x="4137025" y="1611313"/>
          <p14:tracePt t="129581" x="4137025" y="1603375"/>
          <p14:tracePt t="129589" x="4137025" y="1587500"/>
          <p14:tracePt t="129597" x="4137025" y="1563688"/>
          <p14:tracePt t="129605" x="4137025" y="1538288"/>
          <p14:tracePt t="129614" x="4137025" y="1522413"/>
          <p14:tracePt t="129620" x="4137025" y="1490663"/>
          <p14:tracePt t="129628" x="4137025" y="1474788"/>
          <p14:tracePt t="129636" x="4137025" y="1443038"/>
          <p14:tracePt t="129644" x="4137025" y="1435100"/>
          <p14:tracePt t="129652" x="4137025" y="1411288"/>
          <p14:tracePt t="129660" x="4144963" y="1395413"/>
          <p14:tracePt t="129668" x="4144963" y="1379538"/>
          <p14:tracePt t="129676" x="4144963" y="1371600"/>
          <p14:tracePt t="129684" x="4144963" y="1363663"/>
          <p14:tracePt t="129692" x="4144963" y="1347788"/>
          <p14:tracePt t="129700" x="4144963" y="1331913"/>
          <p14:tracePt t="129708" x="4144963" y="1323975"/>
          <p14:tracePt t="129716" x="4144963" y="1316038"/>
          <p14:tracePt t="129724" x="4144963" y="1308100"/>
          <p14:tracePt t="129732" x="4144963" y="1300163"/>
          <p14:tracePt t="129740" x="4152900" y="1292225"/>
          <p14:tracePt t="129749" x="4152900" y="1276350"/>
          <p14:tracePt t="129756" x="4152900" y="1268413"/>
          <p14:tracePt t="129765" x="4152900" y="1260475"/>
          <p14:tracePt t="129773" x="4152900" y="1252538"/>
          <p14:tracePt t="129860" x="4152900" y="1244600"/>
          <p14:tracePt t="129876" x="4152900" y="1236663"/>
          <p14:tracePt t="129884" x="4152900" y="1220788"/>
          <p14:tracePt t="129892" x="4152900" y="1204913"/>
          <p14:tracePt t="129908" x="4152900" y="1195388"/>
          <p14:tracePt t="129924" x="4152900" y="1187450"/>
          <p14:tracePt t="130037" x="4152900" y="1179513"/>
          <p14:tracePt t="130077" x="4152900" y="1171575"/>
          <p14:tracePt t="130365" x="4152900" y="1187450"/>
          <p14:tracePt t="130373" x="4160838" y="1204913"/>
          <p14:tracePt t="130380" x="4160838" y="1212850"/>
          <p14:tracePt t="130389" x="4160838" y="1228725"/>
          <p14:tracePt t="130397" x="4168775" y="1228725"/>
          <p14:tracePt t="130405" x="4168775" y="1236663"/>
          <p14:tracePt t="130414" x="4168775" y="1252538"/>
          <p14:tracePt t="130430" x="4168775" y="1260475"/>
          <p14:tracePt t="130437" x="4168775" y="1268413"/>
          <p14:tracePt t="130445" x="4168775" y="1276350"/>
          <p14:tracePt t="130453" x="4168775" y="1284288"/>
          <p14:tracePt t="130460" x="4168775" y="1292225"/>
          <p14:tracePt t="130468" x="4168775" y="1308100"/>
          <p14:tracePt t="130476" x="4168775" y="1323975"/>
          <p14:tracePt t="130484" x="4168775" y="1339850"/>
          <p14:tracePt t="130492" x="4168775" y="1347788"/>
          <p14:tracePt t="130500" x="4168775" y="1363663"/>
          <p14:tracePt t="130508" x="4176713" y="1379538"/>
          <p14:tracePt t="130516" x="4176713" y="1395413"/>
          <p14:tracePt t="130524" x="4176713" y="1403350"/>
          <p14:tracePt t="130532" x="4176713" y="1411288"/>
          <p14:tracePt t="130540" x="4176713" y="1419225"/>
          <p14:tracePt t="130557" x="4176713" y="1427163"/>
          <p14:tracePt t="130581" x="4176713" y="1435100"/>
          <p14:tracePt t="130598" x="4176713" y="1443038"/>
          <p14:tracePt t="130631" x="4176713" y="1450975"/>
          <p14:tracePt t="130653" x="4176713" y="1458913"/>
          <p14:tracePt t="130669" x="4176713" y="1474788"/>
          <p14:tracePt t="130685" x="4176713" y="1482725"/>
          <p14:tracePt t="130700" x="4176713" y="1490663"/>
          <p14:tracePt t="130716" x="4176713" y="1506538"/>
          <p14:tracePt t="130724" x="4176713" y="1522413"/>
          <p14:tracePt t="130732" x="4176713" y="1538288"/>
          <p14:tracePt t="130740" x="4176713" y="1547813"/>
          <p14:tracePt t="130748" x="4176713" y="1563688"/>
          <p14:tracePt t="130756" x="4176713" y="1571625"/>
          <p14:tracePt t="130772" x="4176713" y="1579563"/>
          <p14:tracePt t="130780" x="4176713" y="1587500"/>
          <p14:tracePt t="130788" x="4176713" y="1595438"/>
          <p14:tracePt t="130804" x="4176713" y="1603375"/>
          <p14:tracePt t="130820" x="4176713" y="1611313"/>
          <p14:tracePt t="130844" x="4176713" y="1619250"/>
          <p14:tracePt t="130860" x="4176713" y="1627188"/>
          <p14:tracePt t="130868" x="4176713" y="1635125"/>
          <p14:tracePt t="130880" x="4176713" y="1643063"/>
          <p14:tracePt t="130884" x="4176713" y="1658938"/>
          <p14:tracePt t="130892" x="4176713" y="1674813"/>
          <p14:tracePt t="130900" x="4176713" y="1690688"/>
          <p14:tracePt t="130908" x="4176713" y="1698625"/>
          <p14:tracePt t="130916" x="4176713" y="1706563"/>
          <p14:tracePt t="130924" x="4176713" y="1714500"/>
          <p14:tracePt t="130940" x="4176713" y="1730375"/>
          <p14:tracePt t="130956" x="4176713" y="1738313"/>
          <p14:tracePt t="130973" x="4176713" y="1746250"/>
          <p14:tracePt t="130980" x="4176713" y="1754188"/>
          <p14:tracePt t="130996" x="4176713" y="1762125"/>
          <p14:tracePt t="131100" x="4176713" y="1770063"/>
          <p14:tracePt t="131116" x="4176713" y="1778000"/>
          <p14:tracePt t="131156" x="4176713" y="1785938"/>
          <p14:tracePt t="131229" x="4176713" y="1778000"/>
          <p14:tracePt t="131236" x="4176713" y="1754188"/>
          <p14:tracePt t="131244" x="4176713" y="1730375"/>
          <p14:tracePt t="131252" x="4176713" y="1706563"/>
          <p14:tracePt t="131260" x="4176713" y="1682750"/>
          <p14:tracePt t="131269" x="4176713" y="1651000"/>
          <p14:tracePt t="131276" x="4176713" y="1627188"/>
          <p14:tracePt t="131285" x="4176713" y="1603375"/>
          <p14:tracePt t="131293" x="4176713" y="1587500"/>
          <p14:tracePt t="131301" x="4176713" y="1571625"/>
          <p14:tracePt t="131309" x="4176713" y="1547813"/>
          <p14:tracePt t="131317" x="4176713" y="1522413"/>
          <p14:tracePt t="131325" x="4176713" y="1506538"/>
          <p14:tracePt t="131332" x="4184650" y="1474788"/>
          <p14:tracePt t="131340" x="4184650" y="1443038"/>
          <p14:tracePt t="131348" x="4184650" y="1419225"/>
          <p14:tracePt t="131356" x="4184650" y="1395413"/>
          <p14:tracePt t="131364" x="4184650" y="1379538"/>
          <p14:tracePt t="131373" x="4184650" y="1355725"/>
          <p14:tracePt t="131381" x="4184650" y="1339850"/>
          <p14:tracePt t="131388" x="4184650" y="1323975"/>
          <p14:tracePt t="131397" x="4192588" y="1316038"/>
          <p14:tracePt t="131404" x="4192588" y="1300163"/>
          <p14:tracePt t="131414" x="4192588" y="1284288"/>
          <p14:tracePt t="131420" x="4200525" y="1268413"/>
          <p14:tracePt t="131429" x="4200525" y="1260475"/>
          <p14:tracePt t="131436" x="4200525" y="1244600"/>
          <p14:tracePt t="131460" x="4200525" y="1236663"/>
          <p14:tracePt t="131508" x="4210050" y="1228725"/>
          <p14:tracePt t="131516" x="4210050" y="1212850"/>
          <p14:tracePt t="131525" x="4217988" y="1204913"/>
          <p14:tracePt t="131532" x="4217988" y="1195388"/>
          <p14:tracePt t="131541" x="4217988" y="1179513"/>
          <p14:tracePt t="131549" x="4225925" y="1171575"/>
          <p14:tracePt t="131557" x="4225925" y="1163638"/>
          <p14:tracePt t="131567" x="4225925" y="1155700"/>
          <p14:tracePt t="131588" x="4225925" y="1147763"/>
          <p14:tracePt t="131908" x="4225925" y="1155700"/>
          <p14:tracePt t="131916" x="4225925" y="1171575"/>
          <p14:tracePt t="131924" x="4233863" y="1179513"/>
          <p14:tracePt t="131932" x="4233863" y="1187450"/>
          <p14:tracePt t="131940" x="4233863" y="1195388"/>
          <p14:tracePt t="131948" x="4233863" y="1204913"/>
          <p14:tracePt t="131964" x="4233863" y="1212850"/>
          <p14:tracePt t="131973" x="4233863" y="1228725"/>
          <p14:tracePt t="131981" x="4241800" y="1236663"/>
          <p14:tracePt t="131989" x="4241800" y="1244600"/>
          <p14:tracePt t="131997" x="4241800" y="1252538"/>
          <p14:tracePt t="132013" x="4241800" y="1260475"/>
          <p14:tracePt t="132021" x="4241800" y="1268413"/>
          <p14:tracePt t="132069" x="4241800" y="1276350"/>
          <p14:tracePt t="132164" x="4241800" y="1284288"/>
          <p14:tracePt t="132180" x="4241800" y="1300163"/>
          <p14:tracePt t="132196" x="4241800" y="1308100"/>
          <p14:tracePt t="132285" x="4241800" y="1316038"/>
          <p14:tracePt t="132301" x="4241800" y="1331913"/>
          <p14:tracePt t="132309" x="4241800" y="1339850"/>
          <p14:tracePt t="132325" x="4241800" y="1347788"/>
          <p14:tracePt t="132333" x="4241800" y="1355725"/>
          <p14:tracePt t="132430" x="4241800" y="1363663"/>
          <p14:tracePt t="132437" x="4241800" y="1371600"/>
          <p14:tracePt t="132445" x="4241800" y="1403350"/>
          <p14:tracePt t="132453" x="4241800" y="1427163"/>
          <p14:tracePt t="132461" x="4241800" y="1450975"/>
          <p14:tracePt t="132469" x="4241800" y="1466850"/>
          <p14:tracePt t="132477" x="4241800" y="1490663"/>
          <p14:tracePt t="132485" x="4241800" y="1514475"/>
          <p14:tracePt t="132492" x="4241800" y="1522413"/>
          <p14:tracePt t="132500" x="4241800" y="1538288"/>
          <p14:tracePt t="132516" x="4241800" y="1547813"/>
          <p14:tracePt t="132524" x="4241800" y="1555750"/>
          <p14:tracePt t="132540" x="4241800" y="1563688"/>
          <p14:tracePt t="132557" x="4241800" y="1571625"/>
          <p14:tracePt t="132564" x="4241800" y="1587500"/>
          <p14:tracePt t="132573" x="4241800" y="1595438"/>
          <p14:tracePt t="132582" x="4241800" y="1611313"/>
          <p14:tracePt t="132588" x="4241800" y="1619250"/>
          <p14:tracePt t="132597" x="4241800" y="1635125"/>
          <p14:tracePt t="132604" x="4241800" y="1643063"/>
          <p14:tracePt t="132637" x="4241800" y="1651000"/>
          <p14:tracePt t="132653" x="4241800" y="1658938"/>
          <p14:tracePt t="132661" x="4241800" y="1666875"/>
          <p14:tracePt t="132669" x="4241800" y="1682750"/>
          <p14:tracePt t="132677" x="4241800" y="1690688"/>
          <p14:tracePt t="132685" x="4241800" y="1706563"/>
          <p14:tracePt t="132692" x="4241800" y="1722438"/>
          <p14:tracePt t="132700" x="4241800" y="1730375"/>
          <p14:tracePt t="132708" x="4241800" y="1738313"/>
          <p14:tracePt t="132716" x="4241800" y="1746250"/>
          <p14:tracePt t="132724" x="4241800" y="1754188"/>
          <p14:tracePt t="132732" x="4241800" y="1762125"/>
          <p14:tracePt t="132740" x="4249738" y="1778000"/>
          <p14:tracePt t="132748" x="4249738" y="1793875"/>
          <p14:tracePt t="132756" x="4257675" y="1801813"/>
          <p14:tracePt t="132764" x="4257675" y="1817688"/>
          <p14:tracePt t="132772" x="4265613" y="1841500"/>
          <p14:tracePt t="132780" x="4265613" y="1849438"/>
          <p14:tracePt t="132788" x="4273550" y="1865313"/>
          <p14:tracePt t="132797" x="4281488" y="1881188"/>
          <p14:tracePt t="132805" x="4281488" y="1898650"/>
          <p14:tracePt t="132814" x="4281488" y="1914525"/>
          <p14:tracePt t="132821" x="4281488" y="1938338"/>
          <p14:tracePt t="132830" x="4281488" y="1962150"/>
          <p14:tracePt t="132837" x="4281488" y="1985963"/>
          <p14:tracePt t="132845" x="4281488" y="2017713"/>
          <p14:tracePt t="132853" x="4281488" y="2049463"/>
          <p14:tracePt t="132861" x="4289425" y="2105025"/>
          <p14:tracePt t="132869" x="4305300" y="2160588"/>
          <p14:tracePt t="132877" x="4305300" y="2200275"/>
          <p14:tracePt t="132885" x="4313238" y="2249488"/>
          <p14:tracePt t="132892" x="4329113" y="2281238"/>
          <p14:tracePt t="132900" x="4329113" y="2297113"/>
          <p14:tracePt t="132908" x="4337050" y="2305050"/>
          <p14:tracePt t="132916" x="4337050" y="2312988"/>
          <p14:tracePt t="133021" x="4337050" y="2320925"/>
          <p14:tracePt t="133030" x="4337050" y="2328863"/>
          <p14:tracePt t="133061" x="4337050" y="2336800"/>
          <p14:tracePt t="133204" x="4337050" y="2328863"/>
          <p14:tracePt t="133212" x="4337050" y="2312988"/>
          <p14:tracePt t="133229" x="4337050" y="2297113"/>
          <p14:tracePt t="133236" x="4337050" y="2289175"/>
          <p14:tracePt t="133245" x="4329113" y="2273300"/>
          <p14:tracePt t="133253" x="4329113" y="2257425"/>
          <p14:tracePt t="133261" x="4329113" y="2249488"/>
          <p14:tracePt t="133269" x="4329113" y="2233613"/>
          <p14:tracePt t="133285" x="4329113" y="2216150"/>
          <p14:tracePt t="133293" x="4329113" y="2208213"/>
          <p14:tracePt t="133301" x="4329113" y="2200275"/>
          <p14:tracePt t="133309" x="4329113" y="2192338"/>
          <p14:tracePt t="133317" x="4329113" y="2176463"/>
          <p14:tracePt t="133325" x="4329113" y="2168525"/>
          <p14:tracePt t="133341" x="4329113" y="2160588"/>
          <p14:tracePt t="133349" x="4329113" y="2152650"/>
          <p14:tracePt t="133405" x="4329113" y="2136775"/>
          <p14:tracePt t="133413" x="4329113" y="2128838"/>
          <p14:tracePt t="133421" x="4329113" y="2112963"/>
          <p14:tracePt t="133437" x="4329113" y="2105025"/>
          <p14:tracePt t="133453" x="4329113" y="2097088"/>
          <p14:tracePt t="133469" x="4329113" y="2089150"/>
          <p14:tracePt t="133484" x="4329113" y="2081213"/>
          <p14:tracePt t="133492" x="4329113" y="2073275"/>
          <p14:tracePt t="133508" x="4329113" y="2065338"/>
          <p14:tracePt t="133532" x="4329113" y="2057400"/>
          <p14:tracePt t="133556" x="4329113" y="2049463"/>
          <p14:tracePt t="133573" x="4329113" y="2041525"/>
          <p14:tracePt t="133701" x="4329113" y="2049463"/>
          <p14:tracePt t="133708" x="4329113" y="2057400"/>
          <p14:tracePt t="133716" x="4329113" y="2073275"/>
          <p14:tracePt t="133724" x="4329113" y="2089150"/>
          <p14:tracePt t="133732" x="4329113" y="2097088"/>
          <p14:tracePt t="133740" x="4329113" y="2105025"/>
          <p14:tracePt t="133756" x="4329113" y="2112963"/>
          <p14:tracePt t="133780" x="4329113" y="2120900"/>
          <p14:tracePt t="133916" x="4329113" y="2097088"/>
          <p14:tracePt t="133924" x="4321175" y="2081213"/>
          <p14:tracePt t="133932" x="4313238" y="2065338"/>
          <p14:tracePt t="133940" x="4313238" y="2049463"/>
          <p14:tracePt t="133948" x="4313238" y="2025650"/>
          <p14:tracePt t="133956" x="4305300" y="2009775"/>
          <p14:tracePt t="133964" x="4305300" y="1985963"/>
          <p14:tracePt t="133973" x="4297363" y="1970088"/>
          <p14:tracePt t="133981" x="4297363" y="1954213"/>
          <p14:tracePt t="133988" x="4297363" y="1938338"/>
          <p14:tracePt t="133998" x="4297363" y="1930400"/>
          <p14:tracePt t="134007" x="4297363" y="1914525"/>
          <p14:tracePt t="134014" x="4297363" y="1906588"/>
          <p14:tracePt t="134021" x="4297363" y="1898650"/>
          <p14:tracePt t="134036" x="4297363" y="1890713"/>
          <p14:tracePt t="134053" x="4297363" y="1881188"/>
          <p14:tracePt t="134060" x="4297363" y="1857375"/>
          <p14:tracePt t="134068" x="4297363" y="1825625"/>
          <p14:tracePt t="134076" x="4297363" y="1809750"/>
          <p14:tracePt t="134084" x="4289425" y="1785938"/>
          <p14:tracePt t="134092" x="4289425" y="1762125"/>
          <p14:tracePt t="134100" x="4289425" y="1738313"/>
          <p14:tracePt t="134108" x="4289425" y="1706563"/>
          <p14:tracePt t="134116" x="4289425" y="1682750"/>
          <p14:tracePt t="134124" x="4289425" y="1658938"/>
          <p14:tracePt t="134132" x="4289425" y="1635125"/>
          <p14:tracePt t="134140" x="4289425" y="1619250"/>
          <p14:tracePt t="134148" x="4289425" y="1595438"/>
          <p14:tracePt t="134156" x="4289425" y="1571625"/>
          <p14:tracePt t="134164" x="4289425" y="1547813"/>
          <p14:tracePt t="134172" x="4289425" y="1522413"/>
          <p14:tracePt t="134180" x="4289425" y="1490663"/>
          <p14:tracePt t="134188" x="4289425" y="1458913"/>
          <p14:tracePt t="134196" x="4289425" y="1427163"/>
          <p14:tracePt t="134204" x="4289425" y="1395413"/>
          <p14:tracePt t="134212" x="4289425" y="1371600"/>
          <p14:tracePt t="134221" x="4289425" y="1347788"/>
          <p14:tracePt t="134230" x="4289425" y="1323975"/>
          <p14:tracePt t="134237" x="4289425" y="1300163"/>
          <p14:tracePt t="134245" x="4289425" y="1284288"/>
          <p14:tracePt t="134253" x="4289425" y="1268413"/>
          <p14:tracePt t="134261" x="4289425" y="1252538"/>
          <p14:tracePt t="134269" x="4289425" y="1236663"/>
          <p14:tracePt t="134277" x="4289425" y="1212850"/>
          <p14:tracePt t="134285" x="4289425" y="1195388"/>
          <p14:tracePt t="134293" x="4289425" y="1179513"/>
          <p14:tracePt t="134301" x="4289425" y="1155700"/>
          <p14:tracePt t="134309" x="4289425" y="1131888"/>
          <p14:tracePt t="134316" x="4289425" y="1123950"/>
          <p14:tracePt t="134325" x="4289425" y="1116013"/>
          <p14:tracePt t="134333" x="4289425" y="1108075"/>
          <p14:tracePt t="134341" x="4289425" y="1100138"/>
          <p14:tracePt t="134373" x="4289425" y="1092200"/>
          <p14:tracePt t="134485" x="4289425" y="1116013"/>
          <p14:tracePt t="134492" x="4289425" y="1139825"/>
          <p14:tracePt t="134501" x="4289425" y="1171575"/>
          <p14:tracePt t="134508" x="4289425" y="1195388"/>
          <p14:tracePt t="134516" x="4289425" y="1228725"/>
          <p14:tracePt t="134524" x="4289425" y="1276350"/>
          <p14:tracePt t="134532" x="4289425" y="1308100"/>
          <p14:tracePt t="134540" x="4289425" y="1363663"/>
          <p14:tracePt t="134548" x="4289425" y="1419225"/>
          <p14:tracePt t="134556" x="4289425" y="1458913"/>
          <p14:tracePt t="134564" x="4289425" y="1506538"/>
          <p14:tracePt t="134572" x="4289425" y="1547813"/>
          <p14:tracePt t="134580" x="4289425" y="1579563"/>
          <p14:tracePt t="134588" x="4289425" y="1611313"/>
          <p14:tracePt t="134597" x="4289425" y="1651000"/>
          <p14:tracePt t="134605" x="4289425" y="1682750"/>
          <p14:tracePt t="134613" x="4289425" y="1706563"/>
          <p14:tracePt t="134620" x="4289425" y="1738313"/>
          <p14:tracePt t="134630" x="4289425" y="1762125"/>
          <p14:tracePt t="134636" x="4289425" y="1801813"/>
          <p14:tracePt t="134644" x="4289425" y="1833563"/>
          <p14:tracePt t="134652" x="4289425" y="1865313"/>
          <p14:tracePt t="134660" x="4297363" y="1898650"/>
          <p14:tracePt t="134668" x="4297363" y="1938338"/>
          <p14:tracePt t="134676" x="4297363" y="1962150"/>
          <p14:tracePt t="134684" x="4297363" y="1985963"/>
          <p14:tracePt t="134692" x="4297363" y="2001838"/>
          <p14:tracePt t="134701" x="4297363" y="2025650"/>
          <p14:tracePt t="134709" x="4297363" y="2049463"/>
          <p14:tracePt t="134717" x="4297363" y="2065338"/>
          <p14:tracePt t="134725" x="4297363" y="2081213"/>
          <p14:tracePt t="134732" x="4297363" y="2097088"/>
          <p14:tracePt t="134740" x="4297363" y="2112963"/>
          <p14:tracePt t="134748" x="4297363" y="2128838"/>
          <p14:tracePt t="134756" x="4297363" y="2136775"/>
          <p14:tracePt t="134764" x="4297363" y="2144713"/>
          <p14:tracePt t="134772" x="4297363" y="2160588"/>
          <p14:tracePt t="134780" x="4297363" y="2176463"/>
          <p14:tracePt t="134788" x="4297363" y="2192338"/>
          <p14:tracePt t="134797" x="4297363" y="2200275"/>
          <p14:tracePt t="134804" x="4297363" y="2208213"/>
          <p14:tracePt t="134821" x="4297363" y="2216150"/>
          <p14:tracePt t="134853" x="4297363" y="2224088"/>
          <p14:tracePt t="134868" x="4297363" y="2233613"/>
          <p14:tracePt t="134989" x="4297363" y="2200275"/>
          <p14:tracePt t="134997" x="4297363" y="2168525"/>
          <p14:tracePt t="135005" x="4297363" y="2144713"/>
          <p14:tracePt t="135014" x="4297363" y="2112963"/>
          <p14:tracePt t="135021" x="4289425" y="2089150"/>
          <p14:tracePt t="135030" x="4281488" y="2065338"/>
          <p14:tracePt t="135037" x="4281488" y="2033588"/>
          <p14:tracePt t="135045" x="4273550" y="2001838"/>
          <p14:tracePt t="135053" x="4273550" y="1954213"/>
          <p14:tracePt t="135061" x="4265613" y="1914525"/>
          <p14:tracePt t="135069" x="4265613" y="1865313"/>
          <p14:tracePt t="135076" x="4257675" y="1825625"/>
          <p14:tracePt t="135084" x="4249738" y="1778000"/>
          <p14:tracePt t="135092" x="4249738" y="1746250"/>
          <p14:tracePt t="135100" x="4249738" y="1714500"/>
          <p14:tracePt t="135108" x="4249738" y="1690688"/>
          <p14:tracePt t="135116" x="4241800" y="1666875"/>
          <p14:tracePt t="135124" x="4241800" y="1643063"/>
          <p14:tracePt t="135132" x="4241800" y="1619250"/>
          <p14:tracePt t="135140" x="4241800" y="1603375"/>
          <p14:tracePt t="135148" x="4241800" y="1579563"/>
          <p14:tracePt t="135156" x="4241800" y="1563688"/>
          <p14:tracePt t="135165" x="4241800" y="1538288"/>
          <p14:tracePt t="135172" x="4241800" y="1522413"/>
          <p14:tracePt t="135180" x="4241800" y="1514475"/>
          <p14:tracePt t="135188" x="4241800" y="1498600"/>
          <p14:tracePt t="135196" x="4241800" y="1482725"/>
          <p14:tracePt t="135204" x="4241800" y="1458913"/>
          <p14:tracePt t="135212" x="4241800" y="1435100"/>
          <p14:tracePt t="135220" x="4241800" y="1419225"/>
          <p14:tracePt t="135229" x="4241800" y="1403350"/>
          <p14:tracePt t="135236" x="4241800" y="1379538"/>
          <p14:tracePt t="135244" x="4241800" y="1363663"/>
          <p14:tracePt t="135254" x="4241800" y="1339850"/>
          <p14:tracePt t="135261" x="4233863" y="1331913"/>
          <p14:tracePt t="135269" x="4233863" y="1316038"/>
          <p14:tracePt t="135277" x="4233863" y="1292225"/>
          <p14:tracePt t="135285" x="4233863" y="1284288"/>
          <p14:tracePt t="135293" x="4233863" y="1276350"/>
          <p14:tracePt t="135301" x="4233863" y="1268413"/>
          <p14:tracePt t="135309" x="4233863" y="1260475"/>
          <p14:tracePt t="135333" x="4233863" y="1252538"/>
          <p14:tracePt t="135508" x="4233863" y="1268413"/>
          <p14:tracePt t="135516" x="4233863" y="1316038"/>
          <p14:tracePt t="135524" x="4233863" y="1355725"/>
          <p14:tracePt t="135532" x="4233863" y="1411288"/>
          <p14:tracePt t="135540" x="4233863" y="1458913"/>
          <p14:tracePt t="135548" x="4241800" y="1498600"/>
          <p14:tracePt t="135556" x="4241800" y="1530350"/>
          <p14:tracePt t="135564" x="4241800" y="1563688"/>
          <p14:tracePt t="135572" x="4249738" y="1587500"/>
          <p14:tracePt t="135581" x="4249738" y="1595438"/>
          <p14:tracePt t="135588" x="4249738" y="1611313"/>
          <p14:tracePt t="135597" x="4249738" y="1619250"/>
          <p14:tracePt t="135604" x="4249738" y="1635125"/>
          <p14:tracePt t="135614" x="4249738" y="1643063"/>
          <p14:tracePt t="135620" x="4249738" y="1651000"/>
          <p14:tracePt t="135629" x="4249738" y="1666875"/>
          <p14:tracePt t="135637" x="4249738" y="1682750"/>
          <p14:tracePt t="135644" x="4249738" y="1706563"/>
          <p14:tracePt t="135652" x="4249738" y="1738313"/>
          <p14:tracePt t="135660" x="4257675" y="1778000"/>
          <p14:tracePt t="135668" x="4265613" y="1833563"/>
          <p14:tracePt t="135676" x="4265613" y="1873250"/>
          <p14:tracePt t="135684" x="4273550" y="1930400"/>
          <p14:tracePt t="135692" x="4281488" y="1978025"/>
          <p14:tracePt t="135701" x="4281488" y="2017713"/>
          <p14:tracePt t="135708" x="4281488" y="2041525"/>
          <p14:tracePt t="135717" x="4281488" y="2065338"/>
          <p14:tracePt t="135724" x="4281488" y="2073275"/>
          <p14:tracePt t="135740" x="4281488" y="2081213"/>
          <p14:tracePt t="135749" x="4281488" y="2089150"/>
          <p14:tracePt t="135772" x="4281488" y="2097088"/>
          <p14:tracePt t="135780" x="4281488" y="2105025"/>
          <p14:tracePt t="135788" x="4281488" y="2112963"/>
          <p14:tracePt t="135796" x="4281488" y="2128838"/>
          <p14:tracePt t="135804" x="4281488" y="2144713"/>
          <p14:tracePt t="135812" x="4281488" y="2168525"/>
          <p14:tracePt t="135821" x="4281488" y="2184400"/>
          <p14:tracePt t="135829" x="4281488" y="2200275"/>
          <p14:tracePt t="135837" x="4289425" y="2216150"/>
          <p14:tracePt t="135845" x="4289425" y="2233613"/>
          <p14:tracePt t="135853" x="4289425" y="2249488"/>
          <p14:tracePt t="135861" x="4289425" y="2265363"/>
          <p14:tracePt t="135869" x="4289425" y="2281238"/>
          <p14:tracePt t="135879" x="4289425" y="2289175"/>
          <p14:tracePt t="135895" x="4289425" y="2312988"/>
          <p14:tracePt t="135900" x="4289425" y="2320925"/>
          <p14:tracePt t="135908" x="4289425" y="2328863"/>
          <p14:tracePt t="136021" x="4289425" y="2297113"/>
          <p14:tracePt t="136030" x="4289425" y="2257425"/>
          <p14:tracePt t="136037" x="4289425" y="2200275"/>
          <p14:tracePt t="136045" x="4289425" y="2160588"/>
          <p14:tracePt t="136053" x="4289425" y="2112963"/>
          <p14:tracePt t="136061" x="4289425" y="2073275"/>
          <p14:tracePt t="136069" x="4289425" y="2033588"/>
          <p14:tracePt t="136077" x="4281488" y="2001838"/>
          <p14:tracePt t="136085" x="4281488" y="1970088"/>
          <p14:tracePt t="136093" x="4273550" y="1922463"/>
          <p14:tracePt t="136100" x="4265613" y="1881188"/>
          <p14:tracePt t="136108" x="4257675" y="1825625"/>
          <p14:tracePt t="136116" x="4257675" y="1778000"/>
          <p14:tracePt t="136124" x="4249738" y="1730375"/>
          <p14:tracePt t="136132" x="4241800" y="1682750"/>
          <p14:tracePt t="136140" x="4241800" y="1643063"/>
          <p14:tracePt t="136148" x="4241800" y="1587500"/>
          <p14:tracePt t="136156" x="4241800" y="1555750"/>
          <p14:tracePt t="136164" x="4233863" y="1506538"/>
          <p14:tracePt t="136172" x="4233863" y="1474788"/>
          <p14:tracePt t="136180" x="4233863" y="1419225"/>
          <p14:tracePt t="136188" x="4233863" y="1395413"/>
          <p14:tracePt t="136196" x="4233863" y="1363663"/>
          <p14:tracePt t="136204" x="4233863" y="1339850"/>
          <p14:tracePt t="136213" x="4233863" y="1308100"/>
          <p14:tracePt t="136220" x="4233863" y="1300163"/>
          <p14:tracePt t="136229" x="4233863" y="1284288"/>
          <p14:tracePt t="136236" x="4233863" y="1276350"/>
          <p14:tracePt t="136254" x="4233863" y="1268413"/>
          <p14:tracePt t="136316" x="4233863" y="1252538"/>
          <p14:tracePt t="136324" x="4233863" y="1244600"/>
          <p14:tracePt t="136332" x="4233863" y="1236663"/>
          <p14:tracePt t="136340" x="4233863" y="1228725"/>
          <p14:tracePt t="136356" x="4233863" y="1220788"/>
          <p14:tracePt t="136413" x="4225925" y="1204913"/>
          <p14:tracePt t="136421" x="4225925" y="1195388"/>
          <p14:tracePt t="136430" x="4225925" y="1187450"/>
          <p14:tracePt t="136604" x="4225925" y="1220788"/>
          <p14:tracePt t="136612" x="4225925" y="1252538"/>
          <p14:tracePt t="136620" x="4225925" y="1284288"/>
          <p14:tracePt t="136629" x="4225925" y="1331913"/>
          <p14:tracePt t="136636" x="4225925" y="1371600"/>
          <p14:tracePt t="136645" x="4225925" y="1419225"/>
          <p14:tracePt t="136652" x="4233863" y="1450975"/>
          <p14:tracePt t="136661" x="4233863" y="1474788"/>
          <p14:tracePt t="136669" x="4233863" y="1482725"/>
          <p14:tracePt t="136677" x="4233863" y="1490663"/>
          <p14:tracePt t="136685" x="4233863" y="1506538"/>
          <p14:tracePt t="136693" x="4233863" y="1514475"/>
          <p14:tracePt t="136701" x="4241800" y="1530350"/>
          <p14:tracePt t="136709" x="4241800" y="1547813"/>
          <p14:tracePt t="136717" x="4241800" y="1555750"/>
          <p14:tracePt t="136724" x="4241800" y="1563688"/>
          <p14:tracePt t="136732" x="4241800" y="1579563"/>
          <p14:tracePt t="136740" x="4241800" y="1595438"/>
          <p14:tracePt t="136748" x="4241800" y="1611313"/>
          <p14:tracePt t="136756" x="4241800" y="1635125"/>
          <p14:tracePt t="136764" x="4241800" y="1658938"/>
          <p14:tracePt t="136772" x="4241800" y="1682750"/>
          <p14:tracePt t="136780" x="4241800" y="1706563"/>
          <p14:tracePt t="136788" x="4249738" y="1738313"/>
          <p14:tracePt t="136797" x="4249738" y="1770063"/>
          <p14:tracePt t="136804" x="4257675" y="1801813"/>
          <p14:tracePt t="136812" x="4257675" y="1833563"/>
          <p14:tracePt t="136821" x="4265613" y="1873250"/>
          <p14:tracePt t="136830" x="4265613" y="1898650"/>
          <p14:tracePt t="136837" x="4265613" y="1922463"/>
          <p14:tracePt t="136845" x="4265613" y="1946275"/>
          <p14:tracePt t="136852" x="4265613" y="1962150"/>
          <p14:tracePt t="136860" x="4265613" y="1978025"/>
          <p14:tracePt t="136879" x="4265613" y="2001838"/>
          <p14:tracePt t="136892" x="4265613" y="2009775"/>
          <p14:tracePt t="136908" x="4265613" y="2017713"/>
          <p14:tracePt t="136916" x="4265613" y="2033588"/>
          <p14:tracePt t="136924" x="4265613" y="2041525"/>
          <p14:tracePt t="136932" x="4265613" y="2057400"/>
          <p14:tracePt t="136940" x="4265613" y="2065338"/>
          <p14:tracePt t="136948" x="4273550" y="2081213"/>
          <p14:tracePt t="136956" x="4273550" y="2097088"/>
          <p14:tracePt t="136972" x="4281488" y="2105025"/>
          <p14:tracePt t="136980" x="4281488" y="2112963"/>
          <p14:tracePt t="137037" x="4281488" y="2120900"/>
          <p14:tracePt t="137053" x="4281488" y="2136775"/>
          <p14:tracePt t="137061" x="4289425" y="2152650"/>
          <p14:tracePt t="137069" x="4297363" y="2160588"/>
          <p14:tracePt t="137077" x="4297363" y="2168525"/>
          <p14:tracePt t="137085" x="4297363" y="2184400"/>
          <p14:tracePt t="137093" x="4305300" y="2184400"/>
          <p14:tracePt t="137100" x="4305300" y="2192338"/>
          <p14:tracePt t="137604" x="4305300" y="2200275"/>
          <p14:tracePt t="137613" x="4313238" y="2208213"/>
          <p14:tracePt t="137637" x="4313238" y="2216150"/>
          <p14:tracePt t="137677" x="4321175" y="2224088"/>
          <p14:tracePt t="137685" x="4321175" y="2233613"/>
          <p14:tracePt t="137693" x="4321175" y="2249488"/>
          <p14:tracePt t="137701" x="4329113" y="2257425"/>
          <p14:tracePt t="137709" x="4329113" y="2265363"/>
          <p14:tracePt t="137717" x="4337050" y="2265363"/>
          <p14:tracePt t="137725" x="4337050" y="2273300"/>
          <p14:tracePt t="137748" x="4337050" y="2281238"/>
          <p14:tracePt t="137756" x="4344988" y="2281238"/>
          <p14:tracePt t="137764" x="4344988" y="2289175"/>
          <p14:tracePt t="137772" x="4352925" y="2297113"/>
          <p14:tracePt t="137780" x="4352925" y="2305050"/>
          <p14:tracePt t="137788" x="4360863" y="2305050"/>
          <p14:tracePt t="137796" x="4368800" y="2305050"/>
          <p14:tracePt t="137804" x="4368800" y="2312988"/>
          <p14:tracePt t="137812" x="4376738" y="2320925"/>
          <p14:tracePt t="137830" x="4384675" y="2328863"/>
          <p14:tracePt t="137845" x="4392613" y="2336800"/>
          <p14:tracePt t="137853" x="4400550" y="2336800"/>
          <p14:tracePt t="137861" x="4400550" y="2344738"/>
          <p14:tracePt t="137869" x="4408488" y="2352675"/>
          <p14:tracePt t="137893" x="4408488" y="2360613"/>
          <p14:tracePt t="137909" x="4416425" y="2360613"/>
          <p14:tracePt t="137924" x="4416425" y="2368550"/>
          <p14:tracePt t="137932" x="4424363" y="2376488"/>
          <p14:tracePt t="137940" x="4432300" y="2392363"/>
          <p14:tracePt t="137948" x="4440238" y="2400300"/>
          <p14:tracePt t="137956" x="4456113" y="2408238"/>
          <p14:tracePt t="137964" x="4456113" y="2424113"/>
          <p14:tracePt t="137973" x="4471988" y="2432050"/>
          <p14:tracePt t="137981" x="4471988" y="2439988"/>
          <p14:tracePt t="137997" x="4479925" y="2447925"/>
          <p14:tracePt t="138036" x="4479925" y="2455863"/>
          <p14:tracePt t="138046" x="4487863" y="2463800"/>
          <p14:tracePt t="138053" x="4495800" y="2471738"/>
          <p14:tracePt t="138069" x="4503738" y="2479675"/>
          <p14:tracePt t="138077" x="4503738" y="2487613"/>
          <p14:tracePt t="138084" x="4503738" y="2495550"/>
          <p14:tracePt t="138093" x="4511675" y="2495550"/>
          <p14:tracePt t="138101" x="4511675" y="2503488"/>
          <p14:tracePt t="138109" x="4519613" y="2503488"/>
          <p14:tracePt t="138117" x="4519613" y="2519363"/>
          <p14:tracePt t="138132" x="4527550" y="2535238"/>
          <p14:tracePt t="138140" x="4527550" y="2543175"/>
          <p14:tracePt t="138149" x="4535488" y="2551113"/>
          <p14:tracePt t="138156" x="4543425" y="2559050"/>
          <p14:tracePt t="138165" x="4543425" y="2566988"/>
          <p14:tracePt t="138188" x="4551363" y="2576513"/>
          <p14:tracePt t="138228" x="4551363" y="2584450"/>
          <p14:tracePt t="138236" x="4551363" y="2592388"/>
          <p14:tracePt t="138244" x="4559300" y="2600325"/>
          <p14:tracePt t="138252" x="4567238" y="2616200"/>
          <p14:tracePt t="138260" x="4567238" y="2632075"/>
          <p14:tracePt t="138268" x="4576763" y="2647950"/>
          <p14:tracePt t="138276" x="4584700" y="2663825"/>
          <p14:tracePt t="138284" x="4592638" y="2679700"/>
          <p14:tracePt t="138292" x="4592638" y="2695575"/>
          <p14:tracePt t="138309" x="4592638" y="2703513"/>
          <p14:tracePt t="138332" x="4600575" y="2703513"/>
          <p14:tracePt t="138389" x="4600575" y="2711450"/>
          <p14:tracePt t="138397" x="4608513" y="2727325"/>
          <p14:tracePt t="138405" x="4608513" y="2743200"/>
          <p14:tracePt t="138414" x="4616450" y="2759075"/>
          <p14:tracePt t="138421" x="4624388" y="2782888"/>
          <p14:tracePt t="138429" x="4624388" y="2790825"/>
          <p14:tracePt t="138437" x="4624388" y="2798763"/>
          <p14:tracePt t="138445" x="4632325" y="2806700"/>
          <p14:tracePt t="138453" x="4632325" y="2822575"/>
          <p14:tracePt t="138469" x="4632325" y="2830513"/>
          <p14:tracePt t="138477" x="4632325" y="2846388"/>
          <p14:tracePt t="138485" x="4632325" y="2854325"/>
          <p14:tracePt t="138493" x="4632325" y="2862263"/>
          <p14:tracePt t="138501" x="4632325" y="2878138"/>
          <p14:tracePt t="138509" x="4632325" y="2886075"/>
          <p14:tracePt t="138517" x="4632325" y="2894013"/>
          <p14:tracePt t="138533" x="4640263" y="2894013"/>
          <p14:tracePt t="138572" x="4640263" y="2901950"/>
          <p14:tracePt t="138588" x="4640263" y="2919413"/>
          <p14:tracePt t="138604" x="4640263" y="2927350"/>
          <p14:tracePt t="138612" x="4640263" y="2935288"/>
          <p14:tracePt t="138733" x="4640263" y="2943225"/>
          <p14:tracePt t="138749" x="4640263" y="2951163"/>
          <p14:tracePt t="138757" x="4640263" y="2959100"/>
          <p14:tracePt t="138764" x="4648200" y="2967038"/>
          <p14:tracePt t="138772" x="4648200" y="2974975"/>
          <p14:tracePt t="138788" x="4648200" y="2982913"/>
          <p14:tracePt t="138796" x="4656138" y="2990850"/>
          <p14:tracePt t="138804" x="4656138" y="2998788"/>
          <p14:tracePt t="138812" x="4656138" y="3006725"/>
          <p14:tracePt t="138820" x="4664075" y="3006725"/>
          <p14:tracePt t="138829" x="4664075" y="3022600"/>
          <p14:tracePt t="138844" x="4664075" y="3030538"/>
          <p14:tracePt t="138861" x="4664075" y="3038475"/>
          <p14:tracePt t="138869" x="4672013" y="3046413"/>
          <p14:tracePt t="138883" x="4672013" y="3054350"/>
          <p14:tracePt t="138885" x="4679950" y="3070225"/>
          <p14:tracePt t="138893" x="4679950" y="3086100"/>
          <p14:tracePt t="138900" x="4687888" y="3101975"/>
          <p14:tracePt t="138908" x="4695825" y="3117850"/>
          <p14:tracePt t="138916" x="4695825" y="3125788"/>
          <p14:tracePt t="138924" x="4703763" y="3133725"/>
          <p14:tracePt t="138932" x="4703763" y="3141663"/>
          <p14:tracePt t="139157" x="4703763" y="3117850"/>
          <p14:tracePt t="139164" x="4703763" y="3109913"/>
          <p14:tracePt t="139172" x="4703763" y="3094038"/>
          <p14:tracePt t="139180" x="4703763" y="3086100"/>
          <p14:tracePt t="139196" x="4703763" y="3078163"/>
          <p14:tracePt t="139205" x="4703763" y="3070225"/>
          <p14:tracePt t="139230" x="4703763" y="3062288"/>
          <p14:tracePt t="139245" x="4711700" y="3062288"/>
          <p14:tracePt t="139269" x="4719638" y="3062288"/>
          <p14:tracePt t="139285" x="4719638" y="3054350"/>
          <p14:tracePt t="139717" x="4719638" y="3070225"/>
          <p14:tracePt t="139725" x="4735513" y="3101975"/>
          <p14:tracePt t="139732" x="4743450" y="3141663"/>
          <p14:tracePt t="139740" x="4759325" y="3165475"/>
          <p14:tracePt t="139748" x="4767263" y="3189288"/>
          <p14:tracePt t="139756" x="4775200" y="3213100"/>
          <p14:tracePt t="139764" x="4783138" y="3236913"/>
          <p14:tracePt t="139772" x="4791075" y="3252788"/>
          <p14:tracePt t="139780" x="4791075" y="3262313"/>
          <p14:tracePt t="139788" x="4791075" y="3270250"/>
          <p14:tracePt t="139852" x="4791075" y="3278188"/>
          <p14:tracePt t="139884" x="4791075" y="3286125"/>
          <p14:tracePt t="139892" x="4791075" y="3294063"/>
          <p14:tracePt t="139900" x="4791075" y="3317875"/>
          <p14:tracePt t="139908" x="4791075" y="3325813"/>
          <p14:tracePt t="139916" x="4791075" y="3333750"/>
          <p14:tracePt t="139924" x="4791075" y="3341688"/>
          <p14:tracePt t="139940" x="4791075" y="3357563"/>
          <p14:tracePt t="139956" x="4791075" y="3365500"/>
          <p14:tracePt t="139973" x="4791075" y="3373438"/>
          <p14:tracePt t="139989" x="4791075" y="3381375"/>
          <p14:tracePt t="139997" x="4791075" y="3389313"/>
          <p14:tracePt t="140005" x="4791075" y="3405188"/>
          <p14:tracePt t="140014" x="4791075" y="3413125"/>
          <p14:tracePt t="140021" x="4791075" y="3429000"/>
          <p14:tracePt t="140030" x="4791075" y="3436938"/>
          <p14:tracePt t="140037" x="4791075" y="3452813"/>
          <p14:tracePt t="140053" x="4791075" y="3460750"/>
          <p14:tracePt t="140069" x="4791075" y="3468688"/>
          <p14:tracePt t="140093" x="4791075" y="3484563"/>
          <p14:tracePt t="140109" x="4791075" y="3492500"/>
          <p14:tracePt t="140116" x="4791075" y="3508375"/>
          <p14:tracePt t="140125" x="4791075" y="3516313"/>
          <p14:tracePt t="140133" x="4791075" y="3524250"/>
          <p14:tracePt t="140141" x="4799013" y="3540125"/>
          <p14:tracePt t="140149" x="4799013" y="3548063"/>
          <p14:tracePt t="140157" x="4806950" y="3556000"/>
          <p14:tracePt t="140166" x="4806950" y="3563938"/>
          <p14:tracePt t="140180" x="4806950" y="3571875"/>
          <p14:tracePt t="140197" x="4806950" y="3579813"/>
          <p14:tracePt t="140204" x="4814888" y="3579813"/>
          <p14:tracePt t="140220" x="4814888" y="3587750"/>
          <p14:tracePt t="140228" x="4822825" y="3595688"/>
          <p14:tracePt t="140236" x="4830763" y="3613150"/>
          <p14:tracePt t="140245" x="4838700" y="3621088"/>
          <p14:tracePt t="140252" x="4846638" y="3636963"/>
          <p14:tracePt t="140260" x="4854575" y="3644900"/>
          <p14:tracePt t="140268" x="4862513" y="3652838"/>
          <p14:tracePt t="140276" x="4862513" y="3668713"/>
          <p14:tracePt t="140292" x="4870450" y="3668713"/>
          <p14:tracePt t="140300" x="4870450" y="3676650"/>
          <p14:tracePt t="140316" x="4878388" y="3684588"/>
          <p14:tracePt t="140325" x="4878388" y="3692525"/>
          <p14:tracePt t="140333" x="4886325" y="3708400"/>
          <p14:tracePt t="140340" x="4894263" y="3724275"/>
          <p14:tracePt t="140349" x="4910138" y="3740150"/>
          <p14:tracePt t="140357" x="4926013" y="3763963"/>
          <p14:tracePt t="140365" x="4943475" y="3779838"/>
          <p14:tracePt t="140373" x="4951413" y="3787775"/>
          <p14:tracePt t="140381" x="4959350" y="3803650"/>
          <p14:tracePt t="140445" x="4967288" y="3803650"/>
          <p14:tracePt t="140461" x="4975225" y="3803650"/>
          <p14:tracePt t="140477" x="4975225" y="3811588"/>
          <p14:tracePt t="140493" x="4983163" y="3811588"/>
          <p14:tracePt t="140509" x="4991100" y="3811588"/>
          <p14:tracePt t="140517" x="4991100" y="3819525"/>
          <p14:tracePt t="140524" x="4999038" y="3819525"/>
          <p14:tracePt t="140532" x="5006975" y="3827463"/>
          <p14:tracePt t="140556" x="5014913" y="3827463"/>
          <p14:tracePt t="140596" x="5030788" y="3843338"/>
          <p14:tracePt t="140604" x="5046663" y="3843338"/>
          <p14:tracePt t="140613" x="5062538" y="3843338"/>
          <p14:tracePt t="140620" x="5078413" y="3851275"/>
          <p14:tracePt t="140631" x="5086350" y="3851275"/>
          <p14:tracePt t="140636" x="5094288" y="3851275"/>
          <p14:tracePt t="140685" x="5102225" y="3851275"/>
          <p14:tracePt t="140701" x="5118100" y="3851275"/>
          <p14:tracePt t="140709" x="5126038" y="3851275"/>
          <p14:tracePt t="140717" x="5141913" y="3859213"/>
          <p14:tracePt t="140725" x="5165725" y="3859213"/>
          <p14:tracePt t="140733" x="5189538" y="3867150"/>
          <p14:tracePt t="140741" x="5221288" y="3867150"/>
          <p14:tracePt t="140749" x="5237163" y="3867150"/>
          <p14:tracePt t="140756" x="5253038" y="3867150"/>
          <p14:tracePt t="140868" x="5253038" y="3859213"/>
          <p14:tracePt t="140876" x="5253038" y="3851275"/>
          <p14:tracePt t="140884" x="5253038" y="3843338"/>
          <p14:tracePt t="141021" x="5237163" y="3843338"/>
          <p14:tracePt t="141053" x="5229225" y="3843338"/>
          <p14:tracePt t="141069" x="5221288" y="3851275"/>
          <p14:tracePt t="141077" x="5213350" y="3851275"/>
          <p14:tracePt t="141085" x="5197475" y="3867150"/>
          <p14:tracePt t="141093" x="5189538" y="3867150"/>
          <p14:tracePt t="141116" x="5189538" y="3875088"/>
          <p14:tracePt t="141124" x="5181600" y="3875088"/>
          <p14:tracePt t="141140" x="5173663" y="3875088"/>
          <p14:tracePt t="141148" x="5165725" y="3890963"/>
          <p14:tracePt t="141164" x="5149850" y="3898900"/>
          <p14:tracePt t="141172" x="5141913" y="3906838"/>
          <p14:tracePt t="141180" x="5133975" y="3922713"/>
          <p14:tracePt t="141188" x="5110163" y="3930650"/>
          <p14:tracePt t="141197" x="5094288" y="3948113"/>
          <p14:tracePt t="141204" x="5086350" y="3963988"/>
          <p14:tracePt t="141213" x="5070475" y="3979863"/>
          <p14:tracePt t="141220" x="5070475" y="3987800"/>
          <p14:tracePt t="141228" x="5062538" y="3987800"/>
          <p14:tracePt t="141236" x="5062538" y="3995738"/>
          <p14:tracePt t="141252" x="5062538" y="4011613"/>
          <p14:tracePt t="141268" x="5062538" y="4019550"/>
          <p14:tracePt t="141276" x="5062538" y="4027488"/>
          <p14:tracePt t="141301" x="5062538" y="4035425"/>
          <p14:tracePt t="141317" x="5062538" y="4043363"/>
          <p14:tracePt t="141332" x="5062538" y="4051300"/>
          <p14:tracePt t="141340" x="5062538" y="4059238"/>
          <p14:tracePt t="141349" x="5062538" y="4067175"/>
          <p14:tracePt t="141357" x="5062538" y="4083050"/>
          <p14:tracePt t="141365" x="5070475" y="4083050"/>
          <p14:tracePt t="141373" x="5070475" y="4090988"/>
          <p14:tracePt t="141381" x="5078413" y="4098925"/>
          <p14:tracePt t="141397" x="5086350" y="4106863"/>
          <p14:tracePt t="141437" x="5094288" y="4122738"/>
          <p14:tracePt t="141446" x="5102225" y="4122738"/>
          <p14:tracePt t="141453" x="5118100" y="4138613"/>
          <p14:tracePt t="141460" x="5118100" y="4146550"/>
          <p14:tracePt t="141468" x="5126038" y="4154488"/>
          <p14:tracePt t="141476" x="5133975" y="4170363"/>
          <p14:tracePt t="141500" x="5133975" y="4178300"/>
          <p14:tracePt t="141573" x="5141913" y="4186238"/>
          <p14:tracePt t="141581" x="5165725" y="4194175"/>
          <p14:tracePt t="141588" x="5173663" y="4210050"/>
          <p14:tracePt t="141596" x="5181600" y="4210050"/>
          <p14:tracePt t="141604" x="5189538" y="4210050"/>
          <p14:tracePt t="141620" x="5189538" y="4217988"/>
          <p14:tracePt t="141636" x="5197475" y="4217988"/>
          <p14:tracePt t="141660" x="5205413" y="4194175"/>
          <p14:tracePt t="141669" x="5229225" y="4162425"/>
          <p14:tracePt t="141676" x="5237163" y="4130675"/>
          <p14:tracePt t="141685" x="5260975" y="4106863"/>
          <p14:tracePt t="141693" x="5284788" y="4075113"/>
          <p14:tracePt t="141701" x="5292725" y="4059238"/>
          <p14:tracePt t="141709" x="5310188" y="4035425"/>
          <p14:tracePt t="141717" x="5310188" y="4019550"/>
          <p14:tracePt t="141725" x="5326063" y="4003675"/>
          <p14:tracePt t="141732" x="5334000" y="3979863"/>
          <p14:tracePt t="141741" x="5341938" y="3963988"/>
          <p14:tracePt t="141749" x="5349875" y="3956050"/>
          <p14:tracePt t="141757" x="5349875" y="3948113"/>
          <p14:tracePt t="141765" x="5357813" y="3930650"/>
          <p14:tracePt t="141773" x="5357813" y="3922713"/>
          <p14:tracePt t="141780" x="5365750" y="3906838"/>
          <p14:tracePt t="141788" x="5373688" y="3898900"/>
          <p14:tracePt t="141796" x="5373688" y="3890963"/>
          <p14:tracePt t="141804" x="5381625" y="3883025"/>
          <p14:tracePt t="141820" x="5381625" y="3875088"/>
          <p14:tracePt t="141829" x="5381625" y="3867150"/>
          <p14:tracePt t="141860" x="5389563" y="3867150"/>
          <p14:tracePt t="141880" x="5389563" y="3859213"/>
          <p14:tracePt t="141892" x="5389563" y="3851275"/>
          <p14:tracePt t="141980" x="5389563" y="3843338"/>
          <p14:tracePt t="141988" x="5389563" y="3835400"/>
          <p14:tracePt t="142005" x="5389563" y="3827463"/>
          <p14:tracePt t="142085" x="5381625" y="3827463"/>
          <p14:tracePt t="142093" x="5349875" y="3827463"/>
          <p14:tracePt t="142100" x="5318125" y="3843338"/>
          <p14:tracePt t="142108" x="5284788" y="3851275"/>
          <p14:tracePt t="142116" x="5260975" y="3859213"/>
          <p14:tracePt t="142124" x="5221288" y="3875088"/>
          <p14:tracePt t="142132" x="5189538" y="3883025"/>
          <p14:tracePt t="142141" x="5165725" y="3890963"/>
          <p14:tracePt t="142150" x="5157788" y="3890963"/>
          <p14:tracePt t="142156" x="5141913" y="3898900"/>
          <p14:tracePt t="142180" x="5141913" y="3906838"/>
          <p14:tracePt t="142188" x="5133975" y="3906838"/>
          <p14:tracePt t="142204" x="5126038" y="3914775"/>
          <p14:tracePt t="142212" x="5126038" y="3922713"/>
          <p14:tracePt t="142220" x="5110163" y="3930650"/>
          <p14:tracePt t="142228" x="5110163" y="3948113"/>
          <p14:tracePt t="142236" x="5102225" y="3956050"/>
          <p14:tracePt t="142244" x="5094288" y="3971925"/>
          <p14:tracePt t="142253" x="5094288" y="3987800"/>
          <p14:tracePt t="142260" x="5094288" y="4003675"/>
          <p14:tracePt t="142268" x="5094288" y="4011613"/>
          <p14:tracePt t="142276" x="5094288" y="4019550"/>
          <p14:tracePt t="142284" x="5094288" y="4035425"/>
          <p14:tracePt t="142292" x="5094288" y="4043363"/>
          <p14:tracePt t="142300" x="5094288" y="4051300"/>
          <p14:tracePt t="142317" x="5094288" y="4059238"/>
          <p14:tracePt t="142325" x="5094288" y="4067175"/>
          <p14:tracePt t="142357" x="5094288" y="4075113"/>
          <p14:tracePt t="142365" x="5094288" y="4083050"/>
          <p14:tracePt t="142381" x="5094288" y="4098925"/>
          <p14:tracePt t="142389" x="5094288" y="4114800"/>
          <p14:tracePt t="142397" x="5102225" y="4130675"/>
          <p14:tracePt t="142405" x="5102225" y="4154488"/>
          <p14:tracePt t="142414" x="5118100" y="4162425"/>
          <p14:tracePt t="142421" x="5126038" y="4178300"/>
          <p14:tracePt t="142430" x="5126038" y="4186238"/>
          <p14:tracePt t="142509" x="5133975" y="4194175"/>
          <p14:tracePt t="142517" x="5141913" y="4210050"/>
          <p14:tracePt t="142525" x="5157788" y="4233863"/>
          <p14:tracePt t="142533" x="5173663" y="4257675"/>
          <p14:tracePt t="142541" x="5181600" y="4273550"/>
          <p14:tracePt t="142550" x="5197475" y="4273550"/>
          <p14:tracePt t="142557" x="5197475" y="4281488"/>
          <p14:tracePt t="142567" x="5197475" y="4291013"/>
          <p14:tracePt t="142581" x="5205413" y="4291013"/>
          <p14:tracePt t="142588" x="5213350" y="4291013"/>
          <p14:tracePt t="142604" x="5221288" y="4291013"/>
          <p14:tracePt t="142612" x="5229225" y="4291013"/>
          <p14:tracePt t="142620" x="5237163" y="4291013"/>
          <p14:tracePt t="142630" x="5253038" y="4281488"/>
          <p14:tracePt t="142636" x="5292725" y="4265613"/>
          <p14:tracePt t="142644" x="5318125" y="4257675"/>
          <p14:tracePt t="142652" x="5341938" y="4241800"/>
          <p14:tracePt t="142660" x="5357813" y="4233863"/>
          <p14:tracePt t="142668" x="5381625" y="4217988"/>
          <p14:tracePt t="142677" x="5389563" y="4210050"/>
          <p14:tracePt t="142685" x="5405438" y="4202113"/>
          <p14:tracePt t="142692" x="5413375" y="4194175"/>
          <p14:tracePt t="142765" x="5421313" y="4178300"/>
          <p14:tracePt t="142773" x="5421313" y="4154488"/>
          <p14:tracePt t="142781" x="5429250" y="4138613"/>
          <p14:tracePt t="142789" x="5429250" y="4114800"/>
          <p14:tracePt t="142798" x="5429250" y="4090988"/>
          <p14:tracePt t="142804" x="5429250" y="4067175"/>
          <p14:tracePt t="142812" x="5429250" y="4043363"/>
          <p14:tracePt t="142821" x="5429250" y="4027488"/>
          <p14:tracePt t="142830" x="5429250" y="4019550"/>
          <p14:tracePt t="142837" x="5429250" y="4011613"/>
          <p14:tracePt t="142956" x="5429250" y="4003675"/>
          <p14:tracePt t="143021" x="5421313" y="4003675"/>
          <p14:tracePt t="143069" x="5421313" y="3995738"/>
          <p14:tracePt t="143077" x="5413375" y="3979863"/>
          <p14:tracePt t="143085" x="5413375" y="3971925"/>
          <p14:tracePt t="143093" x="5405438" y="3963988"/>
          <p14:tracePt t="143109" x="5405438" y="3956050"/>
          <p14:tracePt t="143141" x="5397500" y="3956050"/>
          <p14:tracePt t="143157" x="5397500" y="3948113"/>
          <p14:tracePt t="143165" x="5397500" y="3930650"/>
          <p14:tracePt t="143173" x="5389563" y="3922713"/>
          <p14:tracePt t="143181" x="5389563" y="3906838"/>
          <p14:tracePt t="143196" x="5389563" y="3898900"/>
          <p14:tracePt t="143213" x="5381625" y="3883025"/>
          <p14:tracePt t="143229" x="5381625" y="3875088"/>
          <p14:tracePt t="143260" x="5373688" y="3867150"/>
          <p14:tracePt t="143437" x="5373688" y="3883025"/>
          <p14:tracePt t="143445" x="5373688" y="3898900"/>
          <p14:tracePt t="143453" x="5373688" y="3906838"/>
          <p14:tracePt t="143461" x="5373688" y="3914775"/>
          <p14:tracePt t="143477" x="5373688" y="3922713"/>
          <p14:tracePt t="143485" x="5373688" y="3930650"/>
          <p14:tracePt t="143493" x="5373688" y="3938588"/>
          <p14:tracePt t="143501" x="5373688" y="3948113"/>
          <p14:tracePt t="143509" x="5373688" y="3963988"/>
          <p14:tracePt t="143517" x="5373688" y="3971925"/>
          <p14:tracePt t="143525" x="5373688" y="3979863"/>
          <p14:tracePt t="143533" x="5373688" y="3995738"/>
          <p14:tracePt t="143549" x="5373688" y="4003675"/>
          <p14:tracePt t="143557" x="5373688" y="4019550"/>
          <p14:tracePt t="143567" x="5373688" y="4027488"/>
          <p14:tracePt t="143573" x="5373688" y="4035425"/>
          <p14:tracePt t="143581" x="5373688" y="4043363"/>
          <p14:tracePt t="143597" x="5373688" y="4051300"/>
          <p14:tracePt t="143604" x="5373688" y="4059238"/>
          <p14:tracePt t="143613" x="5373688" y="4067175"/>
          <p14:tracePt t="143620" x="5373688" y="4075113"/>
          <p14:tracePt t="143629" x="5373688" y="4083050"/>
          <p14:tracePt t="143636" x="5373688" y="4098925"/>
          <p14:tracePt t="143645" x="5373688" y="4114800"/>
          <p14:tracePt t="143660" x="5373688" y="4122738"/>
          <p14:tracePt t="143668" x="5373688" y="4146550"/>
          <p14:tracePt t="143676" x="5373688" y="4154488"/>
          <p14:tracePt t="143693" x="5373688" y="4170363"/>
          <p14:tracePt t="143709" x="5373688" y="4178300"/>
          <p14:tracePt t="143749" x="5373688" y="4186238"/>
          <p14:tracePt t="143764" x="5373688" y="4194175"/>
          <p14:tracePt t="143788" x="5373688" y="4202113"/>
          <p14:tracePt t="143804" x="5373688" y="4210050"/>
          <p14:tracePt t="143828" x="5373688" y="4217988"/>
          <p14:tracePt t="143844" x="5381625" y="4217988"/>
          <p14:tracePt t="143860" x="5381625" y="4225925"/>
          <p14:tracePt t="143884" x="5381625" y="4233863"/>
          <p14:tracePt t="143909" x="5381625" y="4241800"/>
          <p14:tracePt t="143924" x="5389563" y="4241800"/>
          <p14:tracePt t="143997" x="5389563" y="4249738"/>
          <p14:tracePt t="144060" x="5397500" y="4249738"/>
          <p14:tracePt t="144076" x="5405438" y="4233863"/>
          <p14:tracePt t="144084" x="5405438" y="4217988"/>
          <p14:tracePt t="144092" x="5405438" y="4194175"/>
          <p14:tracePt t="144100" x="5405438" y="4170363"/>
          <p14:tracePt t="144108" x="5405438" y="4154488"/>
          <p14:tracePt t="144116" x="5405438" y="4138613"/>
          <p14:tracePt t="144124" x="5405438" y="4122738"/>
          <p14:tracePt t="144132" x="5405438" y="4114800"/>
          <p14:tracePt t="144140" x="5405438" y="4098925"/>
          <p14:tracePt t="144148" x="5405438" y="4075113"/>
          <p14:tracePt t="144156" x="5405438" y="4051300"/>
          <p14:tracePt t="144164" x="5405438" y="4043363"/>
          <p14:tracePt t="144172" x="5405438" y="4027488"/>
          <p14:tracePt t="144180" x="5405438" y="4019550"/>
          <p14:tracePt t="144188" x="5405438" y="4011613"/>
          <p14:tracePt t="144477" x="5405438" y="4035425"/>
          <p14:tracePt t="144485" x="5405438" y="4051300"/>
          <p14:tracePt t="144493" x="5405438" y="4075113"/>
          <p14:tracePt t="144501" x="5405438" y="4083050"/>
          <p14:tracePt t="144509" x="5405438" y="4098925"/>
          <p14:tracePt t="144517" x="5405438" y="4106863"/>
          <p14:tracePt t="144541" x="5405438" y="4114800"/>
          <p14:tracePt t="144596" x="5405438" y="4122738"/>
          <p14:tracePt t="144604" x="5405438" y="4130675"/>
          <p14:tracePt t="144620" x="5405438" y="4138613"/>
          <p14:tracePt t="144629" x="5405438" y="4146550"/>
          <p14:tracePt t="144636" x="5397500" y="4162425"/>
          <p14:tracePt t="144644" x="5397500" y="4178300"/>
          <p14:tracePt t="144652" x="5397500" y="4186238"/>
          <p14:tracePt t="144661" x="5389563" y="4202113"/>
          <p14:tracePt t="144669" x="5381625" y="4217988"/>
          <p14:tracePt t="144685" x="5381625" y="4225925"/>
          <p14:tracePt t="144709" x="5381625" y="4233863"/>
          <p14:tracePt t="144725" x="5381625" y="4241800"/>
          <p14:tracePt t="144741" x="5381625" y="4249738"/>
          <p14:tracePt t="144757" x="5373688" y="4249738"/>
          <p14:tracePt t="144765" x="5373688" y="4257675"/>
          <p14:tracePt t="144773" x="5373688" y="4265613"/>
          <p14:tracePt t="144781" x="5365750" y="4273550"/>
          <p14:tracePt t="144788" x="5365750" y="4281488"/>
          <p14:tracePt t="144797" x="5365750" y="4306888"/>
          <p14:tracePt t="144804" x="5357813" y="4314825"/>
          <p14:tracePt t="144813" x="5357813" y="4338638"/>
          <p14:tracePt t="144821" x="5349875" y="4346575"/>
          <p14:tracePt t="144829" x="5349875" y="4370388"/>
          <p14:tracePt t="144868" x="5349875" y="4378325"/>
          <p14:tracePt t="144988" x="5349875" y="4362450"/>
          <p14:tracePt t="144996" x="5349875" y="4346575"/>
          <p14:tracePt t="145005" x="5349875" y="4338638"/>
          <p14:tracePt t="145013" x="5349875" y="4330700"/>
          <p14:tracePt t="145021" x="5349875" y="4314825"/>
          <p14:tracePt t="145030" x="5349875" y="4298950"/>
          <p14:tracePt t="145037" x="5349875" y="4281488"/>
          <p14:tracePt t="145046" x="5349875" y="4257675"/>
          <p14:tracePt t="145053" x="5349875" y="4233863"/>
          <p14:tracePt t="145061" x="5357813" y="4210050"/>
          <p14:tracePt t="145069" x="5365750" y="4178300"/>
          <p14:tracePt t="145077" x="5373688" y="4162425"/>
          <p14:tracePt t="145085" x="5373688" y="4130675"/>
          <p14:tracePt t="145093" x="5381625" y="4122738"/>
          <p14:tracePt t="145101" x="5389563" y="4114800"/>
          <p14:tracePt t="145109" x="5389563" y="4098925"/>
          <p14:tracePt t="145125" x="5397500" y="4090988"/>
          <p14:tracePt t="145141" x="5405438" y="4083050"/>
          <p14:tracePt t="145157" x="5413375" y="4083050"/>
          <p14:tracePt t="145197" x="5413375" y="4075113"/>
          <p14:tracePt t="145204" x="5413375" y="4067175"/>
          <p14:tracePt t="145212" x="5429250" y="4043363"/>
          <p14:tracePt t="145220" x="5429250" y="4035425"/>
          <p14:tracePt t="145228" x="5437188" y="4035425"/>
          <p14:tracePt t="145236" x="5437188" y="4027488"/>
          <p14:tracePt t="145244" x="5437188" y="4019550"/>
          <p14:tracePt t="145260" x="5445125" y="4019550"/>
          <p14:tracePt t="145429" x="5453063" y="4035425"/>
          <p14:tracePt t="145437" x="5461000" y="4051300"/>
          <p14:tracePt t="145445" x="5476875" y="4075113"/>
          <p14:tracePt t="145453" x="5484813" y="4083050"/>
          <p14:tracePt t="145461" x="5492750" y="4106863"/>
          <p14:tracePt t="145469" x="5508625" y="4122738"/>
          <p14:tracePt t="145477" x="5516563" y="4138613"/>
          <p14:tracePt t="145485" x="5532438" y="4146550"/>
          <p14:tracePt t="145493" x="5532438" y="4170363"/>
          <p14:tracePt t="145501" x="5540375" y="4170363"/>
          <p14:tracePt t="145509" x="5540375" y="4178300"/>
          <p14:tracePt t="145517" x="5548313" y="4186238"/>
          <p14:tracePt t="145525" x="5556250" y="4186238"/>
          <p14:tracePt t="145532" x="5556250" y="4194175"/>
          <p14:tracePt t="145541" x="5556250" y="4202113"/>
          <p14:tracePt t="145549" x="5564188" y="4210050"/>
          <p14:tracePt t="145557" x="5572125" y="4217988"/>
          <p14:tracePt t="145565" x="5588000" y="4241800"/>
          <p14:tracePt t="145581" x="5603875" y="4257675"/>
          <p14:tracePt t="145589" x="5603875" y="4265613"/>
          <p14:tracePt t="145597" x="5619750" y="4281488"/>
          <p14:tracePt t="145604" x="5619750" y="4291013"/>
          <p14:tracePt t="145612" x="5627688" y="4306888"/>
          <p14:tracePt t="145620" x="5635625" y="4306888"/>
          <p14:tracePt t="145629" x="5643563" y="4322763"/>
          <p14:tracePt t="145644" x="5651500" y="4330700"/>
          <p14:tracePt t="145652" x="5651500" y="4346575"/>
          <p14:tracePt t="145661" x="5659438" y="4346575"/>
          <p14:tracePt t="145668" x="5659438" y="4354513"/>
          <p14:tracePt t="145676" x="5667375" y="4362450"/>
          <p14:tracePt t="145685" x="5667375" y="4370388"/>
          <p14:tracePt t="145701" x="5667375" y="4386263"/>
          <p14:tracePt t="145709" x="5684838" y="4394200"/>
          <p14:tracePt t="145717" x="5684838" y="4402138"/>
          <p14:tracePt t="145725" x="5692775" y="4425950"/>
          <p14:tracePt t="145733" x="5700713" y="4433888"/>
          <p14:tracePt t="145741" x="5700713" y="4441825"/>
          <p14:tracePt t="145749" x="5700713" y="4457700"/>
          <p14:tracePt t="145821" x="5700713" y="4465638"/>
          <p14:tracePt t="145830" x="5708650" y="4465638"/>
          <p14:tracePt t="145837" x="5708650" y="4473575"/>
          <p14:tracePt t="145845" x="5716588" y="4489450"/>
          <p14:tracePt t="145852" x="5716588" y="4497388"/>
          <p14:tracePt t="145860" x="5716588" y="4505325"/>
          <p14:tracePt t="145884" x="5716588" y="4513263"/>
          <p14:tracePt t="145940" x="5716588" y="4521200"/>
          <p14:tracePt t="145948" x="5716588" y="4537075"/>
          <p14:tracePt t="145956" x="5724525" y="4552950"/>
          <p14:tracePt t="145964" x="5724525" y="4568825"/>
          <p14:tracePt t="145972" x="5732463" y="4592638"/>
          <p14:tracePt t="145980" x="5732463" y="4608513"/>
          <p14:tracePt t="145988" x="5740400" y="4616450"/>
          <p14:tracePt t="145996" x="5740400" y="4633913"/>
          <p14:tracePt t="146004" x="5748338" y="4633913"/>
          <p14:tracePt t="146077" x="5748338" y="4641850"/>
          <p14:tracePt t="146085" x="5748338" y="4649788"/>
          <p14:tracePt t="146093" x="5756275" y="4657725"/>
          <p14:tracePt t="146100" x="5764213" y="4673600"/>
          <p14:tracePt t="146108" x="5764213" y="4689475"/>
          <p14:tracePt t="146116" x="5764213" y="4697413"/>
          <p14:tracePt t="146124" x="5764213" y="4705350"/>
          <p14:tracePt t="146156" x="5764213" y="4713288"/>
          <p14:tracePt t="146181" x="5772150" y="4713288"/>
          <p14:tracePt t="146189" x="5772150" y="4721225"/>
          <p14:tracePt t="146212" x="5772150" y="4729163"/>
          <p14:tracePt t="146228" x="5772150" y="4737100"/>
          <p14:tracePt t="146252" x="5772150" y="4745038"/>
          <p14:tracePt t="146276" x="5772150" y="4752975"/>
          <p14:tracePt t="146292" x="5772150" y="4760913"/>
          <p14:tracePt t="146309" x="5780088" y="4776788"/>
          <p14:tracePt t="146318" x="5780088" y="4784725"/>
          <p14:tracePt t="146325" x="5788025" y="4808538"/>
          <p14:tracePt t="146333" x="5795963" y="4824413"/>
          <p14:tracePt t="146341" x="5795963" y="4832350"/>
          <p14:tracePt t="146349" x="5795963" y="4840288"/>
          <p14:tracePt t="146357" x="5795963" y="4856163"/>
          <p14:tracePt t="146397" x="5795963" y="4864100"/>
          <p14:tracePt t="146477" x="5803900" y="4872038"/>
          <p14:tracePt t="146605" x="5811838" y="4872038"/>
          <p14:tracePt t="146613" x="5819775" y="4879975"/>
          <p14:tracePt t="148141" x="5819775" y="4895850"/>
          <p14:tracePt t="148149" x="5811838" y="4903788"/>
          <p14:tracePt t="148157" x="5811838" y="4911725"/>
          <p14:tracePt t="148165" x="5803900" y="4919663"/>
          <p14:tracePt t="148173" x="5803900" y="4927600"/>
          <p14:tracePt t="148188" x="5803900" y="4935538"/>
          <p14:tracePt t="148204" x="5803900" y="4943475"/>
          <p14:tracePt t="148212" x="5803900" y="4951413"/>
          <p14:tracePt t="148220" x="5803900" y="4959350"/>
          <p14:tracePt t="148228" x="5795963" y="4959350"/>
          <p14:tracePt t="148349" x="5795963" y="4967288"/>
          <p14:tracePt t="148357" x="5795963" y="4976813"/>
          <p14:tracePt t="148365" x="5795963" y="5008563"/>
          <p14:tracePt t="148373" x="5795963" y="5024438"/>
          <p14:tracePt t="148381" x="5795963" y="5032375"/>
          <p14:tracePt t="148389" x="5803900" y="5032375"/>
          <p14:tracePt t="148405" x="5803900" y="5040313"/>
          <p14:tracePt t="148453" x="5803900" y="5048250"/>
          <p14:tracePt t="148461" x="5811838" y="5048250"/>
          <p14:tracePt t="148477" x="5811838" y="5056188"/>
          <p14:tracePt t="148485" x="5819775" y="5056188"/>
          <p14:tracePt t="148493" x="5827713" y="5064125"/>
          <p14:tracePt t="148509" x="5835650" y="5080000"/>
          <p14:tracePt t="148517" x="5843588" y="5087938"/>
          <p14:tracePt t="148525" x="5859463" y="5095875"/>
          <p14:tracePt t="148533" x="5859463" y="5111750"/>
          <p14:tracePt t="148541" x="5875338" y="5119688"/>
          <p14:tracePt t="148557" x="5883275" y="5127625"/>
          <p14:tracePt t="148568" x="5891213" y="5127625"/>
          <p14:tracePt t="148572" x="5899150" y="5127625"/>
          <p14:tracePt t="148581" x="5899150" y="5135563"/>
          <p14:tracePt t="148629" x="5907088" y="5135563"/>
          <p14:tracePt t="148749" x="5922963" y="5135563"/>
          <p14:tracePt t="148757" x="5946775" y="5143500"/>
          <p14:tracePt t="148765" x="5962650" y="5151438"/>
          <p14:tracePt t="148773" x="5978525" y="5151438"/>
          <p14:tracePt t="148781" x="5978525" y="5159375"/>
          <p14:tracePt t="148789" x="5986463" y="5159375"/>
          <p14:tracePt t="148820" x="5994400" y="5159375"/>
          <p14:tracePt t="148829" x="6002338" y="5159375"/>
          <p14:tracePt t="148836" x="6018213" y="5167313"/>
          <p14:tracePt t="148844" x="6026150" y="5167313"/>
          <p14:tracePt t="148852" x="6034088" y="5175250"/>
          <p14:tracePt t="148860" x="6059488" y="5183188"/>
          <p14:tracePt t="148879" x="6067425" y="5191125"/>
          <p14:tracePt t="148884" x="6075363" y="5191125"/>
          <p14:tracePt t="148892" x="6083300" y="5199063"/>
          <p14:tracePt t="148988" x="6083300" y="5207000"/>
          <p14:tracePt t="148997" x="6091238" y="5222875"/>
          <p14:tracePt t="149005" x="6099175" y="5238750"/>
          <p14:tracePt t="149013" x="6099175" y="5246688"/>
          <p14:tracePt t="149021" x="6099175" y="5262563"/>
          <p14:tracePt t="149045" x="6099175" y="5270500"/>
          <p14:tracePt t="149053" x="6107113" y="5270500"/>
          <p14:tracePt t="149100" x="6107113" y="5286375"/>
          <p14:tracePt t="149108" x="6122988" y="5294313"/>
          <p14:tracePt t="149116" x="6130925" y="5310188"/>
          <p14:tracePt t="149124" x="6146800" y="5335588"/>
          <p14:tracePt t="149132" x="6154738" y="5343525"/>
          <p14:tracePt t="149140" x="6162675" y="5351463"/>
          <p14:tracePt t="149149" x="6170613" y="5367338"/>
          <p14:tracePt t="149165" x="6178550" y="5375275"/>
          <p14:tracePt t="149277" x="6178550" y="5383213"/>
          <p14:tracePt t="149293" x="6178550" y="5391150"/>
          <p14:tracePt t="149493" x="6178550" y="5383213"/>
          <p14:tracePt t="149501" x="6178550" y="5375275"/>
          <p14:tracePt t="149509" x="6178550" y="5367338"/>
          <p14:tracePt t="149516" x="6170613" y="5359400"/>
          <p14:tracePt t="149533" x="6162675" y="5351463"/>
          <p14:tracePt t="149566" x="6154738" y="5351463"/>
          <p14:tracePt t="149900" x="6154738" y="5367338"/>
          <p14:tracePt t="149916" x="6154738" y="5375275"/>
          <p14:tracePt t="149932" x="6162675" y="5383213"/>
          <p14:tracePt t="150021" x="6170613" y="5391150"/>
          <p14:tracePt t="150030" x="6170613" y="5399088"/>
          <p14:tracePt t="150045" x="6170613" y="5407025"/>
          <p14:tracePt t="150125" x="6170613" y="5414963"/>
          <p14:tracePt t="150149" x="6178550" y="5414963"/>
          <p14:tracePt t="150165" x="6178550" y="5422900"/>
          <p14:tracePt t="150173" x="6186488" y="5430838"/>
          <p14:tracePt t="150180" x="6194425" y="5430838"/>
          <p14:tracePt t="150196" x="6194425" y="5438775"/>
          <p14:tracePt t="150244" x="6202363" y="5446713"/>
          <p14:tracePt t="150260" x="6202363" y="5454650"/>
          <p14:tracePt t="150324" x="6210300" y="5454650"/>
          <p14:tracePt t="150341" x="6210300" y="5462588"/>
          <p14:tracePt t="150349" x="6226175" y="5478463"/>
          <p14:tracePt t="150365" x="6226175" y="5486400"/>
          <p14:tracePt t="150373" x="6234113" y="5486400"/>
          <p14:tracePt t="150381" x="6234113" y="5494338"/>
          <p14:tracePt t="150397" x="6242050" y="5502275"/>
          <p14:tracePt t="150405" x="6249988" y="5510213"/>
          <p14:tracePt t="150413" x="6249988" y="5518150"/>
          <p14:tracePt t="150436" x="6257925" y="5534025"/>
          <p14:tracePt t="150445" x="6265863" y="5534025"/>
          <p14:tracePt t="150452" x="6281738" y="5549900"/>
          <p14:tracePt t="150468" x="6281738" y="5557838"/>
          <p14:tracePt t="150476" x="6289675" y="5557838"/>
          <p14:tracePt t="150916" x="6297613" y="5573713"/>
          <p14:tracePt t="150924" x="6305550" y="5589588"/>
          <p14:tracePt t="150932" x="6313488" y="5597525"/>
          <p14:tracePt t="150948" x="6313488" y="5605463"/>
          <p14:tracePt t="150964" x="6321425" y="5605463"/>
          <p14:tracePt t="151197" x="6329363" y="5613400"/>
          <p14:tracePt t="151204" x="6337300" y="5621338"/>
          <p14:tracePt t="151212" x="6345238" y="5629275"/>
          <p14:tracePt t="151220" x="6353175" y="5629275"/>
          <p14:tracePt t="151421" x="6361113" y="5629275"/>
          <p14:tracePt t="151444" x="6361113" y="5637213"/>
          <p14:tracePt t="151452" x="6369050" y="5637213"/>
          <p14:tracePt t="151460" x="6376988" y="5637213"/>
          <p14:tracePt t="151468" x="6376988" y="5645150"/>
          <p14:tracePt t="151476" x="6384925" y="5645150"/>
          <p14:tracePt t="151525" x="6384925" y="5653088"/>
          <p14:tracePt t="151533" x="6392863" y="5662613"/>
          <p14:tracePt t="151541" x="6402388" y="5670550"/>
          <p14:tracePt t="151549" x="6410325" y="5678488"/>
          <p14:tracePt t="151557" x="6426200" y="5686425"/>
          <p14:tracePt t="151567" x="6426200" y="5694363"/>
          <p14:tracePt t="151573" x="6434138" y="5702300"/>
          <p14:tracePt t="151581" x="6442075" y="5702300"/>
          <p14:tracePt t="151708" x="6450013" y="5718175"/>
          <p14:tracePt t="151716" x="6457950" y="5718175"/>
          <p14:tracePt t="151733" x="6465888" y="5718175"/>
          <p14:tracePt t="151765" x="6473825" y="5726113"/>
          <p14:tracePt t="151773" x="6497638" y="5734050"/>
          <p14:tracePt t="151781" x="6505575" y="5734050"/>
          <p14:tracePt t="151789" x="6521450" y="5734050"/>
          <p14:tracePt t="151797" x="6529388" y="5734050"/>
          <p14:tracePt t="151805" x="6529388" y="5741988"/>
          <p14:tracePt t="151813" x="6537325" y="5741988"/>
          <p14:tracePt t="151821" x="6545263" y="5741988"/>
          <p14:tracePt t="151829" x="6553200" y="5749925"/>
          <p14:tracePt t="151836" x="6561138" y="5749925"/>
          <p14:tracePt t="151845" x="6569075" y="5749925"/>
          <p14:tracePt t="151852" x="6584950" y="5749925"/>
          <p14:tracePt t="151860" x="6592888" y="5757863"/>
          <p14:tracePt t="151868" x="6600825" y="5757863"/>
          <p14:tracePt t="151884" x="6608763" y="5757863"/>
          <p14:tracePt t="151892" x="6624638" y="5765800"/>
          <p14:tracePt t="151901" x="6632575" y="5765800"/>
          <p14:tracePt t="151909" x="6640513" y="5765800"/>
          <p14:tracePt t="151917" x="6648450" y="5773738"/>
          <p14:tracePt t="151925" x="6656388" y="5773738"/>
          <p14:tracePt t="151941" x="6664325" y="5773738"/>
          <p14:tracePt t="151957" x="6680200" y="5773738"/>
          <p14:tracePt t="151964" x="6688138" y="5781675"/>
          <p14:tracePt t="151972" x="6711950" y="5789613"/>
          <p14:tracePt t="151980" x="6719888" y="5797550"/>
          <p14:tracePt t="151988" x="6743700" y="5805488"/>
          <p14:tracePt t="151996" x="6751638" y="5805488"/>
          <p14:tracePt t="152005" x="6759575" y="5813425"/>
          <p14:tracePt t="152012" x="6769100" y="5813425"/>
          <p14:tracePt t="152020" x="6777038" y="5813425"/>
          <p14:tracePt t="152029" x="6784975" y="5821363"/>
          <p14:tracePt t="152037" x="6800850" y="5829300"/>
          <p14:tracePt t="152046" x="6808788" y="5829300"/>
          <p14:tracePt t="152053" x="6816725" y="5829300"/>
          <p14:tracePt t="152061" x="6832600" y="5837238"/>
          <p14:tracePt t="152069" x="6840538" y="5845175"/>
          <p14:tracePt t="152077" x="6848475" y="5845175"/>
          <p14:tracePt t="152085" x="6864350" y="5861050"/>
          <p14:tracePt t="152093" x="6872288" y="5861050"/>
          <p14:tracePt t="152101" x="6888163" y="5868988"/>
          <p14:tracePt t="152109" x="6904038" y="5876925"/>
          <p14:tracePt t="152117" x="6911975" y="5884863"/>
          <p14:tracePt t="152125" x="6927850" y="5892800"/>
          <p14:tracePt t="152133" x="6927850" y="5900738"/>
          <p14:tracePt t="152141" x="6935788" y="5900738"/>
          <p14:tracePt t="152157" x="6943725" y="5908675"/>
          <p14:tracePt t="152166" x="6943725" y="5916613"/>
          <p14:tracePt t="152173" x="6959600" y="5924550"/>
          <p14:tracePt t="152189" x="6967538" y="5924550"/>
          <p14:tracePt t="152197" x="6967538" y="5932488"/>
          <p14:tracePt t="152205" x="6975475" y="5932488"/>
          <p14:tracePt t="152268" x="6959600" y="5916613"/>
          <p14:tracePt t="152276" x="6896100" y="5884863"/>
          <p14:tracePt t="152284" x="6824663" y="5853113"/>
          <p14:tracePt t="152292" x="6800850" y="5837238"/>
          <p14:tracePt t="152300" x="6792913" y="5837238"/>
          <p14:tracePt t="152308" x="6784975" y="5837238"/>
          <p14:tracePt t="152365" x="6777038" y="5837238"/>
          <p14:tracePt t="152373" x="6769100" y="5829300"/>
          <p14:tracePt t="152381" x="6743700" y="5805488"/>
          <p14:tracePt t="152389" x="6727825" y="5773738"/>
          <p14:tracePt t="152398" x="6696075" y="5757863"/>
          <p14:tracePt t="152405" x="6680200" y="5734050"/>
          <p14:tracePt t="152413" x="6656388" y="5718175"/>
          <p14:tracePt t="152421" x="6656388" y="5710238"/>
          <p14:tracePt t="152430" x="6648450" y="5710238"/>
          <p14:tracePt t="152437" x="6648450" y="5702300"/>
          <p14:tracePt t="152446" x="6640513" y="5702300"/>
          <p14:tracePt t="152453" x="6632575" y="5694363"/>
          <p14:tracePt t="152469" x="6624638" y="5686425"/>
          <p14:tracePt t="152501" x="6624638" y="5678488"/>
          <p14:tracePt t="152509" x="6616700" y="5678488"/>
          <p14:tracePt t="152517" x="6608763" y="5670550"/>
          <p14:tracePt t="152525" x="6592888" y="5653088"/>
          <p14:tracePt t="152533" x="6592888" y="5645150"/>
          <p14:tracePt t="152541" x="6569075" y="5613400"/>
          <p14:tracePt t="152549" x="6569075" y="5605463"/>
          <p14:tracePt t="152557" x="6553200" y="5589588"/>
          <p14:tracePt t="152566" x="6545263" y="5581650"/>
          <p14:tracePt t="152573" x="6545263" y="5573713"/>
          <p14:tracePt t="152677" x="6561138" y="5581650"/>
          <p14:tracePt t="152684" x="6592888" y="5613400"/>
          <p14:tracePt t="152692" x="6616700" y="5621338"/>
          <p14:tracePt t="152700" x="6640513" y="5645150"/>
          <p14:tracePt t="152708" x="6656388" y="5653088"/>
          <p14:tracePt t="152716" x="6672263" y="5670550"/>
          <p14:tracePt t="152724" x="6711950" y="5686425"/>
          <p14:tracePt t="152732" x="6735763" y="5710238"/>
          <p14:tracePt t="152740" x="6777038" y="5734050"/>
          <p14:tracePt t="152748" x="6816725" y="5757863"/>
          <p14:tracePt t="152756" x="6832600" y="5765800"/>
          <p14:tracePt t="152766" x="6840538" y="5773738"/>
          <p14:tracePt t="152773" x="6848475" y="5773738"/>
          <p14:tracePt t="152812" x="6856413" y="5781675"/>
          <p14:tracePt t="152820" x="6872288" y="5797550"/>
          <p14:tracePt t="152829" x="6904038" y="5813425"/>
          <p14:tracePt t="152836" x="6935788" y="5845175"/>
          <p14:tracePt t="152844" x="6991350" y="5868988"/>
          <p14:tracePt t="152852" x="7031038" y="5884863"/>
          <p14:tracePt t="152860" x="7078663" y="5908675"/>
          <p14:tracePt t="152879" x="7135813" y="5932488"/>
          <p14:tracePt t="152884" x="7143750" y="5940425"/>
          <p14:tracePt t="152972" x="7135813" y="5940425"/>
          <p14:tracePt t="152988" x="7118350" y="5932488"/>
          <p14:tracePt t="152997" x="7102475" y="5932488"/>
          <p14:tracePt t="153006" x="7094538" y="5932488"/>
          <p14:tracePt t="153013" x="7070725" y="5932488"/>
          <p14:tracePt t="153021" x="7054850" y="5932488"/>
          <p14:tracePt t="153029" x="7046913" y="5932488"/>
          <p14:tracePt t="153036" x="7031038" y="5924550"/>
          <p14:tracePt t="153045" x="7007225" y="5916613"/>
          <p14:tracePt t="153053" x="6991350" y="5908675"/>
          <p14:tracePt t="153061" x="6951663" y="5900738"/>
          <p14:tracePt t="153068" x="6919913" y="5892800"/>
          <p14:tracePt t="153077" x="6880225" y="5868988"/>
          <p14:tracePt t="153085" x="6848475" y="5853113"/>
          <p14:tracePt t="153093" x="6808788" y="5829300"/>
          <p14:tracePt t="153101" x="6784975" y="5821363"/>
          <p14:tracePt t="153109" x="6777038" y="5813425"/>
          <p14:tracePt t="153125" x="6769100" y="5805488"/>
          <p14:tracePt t="153132" x="6759575" y="5789613"/>
          <p14:tracePt t="153140" x="6743700" y="5781675"/>
          <p14:tracePt t="153149" x="6743700" y="5765800"/>
          <p14:tracePt t="153157" x="6735763" y="5765800"/>
          <p14:tracePt t="153165" x="6735763" y="5757863"/>
          <p14:tracePt t="153172" x="6727825" y="5757863"/>
          <p14:tracePt t="153180" x="6719888" y="5741988"/>
          <p14:tracePt t="153196" x="6711950" y="5734050"/>
          <p14:tracePt t="153204" x="6711950" y="5726113"/>
          <p14:tracePt t="153236" x="6711950" y="5718175"/>
          <p14:tracePt t="153260" x="6704013" y="5718175"/>
          <p14:tracePt t="153268" x="6696075" y="5710238"/>
          <p14:tracePt t="153276" x="6696075" y="5702300"/>
          <p14:tracePt t="153372" x="6719888" y="5734050"/>
          <p14:tracePt t="153381" x="6743700" y="5757863"/>
          <p14:tracePt t="153389" x="6777038" y="5789613"/>
          <p14:tracePt t="153397" x="6784975" y="5797550"/>
          <p14:tracePt t="153405" x="6800850" y="5813425"/>
          <p14:tracePt t="153421" x="6808788" y="5821363"/>
          <p14:tracePt t="153431" x="6816725" y="5829300"/>
          <p14:tracePt t="153445" x="6840538" y="5845175"/>
          <p14:tracePt t="153453" x="6864350" y="5868988"/>
          <p14:tracePt t="153461" x="6896100" y="5884863"/>
          <p14:tracePt t="153469" x="6904038" y="5892800"/>
          <p14:tracePt t="153477" x="6919913" y="5908675"/>
          <p14:tracePt t="153493" x="6927850" y="5908675"/>
          <p14:tracePt t="153557" x="6888163" y="5908675"/>
          <p14:tracePt t="153565" x="6816725" y="5884863"/>
          <p14:tracePt t="153573" x="6751638" y="5868988"/>
          <p14:tracePt t="153581" x="6727825" y="5861050"/>
          <p14:tracePt t="153590" x="6719888" y="5861050"/>
          <p14:tracePt t="153597" x="6711950" y="5861050"/>
          <p14:tracePt t="153605" x="6704013" y="5861050"/>
          <p14:tracePt t="153614" x="6688138" y="5861050"/>
          <p14:tracePt t="153621" x="6680200" y="5861050"/>
          <p14:tracePt t="153630" x="6672263" y="5861050"/>
          <p14:tracePt t="153637" x="6672263" y="5853113"/>
          <p14:tracePt t="153646" x="6664325" y="5853113"/>
          <p14:tracePt t="153653" x="6648450" y="5845175"/>
          <p14:tracePt t="153661" x="6624638" y="5821363"/>
          <p14:tracePt t="153669" x="6600825" y="5813425"/>
          <p14:tracePt t="153677" x="6577013" y="5797550"/>
          <p14:tracePt t="153685" x="6569075" y="5789613"/>
          <p14:tracePt t="153693" x="6561138" y="5789613"/>
          <p14:tracePt t="153701" x="6561138" y="5781675"/>
          <p14:tracePt t="153708" x="6553200" y="5781675"/>
          <p14:tracePt t="153716" x="6553200" y="5773738"/>
          <p14:tracePt t="153724" x="6545263" y="5773738"/>
          <p14:tracePt t="153732" x="6545263" y="5765800"/>
          <p14:tracePt t="153853" x="6577013" y="5789613"/>
          <p14:tracePt t="153861" x="6616700" y="5813425"/>
          <p14:tracePt t="153869" x="6640513" y="5829300"/>
          <p14:tracePt t="153879" x="6656388" y="5837238"/>
          <p14:tracePt t="153884" x="6672263" y="5845175"/>
          <p14:tracePt t="153892" x="6680200" y="5845175"/>
          <p14:tracePt t="153900" x="6688138" y="5853113"/>
          <p14:tracePt t="153948" x="6696075" y="5861050"/>
          <p14:tracePt t="153956" x="6727825" y="5884863"/>
          <p14:tracePt t="153964" x="6735763" y="5892800"/>
          <p14:tracePt t="153972" x="6743700" y="5908675"/>
          <p14:tracePt t="153980" x="6751638" y="5908675"/>
          <p14:tracePt t="154148" x="6743700" y="5908675"/>
          <p14:tracePt t="154156" x="6743700" y="5900738"/>
          <p14:tracePt t="154260" x="6784975" y="5908675"/>
          <p14:tracePt t="154268" x="6848475" y="5932488"/>
          <p14:tracePt t="154276" x="6872288" y="5932488"/>
          <p14:tracePt t="154284" x="6896100" y="5940425"/>
          <p14:tracePt t="154300" x="6904038" y="5940425"/>
          <p14:tracePt t="154357" x="6888163" y="5924550"/>
          <p14:tracePt t="154365" x="6864350" y="5916613"/>
          <p14:tracePt t="154373" x="6856413" y="5908675"/>
          <p14:tracePt t="154381" x="6848475" y="5908675"/>
          <p14:tracePt t="154396" x="6840538" y="5900738"/>
          <p14:tracePt t="154405" x="6824663" y="5900738"/>
          <p14:tracePt t="154413" x="6816725" y="5900738"/>
          <p14:tracePt t="154420" x="6808788" y="5900738"/>
          <p14:tracePt t="154429" x="6800850" y="5900738"/>
          <p14:tracePt t="154436" x="6792913" y="5900738"/>
          <p14:tracePt t="154445" x="6784975" y="5900738"/>
          <p14:tracePt t="154452" x="6777038" y="5900738"/>
          <p14:tracePt t="154461" x="6751638" y="5900738"/>
          <p14:tracePt t="154469" x="6735763" y="5900738"/>
          <p14:tracePt t="154476" x="6719888" y="5900738"/>
          <p14:tracePt t="154485" x="6711950" y="5900738"/>
          <p14:tracePt t="154500" x="6704013" y="5900738"/>
          <p14:tracePt t="155037" x="6711950" y="5900738"/>
          <p14:tracePt t="155045" x="6719888" y="5900738"/>
          <p14:tracePt t="155053" x="6727825" y="5900738"/>
          <p14:tracePt t="155061" x="6735763" y="5892800"/>
          <p14:tracePt t="155069" x="6743700" y="5892800"/>
          <p14:tracePt t="155077" x="6751638" y="5884863"/>
          <p14:tracePt t="155653" x="6751638" y="5876925"/>
          <p14:tracePt t="155662" x="6751638" y="5821363"/>
          <p14:tracePt t="155669" x="6751638" y="5797550"/>
          <p14:tracePt t="155685" x="6751638" y="5789613"/>
          <p14:tracePt t="155716" x="6751638" y="5781675"/>
          <p14:tracePt t="155781" x="6759575" y="5741988"/>
          <p14:tracePt t="155788" x="6759575" y="5718175"/>
          <p14:tracePt t="155796" x="6759575" y="5686425"/>
          <p14:tracePt t="155805" x="6759575" y="5662613"/>
          <p14:tracePt t="155814" x="6759575" y="5637213"/>
          <p14:tracePt t="155821" x="6759575" y="5613400"/>
          <p14:tracePt t="155829" x="6759575" y="5589588"/>
          <p14:tracePt t="155837" x="6759575" y="5565775"/>
          <p14:tracePt t="155845" x="6759575" y="5541963"/>
          <p14:tracePt t="155853" x="6759575" y="5526088"/>
          <p14:tracePt t="155860" x="6759575" y="5502275"/>
          <p14:tracePt t="155868" x="6759575" y="5486400"/>
          <p14:tracePt t="155879" x="6759575" y="5462588"/>
          <p14:tracePt t="155884" x="6759575" y="5454650"/>
          <p14:tracePt t="155892" x="6759575" y="5438775"/>
          <p14:tracePt t="155900" x="6751638" y="5414963"/>
          <p14:tracePt t="155908" x="6751638" y="5367338"/>
          <p14:tracePt t="155916" x="6743700" y="5286375"/>
          <p14:tracePt t="155924" x="6727825" y="5167313"/>
          <p14:tracePt t="155932" x="6680200" y="4951413"/>
          <p14:tracePt t="155940" x="6592888" y="4713288"/>
          <p14:tracePt t="155948" x="6497638" y="4449763"/>
          <p14:tracePt t="155956" x="6369050" y="4194175"/>
          <p14:tracePt t="155964" x="6249988" y="3963988"/>
          <p14:tracePt t="155972" x="6130925" y="3732213"/>
          <p14:tracePt t="155980" x="5978525" y="3500438"/>
          <p14:tracePt t="155988" x="5835650" y="3317875"/>
          <p14:tracePt t="155996" x="5708650" y="3197225"/>
          <p14:tracePt t="156005" x="5635625" y="3101975"/>
          <p14:tracePt t="156014" x="5572125" y="3030538"/>
          <p14:tracePt t="156021" x="5532438" y="2967038"/>
          <p14:tracePt t="156030" x="5500688" y="2894013"/>
          <p14:tracePt t="156037" x="5476875" y="2846388"/>
          <p14:tracePt t="156045" x="5468938" y="2822575"/>
          <p14:tracePt t="156053" x="5461000" y="2822575"/>
          <p14:tracePt t="156221" x="5405438" y="2806700"/>
          <p14:tracePt t="156229" x="5381625" y="2774950"/>
          <p14:tracePt t="156236" x="5381625" y="2751138"/>
          <p14:tracePt t="156244" x="5421313" y="2711450"/>
          <p14:tracePt t="156253" x="5437188" y="2655888"/>
          <p14:tracePt t="156261" x="5445125" y="2640013"/>
          <p14:tracePt t="156269" x="5445125" y="2608263"/>
          <p14:tracePt t="156277" x="5429250" y="2576513"/>
          <p14:tracePt t="156285" x="5405438" y="2535238"/>
          <p14:tracePt t="156293" x="5405438" y="2511425"/>
          <p14:tracePt t="156301" x="5405438" y="2479675"/>
          <p14:tracePt t="156309" x="5405438" y="2432050"/>
          <p14:tracePt t="156317" x="5405438" y="2392363"/>
          <p14:tracePt t="156325" x="5405438" y="2360613"/>
          <p14:tracePt t="156333" x="5405438" y="2312988"/>
          <p14:tracePt t="156341" x="5405438" y="2249488"/>
          <p14:tracePt t="156349" x="5405438" y="2184400"/>
          <p14:tracePt t="156357" x="5397500" y="2105025"/>
          <p14:tracePt t="156366" x="5373688" y="2001838"/>
          <p14:tracePt t="156373" x="5349875" y="1930400"/>
          <p14:tracePt t="156381" x="5318125" y="1841500"/>
          <p14:tracePt t="156389" x="5284788" y="1770063"/>
          <p14:tracePt t="156398" x="5260975" y="1738313"/>
          <p14:tracePt t="156405" x="5253038" y="1722438"/>
          <p14:tracePt t="156485" x="5245100" y="1714500"/>
          <p14:tracePt t="156493" x="5237163" y="1690688"/>
          <p14:tracePt t="156501" x="5213350" y="1658938"/>
          <p14:tracePt t="156509" x="5205413" y="1635125"/>
          <p14:tracePt t="156516" x="5189538" y="1627188"/>
          <p14:tracePt t="156525" x="5173663" y="1611313"/>
          <p14:tracePt t="156532" x="5165725" y="1595438"/>
          <p14:tracePt t="156549" x="5157788" y="1587500"/>
          <p14:tracePt t="156573" x="5157788" y="1579563"/>
          <p14:tracePt t="156582" x="5149850" y="1579563"/>
          <p14:tracePt t="156701" x="5141913" y="1571625"/>
          <p14:tracePt t="156709" x="5118100" y="1547813"/>
          <p14:tracePt t="156716" x="5110163" y="1538288"/>
          <p14:tracePt t="156724" x="5102225" y="1530350"/>
          <p14:tracePt t="156732" x="5094288" y="1530350"/>
          <p14:tracePt t="156740" x="5086350" y="1522413"/>
          <p14:tracePt t="156756" x="5078413" y="1514475"/>
          <p14:tracePt t="156764" x="5070475" y="1506538"/>
          <p14:tracePt t="156821" x="5062538" y="1506538"/>
          <p14:tracePt t="156829" x="5046663" y="1482725"/>
          <p14:tracePt t="156837" x="5006975" y="1458913"/>
          <p14:tracePt t="156846" x="4975225" y="1435100"/>
          <p14:tracePt t="156853" x="4959350" y="1427163"/>
          <p14:tracePt t="156861" x="4951413" y="1419225"/>
          <p14:tracePt t="156881" x="4933950" y="1419225"/>
          <p14:tracePt t="156893" x="4933950" y="1411288"/>
          <p14:tracePt t="156900" x="4926013" y="1403350"/>
          <p14:tracePt t="156908" x="4910138" y="1395413"/>
          <p14:tracePt t="156916" x="4902200" y="1387475"/>
          <p14:tracePt t="156924" x="4886325" y="1379538"/>
          <p14:tracePt t="156932" x="4870450" y="1363663"/>
          <p14:tracePt t="156940" x="4854575" y="1355725"/>
          <p14:tracePt t="156948" x="4822825" y="1339850"/>
          <p14:tracePt t="156956" x="4775200" y="1323975"/>
          <p14:tracePt t="156964" x="4719638" y="1300163"/>
          <p14:tracePt t="156972" x="4679950" y="1284288"/>
          <p14:tracePt t="156980" x="4648200" y="1276350"/>
          <p14:tracePt t="156988" x="4624388" y="1268413"/>
          <p14:tracePt t="156997" x="4608513" y="1260475"/>
          <p14:tracePt t="157069" x="4600575" y="1260475"/>
          <p14:tracePt t="157117" x="4592638" y="1252538"/>
          <p14:tracePt t="157125" x="4576763" y="1244600"/>
          <p14:tracePt t="157133" x="4567238" y="1244600"/>
          <p14:tracePt t="157165" x="4559300" y="1244600"/>
          <p14:tracePt t="157181" x="4551363" y="1244600"/>
          <p14:tracePt t="157189" x="4535488" y="1244600"/>
          <p14:tracePt t="157197" x="4519613" y="1236663"/>
          <p14:tracePt t="157205" x="4503738" y="1228725"/>
          <p14:tracePt t="157213" x="4479925" y="1220788"/>
          <p14:tracePt t="157220" x="4471988" y="1220788"/>
          <p14:tracePt t="157229" x="4456113" y="1220788"/>
          <p14:tracePt t="157236" x="4448175" y="1220788"/>
          <p14:tracePt t="157244" x="4448175" y="1212850"/>
          <p14:tracePt t="157260" x="4440238" y="1212850"/>
          <p14:tracePt t="157276" x="4432300" y="1212850"/>
          <p14:tracePt t="157341" x="4424363" y="1212850"/>
          <p14:tracePt t="157349" x="4400550" y="1204913"/>
          <p14:tracePt t="157357" x="4392613" y="1187450"/>
          <p14:tracePt t="157365" x="4368800" y="1187450"/>
          <p14:tracePt t="157373" x="4352925" y="1179513"/>
          <p14:tracePt t="157381" x="4329113" y="1163638"/>
          <p14:tracePt t="157389" x="4305300" y="1163638"/>
          <p14:tracePt t="157397" x="4297363" y="1155700"/>
          <p14:tracePt t="157405" x="4281488" y="1147763"/>
          <p14:tracePt t="157429" x="4273550" y="1147763"/>
          <p14:tracePt t="157916" x="4281488" y="1147763"/>
          <p14:tracePt t="157924" x="4297363" y="1147763"/>
          <p14:tracePt t="157932" x="4305300" y="1147763"/>
          <p14:tracePt t="157940" x="4313238" y="1147763"/>
          <p14:tracePt t="157948" x="4321175" y="1147763"/>
          <p14:tracePt t="157956" x="4329113" y="1147763"/>
          <p14:tracePt t="157964" x="4337050" y="1147763"/>
          <p14:tracePt t="157972" x="4344988" y="1147763"/>
          <p14:tracePt t="157980" x="4352925" y="1147763"/>
          <p14:tracePt t="157988" x="4368800" y="1147763"/>
          <p14:tracePt t="157996" x="4392613" y="1147763"/>
          <p14:tracePt t="158004" x="4416425" y="1147763"/>
          <p14:tracePt t="158013" x="4432300" y="1147763"/>
          <p14:tracePt t="158020" x="4456113" y="1147763"/>
          <p14:tracePt t="158029" x="4479925" y="1147763"/>
          <p14:tracePt t="158037" x="4495800" y="1147763"/>
          <p14:tracePt t="158046" x="4503738" y="1147763"/>
          <p14:tracePt t="158053" x="4511675" y="1147763"/>
          <p14:tracePt t="158069" x="4519613" y="1147763"/>
          <p14:tracePt t="158141" x="4535488" y="1147763"/>
          <p14:tracePt t="158148" x="4608513" y="1147763"/>
          <p14:tracePt t="158157" x="4672013" y="1147763"/>
          <p14:tracePt t="158165" x="4719638" y="1155700"/>
          <p14:tracePt t="158173" x="4767263" y="1163638"/>
          <p14:tracePt t="158181" x="4799013" y="1163638"/>
          <p14:tracePt t="158189" x="4814888" y="1163638"/>
          <p14:tracePt t="158205" x="4822825" y="1163638"/>
          <p14:tracePt t="158284" x="4846638" y="1163638"/>
          <p14:tracePt t="158292" x="4886325" y="1163638"/>
          <p14:tracePt t="158300" x="4910138" y="1163638"/>
          <p14:tracePt t="158308" x="4933950" y="1171575"/>
          <p14:tracePt t="158317" x="4959350" y="1171575"/>
          <p14:tracePt t="158324" x="4975225" y="1179513"/>
          <p14:tracePt t="158333" x="4991100" y="1179513"/>
          <p14:tracePt t="158340" x="5006975" y="1179513"/>
          <p14:tracePt t="158349" x="5022850" y="1179513"/>
          <p14:tracePt t="158357" x="5030788" y="1187450"/>
          <p14:tracePt t="158365" x="5054600" y="1187450"/>
          <p14:tracePt t="158405" x="5062538" y="1195388"/>
          <p14:tracePt t="158429" x="5070475" y="1195388"/>
          <p14:tracePt t="158437" x="5126038" y="1195388"/>
          <p14:tracePt t="158445" x="5157788" y="1195388"/>
          <p14:tracePt t="158453" x="5213350" y="1195388"/>
          <p14:tracePt t="158462" x="5245100" y="1195388"/>
          <p14:tracePt t="158469" x="5276850" y="1195388"/>
          <p14:tracePt t="158477" x="5300663" y="1195388"/>
          <p14:tracePt t="158484" x="5310188" y="1195388"/>
          <p14:tracePt t="158492" x="5318125" y="1195388"/>
          <p14:tracePt t="158532" x="5326063" y="1195388"/>
          <p14:tracePt t="158540" x="5334000" y="1195388"/>
          <p14:tracePt t="158549" x="5365750" y="1195388"/>
          <p14:tracePt t="158557" x="5389563" y="1195388"/>
          <p14:tracePt t="158565" x="5421313" y="1195388"/>
          <p14:tracePt t="158573" x="5461000" y="1195388"/>
          <p14:tracePt t="158581" x="5492750" y="1195388"/>
          <p14:tracePt t="158589" x="5540375" y="1195388"/>
          <p14:tracePt t="158597" x="5580063" y="1195388"/>
          <p14:tracePt t="158605" x="5619750" y="1195388"/>
          <p14:tracePt t="158614" x="5667375" y="1195388"/>
          <p14:tracePt t="158621" x="5692775" y="1204913"/>
          <p14:tracePt t="158631" x="5708650" y="1204913"/>
          <p14:tracePt t="158645" x="5716588" y="1204913"/>
          <p14:tracePt t="158685" x="5724525" y="1204913"/>
          <p14:tracePt t="158693" x="5756275" y="1212850"/>
          <p14:tracePt t="158701" x="5811838" y="1220788"/>
          <p14:tracePt t="158708" x="5883275" y="1228725"/>
          <p14:tracePt t="158717" x="5954713" y="1236663"/>
          <p14:tracePt t="158725" x="6026150" y="1252538"/>
          <p14:tracePt t="158732" x="6091238" y="1260475"/>
          <p14:tracePt t="158740" x="6122988" y="1260475"/>
          <p14:tracePt t="158748" x="6146800" y="1260475"/>
          <p14:tracePt t="158756" x="6162675" y="1268413"/>
          <p14:tracePt t="158796" x="6170613" y="1268413"/>
          <p14:tracePt t="158829" x="6178550" y="1268413"/>
          <p14:tracePt t="158837" x="6194425" y="1268413"/>
          <p14:tracePt t="158845" x="6202363" y="1268413"/>
          <p14:tracePt t="158853" x="6218238" y="1268413"/>
          <p14:tracePt t="158861" x="6234113" y="1268413"/>
          <p14:tracePt t="158880" x="6289675" y="1268413"/>
          <p14:tracePt t="158885" x="6329363" y="1268413"/>
          <p14:tracePt t="158893" x="6361113" y="1268413"/>
          <p14:tracePt t="158901" x="6392863" y="1268413"/>
          <p14:tracePt t="158909" x="6418263" y="1268413"/>
          <p14:tracePt t="158917" x="6442075" y="1268413"/>
          <p14:tracePt t="158925" x="6457950" y="1268413"/>
          <p14:tracePt t="158932" x="6465888" y="1268413"/>
          <p14:tracePt t="158941" x="6473825" y="1268413"/>
          <p14:tracePt t="158948" x="6489700" y="1260475"/>
          <p14:tracePt t="158956" x="6497638" y="1260475"/>
          <p14:tracePt t="158964" x="6505575" y="1260475"/>
          <p14:tracePt t="158972" x="6513513" y="1260475"/>
          <p14:tracePt t="158980" x="6521450" y="1260475"/>
          <p14:tracePt t="158988" x="6537325" y="1252538"/>
          <p14:tracePt t="158996" x="6569075" y="1252538"/>
          <p14:tracePt t="159005" x="6592888" y="1252538"/>
          <p14:tracePt t="159013" x="6616700" y="1252538"/>
          <p14:tracePt t="159020" x="6648450" y="1252538"/>
          <p14:tracePt t="159028" x="6672263" y="1252538"/>
          <p14:tracePt t="159036" x="6696075" y="1252538"/>
          <p14:tracePt t="159045" x="6711950" y="1252538"/>
          <p14:tracePt t="159108" x="6719888" y="1252538"/>
          <p14:tracePt t="159116" x="6735763" y="1252538"/>
          <p14:tracePt t="159124" x="6759575" y="1252538"/>
          <p14:tracePt t="159132" x="6777038" y="1252538"/>
          <p14:tracePt t="159140" x="6792913" y="1252538"/>
          <p14:tracePt t="159148" x="6800850" y="1252538"/>
          <p14:tracePt t="159157" x="6816725" y="1252538"/>
          <p14:tracePt t="159165" x="6832600" y="1252538"/>
          <p14:tracePt t="159173" x="6856413" y="1252538"/>
          <p14:tracePt t="159181" x="6896100" y="1260475"/>
          <p14:tracePt t="159188" x="6927850" y="1268413"/>
          <p14:tracePt t="159196" x="6967538" y="1284288"/>
          <p14:tracePt t="159204" x="6999288" y="1292225"/>
          <p14:tracePt t="159212" x="7023100" y="1300163"/>
          <p14:tracePt t="159220" x="7038975" y="1300163"/>
          <p14:tracePt t="159228" x="7046913" y="1300163"/>
          <p14:tracePt t="159236" x="7046913" y="1308100"/>
          <p14:tracePt t="159308" x="7062788" y="1308100"/>
          <p14:tracePt t="159317" x="7086600" y="1308100"/>
          <p14:tracePt t="159324" x="7102475" y="1308100"/>
          <p14:tracePt t="159332" x="7110413" y="1308100"/>
          <p14:tracePt t="159340" x="7118350" y="1308100"/>
          <p14:tracePt t="159348" x="7126288" y="1308100"/>
          <p14:tracePt t="159356" x="7135813" y="1308100"/>
          <p14:tracePt t="159380" x="7143750" y="1308100"/>
          <p14:tracePt t="159388" x="7159625" y="1300163"/>
          <p14:tracePt t="159397" x="7175500" y="1300163"/>
          <p14:tracePt t="159414" x="7191375" y="1292225"/>
          <p14:tracePt t="159453" x="7199313" y="1292225"/>
          <p14:tracePt t="159461" x="7207250" y="1292225"/>
          <p14:tracePt t="159469" x="7223125" y="1292225"/>
          <p14:tracePt t="159477" x="7246938" y="1292225"/>
          <p14:tracePt t="159485" x="7270750" y="1292225"/>
          <p14:tracePt t="159493" x="7286625" y="1292225"/>
          <p14:tracePt t="159501" x="7302500" y="1292225"/>
          <p14:tracePt t="159509" x="7318375" y="1292225"/>
          <p14:tracePt t="159533" x="7326313" y="1292225"/>
          <p14:tracePt t="159549" x="7334250" y="1284288"/>
          <p14:tracePt t="159557" x="7350125" y="1276350"/>
          <p14:tracePt t="159568" x="7381875" y="1268413"/>
          <p14:tracePt t="159572" x="7397750" y="1260475"/>
          <p14:tracePt t="159580" x="7413625" y="1252538"/>
          <p14:tracePt t="159588" x="7421563" y="1252538"/>
          <p14:tracePt t="159596" x="7429500" y="1252538"/>
          <p14:tracePt t="159732" x="7437438" y="1252538"/>
          <p14:tracePt t="159748" x="7453313" y="1244600"/>
          <p14:tracePt t="159756" x="7477125" y="1244600"/>
          <p14:tracePt t="159764" x="7485063" y="1244600"/>
          <p14:tracePt t="159780" x="7493000" y="1244600"/>
          <p14:tracePt t="160004" x="7502525" y="1244600"/>
          <p14:tracePt t="160012" x="7510463" y="1236663"/>
          <p14:tracePt t="160028" x="7518400" y="1236663"/>
          <p14:tracePt t="160133" x="7526338" y="1236663"/>
          <p14:tracePt t="160141" x="7534275" y="1236663"/>
          <p14:tracePt t="160149" x="7542213" y="1228725"/>
          <p14:tracePt t="160157" x="7550150" y="1228725"/>
          <p14:tracePt t="160165" x="7558088" y="1228725"/>
          <p14:tracePt t="160525" x="7550150" y="1228725"/>
          <p14:tracePt t="160533" x="7542213" y="1228725"/>
          <p14:tracePt t="160541" x="7534275" y="1228725"/>
          <p14:tracePt t="160549" x="7526338" y="1228725"/>
          <p14:tracePt t="160565" x="7518400" y="1228725"/>
          <p14:tracePt t="160613" x="7518400" y="1236663"/>
          <p14:tracePt t="160629" x="7510463" y="1236663"/>
          <p14:tracePt t="160645" x="7502525" y="1236663"/>
          <p14:tracePt t="160653" x="7493000" y="1236663"/>
          <p14:tracePt t="160661" x="7485063" y="1244600"/>
          <p14:tracePt t="160677" x="7477125" y="1244600"/>
          <p14:tracePt t="160685" x="7469188" y="1252538"/>
          <p14:tracePt t="160693" x="7461250" y="1252538"/>
          <p14:tracePt t="160709" x="7453313" y="1252538"/>
          <p14:tracePt t="160741" x="7445375" y="1252538"/>
          <p14:tracePt t="160749" x="7445375" y="1260475"/>
          <p14:tracePt t="160757" x="7437438" y="1260475"/>
          <p14:tracePt t="160780" x="7429500" y="1268413"/>
          <p14:tracePt t="160788" x="7421563" y="1268413"/>
          <p14:tracePt t="160796" x="7413625" y="1268413"/>
          <p14:tracePt t="160804" x="7413625" y="1276350"/>
          <p14:tracePt t="160820" x="7405688" y="1276350"/>
          <p14:tracePt t="160836" x="7397750" y="1276350"/>
          <p14:tracePt t="160846" x="7381875" y="1276350"/>
          <p14:tracePt t="160853" x="7373938" y="1276350"/>
          <p14:tracePt t="160861" x="7350125" y="1284288"/>
          <p14:tracePt t="160869" x="7326313" y="1284288"/>
          <p14:tracePt t="160881" x="7294563" y="1284288"/>
          <p14:tracePt t="160884" x="7270750" y="1292225"/>
          <p14:tracePt t="160892" x="7246938" y="1292225"/>
          <p14:tracePt t="160900" x="7239000" y="1292225"/>
          <p14:tracePt t="160908" x="7231063" y="1292225"/>
          <p14:tracePt t="160916" x="7223125" y="1292225"/>
          <p14:tracePt t="160964" x="7215188" y="1292225"/>
          <p14:tracePt t="160980" x="7183438" y="1292225"/>
          <p14:tracePt t="160988" x="7159625" y="1292225"/>
          <p14:tracePt t="160996" x="7135813" y="1292225"/>
          <p14:tracePt t="161004" x="7118350" y="1292225"/>
          <p14:tracePt t="161013" x="7094538" y="1292225"/>
          <p14:tracePt t="161020" x="7070725" y="1292225"/>
          <p14:tracePt t="161028" x="7062788" y="1292225"/>
          <p14:tracePt t="161037" x="7046913" y="1292225"/>
          <p14:tracePt t="161046" x="7031038" y="1292225"/>
          <p14:tracePt t="161053" x="7023100" y="1292225"/>
          <p14:tracePt t="161077" x="7015163" y="1292225"/>
          <p14:tracePt t="161093" x="7007225" y="1292225"/>
          <p14:tracePt t="161116" x="6999288" y="1292225"/>
          <p14:tracePt t="161124" x="6983413" y="1292225"/>
          <p14:tracePt t="161132" x="6975475" y="1292225"/>
          <p14:tracePt t="161140" x="6959600" y="1292225"/>
          <p14:tracePt t="161148" x="6951663" y="1292225"/>
          <p14:tracePt t="161156" x="6935788" y="1292225"/>
          <p14:tracePt t="161164" x="6919913" y="1300163"/>
          <p14:tracePt t="161181" x="6904038" y="1300163"/>
          <p14:tracePt t="161189" x="6896100" y="1300163"/>
          <p14:tracePt t="161197" x="6888163" y="1300163"/>
          <p14:tracePt t="161204" x="6872288" y="1300163"/>
          <p14:tracePt t="161213" x="6856413" y="1300163"/>
          <p14:tracePt t="161221" x="6848475" y="1300163"/>
          <p14:tracePt t="161230" x="6840538" y="1300163"/>
          <p14:tracePt t="161236" x="6824663" y="1300163"/>
          <p14:tracePt t="161252" x="6816725" y="1300163"/>
          <p14:tracePt t="161260" x="6808788" y="1300163"/>
          <p14:tracePt t="161268" x="6800850" y="1300163"/>
          <p14:tracePt t="161276" x="6792913" y="1300163"/>
          <p14:tracePt t="161284" x="6769100" y="1300163"/>
          <p14:tracePt t="161292" x="6743700" y="1300163"/>
          <p14:tracePt t="161300" x="6704013" y="1300163"/>
          <p14:tracePt t="161308" x="6672263" y="1300163"/>
          <p14:tracePt t="161316" x="6648450" y="1300163"/>
          <p14:tracePt t="161325" x="6616700" y="1292225"/>
          <p14:tracePt t="161333" x="6592888" y="1292225"/>
          <p14:tracePt t="161340" x="6561138" y="1284288"/>
          <p14:tracePt t="161348" x="6537325" y="1284288"/>
          <p14:tracePt t="161356" x="6521450" y="1276350"/>
          <p14:tracePt t="161364" x="6505575" y="1276350"/>
          <p14:tracePt t="161388" x="6497638" y="1276350"/>
          <p14:tracePt t="161405" x="6481763" y="1276350"/>
          <p14:tracePt t="161446" x="6473825" y="1276350"/>
          <p14:tracePt t="161485" x="6465888" y="1276350"/>
          <p14:tracePt t="161493" x="6457950" y="1276350"/>
          <p14:tracePt t="161501" x="6450013" y="1276350"/>
          <p14:tracePt t="161509" x="6434138" y="1276350"/>
          <p14:tracePt t="161517" x="6426200" y="1276350"/>
          <p14:tracePt t="161525" x="6410325" y="1276350"/>
          <p14:tracePt t="161533" x="6392863" y="1276350"/>
          <p14:tracePt t="161541" x="6384925" y="1276350"/>
          <p14:tracePt t="161549" x="6369050" y="1276350"/>
          <p14:tracePt t="161557" x="6361113" y="1276350"/>
          <p14:tracePt t="161565" x="6353175" y="1276350"/>
          <p14:tracePt t="161581" x="6345238" y="1276350"/>
          <p14:tracePt t="161629" x="6337300" y="1276350"/>
          <p14:tracePt t="161636" x="6329363" y="1276350"/>
          <p14:tracePt t="161660" x="6321425" y="1276350"/>
          <p14:tracePt t="161693" x="6313488" y="1276350"/>
          <p14:tracePt t="161708" x="6305550" y="1276350"/>
          <p14:tracePt t="161717" x="6297613" y="1276350"/>
          <p14:tracePt t="161764" x="6289675" y="1276350"/>
          <p14:tracePt t="161804" x="6281738" y="1276350"/>
          <p14:tracePt t="161812" x="6257925" y="1276350"/>
          <p14:tracePt t="161820" x="6249988" y="1276350"/>
          <p14:tracePt t="161828" x="6242050" y="1276350"/>
          <p14:tracePt t="161836" x="6234113" y="1276350"/>
          <p14:tracePt t="161844" x="6226175" y="1276350"/>
          <p14:tracePt t="161860" x="6210300" y="1276350"/>
          <p14:tracePt t="161879" x="6194425" y="1268413"/>
          <p14:tracePt t="161964" x="6186488" y="1268413"/>
          <p14:tracePt t="161972" x="6170613" y="1268413"/>
          <p14:tracePt t="161980" x="6146800" y="1268413"/>
          <p14:tracePt t="161988" x="6115050" y="1268413"/>
          <p14:tracePt t="161996" x="6091238" y="1268413"/>
          <p14:tracePt t="162004" x="6067425" y="1268413"/>
          <p14:tracePt t="162012" x="6043613" y="1268413"/>
          <p14:tracePt t="162020" x="6034088" y="1268413"/>
          <p14:tracePt t="162028" x="6026150" y="1268413"/>
          <p14:tracePt t="162036" x="6018213" y="1268413"/>
          <p14:tracePt t="162045" x="6010275" y="1268413"/>
          <p14:tracePt t="162061" x="6002338" y="1268413"/>
          <p14:tracePt t="162069" x="5994400" y="1268413"/>
          <p14:tracePt t="162085" x="5978525" y="1268413"/>
          <p14:tracePt t="162093" x="5962650" y="1268413"/>
          <p14:tracePt t="162101" x="5946775" y="1268413"/>
          <p14:tracePt t="162109" x="5930900" y="1268413"/>
          <p14:tracePt t="162116" x="5922963" y="1268413"/>
          <p14:tracePt t="162125" x="5907088" y="1268413"/>
          <p14:tracePt t="162133" x="5891213" y="1268413"/>
          <p14:tracePt t="162141" x="5883275" y="1268413"/>
          <p14:tracePt t="162149" x="5867400" y="1268413"/>
          <p14:tracePt t="162157" x="5859463" y="1268413"/>
          <p14:tracePt t="162165" x="5843588" y="1268413"/>
          <p14:tracePt t="162173" x="5827713" y="1268413"/>
          <p14:tracePt t="162181" x="5803900" y="1268413"/>
          <p14:tracePt t="162189" x="5780088" y="1268413"/>
          <p14:tracePt t="162197" x="5756275" y="1268413"/>
          <p14:tracePt t="162204" x="5732463" y="1268413"/>
          <p14:tracePt t="162214" x="5700713" y="1268413"/>
          <p14:tracePt t="162221" x="5676900" y="1268413"/>
          <p14:tracePt t="162229" x="5643563" y="1268413"/>
          <p14:tracePt t="162237" x="5611813" y="1268413"/>
          <p14:tracePt t="162245" x="5588000" y="1268413"/>
          <p14:tracePt t="162252" x="5564188" y="1268413"/>
          <p14:tracePt t="162260" x="5548313" y="1268413"/>
          <p14:tracePt t="162268" x="5540375" y="1268413"/>
          <p14:tracePt t="162364" x="5532438" y="1268413"/>
          <p14:tracePt t="162373" x="5508625" y="1268413"/>
          <p14:tracePt t="162381" x="5484813" y="1268413"/>
          <p14:tracePt t="162389" x="5468938" y="1268413"/>
          <p14:tracePt t="162397" x="5461000" y="1268413"/>
          <p14:tracePt t="162405" x="5445125" y="1268413"/>
          <p14:tracePt t="162414" x="5429250" y="1268413"/>
          <p14:tracePt t="162429" x="5421313" y="1268413"/>
          <p14:tracePt t="162445" x="5421313" y="1276350"/>
          <p14:tracePt t="162469" x="5413375" y="1276350"/>
          <p14:tracePt t="162501" x="5405438" y="1276350"/>
          <p14:tracePt t="162509" x="5397500" y="1276350"/>
          <p14:tracePt t="162517" x="5389563" y="1276350"/>
          <p14:tracePt t="162525" x="5381625" y="1276350"/>
          <p14:tracePt t="162533" x="5373688" y="1284288"/>
          <p14:tracePt t="162541" x="5349875" y="1284288"/>
          <p14:tracePt t="162549" x="5334000" y="1284288"/>
          <p14:tracePt t="162557" x="5318125" y="1284288"/>
          <p14:tracePt t="162565" x="5300663" y="1284288"/>
          <p14:tracePt t="162573" x="5268913" y="1292225"/>
          <p14:tracePt t="162580" x="5253038" y="1300163"/>
          <p14:tracePt t="162588" x="5221288" y="1300163"/>
          <p14:tracePt t="162596" x="5197475" y="1308100"/>
          <p14:tracePt t="162605" x="5173663" y="1308100"/>
          <p14:tracePt t="162614" x="5149850" y="1316038"/>
          <p14:tracePt t="162621" x="5133975" y="1316038"/>
          <p14:tracePt t="162630" x="5118100" y="1316038"/>
          <p14:tracePt t="162637" x="5110163" y="1316038"/>
          <p14:tracePt t="162645" x="5102225" y="1316038"/>
          <p14:tracePt t="162653" x="5094288" y="1316038"/>
          <p14:tracePt t="162669" x="5086350" y="1316038"/>
          <p14:tracePt t="162725" x="5062538" y="1316038"/>
          <p14:tracePt t="162733" x="5046663" y="1316038"/>
          <p14:tracePt t="162741" x="5038725" y="1316038"/>
          <p14:tracePt t="162749" x="5022850" y="1316038"/>
          <p14:tracePt t="162757" x="5014913" y="1308100"/>
          <p14:tracePt t="162764" x="4999038" y="1308100"/>
          <p14:tracePt t="162772" x="4983163" y="1300163"/>
          <p14:tracePt t="162780" x="4959350" y="1300163"/>
          <p14:tracePt t="162788" x="4933950" y="1300163"/>
          <p14:tracePt t="162796" x="4902200" y="1292225"/>
          <p14:tracePt t="162804" x="4878388" y="1292225"/>
          <p14:tracePt t="162813" x="4854575" y="1284288"/>
          <p14:tracePt t="162820" x="4830763" y="1284288"/>
          <p14:tracePt t="162829" x="4806950" y="1276350"/>
          <p14:tracePt t="162837" x="4791075" y="1276350"/>
          <p14:tracePt t="162845" x="4783138" y="1276350"/>
          <p14:tracePt t="162853" x="4767263" y="1276350"/>
          <p14:tracePt t="162862" x="4751388" y="1276350"/>
          <p14:tracePt t="162880" x="4735513" y="1276350"/>
          <p14:tracePt t="162885" x="4719638" y="1276350"/>
          <p14:tracePt t="162901" x="4711700" y="1276350"/>
          <p14:tracePt t="162908" x="4711700" y="1268413"/>
          <p14:tracePt t="162916" x="4703763" y="1268413"/>
          <p14:tracePt t="162949" x="4695825" y="1268413"/>
          <p14:tracePt t="162957" x="4687888" y="1268413"/>
          <p14:tracePt t="162965" x="4664075" y="1260475"/>
          <p14:tracePt t="162973" x="4616450" y="1252538"/>
          <p14:tracePt t="162981" x="4551363" y="1236663"/>
          <p14:tracePt t="162988" x="4471988" y="1220788"/>
          <p14:tracePt t="162996" x="4384675" y="1204913"/>
          <p14:tracePt t="163004" x="4313238" y="1195388"/>
          <p14:tracePt t="163012" x="4249738" y="1187450"/>
          <p14:tracePt t="163021" x="4192588" y="1171575"/>
          <p14:tracePt t="163028" x="4160838" y="1171575"/>
          <p14:tracePt t="163036" x="4144963" y="1171575"/>
          <p14:tracePt t="163044" x="4129088" y="1163638"/>
          <p14:tracePt t="163389" x="4168775" y="1147763"/>
          <p14:tracePt t="163397" x="4184650" y="1139825"/>
          <p14:tracePt t="163405" x="4200525" y="1131888"/>
          <p14:tracePt t="163414" x="4217988" y="1131888"/>
          <p14:tracePt t="163421" x="4241800" y="1123950"/>
          <p14:tracePt t="163430" x="4249738" y="1123950"/>
          <p14:tracePt t="163446" x="4257675" y="1123950"/>
          <p14:tracePt t="163453" x="4265613" y="1116013"/>
          <p14:tracePt t="163580" x="4273550" y="1116013"/>
          <p14:tracePt t="163588" x="4289425" y="1116013"/>
          <p14:tracePt t="163596" x="4313238" y="1116013"/>
          <p14:tracePt t="163604" x="4337050" y="1116013"/>
          <p14:tracePt t="163612" x="4352925" y="1116013"/>
          <p14:tracePt t="163620" x="4376738" y="1116013"/>
          <p14:tracePt t="163629" x="4384675" y="1108075"/>
          <p14:tracePt t="163637" x="4408488" y="1108075"/>
          <p14:tracePt t="163645" x="4416425" y="1108075"/>
          <p14:tracePt t="163661" x="4424363" y="1108075"/>
          <p14:tracePt t="163669" x="4432300" y="1100138"/>
          <p14:tracePt t="163685" x="4440238" y="1100138"/>
          <p14:tracePt t="163693" x="4448175" y="1100138"/>
          <p14:tracePt t="163700" x="4456113" y="1092200"/>
          <p14:tracePt t="163709" x="4471988" y="1084263"/>
          <p14:tracePt t="163716" x="4487863" y="1084263"/>
          <p14:tracePt t="163724" x="4495800" y="1084263"/>
          <p14:tracePt t="163732" x="4511675" y="1084263"/>
          <p14:tracePt t="163740" x="4527550" y="1084263"/>
          <p14:tracePt t="163748" x="4535488" y="1084263"/>
          <p14:tracePt t="163756" x="4543425" y="1084263"/>
          <p14:tracePt t="163764" x="4551363" y="1084263"/>
          <p14:tracePt t="163772" x="4567238" y="1076325"/>
          <p14:tracePt t="163780" x="4576763" y="1076325"/>
          <p14:tracePt t="163788" x="4584700" y="1076325"/>
          <p14:tracePt t="163796" x="4600575" y="1076325"/>
          <p14:tracePt t="163804" x="4616450" y="1076325"/>
          <p14:tracePt t="163813" x="4632325" y="1076325"/>
          <p14:tracePt t="163820" x="4648200" y="1076325"/>
          <p14:tracePt t="163829" x="4672013" y="1076325"/>
          <p14:tracePt t="163836" x="4703763" y="1076325"/>
          <p14:tracePt t="163844" x="4727575" y="1076325"/>
          <p14:tracePt t="163853" x="4759325" y="1076325"/>
          <p14:tracePt t="163861" x="4783138" y="1068388"/>
          <p14:tracePt t="163869" x="4799013" y="1068388"/>
          <p14:tracePt t="163879" x="4830763" y="1068388"/>
          <p14:tracePt t="163897" x="4862513" y="1068388"/>
          <p14:tracePt t="163901" x="4870450" y="1068388"/>
          <p14:tracePt t="163909" x="4878388" y="1068388"/>
          <p14:tracePt t="163917" x="4894263" y="1068388"/>
          <p14:tracePt t="163925" x="4918075" y="1068388"/>
          <p14:tracePt t="163933" x="4943475" y="1068388"/>
          <p14:tracePt t="163941" x="4967288" y="1068388"/>
          <p14:tracePt t="163949" x="5014913" y="1068388"/>
          <p14:tracePt t="163957" x="5054600" y="1068388"/>
          <p14:tracePt t="163964" x="5110163" y="1068388"/>
          <p14:tracePt t="163972" x="5165725" y="1076325"/>
          <p14:tracePt t="163980" x="5221288" y="1084263"/>
          <p14:tracePt t="163988" x="5276850" y="1100138"/>
          <p14:tracePt t="163997" x="5326063" y="1100138"/>
          <p14:tracePt t="164004" x="5373688" y="1100138"/>
          <p14:tracePt t="164012" x="5405438" y="1108075"/>
          <p14:tracePt t="164020" x="5429250" y="1108075"/>
          <p14:tracePt t="164028" x="5453063" y="1116013"/>
          <p14:tracePt t="164036" x="5461000" y="1116013"/>
          <p14:tracePt t="164053" x="5468938" y="1116013"/>
          <p14:tracePt t="164092" x="5500688" y="1116013"/>
          <p14:tracePt t="164100" x="5532438" y="1116013"/>
          <p14:tracePt t="164108" x="5580063" y="1116013"/>
          <p14:tracePt t="164116" x="5643563" y="1123950"/>
          <p14:tracePt t="164124" x="5708650" y="1123950"/>
          <p14:tracePt t="164132" x="5756275" y="1123950"/>
          <p14:tracePt t="164140" x="5811838" y="1123950"/>
          <p14:tracePt t="164148" x="5843588" y="1123950"/>
          <p14:tracePt t="164157" x="5867400" y="1123950"/>
          <p14:tracePt t="164164" x="5891213" y="1123950"/>
          <p14:tracePt t="164173" x="5907088" y="1131888"/>
          <p14:tracePt t="164181" x="5922963" y="1131888"/>
          <p14:tracePt t="164189" x="5938838" y="1131888"/>
          <p14:tracePt t="164197" x="5946775" y="1131888"/>
          <p14:tracePt t="164205" x="5962650" y="1131888"/>
          <p14:tracePt t="164213" x="5986463" y="1131888"/>
          <p14:tracePt t="164221" x="6018213" y="1131888"/>
          <p14:tracePt t="164229" x="6051550" y="1131888"/>
          <p14:tracePt t="164236" x="6107113" y="1139825"/>
          <p14:tracePt t="164245" x="6146800" y="1147763"/>
          <p14:tracePt t="164252" x="6186488" y="1147763"/>
          <p14:tracePt t="164260" x="6210300" y="1147763"/>
          <p14:tracePt t="164268" x="6234113" y="1147763"/>
          <p14:tracePt t="164276" x="6242050" y="1147763"/>
          <p14:tracePt t="164284" x="6257925" y="1147763"/>
          <p14:tracePt t="164349" x="6265863" y="1147763"/>
          <p14:tracePt t="164356" x="6313488" y="1147763"/>
          <p14:tracePt t="164365" x="6345238" y="1147763"/>
          <p14:tracePt t="164373" x="6384925" y="1155700"/>
          <p14:tracePt t="164381" x="6442075" y="1163638"/>
          <p14:tracePt t="164389" x="6489700" y="1171575"/>
          <p14:tracePt t="164398" x="6521450" y="1171575"/>
          <p14:tracePt t="164404" x="6537325" y="1179513"/>
          <p14:tracePt t="164413" x="6553200" y="1179513"/>
          <p14:tracePt t="164421" x="6561138" y="1187450"/>
          <p14:tracePt t="164460" x="6569075" y="1187450"/>
          <p14:tracePt t="164477" x="6584950" y="1187450"/>
          <p14:tracePt t="164484" x="6592888" y="1187450"/>
          <p14:tracePt t="164493" x="6600825" y="1187450"/>
          <p14:tracePt t="164501" x="6624638" y="1187450"/>
          <p14:tracePt t="164509" x="6648450" y="1187450"/>
          <p14:tracePt t="164517" x="6672263" y="1187450"/>
          <p14:tracePt t="164524" x="6704013" y="1195388"/>
          <p14:tracePt t="164532" x="6751638" y="1204913"/>
          <p14:tracePt t="164540" x="6784975" y="1212850"/>
          <p14:tracePt t="164549" x="6824663" y="1220788"/>
          <p14:tracePt t="164557" x="6840538" y="1220788"/>
          <p14:tracePt t="164565" x="6848475" y="1220788"/>
          <p14:tracePt t="164573" x="6856413" y="1220788"/>
          <p14:tracePt t="164637" x="6864350" y="1220788"/>
          <p14:tracePt t="164645" x="6896100" y="1228725"/>
          <p14:tracePt t="164653" x="6935788" y="1228725"/>
          <p14:tracePt t="164662" x="6959600" y="1236663"/>
          <p14:tracePt t="164669" x="6983413" y="1236663"/>
          <p14:tracePt t="164677" x="6999288" y="1236663"/>
          <p14:tracePt t="164685" x="7007225" y="1236663"/>
          <p14:tracePt t="164695" x="7015163" y="1236663"/>
          <p14:tracePt t="164708" x="7023100" y="1236663"/>
          <p14:tracePt t="164716" x="7031038" y="1236663"/>
          <p14:tracePt t="164732" x="7038975" y="1236663"/>
          <p14:tracePt t="164765" x="7046913" y="1236663"/>
          <p14:tracePt t="164773" x="7078663" y="1236663"/>
          <p14:tracePt t="164780" x="7110413" y="1244600"/>
          <p14:tracePt t="164788" x="7143750" y="1244600"/>
          <p14:tracePt t="164796" x="7183438" y="1252538"/>
          <p14:tracePt t="164804" x="7207250" y="1260475"/>
          <p14:tracePt t="164812" x="7215188" y="1260475"/>
          <p14:tracePt t="164820" x="7223125" y="1260475"/>
          <p14:tracePt t="164828" x="7231063" y="1260475"/>
          <p14:tracePt t="164836" x="7239000" y="1260475"/>
          <p14:tracePt t="164869" x="7246938" y="1260475"/>
          <p14:tracePt t="164933" x="7262813" y="1260475"/>
          <p14:tracePt t="164941" x="7294563" y="1260475"/>
          <p14:tracePt t="164948" x="7318375" y="1260475"/>
          <p14:tracePt t="164956" x="7326313" y="1260475"/>
          <p14:tracePt t="164972" x="7334250" y="1260475"/>
          <p14:tracePt t="165020" x="7342188" y="1260475"/>
          <p14:tracePt t="165036" x="7350125" y="1260475"/>
          <p14:tracePt t="165044" x="7358063" y="1252538"/>
          <p14:tracePt t="165053" x="7366000" y="1252538"/>
          <p14:tracePt t="165061" x="7373938" y="1252538"/>
          <p14:tracePt t="165069" x="7381875" y="1252538"/>
          <p14:tracePt t="165133" x="7389813" y="1252538"/>
          <p14:tracePt t="165141" x="7405688" y="1252538"/>
          <p14:tracePt t="165157" x="7413625" y="1252538"/>
          <p14:tracePt t="165236" x="7413625" y="1244600"/>
          <p14:tracePt t="165245" x="7421563" y="1244600"/>
          <p14:tracePt t="165276" x="7429500" y="1244600"/>
          <p14:tracePt t="165292" x="7437438" y="1244600"/>
          <p14:tracePt t="165324" x="7437438" y="1236663"/>
          <p14:tracePt t="165340" x="7445375" y="1236663"/>
          <p14:tracePt t="165357" x="7453313" y="1236663"/>
          <p14:tracePt t="189837" x="7270750" y="1220788"/>
          <p14:tracePt t="189845" x="7062788" y="1195388"/>
          <p14:tracePt t="189853" x="6840538" y="1171575"/>
          <p14:tracePt t="189861" x="6656388" y="1147763"/>
          <p14:tracePt t="189869" x="6473825" y="1139825"/>
          <p14:tracePt t="189883" x="6313488" y="1123950"/>
          <p14:tracePt t="189885" x="6202363" y="1116013"/>
          <p14:tracePt t="189893" x="6083300" y="1100138"/>
          <p14:tracePt t="189901" x="5994400" y="1092200"/>
          <p14:tracePt t="189909" x="5938838" y="1084263"/>
          <p14:tracePt t="189917" x="5922963" y="1076325"/>
          <p14:tracePt t="189925" x="5915025" y="1076325"/>
          <p14:tracePt t="189972" x="5907088" y="1076325"/>
          <p14:tracePt t="189996" x="5883275" y="1068388"/>
          <p14:tracePt t="190004" x="5851525" y="1052513"/>
          <p14:tracePt t="190012" x="5827713" y="1044575"/>
          <p14:tracePt t="190020" x="5811838" y="1044575"/>
          <p14:tracePt t="190036" x="5803900" y="1044575"/>
          <p14:tracePt t="190125" x="5795963" y="1044575"/>
          <p14:tracePt t="190133" x="5788025" y="1044575"/>
          <p14:tracePt t="190141" x="5764213" y="1044575"/>
          <p14:tracePt t="190149" x="5740400" y="1052513"/>
          <p14:tracePt t="190157" x="5732463" y="1052513"/>
          <p14:tracePt t="190165" x="5708650" y="1060450"/>
          <p14:tracePt t="190173" x="5700713" y="1060450"/>
          <p14:tracePt t="190180" x="5692775" y="1060450"/>
          <p14:tracePt t="190188" x="5676900" y="1060450"/>
          <p14:tracePt t="190196" x="5676900" y="1068388"/>
          <p14:tracePt t="190204" x="5667375" y="1068388"/>
          <p14:tracePt t="190212" x="5651500" y="1068388"/>
          <p14:tracePt t="190220" x="5643563" y="1076325"/>
          <p14:tracePt t="190229" x="5635625" y="1076325"/>
          <p14:tracePt t="190236" x="5627688" y="1076325"/>
          <p14:tracePt t="190253" x="5619750" y="1076325"/>
          <p14:tracePt t="190260" x="5611813" y="1084263"/>
          <p14:tracePt t="190268" x="5603875" y="1084263"/>
          <p14:tracePt t="190277" x="5588000" y="1092200"/>
          <p14:tracePt t="190292" x="5572125" y="1100138"/>
          <p14:tracePt t="190300" x="5564188" y="1100138"/>
          <p14:tracePt t="190308" x="5556250" y="1100138"/>
          <p14:tracePt t="190316" x="5540375" y="1108075"/>
          <p14:tracePt t="190324" x="5540375" y="1116013"/>
          <p14:tracePt t="190332" x="5532438" y="1116013"/>
          <p14:tracePt t="190364" x="5524500" y="1116013"/>
          <p14:tracePt t="190389" x="5516563" y="1123950"/>
          <p14:tracePt t="190397" x="5508625" y="1123950"/>
          <p14:tracePt t="190405" x="5500688" y="1123950"/>
          <p14:tracePt t="190421" x="5492750" y="1123950"/>
          <p14:tracePt t="190429" x="5484813" y="1123950"/>
          <p14:tracePt t="190437" x="5476875" y="1123950"/>
          <p14:tracePt t="190445" x="5461000" y="1123950"/>
          <p14:tracePt t="190453" x="5445125" y="1131888"/>
          <p14:tracePt t="190461" x="5437188" y="1131888"/>
          <p14:tracePt t="190469" x="5429250" y="1131888"/>
          <p14:tracePt t="190493" x="5421313" y="1131888"/>
          <p14:tracePt t="190516" x="5413375" y="1139825"/>
          <p14:tracePt t="190524" x="5405438" y="1139825"/>
          <p14:tracePt t="190548" x="5397500" y="1139825"/>
          <p14:tracePt t="190556" x="5389563" y="1139825"/>
          <p14:tracePt t="190564" x="5389563" y="1147763"/>
          <p14:tracePt t="190572" x="5381625" y="1147763"/>
          <p14:tracePt t="190580" x="5373688" y="1147763"/>
          <p14:tracePt t="190596" x="5365750" y="1155700"/>
          <p14:tracePt t="190668" x="5357813" y="1155700"/>
          <p14:tracePt t="190677" x="5349875" y="1155700"/>
          <p14:tracePt t="190685" x="5341938" y="1155700"/>
          <p14:tracePt t="190692" x="5326063" y="1155700"/>
          <p14:tracePt t="190701" x="5326063" y="1163638"/>
          <p14:tracePt t="190709" x="5318125" y="1163638"/>
          <p14:tracePt t="190717" x="5310188" y="1171575"/>
          <p14:tracePt t="190725" x="5300663" y="1187450"/>
          <p14:tracePt t="190733" x="5276850" y="1195388"/>
          <p14:tracePt t="190741" x="5276850" y="1212850"/>
          <p14:tracePt t="190749" x="5260975" y="1220788"/>
          <p14:tracePt t="190757" x="5253038" y="1228725"/>
          <p14:tracePt t="190766" x="5245100" y="1228725"/>
          <p14:tracePt t="190789" x="5245100" y="1236663"/>
          <p14:tracePt t="191613" x="5237163" y="1236663"/>
          <p14:tracePt t="191949" x="5229225" y="1236663"/>
          <p14:tracePt t="191989" x="5221288" y="1236663"/>
          <p14:tracePt t="192013" x="5221288" y="1228725"/>
          <p14:tracePt t="192028" x="5213350" y="1228725"/>
          <p14:tracePt t="192044" x="5205413" y="1228725"/>
          <p14:tracePt t="192052" x="5205413" y="1220788"/>
          <p14:tracePt t="192068" x="5197475" y="1220788"/>
          <p14:tracePt t="192133" x="5189538" y="1220788"/>
          <p14:tracePt t="192165" x="5189538" y="1212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350" y="685800"/>
            <a:ext cx="6042025" cy="52324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971800" y="6245225"/>
            <a:ext cx="333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</a:t>
            </a:r>
            <a:r>
              <a:rPr lang="en-US" altLang="en-US" sz="1800" dirty="0" err="1"/>
              <a:t>Stoel</a:t>
            </a:r>
            <a:r>
              <a:rPr lang="en-US" altLang="en-US" sz="1800" dirty="0"/>
              <a:t>-Gammon &amp; Dunn, 1985)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52"/>
    </mc:Choice>
    <mc:Fallback xmlns="">
      <p:transition spd="slow" advTm="381952"/>
    </mc:Fallback>
  </mc:AlternateContent>
  <p:extLst>
    <p:ext uri="{3A86A75C-4F4B-4683-9AE1-C65F6400EC91}">
      <p14:laserTraceLst xmlns:p14="http://schemas.microsoft.com/office/powerpoint/2010/main">
        <p14:tracePtLst>
          <p14:tracePt t="1869" x="5173663" y="1163638"/>
          <p14:tracePt t="1876" x="5157788" y="1139825"/>
          <p14:tracePt t="1884" x="5149850" y="1131888"/>
          <p14:tracePt t="1892" x="5133975" y="1108075"/>
          <p14:tracePt t="1900" x="5133975" y="1100138"/>
          <p14:tracePt t="1908" x="5126038" y="1092200"/>
          <p14:tracePt t="1916" x="5118100" y="1076325"/>
          <p14:tracePt t="1925" x="5110163" y="1068388"/>
          <p14:tracePt t="1932" x="5102225" y="1052513"/>
          <p14:tracePt t="1940" x="5086350" y="1044575"/>
          <p14:tracePt t="1948" x="5078413" y="1036638"/>
          <p14:tracePt t="1957" x="5062538" y="1028700"/>
          <p14:tracePt t="1964" x="5062538" y="1020763"/>
          <p14:tracePt t="1973" x="5054600" y="1012825"/>
          <p14:tracePt t="1980" x="5046663" y="1004888"/>
          <p14:tracePt t="1988" x="5038725" y="1004888"/>
          <p14:tracePt t="1996" x="5038725" y="996950"/>
          <p14:tracePt t="2004" x="5022850" y="989013"/>
          <p14:tracePt t="2012" x="4991100" y="965200"/>
          <p14:tracePt t="2020" x="4959350" y="957263"/>
          <p14:tracePt t="2028" x="4910138" y="933450"/>
          <p14:tracePt t="2036" x="4854575" y="901700"/>
          <p14:tracePt t="2044" x="4767263" y="869950"/>
          <p14:tracePt t="2052" x="4672013" y="836613"/>
          <p14:tracePt t="2060" x="4567238" y="804863"/>
          <p14:tracePt t="2069" x="4471988" y="781050"/>
          <p14:tracePt t="2077" x="4368800" y="757238"/>
          <p14:tracePt t="2084" x="4281488" y="741363"/>
          <p14:tracePt t="2092" x="4192588" y="733425"/>
          <p14:tracePt t="2100" x="4105275" y="733425"/>
          <p14:tracePt t="2109" x="4025900" y="717550"/>
          <p14:tracePt t="2117" x="3962400" y="709613"/>
          <p14:tracePt t="2125" x="3906838" y="709613"/>
          <p14:tracePt t="2132" x="3883025" y="709613"/>
          <p14:tracePt t="2140" x="3867150" y="709613"/>
          <p14:tracePt t="2149" x="3859213" y="701675"/>
          <p14:tracePt t="2165" x="3825875" y="685800"/>
          <p14:tracePt t="2173" x="3770313" y="669925"/>
          <p14:tracePt t="2180" x="3690938" y="654050"/>
          <p14:tracePt t="2188" x="3595688" y="630238"/>
          <p14:tracePt t="2196" x="3500438" y="622300"/>
          <p14:tracePt t="2204" x="3395663" y="606425"/>
          <p14:tracePt t="2212" x="3260725" y="598488"/>
          <p14:tracePt t="2220" x="3133725" y="598488"/>
          <p14:tracePt t="2228" x="2957513" y="598488"/>
          <p14:tracePt t="2237" x="2798763" y="598488"/>
          <p14:tracePt t="2245" x="2646363" y="598488"/>
          <p14:tracePt t="2253" x="2519363" y="598488"/>
          <p14:tracePt t="2260" x="2424113" y="598488"/>
          <p14:tracePt t="2268" x="2343150" y="598488"/>
          <p14:tracePt t="2277" x="2303463" y="606425"/>
          <p14:tracePt t="2284" x="2287588" y="606425"/>
          <p14:tracePt t="2292" x="2271713" y="606425"/>
          <p14:tracePt t="2325" x="2263775" y="606425"/>
          <p14:tracePt t="2364" x="2247900" y="606425"/>
          <p14:tracePt t="2372" x="2200275" y="614363"/>
          <p14:tracePt t="2380" x="2136775" y="622300"/>
          <p14:tracePt t="2388" x="2057400" y="630238"/>
          <p14:tracePt t="2396" x="1976438" y="646113"/>
          <p14:tracePt t="2404" x="1865313" y="654050"/>
          <p14:tracePt t="2412" x="1770063" y="685800"/>
          <p14:tracePt t="2420" x="1674813" y="701675"/>
          <p14:tracePt t="2428" x="1562100" y="725488"/>
          <p14:tracePt t="2436" x="1466850" y="749300"/>
          <p14:tracePt t="2444" x="1371600" y="765175"/>
          <p14:tracePt t="2453" x="1284288" y="781050"/>
          <p14:tracePt t="2461" x="1219200" y="788988"/>
          <p14:tracePt t="2469" x="1187450" y="796925"/>
          <p14:tracePt t="2476" x="1155700" y="796925"/>
          <p14:tracePt t="2485" x="1123950" y="796925"/>
          <p14:tracePt t="2492" x="1100138" y="796925"/>
          <p14:tracePt t="2501" x="1068388" y="796925"/>
          <p14:tracePt t="2508" x="1044575" y="796925"/>
          <p14:tracePt t="2516" x="1012825" y="796925"/>
          <p14:tracePt t="2524" x="989013" y="796925"/>
          <p14:tracePt t="2532" x="973138" y="796925"/>
          <p14:tracePt t="2541" x="965200" y="796925"/>
          <p14:tracePt t="175422" x="868363" y="965200"/>
          <p14:tracePt t="175429" x="773113" y="1052513"/>
          <p14:tracePt t="175437" x="646113" y="1163638"/>
          <p14:tracePt t="175445" x="533400" y="1260475"/>
          <p14:tracePt t="175453" x="414338" y="1363663"/>
          <p14:tracePt t="175461" x="319088" y="1450975"/>
          <p14:tracePt t="175469" x="215900" y="1555750"/>
          <p14:tracePt t="175477" x="119063" y="1674813"/>
          <p14:tracePt t="175485" x="31750" y="1770063"/>
          <p14:tracePt t="175846" x="414338" y="2990850"/>
          <p14:tracePt t="175853" x="582613" y="3038475"/>
          <p14:tracePt t="175861" x="693738" y="3054350"/>
          <p14:tracePt t="175869" x="765175" y="3054350"/>
          <p14:tracePt t="175890" x="812800" y="3054350"/>
          <p14:tracePt t="175893" x="812800" y="3046413"/>
          <p14:tracePt t="175901" x="820738" y="3038475"/>
          <p14:tracePt t="175909" x="836613" y="3014663"/>
          <p14:tracePt t="175917" x="844550" y="2974975"/>
          <p14:tracePt t="175925" x="876300" y="2943225"/>
          <p14:tracePt t="175933" x="925513" y="2901950"/>
          <p14:tracePt t="175942" x="996950" y="2870200"/>
          <p14:tracePt t="175950" x="1084263" y="2838450"/>
          <p14:tracePt t="175958" x="1179513" y="2798763"/>
          <p14:tracePt t="175966" x="1274763" y="2774950"/>
          <p14:tracePt t="175974" x="1355725" y="2751138"/>
          <p14:tracePt t="175981" x="1411288" y="2727325"/>
          <p14:tracePt t="175990" x="1435100" y="2711450"/>
          <p14:tracePt t="175998" x="1450975" y="2703513"/>
          <p14:tracePt t="176149" x="1443038" y="2703513"/>
          <p14:tracePt t="176157" x="1427163" y="2711450"/>
          <p14:tracePt t="176165" x="1411288" y="2711450"/>
          <p14:tracePt t="176173" x="1403350" y="2711450"/>
          <p14:tracePt t="176181" x="1395413" y="2711450"/>
          <p14:tracePt t="176205" x="1387475" y="2711450"/>
          <p14:tracePt t="176302" x="1379538" y="2711450"/>
          <p14:tracePt t="176310" x="1355725" y="2711450"/>
          <p14:tracePt t="176318" x="1331913" y="2695575"/>
          <p14:tracePt t="176325" x="1308100" y="2687638"/>
          <p14:tracePt t="176333" x="1266825" y="2671763"/>
          <p14:tracePt t="176342" x="1235075" y="2655888"/>
          <p14:tracePt t="176349" x="1187450" y="2640013"/>
          <p14:tracePt t="176357" x="1139825" y="2624138"/>
          <p14:tracePt t="176365" x="1076325" y="2616200"/>
          <p14:tracePt t="176373" x="1028700" y="2608263"/>
          <p14:tracePt t="176381" x="1012825" y="2608263"/>
          <p14:tracePt t="176389" x="989013" y="2608263"/>
          <p14:tracePt t="176397" x="965200" y="2608263"/>
          <p14:tracePt t="176405" x="957263" y="2608263"/>
          <p14:tracePt t="176413" x="949325" y="2608263"/>
          <p14:tracePt t="176437" x="941388" y="2608263"/>
          <p14:tracePt t="176526" x="925513" y="2608263"/>
          <p14:tracePt t="176533" x="917575" y="2608263"/>
          <p14:tracePt t="176709" x="892175" y="2576513"/>
          <p14:tracePt t="176717" x="868363" y="2535238"/>
          <p14:tracePt t="176726" x="852488" y="2519363"/>
          <p14:tracePt t="176734" x="836613" y="2495550"/>
          <p14:tracePt t="176742" x="820738" y="2487613"/>
          <p14:tracePt t="176750" x="812800" y="2479675"/>
          <p14:tracePt t="176758" x="804863" y="2471738"/>
          <p14:tracePt t="176766" x="804863" y="2463800"/>
          <p14:tracePt t="176774" x="796925" y="2463800"/>
          <p14:tracePt t="176790" x="788988" y="2455863"/>
          <p14:tracePt t="176797" x="788988" y="2447925"/>
          <p14:tracePt t="176806" x="781050" y="2439988"/>
          <p14:tracePt t="176830" x="781050" y="2432050"/>
          <p14:tracePt t="177269" x="828675" y="2432050"/>
          <p14:tracePt t="177277" x="884238" y="2439988"/>
          <p14:tracePt t="177285" x="949325" y="2447925"/>
          <p14:tracePt t="177293" x="1020763" y="2455863"/>
          <p14:tracePt t="177301" x="1108075" y="2471738"/>
          <p14:tracePt t="177310" x="1203325" y="2479675"/>
          <p14:tracePt t="177317" x="1300163" y="2503488"/>
          <p14:tracePt t="177326" x="1411288" y="2519363"/>
          <p14:tracePt t="177333" x="1514475" y="2527300"/>
          <p14:tracePt t="177342" x="1609725" y="2543175"/>
          <p14:tracePt t="177349" x="1698625" y="2543175"/>
          <p14:tracePt t="177358" x="1770063" y="2543175"/>
          <p14:tracePt t="177365" x="1817688" y="2543175"/>
          <p14:tracePt t="177373" x="1849438" y="2543175"/>
          <p14:tracePt t="177381" x="1873250" y="2543175"/>
          <p14:tracePt t="177389" x="1889125" y="2543175"/>
          <p14:tracePt t="177397" x="1897063" y="2543175"/>
          <p14:tracePt t="177405" x="1912938" y="2535238"/>
          <p14:tracePt t="177413" x="1936750" y="2527300"/>
          <p14:tracePt t="177421" x="1968500" y="2519363"/>
          <p14:tracePt t="177429" x="2033588" y="2503488"/>
          <p14:tracePt t="177437" x="2120900" y="2495550"/>
          <p14:tracePt t="177446" x="2224088" y="2487613"/>
          <p14:tracePt t="177453" x="2392363" y="2487613"/>
          <p14:tracePt t="177462" x="2582863" y="2487613"/>
          <p14:tracePt t="177470" x="2782888" y="2487613"/>
          <p14:tracePt t="177477" x="2973388" y="2487613"/>
          <p14:tracePt t="177486" x="3109913" y="2487613"/>
          <p14:tracePt t="177494" x="3213100" y="2479675"/>
          <p14:tracePt t="177502" x="3300413" y="2479675"/>
          <p14:tracePt t="177510" x="3340100" y="2471738"/>
          <p14:tracePt t="177518" x="3379788" y="2463800"/>
          <p14:tracePt t="177525" x="3387725" y="2463800"/>
          <p14:tracePt t="177534" x="3395663" y="2455863"/>
          <p14:tracePt t="177542" x="3411538" y="2447925"/>
          <p14:tracePt t="177549" x="3435350" y="2439988"/>
          <p14:tracePt t="177558" x="3467100" y="2432050"/>
          <p14:tracePt t="177566" x="3508375" y="2416175"/>
          <p14:tracePt t="177575" x="3571875" y="2400300"/>
          <p14:tracePt t="177582" x="3619500" y="2392363"/>
          <p14:tracePt t="177590" x="3690938" y="2368550"/>
          <p14:tracePt t="177598" x="3770313" y="2360613"/>
          <p14:tracePt t="177606" x="3833813" y="2336800"/>
          <p14:tracePt t="177614" x="3898900" y="2320925"/>
          <p14:tracePt t="177621" x="3954463" y="2312988"/>
          <p14:tracePt t="177630" x="4002088" y="2305050"/>
          <p14:tracePt t="177637" x="4033838" y="2305050"/>
          <p14:tracePt t="177646" x="4057650" y="2297113"/>
          <p14:tracePt t="177653" x="4065588" y="2289175"/>
          <p14:tracePt t="177661" x="4073525" y="2289175"/>
          <p14:tracePt t="177709" x="4073525" y="2281238"/>
          <p14:tracePt t="177717" x="4089400" y="2265363"/>
          <p14:tracePt t="177725" x="4097338" y="2249488"/>
          <p14:tracePt t="177733" x="4121150" y="2241550"/>
          <p14:tracePt t="177741" x="4152900" y="2224088"/>
          <p14:tracePt t="177749" x="4184650" y="2208213"/>
          <p14:tracePt t="177757" x="4225925" y="2192338"/>
          <p14:tracePt t="177765" x="4249738" y="2192338"/>
          <p14:tracePt t="177775" x="4257675" y="2184400"/>
          <p14:tracePt t="177782" x="4265613" y="2176463"/>
          <p14:tracePt t="177901" x="4273550" y="2176463"/>
          <p14:tracePt t="177909" x="4289425" y="2176463"/>
          <p14:tracePt t="177917" x="4297363" y="2176463"/>
          <p14:tracePt t="177925" x="4305300" y="2176463"/>
          <p14:tracePt t="177957" x="4313238" y="2176463"/>
          <p14:tracePt t="177965" x="4384675" y="2176463"/>
          <p14:tracePt t="177973" x="4456113" y="2192338"/>
          <p14:tracePt t="177981" x="4543425" y="2208213"/>
          <p14:tracePt t="177990" x="4632325" y="2224088"/>
          <p14:tracePt t="177997" x="4695825" y="2233613"/>
          <p14:tracePt t="178006" x="4743450" y="2241550"/>
          <p14:tracePt t="178014" x="4759325" y="2241550"/>
          <p14:tracePt t="178030" x="4767263" y="2241550"/>
          <p14:tracePt t="178125" x="4775200" y="2241550"/>
          <p14:tracePt t="178133" x="4791075" y="2241550"/>
          <p14:tracePt t="178141" x="4799013" y="2233613"/>
          <p14:tracePt t="178149" x="4814888" y="2233613"/>
          <p14:tracePt t="178157" x="4830763" y="2224088"/>
          <p14:tracePt t="178165" x="4846638" y="2216150"/>
          <p14:tracePt t="178173" x="4870450" y="2208213"/>
          <p14:tracePt t="178181" x="4894263" y="2200275"/>
          <p14:tracePt t="178189" x="4918075" y="2192338"/>
          <p14:tracePt t="178197" x="4951413" y="2176463"/>
          <p14:tracePt t="178205" x="4975225" y="2168525"/>
          <p14:tracePt t="178213" x="4991100" y="2168525"/>
          <p14:tracePt t="178221" x="5006975" y="2152650"/>
          <p14:tracePt t="178229" x="5022850" y="2152650"/>
          <p14:tracePt t="178237" x="5038725" y="2136775"/>
          <p14:tracePt t="178246" x="5046663" y="2136775"/>
          <p14:tracePt t="178253" x="5054600" y="2136775"/>
          <p14:tracePt t="178261" x="5054600" y="2128838"/>
          <p14:tracePt t="178269" x="5062538" y="2128838"/>
          <p14:tracePt t="178285" x="5062538" y="2120900"/>
          <p14:tracePt t="178293" x="5078413" y="2120900"/>
          <p14:tracePt t="178301" x="5086350" y="2112963"/>
          <p14:tracePt t="178309" x="5102225" y="2105025"/>
          <p14:tracePt t="178317" x="5126038" y="2105025"/>
          <p14:tracePt t="178325" x="5141913" y="2105025"/>
          <p14:tracePt t="178333" x="5157788" y="2105025"/>
          <p14:tracePt t="178342" x="5165725" y="2097088"/>
          <p14:tracePt t="178909" x="5173663" y="2097088"/>
          <p14:tracePt t="178917" x="5189538" y="2089150"/>
          <p14:tracePt t="178925" x="5197475" y="2089150"/>
          <p14:tracePt t="178933" x="5205413" y="2089150"/>
          <p14:tracePt t="178941" x="5213350" y="2089150"/>
          <p14:tracePt t="179381" x="5284788" y="2073275"/>
          <p14:tracePt t="179389" x="5365750" y="2065338"/>
          <p14:tracePt t="179397" x="5461000" y="2065338"/>
          <p14:tracePt t="179405" x="5588000" y="2065338"/>
          <p14:tracePt t="179413" x="5724525" y="2065338"/>
          <p14:tracePt t="179421" x="5819775" y="2065338"/>
          <p14:tracePt t="179429" x="5883275" y="2065338"/>
          <p14:tracePt t="179437" x="5930900" y="2057400"/>
          <p14:tracePt t="179445" x="5938838" y="2057400"/>
          <p14:tracePt t="179501" x="5938838" y="2049463"/>
          <p14:tracePt t="179509" x="5938838" y="2041525"/>
          <p14:tracePt t="179517" x="5915025" y="2025650"/>
          <p14:tracePt t="179525" x="5899150" y="2001838"/>
          <p14:tracePt t="179533" x="5859463" y="1985963"/>
          <p14:tracePt t="179541" x="5835650" y="1962150"/>
          <p14:tracePt t="179549" x="5803900" y="1946275"/>
          <p14:tracePt t="179557" x="5772150" y="1938338"/>
          <p14:tracePt t="179565" x="5748338" y="1922463"/>
          <p14:tracePt t="179575" x="5724525" y="1914525"/>
          <p14:tracePt t="179582" x="5708650" y="1906588"/>
          <p14:tracePt t="179590" x="5700713" y="1906588"/>
          <p14:tracePt t="179597" x="5692775" y="1906588"/>
          <p14:tracePt t="179630" x="5692775" y="1898650"/>
          <p14:tracePt t="179670" x="5684838" y="1898650"/>
          <p14:tracePt t="179677" x="5676900" y="1890713"/>
          <p14:tracePt t="179685" x="5659438" y="1881188"/>
          <p14:tracePt t="179693" x="5635625" y="1881188"/>
          <p14:tracePt t="179701" x="5619750" y="1873250"/>
          <p14:tracePt t="179709" x="5603875" y="1865313"/>
          <p14:tracePt t="179717" x="5595938" y="1857375"/>
          <p14:tracePt t="179725" x="5580063" y="1857375"/>
          <p14:tracePt t="179765" x="5572125" y="1857375"/>
          <p14:tracePt t="180133" x="5564188" y="1857375"/>
          <p14:tracePt t="180157" x="5556250" y="1849438"/>
          <p14:tracePt t="180198" x="5548313" y="1849438"/>
          <p14:tracePt t="180270" x="5540375" y="1849438"/>
          <p14:tracePt t="180310" x="5540375" y="1841500"/>
          <p14:tracePt t="180325" x="5532438" y="1841500"/>
          <p14:tracePt t="180630" x="5524500" y="1841500"/>
          <p14:tracePt t="180637" x="5516563" y="1841500"/>
          <p14:tracePt t="180646" x="5500688" y="1841500"/>
          <p14:tracePt t="180653" x="5484813" y="1841500"/>
          <p14:tracePt t="180661" x="5476875" y="1841500"/>
          <p14:tracePt t="180669" x="5468938" y="1841500"/>
          <p14:tracePt t="180685" x="5461000" y="1841500"/>
          <p14:tracePt t="180741" x="5453063" y="1841500"/>
          <p14:tracePt t="180749" x="5437188" y="1841500"/>
          <p14:tracePt t="180757" x="5405438" y="1833563"/>
          <p14:tracePt t="180765" x="5397500" y="1833563"/>
          <p14:tracePt t="180775" x="5389563" y="1833563"/>
          <p14:tracePt t="180782" x="5381625" y="1833563"/>
          <p14:tracePt t="181070" x="5349875" y="1825625"/>
          <p14:tracePt t="181078" x="5318125" y="1817688"/>
          <p14:tracePt t="181085" x="5292725" y="1809750"/>
          <p14:tracePt t="181093" x="5276850" y="1809750"/>
          <p14:tracePt t="181102" x="5268913" y="1809750"/>
          <p14:tracePt t="181110" x="5260975" y="1809750"/>
          <p14:tracePt t="181853" x="5268913" y="1809750"/>
          <p14:tracePt t="182053" x="5276850" y="1809750"/>
          <p14:tracePt t="182061" x="5276850" y="1801813"/>
          <p14:tracePt t="182078" x="5276850" y="1793875"/>
          <p14:tracePt t="182117" x="5284788" y="1793875"/>
          <p14:tracePt t="182357" x="5292725" y="1793875"/>
          <p14:tracePt t="182815" x="5300663" y="1793875"/>
          <p14:tracePt t="182845" x="5310188" y="1793875"/>
          <p14:tracePt t="182881" x="5318125" y="1793875"/>
          <p14:tracePt t="182902" x="5326063" y="1793875"/>
          <p14:tracePt t="182910" x="5326063" y="1801813"/>
          <p14:tracePt t="182949" x="5334000" y="1801813"/>
          <p14:tracePt t="183045" x="5389563" y="1801813"/>
          <p14:tracePt t="183053" x="5445125" y="1809750"/>
          <p14:tracePt t="183062" x="5524500" y="1817688"/>
          <p14:tracePt t="183069" x="5588000" y="1841500"/>
          <p14:tracePt t="183077" x="5619750" y="1841500"/>
          <p14:tracePt t="183085" x="5651500" y="1841500"/>
          <p14:tracePt t="183093" x="5667375" y="1849438"/>
          <p14:tracePt t="183221" x="5676900" y="1849438"/>
          <p14:tracePt t="183278" x="5684838" y="1849438"/>
          <p14:tracePt t="183293" x="5692775" y="1849438"/>
          <p14:tracePt t="183301" x="5732463" y="1833563"/>
          <p14:tracePt t="183310" x="5764213" y="1825625"/>
          <p14:tracePt t="183317" x="5819775" y="1825625"/>
          <p14:tracePt t="183326" x="5851525" y="1817688"/>
          <p14:tracePt t="183334" x="5875338" y="1817688"/>
          <p14:tracePt t="183343" x="5891213" y="1817688"/>
          <p14:tracePt t="183365" x="5899150" y="1817688"/>
          <p14:tracePt t="183477" x="5922963" y="1817688"/>
          <p14:tracePt t="183486" x="5946775" y="1817688"/>
          <p14:tracePt t="183501" x="5954713" y="1817688"/>
          <p14:tracePt t="183518" x="5954713" y="1809750"/>
          <p14:tracePt t="183525" x="5962650" y="1809750"/>
          <p14:tracePt t="183534" x="6010275" y="1801813"/>
          <p14:tracePt t="183542" x="6083300" y="1793875"/>
          <p14:tracePt t="183550" x="6186488" y="1793875"/>
          <p14:tracePt t="183558" x="6313488" y="1793875"/>
          <p14:tracePt t="183566" x="6473825" y="1793875"/>
          <p14:tracePt t="183575" x="6600825" y="1793875"/>
          <p14:tracePt t="183582" x="6696075" y="1793875"/>
          <p14:tracePt t="183590" x="6759575" y="1793875"/>
          <p14:tracePt t="183598" x="6777038" y="1793875"/>
          <p14:tracePt t="183606" x="6784975" y="1793875"/>
          <p14:tracePt t="183837" x="6864350" y="1793875"/>
          <p14:tracePt t="183846" x="7062788" y="1817688"/>
          <p14:tracePt t="183854" x="7310438" y="1857375"/>
          <p14:tracePt t="183862" x="7613650" y="1914525"/>
          <p14:tracePt t="183870" x="7877175" y="1930400"/>
          <p14:tracePt t="183877" x="8035925" y="1954213"/>
          <p14:tracePt t="183886" x="8099425" y="1954213"/>
          <p14:tracePt t="183908" x="8107363" y="1954213"/>
          <p14:tracePt t="183934" x="8091488" y="1954213"/>
          <p14:tracePt t="183942" x="8059738" y="1946275"/>
          <p14:tracePt t="183949" x="8020050" y="1922463"/>
          <p14:tracePt t="183958" x="7972425" y="1914525"/>
          <p14:tracePt t="183966" x="7940675" y="1890713"/>
          <p14:tracePt t="183974" x="7900988" y="1865313"/>
          <p14:tracePt t="183982" x="7877175" y="1857375"/>
          <p14:tracePt t="183990" x="7869238" y="1857375"/>
          <p14:tracePt t="184021" x="7869238" y="1849438"/>
          <p14:tracePt t="184029" x="7859713" y="1849438"/>
          <p14:tracePt t="184037" x="7843838" y="1841500"/>
          <p14:tracePt t="184045" x="7835900" y="1825625"/>
          <p14:tracePt t="184053" x="7820025" y="1825625"/>
          <p14:tracePt t="184061" x="7796213" y="1809750"/>
          <p14:tracePt t="184069" x="7780338" y="1801813"/>
          <p14:tracePt t="184077" x="7756525" y="1793875"/>
          <p14:tracePt t="184085" x="7740650" y="1785938"/>
          <p14:tracePt t="184093" x="7732713" y="1778000"/>
          <p14:tracePt t="184101" x="7724775" y="1778000"/>
          <p14:tracePt t="184149" x="7724775" y="1770063"/>
          <p14:tracePt t="184157" x="7716838" y="1770063"/>
          <p14:tracePt t="184230" x="7708900" y="1762125"/>
          <p14:tracePt t="184246" x="7708900" y="1754188"/>
          <p14:tracePt t="184270" x="7700963" y="1754188"/>
          <p14:tracePt t="185101" x="7700963" y="1762125"/>
          <p14:tracePt t="185109" x="7693025" y="1770063"/>
          <p14:tracePt t="185125" x="7685088" y="1785938"/>
          <p14:tracePt t="185141" x="7677150" y="1793875"/>
          <p14:tracePt t="185149" x="7669213" y="1793875"/>
          <p14:tracePt t="185157" x="7661275" y="1809750"/>
          <p14:tracePt t="185173" x="7645400" y="1825625"/>
          <p14:tracePt t="185189" x="7637463" y="1833563"/>
          <p14:tracePt t="185197" x="7637463" y="1841500"/>
          <p14:tracePt t="185205" x="7637463" y="1849438"/>
          <p14:tracePt t="185213" x="7629525" y="1849438"/>
          <p14:tracePt t="185221" x="7621588" y="1857375"/>
          <p14:tracePt t="185229" x="7621588" y="1865313"/>
          <p14:tracePt t="185237" x="7597775" y="1890713"/>
          <p14:tracePt t="185246" x="7581900" y="1922463"/>
          <p14:tracePt t="185254" x="7550150" y="1946275"/>
          <p14:tracePt t="185262" x="7510463" y="1985963"/>
          <p14:tracePt t="185270" x="7485063" y="2017713"/>
          <p14:tracePt t="185277" x="7445375" y="2057400"/>
          <p14:tracePt t="185286" x="7405688" y="2089150"/>
          <p14:tracePt t="185294" x="7366000" y="2120900"/>
          <p14:tracePt t="185302" x="7310438" y="2152650"/>
          <p14:tracePt t="185311" x="7254875" y="2176463"/>
          <p14:tracePt t="185318" x="7183438" y="2200275"/>
          <p14:tracePt t="185327" x="7110413" y="2216150"/>
          <p14:tracePt t="185333" x="7031038" y="2224088"/>
          <p14:tracePt t="185342" x="6935788" y="2233613"/>
          <p14:tracePt t="185349" x="6848475" y="2241550"/>
          <p14:tracePt t="185357" x="6777038" y="2241550"/>
          <p14:tracePt t="185365" x="6711950" y="2249488"/>
          <p14:tracePt t="185373" x="6656388" y="2249488"/>
          <p14:tracePt t="185381" x="6624638" y="2249488"/>
          <p14:tracePt t="185389" x="6592888" y="2249488"/>
          <p14:tracePt t="185397" x="6561138" y="2257425"/>
          <p14:tracePt t="185405" x="6521450" y="2265363"/>
          <p14:tracePt t="185413" x="6489700" y="2265363"/>
          <p14:tracePt t="185421" x="6465888" y="2273300"/>
          <p14:tracePt t="185429" x="6450013" y="2273300"/>
          <p14:tracePt t="185437" x="6434138" y="2273300"/>
          <p14:tracePt t="185445" x="6418263" y="2273300"/>
          <p14:tracePt t="185453" x="6392863" y="2273300"/>
          <p14:tracePt t="185462" x="6369050" y="2273300"/>
          <p14:tracePt t="185469" x="6337300" y="2273300"/>
          <p14:tracePt t="185478" x="6297613" y="2273300"/>
          <p14:tracePt t="185485" x="6242050" y="2257425"/>
          <p14:tracePt t="185493" x="6186488" y="2241550"/>
          <p14:tracePt t="185501" x="6122988" y="2216150"/>
          <p14:tracePt t="185509" x="6043613" y="2192338"/>
          <p14:tracePt t="185518" x="5978525" y="2160588"/>
          <p14:tracePt t="185526" x="5915025" y="2144713"/>
          <p14:tracePt t="185534" x="5883275" y="2136775"/>
          <p14:tracePt t="185542" x="5859463" y="2128838"/>
          <p14:tracePt t="185549" x="5859463" y="2120900"/>
          <p14:tracePt t="185558" x="5851525" y="2120900"/>
          <p14:tracePt t="185582" x="5843588" y="2120900"/>
          <p14:tracePt t="185590" x="5835650" y="2112963"/>
          <p14:tracePt t="185598" x="5827713" y="2112963"/>
          <p14:tracePt t="185605" x="5819775" y="2105025"/>
          <p14:tracePt t="185614" x="5795963" y="2097088"/>
          <p14:tracePt t="185621" x="5772150" y="2089150"/>
          <p14:tracePt t="185630" x="5740400" y="2073275"/>
          <p14:tracePt t="185637" x="5708650" y="2073275"/>
          <p14:tracePt t="185646" x="5684838" y="2065338"/>
          <p14:tracePt t="185653" x="5667375" y="2057400"/>
          <p14:tracePt t="185661" x="5643563" y="2057400"/>
          <p14:tracePt t="185678" x="5635625" y="2057400"/>
          <p14:tracePt t="186085" x="5667375" y="2057400"/>
          <p14:tracePt t="186094" x="5716588" y="2057400"/>
          <p14:tracePt t="186102" x="5772150" y="2057400"/>
          <p14:tracePt t="186109" x="5819775" y="2057400"/>
          <p14:tracePt t="186117" x="5851525" y="2057400"/>
          <p14:tracePt t="186125" x="5875338" y="2057400"/>
          <p14:tracePt t="186133" x="5899150" y="2057400"/>
          <p14:tracePt t="186141" x="5922963" y="2057400"/>
          <p14:tracePt t="186149" x="5954713" y="2057400"/>
          <p14:tracePt t="186157" x="5986463" y="2057400"/>
          <p14:tracePt t="186165" x="6026150" y="2057400"/>
          <p14:tracePt t="186173" x="6075363" y="2057400"/>
          <p14:tracePt t="186181" x="6107113" y="2057400"/>
          <p14:tracePt t="186189" x="6130925" y="2057400"/>
          <p14:tracePt t="186198" x="6162675" y="2057400"/>
          <p14:tracePt t="186205" x="6210300" y="2057400"/>
          <p14:tracePt t="186214" x="6273800" y="2057400"/>
          <p14:tracePt t="186221" x="6321425" y="2057400"/>
          <p14:tracePt t="186229" x="6402388" y="2057400"/>
          <p14:tracePt t="186237" x="6465888" y="2057400"/>
          <p14:tracePt t="186247" x="6513513" y="2057400"/>
          <p14:tracePt t="186254" x="6561138" y="2057400"/>
          <p14:tracePt t="186261" x="6592888" y="2057400"/>
          <p14:tracePt t="186269" x="6600825" y="2057400"/>
          <p14:tracePt t="186278" x="6616700" y="2057400"/>
          <p14:tracePt t="186286" x="6648450" y="2057400"/>
          <p14:tracePt t="186294" x="6696075" y="2057400"/>
          <p14:tracePt t="186301" x="6727825" y="2057400"/>
          <p14:tracePt t="186310" x="6769100" y="2057400"/>
          <p14:tracePt t="186318" x="6792913" y="2057400"/>
          <p14:tracePt t="186326" x="6808788" y="2057400"/>
          <p14:tracePt t="186365" x="6816725" y="2057400"/>
          <p14:tracePt t="186374" x="6864350" y="2049463"/>
          <p14:tracePt t="186381" x="6927850" y="2049463"/>
          <p14:tracePt t="186389" x="7007225" y="2049463"/>
          <p14:tracePt t="186397" x="7086600" y="2049463"/>
          <p14:tracePt t="186405" x="7151688" y="2049463"/>
          <p14:tracePt t="186413" x="7199313" y="2049463"/>
          <p14:tracePt t="186421" x="7215188" y="2049463"/>
          <p14:tracePt t="186461" x="7215188" y="2041525"/>
          <p14:tracePt t="186525" x="7246938" y="2033588"/>
          <p14:tracePt t="186533" x="7318375" y="2033588"/>
          <p14:tracePt t="186542" x="7381875" y="2033588"/>
          <p14:tracePt t="186550" x="7421563" y="2033588"/>
          <p14:tracePt t="186558" x="7429500" y="2033588"/>
          <p14:tracePt t="186606" x="7429500" y="2025650"/>
          <p14:tracePt t="186613" x="7405688" y="2001838"/>
          <p14:tracePt t="186622" x="7358063" y="1970088"/>
          <p14:tracePt t="186631" x="7302500" y="1922463"/>
          <p14:tracePt t="186637" x="7262813" y="1898650"/>
          <p14:tracePt t="186645" x="7239000" y="1890713"/>
          <p14:tracePt t="186653" x="7223125" y="1881188"/>
          <p14:tracePt t="187421" x="7215188" y="1890713"/>
          <p14:tracePt t="187429" x="7199313" y="1914525"/>
          <p14:tracePt t="187437" x="7191375" y="1930400"/>
          <p14:tracePt t="187445" x="7167563" y="1954213"/>
          <p14:tracePt t="187453" x="7143750" y="1993900"/>
          <p14:tracePt t="187461" x="7102475" y="2025650"/>
          <p14:tracePt t="187469" x="7062788" y="2057400"/>
          <p14:tracePt t="187477" x="7015163" y="2089150"/>
          <p14:tracePt t="187485" x="6959600" y="2120900"/>
          <p14:tracePt t="187493" x="6896100" y="2152650"/>
          <p14:tracePt t="187501" x="6832600" y="2176463"/>
          <p14:tracePt t="187509" x="6751638" y="2208213"/>
          <p14:tracePt t="187517" x="6680200" y="2241550"/>
          <p14:tracePt t="187526" x="6592888" y="2265363"/>
          <p14:tracePt t="187534" x="6513513" y="2281238"/>
          <p14:tracePt t="187541" x="6426200" y="2305050"/>
          <p14:tracePt t="187549" x="6353175" y="2312988"/>
          <p14:tracePt t="187558" x="6289675" y="2328863"/>
          <p14:tracePt t="187565" x="6202363" y="2336800"/>
          <p14:tracePt t="187575" x="6122988" y="2344738"/>
          <p14:tracePt t="187581" x="6043613" y="2360613"/>
          <p14:tracePt t="187590" x="5946775" y="2360613"/>
          <p14:tracePt t="187598" x="5859463" y="2360613"/>
          <p14:tracePt t="187606" x="5772150" y="2368550"/>
          <p14:tracePt t="187614" x="5724525" y="2368550"/>
          <p14:tracePt t="187622" x="5684838" y="2368550"/>
          <p14:tracePt t="187629" x="5667375" y="2368550"/>
          <p14:tracePt t="187638" x="5659438" y="2368550"/>
          <p14:tracePt t="187646" x="5651500" y="2368550"/>
          <p14:tracePt t="187662" x="5643563" y="2376488"/>
          <p14:tracePt t="187669" x="5635625" y="2376488"/>
          <p14:tracePt t="187677" x="5627688" y="2376488"/>
          <p14:tracePt t="187765" x="5619750" y="2376488"/>
          <p14:tracePt t="187781" x="5611813" y="2376488"/>
          <p14:tracePt t="187837" x="5603875" y="2376488"/>
          <p14:tracePt t="187854" x="5595938" y="2368550"/>
          <p14:tracePt t="187862" x="5580063" y="2360613"/>
          <p14:tracePt t="187870" x="5580063" y="2352675"/>
          <p14:tracePt t="187892" x="5564188" y="2336800"/>
          <p14:tracePt t="187894" x="5556250" y="2336800"/>
          <p14:tracePt t="187901" x="5556250" y="2328863"/>
          <p14:tracePt t="187909" x="5548313" y="2320925"/>
          <p14:tracePt t="187917" x="5548313" y="2312988"/>
          <p14:tracePt t="187925" x="5540375" y="2305050"/>
          <p14:tracePt t="187941" x="5532438" y="2289175"/>
          <p14:tracePt t="187949" x="5532438" y="2281238"/>
          <p14:tracePt t="187957" x="5524500" y="2273300"/>
          <p14:tracePt t="187965" x="5516563" y="2265363"/>
          <p14:tracePt t="187981" x="5516563" y="2257425"/>
          <p14:tracePt t="187989" x="5516563" y="2249488"/>
          <p14:tracePt t="188013" x="5508625" y="2249488"/>
          <p14:tracePt t="188022" x="5508625" y="2241550"/>
          <p14:tracePt t="188333" x="5548313" y="2241550"/>
          <p14:tracePt t="188341" x="5667375" y="2257425"/>
          <p14:tracePt t="188349" x="5803900" y="2273300"/>
          <p14:tracePt t="188357" x="5907088" y="2289175"/>
          <p14:tracePt t="188365" x="6002338" y="2289175"/>
          <p14:tracePt t="188374" x="6075363" y="2297113"/>
          <p14:tracePt t="188381" x="6115050" y="2297113"/>
          <p14:tracePt t="188389" x="6146800" y="2297113"/>
          <p14:tracePt t="188397" x="6170613" y="2297113"/>
          <p14:tracePt t="188405" x="6210300" y="2297113"/>
          <p14:tracePt t="188413" x="6273800" y="2297113"/>
          <p14:tracePt t="188421" x="6329363" y="2297113"/>
          <p14:tracePt t="188429" x="6384925" y="2297113"/>
          <p14:tracePt t="188437" x="6426200" y="2305050"/>
          <p14:tracePt t="188446" x="6457950" y="2305050"/>
          <p14:tracePt t="188453" x="6473825" y="2305050"/>
          <p14:tracePt t="188469" x="6481763" y="2305050"/>
          <p14:tracePt t="188486" x="6505575" y="2305050"/>
          <p14:tracePt t="188493" x="6561138" y="2305050"/>
          <p14:tracePt t="188501" x="6640513" y="2305050"/>
          <p14:tracePt t="188509" x="6735763" y="2305050"/>
          <p14:tracePt t="188518" x="6856413" y="2305050"/>
          <p14:tracePt t="188525" x="6951663" y="2305050"/>
          <p14:tracePt t="188533" x="7023100" y="2305050"/>
          <p14:tracePt t="188541" x="7062788" y="2305050"/>
          <p14:tracePt t="188549" x="7078663" y="2305050"/>
          <p14:tracePt t="188701" x="7086600" y="2305050"/>
          <p14:tracePt t="188709" x="7086600" y="2297113"/>
          <p14:tracePt t="188717" x="7086600" y="2289175"/>
          <p14:tracePt t="188725" x="7094538" y="2289175"/>
          <p14:tracePt t="188741" x="7094538" y="2281238"/>
          <p14:tracePt t="188749" x="7102475" y="2281238"/>
          <p14:tracePt t="188765" x="7102475" y="2273300"/>
          <p14:tracePt t="188773" x="7110413" y="2273300"/>
          <p14:tracePt t="188781" x="7126288" y="2265363"/>
          <p14:tracePt t="188789" x="7126288" y="2257425"/>
          <p14:tracePt t="188797" x="7143750" y="2257425"/>
          <p14:tracePt t="188821" x="7143750" y="2249488"/>
          <p14:tracePt t="188894" x="7151688" y="2249488"/>
          <p14:tracePt t="188901" x="7151688" y="2241550"/>
          <p14:tracePt t="188910" x="7151688" y="2233613"/>
          <p14:tracePt t="189605" x="7175500" y="2249488"/>
          <p14:tracePt t="189614" x="7191375" y="2249488"/>
          <p14:tracePt t="189630" x="7191375" y="2257425"/>
          <p14:tracePt t="189637" x="7199313" y="2257425"/>
          <p14:tracePt t="189669" x="7199313" y="2265363"/>
          <p14:tracePt t="189677" x="7207250" y="2265363"/>
          <p14:tracePt t="189686" x="7207250" y="2273300"/>
          <p14:tracePt t="189693" x="7223125" y="2281238"/>
          <p14:tracePt t="189701" x="7223125" y="2297113"/>
          <p14:tracePt t="189710" x="7231063" y="2305050"/>
          <p14:tracePt t="189718" x="7239000" y="2312988"/>
          <p14:tracePt t="189734" x="7239000" y="2320925"/>
          <p14:tracePt t="189742" x="7239000" y="2336800"/>
          <p14:tracePt t="189749" x="7239000" y="2352675"/>
          <p14:tracePt t="189757" x="7239000" y="2360613"/>
          <p14:tracePt t="189765" x="7239000" y="2368550"/>
          <p14:tracePt t="189773" x="7239000" y="2384425"/>
          <p14:tracePt t="189781" x="7223125" y="2392363"/>
          <p14:tracePt t="189789" x="7215188" y="2400300"/>
          <p14:tracePt t="189797" x="7207250" y="2400300"/>
          <p14:tracePt t="189805" x="7183438" y="2408238"/>
          <p14:tracePt t="189813" x="7143750" y="2416175"/>
          <p14:tracePt t="189821" x="7102475" y="2432050"/>
          <p14:tracePt t="189829" x="7031038" y="2439988"/>
          <p14:tracePt t="189837" x="6967538" y="2455863"/>
          <p14:tracePt t="189846" x="6904038" y="2471738"/>
          <p14:tracePt t="189854" x="6816725" y="2479675"/>
          <p14:tracePt t="189862" x="6735763" y="2503488"/>
          <p14:tracePt t="189869" x="6648450" y="2527300"/>
          <p14:tracePt t="189879" x="6569075" y="2543175"/>
          <p14:tracePt t="189885" x="6481763" y="2566988"/>
          <p14:tracePt t="189893" x="6392863" y="2592388"/>
          <p14:tracePt t="189901" x="6329363" y="2608263"/>
          <p14:tracePt t="189909" x="6249988" y="2616200"/>
          <p14:tracePt t="189917" x="6194425" y="2624138"/>
          <p14:tracePt t="189925" x="6146800" y="2640013"/>
          <p14:tracePt t="189933" x="6107113" y="2640013"/>
          <p14:tracePt t="189942" x="6059488" y="2655888"/>
          <p14:tracePt t="189949" x="6010275" y="2655888"/>
          <p14:tracePt t="189957" x="5970588" y="2663825"/>
          <p14:tracePt t="189966" x="5930900" y="2663825"/>
          <p14:tracePt t="189974" x="5875338" y="2663825"/>
          <p14:tracePt t="189982" x="5843588" y="2663825"/>
          <p14:tracePt t="189989" x="5811838" y="2663825"/>
          <p14:tracePt t="189997" x="5780088" y="2663825"/>
          <p14:tracePt t="190005" x="5748338" y="2663825"/>
          <p14:tracePt t="190013" x="5708650" y="2663825"/>
          <p14:tracePt t="190021" x="5667375" y="2663825"/>
          <p14:tracePt t="190029" x="5619750" y="2663825"/>
          <p14:tracePt t="190037" x="5588000" y="2663825"/>
          <p14:tracePt t="190046" x="5548313" y="2655888"/>
          <p14:tracePt t="190053" x="5516563" y="2655888"/>
          <p14:tracePt t="190061" x="5492750" y="2655888"/>
          <p14:tracePt t="190069" x="5484813" y="2655888"/>
          <p14:tracePt t="190077" x="5476875" y="2655888"/>
          <p14:tracePt t="190085" x="5468938" y="2655888"/>
          <p14:tracePt t="190093" x="5461000" y="2655888"/>
          <p14:tracePt t="190109" x="5453063" y="2655888"/>
          <p14:tracePt t="190117" x="5445125" y="2655888"/>
          <p14:tracePt t="190157" x="5437188" y="2655888"/>
          <p14:tracePt t="190173" x="5429250" y="2655888"/>
          <p14:tracePt t="190181" x="5421313" y="2655888"/>
          <p14:tracePt t="190197" x="5413375" y="2655888"/>
          <p14:tracePt t="190213" x="5413375" y="2647950"/>
          <p14:tracePt t="190286" x="5405438" y="2647950"/>
          <p14:tracePt t="190294" x="5405438" y="2640013"/>
          <p14:tracePt t="190302" x="5397500" y="2640013"/>
          <p14:tracePt t="190310" x="5389563" y="2640013"/>
          <p14:tracePt t="190405" x="5389563" y="2632075"/>
          <p14:tracePt t="190413" x="5381625" y="2632075"/>
          <p14:tracePt t="190429" x="5381625" y="2624138"/>
          <p14:tracePt t="190485" x="5381625" y="2616200"/>
          <p14:tracePt t="190494" x="5373688" y="2616200"/>
          <p14:tracePt t="190502" x="5373688" y="2608263"/>
          <p14:tracePt t="190518" x="5365750" y="2600325"/>
          <p14:tracePt t="190565" x="5365750" y="2592388"/>
          <p14:tracePt t="190581" x="5365750" y="2584450"/>
          <p14:tracePt t="190590" x="5357813" y="2576513"/>
          <p14:tracePt t="190605" x="5349875" y="2566988"/>
          <p14:tracePt t="190614" x="5349875" y="2559050"/>
          <p14:tracePt t="190813" x="5357813" y="2559050"/>
          <p14:tracePt t="190821" x="5397500" y="2576513"/>
          <p14:tracePt t="190829" x="5421313" y="2584450"/>
          <p14:tracePt t="190837" x="5453063" y="2592388"/>
          <p14:tracePt t="190845" x="5492750" y="2600325"/>
          <p14:tracePt t="190853" x="5524500" y="2600325"/>
          <p14:tracePt t="190861" x="5580063" y="2608263"/>
          <p14:tracePt t="190869" x="5627688" y="2616200"/>
          <p14:tracePt t="190877" x="5676900" y="2624138"/>
          <p14:tracePt t="190885" x="5748338" y="2640013"/>
          <p14:tracePt t="190908" x="5843588" y="2647950"/>
          <p14:tracePt t="190910" x="5867400" y="2655888"/>
          <p14:tracePt t="190918" x="5891213" y="2655888"/>
          <p14:tracePt t="190926" x="5899150" y="2655888"/>
          <p14:tracePt t="190934" x="5915025" y="2655888"/>
          <p14:tracePt t="190942" x="5946775" y="2663825"/>
          <p14:tracePt t="190950" x="5978525" y="2663825"/>
          <p14:tracePt t="190958" x="6018213" y="2663825"/>
          <p14:tracePt t="190966" x="6067425" y="2663825"/>
          <p14:tracePt t="190975" x="6107113" y="2663825"/>
          <p14:tracePt t="190981" x="6146800" y="2663825"/>
          <p14:tracePt t="190990" x="6202363" y="2663825"/>
          <p14:tracePt t="190998" x="6265863" y="2663825"/>
          <p14:tracePt t="191006" x="6337300" y="2663825"/>
          <p14:tracePt t="191014" x="6426200" y="2663825"/>
          <p14:tracePt t="191022" x="6529388" y="2663825"/>
          <p14:tracePt t="191030" x="6624638" y="2663825"/>
          <p14:tracePt t="191037" x="6711950" y="2663825"/>
          <p14:tracePt t="191045" x="6769100" y="2663825"/>
          <p14:tracePt t="191054" x="6800850" y="2663825"/>
          <p14:tracePt t="191064" x="6808788" y="2655888"/>
          <p14:tracePt t="191069" x="6816725" y="2655888"/>
          <p14:tracePt t="191085" x="6832600" y="2647950"/>
          <p14:tracePt t="191093" x="6840538" y="2640013"/>
          <p14:tracePt t="191101" x="6872288" y="2632075"/>
          <p14:tracePt t="191109" x="6904038" y="2616200"/>
          <p14:tracePt t="191117" x="6943725" y="2608263"/>
          <p14:tracePt t="191125" x="6991350" y="2600325"/>
          <p14:tracePt t="191133" x="7023100" y="2600325"/>
          <p14:tracePt t="191141" x="7054850" y="2592388"/>
          <p14:tracePt t="191149" x="7094538" y="2584450"/>
          <p14:tracePt t="191157" x="7126288" y="2576513"/>
          <p14:tracePt t="191165" x="7151688" y="2566988"/>
          <p14:tracePt t="191173" x="7175500" y="2566988"/>
          <p14:tracePt t="191181" x="7191375" y="2566988"/>
          <p14:tracePt t="191191" x="7207250" y="2559050"/>
          <p14:tracePt t="191197" x="7215188" y="2559050"/>
          <p14:tracePt t="191286" x="7223125" y="2559050"/>
          <p14:tracePt t="191318" x="7223125" y="2551113"/>
          <p14:tracePt t="191357" x="7231063" y="2551113"/>
          <p14:tracePt t="191373" x="7246938" y="2551113"/>
          <p14:tracePt t="191381" x="7278688" y="2535238"/>
          <p14:tracePt t="191389" x="7286625" y="2527300"/>
          <p14:tracePt t="191397" x="7294563" y="2527300"/>
          <p14:tracePt t="191405" x="7302500" y="2527300"/>
          <p14:tracePt t="191413" x="7310438" y="2527300"/>
          <p14:tracePt t="191453" x="7310438" y="2519363"/>
          <p14:tracePt t="191470" x="7310438" y="2511425"/>
          <p14:tracePt t="191478" x="7310438" y="2503488"/>
          <p14:tracePt t="191510" x="7310438" y="2495550"/>
          <p14:tracePt t="194077" x="7318375" y="2495550"/>
          <p14:tracePt t="194125" x="7318375" y="2487613"/>
          <p14:tracePt t="194133" x="7310438" y="2479675"/>
          <p14:tracePt t="194141" x="7302500" y="2463800"/>
          <p14:tracePt t="194149" x="7294563" y="2463800"/>
          <p14:tracePt t="194157" x="7286625" y="2455863"/>
          <p14:tracePt t="194181" x="7278688" y="2455863"/>
          <p14:tracePt t="194191" x="7278688" y="2447925"/>
          <p14:tracePt t="194197" x="7270750" y="2447925"/>
          <p14:tracePt t="194206" x="7254875" y="2439988"/>
          <p14:tracePt t="194214" x="7239000" y="2439988"/>
          <p14:tracePt t="194222" x="7223125" y="2424113"/>
          <p14:tracePt t="194230" x="7199313" y="2416175"/>
          <p14:tracePt t="194237" x="7167563" y="2416175"/>
          <p14:tracePt t="194246" x="7135813" y="2400300"/>
          <p14:tracePt t="194254" x="7094538" y="2384425"/>
          <p14:tracePt t="194262" x="7054850" y="2376488"/>
          <p14:tracePt t="194270" x="7007225" y="2360613"/>
          <p14:tracePt t="194277" x="6951663" y="2344738"/>
          <p14:tracePt t="194286" x="6911975" y="2336800"/>
          <p14:tracePt t="194294" x="6872288" y="2320925"/>
          <p14:tracePt t="194301" x="6848475" y="2320925"/>
          <p14:tracePt t="194311" x="6840538" y="2312988"/>
          <p14:tracePt t="194317" x="6824663" y="2305050"/>
          <p14:tracePt t="194334" x="6816725" y="2297113"/>
          <p14:tracePt t="194342" x="6800850" y="2289175"/>
          <p14:tracePt t="194349" x="6792913" y="2273300"/>
          <p14:tracePt t="194358" x="6777038" y="2273300"/>
          <p14:tracePt t="194365" x="6769100" y="2257425"/>
          <p14:tracePt t="194374" x="6759575" y="2249488"/>
          <p14:tracePt t="194381" x="6727825" y="2224088"/>
          <p14:tracePt t="194389" x="6680200" y="2192338"/>
          <p14:tracePt t="194397" x="6624638" y="2160588"/>
          <p14:tracePt t="194405" x="6553200" y="2120900"/>
          <p14:tracePt t="194413" x="6481763" y="2081213"/>
          <p14:tracePt t="194421" x="6410325" y="2041525"/>
          <p14:tracePt t="194429" x="6353175" y="2017713"/>
          <p14:tracePt t="194437" x="6337300" y="2001838"/>
          <p14:tracePt t="194445" x="6313488" y="1993900"/>
          <p14:tracePt t="194453" x="6313488" y="1985963"/>
          <p14:tracePt t="194461" x="6305550" y="1985963"/>
          <p14:tracePt t="194469" x="6305550" y="1978025"/>
          <p14:tracePt t="194477" x="6297613" y="1978025"/>
          <p14:tracePt t="194485" x="6297613" y="1970088"/>
          <p14:tracePt t="194493" x="6289675" y="1970088"/>
          <p14:tracePt t="194501" x="6281738" y="1970088"/>
          <p14:tracePt t="194509" x="6281738" y="1962150"/>
          <p14:tracePt t="194566" x="6273800" y="1962150"/>
          <p14:tracePt t="194574" x="6265863" y="1954213"/>
          <p14:tracePt t="194581" x="6234113" y="1946275"/>
          <p14:tracePt t="194590" x="6194425" y="1938338"/>
          <p14:tracePt t="194597" x="6178550" y="1930400"/>
          <p14:tracePt t="194606" x="6170613" y="1930400"/>
          <p14:tracePt t="194613" x="6162675" y="1922463"/>
          <p14:tracePt t="194622" x="6146800" y="1922463"/>
          <p14:tracePt t="194630" x="6138863" y="1922463"/>
          <p14:tracePt t="194637" x="6130925" y="1914525"/>
          <p14:tracePt t="194645" x="6115050" y="1914525"/>
          <p14:tracePt t="194654" x="6099175" y="1906588"/>
          <p14:tracePt t="194662" x="6083300" y="1906588"/>
          <p14:tracePt t="194669" x="6075363" y="1898650"/>
          <p14:tracePt t="194677" x="6051550" y="1890713"/>
          <p14:tracePt t="194685" x="6043613" y="1890713"/>
          <p14:tracePt t="194693" x="6034088" y="1881188"/>
          <p14:tracePt t="194701" x="6018213" y="1881188"/>
          <p14:tracePt t="194709" x="6010275" y="1881188"/>
          <p14:tracePt t="194718" x="6002338" y="1881188"/>
          <p14:tracePt t="194725" x="5986463" y="1873250"/>
          <p14:tracePt t="194734" x="5978525" y="1865313"/>
          <p14:tracePt t="194742" x="5954713" y="1865313"/>
          <p14:tracePt t="194749" x="5930900" y="1857375"/>
          <p14:tracePt t="194758" x="5883275" y="1841500"/>
          <p14:tracePt t="194765" x="5827713" y="1825625"/>
          <p14:tracePt t="194774" x="5772150" y="1809750"/>
          <p14:tracePt t="194781" x="5724525" y="1793875"/>
          <p14:tracePt t="194789" x="5700713" y="1785938"/>
          <p14:tracePt t="194797" x="5676900" y="1778000"/>
          <p14:tracePt t="194805" x="5667375" y="1770063"/>
          <p14:tracePt t="194813" x="5651500" y="1762125"/>
          <p14:tracePt t="194829" x="5643563" y="1762125"/>
          <p14:tracePt t="194861" x="5643563" y="1754188"/>
          <p14:tracePt t="194869" x="5635625" y="1754188"/>
          <p14:tracePt t="194885" x="5627688" y="1754188"/>
          <p14:tracePt t="194901" x="5619750" y="1746250"/>
          <p14:tracePt t="194910" x="5619750" y="1738313"/>
          <p14:tracePt t="194918" x="5611813" y="1738313"/>
          <p14:tracePt t="194934" x="5603875" y="1738313"/>
          <p14:tracePt t="194997" x="5595938" y="1738313"/>
          <p14:tracePt t="196381" x="5595938" y="1754188"/>
          <p14:tracePt t="196389" x="5595938" y="1770063"/>
          <p14:tracePt t="196397" x="5588000" y="1785938"/>
          <p14:tracePt t="196413" x="5588000" y="1793875"/>
          <p14:tracePt t="196429" x="5588000" y="1801813"/>
          <p14:tracePt t="196597" x="5580063" y="1809750"/>
          <p14:tracePt t="196606" x="5572125" y="1817688"/>
          <p14:tracePt t="196614" x="5564188" y="1825625"/>
          <p14:tracePt t="196622" x="5548313" y="1833563"/>
          <p14:tracePt t="196630" x="5540375" y="1833563"/>
          <p14:tracePt t="196637" x="5540375" y="1841500"/>
          <p14:tracePt t="196765" x="5532438" y="1849438"/>
          <p14:tracePt t="196774" x="5524500" y="1849438"/>
          <p14:tracePt t="196781" x="5516563" y="1849438"/>
          <p14:tracePt t="196925" x="5500688" y="1857375"/>
          <p14:tracePt t="196934" x="5476875" y="1873250"/>
          <p14:tracePt t="196942" x="5461000" y="1881188"/>
          <p14:tracePt t="196958" x="5453063" y="1890713"/>
          <p14:tracePt t="196965" x="5445125" y="1890713"/>
          <p14:tracePt t="197270" x="5445125" y="1898650"/>
          <p14:tracePt t="197326" x="5445125" y="1906588"/>
          <p14:tracePt t="197334" x="5445125" y="1914525"/>
          <p14:tracePt t="197342" x="5437188" y="1922463"/>
          <p14:tracePt t="197358" x="5437188" y="1930400"/>
          <p14:tracePt t="197397" x="5437188" y="1938338"/>
          <p14:tracePt t="197453" x="5437188" y="1946275"/>
          <p14:tracePt t="197469" x="5437188" y="1954213"/>
          <p14:tracePt t="197494" x="5437188" y="1962150"/>
          <p14:tracePt t="198638" x="5437188" y="1970088"/>
          <p14:tracePt t="198654" x="5437188" y="1978025"/>
          <p14:tracePt t="198662" x="5437188" y="1985963"/>
          <p14:tracePt t="198678" x="5437188" y="1993900"/>
          <p14:tracePt t="198686" x="5437188" y="2001838"/>
          <p14:tracePt t="198701" x="5437188" y="2009775"/>
          <p14:tracePt t="198789" x="5437188" y="2017713"/>
          <p14:tracePt t="198797" x="5437188" y="2025650"/>
          <p14:tracePt t="198805" x="5437188" y="2033588"/>
          <p14:tracePt t="198813" x="5437188" y="2049463"/>
          <p14:tracePt t="198830" x="5437188" y="2057400"/>
          <p14:tracePt t="198837" x="5437188" y="2081213"/>
          <p14:tracePt t="198845" x="5437188" y="2097088"/>
          <p14:tracePt t="198853" x="5437188" y="2105025"/>
          <p14:tracePt t="198861" x="5437188" y="2112963"/>
          <p14:tracePt t="198869" x="5437188" y="2128838"/>
          <p14:tracePt t="198890" x="5437188" y="2160588"/>
          <p14:tracePt t="198893" x="5437188" y="2168525"/>
          <p14:tracePt t="198901" x="5437188" y="2184400"/>
          <p14:tracePt t="198909" x="5437188" y="2200275"/>
          <p14:tracePt t="198917" x="5437188" y="2208213"/>
          <p14:tracePt t="198925" x="5437188" y="2216150"/>
          <p14:tracePt t="198933" x="5437188" y="2224088"/>
          <p14:tracePt t="198943" x="5437188" y="2233613"/>
          <p14:tracePt t="198958" x="5437188" y="2241550"/>
          <p14:tracePt t="198966" x="5437188" y="2249488"/>
          <p14:tracePt t="198990" x="5437188" y="2257425"/>
          <p14:tracePt t="199181" x="5437188" y="2241550"/>
          <p14:tracePt t="199197" x="5437188" y="2233613"/>
          <p14:tracePt t="199205" x="5437188" y="2224088"/>
          <p14:tracePt t="199213" x="5437188" y="2216150"/>
          <p14:tracePt t="199229" x="5437188" y="2208213"/>
          <p14:tracePt t="199662" x="5437188" y="2192338"/>
          <p14:tracePt t="199670" x="5429250" y="2168525"/>
          <p14:tracePt t="199678" x="5429250" y="2160588"/>
          <p14:tracePt t="199685" x="5429250" y="2152650"/>
          <p14:tracePt t="199694" x="5421313" y="2144713"/>
          <p14:tracePt t="199701" x="5421313" y="2136775"/>
          <p14:tracePt t="200582" x="5421313" y="2144713"/>
          <p14:tracePt t="200590" x="5421313" y="2160588"/>
          <p14:tracePt t="200606" x="5421313" y="2168525"/>
          <p14:tracePt t="200638" x="5421313" y="2176463"/>
          <p14:tracePt t="200654" x="5421313" y="2184400"/>
          <p14:tracePt t="200662" x="5421313" y="2192338"/>
          <p14:tracePt t="200686" x="5421313" y="2200275"/>
          <p14:tracePt t="200693" x="5421313" y="2208213"/>
          <p14:tracePt t="200710" x="5421313" y="2224088"/>
          <p14:tracePt t="200717" x="5413375" y="2233613"/>
          <p14:tracePt t="200725" x="5413375" y="2249488"/>
          <p14:tracePt t="200733" x="5413375" y="2265363"/>
          <p14:tracePt t="200741" x="5405438" y="2289175"/>
          <p14:tracePt t="200749" x="5405438" y="2312988"/>
          <p14:tracePt t="200757" x="5397500" y="2328863"/>
          <p14:tracePt t="200765" x="5397500" y="2352675"/>
          <p14:tracePt t="200774" x="5397500" y="2368550"/>
          <p14:tracePt t="200781" x="5397500" y="2384425"/>
          <p14:tracePt t="200790" x="5397500" y="2400300"/>
          <p14:tracePt t="200797" x="5397500" y="2408238"/>
          <p14:tracePt t="200806" x="5397500" y="2416175"/>
          <p14:tracePt t="200813" x="5397500" y="2424113"/>
          <p14:tracePt t="200837" x="5397500" y="2432050"/>
          <p14:tracePt t="207030" x="5397500" y="2416175"/>
          <p14:tracePt t="207038" x="5397500" y="2376488"/>
          <p14:tracePt t="207046" x="5397500" y="2352675"/>
          <p14:tracePt t="207054" x="5397500" y="2328863"/>
          <p14:tracePt t="207061" x="5397500" y="2297113"/>
          <p14:tracePt t="207069" x="5397500" y="2265363"/>
          <p14:tracePt t="207078" x="5397500" y="2249488"/>
          <p14:tracePt t="207086" x="5397500" y="2224088"/>
          <p14:tracePt t="207094" x="5397500" y="2200275"/>
          <p14:tracePt t="207101" x="5397500" y="2184400"/>
          <p14:tracePt t="207110" x="5397500" y="2152650"/>
          <p14:tracePt t="207118" x="5397500" y="2128838"/>
          <p14:tracePt t="207126" x="5397500" y="2105025"/>
          <p14:tracePt t="207134" x="5397500" y="2081213"/>
          <p14:tracePt t="207142" x="5397500" y="2057400"/>
          <p14:tracePt t="207150" x="5397500" y="2033588"/>
          <p14:tracePt t="207158" x="5397500" y="2025650"/>
          <p14:tracePt t="207165" x="5397500" y="2009775"/>
          <p14:tracePt t="207173" x="5397500" y="1993900"/>
          <p14:tracePt t="207181" x="5397500" y="1978025"/>
          <p14:tracePt t="207189" x="5397500" y="1962150"/>
          <p14:tracePt t="207197" x="5397500" y="1946275"/>
          <p14:tracePt t="207205" x="5397500" y="1938338"/>
          <p14:tracePt t="207213" x="5397500" y="1922463"/>
          <p14:tracePt t="207221" x="5397500" y="1914525"/>
          <p14:tracePt t="207229" x="5397500" y="1906588"/>
          <p14:tracePt t="207237" x="5397500" y="1898650"/>
          <p14:tracePt t="207261" x="5397500" y="1890713"/>
          <p14:tracePt t="207293" x="5397500" y="1881188"/>
          <p14:tracePt t="207309" x="5397500" y="1873250"/>
          <p14:tracePt t="207317" x="5405438" y="1865313"/>
          <p14:tracePt t="207326" x="5405438" y="1849438"/>
          <p14:tracePt t="207334" x="5413375" y="1841500"/>
          <p14:tracePt t="207342" x="5421313" y="1841500"/>
          <p14:tracePt t="207350" x="5421313" y="1825625"/>
          <p14:tracePt t="207358" x="5429250" y="1817688"/>
          <p14:tracePt t="207366" x="5429250" y="1809750"/>
          <p14:tracePt t="207375" x="5437188" y="1793875"/>
          <p14:tracePt t="207390" x="5437188" y="1785938"/>
          <p14:tracePt t="207406" x="5445125" y="1778000"/>
          <p14:tracePt t="207429" x="5445125" y="1770063"/>
          <p14:tracePt t="210678" x="5445125" y="1778000"/>
          <p14:tracePt t="210694" x="5453063" y="1785938"/>
          <p14:tracePt t="210701" x="5453063" y="1801813"/>
          <p14:tracePt t="210709" x="5461000" y="1809750"/>
          <p14:tracePt t="210717" x="5461000" y="1817688"/>
          <p14:tracePt t="210725" x="5461000" y="1833563"/>
          <p14:tracePt t="210733" x="5461000" y="1841500"/>
          <p14:tracePt t="210741" x="5461000" y="1849438"/>
          <p14:tracePt t="210789" x="5461000" y="1857375"/>
          <p14:tracePt t="210805" x="5468938" y="1857375"/>
          <p14:tracePt t="210814" x="5468938" y="1865313"/>
          <p14:tracePt t="210830" x="5468938" y="1873250"/>
          <p14:tracePt t="210845" x="5468938" y="1881188"/>
          <p14:tracePt t="210879" x="5468938" y="1890713"/>
          <p14:tracePt t="210894" x="5468938" y="1898650"/>
          <p14:tracePt t="210910" x="5468938" y="1906588"/>
          <p14:tracePt t="210965" x="5468938" y="1914525"/>
          <p14:tracePt t="210997" x="5468938" y="1922463"/>
          <p14:tracePt t="211021" x="5468938" y="1930400"/>
          <p14:tracePt t="214973" x="5468938" y="1938338"/>
          <p14:tracePt t="214981" x="5461000" y="1978025"/>
          <p14:tracePt t="214989" x="5461000" y="2001838"/>
          <p14:tracePt t="214997" x="5461000" y="2025650"/>
          <p14:tracePt t="215005" x="5453063" y="2033588"/>
          <p14:tracePt t="215013" x="5453063" y="2057400"/>
          <p14:tracePt t="215021" x="5445125" y="2073275"/>
          <p14:tracePt t="215029" x="5445125" y="2089150"/>
          <p14:tracePt t="215037" x="5445125" y="2105025"/>
          <p14:tracePt t="215045" x="5445125" y="2120900"/>
          <p14:tracePt t="215053" x="5445125" y="2128838"/>
          <p14:tracePt t="215061" x="5445125" y="2136775"/>
          <p14:tracePt t="215070" x="5437188" y="2144713"/>
          <p14:tracePt t="215086" x="5437188" y="2152650"/>
          <p14:tracePt t="215102" x="5437188" y="2160588"/>
          <p14:tracePt t="215173" x="5437188" y="2168525"/>
          <p14:tracePt t="215182" x="5429250" y="2168525"/>
          <p14:tracePt t="215197" x="5429250" y="2176463"/>
          <p14:tracePt t="215213" x="5429250" y="2184400"/>
          <p14:tracePt t="215245" x="5429250" y="2192338"/>
          <p14:tracePt t="215334" x="5429250" y="2200275"/>
          <p14:tracePt t="221797" x="5429250" y="2216150"/>
          <p14:tracePt t="221805" x="5429250" y="2224088"/>
          <p14:tracePt t="221821" x="5429250" y="2233613"/>
          <p14:tracePt t="221838" x="5429250" y="2241550"/>
          <p14:tracePt t="221911" x="5429250" y="2249488"/>
          <p14:tracePt t="221942" x="5429250" y="2257425"/>
          <p14:tracePt t="221950" x="5429250" y="2265363"/>
          <p14:tracePt t="221958" x="5421313" y="2281238"/>
          <p14:tracePt t="221966" x="5421313" y="2289175"/>
          <p14:tracePt t="221975" x="5421313" y="2305050"/>
          <p14:tracePt t="221982" x="5421313" y="2320925"/>
          <p14:tracePt t="221990" x="5421313" y="2336800"/>
          <p14:tracePt t="221998" x="5421313" y="2360613"/>
          <p14:tracePt t="222005" x="5421313" y="2368550"/>
          <p14:tracePt t="222013" x="5421313" y="2384425"/>
          <p14:tracePt t="222021" x="5421313" y="2400300"/>
          <p14:tracePt t="222029" x="5421313" y="2408238"/>
          <p14:tracePt t="222037" x="5421313" y="2416175"/>
          <p14:tracePt t="224422" x="5405438" y="2416175"/>
          <p14:tracePt t="224429" x="5381625" y="2424113"/>
          <p14:tracePt t="224445" x="5373688" y="2424113"/>
          <p14:tracePt t="224454" x="5373688" y="2432050"/>
          <p14:tracePt t="224462" x="5365750" y="2432050"/>
          <p14:tracePt t="224477" x="5365750" y="2439988"/>
          <p14:tracePt t="224485" x="5357813" y="2447925"/>
          <p14:tracePt t="224493" x="5341938" y="2463800"/>
          <p14:tracePt t="224501" x="5318125" y="2479675"/>
          <p14:tracePt t="224509" x="5284788" y="2503488"/>
          <p14:tracePt t="224517" x="5276850" y="2519363"/>
          <p14:tracePt t="224525" x="5268913" y="2527300"/>
          <p14:tracePt t="224533" x="5260975" y="2543175"/>
          <p14:tracePt t="224541" x="5253038" y="2551113"/>
          <p14:tracePt t="224549" x="5245100" y="2559050"/>
          <p14:tracePt t="224558" x="5245100" y="2566988"/>
          <p14:tracePt t="224598" x="5245100" y="2576513"/>
          <p14:tracePt t="224622" x="5245100" y="2527300"/>
          <p14:tracePt t="224630" x="5245100" y="2479675"/>
          <p14:tracePt t="224638" x="5245100" y="2400300"/>
          <p14:tracePt t="224646" x="5245100" y="2320925"/>
          <p14:tracePt t="224654" x="5245100" y="2233613"/>
          <p14:tracePt t="224662" x="5245100" y="2144713"/>
          <p14:tracePt t="224670" x="5245100" y="2065338"/>
          <p14:tracePt t="224678" x="5245100" y="1978025"/>
          <p14:tracePt t="224685" x="5245100" y="1914525"/>
          <p14:tracePt t="224693" x="5237163" y="1841500"/>
          <p14:tracePt t="224701" x="5237163" y="1793875"/>
          <p14:tracePt t="224709" x="5237163" y="1762125"/>
          <p14:tracePt t="224717" x="5229225" y="1730375"/>
          <p14:tracePt t="224725" x="5221288" y="1698625"/>
          <p14:tracePt t="224733" x="5213350" y="1690688"/>
          <p14:tracePt t="224742" x="5213350" y="1682750"/>
          <p14:tracePt t="224750" x="5213350" y="1674813"/>
          <p14:tracePt t="224789" x="5213350" y="1666875"/>
          <p14:tracePt t="224870" x="5213350" y="1698625"/>
          <p14:tracePt t="224879" x="5213350" y="1762125"/>
          <p14:tracePt t="224886" x="5213350" y="1817688"/>
          <p14:tracePt t="224894" x="5221288" y="1890713"/>
          <p14:tracePt t="224901" x="5221288" y="1954213"/>
          <p14:tracePt t="224910" x="5221288" y="2017713"/>
          <p14:tracePt t="224918" x="5221288" y="2081213"/>
          <p14:tracePt t="224927" x="5221288" y="2144713"/>
          <p14:tracePt t="224934" x="5221288" y="2192338"/>
          <p14:tracePt t="224942" x="5221288" y="2249488"/>
          <p14:tracePt t="224950" x="5229225" y="2281238"/>
          <p14:tracePt t="224958" x="5229225" y="2328863"/>
          <p14:tracePt t="224966" x="5237163" y="2384425"/>
          <p14:tracePt t="224975" x="5237163" y="2416175"/>
          <p14:tracePt t="224982" x="5245100" y="2439988"/>
          <p14:tracePt t="224990" x="5245100" y="2455863"/>
          <p14:tracePt t="224998" x="5245100" y="2463800"/>
          <p14:tracePt t="225005" x="5245100" y="2471738"/>
          <p14:tracePt t="225077" x="5268913" y="2408238"/>
          <p14:tracePt t="225085" x="5284788" y="2344738"/>
          <p14:tracePt t="225094" x="5300663" y="2257425"/>
          <p14:tracePt t="225101" x="5318125" y="2168525"/>
          <p14:tracePt t="225109" x="5334000" y="2065338"/>
          <p14:tracePt t="225117" x="5349875" y="1970088"/>
          <p14:tracePt t="225125" x="5349875" y="1881188"/>
          <p14:tracePt t="225133" x="5357813" y="1817688"/>
          <p14:tracePt t="225141" x="5357813" y="1762125"/>
          <p14:tracePt t="225149" x="5357813" y="1722438"/>
          <p14:tracePt t="225157" x="5357813" y="1698625"/>
          <p14:tracePt t="225165" x="5357813" y="1682750"/>
          <p14:tracePt t="225174" x="5357813" y="1666875"/>
          <p14:tracePt t="225269" x="5357813" y="1682750"/>
          <p14:tracePt t="225277" x="5357813" y="1738313"/>
          <p14:tracePt t="225285" x="5357813" y="1793875"/>
          <p14:tracePt t="225294" x="5357813" y="1841500"/>
          <p14:tracePt t="225301" x="5357813" y="1898650"/>
          <p14:tracePt t="225310" x="5357813" y="1962150"/>
          <p14:tracePt t="225318" x="5357813" y="2025650"/>
          <p14:tracePt t="225326" x="5357813" y="2081213"/>
          <p14:tracePt t="225333" x="5357813" y="2136775"/>
          <p14:tracePt t="225341" x="5357813" y="2176463"/>
          <p14:tracePt t="225349" x="5357813" y="2224088"/>
          <p14:tracePt t="225357" x="5349875" y="2265363"/>
          <p14:tracePt t="225365" x="5349875" y="2289175"/>
          <p14:tracePt t="225373" x="5349875" y="2320925"/>
          <p14:tracePt t="225381" x="5349875" y="2336800"/>
          <p14:tracePt t="225389" x="5341938" y="2336800"/>
          <p14:tracePt t="225397" x="5341938" y="2344738"/>
          <p14:tracePt t="225509" x="5341938" y="2265363"/>
          <p14:tracePt t="225517" x="5341938" y="2168525"/>
          <p14:tracePt t="225525" x="5341938" y="2041525"/>
          <p14:tracePt t="225533" x="5334000" y="1930400"/>
          <p14:tracePt t="225541" x="5326063" y="1809750"/>
          <p14:tracePt t="225549" x="5318125" y="1706563"/>
          <p14:tracePt t="225558" x="5318125" y="1611313"/>
          <p14:tracePt t="225565" x="5300663" y="1522413"/>
          <p14:tracePt t="225575" x="5292725" y="1466850"/>
          <p14:tracePt t="225582" x="5284788" y="1435100"/>
          <p14:tracePt t="225590" x="5276850" y="1411288"/>
          <p14:tracePt t="225694" x="5276850" y="1419225"/>
          <p14:tracePt t="225701" x="5284788" y="1443038"/>
          <p14:tracePt t="225710" x="5284788" y="1474788"/>
          <p14:tracePt t="225717" x="5284788" y="1506538"/>
          <p14:tracePt t="225725" x="5284788" y="1547813"/>
          <p14:tracePt t="225733" x="5292725" y="1611313"/>
          <p14:tracePt t="225741" x="5292725" y="1658938"/>
          <p14:tracePt t="225749" x="5318125" y="1730375"/>
          <p14:tracePt t="225758" x="5334000" y="1793875"/>
          <p14:tracePt t="225765" x="5349875" y="1873250"/>
          <p14:tracePt t="225774" x="5373688" y="1938338"/>
          <p14:tracePt t="225781" x="5389563" y="1993900"/>
          <p14:tracePt t="225789" x="5405438" y="2049463"/>
          <p14:tracePt t="225797" x="5421313" y="2089150"/>
          <p14:tracePt t="225805" x="5421313" y="2112963"/>
          <p14:tracePt t="225814" x="5429250" y="2136775"/>
          <p14:tracePt t="225821" x="5429250" y="2152650"/>
          <p14:tracePt t="225829" x="5429250" y="2160588"/>
          <p14:tracePt t="225837" x="5429250" y="2168525"/>
          <p14:tracePt t="225846" x="5437188" y="2192338"/>
          <p14:tracePt t="225853" x="5437188" y="2200275"/>
          <p14:tracePt t="225861" x="5437188" y="2208213"/>
          <p14:tracePt t="225869" x="5445125" y="2224088"/>
          <p14:tracePt t="225879" x="5445125" y="2233613"/>
          <p14:tracePt t="225893" x="5445125" y="2241550"/>
          <p14:tracePt t="226117" x="5445125" y="2208213"/>
          <p14:tracePt t="226125" x="5445125" y="2176463"/>
          <p14:tracePt t="226134" x="5445125" y="2120900"/>
          <p14:tracePt t="226142" x="5445125" y="2073275"/>
          <p14:tracePt t="226150" x="5445125" y="2025650"/>
          <p14:tracePt t="226159" x="5445125" y="1970088"/>
          <p14:tracePt t="226166" x="5445125" y="1906588"/>
          <p14:tracePt t="226174" x="5445125" y="1873250"/>
          <p14:tracePt t="226181" x="5445125" y="1825625"/>
          <p14:tracePt t="226189" x="5445125" y="1793875"/>
          <p14:tracePt t="226197" x="5445125" y="1762125"/>
          <p14:tracePt t="226205" x="5445125" y="1738313"/>
          <p14:tracePt t="226213" x="5445125" y="1730375"/>
          <p14:tracePt t="226221" x="5445125" y="1722438"/>
          <p14:tracePt t="226229" x="5445125" y="1714500"/>
          <p14:tracePt t="226342" x="5461000" y="1754188"/>
          <p14:tracePt t="226350" x="5468938" y="1793875"/>
          <p14:tracePt t="226358" x="5484813" y="1873250"/>
          <p14:tracePt t="226366" x="5500688" y="1946275"/>
          <p14:tracePt t="226375" x="5508625" y="2033588"/>
          <p14:tracePt t="226382" x="5516563" y="2128838"/>
          <p14:tracePt t="226390" x="5516563" y="2216150"/>
          <p14:tracePt t="226397" x="5524500" y="2312988"/>
          <p14:tracePt t="226405" x="5524500" y="2392363"/>
          <p14:tracePt t="226413" x="5532438" y="2471738"/>
          <p14:tracePt t="226421" x="5532438" y="2511425"/>
          <p14:tracePt t="226429" x="5540375" y="2551113"/>
          <p14:tracePt t="226438" x="5540375" y="2566988"/>
          <p14:tracePt t="226445" x="5540375" y="2576513"/>
          <p14:tracePt t="226453" x="5540375" y="2584450"/>
          <p14:tracePt t="226614" x="5540375" y="2576513"/>
          <p14:tracePt t="226622" x="5540375" y="2566988"/>
          <p14:tracePt t="226629" x="5540375" y="2559050"/>
          <p14:tracePt t="226646" x="5540375" y="2551113"/>
          <p14:tracePt t="226653" x="5540375" y="2543175"/>
          <p14:tracePt t="226669" x="5532438" y="2535238"/>
          <p14:tracePt t="226678" x="5532438" y="2527300"/>
          <p14:tracePt t="226694" x="5532438" y="2519363"/>
          <p14:tracePt t="226766" x="5532438" y="2511425"/>
          <p14:tracePt t="226862" x="5532438" y="2471738"/>
          <p14:tracePt t="226870" x="5532438" y="2455863"/>
          <p14:tracePt t="226879" x="5532438" y="2439988"/>
          <p14:tracePt t="226885" x="5532438" y="2432050"/>
          <p14:tracePt t="226894" x="5532438" y="2408238"/>
          <p14:tracePt t="226902" x="5532438" y="2392363"/>
          <p14:tracePt t="226909" x="5532438" y="2384425"/>
          <p14:tracePt t="226918" x="5532438" y="2376488"/>
          <p14:tracePt t="226926" x="5532438" y="2360613"/>
          <p14:tracePt t="226934" x="5532438" y="2336800"/>
          <p14:tracePt t="226942" x="5532438" y="2312988"/>
          <p14:tracePt t="226950" x="5532438" y="2297113"/>
          <p14:tracePt t="226958" x="5532438" y="2273300"/>
          <p14:tracePt t="226966" x="5532438" y="2233613"/>
          <p14:tracePt t="226974" x="5532438" y="2208213"/>
          <p14:tracePt t="226982" x="5532438" y="2176463"/>
          <p14:tracePt t="226990" x="5532438" y="2144713"/>
          <p14:tracePt t="226997" x="5532438" y="2120900"/>
          <p14:tracePt t="227005" x="5532438" y="2089150"/>
          <p14:tracePt t="227013" x="5532438" y="2073275"/>
          <p14:tracePt t="227021" x="5532438" y="2057400"/>
          <p14:tracePt t="227029" x="5532438" y="2041525"/>
          <p14:tracePt t="227037" x="5532438" y="2033588"/>
          <p14:tracePt t="227045" x="5532438" y="2025650"/>
          <p14:tracePt t="227053" x="5532438" y="2017713"/>
          <p14:tracePt t="227191" x="5532438" y="1985963"/>
          <p14:tracePt t="227197" x="5532438" y="1962150"/>
          <p14:tracePt t="227206" x="5540375" y="1938338"/>
          <p14:tracePt t="227214" x="5540375" y="1922463"/>
          <p14:tracePt t="227221" x="5540375" y="1906588"/>
          <p14:tracePt t="227229" x="5540375" y="1898650"/>
          <p14:tracePt t="227237" x="5540375" y="1881188"/>
          <p14:tracePt t="227245" x="5540375" y="1865313"/>
          <p14:tracePt t="227261" x="5540375" y="1857375"/>
          <p14:tracePt t="227429" x="5540375" y="1898650"/>
          <p14:tracePt t="227437" x="5532438" y="1930400"/>
          <p14:tracePt t="227445" x="5516563" y="1978025"/>
          <p14:tracePt t="227453" x="5508625" y="2009775"/>
          <p14:tracePt t="227461" x="5500688" y="2057400"/>
          <p14:tracePt t="227469" x="5500688" y="2089150"/>
          <p14:tracePt t="227477" x="5492750" y="2120900"/>
          <p14:tracePt t="227485" x="5492750" y="2152650"/>
          <p14:tracePt t="227493" x="5484813" y="2200275"/>
          <p14:tracePt t="227501" x="5476875" y="2224088"/>
          <p14:tracePt t="227509" x="5476875" y="2249488"/>
          <p14:tracePt t="227517" x="5476875" y="2257425"/>
          <p14:tracePt t="227525" x="5476875" y="2265363"/>
          <p14:tracePt t="227533" x="5468938" y="2273300"/>
          <p14:tracePt t="227622" x="5468938" y="2281238"/>
          <p14:tracePt t="227686" x="5468938" y="2297113"/>
          <p14:tracePt t="227694" x="5468938" y="2320925"/>
          <p14:tracePt t="227702" x="5468938" y="2336800"/>
          <p14:tracePt t="227710" x="5468938" y="2352675"/>
          <p14:tracePt t="227726" x="5468938" y="2360613"/>
          <p14:tracePt t="228493" x="5476875" y="2344738"/>
          <p14:tracePt t="228501" x="5492750" y="2305050"/>
          <p14:tracePt t="228509" x="5508625" y="2281238"/>
          <p14:tracePt t="228517" x="5524500" y="2249488"/>
          <p14:tracePt t="228525" x="5532438" y="2233613"/>
          <p14:tracePt t="228533" x="5548313" y="2216150"/>
          <p14:tracePt t="228541" x="5556250" y="2192338"/>
          <p14:tracePt t="228549" x="5580063" y="2152650"/>
          <p14:tracePt t="228557" x="5595938" y="2128838"/>
          <p14:tracePt t="228567" x="5603875" y="2081213"/>
          <p14:tracePt t="228573" x="5619750" y="2049463"/>
          <p14:tracePt t="228581" x="5627688" y="2009775"/>
          <p14:tracePt t="228589" x="5627688" y="1970088"/>
          <p14:tracePt t="228597" x="5643563" y="1938338"/>
          <p14:tracePt t="228605" x="5651500" y="1906588"/>
          <p14:tracePt t="228613" x="5651500" y="1881188"/>
          <p14:tracePt t="228621" x="5659438" y="1865313"/>
          <p14:tracePt t="228629" x="5659438" y="1849438"/>
          <p14:tracePt t="228637" x="5659438" y="1833563"/>
          <p14:tracePt t="228646" x="5659438" y="1809750"/>
          <p14:tracePt t="228654" x="5667375" y="1785938"/>
          <p14:tracePt t="228661" x="5667375" y="1770063"/>
          <p14:tracePt t="228670" x="5667375" y="1754188"/>
          <p14:tracePt t="228678" x="5667375" y="1746250"/>
          <p14:tracePt t="228685" x="5667375" y="1730375"/>
          <p14:tracePt t="228694" x="5667375" y="1714500"/>
          <p14:tracePt t="228718" x="5667375" y="1706563"/>
          <p14:tracePt t="228741" x="5667375" y="1698625"/>
          <p14:tracePt t="228750" x="5676900" y="1690688"/>
          <p14:tracePt t="228758" x="5676900" y="1674813"/>
          <p14:tracePt t="228765" x="5676900" y="1651000"/>
          <p14:tracePt t="228774" x="5676900" y="1643063"/>
          <p14:tracePt t="228781" x="5676900" y="1627188"/>
          <p14:tracePt t="228789" x="5676900" y="1611313"/>
          <p14:tracePt t="228797" x="5676900" y="1603375"/>
          <p14:tracePt t="228805" x="5676900" y="1587500"/>
          <p14:tracePt t="228813" x="5676900" y="1579563"/>
          <p14:tracePt t="228821" x="5676900" y="1571625"/>
          <p14:tracePt t="228846" x="5676900" y="1563688"/>
          <p14:tracePt t="228973" x="5676900" y="1587500"/>
          <p14:tracePt t="228981" x="5676900" y="1603375"/>
          <p14:tracePt t="228990" x="5667375" y="1627188"/>
          <p14:tracePt t="228998" x="5667375" y="1651000"/>
          <p14:tracePt t="229006" x="5667375" y="1682750"/>
          <p14:tracePt t="229014" x="5659438" y="1714500"/>
          <p14:tracePt t="229022" x="5659438" y="1746250"/>
          <p14:tracePt t="229030" x="5659438" y="1793875"/>
          <p14:tracePt t="229039" x="5659438" y="1817688"/>
          <p14:tracePt t="229046" x="5659438" y="1841500"/>
          <p14:tracePt t="229053" x="5659438" y="1865313"/>
          <p14:tracePt t="229061" x="5659438" y="1873250"/>
          <p14:tracePt t="229069" x="5659438" y="1890713"/>
          <p14:tracePt t="229077" x="5659438" y="1898650"/>
          <p14:tracePt t="229085" x="5659438" y="1922463"/>
          <p14:tracePt t="229094" x="5659438" y="1938338"/>
          <p14:tracePt t="229101" x="5659438" y="1970088"/>
          <p14:tracePt t="229110" x="5659438" y="1993900"/>
          <p14:tracePt t="229117" x="5659438" y="2025650"/>
          <p14:tracePt t="229125" x="5659438" y="2081213"/>
          <p14:tracePt t="229133" x="5659438" y="2128838"/>
          <p14:tracePt t="229141" x="5659438" y="2184400"/>
          <p14:tracePt t="229149" x="5659438" y="2241550"/>
          <p14:tracePt t="229157" x="5667375" y="2265363"/>
          <p14:tracePt t="229165" x="5667375" y="2297113"/>
          <p14:tracePt t="229174" x="5667375" y="2320925"/>
          <p14:tracePt t="229181" x="5667375" y="2344738"/>
          <p14:tracePt t="229190" x="5667375" y="2360613"/>
          <p14:tracePt t="229197" x="5667375" y="2368550"/>
          <p14:tracePt t="229205" x="5667375" y="2384425"/>
          <p14:tracePt t="229213" x="5667375" y="2400300"/>
          <p14:tracePt t="229221" x="5667375" y="2408238"/>
          <p14:tracePt t="229229" x="5667375" y="2424113"/>
          <p14:tracePt t="229237" x="5667375" y="2432050"/>
          <p14:tracePt t="229245" x="5667375" y="2447925"/>
          <p14:tracePt t="229261" x="5667375" y="2455863"/>
          <p14:tracePt t="246310" x="5524500" y="2455863"/>
          <p14:tracePt t="246317" x="5349875" y="2455863"/>
          <p14:tracePt t="246325" x="5189538" y="2455863"/>
          <p14:tracePt t="246334" x="5102225" y="2439988"/>
          <p14:tracePt t="246342" x="5062538" y="2439988"/>
          <p14:tracePt t="246350" x="5054600" y="2439988"/>
          <p14:tracePt t="246414" x="5030788" y="2439988"/>
          <p14:tracePt t="246422" x="4967288" y="2424113"/>
          <p14:tracePt t="246430" x="4894263" y="2416175"/>
          <p14:tracePt t="246439" x="4814888" y="2408238"/>
          <p14:tracePt t="246445" x="4743450" y="2400300"/>
          <p14:tracePt t="246453" x="4679950" y="2400300"/>
          <p14:tracePt t="246461" x="4616450" y="2400300"/>
          <p14:tracePt t="246469" x="4559300" y="2400300"/>
          <p14:tracePt t="246477" x="4503738" y="2424113"/>
          <p14:tracePt t="246485" x="4456113" y="2455863"/>
          <p14:tracePt t="246493" x="4416425" y="2487613"/>
          <p14:tracePt t="246501" x="4400550" y="2527300"/>
          <p14:tracePt t="246509" x="4392613" y="2566988"/>
          <p14:tracePt t="246517" x="4392613" y="2608263"/>
          <p14:tracePt t="246525" x="4408488" y="2647950"/>
          <p14:tracePt t="246533" x="4440238" y="2687638"/>
          <p14:tracePt t="246541" x="4464050" y="2719388"/>
          <p14:tracePt t="246549" x="4487863" y="2751138"/>
          <p14:tracePt t="246557" x="4495800" y="2759075"/>
          <p14:tracePt t="246565" x="4511675" y="2774950"/>
          <p14:tracePt t="246573" x="4511675" y="2782888"/>
          <p14:tracePt t="246581" x="4511675" y="2790825"/>
          <p14:tracePt t="246589" x="4511675" y="2798763"/>
          <p14:tracePt t="246598" x="4511675" y="2806700"/>
          <p14:tracePt t="246605" x="4519613" y="2814638"/>
          <p14:tracePt t="246614" x="4535488" y="2830513"/>
          <p14:tracePt t="246622" x="4535488" y="2838450"/>
          <p14:tracePt t="246630" x="4551363" y="2862263"/>
          <p14:tracePt t="246638" x="4567238" y="2878138"/>
          <p14:tracePt t="246645" x="4584700" y="2909888"/>
          <p14:tracePt t="246654" x="4600575" y="2943225"/>
          <p14:tracePt t="246661" x="4616450" y="2967038"/>
          <p14:tracePt t="246669" x="4624388" y="2982913"/>
          <p14:tracePt t="246677" x="4640263" y="3022600"/>
          <p14:tracePt t="246685" x="4640263" y="3038475"/>
          <p14:tracePt t="246693" x="4648200" y="3070225"/>
          <p14:tracePt t="246701" x="4656138" y="3086100"/>
          <p14:tracePt t="246710" x="4664075" y="3094038"/>
          <p14:tracePt t="246717" x="4664075" y="3117850"/>
          <p14:tracePt t="246733" x="4664075" y="3125788"/>
          <p14:tracePt t="246774" x="4672013" y="3133725"/>
          <p14:tracePt t="246790" x="4679950" y="3133725"/>
          <p14:tracePt t="246798" x="4679950" y="3141663"/>
          <p14:tracePt t="246806" x="4679950" y="3149600"/>
          <p14:tracePt t="246821" x="4687888" y="3149600"/>
          <p14:tracePt t="246829" x="4687888" y="3157538"/>
          <p14:tracePt t="246838" x="4687888" y="3173413"/>
          <p14:tracePt t="246846" x="4687888" y="3197225"/>
          <p14:tracePt t="246854" x="4687888" y="3221038"/>
          <p14:tracePt t="246862" x="4687888" y="3252788"/>
          <p14:tracePt t="246870" x="4679950" y="3278188"/>
          <p14:tracePt t="246878" x="4672013" y="3294063"/>
          <p14:tracePt t="246886" x="4664075" y="3309938"/>
          <p14:tracePt t="246895" x="4648200" y="3325813"/>
          <p14:tracePt t="246902" x="4632325" y="3341688"/>
          <p14:tracePt t="246912" x="4608513" y="3357563"/>
          <p14:tracePt t="246918" x="4584700" y="3381375"/>
          <p14:tracePt t="246926" x="4559300" y="3389313"/>
          <p14:tracePt t="246934" x="4527550" y="3405188"/>
          <p14:tracePt t="246943" x="4495800" y="3421063"/>
          <p14:tracePt t="246949" x="4464050" y="3436938"/>
          <p14:tracePt t="246958" x="4432300" y="3460750"/>
          <p14:tracePt t="246965" x="4400550" y="3492500"/>
          <p14:tracePt t="246974" x="4368800" y="3524250"/>
          <p14:tracePt t="246981" x="4337050" y="3556000"/>
          <p14:tracePt t="246989" x="4297363" y="3587750"/>
          <p14:tracePt t="246997" x="4257675" y="3621088"/>
          <p14:tracePt t="247005" x="4210050" y="3660775"/>
          <p14:tracePt t="247013" x="4144963" y="3700463"/>
          <p14:tracePt t="247021" x="4089400" y="3740150"/>
          <p14:tracePt t="247029" x="4033838" y="3763963"/>
          <p14:tracePt t="247037" x="3978275" y="3787775"/>
          <p14:tracePt t="247046" x="3930650" y="3795713"/>
          <p14:tracePt t="247053" x="3875088" y="3811588"/>
          <p14:tracePt t="247061" x="3833813" y="3827463"/>
          <p14:tracePt t="247070" x="3786188" y="3843338"/>
          <p14:tracePt t="247077" x="3738563" y="3843338"/>
          <p14:tracePt t="247086" x="3706813" y="3851275"/>
          <p14:tracePt t="247093" x="3667125" y="3867150"/>
          <p14:tracePt t="247101" x="3635375" y="3875088"/>
          <p14:tracePt t="247109" x="3603625" y="3883025"/>
          <p14:tracePt t="247117" x="3571875" y="3898900"/>
          <p14:tracePt t="247126" x="3548063" y="3898900"/>
          <p14:tracePt t="247133" x="3516313" y="3914775"/>
          <p14:tracePt t="247141" x="3459163" y="3930650"/>
          <p14:tracePt t="247149" x="3387725" y="3956050"/>
          <p14:tracePt t="247157" x="3300413" y="3987800"/>
          <p14:tracePt t="247165" x="3205163" y="4011613"/>
          <p14:tracePt t="247174" x="3068638" y="4051300"/>
          <p14:tracePt t="247181" x="2941638" y="4083050"/>
          <p14:tracePt t="247192" x="2798763" y="4098925"/>
          <p14:tracePt t="247198" x="2630488" y="4122738"/>
          <p14:tracePt t="247205" x="2535238" y="4130675"/>
          <p14:tracePt t="247214" x="2447925" y="4130675"/>
          <p14:tracePt t="247221" x="2400300" y="4130675"/>
          <p14:tracePt t="247229" x="2374900" y="4130675"/>
          <p14:tracePt t="247237" x="2359025" y="4130675"/>
          <p14:tracePt t="247245" x="2351088" y="4130675"/>
          <p14:tracePt t="247253" x="2343150" y="4130675"/>
          <p14:tracePt t="247261" x="2335213" y="4122738"/>
          <p14:tracePt t="247269" x="2327275" y="4098925"/>
          <p14:tracePt t="247277" x="2311400" y="4075113"/>
          <p14:tracePt t="247285" x="2295525" y="4051300"/>
          <p14:tracePt t="247293" x="2287588" y="4027488"/>
          <p14:tracePt t="247301" x="2271713" y="4011613"/>
          <p14:tracePt t="247309" x="2263775" y="3987800"/>
          <p14:tracePt t="247317" x="2247900" y="3956050"/>
          <p14:tracePt t="247325" x="2232025" y="3922713"/>
          <p14:tracePt t="247333" x="2216150" y="3883025"/>
          <p14:tracePt t="247342" x="2200275" y="3843338"/>
          <p14:tracePt t="247350" x="2184400" y="3795713"/>
          <p14:tracePt t="247359" x="2168525" y="3756025"/>
          <p14:tracePt t="247366" x="2152650" y="3724275"/>
          <p14:tracePt t="247378" x="2144713" y="3708400"/>
          <p14:tracePt t="247381" x="2144713" y="3692525"/>
          <p14:tracePt t="247390" x="2144713" y="3684588"/>
          <p14:tracePt t="247398" x="2144713" y="3676650"/>
          <p14:tracePt t="247406" x="2144713" y="3668713"/>
          <p14:tracePt t="247414" x="2144713" y="3660775"/>
          <p14:tracePt t="247422" x="2144713" y="3652838"/>
          <p14:tracePt t="247430" x="2144713" y="3636963"/>
          <p14:tracePt t="247446" x="2144713" y="3621088"/>
          <p14:tracePt t="247454" x="2152650" y="3613150"/>
          <p14:tracePt t="247462" x="2152650" y="3595688"/>
          <p14:tracePt t="247470" x="2160588" y="3587750"/>
          <p14:tracePt t="247478" x="2160588" y="3579813"/>
          <p14:tracePt t="247486" x="2168525" y="3571875"/>
          <p14:tracePt t="247494" x="2184400" y="3556000"/>
          <p14:tracePt t="247501" x="2208213" y="3548063"/>
          <p14:tracePt t="247509" x="2232025" y="3540125"/>
          <p14:tracePt t="247517" x="2255838" y="3540125"/>
          <p14:tracePt t="247525" x="2287588" y="3532188"/>
          <p14:tracePt t="247533" x="2319338" y="3532188"/>
          <p14:tracePt t="247541" x="2351088" y="3532188"/>
          <p14:tracePt t="247549" x="2374900" y="3532188"/>
          <p14:tracePt t="247558" x="2400300" y="3532188"/>
          <p14:tracePt t="247566" x="2416175" y="3532188"/>
          <p14:tracePt t="247582" x="2424113" y="3532188"/>
          <p14:tracePt t="247622" x="2447925" y="3532188"/>
          <p14:tracePt t="247630" x="2527300" y="3532188"/>
          <p14:tracePt t="247638" x="2598738" y="3532188"/>
          <p14:tracePt t="247646" x="2686050" y="3548063"/>
          <p14:tracePt t="247654" x="2774950" y="3556000"/>
          <p14:tracePt t="247662" x="2846388" y="3571875"/>
          <p14:tracePt t="247670" x="2909888" y="3579813"/>
          <p14:tracePt t="247678" x="2957513" y="3587750"/>
          <p14:tracePt t="247685" x="2981325" y="3587750"/>
          <p14:tracePt t="247693" x="2989263" y="3587750"/>
          <p14:tracePt t="247709" x="2997200" y="3587750"/>
          <p14:tracePt t="247765" x="3013075" y="3587750"/>
          <p14:tracePt t="247774" x="3021013" y="3579813"/>
          <p14:tracePt t="247781" x="3044825" y="3571875"/>
          <p14:tracePt t="247790" x="3052763" y="3563938"/>
          <p14:tracePt t="247797" x="3060700" y="3556000"/>
          <p14:tracePt t="247805" x="3076575" y="3548063"/>
          <p14:tracePt t="247814" x="3076575" y="3540125"/>
          <p14:tracePt t="248214" x="3092450" y="3524250"/>
          <p14:tracePt t="248221" x="3117850" y="3524250"/>
          <p14:tracePt t="248229" x="3141663" y="3516313"/>
          <p14:tracePt t="248238" x="3181350" y="3516313"/>
          <p14:tracePt t="248245" x="3221038" y="3516313"/>
          <p14:tracePt t="248253" x="3244850" y="3516313"/>
          <p14:tracePt t="248261" x="3268663" y="3516313"/>
          <p14:tracePt t="248269" x="3276600" y="3516313"/>
          <p14:tracePt t="248277" x="3292475" y="3516313"/>
          <p14:tracePt t="248285" x="3300413" y="3516313"/>
          <p14:tracePt t="248350" x="3308350" y="3516313"/>
          <p14:tracePt t="248358" x="3340100" y="3516313"/>
          <p14:tracePt t="248366" x="3371850" y="3516313"/>
          <p14:tracePt t="248374" x="3395663" y="3516313"/>
          <p14:tracePt t="248382" x="3427413" y="3508375"/>
          <p14:tracePt t="248390" x="3467100" y="3508375"/>
          <p14:tracePt t="248398" x="3500438" y="3508375"/>
          <p14:tracePt t="248406" x="3540125" y="3500438"/>
          <p14:tracePt t="248414" x="3556000" y="3500438"/>
          <p14:tracePt t="248422" x="3563938" y="3500438"/>
          <p14:tracePt t="248429" x="3571875" y="3500438"/>
          <p14:tracePt t="248461" x="3587750" y="3484563"/>
          <p14:tracePt t="248470" x="3611563" y="3484563"/>
          <p14:tracePt t="248478" x="3643313" y="3476625"/>
          <p14:tracePt t="248485" x="3698875" y="3468688"/>
          <p14:tracePt t="248494" x="3738563" y="3460750"/>
          <p14:tracePt t="248502" x="3786188" y="3452813"/>
          <p14:tracePt t="248511" x="3817938" y="3444875"/>
          <p14:tracePt t="248517" x="3859213" y="3444875"/>
          <p14:tracePt t="248526" x="3875088" y="3436938"/>
          <p14:tracePt t="248533" x="3883025" y="3436938"/>
          <p14:tracePt t="248541" x="3890963" y="3436938"/>
          <p14:tracePt t="248549" x="3898900" y="3429000"/>
          <p14:tracePt t="248557" x="3906838" y="3421063"/>
          <p14:tracePt t="248565" x="3914775" y="3421063"/>
          <p14:tracePt t="248654" x="3922713" y="3413125"/>
          <p14:tracePt t="248662" x="3978275" y="3405188"/>
          <p14:tracePt t="248670" x="4025900" y="3397250"/>
          <p14:tracePt t="248677" x="4081463" y="3389313"/>
          <p14:tracePt t="248686" x="4137025" y="3381375"/>
          <p14:tracePt t="248693" x="4168775" y="3381375"/>
          <p14:tracePt t="248701" x="4192588" y="3381375"/>
          <p14:tracePt t="248709" x="4210050" y="3381375"/>
          <p14:tracePt t="248830" x="4217988" y="3381375"/>
          <p14:tracePt t="248837" x="4233863" y="3381375"/>
          <p14:tracePt t="248846" x="4241800" y="3381375"/>
          <p14:tracePt t="248990" x="4249738" y="3381375"/>
          <p14:tracePt t="248998" x="4281488" y="3381375"/>
          <p14:tracePt t="249005" x="4305300" y="3381375"/>
          <p14:tracePt t="249014" x="4329113" y="3389313"/>
          <p14:tracePt t="249022" x="4344988" y="3389313"/>
          <p14:tracePt t="249070" x="4352925" y="3389313"/>
          <p14:tracePt t="249093" x="4360863" y="3381375"/>
          <p14:tracePt t="249101" x="4368800" y="3381375"/>
          <p14:tracePt t="249213" x="4313238" y="3365500"/>
          <p14:tracePt t="249221" x="4233863" y="3349625"/>
          <p14:tracePt t="249229" x="4129088" y="3333750"/>
          <p14:tracePt t="249237" x="4002088" y="3302000"/>
          <p14:tracePt t="249245" x="3833813" y="3270250"/>
          <p14:tracePt t="249253" x="3722688" y="3262313"/>
          <p14:tracePt t="249261" x="3635375" y="3244850"/>
          <p14:tracePt t="249269" x="3579813" y="3244850"/>
          <p14:tracePt t="249277" x="3556000" y="3244850"/>
          <p14:tracePt t="249285" x="3540125" y="3244850"/>
          <p14:tracePt t="249309" x="3532188" y="3244850"/>
          <p14:tracePt t="249349" x="3516313" y="3244850"/>
          <p14:tracePt t="249357" x="3508375" y="3244850"/>
          <p14:tracePt t="249365" x="3492500" y="3244850"/>
          <p14:tracePt t="249374" x="3467100" y="3244850"/>
          <p14:tracePt t="249382" x="3451225" y="3244850"/>
          <p14:tracePt t="249389" x="3427413" y="3236913"/>
          <p14:tracePt t="249397" x="3419475" y="3236913"/>
          <p14:tracePt t="249406" x="3403600" y="3228975"/>
          <p14:tracePt t="249413" x="3395663" y="3228975"/>
          <p14:tracePt t="249478" x="3379788" y="3228975"/>
          <p14:tracePt t="249486" x="3340100" y="3228975"/>
          <p14:tracePt t="249494" x="3316288" y="3228975"/>
          <p14:tracePt t="249502" x="3276600" y="3228975"/>
          <p14:tracePt t="249510" x="3228975" y="3228975"/>
          <p14:tracePt t="249518" x="3173413" y="3221038"/>
          <p14:tracePt t="249527" x="3117850" y="3213100"/>
          <p14:tracePt t="249533" x="3060700" y="3205163"/>
          <p14:tracePt t="249541" x="3005138" y="3197225"/>
          <p14:tracePt t="249549" x="2949575" y="3181350"/>
          <p14:tracePt t="249557" x="2894013" y="3173413"/>
          <p14:tracePt t="249565" x="2846388" y="3157538"/>
          <p14:tracePt t="249573" x="2814638" y="3157538"/>
          <p14:tracePt t="249581" x="2798763" y="3149600"/>
          <p14:tracePt t="249589" x="2790825" y="3149600"/>
          <p14:tracePt t="249597" x="2782888" y="3149600"/>
          <p14:tracePt t="249654" x="2774950" y="3149600"/>
          <p14:tracePt t="249662" x="2741613" y="3149600"/>
          <p14:tracePt t="249670" x="2709863" y="3141663"/>
          <p14:tracePt t="249678" x="2686050" y="3141663"/>
          <p14:tracePt t="249686" x="2662238" y="3133725"/>
          <p14:tracePt t="249694" x="2654300" y="3133725"/>
          <p14:tracePt t="249702" x="2638425" y="3125788"/>
          <p14:tracePt t="249711" x="2622550" y="3125788"/>
          <p14:tracePt t="249718" x="2606675" y="3125788"/>
          <p14:tracePt t="249727" x="2582863" y="3125788"/>
          <p14:tracePt t="249734" x="2574925" y="3117850"/>
          <p14:tracePt t="249749" x="2566988" y="3117850"/>
          <p14:tracePt t="249822" x="2559050" y="3117850"/>
          <p14:tracePt t="250773" x="2582863" y="3117850"/>
          <p14:tracePt t="250781" x="2686050" y="3133725"/>
          <p14:tracePt t="250789" x="2838450" y="3173413"/>
          <p14:tracePt t="250797" x="3044825" y="3213100"/>
          <p14:tracePt t="250805" x="3221038" y="3262313"/>
          <p14:tracePt t="250813" x="3363913" y="3278188"/>
          <p14:tracePt t="250821" x="3443288" y="3294063"/>
          <p14:tracePt t="250829" x="3484563" y="3302000"/>
          <p14:tracePt t="250837" x="3492500" y="3302000"/>
          <p14:tracePt t="250918" x="3500438" y="3302000"/>
          <p14:tracePt t="250942" x="3500438" y="3294063"/>
          <p14:tracePt t="251006" x="3508375" y="3294063"/>
          <p14:tracePt t="251022" x="3532188" y="3278188"/>
          <p14:tracePt t="251030" x="3571875" y="3262313"/>
          <p14:tracePt t="251037" x="3603625" y="3244850"/>
          <p14:tracePt t="251046" x="3643313" y="3236913"/>
          <p14:tracePt t="251054" x="3690938" y="3228975"/>
          <p14:tracePt t="251062" x="3738563" y="3221038"/>
          <p14:tracePt t="251070" x="3794125" y="3221038"/>
          <p14:tracePt t="251077" x="3833813" y="3221038"/>
          <p14:tracePt t="251086" x="3883025" y="3213100"/>
          <p14:tracePt t="251094" x="3914775" y="3213100"/>
          <p14:tracePt t="251102" x="3938588" y="3213100"/>
          <p14:tracePt t="251110" x="3946525" y="3213100"/>
          <p14:tracePt t="251118" x="3954463" y="3213100"/>
          <p14:tracePt t="251150" x="3970338" y="3213100"/>
          <p14:tracePt t="251158" x="3986213" y="3213100"/>
          <p14:tracePt t="251166" x="4010025" y="3213100"/>
          <p14:tracePt t="251175" x="4041775" y="3213100"/>
          <p14:tracePt t="251182" x="4081463" y="3213100"/>
          <p14:tracePt t="251190" x="4129088" y="3213100"/>
          <p14:tracePt t="251198" x="4160838" y="3213100"/>
          <p14:tracePt t="251206" x="4192588" y="3213100"/>
          <p14:tracePt t="251214" x="4225925" y="3213100"/>
          <p14:tracePt t="251222" x="4249738" y="3213100"/>
          <p14:tracePt t="251230" x="4273550" y="3213100"/>
          <p14:tracePt t="251238" x="4289425" y="3213100"/>
          <p14:tracePt t="251246" x="4297363" y="3213100"/>
          <p14:tracePt t="251261" x="4305300" y="3213100"/>
          <p14:tracePt t="251269" x="4313238" y="3213100"/>
          <p14:tracePt t="251277" x="4321175" y="3213100"/>
          <p14:tracePt t="251285" x="4337050" y="3213100"/>
          <p14:tracePt t="251293" x="4344988" y="3213100"/>
          <p14:tracePt t="251301" x="4360863" y="3205163"/>
          <p14:tracePt t="251309" x="4368800" y="3205163"/>
          <p14:tracePt t="251317" x="4376738" y="3205163"/>
          <p14:tracePt t="251325" x="4376738" y="3197225"/>
          <p14:tracePt t="251349" x="4384675" y="3197225"/>
          <p14:tracePt t="251357" x="4392613" y="3197225"/>
          <p14:tracePt t="251365" x="4408488" y="3189288"/>
          <p14:tracePt t="251374" x="4416425" y="3189288"/>
          <p14:tracePt t="251381" x="4424363" y="3189288"/>
          <p14:tracePt t="251397" x="4424363" y="3181350"/>
          <p14:tracePt t="251405" x="4432300" y="3181350"/>
          <p14:tracePt t="251422" x="4432300" y="3173413"/>
          <p14:tracePt t="251430" x="4440238" y="3173413"/>
          <p14:tracePt t="251438" x="4456113" y="3173413"/>
          <p14:tracePt t="251446" x="4464050" y="3173413"/>
          <p14:tracePt t="251454" x="4471988" y="3165475"/>
          <p14:tracePt t="251470" x="4479925" y="3165475"/>
          <p14:tracePt t="251518" x="4487863" y="3165475"/>
          <p14:tracePt t="251542" x="4487863" y="3157538"/>
          <p14:tracePt t="251718" x="4487863" y="3149600"/>
          <p14:tracePt t="251862" x="4487863" y="3141663"/>
          <p14:tracePt t="252622" x="4535488" y="3141663"/>
          <p14:tracePt t="252630" x="4695825" y="3197225"/>
          <p14:tracePt t="252638" x="4926013" y="3236913"/>
          <p14:tracePt t="252646" x="5157788" y="3270250"/>
          <p14:tracePt t="252654" x="5357813" y="3286125"/>
          <p14:tracePt t="252662" x="5516563" y="3309938"/>
          <p14:tracePt t="252670" x="5676900" y="3309938"/>
          <p14:tracePt t="252678" x="5780088" y="3309938"/>
          <p14:tracePt t="252686" x="5827713" y="3309938"/>
          <p14:tracePt t="252693" x="5867400" y="3309938"/>
          <p14:tracePt t="252701" x="5875338" y="3309938"/>
          <p14:tracePt t="252773" x="5883275" y="3309938"/>
          <p14:tracePt t="252781" x="5899150" y="3309938"/>
          <p14:tracePt t="252789" x="5915025" y="3309938"/>
          <p14:tracePt t="252797" x="5938838" y="3302000"/>
          <p14:tracePt t="252806" x="5962650" y="3302000"/>
          <p14:tracePt t="252814" x="5986463" y="3302000"/>
          <p14:tracePt t="252821" x="6010275" y="3294063"/>
          <p14:tracePt t="252830" x="6026150" y="3294063"/>
          <p14:tracePt t="252838" x="6059488" y="3294063"/>
          <p14:tracePt t="252846" x="6099175" y="3294063"/>
          <p14:tracePt t="252854" x="6138863" y="3286125"/>
          <p14:tracePt t="252862" x="6170613" y="3286125"/>
          <p14:tracePt t="252870" x="6218238" y="3278188"/>
          <p14:tracePt t="252878" x="6249988" y="3278188"/>
          <p14:tracePt t="252886" x="6281738" y="3278188"/>
          <p14:tracePt t="252895" x="6297613" y="3270250"/>
          <p14:tracePt t="252902" x="6313488" y="3270250"/>
          <p14:tracePt t="252910" x="6337300" y="3262313"/>
          <p14:tracePt t="252918" x="6345238" y="3262313"/>
          <p14:tracePt t="252927" x="6353175" y="3262313"/>
          <p14:tracePt t="252934" x="6361113" y="3262313"/>
          <p14:tracePt t="252982" x="6361113" y="3252788"/>
          <p14:tracePt t="252990" x="6369050" y="3252788"/>
          <p14:tracePt t="252998" x="6369050" y="3244850"/>
          <p14:tracePt t="253006" x="6376988" y="3244850"/>
          <p14:tracePt t="253038" x="6384925" y="3236913"/>
          <p14:tracePt t="253101" x="6392863" y="3236913"/>
          <p14:tracePt t="253111" x="6392863" y="3228975"/>
          <p14:tracePt t="253118" x="6402388" y="3228975"/>
          <p14:tracePt t="253134" x="6410325" y="3228975"/>
          <p14:tracePt t="253166" x="6410325" y="3221038"/>
          <p14:tracePt t="253182" x="6418263" y="3213100"/>
          <p14:tracePt t="253198" x="6426200" y="3213100"/>
          <p14:tracePt t="253781" x="6392863" y="3213100"/>
          <p14:tracePt t="253789" x="6353175" y="3205163"/>
          <p14:tracePt t="253797" x="6329363" y="3205163"/>
          <p14:tracePt t="253805" x="6297613" y="3197225"/>
          <p14:tracePt t="253813" x="6265863" y="3197225"/>
          <p14:tracePt t="253821" x="6218238" y="3189288"/>
          <p14:tracePt t="253829" x="6186488" y="3181350"/>
          <p14:tracePt t="253837" x="6154738" y="3181350"/>
          <p14:tracePt t="253846" x="6130925" y="3181350"/>
          <p14:tracePt t="253854" x="6107113" y="3181350"/>
          <p14:tracePt t="253862" x="6091238" y="3181350"/>
          <p14:tracePt t="253869" x="6083300" y="3181350"/>
          <p14:tracePt t="253892" x="6067425" y="3181350"/>
          <p14:tracePt t="253894" x="6051550" y="3181350"/>
          <p14:tracePt t="253901" x="6043613" y="3181350"/>
          <p14:tracePt t="253910" x="6034088" y="3173413"/>
          <p14:tracePt t="253918" x="6002338" y="3165475"/>
          <p14:tracePt t="253927" x="5978525" y="3165475"/>
          <p14:tracePt t="253934" x="5946775" y="3157538"/>
          <p14:tracePt t="253944" x="5907088" y="3149600"/>
          <p14:tracePt t="253950" x="5875338" y="3149600"/>
          <p14:tracePt t="253958" x="5843588" y="3149600"/>
          <p14:tracePt t="253965" x="5835650" y="3149600"/>
          <p14:tracePt t="253975" x="5819775" y="3149600"/>
          <p14:tracePt t="254053" x="5803900" y="3149600"/>
          <p14:tracePt t="254061" x="5788025" y="3149600"/>
          <p14:tracePt t="254069" x="5764213" y="3149600"/>
          <p14:tracePt t="254077" x="5740400" y="3149600"/>
          <p14:tracePt t="254085" x="5732463" y="3149600"/>
          <p14:tracePt t="254093" x="5716588" y="3149600"/>
          <p14:tracePt t="254101" x="5700713" y="3149600"/>
          <p14:tracePt t="254109" x="5692775" y="3157538"/>
          <p14:tracePt t="254127" x="5676900" y="3157538"/>
          <p14:tracePt t="254134" x="5667375" y="3157538"/>
          <p14:tracePt t="254150" x="5651500" y="3157538"/>
          <p14:tracePt t="254158" x="5643563" y="3157538"/>
          <p14:tracePt t="254166" x="5635625" y="3157538"/>
          <p14:tracePt t="254175" x="5635625" y="3165475"/>
          <p14:tracePt t="254182" x="5627688" y="3165475"/>
          <p14:tracePt t="254198" x="5619750" y="3165475"/>
          <p14:tracePt t="254214" x="5603875" y="3165475"/>
          <p14:tracePt t="254222" x="5595938" y="3165475"/>
          <p14:tracePt t="254230" x="5588000" y="3173413"/>
          <p14:tracePt t="254238" x="5580063" y="3173413"/>
          <p14:tracePt t="254301" x="5572125" y="3173413"/>
          <p14:tracePt t="254438" x="5564188" y="3173413"/>
          <p14:tracePt t="254765" x="5564188" y="3165475"/>
          <p14:tracePt t="254933" x="5564188" y="3157538"/>
          <p14:tracePt t="254943" x="5556250" y="3157538"/>
          <p14:tracePt t="254950" x="5556250" y="3149600"/>
          <p14:tracePt t="254965" x="5548313" y="3149600"/>
          <p14:tracePt t="254997" x="5548313" y="3141663"/>
          <p14:tracePt t="255101" x="5540375" y="3141663"/>
          <p14:tracePt t="255117" x="5532438" y="3133725"/>
          <p14:tracePt t="255133" x="5524500" y="3133725"/>
          <p14:tracePt t="255141" x="5524500" y="3125788"/>
          <p14:tracePt t="255214" x="5516563" y="3125788"/>
          <p14:tracePt t="255222" x="5516563" y="3117850"/>
          <p14:tracePt t="255317" x="5516563" y="3109913"/>
          <p14:tracePt t="255333" x="5508625" y="3109913"/>
          <p14:tracePt t="255357" x="5508625" y="3101975"/>
          <p14:tracePt t="256118" x="5516563" y="3101975"/>
          <p14:tracePt t="256174" x="5516563" y="3094038"/>
          <p14:tracePt t="256222" x="5524500" y="3094038"/>
          <p14:tracePt t="262174" x="5508625" y="3094038"/>
          <p14:tracePt t="262182" x="5500688" y="3094038"/>
          <p14:tracePt t="262190" x="5492750" y="3094038"/>
          <p14:tracePt t="262198" x="5492750" y="3101975"/>
          <p14:tracePt t="262237" x="5484813" y="3101975"/>
          <p14:tracePt t="262702" x="5476875" y="3101975"/>
          <p14:tracePt t="262710" x="5468938" y="3101975"/>
          <p14:tracePt t="262717" x="5461000" y="3101975"/>
          <p14:tracePt t="262725" x="5453063" y="3101975"/>
          <p14:tracePt t="263205" x="5468938" y="3101975"/>
          <p14:tracePt t="263222" x="5484813" y="3101975"/>
          <p14:tracePt t="263230" x="5508625" y="3101975"/>
          <p14:tracePt t="263237" x="5540375" y="3101975"/>
          <p14:tracePt t="263246" x="5588000" y="3109913"/>
          <p14:tracePt t="263253" x="5619750" y="3117850"/>
          <p14:tracePt t="263262" x="5659438" y="3125788"/>
          <p14:tracePt t="263269" x="5684838" y="3125788"/>
          <p14:tracePt t="263277" x="5692775" y="3133725"/>
          <p14:tracePt t="263285" x="5700713" y="3133725"/>
          <p14:tracePt t="263317" x="5708650" y="3133725"/>
          <p14:tracePt t="263333" x="5724525" y="3133725"/>
          <p14:tracePt t="263341" x="5756275" y="3133725"/>
          <p14:tracePt t="263349" x="5788025" y="3141663"/>
          <p14:tracePt t="263357" x="5827713" y="3141663"/>
          <p14:tracePt t="263366" x="5859463" y="3141663"/>
          <p14:tracePt t="263375" x="5883275" y="3141663"/>
          <p14:tracePt t="263382" x="5899150" y="3149600"/>
          <p14:tracePt t="263406" x="5907088" y="3149600"/>
          <p14:tracePt t="263454" x="5922963" y="3149600"/>
          <p14:tracePt t="263462" x="5946775" y="3149600"/>
          <p14:tracePt t="263470" x="5970588" y="3149600"/>
          <p14:tracePt t="263478" x="5994400" y="3149600"/>
          <p14:tracePt t="263486" x="6010275" y="3149600"/>
          <p14:tracePt t="263494" x="6018213" y="3149600"/>
          <p14:tracePt t="263502" x="6026150" y="3149600"/>
          <p14:tracePt t="263510" x="6034088" y="3149600"/>
          <p14:tracePt t="263527" x="6043613" y="3149600"/>
          <p14:tracePt t="263574" x="6051550" y="3149600"/>
          <p14:tracePt t="263589" x="6059488" y="3141663"/>
          <p14:tracePt t="263597" x="6067425" y="3141663"/>
          <p14:tracePt t="263605" x="6083300" y="3141663"/>
          <p14:tracePt t="263613" x="6115050" y="3141663"/>
          <p14:tracePt t="263621" x="6154738" y="3141663"/>
          <p14:tracePt t="263629" x="6234113" y="3141663"/>
          <p14:tracePt t="263637" x="6297613" y="3157538"/>
          <p14:tracePt t="263645" x="6361113" y="3173413"/>
          <p14:tracePt t="263653" x="6410325" y="3189288"/>
          <p14:tracePt t="263661" x="6426200" y="3197225"/>
          <p14:tracePt t="263669" x="6442075" y="3197225"/>
          <p14:tracePt t="264349" x="6434138" y="3197225"/>
          <p14:tracePt t="264357" x="6418263" y="3197225"/>
          <p14:tracePt t="264365" x="6392863" y="3197225"/>
          <p14:tracePt t="264373" x="6361113" y="3197225"/>
          <p14:tracePt t="264381" x="6337300" y="3205163"/>
          <p14:tracePt t="264389" x="6297613" y="3221038"/>
          <p14:tracePt t="264397" x="6249988" y="3236913"/>
          <p14:tracePt t="264405" x="6218238" y="3252788"/>
          <p14:tracePt t="264413" x="6194425" y="3252788"/>
          <p14:tracePt t="264422" x="6170613" y="3270250"/>
          <p14:tracePt t="264430" x="6162675" y="3278188"/>
          <p14:tracePt t="264438" x="6154738" y="3278188"/>
          <p14:tracePt t="264445" x="6138863" y="3294063"/>
          <p14:tracePt t="264453" x="6122988" y="3294063"/>
          <p14:tracePt t="264462" x="6107113" y="3309938"/>
          <p14:tracePt t="264470" x="6091238" y="3317875"/>
          <p14:tracePt t="264478" x="6067425" y="3325813"/>
          <p14:tracePt t="264486" x="6043613" y="3341688"/>
          <p14:tracePt t="264494" x="6010275" y="3349625"/>
          <p14:tracePt t="264502" x="5986463" y="3349625"/>
          <p14:tracePt t="264511" x="5970588" y="3357563"/>
          <p14:tracePt t="264518" x="5938838" y="3365500"/>
          <p14:tracePt t="264527" x="5907088" y="3373438"/>
          <p14:tracePt t="264534" x="5883275" y="3373438"/>
          <p14:tracePt t="264542" x="5851525" y="3381375"/>
          <p14:tracePt t="264550" x="5819775" y="3381375"/>
          <p14:tracePt t="264558" x="5788025" y="3381375"/>
          <p14:tracePt t="264566" x="5764213" y="3381375"/>
          <p14:tracePt t="264574" x="5740400" y="3381375"/>
          <p14:tracePt t="264581" x="5724525" y="3381375"/>
          <p14:tracePt t="264589" x="5716588" y="3389313"/>
          <p14:tracePt t="264621" x="5708650" y="3389313"/>
          <p14:tracePt t="264645" x="5700713" y="3389313"/>
          <p14:tracePt t="264653" x="5692775" y="3397250"/>
          <p14:tracePt t="264661" x="5676900" y="3397250"/>
          <p14:tracePt t="264669" x="5651500" y="3405188"/>
          <p14:tracePt t="264677" x="5635625" y="3413125"/>
          <p14:tracePt t="264685" x="5611813" y="3421063"/>
          <p14:tracePt t="264693" x="5595938" y="3421063"/>
          <p14:tracePt t="264701" x="5572125" y="3421063"/>
          <p14:tracePt t="264711" x="5548313" y="3429000"/>
          <p14:tracePt t="264718" x="5532438" y="3436938"/>
          <p14:tracePt t="264727" x="5508625" y="3436938"/>
          <p14:tracePt t="264734" x="5492750" y="3436938"/>
          <p14:tracePt t="264744" x="5468938" y="3436938"/>
          <p14:tracePt t="264750" x="5453063" y="3436938"/>
          <p14:tracePt t="264759" x="5437188" y="3436938"/>
          <p14:tracePt t="264766" x="5429250" y="3436938"/>
          <p14:tracePt t="264861" x="5421313" y="3436938"/>
          <p14:tracePt t="264869" x="5413375" y="3436938"/>
          <p14:tracePt t="264885" x="5405438" y="3436938"/>
          <p14:tracePt t="264893" x="5397500" y="3436938"/>
          <p14:tracePt t="264901" x="5381625" y="3436938"/>
          <p14:tracePt t="264909" x="5373688" y="3436938"/>
          <p14:tracePt t="264917" x="5357813" y="3429000"/>
          <p14:tracePt t="264926" x="5349875" y="3429000"/>
          <p14:tracePt t="264934" x="5341938" y="3429000"/>
          <p14:tracePt t="264943" x="5326063" y="3429000"/>
          <p14:tracePt t="264949" x="5318125" y="3429000"/>
          <p14:tracePt t="264959" x="5318125" y="3421063"/>
          <p14:tracePt t="264965" x="5310188" y="3421063"/>
          <p14:tracePt t="265118" x="5300663" y="3421063"/>
          <p14:tracePt t="265141" x="5292725" y="3421063"/>
          <p14:tracePt t="265158" x="5284788" y="3421063"/>
          <p14:tracePt t="265166" x="5276850" y="3421063"/>
          <p14:tracePt t="265191" x="5268913" y="3421063"/>
          <p14:tracePt t="265230" x="5260975" y="3421063"/>
          <p14:tracePt t="265262" x="5253038" y="3421063"/>
          <p14:tracePt t="265309" x="5245100" y="3421063"/>
          <p14:tracePt t="265317" x="5245100" y="3405188"/>
          <p14:tracePt t="265325" x="5237163" y="3381375"/>
          <p14:tracePt t="265333" x="5229225" y="3373438"/>
          <p14:tracePt t="265349" x="5229225" y="3365500"/>
          <p14:tracePt t="265357" x="5229225" y="3357563"/>
          <p14:tracePt t="265365" x="5229225" y="3349625"/>
          <p14:tracePt t="265381" x="5229225" y="3341688"/>
          <p14:tracePt t="265389" x="5229225" y="3333750"/>
          <p14:tracePt t="265413" x="5229225" y="3325813"/>
          <p14:tracePt t="265829" x="5237163" y="3325813"/>
          <p14:tracePt t="265845" x="5245100" y="3325813"/>
          <p14:tracePt t="266950" x="5221288" y="3325813"/>
          <p14:tracePt t="266958" x="5181600" y="3325813"/>
          <p14:tracePt t="266966" x="5149850" y="3325813"/>
          <p14:tracePt t="266974" x="5102225" y="3325813"/>
          <p14:tracePt t="266982" x="5062538" y="3325813"/>
          <p14:tracePt t="266990" x="5038725" y="3325813"/>
          <p14:tracePt t="266997" x="5022850" y="3325813"/>
          <p14:tracePt t="267006" x="5014913" y="3325813"/>
          <p14:tracePt t="267030" x="5006975" y="3325813"/>
          <p14:tracePt t="267078" x="4999038" y="3325813"/>
          <p14:tracePt t="267086" x="4991100" y="3325813"/>
          <p14:tracePt t="267094" x="4983163" y="3325813"/>
          <p14:tracePt t="267102" x="4975225" y="3325813"/>
          <p14:tracePt t="267111" x="4959350" y="3325813"/>
          <p14:tracePt t="267182" x="4951413" y="3325813"/>
          <p14:tracePt t="267198" x="4951413" y="3333750"/>
          <p14:tracePt t="267206" x="4943475" y="3333750"/>
          <p14:tracePt t="267214" x="4933950" y="3333750"/>
          <p14:tracePt t="267341" x="4926013" y="3333750"/>
          <p14:tracePt t="267349" x="4926013" y="3341688"/>
          <p14:tracePt t="267357" x="4910138" y="3349625"/>
          <p14:tracePt t="267365" x="4902200" y="3357563"/>
          <p14:tracePt t="267373" x="4902200" y="3365500"/>
          <p14:tracePt t="267381" x="4894263" y="3373438"/>
          <p14:tracePt t="267389" x="4886325" y="3381375"/>
          <p14:tracePt t="267405" x="4886325" y="3389313"/>
          <p14:tracePt t="267413" x="4886325" y="3397250"/>
          <p14:tracePt t="267421" x="4878388" y="3397250"/>
          <p14:tracePt t="267430" x="4878388" y="3405188"/>
          <p14:tracePt t="268974" x="4886325" y="3405188"/>
          <p14:tracePt t="269022" x="4894263" y="3405188"/>
          <p14:tracePt t="269454" x="4933950" y="3405188"/>
          <p14:tracePt t="269462" x="4983163" y="3405188"/>
          <p14:tracePt t="269470" x="5046663" y="3405188"/>
          <p14:tracePt t="269478" x="5102225" y="3405188"/>
          <p14:tracePt t="269486" x="5165725" y="3405188"/>
          <p14:tracePt t="269494" x="5237163" y="3405188"/>
          <p14:tracePt t="269502" x="5284788" y="3397250"/>
          <p14:tracePt t="269511" x="5326063" y="3397250"/>
          <p14:tracePt t="269518" x="5357813" y="3397250"/>
          <p14:tracePt t="269527" x="5381625" y="3397250"/>
          <p14:tracePt t="269534" x="5405438" y="3397250"/>
          <p14:tracePt t="269543" x="5421313" y="3397250"/>
          <p14:tracePt t="269550" x="5437188" y="3397250"/>
          <p14:tracePt t="269558" x="5445125" y="3397250"/>
          <p14:tracePt t="269574" x="5461000" y="3389313"/>
          <p14:tracePt t="269581" x="5476875" y="3381375"/>
          <p14:tracePt t="269589" x="5500688" y="3381375"/>
          <p14:tracePt t="269597" x="5532438" y="3373438"/>
          <p14:tracePt t="269605" x="5595938" y="3365500"/>
          <p14:tracePt t="269613" x="5643563" y="3365500"/>
          <p14:tracePt t="269621" x="5708650" y="3365500"/>
          <p14:tracePt t="269629" x="5772150" y="3365500"/>
          <p14:tracePt t="269637" x="5819775" y="3365500"/>
          <p14:tracePt t="269645" x="5851525" y="3365500"/>
          <p14:tracePt t="269653" x="5891213" y="3365500"/>
          <p14:tracePt t="269661" x="5922963" y="3365500"/>
          <p14:tracePt t="269669" x="5946775" y="3365500"/>
          <p14:tracePt t="269677" x="5978525" y="3365500"/>
          <p14:tracePt t="269685" x="6002338" y="3365500"/>
          <p14:tracePt t="269694" x="6010275" y="3365500"/>
          <p14:tracePt t="269701" x="6018213" y="3365500"/>
          <p14:tracePt t="269742" x="6026150" y="3365500"/>
          <p14:tracePt t="269750" x="6043613" y="3365500"/>
          <p14:tracePt t="269758" x="6067425" y="3365500"/>
          <p14:tracePt t="269766" x="6091238" y="3365500"/>
          <p14:tracePt t="269775" x="6115050" y="3365500"/>
          <p14:tracePt t="269782" x="6138863" y="3365500"/>
          <p14:tracePt t="269790" x="6154738" y="3365500"/>
          <p14:tracePt t="269797" x="6170613" y="3365500"/>
          <p14:tracePt t="269813" x="6186488" y="3365500"/>
          <p14:tracePt t="269885" x="6194425" y="3365500"/>
          <p14:tracePt t="269893" x="6202363" y="3365500"/>
          <p14:tracePt t="269901" x="6234113" y="3357563"/>
          <p14:tracePt t="269909" x="6257925" y="3357563"/>
          <p14:tracePt t="269917" x="6289675" y="3357563"/>
          <p14:tracePt t="269925" x="6337300" y="3357563"/>
          <p14:tracePt t="269933" x="6369050" y="3357563"/>
          <p14:tracePt t="269942" x="6402388" y="3357563"/>
          <p14:tracePt t="269949" x="6410325" y="3357563"/>
          <p14:tracePt t="273566" x="6410325" y="3365500"/>
          <p14:tracePt t="273574" x="6376988" y="3397250"/>
          <p14:tracePt t="273582" x="6353175" y="3405188"/>
          <p14:tracePt t="273590" x="6321425" y="3421063"/>
          <p14:tracePt t="273597" x="6305550" y="3436938"/>
          <p14:tracePt t="273605" x="6281738" y="3452813"/>
          <p14:tracePt t="273613" x="6265863" y="3468688"/>
          <p14:tracePt t="273621" x="6242050" y="3484563"/>
          <p14:tracePt t="273629" x="6226175" y="3492500"/>
          <p14:tracePt t="273637" x="6218238" y="3508375"/>
          <p14:tracePt t="273645" x="6202363" y="3516313"/>
          <p14:tracePt t="273653" x="6186488" y="3524250"/>
          <p14:tracePt t="273661" x="6178550" y="3532188"/>
          <p14:tracePt t="273669" x="6170613" y="3532188"/>
          <p14:tracePt t="273677" x="6170613" y="3540125"/>
          <p14:tracePt t="273685" x="6162675" y="3540125"/>
          <p14:tracePt t="273693" x="6154738" y="3540125"/>
          <p14:tracePt t="273718" x="6146800" y="3540125"/>
          <p14:tracePt t="273734" x="6138863" y="3540125"/>
          <p14:tracePt t="273742" x="6130925" y="3540125"/>
          <p14:tracePt t="273750" x="6122988" y="3548063"/>
          <p14:tracePt t="273758" x="6107113" y="3548063"/>
          <p14:tracePt t="273766" x="6091238" y="3556000"/>
          <p14:tracePt t="273775" x="6067425" y="3556000"/>
          <p14:tracePt t="273781" x="6051550" y="3563938"/>
          <p14:tracePt t="273789" x="6026150" y="3571875"/>
          <p14:tracePt t="273797" x="6002338" y="3579813"/>
          <p14:tracePt t="273805" x="5962650" y="3587750"/>
          <p14:tracePt t="273813" x="5938838" y="3595688"/>
          <p14:tracePt t="273821" x="5907088" y="3605213"/>
          <p14:tracePt t="273829" x="5891213" y="3613150"/>
          <p14:tracePt t="273837" x="5867400" y="3621088"/>
          <p14:tracePt t="273845" x="5843588" y="3621088"/>
          <p14:tracePt t="273853" x="5811838" y="3629025"/>
          <p14:tracePt t="273861" x="5803900" y="3636963"/>
          <p14:tracePt t="273869" x="5788025" y="3636963"/>
          <p14:tracePt t="273878" x="5780088" y="3636963"/>
          <p14:tracePt t="273891" x="5764213" y="3636963"/>
          <p14:tracePt t="273893" x="5748338" y="3636963"/>
          <p14:tracePt t="273901" x="5740400" y="3636963"/>
          <p14:tracePt t="273909" x="5724525" y="3644900"/>
          <p14:tracePt t="273917" x="5716588" y="3644900"/>
          <p14:tracePt t="273925" x="5708650" y="3644900"/>
          <p14:tracePt t="273933" x="5684838" y="3644900"/>
          <p14:tracePt t="273942" x="5659438" y="3644900"/>
          <p14:tracePt t="273949" x="5651500" y="3644900"/>
          <p14:tracePt t="273957" x="5635625" y="3644900"/>
          <p14:tracePt t="273965" x="5627688" y="3644900"/>
          <p14:tracePt t="273974" x="5619750" y="3644900"/>
          <p14:tracePt t="274078" x="5611813" y="3644900"/>
          <p14:tracePt t="274086" x="5588000" y="3644900"/>
          <p14:tracePt t="274094" x="5564188" y="3644900"/>
          <p14:tracePt t="274101" x="5548313" y="3644900"/>
          <p14:tracePt t="274109" x="5532438" y="3644900"/>
          <p14:tracePt t="274117" x="5516563" y="3644900"/>
          <p14:tracePt t="274126" x="5508625" y="3644900"/>
          <p14:tracePt t="274133" x="5492750" y="3652838"/>
          <p14:tracePt t="274149" x="5484813" y="3652838"/>
          <p14:tracePt t="274174" x="5476875" y="3652838"/>
          <p14:tracePt t="274198" x="5468938" y="3652838"/>
          <p14:tracePt t="274206" x="5468938" y="3660775"/>
          <p14:tracePt t="274222" x="5461000" y="3660775"/>
          <p14:tracePt t="274669" x="5461000" y="3652838"/>
          <p14:tracePt t="274709" x="5461000" y="3644900"/>
          <p14:tracePt t="274806" x="5461000" y="3636963"/>
          <p14:tracePt t="274814" x="5461000" y="3629025"/>
          <p14:tracePt t="274830" x="5461000" y="3621088"/>
          <p14:tracePt t="274854" x="5461000" y="3613150"/>
          <p14:tracePt t="274894" x="5461000" y="3605213"/>
          <p14:tracePt t="274990" x="5461000" y="3595688"/>
          <p14:tracePt t="277237" x="5468938" y="3595688"/>
          <p14:tracePt t="277245" x="5492750" y="3595688"/>
          <p14:tracePt t="277253" x="5516563" y="3595688"/>
          <p14:tracePt t="277261" x="5524500" y="3587750"/>
          <p14:tracePt t="277269" x="5532438" y="3579813"/>
          <p14:tracePt t="277277" x="5540375" y="3579813"/>
          <p14:tracePt t="277341" x="5556250" y="3579813"/>
          <p14:tracePt t="277349" x="5564188" y="3571875"/>
          <p14:tracePt t="277357" x="5572125" y="3571875"/>
          <p14:tracePt t="277365" x="5588000" y="3563938"/>
          <p14:tracePt t="277374" x="5595938" y="3563938"/>
          <p14:tracePt t="277381" x="5603875" y="3563938"/>
          <p14:tracePt t="277405" x="5611813" y="3563938"/>
          <p14:tracePt t="277565" x="5627688" y="3563938"/>
          <p14:tracePt t="277573" x="5659438" y="3563938"/>
          <p14:tracePt t="277581" x="5676900" y="3563938"/>
          <p14:tracePt t="277589" x="5700713" y="3563938"/>
          <p14:tracePt t="277597" x="5724525" y="3563938"/>
          <p14:tracePt t="277605" x="5732463" y="3563938"/>
          <p14:tracePt t="277621" x="5740400" y="3563938"/>
          <p14:tracePt t="277629" x="5748338" y="3563938"/>
          <p14:tracePt t="277661" x="5756275" y="3563938"/>
          <p14:tracePt t="277669" x="5772150" y="3563938"/>
          <p14:tracePt t="277677" x="5795963" y="3563938"/>
          <p14:tracePt t="277685" x="5811838" y="3563938"/>
          <p14:tracePt t="277693" x="5827713" y="3563938"/>
          <p14:tracePt t="277701" x="5835650" y="3563938"/>
          <p14:tracePt t="277709" x="5843588" y="3563938"/>
          <p14:tracePt t="277718" x="5851525" y="3563938"/>
          <p14:tracePt t="277726" x="5859463" y="3563938"/>
          <p14:tracePt t="277734" x="5867400" y="3563938"/>
          <p14:tracePt t="277743" x="5891213" y="3563938"/>
          <p14:tracePt t="277750" x="5922963" y="3563938"/>
          <p14:tracePt t="277759" x="5946775" y="3563938"/>
          <p14:tracePt t="277766" x="5962650" y="3563938"/>
          <p14:tracePt t="277776" x="5970588" y="3563938"/>
          <p14:tracePt t="277782" x="5986463" y="3563938"/>
          <p14:tracePt t="277790" x="5986463" y="3571875"/>
          <p14:tracePt t="277846" x="5994400" y="3571875"/>
          <p14:tracePt t="277854" x="6018213" y="3571875"/>
          <p14:tracePt t="277862" x="6034088" y="3571875"/>
          <p14:tracePt t="277870" x="6043613" y="3571875"/>
          <p14:tracePt t="277878" x="6051550" y="3571875"/>
          <p14:tracePt t="277910" x="6059488" y="3571875"/>
          <p14:tracePt t="277942" x="6067425" y="3571875"/>
          <p14:tracePt t="277950" x="6075363" y="3571875"/>
          <p14:tracePt t="277957" x="6083300" y="3571875"/>
          <p14:tracePt t="277965" x="6091238" y="3571875"/>
          <p14:tracePt t="277974" x="6099175" y="3571875"/>
          <p14:tracePt t="278077" x="6107113" y="3571875"/>
          <p14:tracePt t="278128" x="6115050" y="3571875"/>
          <p14:tracePt t="278189" x="6122988" y="3571875"/>
          <p14:tracePt t="278198" x="6130925" y="3571875"/>
          <p14:tracePt t="278214" x="6146800" y="3571875"/>
          <p14:tracePt t="278229" x="6154738" y="3571875"/>
          <p14:tracePt t="278405" x="6170613" y="3571875"/>
          <p14:tracePt t="278422" x="6170613" y="3563938"/>
          <p14:tracePt t="278430" x="6178550" y="3563938"/>
          <p14:tracePt t="278454" x="6178550" y="3556000"/>
          <p14:tracePt t="278462" x="6186488" y="3556000"/>
          <p14:tracePt t="278494" x="6194425" y="3556000"/>
          <p14:tracePt t="279735" x="6186488" y="3556000"/>
          <p14:tracePt t="279742" x="6162675" y="3556000"/>
          <p14:tracePt t="279750" x="6146800" y="3556000"/>
          <p14:tracePt t="279758" x="6130925" y="3556000"/>
          <p14:tracePt t="279766" x="6115050" y="3556000"/>
          <p14:tracePt t="279777" x="6107113" y="3556000"/>
          <p14:tracePt t="279782" x="6083300" y="3556000"/>
          <p14:tracePt t="279798" x="6075363" y="3563938"/>
          <p14:tracePt t="279806" x="6059488" y="3563938"/>
          <p14:tracePt t="279814" x="6051550" y="3563938"/>
          <p14:tracePt t="279822" x="6043613" y="3571875"/>
          <p14:tracePt t="279830" x="6026150" y="3571875"/>
          <p14:tracePt t="279845" x="6018213" y="3571875"/>
          <p14:tracePt t="279853" x="6002338" y="3571875"/>
          <p14:tracePt t="279861" x="5994400" y="3571875"/>
          <p14:tracePt t="279869" x="5986463" y="3579813"/>
          <p14:tracePt t="279892" x="5946775" y="3579813"/>
          <p14:tracePt t="279894" x="5930900" y="3579813"/>
          <p14:tracePt t="279902" x="5907088" y="3587750"/>
          <p14:tracePt t="279910" x="5875338" y="3587750"/>
          <p14:tracePt t="279918" x="5851525" y="3587750"/>
          <p14:tracePt t="279927" x="5819775" y="3587750"/>
          <p14:tracePt t="279934" x="5803900" y="3587750"/>
          <p14:tracePt t="279943" x="5780088" y="3587750"/>
          <p14:tracePt t="279949" x="5764213" y="3587750"/>
          <p14:tracePt t="279958" x="5748338" y="3587750"/>
          <p14:tracePt t="279965" x="5732463" y="3587750"/>
          <p14:tracePt t="279975" x="5708650" y="3587750"/>
          <p14:tracePt t="279981" x="5692775" y="3587750"/>
          <p14:tracePt t="279989" x="5676900" y="3587750"/>
          <p14:tracePt t="279997" x="5667375" y="3587750"/>
          <p14:tracePt t="280005" x="5651500" y="3587750"/>
          <p14:tracePt t="280013" x="5643563" y="3587750"/>
          <p14:tracePt t="280029" x="5635625" y="3587750"/>
          <p14:tracePt t="280037" x="5627688" y="3587750"/>
          <p14:tracePt t="280045" x="5619750" y="3579813"/>
          <p14:tracePt t="280053" x="5603875" y="3579813"/>
          <p14:tracePt t="280061" x="5588000" y="3579813"/>
          <p14:tracePt t="280069" x="5564188" y="3579813"/>
          <p14:tracePt t="280077" x="5548313" y="3571875"/>
          <p14:tracePt t="280086" x="5524500" y="3571875"/>
          <p14:tracePt t="280094" x="5508625" y="3571875"/>
          <p14:tracePt t="280102" x="5492750" y="3571875"/>
          <p14:tracePt t="280111" x="5484813" y="3563938"/>
          <p14:tracePt t="280118" x="5476875" y="3563938"/>
          <p14:tracePt t="280128" x="5461000" y="3563938"/>
          <p14:tracePt t="280134" x="5445125" y="3563938"/>
          <p14:tracePt t="281054" x="5461000" y="3556000"/>
          <p14:tracePt t="281070" x="5468938" y="3556000"/>
          <p14:tracePt t="281077" x="5476875" y="3556000"/>
          <p14:tracePt t="281093" x="5484813" y="3548063"/>
          <p14:tracePt t="281109" x="5492750" y="3548063"/>
          <p14:tracePt t="281118" x="5508625" y="3548063"/>
          <p14:tracePt t="281128" x="5532438" y="3548063"/>
          <p14:tracePt t="281134" x="5548313" y="3548063"/>
          <p14:tracePt t="281142" x="5564188" y="3548063"/>
          <p14:tracePt t="281150" x="5580063" y="3548063"/>
          <p14:tracePt t="281158" x="5603875" y="3548063"/>
          <p14:tracePt t="281166" x="5627688" y="3548063"/>
          <p14:tracePt t="281175" x="5651500" y="3548063"/>
          <p14:tracePt t="281182" x="5659438" y="3548063"/>
          <p14:tracePt t="281190" x="5676900" y="3548063"/>
          <p14:tracePt t="281198" x="5700713" y="3548063"/>
          <p14:tracePt t="281206" x="5724525" y="3548063"/>
          <p14:tracePt t="281214" x="5748338" y="3548063"/>
          <p14:tracePt t="281222" x="5772150" y="3540125"/>
          <p14:tracePt t="281230" x="5788025" y="3540125"/>
          <p14:tracePt t="281237" x="5811838" y="3540125"/>
          <p14:tracePt t="281245" x="5819775" y="3540125"/>
          <p14:tracePt t="281253" x="5827713" y="3540125"/>
          <p14:tracePt t="281261" x="5835650" y="3540125"/>
          <p14:tracePt t="281269" x="5843588" y="3540125"/>
          <p14:tracePt t="281277" x="5851525" y="3540125"/>
          <p14:tracePt t="281285" x="5867400" y="3540125"/>
          <p14:tracePt t="281294" x="5883275" y="3540125"/>
          <p14:tracePt t="281301" x="5891213" y="3532188"/>
          <p14:tracePt t="281310" x="5899150" y="3532188"/>
          <p14:tracePt t="281325" x="5907088" y="3532188"/>
          <p14:tracePt t="281333" x="5930900" y="3532188"/>
          <p14:tracePt t="281341" x="5954713" y="3532188"/>
          <p14:tracePt t="281349" x="5978525" y="3532188"/>
          <p14:tracePt t="281357" x="6002338" y="3532188"/>
          <p14:tracePt t="281365" x="6018213" y="3532188"/>
          <p14:tracePt t="281373" x="6026150" y="3532188"/>
          <p14:tracePt t="281381" x="6034088" y="3532188"/>
          <p14:tracePt t="281454" x="6043613" y="3532188"/>
          <p14:tracePt t="281462" x="6075363" y="3532188"/>
          <p14:tracePt t="281470" x="6091238" y="3532188"/>
          <p14:tracePt t="281478" x="6091238" y="3540125"/>
          <p14:tracePt t="281885" x="6099175" y="3540125"/>
          <p14:tracePt t="281902" x="6107113" y="3540125"/>
          <p14:tracePt t="282005" x="6115050" y="3540125"/>
          <p14:tracePt t="283542" x="6091238" y="3548063"/>
          <p14:tracePt t="283550" x="6067425" y="3556000"/>
          <p14:tracePt t="283558" x="6051550" y="3563938"/>
          <p14:tracePt t="283566" x="6034088" y="3571875"/>
          <p14:tracePt t="283575" x="6002338" y="3579813"/>
          <p14:tracePt t="283581" x="5994400" y="3587750"/>
          <p14:tracePt t="283589" x="5986463" y="3595688"/>
          <p14:tracePt t="283597" x="5970588" y="3595688"/>
          <p14:tracePt t="283605" x="5962650" y="3595688"/>
          <p14:tracePt t="283613" x="5962650" y="3605213"/>
          <p14:tracePt t="283621" x="5954713" y="3605213"/>
          <p14:tracePt t="283629" x="5946775" y="3605213"/>
          <p14:tracePt t="283637" x="5938838" y="3613150"/>
          <p14:tracePt t="283645" x="5930900" y="3613150"/>
          <p14:tracePt t="283653" x="5915025" y="3621088"/>
          <p14:tracePt t="283661" x="5907088" y="3621088"/>
          <p14:tracePt t="283669" x="5899150" y="3629025"/>
          <p14:tracePt t="283677" x="5883275" y="3636963"/>
          <p14:tracePt t="283685" x="5867400" y="3644900"/>
          <p14:tracePt t="283693" x="5843588" y="3644900"/>
          <p14:tracePt t="283701" x="5827713" y="3652838"/>
          <p14:tracePt t="283710" x="5819775" y="3660775"/>
          <p14:tracePt t="283718" x="5811838" y="3660775"/>
          <p14:tracePt t="283742" x="5803900" y="3660775"/>
          <p14:tracePt t="283758" x="5803900" y="3668713"/>
          <p14:tracePt t="283766" x="5795963" y="3668713"/>
          <p14:tracePt t="283774" x="5780088" y="3676650"/>
          <p14:tracePt t="283789" x="5772150" y="3676650"/>
          <p14:tracePt t="283797" x="5764213" y="3684588"/>
          <p14:tracePt t="283805" x="5748338" y="3684588"/>
          <p14:tracePt t="283813" x="5740400" y="3684588"/>
          <p14:tracePt t="283821" x="5724525" y="3684588"/>
          <p14:tracePt t="283829" x="5708650" y="3692525"/>
          <p14:tracePt t="283837" x="5692775" y="3708400"/>
          <p14:tracePt t="283845" x="5676900" y="3708400"/>
          <p14:tracePt t="283853" x="5651500" y="3716338"/>
          <p14:tracePt t="283861" x="5635625" y="3724275"/>
          <p14:tracePt t="283870" x="5619750" y="3724275"/>
          <p14:tracePt t="283879" x="5603875" y="3732213"/>
          <p14:tracePt t="283885" x="5588000" y="3740150"/>
          <p14:tracePt t="283894" x="5580063" y="3748088"/>
          <p14:tracePt t="283902" x="5572125" y="3748088"/>
          <p14:tracePt t="283910" x="5564188" y="3756025"/>
          <p14:tracePt t="283927" x="5556250" y="3756025"/>
          <p14:tracePt t="283934" x="5548313" y="3763963"/>
          <p14:tracePt t="283950" x="5540375" y="3763963"/>
          <p14:tracePt t="283958" x="5540375" y="3771900"/>
          <p14:tracePt t="283990" x="5532438" y="3771900"/>
          <p14:tracePt t="283998" x="5524500" y="3771900"/>
          <p14:tracePt t="284006" x="5524500" y="3779838"/>
          <p14:tracePt t="284014" x="5508625" y="3779838"/>
          <p14:tracePt t="284022" x="5500688" y="3787775"/>
          <p14:tracePt t="284030" x="5492750" y="3795713"/>
          <p14:tracePt t="284037" x="5484813" y="3795713"/>
          <p14:tracePt t="284045" x="5476875" y="3795713"/>
          <p14:tracePt t="284053" x="5476875" y="3803650"/>
          <p14:tracePt t="284069" x="5468938" y="3803650"/>
          <p14:tracePt t="284085" x="5461000" y="3803650"/>
          <p14:tracePt t="284133" x="5453063" y="3803650"/>
          <p14:tracePt t="284150" x="5445125" y="3811588"/>
          <p14:tracePt t="284158" x="5437188" y="3811588"/>
          <p14:tracePt t="284166" x="5429250" y="3811588"/>
          <p14:tracePt t="284175" x="5421313" y="3811588"/>
          <p14:tracePt t="284182" x="5413375" y="3819525"/>
          <p14:tracePt t="284192" x="5405438" y="3819525"/>
          <p14:tracePt t="284197" x="5397500" y="3819525"/>
          <p14:tracePt t="284205" x="5389563" y="3819525"/>
          <p14:tracePt t="284229" x="5381625" y="3819525"/>
          <p14:tracePt t="284342" x="5373688" y="3819525"/>
          <p14:tracePt t="284373" x="5365750" y="3819525"/>
          <p14:tracePt t="284381" x="5357813" y="3827463"/>
          <p14:tracePt t="284389" x="5349875" y="3827463"/>
          <p14:tracePt t="284397" x="5341938" y="3827463"/>
          <p14:tracePt t="284405" x="5334000" y="3827463"/>
          <p14:tracePt t="284413" x="5326063" y="3827463"/>
          <p14:tracePt t="284421" x="5318125" y="3835400"/>
          <p14:tracePt t="284438" x="5310188" y="3835400"/>
          <p14:tracePt t="284454" x="5300663" y="3835400"/>
          <p14:tracePt t="284645" x="5292725" y="3835400"/>
          <p14:tracePt t="284661" x="5284788" y="3835400"/>
          <p14:tracePt t="284822" x="5276850" y="3835400"/>
          <p14:tracePt t="284870" x="5276850" y="3827463"/>
          <p14:tracePt t="284934" x="5276850" y="3819525"/>
          <p14:tracePt t="284950" x="5276850" y="3811588"/>
          <p14:tracePt t="284958" x="5276850" y="3803650"/>
          <p14:tracePt t="284975" x="5284788" y="3803650"/>
          <p14:tracePt t="285094" x="5292725" y="3795713"/>
          <p14:tracePt t="285101" x="5334000" y="3779838"/>
          <p14:tracePt t="285110" x="5341938" y="3771900"/>
          <p14:tracePt t="285192" x="5349875" y="3771900"/>
          <p14:tracePt t="308054" x="5349875" y="3779838"/>
          <p14:tracePt t="308062" x="5349875" y="3787775"/>
          <p14:tracePt t="308070" x="5349875" y="3803650"/>
          <p14:tracePt t="308078" x="5349875" y="3811588"/>
          <p14:tracePt t="308086" x="5357813" y="3827463"/>
          <p14:tracePt t="308094" x="5357813" y="3835400"/>
          <p14:tracePt t="308102" x="5357813" y="3851275"/>
          <p14:tracePt t="308110" x="5365750" y="3867150"/>
          <p14:tracePt t="308118" x="5373688" y="3875088"/>
          <p14:tracePt t="308128" x="5373688" y="3883025"/>
          <p14:tracePt t="308133" x="5373688" y="3890963"/>
          <p14:tracePt t="308141" x="5373688" y="3898900"/>
          <p14:tracePt t="308149" x="5373688" y="3906838"/>
          <p14:tracePt t="308165" x="5373688" y="3914775"/>
          <p14:tracePt t="308174" x="5381625" y="3930650"/>
          <p14:tracePt t="308181" x="5389563" y="3948113"/>
          <p14:tracePt t="308189" x="5397500" y="3963988"/>
          <p14:tracePt t="308197" x="5397500" y="3971925"/>
          <p14:tracePt t="308206" x="5397500" y="3995738"/>
          <p14:tracePt t="308214" x="5397500" y="4003675"/>
          <p14:tracePt t="308222" x="5397500" y="4011613"/>
          <p14:tracePt t="308230" x="5397500" y="4027488"/>
          <p14:tracePt t="308238" x="5397500" y="4043363"/>
          <p14:tracePt t="308253" x="5405438" y="4051300"/>
          <p14:tracePt t="308269" x="5405438" y="4059238"/>
          <p14:tracePt t="308582" x="5397500" y="4059238"/>
          <p14:tracePt t="308622" x="5389563" y="4059238"/>
          <p14:tracePt t="308670" x="5381625" y="4059238"/>
          <p14:tracePt t="308991" x="5381625" y="4051300"/>
          <p14:tracePt t="308998" x="5373688" y="4043363"/>
          <p14:tracePt t="309006" x="5373688" y="4035425"/>
          <p14:tracePt t="309014" x="5373688" y="4027488"/>
          <p14:tracePt t="309062" x="5373688" y="4019550"/>
          <p14:tracePt t="310134" x="5381625" y="4019550"/>
          <p14:tracePt t="310142" x="5429250" y="4019550"/>
          <p14:tracePt t="310150" x="5453063" y="4019550"/>
          <p14:tracePt t="310158" x="5468938" y="4019550"/>
          <p14:tracePt t="310166" x="5476875" y="4019550"/>
          <p14:tracePt t="310175" x="5484813" y="4019550"/>
          <p14:tracePt t="310190" x="5492750" y="4019550"/>
          <p14:tracePt t="310206" x="5508625" y="4019550"/>
          <p14:tracePt t="310214" x="5516563" y="4019550"/>
          <p14:tracePt t="310230" x="5524500" y="4019550"/>
          <p14:tracePt t="310254" x="5532438" y="4019550"/>
          <p14:tracePt t="310270" x="5540375" y="4019550"/>
          <p14:tracePt t="310278" x="5548313" y="4011613"/>
          <p14:tracePt t="310286" x="5556250" y="4003675"/>
          <p14:tracePt t="310294" x="5572125" y="4003675"/>
          <p14:tracePt t="310302" x="5580063" y="3995738"/>
          <p14:tracePt t="310309" x="5588000" y="3995738"/>
          <p14:tracePt t="310357" x="5595938" y="3995738"/>
          <p14:tracePt t="310381" x="5595938" y="3987800"/>
          <p14:tracePt t="310389" x="5611813" y="3987800"/>
          <p14:tracePt t="310397" x="5643563" y="3979863"/>
          <p14:tracePt t="310405" x="5684838" y="3979863"/>
          <p14:tracePt t="310413" x="5708650" y="3979863"/>
          <p14:tracePt t="310421" x="5732463" y="3979863"/>
          <p14:tracePt t="310429" x="5740400" y="3979863"/>
          <p14:tracePt t="310438" x="5748338" y="3979863"/>
          <p14:tracePt t="310445" x="5756275" y="3979863"/>
          <p14:tracePt t="310470" x="5764213" y="3979863"/>
          <p14:tracePt t="310486" x="5780088" y="3979863"/>
          <p14:tracePt t="310494" x="5788025" y="3979863"/>
          <p14:tracePt t="310510" x="5795963" y="3979863"/>
          <p14:tracePt t="310526" x="5803900" y="3979863"/>
          <p14:tracePt t="310534" x="5803900" y="3971925"/>
          <p14:tracePt t="310542" x="5811838" y="3971925"/>
          <p14:tracePt t="310550" x="5819775" y="3971925"/>
          <p14:tracePt t="310558" x="5827713" y="3971925"/>
          <p14:tracePt t="310566" x="5835650" y="3971925"/>
          <p14:tracePt t="310575" x="5851525" y="3971925"/>
          <p14:tracePt t="310582" x="5859463" y="3971925"/>
          <p14:tracePt t="310590" x="5867400" y="3971925"/>
          <p14:tracePt t="310638" x="5883275" y="3971925"/>
          <p14:tracePt t="310646" x="5922963" y="3971925"/>
          <p14:tracePt t="310654" x="5978525" y="3971925"/>
          <p14:tracePt t="310662" x="6034088" y="3987800"/>
          <p14:tracePt t="310669" x="6091238" y="4003675"/>
          <p14:tracePt t="310677" x="6115050" y="4019550"/>
          <p14:tracePt t="310685" x="6138863" y="4019550"/>
          <p14:tracePt t="310693" x="6154738" y="4027488"/>
          <p14:tracePt t="310741" x="6162675" y="4027488"/>
          <p14:tracePt t="310749" x="6162675" y="4035425"/>
          <p14:tracePt t="310821" x="6170613" y="4035425"/>
          <p14:tracePt t="310829" x="6178550" y="4035425"/>
          <p14:tracePt t="310837" x="6234113" y="4035425"/>
          <p14:tracePt t="310845" x="6257925" y="4035425"/>
          <p14:tracePt t="310853" x="6273800" y="4035425"/>
          <p14:tracePt t="310869" x="6281738" y="4035425"/>
          <p14:tracePt t="310950" x="6281738" y="4027488"/>
          <p14:tracePt t="310958" x="6281738" y="4019550"/>
          <p14:tracePt t="310966" x="6281738" y="4011613"/>
          <p14:tracePt t="310975" x="6281738" y="4003675"/>
          <p14:tracePt t="312046" x="6257925" y="4003675"/>
          <p14:tracePt t="312054" x="6242050" y="4003675"/>
          <p14:tracePt t="312062" x="6226175" y="4011613"/>
          <p14:tracePt t="312070" x="6210300" y="4019550"/>
          <p14:tracePt t="312078" x="6194425" y="4019550"/>
          <p14:tracePt t="312086" x="6178550" y="4027488"/>
          <p14:tracePt t="312094" x="6154738" y="4035425"/>
          <p14:tracePt t="312102" x="6146800" y="4043363"/>
          <p14:tracePt t="312111" x="6130925" y="4043363"/>
          <p14:tracePt t="312118" x="6115050" y="4043363"/>
          <p14:tracePt t="312126" x="6099175" y="4051300"/>
          <p14:tracePt t="312134" x="6075363" y="4051300"/>
          <p14:tracePt t="312142" x="6051550" y="4051300"/>
          <p14:tracePt t="312150" x="6034088" y="4051300"/>
          <p14:tracePt t="312158" x="6026150" y="4051300"/>
          <p14:tracePt t="312166" x="6018213" y="4051300"/>
          <p14:tracePt t="312175" x="6010275" y="4059238"/>
          <p14:tracePt t="312198" x="5994400" y="4059238"/>
          <p14:tracePt t="312214" x="5978525" y="4059238"/>
          <p14:tracePt t="312222" x="5962650" y="4067175"/>
          <p14:tracePt t="312230" x="5938838" y="4075113"/>
          <p14:tracePt t="312238" x="5915025" y="4075113"/>
          <p14:tracePt t="312246" x="5891213" y="4083050"/>
          <p14:tracePt t="312254" x="5867400" y="4090988"/>
          <p14:tracePt t="312262" x="5835650" y="4090988"/>
          <p14:tracePt t="312270" x="5795963" y="4098925"/>
          <p14:tracePt t="312278" x="5740400" y="4106863"/>
          <p14:tracePt t="312286" x="5684838" y="4106863"/>
          <p14:tracePt t="312294" x="5627688" y="4106863"/>
          <p14:tracePt t="312302" x="5588000" y="4106863"/>
          <p14:tracePt t="312310" x="5556250" y="4106863"/>
          <p14:tracePt t="312318" x="5532438" y="4106863"/>
          <p14:tracePt t="312446" x="5484813" y="4098925"/>
          <p14:tracePt t="312453" x="5429250" y="4067175"/>
          <p14:tracePt t="312461" x="5373688" y="4043363"/>
          <p14:tracePt t="312469" x="5341938" y="4035425"/>
          <p14:tracePt t="312477" x="5326063" y="4035425"/>
          <p14:tracePt t="312485" x="5326063" y="4027488"/>
          <p14:tracePt t="313086" x="5326063" y="4019550"/>
          <p14:tracePt t="313102" x="5326063" y="4011613"/>
          <p14:tracePt t="313110" x="5326063" y="3995738"/>
          <p14:tracePt t="313142" x="5326063" y="3987800"/>
          <p14:tracePt t="313614" x="5334000" y="3987800"/>
          <p14:tracePt t="313630" x="5341938" y="3987800"/>
          <p14:tracePt t="313654" x="5341938" y="3979863"/>
          <p14:tracePt t="319445" x="5341938" y="3987800"/>
          <p14:tracePt t="319453" x="5341938" y="4011613"/>
          <p14:tracePt t="319461" x="5334000" y="4027488"/>
          <p14:tracePt t="319469" x="5334000" y="4043363"/>
          <p14:tracePt t="319477" x="5326063" y="4059238"/>
          <p14:tracePt t="319485" x="5326063" y="4067175"/>
          <p14:tracePt t="319493" x="5326063" y="4083050"/>
          <p14:tracePt t="319501" x="5326063" y="4098925"/>
          <p14:tracePt t="319509" x="5318125" y="4106863"/>
          <p14:tracePt t="319517" x="5318125" y="4122738"/>
          <p14:tracePt t="319525" x="5310188" y="4130675"/>
          <p14:tracePt t="319534" x="5310188" y="4146550"/>
          <p14:tracePt t="319542" x="5310188" y="4154488"/>
          <p14:tracePt t="319550" x="5300663" y="4162425"/>
          <p14:tracePt t="319558" x="5300663" y="4178300"/>
          <p14:tracePt t="319566" x="5292725" y="4186238"/>
          <p14:tracePt t="319575" x="5284788" y="4210050"/>
          <p14:tracePt t="319582" x="5268913" y="4241800"/>
          <p14:tracePt t="319591" x="5245100" y="4265613"/>
          <p14:tracePt t="319597" x="5229225" y="4291013"/>
          <p14:tracePt t="319606" x="5197475" y="4330700"/>
          <p14:tracePt t="319614" x="5165725" y="4362450"/>
          <p14:tracePt t="319622" x="5149850" y="4386263"/>
          <p14:tracePt t="319630" x="5126038" y="4410075"/>
          <p14:tracePt t="319638" x="5110163" y="4425950"/>
          <p14:tracePt t="319646" x="5086350" y="4449763"/>
          <p14:tracePt t="319654" x="5070475" y="4465638"/>
          <p14:tracePt t="319662" x="5062538" y="4481513"/>
          <p14:tracePt t="319670" x="5054600" y="4489450"/>
          <p14:tracePt t="319677" x="5046663" y="4497388"/>
          <p14:tracePt t="319686" x="5046663" y="4505325"/>
          <p14:tracePt t="319693" x="5038725" y="4505325"/>
          <p14:tracePt t="319701" x="5038725" y="4521200"/>
          <p14:tracePt t="319710" x="5022850" y="4529138"/>
          <p14:tracePt t="319717" x="5014913" y="4537075"/>
          <p14:tracePt t="319725" x="4991100" y="4560888"/>
          <p14:tracePt t="319733" x="4975225" y="4576763"/>
          <p14:tracePt t="319741" x="4951413" y="4600575"/>
          <p14:tracePt t="319749" x="4918075" y="4624388"/>
          <p14:tracePt t="319757" x="4902200" y="4649788"/>
          <p14:tracePt t="319765" x="4886325" y="4657725"/>
          <p14:tracePt t="319774" x="4878388" y="4673600"/>
          <p14:tracePt t="319781" x="4862513" y="4689475"/>
          <p14:tracePt t="319789" x="4862513" y="4697413"/>
          <p14:tracePt t="319797" x="4854575" y="4705350"/>
          <p14:tracePt t="319805" x="4846638" y="4713288"/>
          <p14:tracePt t="319815" x="4846638" y="4721225"/>
          <p14:tracePt t="319821" x="4838700" y="4721225"/>
          <p14:tracePt t="319829" x="4838700" y="4729163"/>
          <p14:tracePt t="319845" x="4830763" y="4745038"/>
          <p14:tracePt t="319853" x="4830763" y="4760913"/>
          <p14:tracePt t="319861" x="4822825" y="4776788"/>
          <p14:tracePt t="319870" x="4822825" y="4784725"/>
          <p14:tracePt t="319877" x="4822825" y="4800600"/>
          <p14:tracePt t="319892" x="4822825" y="4816475"/>
          <p14:tracePt t="319893" x="4822825" y="4832350"/>
          <p14:tracePt t="319901" x="4822825" y="4840288"/>
          <p14:tracePt t="319909" x="4822825" y="4848225"/>
          <p14:tracePt t="319917" x="4822825" y="4864100"/>
          <p14:tracePt t="319925" x="4822825" y="4872038"/>
          <p14:tracePt t="319933" x="4830763" y="4879975"/>
          <p14:tracePt t="319941" x="4830763" y="4895850"/>
          <p14:tracePt t="319973" x="4830763" y="4903788"/>
          <p14:tracePt t="319997" x="4838700" y="4903788"/>
          <p14:tracePt t="320007" x="4838700" y="4911725"/>
          <p14:tracePt t="320022" x="4838700" y="4927600"/>
          <p14:tracePt t="320038" x="4838700" y="4935538"/>
          <p14:tracePt t="320046" x="4838700" y="4943475"/>
          <p14:tracePt t="320054" x="4838700" y="4951413"/>
          <p14:tracePt t="320078" x="4838700" y="4959350"/>
          <p14:tracePt t="320174" x="4838700" y="4967288"/>
          <p14:tracePt t="320182" x="4830763" y="4976813"/>
          <p14:tracePt t="320191" x="4791075" y="4984750"/>
          <p14:tracePt t="320198" x="4767263" y="4992688"/>
          <p14:tracePt t="320206" x="4751388" y="5000625"/>
          <p14:tracePt t="320214" x="4735513" y="5000625"/>
          <p14:tracePt t="320222" x="4727575" y="5008563"/>
          <p14:tracePt t="320230" x="4719638" y="5016500"/>
          <p14:tracePt t="320246" x="4711700" y="5016500"/>
          <p14:tracePt t="320254" x="4711700" y="5024438"/>
          <p14:tracePt t="320262" x="4695825" y="5024438"/>
          <p14:tracePt t="320270" x="4687888" y="5032375"/>
          <p14:tracePt t="320278" x="4672013" y="5032375"/>
          <p14:tracePt t="320286" x="4656138" y="5032375"/>
          <p14:tracePt t="320294" x="4632325" y="5032375"/>
          <p14:tracePt t="320302" x="4608513" y="5040313"/>
          <p14:tracePt t="320310" x="4584700" y="5040313"/>
          <p14:tracePt t="320318" x="4551363" y="5040313"/>
          <p14:tracePt t="320327" x="4519613" y="5040313"/>
          <p14:tracePt t="320334" x="4471988" y="5040313"/>
          <p14:tracePt t="320342" x="4416425" y="5032375"/>
          <p14:tracePt t="320350" x="4368800" y="5024438"/>
          <p14:tracePt t="320359" x="4344988" y="5024438"/>
          <p14:tracePt t="320366" x="4329113" y="5024438"/>
          <p14:tracePt t="320382" x="4321175" y="5024438"/>
          <p14:tracePt t="320694" x="4305300" y="5016500"/>
          <p14:tracePt t="320773" x="4297363" y="5016500"/>
          <p14:tracePt t="320781" x="4297363" y="5008563"/>
          <p14:tracePt t="320790" x="4281488" y="5008563"/>
          <p14:tracePt t="320797" x="4257675" y="4992688"/>
          <p14:tracePt t="320806" x="4233863" y="4967288"/>
          <p14:tracePt t="320814" x="4192588" y="4943475"/>
          <p14:tracePt t="320822" x="4137025" y="4903788"/>
          <p14:tracePt t="320830" x="4065588" y="4856163"/>
          <p14:tracePt t="320838" x="4010025" y="4816475"/>
          <p14:tracePt t="320846" x="3938588" y="4760913"/>
          <p14:tracePt t="320854" x="3898900" y="4737100"/>
          <p14:tracePt t="320862" x="3851275" y="4689475"/>
          <p14:tracePt t="320870" x="3802063" y="4649788"/>
          <p14:tracePt t="320892" x="3730625" y="4576763"/>
          <p14:tracePt t="320894" x="3698875" y="4537075"/>
          <p14:tracePt t="320901" x="3683000" y="4505325"/>
          <p14:tracePt t="320909" x="3667125" y="4481513"/>
          <p14:tracePt t="320917" x="3659188" y="4465638"/>
          <p14:tracePt t="320925" x="3659188" y="4449763"/>
          <p14:tracePt t="320933" x="3651250" y="4433888"/>
          <p14:tracePt t="320941" x="3635375" y="4410075"/>
          <p14:tracePt t="320949" x="3627438" y="4394200"/>
          <p14:tracePt t="320957" x="3619500" y="4378325"/>
          <p14:tracePt t="320965" x="3611563" y="4354513"/>
          <p14:tracePt t="320974" x="3595688" y="4338638"/>
          <p14:tracePt t="320981" x="3587750" y="4322763"/>
          <p14:tracePt t="320991" x="3579813" y="4314825"/>
          <p14:tracePt t="320997" x="3571875" y="4306888"/>
          <p14:tracePt t="321007" x="3571875" y="4298950"/>
          <p14:tracePt t="321022" x="3571875" y="4291013"/>
          <p14:tracePt t="321038" x="3571875" y="4281488"/>
          <p14:tracePt t="321046" x="3563938" y="4273550"/>
          <p14:tracePt t="321054" x="3556000" y="4257675"/>
          <p14:tracePt t="321062" x="3556000" y="4241800"/>
          <p14:tracePt t="321070" x="3548063" y="4225925"/>
          <p14:tracePt t="321078" x="3548063" y="4217988"/>
          <p14:tracePt t="321086" x="3540125" y="4202113"/>
          <p14:tracePt t="321102" x="3540125" y="4194175"/>
          <p14:tracePt t="321110" x="3540125" y="4186238"/>
          <p14:tracePt t="321126" x="3540125" y="4178300"/>
          <p14:tracePt t="321134" x="3540125" y="4170363"/>
          <p14:tracePt t="321142" x="3540125" y="4162425"/>
          <p14:tracePt t="321150" x="3532188" y="4146550"/>
          <p14:tracePt t="321159" x="3532188" y="4122738"/>
          <p14:tracePt t="321166" x="3524250" y="4098925"/>
          <p14:tracePt t="321174" x="3516313" y="4067175"/>
          <p14:tracePt t="321182" x="3508375" y="4027488"/>
          <p14:tracePt t="321192" x="3500438" y="3995738"/>
          <p14:tracePt t="321198" x="3492500" y="3956050"/>
          <p14:tracePt t="321206" x="3484563" y="3922713"/>
          <p14:tracePt t="321214" x="3467100" y="3890963"/>
          <p14:tracePt t="321222" x="3459163" y="3835400"/>
          <p14:tracePt t="321230" x="3443288" y="3779838"/>
          <p14:tracePt t="321238" x="3419475" y="3716338"/>
          <p14:tracePt t="321246" x="3395663" y="3652838"/>
          <p14:tracePt t="321254" x="3363913" y="3587750"/>
          <p14:tracePt t="321262" x="3324225" y="3508375"/>
          <p14:tracePt t="321270" x="3292475" y="3429000"/>
          <p14:tracePt t="321278" x="3244850" y="3333750"/>
          <p14:tracePt t="321286" x="3221038" y="3236913"/>
          <p14:tracePt t="321295" x="3189288" y="3133725"/>
          <p14:tracePt t="321302" x="3157538" y="3030538"/>
          <p14:tracePt t="321311" x="3141663" y="2943225"/>
          <p14:tracePt t="321318" x="3117850" y="2854325"/>
          <p14:tracePt t="321326" x="3084513" y="2767013"/>
          <p14:tracePt t="321334" x="3068638" y="2703513"/>
          <p14:tracePt t="321342" x="3052763" y="2624138"/>
          <p14:tracePt t="321350" x="3036888" y="2566988"/>
          <p14:tracePt t="321358" x="3021013" y="2511425"/>
          <p14:tracePt t="321366" x="3013075" y="2455863"/>
          <p14:tracePt t="321375" x="3005138" y="2416175"/>
          <p14:tracePt t="321382" x="2997200" y="2360613"/>
          <p14:tracePt t="321390" x="2989263" y="2297113"/>
          <p14:tracePt t="321398" x="2981325" y="2241550"/>
          <p14:tracePt t="321406" x="2973388" y="2160588"/>
          <p14:tracePt t="321413" x="2965450" y="2105025"/>
          <p14:tracePt t="321421" x="2957513" y="2041525"/>
          <p14:tracePt t="321429" x="2941638" y="1993900"/>
          <p14:tracePt t="321437" x="2925763" y="1938338"/>
          <p14:tracePt t="321445" x="2917825" y="1898650"/>
          <p14:tracePt t="321453" x="2917825" y="1865313"/>
          <p14:tracePt t="321461" x="2917825" y="1841500"/>
          <p14:tracePt t="321469" x="2917825" y="1817688"/>
          <p14:tracePt t="321477" x="2917825" y="1793875"/>
          <p14:tracePt t="321485" x="2917825" y="1785938"/>
          <p14:tracePt t="321493" x="2917825" y="1778000"/>
          <p14:tracePt t="321501" x="2917825" y="1770063"/>
          <p14:tracePt t="321510" x="2917825" y="1754188"/>
          <p14:tracePt t="321518" x="2917825" y="1738313"/>
          <p14:tracePt t="321526" x="2917825" y="1714500"/>
          <p14:tracePt t="321534" x="2917825" y="1690688"/>
          <p14:tracePt t="321542" x="2917825" y="1674813"/>
          <p14:tracePt t="321550" x="2917825" y="1658938"/>
          <p14:tracePt t="321558" x="2925763" y="1643063"/>
          <p14:tracePt t="321566" x="2933700" y="1635125"/>
          <p14:tracePt t="321575" x="2933700" y="1627188"/>
          <p14:tracePt t="321581" x="2933700" y="1619250"/>
          <p14:tracePt t="321597" x="2941638" y="1611313"/>
          <p14:tracePt t="321605" x="2941638" y="1603375"/>
          <p14:tracePt t="321613" x="2949575" y="1587500"/>
          <p14:tracePt t="321621" x="2957513" y="1571625"/>
          <p14:tracePt t="321629" x="2973388" y="1563688"/>
          <p14:tracePt t="321637" x="2981325" y="1547813"/>
          <p14:tracePt t="321646" x="3005138" y="1530350"/>
          <p14:tracePt t="321653" x="3013075" y="1522413"/>
          <p14:tracePt t="321661" x="3021013" y="1514475"/>
          <p14:tracePt t="321693" x="3028950" y="1506538"/>
          <p14:tracePt t="321701" x="3028950" y="1498600"/>
          <p14:tracePt t="321709" x="3044825" y="1498600"/>
          <p14:tracePt t="321717" x="3060700" y="1498600"/>
          <p14:tracePt t="321725" x="3068638" y="1498600"/>
          <p14:tracePt t="321733" x="3076575" y="1498600"/>
          <p14:tracePt t="321773" x="3084513" y="1498600"/>
          <p14:tracePt t="321830" x="3084513" y="1514475"/>
          <p14:tracePt t="321838" x="3084513" y="1530350"/>
          <p14:tracePt t="321846" x="3084513" y="1555750"/>
          <p14:tracePt t="321854" x="3084513" y="1579563"/>
          <p14:tracePt t="321862" x="3084513" y="1603375"/>
          <p14:tracePt t="321870" x="3084513" y="1643063"/>
          <p14:tracePt t="321880" x="3084513" y="1682750"/>
          <p14:tracePt t="321892" x="3084513" y="1738313"/>
          <p14:tracePt t="321895" x="3084513" y="1801813"/>
          <p14:tracePt t="321901" x="3084513" y="1857375"/>
          <p14:tracePt t="321910" x="3084513" y="1922463"/>
          <p14:tracePt t="321918" x="3084513" y="1970088"/>
          <p14:tracePt t="321925" x="3084513" y="2025650"/>
          <p14:tracePt t="321933" x="3084513" y="2081213"/>
          <p14:tracePt t="321941" x="3084513" y="2120900"/>
          <p14:tracePt t="321949" x="3084513" y="2168525"/>
          <p14:tracePt t="321958" x="3084513" y="2208213"/>
          <p14:tracePt t="321965" x="3092450" y="2273300"/>
          <p14:tracePt t="321974" x="3100388" y="2328863"/>
          <p14:tracePt t="321981" x="3109913" y="2408238"/>
          <p14:tracePt t="321991" x="3117850" y="2471738"/>
          <p14:tracePt t="321997" x="3133725" y="2543175"/>
          <p14:tracePt t="322006" x="3141663" y="2616200"/>
          <p14:tracePt t="322014" x="3149600" y="2687638"/>
          <p14:tracePt t="322021" x="3149600" y="2759075"/>
          <p14:tracePt t="322030" x="3157538" y="2838450"/>
          <p14:tracePt t="322038" x="3157538" y="2919413"/>
          <p14:tracePt t="322046" x="3157538" y="3006725"/>
          <p14:tracePt t="322053" x="3173413" y="3094038"/>
          <p14:tracePt t="322061" x="3181350" y="3165475"/>
          <p14:tracePt t="322070" x="3205163" y="3244850"/>
          <p14:tracePt t="322077" x="3221038" y="3325813"/>
          <p14:tracePt t="322085" x="3236913" y="3389313"/>
          <p14:tracePt t="322093" x="3260725" y="3460750"/>
          <p14:tracePt t="322101" x="3276600" y="3540125"/>
          <p14:tracePt t="322110" x="3276600" y="3605213"/>
          <p14:tracePt t="322118" x="3284538" y="3668713"/>
          <p14:tracePt t="322126" x="3292475" y="3732213"/>
          <p14:tracePt t="322134" x="3300413" y="3795713"/>
          <p14:tracePt t="322141" x="3300413" y="3859213"/>
          <p14:tracePt t="322149" x="3308350" y="3914775"/>
          <p14:tracePt t="322158" x="3308350" y="3963988"/>
          <p14:tracePt t="322165" x="3316288" y="3995738"/>
          <p14:tracePt t="322174" x="3316288" y="4027488"/>
          <p14:tracePt t="322181" x="3316288" y="4075113"/>
          <p14:tracePt t="322192" x="3316288" y="4106863"/>
          <p14:tracePt t="322197" x="3316288" y="4138613"/>
          <p14:tracePt t="322205" x="3316288" y="4170363"/>
          <p14:tracePt t="322213" x="3316288" y="4186238"/>
          <p14:tracePt t="322221" x="3316288" y="4194175"/>
          <p14:tracePt t="322229" x="3316288" y="4202113"/>
          <p14:tracePt t="322382" x="3316288" y="4178300"/>
          <p14:tracePt t="322390" x="3324225" y="4162425"/>
          <p14:tracePt t="322398" x="3324225" y="4138613"/>
          <p14:tracePt t="322406" x="3332163" y="4114800"/>
          <p14:tracePt t="322414" x="3348038" y="4090988"/>
          <p14:tracePt t="322422" x="3355975" y="4059238"/>
          <p14:tracePt t="322429" x="3371850" y="4003675"/>
          <p14:tracePt t="322437" x="3411538" y="3938588"/>
          <p14:tracePt t="322445" x="3427413" y="3883025"/>
          <p14:tracePt t="322453" x="3459163" y="3819525"/>
          <p14:tracePt t="322461" x="3492500" y="3756025"/>
          <p14:tracePt t="322469" x="3532188" y="3684588"/>
          <p14:tracePt t="322477" x="3571875" y="3621088"/>
          <p14:tracePt t="322485" x="3611563" y="3556000"/>
          <p14:tracePt t="322493" x="3651250" y="3476625"/>
          <p14:tracePt t="322501" x="3690938" y="3405188"/>
          <p14:tracePt t="322509" x="3722688" y="3341688"/>
          <p14:tracePt t="322518" x="3746500" y="3278188"/>
          <p14:tracePt t="322526" x="3770313" y="3197225"/>
          <p14:tracePt t="322534" x="3786188" y="3109913"/>
          <p14:tracePt t="322542" x="3810000" y="3030538"/>
          <p14:tracePt t="322550" x="3817938" y="2967038"/>
          <p14:tracePt t="322557" x="3825875" y="2901950"/>
          <p14:tracePt t="322565" x="3833813" y="2838450"/>
          <p14:tracePt t="322573" x="3843338" y="2782888"/>
          <p14:tracePt t="322581" x="3843338" y="2743200"/>
          <p14:tracePt t="322590" x="3843338" y="2695575"/>
          <p14:tracePt t="322597" x="3851275" y="2647950"/>
          <p14:tracePt t="322605" x="3859213" y="2600325"/>
          <p14:tracePt t="322613" x="3859213" y="2551113"/>
          <p14:tracePt t="322622" x="3867150" y="2487613"/>
          <p14:tracePt t="322630" x="3867150" y="2432050"/>
          <p14:tracePt t="322638" x="3867150" y="2400300"/>
          <p14:tracePt t="322646" x="3867150" y="2344738"/>
          <p14:tracePt t="322654" x="3867150" y="2305050"/>
          <p14:tracePt t="322662" x="3867150" y="2265363"/>
          <p14:tracePt t="322670" x="3867150" y="2224088"/>
          <p14:tracePt t="322677" x="3867150" y="2192338"/>
          <p14:tracePt t="322685" x="3867150" y="2160588"/>
          <p14:tracePt t="322694" x="3867150" y="2136775"/>
          <p14:tracePt t="322702" x="3867150" y="2112963"/>
          <p14:tracePt t="322710" x="3859213" y="2089150"/>
          <p14:tracePt t="322718" x="3859213" y="2065338"/>
          <p14:tracePt t="322725" x="3851275" y="2041525"/>
          <p14:tracePt t="322733" x="3843338" y="2017713"/>
          <p14:tracePt t="322742" x="3843338" y="2001838"/>
          <p14:tracePt t="322749" x="3843338" y="1970088"/>
          <p14:tracePt t="322758" x="3833813" y="1954213"/>
          <p14:tracePt t="322765" x="3833813" y="1946275"/>
          <p14:tracePt t="322774" x="3833813" y="1938338"/>
          <p14:tracePt t="322781" x="3825875" y="1930400"/>
          <p14:tracePt t="322797" x="3825875" y="1922463"/>
          <p14:tracePt t="322821" x="3825875" y="1914525"/>
          <p14:tracePt t="322886" x="3825875" y="1906588"/>
          <p14:tracePt t="323022" x="3825875" y="1914525"/>
          <p14:tracePt t="323030" x="3810000" y="1954213"/>
          <p14:tracePt t="323038" x="3802063" y="1985963"/>
          <p14:tracePt t="323046" x="3794125" y="2033588"/>
          <p14:tracePt t="323054" x="3786188" y="2089150"/>
          <p14:tracePt t="323062" x="3778250" y="2152650"/>
          <p14:tracePt t="323069" x="3762375" y="2216150"/>
          <p14:tracePt t="323077" x="3754438" y="2297113"/>
          <p14:tracePt t="323085" x="3738563" y="2368550"/>
          <p14:tracePt t="323093" x="3730625" y="2447925"/>
          <p14:tracePt t="323101" x="3730625" y="2511425"/>
          <p14:tracePt t="323109" x="3722688" y="2566988"/>
          <p14:tracePt t="323117" x="3722688" y="2608263"/>
          <p14:tracePt t="323125" x="3722688" y="2663825"/>
          <p14:tracePt t="323134" x="3722688" y="2711450"/>
          <p14:tracePt t="323143" x="3722688" y="2759075"/>
          <p14:tracePt t="323149" x="3722688" y="2822575"/>
          <p14:tracePt t="323158" x="3722688" y="2878138"/>
          <p14:tracePt t="323166" x="3722688" y="2951163"/>
          <p14:tracePt t="323173" x="3722688" y="3022600"/>
          <p14:tracePt t="323181" x="3722688" y="3109913"/>
          <p14:tracePt t="323189" x="3722688" y="3181350"/>
          <p14:tracePt t="323197" x="3722688" y="3262313"/>
          <p14:tracePt t="323205" x="3722688" y="3325813"/>
          <p14:tracePt t="323214" x="3722688" y="3365500"/>
          <p14:tracePt t="323222" x="3722688" y="3413125"/>
          <p14:tracePt t="323230" x="3722688" y="3444875"/>
          <p14:tracePt t="323238" x="3722688" y="3484563"/>
          <p14:tracePt t="323245" x="3714750" y="3524250"/>
          <p14:tracePt t="323253" x="3706813" y="3563938"/>
          <p14:tracePt t="323261" x="3698875" y="3613150"/>
          <p14:tracePt t="323270" x="3690938" y="3652838"/>
          <p14:tracePt t="323277" x="3690938" y="3700463"/>
          <p14:tracePt t="323286" x="3683000" y="3748088"/>
          <p14:tracePt t="323294" x="3675063" y="3787775"/>
          <p14:tracePt t="323301" x="3675063" y="3835400"/>
          <p14:tracePt t="323310" x="3667125" y="3875088"/>
          <p14:tracePt t="323317" x="3667125" y="3906838"/>
          <p14:tracePt t="323326" x="3667125" y="3938588"/>
          <p14:tracePt t="323333" x="3667125" y="3963988"/>
          <p14:tracePt t="323342" x="3667125" y="3971925"/>
          <p14:tracePt t="323365" x="3667125" y="3979863"/>
          <p14:tracePt t="323542" x="3667125" y="3987800"/>
          <p14:tracePt t="323574" x="3667125" y="3995738"/>
          <p14:tracePt t="324230" x="3667125" y="3987800"/>
          <p14:tracePt t="324238" x="3667125" y="3971925"/>
          <p14:tracePt t="324246" x="3667125" y="3956050"/>
          <p14:tracePt t="324254" x="3675063" y="3938588"/>
          <p14:tracePt t="324262" x="3683000" y="3914775"/>
          <p14:tracePt t="324270" x="3690938" y="3875088"/>
          <p14:tracePt t="324278" x="3698875" y="3843338"/>
          <p14:tracePt t="324286" x="3714750" y="3779838"/>
          <p14:tracePt t="324294" x="3730625" y="3716338"/>
          <p14:tracePt t="324302" x="3738563" y="3660775"/>
          <p14:tracePt t="324310" x="3762375" y="3579813"/>
          <p14:tracePt t="324318" x="3778250" y="3508375"/>
          <p14:tracePt t="324326" x="3786188" y="3421063"/>
          <p14:tracePt t="324334" x="3802063" y="3333750"/>
          <p14:tracePt t="324342" x="3810000" y="3236913"/>
          <p14:tracePt t="324350" x="3817938" y="3141663"/>
          <p14:tracePt t="324358" x="3825875" y="3022600"/>
          <p14:tracePt t="324366" x="3825875" y="2919413"/>
          <p14:tracePt t="324375" x="3825875" y="2806700"/>
          <p14:tracePt t="324382" x="3825875" y="2695575"/>
          <p14:tracePt t="324391" x="3825875" y="2600325"/>
          <p14:tracePt t="324398" x="3825875" y="2503488"/>
          <p14:tracePt t="324406" x="3817938" y="2408238"/>
          <p14:tracePt t="324413" x="3810000" y="2312988"/>
          <p14:tracePt t="324421" x="3794125" y="2216150"/>
          <p14:tracePt t="324429" x="3786188" y="2120900"/>
          <p14:tracePt t="324437" x="3770313" y="2049463"/>
          <p14:tracePt t="324445" x="3770313" y="1985963"/>
          <p14:tracePt t="324453" x="3762375" y="1938338"/>
          <p14:tracePt t="324461" x="3754438" y="1881188"/>
          <p14:tracePt t="324469" x="3754438" y="1849438"/>
          <p14:tracePt t="324477" x="3754438" y="1825625"/>
          <p14:tracePt t="324485" x="3746500" y="1801813"/>
          <p14:tracePt t="324493" x="3746500" y="1778000"/>
          <p14:tracePt t="324501" x="3738563" y="1746250"/>
          <p14:tracePt t="324509" x="3738563" y="1722438"/>
          <p14:tracePt t="324517" x="3730625" y="1706563"/>
          <p14:tracePt t="324525" x="3730625" y="1682750"/>
          <p14:tracePt t="324533" x="3730625" y="1658938"/>
          <p14:tracePt t="324542" x="3730625" y="1643063"/>
          <p14:tracePt t="324549" x="3730625" y="1627188"/>
          <p14:tracePt t="324558" x="3730625" y="1611313"/>
          <p14:tracePt t="324566" x="3730625" y="1603375"/>
          <p14:tracePt t="324575" x="3730625" y="1587500"/>
          <p14:tracePt t="324582" x="3730625" y="1563688"/>
          <p14:tracePt t="324590" x="3730625" y="1547813"/>
          <p14:tracePt t="324598" x="3730625" y="1522413"/>
          <p14:tracePt t="324607" x="3730625" y="1506538"/>
          <p14:tracePt t="324614" x="3730625" y="1490663"/>
          <p14:tracePt t="324622" x="3730625" y="1482725"/>
          <p14:tracePt t="324630" x="3730625" y="1474788"/>
          <p14:tracePt t="324638" x="3730625" y="1466850"/>
          <p14:tracePt t="324646" x="3730625" y="1458913"/>
          <p14:tracePt t="324878" x="3730625" y="1466850"/>
          <p14:tracePt t="324886" x="3730625" y="1490663"/>
          <p14:tracePt t="324894" x="3730625" y="1506538"/>
          <p14:tracePt t="324902" x="3730625" y="1522413"/>
          <p14:tracePt t="324910" x="3730625" y="1538288"/>
          <p14:tracePt t="324918" x="3730625" y="1555750"/>
          <p14:tracePt t="324925" x="3730625" y="1579563"/>
          <p14:tracePt t="324933" x="3730625" y="1603375"/>
          <p14:tracePt t="324941" x="3730625" y="1627188"/>
          <p14:tracePt t="324949" x="3730625" y="1651000"/>
          <p14:tracePt t="324957" x="3730625" y="1682750"/>
          <p14:tracePt t="324965" x="3730625" y="1730375"/>
          <p14:tracePt t="324974" x="3730625" y="1762125"/>
          <p14:tracePt t="324981" x="3722688" y="1817688"/>
          <p14:tracePt t="324990" x="3722688" y="1865313"/>
          <p14:tracePt t="324997" x="3714750" y="1922463"/>
          <p14:tracePt t="325007" x="3706813" y="1985963"/>
          <p14:tracePt t="325014" x="3698875" y="2041525"/>
          <p14:tracePt t="325022" x="3690938" y="2097088"/>
          <p14:tracePt t="325030" x="3690938" y="2152650"/>
          <p14:tracePt t="325038" x="3675063" y="2200275"/>
          <p14:tracePt t="325046" x="3667125" y="2257425"/>
          <p14:tracePt t="325054" x="3651250" y="2312988"/>
          <p14:tracePt t="325062" x="3635375" y="2352675"/>
          <p14:tracePt t="325069" x="3619500" y="2408238"/>
          <p14:tracePt t="325077" x="3595688" y="2471738"/>
          <p14:tracePt t="325086" x="3579813" y="2527300"/>
          <p14:tracePt t="325094" x="3571875" y="2559050"/>
          <p14:tracePt t="325102" x="3563938" y="2592388"/>
          <p14:tracePt t="325111" x="3563938" y="2608263"/>
          <p14:tracePt t="325117" x="3556000" y="2624138"/>
          <p14:tracePt t="325150" x="3556000" y="2632075"/>
          <p14:tracePt t="325238" x="3556000" y="2576513"/>
          <p14:tracePt t="325246" x="3548063" y="2519363"/>
          <p14:tracePt t="325254" x="3548063" y="2479675"/>
          <p14:tracePt t="325262" x="3548063" y="2416175"/>
          <p14:tracePt t="325270" x="3548063" y="2352675"/>
          <p14:tracePt t="325278" x="3548063" y="2297113"/>
          <p14:tracePt t="325286" x="3548063" y="2241550"/>
          <p14:tracePt t="325294" x="3548063" y="2200275"/>
          <p14:tracePt t="325302" x="3548063" y="2144713"/>
          <p14:tracePt t="325310" x="3548063" y="2105025"/>
          <p14:tracePt t="325318" x="3548063" y="2057400"/>
          <p14:tracePt t="325326" x="3556000" y="2009775"/>
          <p14:tracePt t="325334" x="3563938" y="1978025"/>
          <p14:tracePt t="325342" x="3563938" y="1954213"/>
          <p14:tracePt t="325350" x="3563938" y="1930400"/>
          <p14:tracePt t="325358" x="3571875" y="1922463"/>
          <p14:tracePt t="325366" x="3571875" y="1914525"/>
          <p14:tracePt t="325378" x="3571875" y="1898650"/>
          <p14:tracePt t="325391" x="3571875" y="1881188"/>
          <p14:tracePt t="325406" x="3571875" y="1873250"/>
          <p14:tracePt t="325414" x="3579813" y="1873250"/>
          <p14:tracePt t="325422" x="3579813" y="1865313"/>
          <p14:tracePt t="325437" x="3579813" y="1857375"/>
          <p14:tracePt t="325574" x="3579813" y="1873250"/>
          <p14:tracePt t="325582" x="3579813" y="1906588"/>
          <p14:tracePt t="325591" x="3579813" y="1946275"/>
          <p14:tracePt t="325598" x="3571875" y="1993900"/>
          <p14:tracePt t="325607" x="3563938" y="2057400"/>
          <p14:tracePt t="325614" x="3563938" y="2112963"/>
          <p14:tracePt t="325622" x="3556000" y="2152650"/>
          <p14:tracePt t="325630" x="3548063" y="2200275"/>
          <p14:tracePt t="325638" x="3540125" y="2249488"/>
          <p14:tracePt t="325646" x="3540125" y="2281238"/>
          <p14:tracePt t="325654" x="3540125" y="2312988"/>
          <p14:tracePt t="325662" x="3540125" y="2344738"/>
          <p14:tracePt t="325670" x="3540125" y="2368550"/>
          <p14:tracePt t="325678" x="3540125" y="2376488"/>
          <p14:tracePt t="325686" x="3540125" y="2392363"/>
          <p14:tracePt t="325694" x="3540125" y="2408238"/>
          <p14:tracePt t="325701" x="3540125" y="2416175"/>
          <p14:tracePt t="325709" x="3540125" y="2424113"/>
          <p14:tracePt t="325717" x="3540125" y="2432050"/>
          <p14:tracePt t="325725" x="3540125" y="2439988"/>
          <p14:tracePt t="325733" x="3540125" y="2447925"/>
          <p14:tracePt t="325741" x="3540125" y="2463800"/>
          <p14:tracePt t="325749" x="3540125" y="2471738"/>
          <p14:tracePt t="325758" x="3540125" y="2487613"/>
          <p14:tracePt t="325765" x="3540125" y="2503488"/>
          <p14:tracePt t="325773" x="3540125" y="2527300"/>
          <p14:tracePt t="325781" x="3540125" y="2543175"/>
          <p14:tracePt t="325789" x="3540125" y="2551113"/>
          <p14:tracePt t="325862" x="3548063" y="2519363"/>
          <p14:tracePt t="325870" x="3548063" y="2487613"/>
          <p14:tracePt t="325878" x="3548063" y="2439988"/>
          <p14:tracePt t="325892" x="3548063" y="2400300"/>
          <p14:tracePt t="325894" x="3548063" y="2360613"/>
          <p14:tracePt t="325902" x="3548063" y="2305050"/>
          <p14:tracePt t="325910" x="3548063" y="2241550"/>
          <p14:tracePt t="325918" x="3548063" y="2184400"/>
          <p14:tracePt t="325926" x="3548063" y="2128838"/>
          <p14:tracePt t="325934" x="3548063" y="2081213"/>
          <p14:tracePt t="325942" x="3556000" y="2025650"/>
          <p14:tracePt t="325950" x="3563938" y="1970088"/>
          <p14:tracePt t="325958" x="3571875" y="1938338"/>
          <p14:tracePt t="325965" x="3579813" y="1890713"/>
          <p14:tracePt t="325973" x="3587750" y="1857375"/>
          <p14:tracePt t="325981" x="3587750" y="1833563"/>
          <p14:tracePt t="325989" x="3595688" y="1801813"/>
          <p14:tracePt t="325997" x="3595688" y="1785938"/>
          <p14:tracePt t="326005" x="3603625" y="1778000"/>
          <p14:tracePt t="326013" x="3603625" y="1762125"/>
          <p14:tracePt t="326021" x="3603625" y="1746250"/>
          <p14:tracePt t="326029" x="3603625" y="1738313"/>
          <p14:tracePt t="326037" x="3603625" y="1730375"/>
          <p14:tracePt t="326046" x="3603625" y="1722438"/>
          <p14:tracePt t="326063" x="3611563" y="1722438"/>
          <p14:tracePt t="326198" x="3611563" y="1770063"/>
          <p14:tracePt t="326207" x="3611563" y="1801813"/>
          <p14:tracePt t="326214" x="3611563" y="1833563"/>
          <p14:tracePt t="326222" x="3611563" y="1857375"/>
          <p14:tracePt t="326230" x="3611563" y="1890713"/>
          <p14:tracePt t="326238" x="3611563" y="1922463"/>
          <p14:tracePt t="326246" x="3611563" y="1985963"/>
          <p14:tracePt t="326254" x="3611563" y="2049463"/>
          <p14:tracePt t="326262" x="3619500" y="2128838"/>
          <p14:tracePt t="326270" x="3619500" y="2216150"/>
          <p14:tracePt t="326278" x="3627438" y="2297113"/>
          <p14:tracePt t="326286" x="3635375" y="2384425"/>
          <p14:tracePt t="326294" x="3643313" y="2455863"/>
          <p14:tracePt t="326301" x="3651250" y="2511425"/>
          <p14:tracePt t="326309" x="3659188" y="2551113"/>
          <p14:tracePt t="326317" x="3667125" y="2584450"/>
          <p14:tracePt t="326325" x="3667125" y="2608263"/>
          <p14:tracePt t="326333" x="3667125" y="2640013"/>
          <p14:tracePt t="326341" x="3675063" y="2663825"/>
          <p14:tracePt t="326349" x="3675063" y="2695575"/>
          <p14:tracePt t="326358" x="3675063" y="2719388"/>
          <p14:tracePt t="326365" x="3675063" y="2727325"/>
          <p14:tracePt t="326375" x="3675063" y="2751138"/>
          <p14:tracePt t="326382" x="3675063" y="2759075"/>
          <p14:tracePt t="326477" x="3675063" y="2735263"/>
          <p14:tracePt t="326485" x="3675063" y="2679700"/>
          <p14:tracePt t="326493" x="3675063" y="2632075"/>
          <p14:tracePt t="326501" x="3675063" y="2566988"/>
          <p14:tracePt t="326509" x="3675063" y="2503488"/>
          <p14:tracePt t="326517" x="3683000" y="2424113"/>
          <p14:tracePt t="326525" x="3690938" y="2368550"/>
          <p14:tracePt t="326533" x="3706813" y="2312988"/>
          <p14:tracePt t="326541" x="3714750" y="2257425"/>
          <p14:tracePt t="326549" x="3722688" y="2224088"/>
          <p14:tracePt t="326558" x="3730625" y="2176463"/>
          <p14:tracePt t="326565" x="3730625" y="2152650"/>
          <p14:tracePt t="326574" x="3738563" y="2128838"/>
          <p14:tracePt t="326582" x="3738563" y="2105025"/>
          <p14:tracePt t="326591" x="3738563" y="2089150"/>
          <p14:tracePt t="326598" x="3746500" y="2081213"/>
          <p14:tracePt t="326606" x="3746500" y="2065338"/>
          <p14:tracePt t="326614" x="3746500" y="2057400"/>
          <p14:tracePt t="326622" x="3746500" y="2049463"/>
          <p14:tracePt t="326630" x="3746500" y="2041525"/>
          <p14:tracePt t="326646" x="3746500" y="2025650"/>
          <p14:tracePt t="326654" x="3754438" y="2017713"/>
          <p14:tracePt t="326662" x="3762375" y="2009775"/>
          <p14:tracePt t="326670" x="3762375" y="1993900"/>
          <p14:tracePt t="326757" x="3762375" y="1978025"/>
          <p14:tracePt t="326766" x="3762375" y="1962150"/>
          <p14:tracePt t="326775" x="3770313" y="1946275"/>
          <p14:tracePt t="326782" x="3770313" y="1930400"/>
          <p14:tracePt t="326790" x="3778250" y="1922463"/>
          <p14:tracePt t="326798" x="3778250" y="1914525"/>
          <p14:tracePt t="326805" x="3786188" y="1890713"/>
          <p14:tracePt t="326814" x="3786188" y="1881188"/>
          <p14:tracePt t="326822" x="3786188" y="1873250"/>
          <p14:tracePt t="326829" x="3786188" y="1865313"/>
          <p14:tracePt t="326837" x="3786188" y="1857375"/>
          <p14:tracePt t="326846" x="3786188" y="1849438"/>
          <p14:tracePt t="326854" x="3794125" y="1849438"/>
          <p14:tracePt t="326862" x="3794125" y="1841500"/>
          <p14:tracePt t="326892" x="3794125" y="1833563"/>
          <p14:tracePt t="326910" x="3794125" y="1825625"/>
          <p14:tracePt t="327013" x="3794125" y="1857375"/>
          <p14:tracePt t="327021" x="3794125" y="1873250"/>
          <p14:tracePt t="327029" x="3794125" y="1890713"/>
          <p14:tracePt t="327037" x="3794125" y="1914525"/>
          <p14:tracePt t="327045" x="3794125" y="1938338"/>
          <p14:tracePt t="327054" x="3794125" y="1962150"/>
          <p14:tracePt t="327062" x="3794125" y="1985963"/>
          <p14:tracePt t="327070" x="3794125" y="2017713"/>
          <p14:tracePt t="327078" x="3794125" y="2057400"/>
          <p14:tracePt t="327086" x="3794125" y="2097088"/>
          <p14:tracePt t="327094" x="3794125" y="2152650"/>
          <p14:tracePt t="327102" x="3794125" y="2200275"/>
          <p14:tracePt t="327110" x="3794125" y="2233613"/>
          <p14:tracePt t="327117" x="3794125" y="2265363"/>
          <p14:tracePt t="327125" x="3794125" y="2297113"/>
          <p14:tracePt t="327133" x="3794125" y="2312988"/>
          <p14:tracePt t="327141" x="3794125" y="2336800"/>
          <p14:tracePt t="327149" x="3794125" y="2344738"/>
          <p14:tracePt t="327157" x="3794125" y="2352675"/>
          <p14:tracePt t="328670" x="3794125" y="2392363"/>
          <p14:tracePt t="328678" x="3794125" y="2408238"/>
          <p14:tracePt t="328686" x="3794125" y="2439988"/>
          <p14:tracePt t="328694" x="3794125" y="2463800"/>
          <p14:tracePt t="328702" x="3794125" y="2495550"/>
          <p14:tracePt t="328709" x="3794125" y="2551113"/>
          <p14:tracePt t="328717" x="3794125" y="2600325"/>
          <p14:tracePt t="328725" x="3802063" y="2647950"/>
          <p14:tracePt t="328733" x="3810000" y="2719388"/>
          <p14:tracePt t="328741" x="3817938" y="2767013"/>
          <p14:tracePt t="328749" x="3825875" y="2838450"/>
          <p14:tracePt t="328757" x="3825875" y="2878138"/>
          <p14:tracePt t="328765" x="3833813" y="2935288"/>
          <p14:tracePt t="328774" x="3833813" y="2974975"/>
          <p14:tracePt t="328781" x="3843338" y="3030538"/>
          <p14:tracePt t="328789" x="3843338" y="3078163"/>
          <p14:tracePt t="328797" x="3843338" y="3117850"/>
          <p14:tracePt t="328806" x="3843338" y="3181350"/>
          <p14:tracePt t="328813" x="3833813" y="3244850"/>
          <p14:tracePt t="328821" x="3825875" y="3333750"/>
          <p14:tracePt t="328829" x="3802063" y="3421063"/>
          <p14:tracePt t="328837" x="3786188" y="3516313"/>
          <p14:tracePt t="328845" x="3778250" y="3613150"/>
          <p14:tracePt t="328853" x="3770313" y="3708400"/>
          <p14:tracePt t="328861" x="3770313" y="3763963"/>
          <p14:tracePt t="328870" x="3770313" y="3803650"/>
          <p14:tracePt t="328879" x="3770313" y="3827463"/>
          <p14:tracePt t="328886" x="3770313" y="3843338"/>
          <p14:tracePt t="328894" x="3770313" y="3851275"/>
          <p14:tracePt t="328902" x="3770313" y="3859213"/>
          <p14:tracePt t="328910" x="3770313" y="3867150"/>
          <p14:tracePt t="328926" x="3770313" y="3883025"/>
          <p14:tracePt t="328934" x="3770313" y="3890963"/>
          <p14:tracePt t="328942" x="3770313" y="3906838"/>
          <p14:tracePt t="328950" x="3770313" y="3922713"/>
          <p14:tracePt t="328959" x="3770313" y="3930650"/>
          <p14:tracePt t="328966" x="3762375" y="3956050"/>
          <p14:tracePt t="328974" x="3762375" y="3963988"/>
          <p14:tracePt t="328981" x="3762375" y="3971925"/>
          <p14:tracePt t="329206" x="3762375" y="3963988"/>
          <p14:tracePt t="329214" x="3762375" y="3922713"/>
          <p14:tracePt t="329222" x="3762375" y="3898900"/>
          <p14:tracePt t="329230" x="3770313" y="3867150"/>
          <p14:tracePt t="329238" x="3786188" y="3827463"/>
          <p14:tracePt t="329246" x="3802063" y="3771900"/>
          <p14:tracePt t="329254" x="3817938" y="3708400"/>
          <p14:tracePt t="329262" x="3833813" y="3636963"/>
          <p14:tracePt t="329270" x="3843338" y="3556000"/>
          <p14:tracePt t="329278" x="3851275" y="3492500"/>
          <p14:tracePt t="329286" x="3859213" y="3413125"/>
          <p14:tracePt t="329294" x="3867150" y="3365500"/>
          <p14:tracePt t="329302" x="3867150" y="3309938"/>
          <p14:tracePt t="329311" x="3875088" y="3270250"/>
          <p14:tracePt t="329318" x="3875088" y="3252788"/>
          <p14:tracePt t="329327" x="3883025" y="3221038"/>
          <p14:tracePt t="329334" x="3883025" y="3197225"/>
          <p14:tracePt t="329342" x="3883025" y="3181350"/>
          <p14:tracePt t="329350" x="3883025" y="3165475"/>
          <p14:tracePt t="329357" x="3890963" y="3149600"/>
          <p14:tracePt t="329365" x="3890963" y="3133725"/>
          <p14:tracePt t="329373" x="3890963" y="3117850"/>
          <p14:tracePt t="329381" x="3890963" y="3101975"/>
          <p14:tracePt t="329397" x="3890963" y="3094038"/>
          <p14:tracePt t="329574" x="3890963" y="3133725"/>
          <p14:tracePt t="329582" x="3890963" y="3157538"/>
          <p14:tracePt t="329591" x="3890963" y="3197225"/>
          <p14:tracePt t="329598" x="3890963" y="3244850"/>
          <p14:tracePt t="329606" x="3890963" y="3302000"/>
          <p14:tracePt t="329614" x="3890963" y="3341688"/>
          <p14:tracePt t="329622" x="3890963" y="3397250"/>
          <p14:tracePt t="329630" x="3898900" y="3452813"/>
          <p14:tracePt t="329638" x="3906838" y="3508375"/>
          <p14:tracePt t="329646" x="3906838" y="3548063"/>
          <p14:tracePt t="329654" x="3906838" y="3613150"/>
          <p14:tracePt t="329662" x="3914775" y="3668713"/>
          <p14:tracePt t="329670" x="3914775" y="3724275"/>
          <p14:tracePt t="329678" x="3914775" y="3779838"/>
          <p14:tracePt t="329686" x="3922713" y="3835400"/>
          <p14:tracePt t="329694" x="3922713" y="3898900"/>
          <p14:tracePt t="329702" x="3922713" y="3963988"/>
          <p14:tracePt t="329710" x="3930650" y="4019550"/>
          <p14:tracePt t="329718" x="3930650" y="4067175"/>
          <p14:tracePt t="329725" x="3938588" y="4106863"/>
          <p14:tracePt t="329733" x="3938588" y="4138613"/>
          <p14:tracePt t="329741" x="3938588" y="4162425"/>
          <p14:tracePt t="329749" x="3938588" y="4178300"/>
          <p14:tracePt t="329757" x="3938588" y="4202113"/>
          <p14:tracePt t="329765" x="3938588" y="4210050"/>
          <p14:tracePt t="329773" x="3938588" y="4225925"/>
          <p14:tracePt t="329781" x="3938588" y="4241800"/>
          <p14:tracePt t="329815" x="3938588" y="4249738"/>
          <p14:tracePt t="329894" x="3938588" y="4210050"/>
          <p14:tracePt t="329902" x="3938588" y="4162425"/>
          <p14:tracePt t="329910" x="3938588" y="4106863"/>
          <p14:tracePt t="329918" x="3938588" y="4051300"/>
          <p14:tracePt t="329926" x="3946525" y="3995738"/>
          <p14:tracePt t="329934" x="3946525" y="3930650"/>
          <p14:tracePt t="329942" x="3962400" y="3859213"/>
          <p14:tracePt t="329950" x="3970338" y="3803650"/>
          <p14:tracePt t="329958" x="3978275" y="3724275"/>
          <p14:tracePt t="329966" x="3986213" y="3652838"/>
          <p14:tracePt t="329974" x="3994150" y="3563938"/>
          <p14:tracePt t="329981" x="4002088" y="3492500"/>
          <p14:tracePt t="329990" x="4017963" y="3413125"/>
          <p14:tracePt t="329997" x="4025900" y="3341688"/>
          <p14:tracePt t="330005" x="4033838" y="3278188"/>
          <p14:tracePt t="330013" x="4041775" y="3236913"/>
          <p14:tracePt t="330021" x="4041775" y="3205163"/>
          <p14:tracePt t="330029" x="4049713" y="3181350"/>
          <p14:tracePt t="330037" x="4049713" y="3157538"/>
          <p14:tracePt t="330045" x="4049713" y="3141663"/>
          <p14:tracePt t="330054" x="4049713" y="3133725"/>
          <p14:tracePt t="330061" x="4057650" y="3117850"/>
          <p14:tracePt t="330070" x="4057650" y="3109913"/>
          <p14:tracePt t="330078" x="4057650" y="3101975"/>
          <p14:tracePt t="330190" x="4057650" y="3109913"/>
          <p14:tracePt t="330198" x="4057650" y="3165475"/>
          <p14:tracePt t="330207" x="4057650" y="3205163"/>
          <p14:tracePt t="330214" x="4057650" y="3252788"/>
          <p14:tracePt t="330222" x="4057650" y="3302000"/>
          <p14:tracePt t="330230" x="4057650" y="3357563"/>
          <p14:tracePt t="330238" x="4057650" y="3413125"/>
          <p14:tracePt t="330246" x="4057650" y="3484563"/>
          <p14:tracePt t="330254" x="4057650" y="3548063"/>
          <p14:tracePt t="330262" x="4057650" y="3636963"/>
          <p14:tracePt t="330270" x="4057650" y="3708400"/>
          <p14:tracePt t="330278" x="4057650" y="3779838"/>
          <p14:tracePt t="330286" x="4057650" y="3843338"/>
          <p14:tracePt t="330294" x="4057650" y="3914775"/>
          <p14:tracePt t="330302" x="4057650" y="3963988"/>
          <p14:tracePt t="330310" x="4057650" y="4019550"/>
          <p14:tracePt t="330318" x="4057650" y="4075113"/>
          <p14:tracePt t="330326" x="4057650" y="4106863"/>
          <p14:tracePt t="330333" x="4049713" y="4162425"/>
          <p14:tracePt t="330341" x="4049713" y="4194175"/>
          <p14:tracePt t="330349" x="4041775" y="4217988"/>
          <p14:tracePt t="330358" x="4033838" y="4241800"/>
          <p14:tracePt t="330365" x="4033838" y="4249738"/>
          <p14:tracePt t="330446" x="4033838" y="4225925"/>
          <p14:tracePt t="330453" x="4025900" y="4170363"/>
          <p14:tracePt t="330462" x="4025900" y="4106863"/>
          <p14:tracePt t="330469" x="4025900" y="4043363"/>
          <p14:tracePt t="330477" x="4025900" y="3956050"/>
          <p14:tracePt t="330485" x="4017963" y="3859213"/>
          <p14:tracePt t="330493" x="4017963" y="3763963"/>
          <p14:tracePt t="330501" x="4017963" y="3652838"/>
          <p14:tracePt t="330509" x="4017963" y="3556000"/>
          <p14:tracePt t="330517" x="4017963" y="3452813"/>
          <p14:tracePt t="330525" x="4017963" y="3357563"/>
          <p14:tracePt t="330533" x="4017963" y="3270250"/>
          <p14:tracePt t="330541" x="4017963" y="3197225"/>
          <p14:tracePt t="330549" x="4010025" y="3141663"/>
          <p14:tracePt t="330558" x="4010025" y="3109913"/>
          <p14:tracePt t="330566" x="4010025" y="3078163"/>
          <p14:tracePt t="330575" x="4010025" y="3062288"/>
          <p14:tracePt t="330582" x="4010025" y="3046413"/>
          <p14:tracePt t="330622" x="4010025" y="3038475"/>
          <p14:tracePt t="330693" x="4010025" y="3046413"/>
          <p14:tracePt t="330701" x="4010025" y="3109913"/>
          <p14:tracePt t="330709" x="4010025" y="3157538"/>
          <p14:tracePt t="330718" x="4010025" y="3213100"/>
          <p14:tracePt t="330726" x="4010025" y="3252788"/>
          <p14:tracePt t="330734" x="4010025" y="3317875"/>
          <p14:tracePt t="330741" x="4010025" y="3389313"/>
          <p14:tracePt t="330749" x="4010025" y="3468688"/>
          <p14:tracePt t="330757" x="4010025" y="3540125"/>
          <p14:tracePt t="330765" x="4010025" y="3636963"/>
          <p14:tracePt t="330774" x="4002088" y="3724275"/>
          <p14:tracePt t="330781" x="4002088" y="3795713"/>
          <p14:tracePt t="330789" x="3994150" y="3867150"/>
          <p14:tracePt t="330798" x="3986213" y="3948113"/>
          <p14:tracePt t="330806" x="3986213" y="4011613"/>
          <p14:tracePt t="330813" x="3978275" y="4059238"/>
          <p14:tracePt t="330822" x="3978275" y="4090988"/>
          <p14:tracePt t="330830" x="3978275" y="4106863"/>
          <p14:tracePt t="330846" x="3978275" y="4114800"/>
          <p14:tracePt t="330949" x="3978275" y="4083050"/>
          <p14:tracePt t="330957" x="3978275" y="4067175"/>
          <p14:tracePt t="330966" x="3978275" y="4051300"/>
          <p14:tracePt t="330973" x="3978275" y="4043363"/>
          <p14:tracePt t="330990" x="3978275" y="4035425"/>
          <p14:tracePt t="331005" x="3978275" y="4027488"/>
          <p14:tracePt t="331013" x="3978275" y="4019550"/>
          <p14:tracePt t="331021" x="3978275" y="4011613"/>
          <p14:tracePt t="331037" x="3978275" y="4003675"/>
          <p14:tracePt t="331045" x="3978275" y="3995738"/>
          <p14:tracePt t="331061" x="3978275" y="3987800"/>
          <p14:tracePt t="331069" x="3978275" y="3979863"/>
          <p14:tracePt t="331077" x="3978275" y="3971925"/>
          <p14:tracePt t="331085" x="3978275" y="3956050"/>
          <p14:tracePt t="331094" x="3978275" y="3948113"/>
          <p14:tracePt t="331102" x="3986213" y="3948113"/>
          <p14:tracePt t="331110" x="3986213" y="3930650"/>
          <p14:tracePt t="331118" x="3986213" y="3922713"/>
          <p14:tracePt t="331127" x="3986213" y="3914775"/>
          <p14:tracePt t="331134" x="3986213" y="3906838"/>
          <p14:tracePt t="331142" x="3994150" y="3906838"/>
          <p14:tracePt t="331382" x="3994150" y="3956050"/>
          <p14:tracePt t="331389" x="3994150" y="4011613"/>
          <p14:tracePt t="331398" x="3994150" y="4075113"/>
          <p14:tracePt t="331407" x="3994150" y="4146550"/>
          <p14:tracePt t="331414" x="3994150" y="4233863"/>
          <p14:tracePt t="331422" x="3994150" y="4314825"/>
          <p14:tracePt t="331430" x="3994150" y="4410075"/>
          <p14:tracePt t="331438" x="3978275" y="4505325"/>
          <p14:tracePt t="331446" x="3978275" y="4600575"/>
          <p14:tracePt t="331454" x="3970338" y="4721225"/>
          <p14:tracePt t="331461" x="3962400" y="4824413"/>
          <p14:tracePt t="331469" x="3962400" y="4943475"/>
          <p14:tracePt t="331477" x="3954463" y="5072063"/>
          <p14:tracePt t="331485" x="3946525" y="5167313"/>
          <p14:tracePt t="331493" x="3946525" y="5262563"/>
          <p14:tracePt t="331501" x="3938588" y="5343525"/>
          <p14:tracePt t="331509" x="3930650" y="5407025"/>
          <p14:tracePt t="331517" x="3914775" y="5462588"/>
          <p14:tracePt t="331525" x="3906838" y="5478463"/>
          <p14:tracePt t="331533" x="3898900" y="5494338"/>
          <p14:tracePt t="331542" x="3898900" y="5510213"/>
          <p14:tracePt t="331549" x="3890963" y="5518150"/>
          <p14:tracePt t="331559" x="3883025" y="5526088"/>
          <p14:tracePt t="331686" x="3883025" y="5518150"/>
          <p14:tracePt t="331694" x="3867150" y="5470525"/>
          <p14:tracePt t="331702" x="3859213" y="5454650"/>
          <p14:tracePt t="331709" x="3851275" y="5430838"/>
          <p14:tracePt t="331717" x="3851275" y="5407025"/>
          <p14:tracePt t="331725" x="3851275" y="5383213"/>
          <p14:tracePt t="331733" x="3843338" y="5351463"/>
          <p14:tracePt t="331741" x="3843338" y="5310188"/>
          <p14:tracePt t="331749" x="3833813" y="5286375"/>
          <p14:tracePt t="331757" x="3833813" y="5246688"/>
          <p14:tracePt t="331765" x="3825875" y="5214938"/>
          <p14:tracePt t="331774" x="3817938" y="5183188"/>
          <p14:tracePt t="331781" x="3810000" y="5151438"/>
          <p14:tracePt t="331790" x="3802063" y="5119688"/>
          <p14:tracePt t="331797" x="3794125" y="5080000"/>
          <p14:tracePt t="331806" x="3786188" y="5056188"/>
          <p14:tracePt t="331814" x="3778250" y="5032375"/>
          <p14:tracePt t="331822" x="3778250" y="5000625"/>
          <p14:tracePt t="331830" x="3778250" y="4976813"/>
          <p14:tracePt t="331838" x="3778250" y="4959350"/>
          <p14:tracePt t="331846" x="3778250" y="4943475"/>
          <p14:tracePt t="331854" x="3778250" y="4927600"/>
          <p14:tracePt t="331862" x="3778250" y="4919663"/>
          <p14:tracePt t="331870" x="3778250" y="4911725"/>
          <p14:tracePt t="331891" x="3778250" y="4903788"/>
          <p14:tracePt t="331902" x="3778250" y="4895850"/>
          <p14:tracePt t="331910" x="3778250" y="4887913"/>
          <p14:tracePt t="331926" x="3778250" y="4879975"/>
          <p14:tracePt t="332230" x="3778250" y="4887913"/>
          <p14:tracePt t="332238" x="3778250" y="4927600"/>
          <p14:tracePt t="332246" x="3778250" y="4951413"/>
          <p14:tracePt t="332254" x="3770313" y="4976813"/>
          <p14:tracePt t="332262" x="3770313" y="5016500"/>
          <p14:tracePt t="332270" x="3770313" y="5048250"/>
          <p14:tracePt t="332278" x="3770313" y="5087938"/>
          <p14:tracePt t="332286" x="3770313" y="5135563"/>
          <p14:tracePt t="332294" x="3770313" y="5175250"/>
          <p14:tracePt t="332302" x="3770313" y="5207000"/>
          <p14:tracePt t="332310" x="3770313" y="5238750"/>
          <p14:tracePt t="332318" x="3770313" y="5246688"/>
          <p14:tracePt t="332326" x="3770313" y="5270500"/>
          <p14:tracePt t="332334" x="3770313" y="5278438"/>
          <p14:tracePt t="332350" x="3770313" y="5286375"/>
          <p14:tracePt t="332366" x="3770313" y="5294313"/>
          <p14:tracePt t="332375" x="3770313" y="5310188"/>
          <p14:tracePt t="332382" x="3770313" y="5327650"/>
          <p14:tracePt t="332390" x="3762375" y="5359400"/>
          <p14:tracePt t="332398" x="3762375" y="5391150"/>
          <p14:tracePt t="332406" x="3762375" y="5414963"/>
          <p14:tracePt t="332413" x="3762375" y="5446713"/>
          <p14:tracePt t="332421" x="3762375" y="5462588"/>
          <p14:tracePt t="332429" x="3762375" y="5470525"/>
          <p14:tracePt t="332437" x="3762375" y="5486400"/>
          <p14:tracePt t="332453" x="3762375" y="5494338"/>
          <p14:tracePt t="332469" x="3762375" y="5502275"/>
          <p14:tracePt t="332493" x="3762375" y="5510213"/>
          <p14:tracePt t="332614" x="3762375" y="5478463"/>
          <p14:tracePt t="332622" x="3770313" y="5446713"/>
          <p14:tracePt t="332630" x="3778250" y="5407025"/>
          <p14:tracePt t="332638" x="3786188" y="5359400"/>
          <p14:tracePt t="332646" x="3794125" y="5302250"/>
          <p14:tracePt t="332654" x="3794125" y="5246688"/>
          <p14:tracePt t="332662" x="3794125" y="5207000"/>
          <p14:tracePt t="332670" x="3794125" y="5151438"/>
          <p14:tracePt t="332678" x="3794125" y="5095875"/>
          <p14:tracePt t="332686" x="3794125" y="5048250"/>
          <p14:tracePt t="332694" x="3794125" y="5008563"/>
          <p14:tracePt t="332702" x="3802063" y="4967288"/>
          <p14:tracePt t="332710" x="3802063" y="4935538"/>
          <p14:tracePt t="332718" x="3802063" y="4887913"/>
          <p14:tracePt t="332727" x="3810000" y="4856163"/>
          <p14:tracePt t="332733" x="3810000" y="4824413"/>
          <p14:tracePt t="332741" x="3810000" y="4800600"/>
          <p14:tracePt t="332749" x="3817938" y="4776788"/>
          <p14:tracePt t="332757" x="3817938" y="4760913"/>
          <p14:tracePt t="332781" x="3817938" y="4752975"/>
          <p14:tracePt t="332878" x="3817938" y="4784725"/>
          <p14:tracePt t="332886" x="3825875" y="4816475"/>
          <p14:tracePt t="332894" x="3833813" y="4848225"/>
          <p14:tracePt t="332902" x="3843338" y="4887913"/>
          <p14:tracePt t="332910" x="3843338" y="4919663"/>
          <p14:tracePt t="332918" x="3851275" y="4951413"/>
          <p14:tracePt t="332927" x="3851275" y="4976813"/>
          <p14:tracePt t="332934" x="3851275" y="5008563"/>
          <p14:tracePt t="332942" x="3851275" y="5032375"/>
          <p14:tracePt t="332950" x="3851275" y="5056188"/>
          <p14:tracePt t="332958" x="3851275" y="5087938"/>
          <p14:tracePt t="332966" x="3851275" y="5119688"/>
          <p14:tracePt t="332975" x="3851275" y="5143500"/>
          <p14:tracePt t="332982" x="3851275" y="5175250"/>
          <p14:tracePt t="332989" x="3851275" y="5199063"/>
          <p14:tracePt t="332997" x="3851275" y="5214938"/>
          <p14:tracePt t="333006" x="3851275" y="5230813"/>
          <p14:tracePt t="333013" x="3851275" y="5254625"/>
          <p14:tracePt t="333021" x="3851275" y="5278438"/>
          <p14:tracePt t="333029" x="3851275" y="5302250"/>
          <p14:tracePt t="333038" x="3851275" y="5335588"/>
          <p14:tracePt t="333045" x="3851275" y="5367338"/>
          <p14:tracePt t="333053" x="3851275" y="5399088"/>
          <p14:tracePt t="333061" x="3851275" y="5422900"/>
          <p14:tracePt t="333069" x="3851275" y="5446713"/>
          <p14:tracePt t="333078" x="3851275" y="5454650"/>
          <p14:tracePt t="333085" x="3851275" y="5470525"/>
          <p14:tracePt t="333101" x="3851275" y="5478463"/>
          <p14:tracePt t="333141" x="3851275" y="5486400"/>
          <p14:tracePt t="333165" x="3851275" y="5494338"/>
          <p14:tracePt t="333214" x="3851275" y="5502275"/>
          <p14:tracePt t="333230" x="3851275" y="5510213"/>
          <p14:tracePt t="334246" x="3851275" y="5526088"/>
          <p14:tracePt t="334254" x="3851275" y="5541963"/>
          <p14:tracePt t="334262" x="3851275" y="5549900"/>
          <p14:tracePt t="341214" x="3867150" y="5526088"/>
          <p14:tracePt t="341222" x="3867150" y="5510213"/>
          <p14:tracePt t="341230" x="3875088" y="5502275"/>
          <p14:tracePt t="341238" x="3883025" y="5494338"/>
          <p14:tracePt t="341246" x="3883025" y="5486400"/>
          <p14:tracePt t="341254" x="3883025" y="5478463"/>
          <p14:tracePt t="341262" x="3898900" y="5462588"/>
          <p14:tracePt t="341270" x="3906838" y="5454650"/>
          <p14:tracePt t="341278" x="3914775" y="5438775"/>
          <p14:tracePt t="341286" x="3938588" y="5430838"/>
          <p14:tracePt t="341294" x="3946525" y="5422900"/>
          <p14:tracePt t="341301" x="3954463" y="5414963"/>
          <p14:tracePt t="341309" x="3962400" y="5414963"/>
          <p14:tracePt t="341350" x="3970338" y="5399088"/>
          <p14:tracePt t="341357" x="3994150" y="5391150"/>
          <p14:tracePt t="341366" x="4025900" y="5367338"/>
          <p14:tracePt t="341375" x="4049713" y="5359400"/>
          <p14:tracePt t="341382" x="4065588" y="5343525"/>
          <p14:tracePt t="341390" x="4089400" y="5335588"/>
          <p14:tracePt t="341398" x="4097338" y="5335588"/>
          <p14:tracePt t="341405" x="4113213" y="5327650"/>
          <p14:tracePt t="341413" x="4113213" y="5319713"/>
          <p14:tracePt t="341421" x="4121150" y="5319713"/>
          <p14:tracePt t="341461" x="4129088" y="5310188"/>
          <p14:tracePt t="341477" x="4137025" y="5310188"/>
          <p14:tracePt t="341485" x="4144963" y="5302250"/>
          <p14:tracePt t="341494" x="4168775" y="5286375"/>
          <p14:tracePt t="341501" x="4192588" y="5286375"/>
          <p14:tracePt t="341509" x="4241800" y="5270500"/>
          <p14:tracePt t="341517" x="4273550" y="5262563"/>
          <p14:tracePt t="341525" x="4289425" y="5254625"/>
          <p14:tracePt t="341533" x="4305300" y="5246688"/>
          <p14:tracePt t="341565" x="4313238" y="5246688"/>
          <p14:tracePt t="341662" x="4321175" y="5238750"/>
          <p14:tracePt t="341670" x="4337050" y="5222875"/>
          <p14:tracePt t="341678" x="4344988" y="5214938"/>
          <p14:tracePt t="341686" x="4360863" y="5191125"/>
          <p14:tracePt t="341694" x="4368800" y="5183188"/>
          <p14:tracePt t="341702" x="4384675" y="5175250"/>
          <p14:tracePt t="341711" x="4400550" y="5167313"/>
          <p14:tracePt t="341718" x="4416425" y="5159375"/>
          <p14:tracePt t="341726" x="4424363" y="5151438"/>
          <p14:tracePt t="341734" x="4432300" y="5151438"/>
          <p14:tracePt t="341750" x="4432300" y="5143500"/>
          <p14:tracePt t="341765" x="4440238" y="5143500"/>
          <p14:tracePt t="341781" x="4440238" y="5135563"/>
          <p14:tracePt t="341789" x="4448175" y="5135563"/>
          <p14:tracePt t="341798" x="4456113" y="5127625"/>
          <p14:tracePt t="341805" x="4464050" y="5119688"/>
          <p14:tracePt t="341814" x="4464050" y="5111750"/>
          <p14:tracePt t="341821" x="4479925" y="5103813"/>
          <p14:tracePt t="341829" x="4495800" y="5095875"/>
          <p14:tracePt t="341837" x="4503738" y="5087938"/>
          <p14:tracePt t="341853" x="4511675" y="5087938"/>
          <p14:tracePt t="341870" x="4519613" y="5080000"/>
          <p14:tracePt t="341878" x="4527550" y="5080000"/>
          <p14:tracePt t="341886" x="4535488" y="5080000"/>
          <p14:tracePt t="341895" x="4551363" y="5072063"/>
          <p14:tracePt t="341902" x="4559300" y="5064125"/>
          <p14:tracePt t="341910" x="4567238" y="5064125"/>
          <p14:tracePt t="341927" x="4584700" y="5056188"/>
          <p14:tracePt t="341934" x="4584700" y="5048250"/>
          <p14:tracePt t="341942" x="4592638" y="5048250"/>
          <p14:tracePt t="341950" x="4608513" y="5032375"/>
          <p14:tracePt t="341959" x="4624388" y="5032375"/>
          <p14:tracePt t="341966" x="4648200" y="5024438"/>
          <p14:tracePt t="341975" x="4679950" y="5016500"/>
          <p14:tracePt t="341982" x="4727575" y="5008563"/>
          <p14:tracePt t="341991" x="4759325" y="5008563"/>
          <p14:tracePt t="341998" x="4783138" y="5008563"/>
          <p14:tracePt t="342006" x="4791075" y="5008563"/>
          <p14:tracePt t="342014" x="4806950" y="5008563"/>
          <p14:tracePt t="342085" x="4814888" y="5000625"/>
          <p14:tracePt t="342109" x="4822825" y="4992688"/>
          <p14:tracePt t="342117" x="4830763" y="4992688"/>
          <p14:tracePt t="342125" x="4830763" y="4984750"/>
          <p14:tracePt t="342133" x="4838700" y="4984750"/>
          <p14:tracePt t="342141" x="4854575" y="4976813"/>
          <p14:tracePt t="342149" x="4878388" y="4967288"/>
          <p14:tracePt t="342158" x="4902200" y="4959350"/>
          <p14:tracePt t="342166" x="4918075" y="4959350"/>
          <p14:tracePt t="342174" x="4933950" y="4959350"/>
          <p14:tracePt t="342182" x="4943475" y="4959350"/>
          <p14:tracePt t="342262" x="4943475" y="4951413"/>
          <p14:tracePt t="342278" x="4951413" y="4943475"/>
          <p14:tracePt t="342294" x="4951413" y="4935538"/>
          <p14:tracePt t="342302" x="4951413" y="4927600"/>
          <p14:tracePt t="342318" x="4951413" y="4919663"/>
          <p14:tracePt t="342342" x="4951413" y="4911725"/>
          <p14:tracePt t="342366" x="4951413" y="4903788"/>
          <p14:tracePt t="342374" x="4951413" y="4895850"/>
          <p14:tracePt t="342390" x="4951413" y="4887913"/>
          <p14:tracePt t="342398" x="4951413" y="4879975"/>
          <p14:tracePt t="342422" x="4951413" y="4872038"/>
          <p14:tracePt t="342438" x="4951413" y="4864100"/>
          <p14:tracePt t="342446" x="4943475" y="4864100"/>
          <p14:tracePt t="342454" x="4943475" y="4856163"/>
          <p14:tracePt t="342477" x="4933950" y="4848225"/>
          <p14:tracePt t="342501" x="4933950" y="4840288"/>
          <p14:tracePt t="342557" x="4926013" y="4840288"/>
          <p14:tracePt t="342693" x="4918075" y="4840288"/>
          <p14:tracePt t="342701" x="4910138" y="4840288"/>
          <p14:tracePt t="342717" x="4910138" y="4832350"/>
          <p14:tracePt t="342733" x="4902200" y="4832350"/>
          <p14:tracePt t="343621" x="4926013" y="4832350"/>
          <p14:tracePt t="343629" x="4967288" y="4832350"/>
          <p14:tracePt t="343638" x="4999038" y="4840288"/>
          <p14:tracePt t="343646" x="5038725" y="4848225"/>
          <p14:tracePt t="343654" x="5094288" y="4856163"/>
          <p14:tracePt t="343662" x="5133975" y="4864100"/>
          <p14:tracePt t="343670" x="5157788" y="4872038"/>
          <p14:tracePt t="343678" x="5181600" y="4872038"/>
          <p14:tracePt t="343686" x="5189538" y="4872038"/>
          <p14:tracePt t="343694" x="5197475" y="4872038"/>
          <p14:tracePt t="343702" x="5205413" y="4879975"/>
          <p14:tracePt t="343710" x="5213350" y="4879975"/>
          <p14:tracePt t="343734" x="5221288" y="4879975"/>
          <p14:tracePt t="343742" x="5229225" y="4879975"/>
          <p14:tracePt t="343749" x="5245100" y="4879975"/>
          <p14:tracePt t="343758" x="5260975" y="4879975"/>
          <p14:tracePt t="343766" x="5276850" y="4879975"/>
          <p14:tracePt t="343775" x="5292725" y="4879975"/>
          <p14:tracePt t="343781" x="5318125" y="4879975"/>
          <p14:tracePt t="343789" x="5334000" y="4879975"/>
          <p14:tracePt t="343797" x="5349875" y="4879975"/>
          <p14:tracePt t="343805" x="5373688" y="4879975"/>
          <p14:tracePt t="343813" x="5405438" y="4879975"/>
          <p14:tracePt t="343821" x="5437188" y="4879975"/>
          <p14:tracePt t="343829" x="5468938" y="4879975"/>
          <p14:tracePt t="343837" x="5492750" y="4879975"/>
          <p14:tracePt t="343845" x="5524500" y="4887913"/>
          <p14:tracePt t="343853" x="5548313" y="4887913"/>
          <p14:tracePt t="343861" x="5564188" y="4887913"/>
          <p14:tracePt t="343869" x="5588000" y="4895850"/>
          <p14:tracePt t="343878" x="5611813" y="4895850"/>
          <p14:tracePt t="343885" x="5643563" y="4895850"/>
          <p14:tracePt t="343893" x="5676900" y="4895850"/>
          <p14:tracePt t="343902" x="5716588" y="4903788"/>
          <p14:tracePt t="343909" x="5756275" y="4911725"/>
          <p14:tracePt t="343917" x="5819775" y="4911725"/>
          <p14:tracePt t="343926" x="5851525" y="4919663"/>
          <p14:tracePt t="343933" x="5899150" y="4927600"/>
          <p14:tracePt t="343942" x="5930900" y="4927600"/>
          <p14:tracePt t="343949" x="5970588" y="4935538"/>
          <p14:tracePt t="343958" x="6010275" y="4935538"/>
          <p14:tracePt t="343965" x="6043613" y="4943475"/>
          <p14:tracePt t="343974" x="6067425" y="4943475"/>
          <p14:tracePt t="343981" x="6091238" y="4943475"/>
          <p14:tracePt t="343990" x="6107113" y="4943475"/>
          <p14:tracePt t="343997" x="6115050" y="4943475"/>
          <p14:tracePt t="344005" x="6130925" y="4943475"/>
          <p14:tracePt t="344013" x="6146800" y="4943475"/>
          <p14:tracePt t="344029" x="6154738" y="4943475"/>
          <p14:tracePt t="344077" x="6162675" y="4943475"/>
          <p14:tracePt t="344085" x="6186488" y="4943475"/>
          <p14:tracePt t="344093" x="6226175" y="4943475"/>
          <p14:tracePt t="344101" x="6265863" y="4943475"/>
          <p14:tracePt t="344110" x="6297613" y="4943475"/>
          <p14:tracePt t="344117" x="6353175" y="4943475"/>
          <p14:tracePt t="344127" x="6384925" y="4943475"/>
          <p14:tracePt t="344133" x="6402388" y="4943475"/>
          <p14:tracePt t="344141" x="6434138" y="4943475"/>
          <p14:tracePt t="344149" x="6450013" y="4935538"/>
          <p14:tracePt t="344157" x="6473825" y="4935538"/>
          <p14:tracePt t="344166" x="6497638" y="4927600"/>
          <p14:tracePt t="344174" x="6505575" y="4919663"/>
          <p14:tracePt t="344182" x="6521450" y="4911725"/>
          <p14:tracePt t="344190" x="6545263" y="4911725"/>
          <p14:tracePt t="344198" x="6569075" y="4903788"/>
          <p14:tracePt t="344207" x="6592888" y="4895850"/>
          <p14:tracePt t="345262" x="6584950" y="4895850"/>
          <p14:tracePt t="345293" x="6577013" y="4895850"/>
          <p14:tracePt t="345309" x="6569075" y="4895850"/>
          <p14:tracePt t="345325" x="6553200" y="4895850"/>
          <p14:tracePt t="345333" x="6537325" y="4887913"/>
          <p14:tracePt t="345341" x="6529388" y="4887913"/>
          <p14:tracePt t="345350" x="6521450" y="4887913"/>
          <p14:tracePt t="345646" x="6497638" y="4887913"/>
          <p14:tracePt t="345653" x="6465888" y="4887913"/>
          <p14:tracePt t="345661" x="6434138" y="4879975"/>
          <p14:tracePt t="345670" x="6392863" y="4872038"/>
          <p14:tracePt t="345678" x="6361113" y="4864100"/>
          <p14:tracePt t="345686" x="6329363" y="4856163"/>
          <p14:tracePt t="345694" x="6305550" y="4848225"/>
          <p14:tracePt t="345702" x="6281738" y="4848225"/>
          <p14:tracePt t="345711" x="6257925" y="4848225"/>
          <p14:tracePt t="345718" x="6242050" y="4840288"/>
          <p14:tracePt t="345726" x="6226175" y="4840288"/>
          <p14:tracePt t="345733" x="6194425" y="4832350"/>
          <p14:tracePt t="345741" x="6178550" y="4824413"/>
          <p14:tracePt t="345749" x="6162675" y="4824413"/>
          <p14:tracePt t="345757" x="6146800" y="4824413"/>
          <p14:tracePt t="345773" x="6138863" y="4824413"/>
          <p14:tracePt t="345790" x="6130925" y="4824413"/>
          <p14:tracePt t="345797" x="6122988" y="4824413"/>
          <p14:tracePt t="345805" x="6099175" y="4816475"/>
          <p14:tracePt t="345813" x="6067425" y="4816475"/>
          <p14:tracePt t="345821" x="6026150" y="4808538"/>
          <p14:tracePt t="345829" x="5986463" y="4800600"/>
          <p14:tracePt t="345837" x="5930900" y="4792663"/>
          <p14:tracePt t="345846" x="5875338" y="4784725"/>
          <p14:tracePt t="345854" x="5819775" y="4776788"/>
          <p14:tracePt t="345862" x="5772150" y="4768850"/>
          <p14:tracePt t="345870" x="5740400" y="4760913"/>
          <p14:tracePt t="345880" x="5708650" y="4760913"/>
          <p14:tracePt t="345886" x="5676900" y="4760913"/>
          <p14:tracePt t="345894" x="5643563" y="4752975"/>
          <p14:tracePt t="345901" x="5635625" y="4752975"/>
          <p14:tracePt t="345910" x="5627688" y="4745038"/>
          <p14:tracePt t="345942" x="5619750" y="4745038"/>
          <p14:tracePt t="345974" x="5588000" y="4737100"/>
          <p14:tracePt t="345982" x="5556250" y="4737100"/>
          <p14:tracePt t="345990" x="5476875" y="4729163"/>
          <p14:tracePt t="345998" x="5421313" y="4721225"/>
          <p14:tracePt t="346006" x="5357813" y="4721225"/>
          <p14:tracePt t="346014" x="5310188" y="4721225"/>
          <p14:tracePt t="346022" x="5260975" y="4721225"/>
          <p14:tracePt t="346030" x="5229225" y="4721225"/>
          <p14:tracePt t="346038" x="5205413" y="4721225"/>
          <p14:tracePt t="346046" x="5197475" y="4721225"/>
          <p14:tracePt t="346054" x="5181600" y="4721225"/>
          <p14:tracePt t="346062" x="5173663" y="4721225"/>
          <p14:tracePt t="346070" x="5165725" y="4721225"/>
          <p14:tracePt t="346077" x="5149850" y="4721225"/>
          <p14:tracePt t="346086" x="5141913" y="4729163"/>
          <p14:tracePt t="346094" x="5133975" y="4729163"/>
          <p14:tracePt t="346101" x="5118100" y="4729163"/>
          <p14:tracePt t="346110" x="5102225" y="4729163"/>
          <p14:tracePt t="346118" x="5078413" y="4729163"/>
          <p14:tracePt t="346127" x="5062538" y="4729163"/>
          <p14:tracePt t="346133" x="5046663" y="4729163"/>
          <p14:tracePt t="346141" x="5030788" y="4737100"/>
          <p14:tracePt t="346149" x="5006975" y="4737100"/>
          <p14:tracePt t="346158" x="4983163" y="4745038"/>
          <p14:tracePt t="346165" x="4951413" y="4745038"/>
          <p14:tracePt t="346173" x="4918075" y="4745038"/>
          <p14:tracePt t="346181" x="4870450" y="4752975"/>
          <p14:tracePt t="346189" x="4846638" y="4752975"/>
          <p14:tracePt t="346198" x="4814888" y="4752975"/>
          <p14:tracePt t="346205" x="4791075" y="4752975"/>
          <p14:tracePt t="346214" x="4767263" y="4752975"/>
          <p14:tracePt t="346222" x="4759325" y="4752975"/>
          <p14:tracePt t="346230" x="4751388" y="4752975"/>
          <p14:tracePt t="346765" x="4759325" y="4760913"/>
          <p14:tracePt t="346790" x="4759325" y="4768850"/>
          <p14:tracePt t="346813" x="4759325" y="4776788"/>
          <p14:tracePt t="346822" x="4767263" y="4776788"/>
          <p14:tracePt t="346829" x="4775200" y="4784725"/>
          <p14:tracePt t="346853" x="4775200" y="4792663"/>
          <p14:tracePt t="346910" x="4775200" y="4800600"/>
          <p14:tracePt t="346926" x="4783138" y="4808538"/>
          <p14:tracePt t="346958" x="4783138" y="4816475"/>
          <p14:tracePt t="348885" x="4791075" y="4816475"/>
          <p14:tracePt t="348893" x="4799013" y="4816475"/>
          <p14:tracePt t="348901" x="4806950" y="4816475"/>
          <p14:tracePt t="348910" x="4814888" y="4816475"/>
          <p14:tracePt t="348917" x="4822825" y="4816475"/>
          <p14:tracePt t="348958" x="4830763" y="4816475"/>
          <p14:tracePt t="348966" x="4846638" y="4816475"/>
          <p14:tracePt t="348975" x="4862513" y="4816475"/>
          <p14:tracePt t="348982" x="4870450" y="4808538"/>
          <p14:tracePt t="348990" x="4878388" y="4808538"/>
          <p14:tracePt t="348998" x="4886325" y="4808538"/>
          <p14:tracePt t="349006" x="4894263" y="4808538"/>
          <p14:tracePt t="349054" x="4902200" y="4808538"/>
          <p14:tracePt t="349062" x="4918075" y="4808538"/>
          <p14:tracePt t="349070" x="4926013" y="4808538"/>
          <p14:tracePt t="349078" x="4933950" y="4808538"/>
          <p14:tracePt t="349086" x="4943475" y="4808538"/>
          <p14:tracePt t="349150" x="4967288" y="4808538"/>
          <p14:tracePt t="349158" x="4999038" y="4808538"/>
          <p14:tracePt t="349165" x="5006975" y="4808538"/>
          <p14:tracePt t="349174" x="5022850" y="4808538"/>
          <p14:tracePt t="349854" x="5086350" y="4808538"/>
          <p14:tracePt t="349861" x="5173663" y="4808538"/>
          <p14:tracePt t="349870" x="5292725" y="4808538"/>
          <p14:tracePt t="349879" x="5413375" y="4816475"/>
          <p14:tracePt t="349885" x="5516563" y="4824413"/>
          <p14:tracePt t="349893" x="5588000" y="4832350"/>
          <p14:tracePt t="349901" x="5643563" y="4840288"/>
          <p14:tracePt t="349909" x="5667375" y="4840288"/>
          <p14:tracePt t="349917" x="5684838" y="4840288"/>
          <p14:tracePt t="349926" x="5692775" y="4840288"/>
          <p14:tracePt t="349958" x="5700713" y="4840288"/>
          <p14:tracePt t="349966" x="5724525" y="4840288"/>
          <p14:tracePt t="349975" x="5756275" y="4840288"/>
          <p14:tracePt t="349982" x="5819775" y="4840288"/>
          <p14:tracePt t="349990" x="5875338" y="4840288"/>
          <p14:tracePt t="349998" x="5930900" y="4840288"/>
          <p14:tracePt t="350006" x="5970588" y="4840288"/>
          <p14:tracePt t="350014" x="5994400" y="4848225"/>
          <p14:tracePt t="350022" x="6002338" y="4848225"/>
          <p14:tracePt t="350030" x="6010275" y="4848225"/>
          <p14:tracePt t="350062" x="6018213" y="4848225"/>
          <p14:tracePt t="350094" x="6043613" y="4848225"/>
          <p14:tracePt t="350102" x="6083300" y="4848225"/>
          <p14:tracePt t="350110" x="6138863" y="4848225"/>
          <p14:tracePt t="350118" x="6178550" y="4848225"/>
          <p14:tracePt t="350128" x="6218238" y="4848225"/>
          <p14:tracePt t="350134" x="6257925" y="4848225"/>
          <p14:tracePt t="350141" x="6265863" y="4848225"/>
          <p14:tracePt t="350174" x="6273800" y="4848225"/>
          <p14:tracePt t="350238" x="6281738" y="4848225"/>
          <p14:tracePt t="350246" x="6289675" y="4840288"/>
          <p14:tracePt t="350262" x="6297613" y="4832350"/>
          <p14:tracePt t="350270" x="6305550" y="4832350"/>
          <p14:tracePt t="350285" x="6305550" y="4824413"/>
          <p14:tracePt t="350309" x="6313488" y="4824413"/>
          <p14:tracePt t="350317" x="6313488" y="4816475"/>
          <p14:tracePt t="350350" x="6313488" y="4808538"/>
          <p14:tracePt t="350374" x="6321425" y="4808538"/>
          <p14:tracePt t="350398" x="6337300" y="4800600"/>
          <p14:tracePt t="350422" x="6345238" y="4800600"/>
          <p14:tracePt t="350446" x="6353175" y="4800600"/>
          <p14:tracePt t="350541" x="6329363" y="4800600"/>
          <p14:tracePt t="350557" x="6321425" y="4800600"/>
          <p14:tracePt t="350582" x="6305550" y="4800600"/>
          <p14:tracePt t="350598" x="6297613" y="4800600"/>
          <p14:tracePt t="350614" x="6289675" y="4800600"/>
          <p14:tracePt t="350693" x="6281738" y="4800600"/>
          <p14:tracePt t="350710" x="6273800" y="4800600"/>
          <p14:tracePt t="350726" x="6265863" y="4800600"/>
          <p14:tracePt t="350734" x="6257925" y="4800600"/>
          <p14:tracePt t="350742" x="6242050" y="4800600"/>
          <p14:tracePt t="350749" x="6234113" y="4800600"/>
          <p14:tracePt t="350757" x="6218238" y="4800600"/>
          <p14:tracePt t="350765" x="6210300" y="4808538"/>
          <p14:tracePt t="350773" x="6202363" y="4808538"/>
          <p14:tracePt t="350781" x="6186488" y="4816475"/>
          <p14:tracePt t="350789" x="6154738" y="4832350"/>
          <p14:tracePt t="350797" x="6130925" y="4832350"/>
          <p14:tracePt t="350805" x="6099175" y="4840288"/>
          <p14:tracePt t="350813" x="6067425" y="4848225"/>
          <p14:tracePt t="350821" x="6018213" y="4856163"/>
          <p14:tracePt t="350829" x="5970588" y="4864100"/>
          <p14:tracePt t="350837" x="5930900" y="4872038"/>
          <p14:tracePt t="350845" x="5891213" y="4879975"/>
          <p14:tracePt t="350853" x="5851525" y="4879975"/>
          <p14:tracePt t="350861" x="5819775" y="4879975"/>
          <p14:tracePt t="350870" x="5772150" y="4887913"/>
          <p14:tracePt t="350878" x="5732463" y="4887913"/>
          <p14:tracePt t="350885" x="5684838" y="4887913"/>
          <p14:tracePt t="350893" x="5635625" y="4895850"/>
          <p14:tracePt t="350901" x="5595938" y="4895850"/>
          <p14:tracePt t="350910" x="5564188" y="4903788"/>
          <p14:tracePt t="350917" x="5532438" y="4903788"/>
          <p14:tracePt t="350925" x="5516563" y="4911725"/>
          <p14:tracePt t="350934" x="5500688" y="4919663"/>
          <p14:tracePt t="350942" x="5492750" y="4919663"/>
          <p14:tracePt t="350950" x="5476875" y="4927600"/>
          <p14:tracePt t="350957" x="5461000" y="4935538"/>
          <p14:tracePt t="350965" x="5453063" y="4935538"/>
          <p14:tracePt t="350973" x="5445125" y="4943475"/>
          <p14:tracePt t="350982" x="5429250" y="4951413"/>
          <p14:tracePt t="350990" x="5413375" y="4959350"/>
          <p14:tracePt t="350998" x="5389563" y="4967288"/>
          <p14:tracePt t="351005" x="5349875" y="4976813"/>
          <p14:tracePt t="351014" x="5326063" y="4984750"/>
          <p14:tracePt t="351023" x="5300663" y="4992688"/>
          <p14:tracePt t="351029" x="5284788" y="4992688"/>
          <p14:tracePt t="351046" x="5276850" y="4992688"/>
          <p14:tracePt t="351061" x="5268913" y="5000625"/>
          <p14:tracePt t="351078" x="5260975" y="5000625"/>
          <p14:tracePt t="351086" x="5260975" y="5008563"/>
          <p14:tracePt t="351094" x="5245100" y="5008563"/>
          <p14:tracePt t="351110" x="5237163" y="5016500"/>
          <p14:tracePt t="351118" x="5229225" y="5016500"/>
          <p14:tracePt t="351128" x="5221288" y="5016500"/>
          <p14:tracePt t="351134" x="5213350" y="5032375"/>
          <p14:tracePt t="351142" x="5205413" y="5040313"/>
          <p14:tracePt t="351150" x="5189538" y="5056188"/>
          <p14:tracePt t="351158" x="5165725" y="5064125"/>
          <p14:tracePt t="351165" x="5141913" y="5080000"/>
          <p14:tracePt t="351173" x="5126038" y="5087938"/>
          <p14:tracePt t="351182" x="5094288" y="5103813"/>
          <p14:tracePt t="351190" x="5086350" y="5111750"/>
          <p14:tracePt t="351197" x="5070475" y="5111750"/>
          <p14:tracePt t="351213" x="5070475" y="5119688"/>
          <p14:tracePt t="351229" x="5062538" y="5119688"/>
          <p14:tracePt t="351245" x="5054600" y="5127625"/>
          <p14:tracePt t="351261" x="5046663" y="5135563"/>
          <p14:tracePt t="351270" x="5038725" y="5135563"/>
          <p14:tracePt t="351286" x="5030788" y="5135563"/>
          <p14:tracePt t="351342" x="5022850" y="5135563"/>
          <p14:tracePt t="351350" x="5014913" y="5143500"/>
          <p14:tracePt t="351358" x="4991100" y="5143500"/>
          <p14:tracePt t="351366" x="4975225" y="5143500"/>
          <p14:tracePt t="351374" x="4959350" y="5143500"/>
          <p14:tracePt t="351382" x="4943475" y="5143500"/>
          <p14:tracePt t="351390" x="4933950" y="5151438"/>
          <p14:tracePt t="351398" x="4926013" y="5151438"/>
          <p14:tracePt t="351414" x="4918075" y="5151438"/>
          <p14:tracePt t="351742" x="4902200" y="5151438"/>
          <p14:tracePt t="351750" x="4886325" y="5151438"/>
          <p14:tracePt t="351758" x="4870450" y="5151438"/>
          <p14:tracePt t="351766" x="4838700" y="5151438"/>
          <p14:tracePt t="351774" x="4814888" y="5151438"/>
          <p14:tracePt t="351781" x="4799013" y="5151438"/>
          <p14:tracePt t="351790" x="4791075" y="5151438"/>
          <p14:tracePt t="351797" x="4783138" y="5151438"/>
          <p14:tracePt t="351805" x="4775200" y="5151438"/>
          <p14:tracePt t="351821" x="4767263" y="5151438"/>
          <p14:tracePt t="351829" x="4759325" y="5151438"/>
          <p14:tracePt t="351837" x="4743450" y="5151438"/>
          <p14:tracePt t="351845" x="4727575" y="5151438"/>
          <p14:tracePt t="351853" x="4711700" y="5151438"/>
          <p14:tracePt t="351862" x="4679950" y="5143500"/>
          <p14:tracePt t="351869" x="4656138" y="5143500"/>
          <p14:tracePt t="351891" x="4616450" y="5135563"/>
          <p14:tracePt t="351893" x="4600575" y="5135563"/>
          <p14:tracePt t="351901" x="4576763" y="5135563"/>
          <p14:tracePt t="351910" x="4559300" y="5135563"/>
          <p14:tracePt t="351918" x="4535488" y="5135563"/>
          <p14:tracePt t="351926" x="4503738" y="5135563"/>
          <p14:tracePt t="351934" x="4479925" y="5135563"/>
          <p14:tracePt t="351942" x="4448175" y="5135563"/>
          <p14:tracePt t="351950" x="4424363" y="5135563"/>
          <p14:tracePt t="351958" x="4384675" y="5135563"/>
          <p14:tracePt t="351966" x="4352925" y="5135563"/>
          <p14:tracePt t="351974" x="4321175" y="5135563"/>
          <p14:tracePt t="351981" x="4289425" y="5135563"/>
          <p14:tracePt t="351990" x="4241800" y="5135563"/>
          <p14:tracePt t="351997" x="4210050" y="5127625"/>
          <p14:tracePt t="352006" x="4160838" y="5119688"/>
          <p14:tracePt t="352013" x="4105275" y="5111750"/>
          <p14:tracePt t="352022" x="4081463" y="5111750"/>
          <p14:tracePt t="352030" x="4057650" y="5111750"/>
          <p14:tracePt t="352038" x="4049713" y="5111750"/>
          <p14:tracePt t="352630" x="4057650" y="5111750"/>
          <p14:tracePt t="352639" x="4065588" y="5111750"/>
          <p14:tracePt t="352646" x="4073525" y="5111750"/>
          <p14:tracePt t="352653" x="4081463" y="5111750"/>
          <p14:tracePt t="352661" x="4089400" y="5111750"/>
          <p14:tracePt t="352669" x="4105275" y="5111750"/>
          <p14:tracePt t="352677" x="4113213" y="5111750"/>
          <p14:tracePt t="352685" x="4121150" y="5111750"/>
          <p14:tracePt t="352701" x="4129088" y="5111750"/>
          <p14:tracePt t="352741" x="4160838" y="5111750"/>
          <p14:tracePt t="352750" x="4184650" y="5111750"/>
          <p14:tracePt t="352758" x="4217988" y="5111750"/>
          <p14:tracePt t="352765" x="4233863" y="5111750"/>
          <p14:tracePt t="352773" x="4249738" y="5111750"/>
          <p14:tracePt t="352781" x="4257675" y="5111750"/>
          <p14:tracePt t="352789" x="4265613" y="5111750"/>
          <p14:tracePt t="352797" x="4273550" y="5111750"/>
          <p14:tracePt t="352805" x="4281488" y="5111750"/>
          <p14:tracePt t="352990" x="4289425" y="5103813"/>
          <p14:tracePt t="352998" x="4321175" y="5087938"/>
          <p14:tracePt t="353006" x="4329113" y="5087938"/>
          <p14:tracePt t="353014" x="4337050" y="5087938"/>
          <p14:tracePt t="353022" x="4344988" y="5080000"/>
          <p14:tracePt t="353039" x="4352925" y="5080000"/>
          <p14:tracePt t="353070" x="4360863" y="5080000"/>
          <p14:tracePt t="353181" x="4376738" y="5080000"/>
          <p14:tracePt t="353189" x="4416425" y="5080000"/>
          <p14:tracePt t="353197" x="4440238" y="5080000"/>
          <p14:tracePt t="353206" x="4448175" y="5080000"/>
          <p14:tracePt t="353213" x="4456113" y="5080000"/>
          <p14:tracePt t="353301" x="4464050" y="5080000"/>
          <p14:tracePt t="353310" x="4495800" y="5080000"/>
          <p14:tracePt t="353318" x="4535488" y="5080000"/>
          <p14:tracePt t="353325" x="4584700" y="5080000"/>
          <p14:tracePt t="353334" x="4608513" y="5080000"/>
          <p14:tracePt t="353342" x="4632325" y="5080000"/>
          <p14:tracePt t="353350" x="4656138" y="5080000"/>
          <p14:tracePt t="353358" x="4672013" y="5080000"/>
          <p14:tracePt t="353365" x="4679950" y="5080000"/>
          <p14:tracePt t="353373" x="4695825" y="5080000"/>
          <p14:tracePt t="354894" x="4703763" y="5080000"/>
          <p14:tracePt t="354902" x="4751388" y="5072063"/>
          <p14:tracePt t="354910" x="4767263" y="5072063"/>
          <p14:tracePt t="354918" x="4775200" y="5072063"/>
          <p14:tracePt t="354926" x="4791075" y="5072063"/>
          <p14:tracePt t="354934" x="4791075" y="5064125"/>
          <p14:tracePt t="354991" x="4799013" y="5064125"/>
          <p14:tracePt t="354998" x="4806950" y="5064125"/>
          <p14:tracePt t="355006" x="4814888" y="5064125"/>
          <p14:tracePt t="355014" x="4822825" y="5064125"/>
          <p14:tracePt t="355022" x="4830763" y="5064125"/>
          <p14:tracePt t="355030" x="4838700" y="5064125"/>
          <p14:tracePt t="355038" x="4846638" y="5064125"/>
          <p14:tracePt t="355054" x="4854575" y="5064125"/>
          <p14:tracePt t="355166" x="4886325" y="5064125"/>
          <p14:tracePt t="355175" x="4918075" y="5064125"/>
          <p14:tracePt t="355182" x="4951413" y="5064125"/>
          <p14:tracePt t="355190" x="4983163" y="5064125"/>
          <p14:tracePt t="355197" x="5014913" y="5064125"/>
          <p14:tracePt t="355205" x="5038725" y="5064125"/>
          <p14:tracePt t="355213" x="5054600" y="5064125"/>
          <p14:tracePt t="355221" x="5062538" y="5064125"/>
          <p14:tracePt t="355294" x="5086350" y="5064125"/>
          <p14:tracePt t="355302" x="5110163" y="5064125"/>
          <p14:tracePt t="355310" x="5126038" y="5064125"/>
          <p14:tracePt t="355318" x="5141913" y="5064125"/>
          <p14:tracePt t="355326" x="5149850" y="5064125"/>
          <p14:tracePt t="355334" x="5165725" y="5064125"/>
          <p14:tracePt t="355342" x="5173663" y="5064125"/>
          <p14:tracePt t="355374" x="5181600" y="5064125"/>
          <p14:tracePt t="355429" x="5189538" y="5064125"/>
          <p14:tracePt t="357006" x="5173663" y="5064125"/>
          <p14:tracePt t="357014" x="5165725" y="5064125"/>
          <p14:tracePt t="357023" x="5149850" y="5064125"/>
          <p14:tracePt t="357030" x="5141913" y="5064125"/>
          <p14:tracePt t="357038" x="5126038" y="5064125"/>
          <p14:tracePt t="357046" x="5118100" y="5064125"/>
          <p14:tracePt t="357062" x="5102225" y="5064125"/>
          <p14:tracePt t="357078" x="5094288" y="5064125"/>
          <p14:tracePt t="357086" x="5086350" y="5064125"/>
          <p14:tracePt t="357094" x="5078413" y="5064125"/>
          <p14:tracePt t="357134" x="5070475" y="5064125"/>
          <p14:tracePt t="357150" x="5054600" y="5064125"/>
          <p14:tracePt t="357158" x="5038725" y="5064125"/>
          <p14:tracePt t="357166" x="5022850" y="5064125"/>
          <p14:tracePt t="357174" x="5006975" y="5064125"/>
          <p14:tracePt t="357181" x="4999038" y="5064125"/>
          <p14:tracePt t="357189" x="4983163" y="5064125"/>
          <p14:tracePt t="357197" x="4975225" y="5064125"/>
          <p14:tracePt t="357245" x="4959350" y="5064125"/>
          <p14:tracePt t="357254" x="4951413" y="5064125"/>
          <p14:tracePt t="357262" x="4943475" y="5064125"/>
          <p14:tracePt t="357270" x="4933950" y="5064125"/>
          <p14:tracePt t="357278" x="4926013" y="5064125"/>
          <p14:tracePt t="357294" x="4918075" y="5064125"/>
          <p14:tracePt t="357318" x="4910138" y="5064125"/>
          <p14:tracePt t="357326" x="4894263" y="5064125"/>
          <p14:tracePt t="357334" x="4878388" y="5064125"/>
          <p14:tracePt t="357342" x="4862513" y="5064125"/>
          <p14:tracePt t="357350" x="4846638" y="5064125"/>
          <p14:tracePt t="357359" x="4838700" y="5064125"/>
          <p14:tracePt t="357366" x="4822825" y="5064125"/>
          <p14:tracePt t="357398" x="4814888" y="5064125"/>
          <p14:tracePt t="357733" x="4822825" y="5064125"/>
          <p14:tracePt t="357749" x="4830763" y="5064125"/>
          <p14:tracePt t="357757" x="4830763" y="5056188"/>
          <p14:tracePt t="357773" x="4838700" y="5056188"/>
          <p14:tracePt t="357790" x="4846638" y="5056188"/>
          <p14:tracePt t="357837" x="4854575" y="5056188"/>
          <p14:tracePt t="357845" x="4862513" y="5048250"/>
          <p14:tracePt t="357869" x="4870450" y="5048250"/>
          <p14:tracePt t="357877" x="4886325" y="5048250"/>
          <p14:tracePt t="357885" x="4910138" y="5040313"/>
          <p14:tracePt t="357894" x="4926013" y="5040313"/>
          <p14:tracePt t="357901" x="4943475" y="5040313"/>
          <p14:tracePt t="357909" x="4959350" y="5040313"/>
          <p14:tracePt t="357917" x="4967288" y="5040313"/>
          <p14:tracePt t="357925" x="4983163" y="5040313"/>
          <p14:tracePt t="357941" x="4991100" y="5040313"/>
          <p14:tracePt t="357958" x="4999038" y="5040313"/>
          <p14:tracePt t="357966" x="5006975" y="5040313"/>
          <p14:tracePt t="357975" x="5014913" y="5040313"/>
          <p14:tracePt t="357982" x="5038725" y="5040313"/>
          <p14:tracePt t="357990" x="5054600" y="5032375"/>
          <p14:tracePt t="357998" x="5086350" y="5032375"/>
          <p14:tracePt t="358006" x="5102225" y="5032375"/>
          <p14:tracePt t="358014" x="5126038" y="5032375"/>
          <p14:tracePt t="358022" x="5141913" y="5032375"/>
          <p14:tracePt t="358030" x="5149850" y="5032375"/>
          <p14:tracePt t="358039" x="5165725" y="5032375"/>
          <p14:tracePt t="358046" x="5181600" y="5032375"/>
          <p14:tracePt t="358054" x="5189538" y="5032375"/>
          <p14:tracePt t="358062" x="5197475" y="5032375"/>
          <p14:tracePt t="358078" x="5205413" y="5032375"/>
          <p14:tracePt t="358110" x="5213350" y="5032375"/>
          <p14:tracePt t="358158" x="5221288" y="5032375"/>
          <p14:tracePt t="358166" x="5229225" y="5032375"/>
          <p14:tracePt t="358175" x="5245100" y="5032375"/>
          <p14:tracePt t="358182" x="5253038" y="5032375"/>
          <p14:tracePt t="358190" x="5260975" y="5032375"/>
          <p14:tracePt t="358317" x="5268913" y="5032375"/>
          <p14:tracePt t="358325" x="5276850" y="5032375"/>
          <p14:tracePt t="358333" x="5292725" y="5032375"/>
          <p14:tracePt t="358341" x="5300663" y="5024438"/>
          <p14:tracePt t="358350" x="5326063" y="5024438"/>
          <p14:tracePt t="358358" x="5349875" y="5024438"/>
          <p14:tracePt t="358366" x="5365750" y="5024438"/>
          <p14:tracePt t="358375" x="5373688" y="5024438"/>
          <p14:tracePt t="358382" x="5381625" y="5024438"/>
          <p14:tracePt t="358430" x="5389563" y="5024438"/>
          <p14:tracePt t="358438" x="5468938" y="5024438"/>
          <p14:tracePt t="358446" x="5564188" y="5040313"/>
          <p14:tracePt t="358454" x="5700713" y="5064125"/>
          <p14:tracePt t="358461" x="5867400" y="5103813"/>
          <p14:tracePt t="358469" x="5978525" y="5127625"/>
          <p14:tracePt t="358477" x="6051550" y="5143500"/>
          <p14:tracePt t="358485" x="6099175" y="5151438"/>
          <p14:tracePt t="358493" x="6115050" y="5159375"/>
          <p14:tracePt t="358525" x="6122988" y="5159375"/>
          <p14:tracePt t="359198" x="6115050" y="5159375"/>
          <p14:tracePt t="359206" x="6107113" y="5159375"/>
          <p14:tracePt t="359245" x="6099175" y="5159375"/>
          <p14:tracePt t="359277" x="6091238" y="5159375"/>
          <p14:tracePt t="359293" x="6083300" y="5159375"/>
          <p14:tracePt t="359309" x="6075363" y="5159375"/>
          <p14:tracePt t="359718" x="6067425" y="5159375"/>
          <p14:tracePt t="359726" x="6051550" y="5159375"/>
          <p14:tracePt t="359734" x="6043613" y="5159375"/>
          <p14:tracePt t="359749" x="6034088" y="5159375"/>
          <p14:tracePt t="359757" x="6026150" y="5159375"/>
          <p14:tracePt t="359765" x="6018213" y="5159375"/>
          <p14:tracePt t="359774" x="5994400" y="5159375"/>
          <p14:tracePt t="359781" x="5970588" y="5159375"/>
          <p14:tracePt t="359789" x="5954713" y="5159375"/>
          <p14:tracePt t="359797" x="5946775" y="5159375"/>
          <p14:tracePt t="359805" x="5938838" y="5159375"/>
          <p14:tracePt t="359839" x="5930900" y="5159375"/>
          <p14:tracePt t="359854" x="5922963" y="5159375"/>
          <p14:tracePt t="359862" x="5907088" y="5159375"/>
          <p14:tracePt t="359879" x="5899150" y="5159375"/>
          <p14:tracePt t="359886" x="5891213" y="5167313"/>
          <p14:tracePt t="359902" x="5883275" y="5167313"/>
          <p14:tracePt t="359910" x="5875338" y="5167313"/>
          <p14:tracePt t="359957" x="5867400" y="5167313"/>
          <p14:tracePt t="359974" x="5859463" y="5167313"/>
          <p14:tracePt t="359998" x="5851525" y="5167313"/>
          <p14:tracePt t="360006" x="5843588" y="5159375"/>
          <p14:tracePt t="360014" x="5827713" y="5151438"/>
          <p14:tracePt t="360022" x="5811838" y="5151438"/>
          <p14:tracePt t="360038" x="5811838" y="5143500"/>
          <p14:tracePt t="360046" x="5803900" y="5143500"/>
          <p14:tracePt t="360062" x="5795963" y="5143500"/>
          <p14:tracePt t="360102" x="5788025" y="5143500"/>
          <p14:tracePt t="360118" x="5780088" y="5135563"/>
          <p14:tracePt t="360126" x="5780088" y="5127625"/>
          <p14:tracePt t="360158" x="5772150" y="5127625"/>
          <p14:tracePt t="360174" x="5764213" y="5127625"/>
          <p14:tracePt t="360206" x="5756275" y="5127625"/>
          <p14:tracePt t="360222" x="5756275" y="5119688"/>
          <p14:tracePt t="360253" x="5748338" y="5119688"/>
          <p14:tracePt t="360333" x="5740400" y="5119688"/>
          <p14:tracePt t="360358" x="5732463" y="5111750"/>
          <p14:tracePt t="360382" x="5724525" y="5095875"/>
          <p14:tracePt t="360398" x="5724525" y="5087938"/>
          <p14:tracePt t="360406" x="5724525" y="5080000"/>
          <p14:tracePt t="360414" x="5724525" y="5072063"/>
          <p14:tracePt t="360422" x="5716588" y="5072063"/>
          <p14:tracePt t="360686" x="5708650" y="5072063"/>
          <p14:tracePt t="360694" x="5692775" y="5072063"/>
          <p14:tracePt t="360702" x="5684838" y="5072063"/>
          <p14:tracePt t="360718" x="5676900" y="5072063"/>
          <p14:tracePt t="360749" x="5667375" y="5072063"/>
          <p14:tracePt t="360765" x="5659438" y="5072063"/>
          <p14:tracePt t="360781" x="5659438" y="5080000"/>
          <p14:tracePt t="360789" x="5651500" y="5087938"/>
          <p14:tracePt t="360797" x="5651500" y="5095875"/>
          <p14:tracePt t="360813" x="5643563" y="5103813"/>
          <p14:tracePt t="360829" x="5643563" y="5111750"/>
          <p14:tracePt t="360837" x="5643563" y="5119688"/>
          <p14:tracePt t="360845" x="5643563" y="5127625"/>
          <p14:tracePt t="360853" x="5643563" y="5135563"/>
          <p14:tracePt t="360861" x="5643563" y="5143500"/>
          <p14:tracePt t="360869" x="5643563" y="5151438"/>
          <p14:tracePt t="360878" x="5643563" y="5167313"/>
          <p14:tracePt t="360892" x="5643563" y="5175250"/>
          <p14:tracePt t="360893" x="5643563" y="5183188"/>
          <p14:tracePt t="360901" x="5643563" y="5199063"/>
          <p14:tracePt t="360909" x="5643563" y="5207000"/>
          <p14:tracePt t="360925" x="5643563" y="5222875"/>
          <p14:tracePt t="360933" x="5643563" y="5230813"/>
          <p14:tracePt t="360941" x="5643563" y="5238750"/>
          <p14:tracePt t="360950" x="5643563" y="5246688"/>
          <p14:tracePt t="360958" x="5643563" y="5262563"/>
          <p14:tracePt t="360966" x="5643563" y="5270500"/>
          <p14:tracePt t="360975" x="5643563" y="5278438"/>
          <p14:tracePt t="360982" x="5643563" y="5294313"/>
          <p14:tracePt t="360990" x="5635625" y="5310188"/>
          <p14:tracePt t="360998" x="5635625" y="5319713"/>
          <p14:tracePt t="361006" x="5635625" y="5327650"/>
          <p14:tracePt t="361030" x="5635625" y="5335588"/>
          <p14:tracePt t="361078" x="5619750" y="5343525"/>
          <p14:tracePt t="361086" x="5619750" y="5351463"/>
          <p14:tracePt t="361094" x="5611813" y="5351463"/>
          <p14:tracePt t="361102" x="5595938" y="5351463"/>
          <p14:tracePt t="361110" x="5580063" y="5359400"/>
          <p14:tracePt t="361118" x="5572125" y="5367338"/>
          <p14:tracePt t="361128" x="5556250" y="5367338"/>
          <p14:tracePt t="361134" x="5540375" y="5367338"/>
          <p14:tracePt t="361142" x="5532438" y="5375275"/>
          <p14:tracePt t="361150" x="5516563" y="5383213"/>
          <p14:tracePt t="361159" x="5500688" y="5383213"/>
          <p14:tracePt t="361166" x="5492750" y="5391150"/>
          <p14:tracePt t="361175" x="5484813" y="5391150"/>
          <p14:tracePt t="361182" x="5476875" y="5399088"/>
          <p14:tracePt t="361190" x="5468938" y="5399088"/>
          <p14:tracePt t="361206" x="5461000" y="5399088"/>
          <p14:tracePt t="361214" x="5453063" y="5407025"/>
          <p14:tracePt t="361229" x="5445125" y="5407025"/>
          <p14:tracePt t="361237" x="5437188" y="5407025"/>
          <p14:tracePt t="361245" x="5429250" y="5414963"/>
          <p14:tracePt t="361253" x="5421313" y="5422900"/>
          <p14:tracePt t="361261" x="5405438" y="5422900"/>
          <p14:tracePt t="361269" x="5389563" y="5430838"/>
          <p14:tracePt t="361277" x="5381625" y="5438775"/>
          <p14:tracePt t="361285" x="5365750" y="5438775"/>
          <p14:tracePt t="361293" x="5357813" y="5438775"/>
          <p14:tracePt t="361301" x="5357813" y="5446713"/>
          <p14:tracePt t="361309" x="5349875" y="5446713"/>
          <p14:tracePt t="361318" x="5349875" y="5454650"/>
          <p14:tracePt t="361325" x="5341938" y="5454650"/>
          <p14:tracePt t="361366" x="5334000" y="5454650"/>
          <p14:tracePt t="361533" x="5334000" y="5446713"/>
          <p14:tracePt t="361541" x="5334000" y="5438775"/>
          <p14:tracePt t="361557" x="5334000" y="5422900"/>
          <p14:tracePt t="361573" x="5334000" y="5414963"/>
          <p14:tracePt t="361589" x="5334000" y="5407025"/>
          <p14:tracePt t="361597" x="5334000" y="5399088"/>
          <p14:tracePt t="361621" x="5334000" y="5391150"/>
          <p14:tracePt t="361757" x="5341938" y="5391150"/>
          <p14:tracePt t="361765" x="5341938" y="5383213"/>
          <p14:tracePt t="361781" x="5349875" y="5383213"/>
          <p14:tracePt t="362374" x="5341938" y="5383213"/>
          <p14:tracePt t="362462" x="5334000" y="5383213"/>
          <p14:tracePt t="362541" x="5334000" y="5375275"/>
          <p14:tracePt t="362557" x="5326063" y="5375275"/>
          <p14:tracePt t="362582" x="5326063" y="5367338"/>
          <p14:tracePt t="362590" x="5318125" y="5367338"/>
          <p14:tracePt t="362606" x="5318125" y="5359400"/>
          <p14:tracePt t="362630" x="5318125" y="5351463"/>
          <p14:tracePt t="362646" x="5326063" y="5343525"/>
          <p14:tracePt t="362654" x="5334000" y="5335588"/>
          <p14:tracePt t="362662" x="5349875" y="5335588"/>
          <p14:tracePt t="362670" x="5357813" y="5335588"/>
          <p14:tracePt t="362678" x="5365750" y="5327650"/>
          <p14:tracePt t="362686" x="5373688" y="5327650"/>
          <p14:tracePt t="362694" x="5381625" y="5319713"/>
          <p14:tracePt t="362702" x="5389563" y="5319713"/>
          <p14:tracePt t="362710" x="5405438" y="5310188"/>
          <p14:tracePt t="362718" x="5413375" y="5302250"/>
          <p14:tracePt t="362726" x="5429250" y="5302250"/>
          <p14:tracePt t="362734" x="5453063" y="5294313"/>
          <p14:tracePt t="362742" x="5484813" y="5278438"/>
          <p14:tracePt t="362750" x="5500688" y="5278438"/>
          <p14:tracePt t="362757" x="5524500" y="5278438"/>
          <p14:tracePt t="362765" x="5540375" y="5278438"/>
          <p14:tracePt t="362774" x="5556250" y="5278438"/>
          <p14:tracePt t="362781" x="5564188" y="5278438"/>
          <p14:tracePt t="362789" x="5580063" y="5278438"/>
          <p14:tracePt t="362805" x="5588000" y="5278438"/>
          <p14:tracePt t="362821" x="5595938" y="5278438"/>
          <p14:tracePt t="362838" x="5603875" y="5278438"/>
          <p14:tracePt t="362845" x="5611813" y="5278438"/>
          <p14:tracePt t="362853" x="5619750" y="5278438"/>
          <p14:tracePt t="362861" x="5635625" y="5278438"/>
          <p14:tracePt t="362869" x="5643563" y="5278438"/>
          <p14:tracePt t="362878" x="5651500" y="5270500"/>
          <p14:tracePt t="362891" x="5667375" y="5270500"/>
          <p14:tracePt t="362893" x="5676900" y="5270500"/>
          <p14:tracePt t="362901" x="5684838" y="5262563"/>
          <p14:tracePt t="362909" x="5700713" y="5262563"/>
          <p14:tracePt t="362926" x="5708650" y="5262563"/>
          <p14:tracePt t="362934" x="5716588" y="5254625"/>
          <p14:tracePt t="362950" x="5724525" y="5254625"/>
          <p14:tracePt t="363054" x="5732463" y="5254625"/>
          <p14:tracePt t="363062" x="5756275" y="5254625"/>
          <p14:tracePt t="363070" x="5764213" y="5246688"/>
          <p14:tracePt t="363078" x="5772150" y="5246688"/>
          <p14:tracePt t="363086" x="5780088" y="5246688"/>
          <p14:tracePt t="363126" x="5788025" y="5246688"/>
          <p14:tracePt t="363230" x="5788025" y="5238750"/>
          <p14:tracePt t="363238" x="5788025" y="5214938"/>
          <p14:tracePt t="363246" x="5788025" y="5199063"/>
          <p14:tracePt t="363254" x="5780088" y="5183188"/>
          <p14:tracePt t="363261" x="5772150" y="5159375"/>
          <p14:tracePt t="363269" x="5772150" y="5151438"/>
          <p14:tracePt t="363277" x="5764213" y="5135563"/>
          <p14:tracePt t="363285" x="5756275" y="5127625"/>
          <p14:tracePt t="363293" x="5756275" y="5111750"/>
          <p14:tracePt t="363301" x="5748338" y="5103813"/>
          <p14:tracePt t="363309" x="5740400" y="5087938"/>
          <p14:tracePt t="363317" x="5740400" y="5072063"/>
          <p14:tracePt t="363325" x="5740400" y="5064125"/>
          <p14:tracePt t="363333" x="5732463" y="5048250"/>
          <p14:tracePt t="363342" x="5716588" y="5032375"/>
          <p14:tracePt t="363349" x="5716588" y="5008563"/>
          <p14:tracePt t="363359" x="5708650" y="4984750"/>
          <p14:tracePt t="363366" x="5700713" y="4967288"/>
          <p14:tracePt t="363378" x="5692775" y="4951413"/>
          <p14:tracePt t="363382" x="5692775" y="4935538"/>
          <p14:tracePt t="363390" x="5684838" y="4911725"/>
          <p14:tracePt t="363398" x="5676900" y="4895850"/>
          <p14:tracePt t="363406" x="5667375" y="4887913"/>
          <p14:tracePt t="363414" x="5667375" y="4879975"/>
          <p14:tracePt t="363423" x="5667375" y="4856163"/>
          <p14:tracePt t="363430" x="5667375" y="4848225"/>
          <p14:tracePt t="363440" x="5667375" y="4840288"/>
          <p14:tracePt t="363446" x="5667375" y="4832350"/>
          <p14:tracePt t="363454" x="5667375" y="4816475"/>
          <p14:tracePt t="363462" x="5659438" y="4816475"/>
          <p14:tracePt t="363470" x="5659438" y="4808538"/>
          <p14:tracePt t="363486" x="5659438" y="4792663"/>
          <p14:tracePt t="363501" x="5659438" y="4784725"/>
          <p14:tracePt t="363517" x="5651500" y="4768850"/>
          <p14:tracePt t="363533" x="5651500" y="4760913"/>
          <p14:tracePt t="363541" x="5643563" y="4760913"/>
          <p14:tracePt t="363557" x="5643563" y="4752975"/>
          <p14:tracePt t="363598" x="5643563" y="4745038"/>
          <p14:tracePt t="363614" x="5643563" y="4737100"/>
          <p14:tracePt t="363622" x="5643563" y="4729163"/>
          <p14:tracePt t="363639" x="5643563" y="4721225"/>
          <p14:tracePt t="363781" x="5643563" y="4745038"/>
          <p14:tracePt t="363789" x="5635625" y="4760913"/>
          <p14:tracePt t="363797" x="5635625" y="4776788"/>
          <p14:tracePt t="363805" x="5635625" y="4792663"/>
          <p14:tracePt t="363813" x="5635625" y="4808538"/>
          <p14:tracePt t="363821" x="5635625" y="4824413"/>
          <p14:tracePt t="363829" x="5635625" y="4840288"/>
          <p14:tracePt t="363838" x="5627688" y="4856163"/>
          <p14:tracePt t="363845" x="5627688" y="4864100"/>
          <p14:tracePt t="363853" x="5627688" y="4887913"/>
          <p14:tracePt t="363861" x="5627688" y="4911725"/>
          <p14:tracePt t="363869" x="5627688" y="4935538"/>
          <p14:tracePt t="363877" x="5619750" y="4959350"/>
          <p14:tracePt t="363885" x="5619750" y="4992688"/>
          <p14:tracePt t="363893" x="5619750" y="5032375"/>
          <p14:tracePt t="363901" x="5619750" y="5064125"/>
          <p14:tracePt t="363909" x="5619750" y="5103813"/>
          <p14:tracePt t="363918" x="5619750" y="5135563"/>
          <p14:tracePt t="363926" x="5619750" y="5159375"/>
          <p14:tracePt t="363934" x="5619750" y="5183188"/>
          <p14:tracePt t="363942" x="5619750" y="5199063"/>
          <p14:tracePt t="363950" x="5619750" y="5214938"/>
          <p14:tracePt t="363958" x="5619750" y="5230813"/>
          <p14:tracePt t="363974" x="5619750" y="5238750"/>
          <p14:tracePt t="363990" x="5619750" y="5246688"/>
          <p14:tracePt t="363997" x="5619750" y="5254625"/>
          <p14:tracePt t="364110" x="5619750" y="5207000"/>
          <p14:tracePt t="364118" x="5619750" y="5183188"/>
          <p14:tracePt t="364126" x="5611813" y="5143500"/>
          <p14:tracePt t="364134" x="5603875" y="5095875"/>
          <p14:tracePt t="364142" x="5595938" y="5064125"/>
          <p14:tracePt t="364150" x="5595938" y="5032375"/>
          <p14:tracePt t="364159" x="5595938" y="5000625"/>
          <p14:tracePt t="364166" x="5588000" y="4967288"/>
          <p14:tracePt t="364174" x="5588000" y="4935538"/>
          <p14:tracePt t="364182" x="5588000" y="4911725"/>
          <p14:tracePt t="364190" x="5588000" y="4895850"/>
          <p14:tracePt t="364198" x="5588000" y="4879975"/>
          <p14:tracePt t="364206" x="5588000" y="4872038"/>
          <p14:tracePt t="364214" x="5588000" y="4864100"/>
          <p14:tracePt t="364222" x="5588000" y="4856163"/>
          <p14:tracePt t="364230" x="5588000" y="4848225"/>
          <p14:tracePt t="364254" x="5588000" y="4840288"/>
          <p14:tracePt t="364262" x="5588000" y="4832350"/>
          <p14:tracePt t="364270" x="5588000" y="4824413"/>
          <p14:tracePt t="364278" x="5588000" y="4808538"/>
          <p14:tracePt t="364285" x="5588000" y="4800600"/>
          <p14:tracePt t="364294" x="5595938" y="4792663"/>
          <p14:tracePt t="364301" x="5595938" y="4784725"/>
          <p14:tracePt t="364422" x="5595938" y="4808538"/>
          <p14:tracePt t="364430" x="5595938" y="4824413"/>
          <p14:tracePt t="364438" x="5595938" y="4832350"/>
          <p14:tracePt t="364446" x="5595938" y="4840288"/>
          <p14:tracePt t="364454" x="5595938" y="4856163"/>
          <p14:tracePt t="364462" x="5595938" y="4872038"/>
          <p14:tracePt t="364470" x="5595938" y="4895850"/>
          <p14:tracePt t="364477" x="5595938" y="4919663"/>
          <p14:tracePt t="364485" x="5595938" y="4951413"/>
          <p14:tracePt t="364493" x="5595938" y="4992688"/>
          <p14:tracePt t="364501" x="5588000" y="5032375"/>
          <p14:tracePt t="364509" x="5588000" y="5064125"/>
          <p14:tracePt t="364517" x="5580063" y="5087938"/>
          <p14:tracePt t="364525" x="5580063" y="5111750"/>
          <p14:tracePt t="364534" x="5572125" y="5143500"/>
          <p14:tracePt t="364541" x="5572125" y="5151438"/>
          <p14:tracePt t="364549" x="5572125" y="5159375"/>
          <p14:tracePt t="364557" x="5572125" y="5167313"/>
          <p14:tracePt t="364566" x="5564188" y="5175250"/>
          <p14:tracePt t="364575" x="5564188" y="5183188"/>
          <p14:tracePt t="364590" x="5564188" y="5191125"/>
          <p14:tracePt t="364606" x="5564188" y="5199063"/>
          <p14:tracePt t="364630" x="5564188" y="5207000"/>
          <p14:tracePt t="364702" x="5564188" y="5167313"/>
          <p14:tracePt t="364710" x="5556250" y="5135563"/>
          <p14:tracePt t="364718" x="5556250" y="5103813"/>
          <p14:tracePt t="364726" x="5556250" y="5064125"/>
          <p14:tracePt t="364734" x="5548313" y="5032375"/>
          <p14:tracePt t="364742" x="5548313" y="5000625"/>
          <p14:tracePt t="364750" x="5548313" y="4976813"/>
          <p14:tracePt t="364759" x="5548313" y="4943475"/>
          <p14:tracePt t="364766" x="5548313" y="4919663"/>
          <p14:tracePt t="364774" x="5548313" y="4895850"/>
          <p14:tracePt t="364781" x="5548313" y="4879975"/>
          <p14:tracePt t="364789" x="5548313" y="4872038"/>
          <p14:tracePt t="364797" x="5548313" y="4856163"/>
          <p14:tracePt t="364805" x="5548313" y="4840288"/>
          <p14:tracePt t="364813" x="5548313" y="4832350"/>
          <p14:tracePt t="364821" x="5548313" y="4824413"/>
          <p14:tracePt t="364845" x="5548313" y="4816475"/>
          <p14:tracePt t="364934" x="5548313" y="4856163"/>
          <p14:tracePt t="364942" x="5548313" y="4879975"/>
          <p14:tracePt t="364950" x="5548313" y="4911725"/>
          <p14:tracePt t="364958" x="5548313" y="4935538"/>
          <p14:tracePt t="364966" x="5548313" y="4967288"/>
          <p14:tracePt t="364975" x="5548313" y="4992688"/>
          <p14:tracePt t="364982" x="5548313" y="5016500"/>
          <p14:tracePt t="364990" x="5548313" y="5048250"/>
          <p14:tracePt t="364998" x="5548313" y="5080000"/>
          <p14:tracePt t="365006" x="5548313" y="5111750"/>
          <p14:tracePt t="365014" x="5548313" y="5143500"/>
          <p14:tracePt t="365022" x="5540375" y="5183188"/>
          <p14:tracePt t="365030" x="5540375" y="5214938"/>
          <p14:tracePt t="365038" x="5540375" y="5238750"/>
          <p14:tracePt t="365046" x="5532438" y="5262563"/>
          <p14:tracePt t="365054" x="5532438" y="5270500"/>
          <p14:tracePt t="365062" x="5532438" y="5278438"/>
          <p14:tracePt t="365086" x="5532438" y="5286375"/>
          <p14:tracePt t="365190" x="5532438" y="5278438"/>
          <p14:tracePt t="365198" x="5532438" y="5270500"/>
          <p14:tracePt t="365206" x="5532438" y="5262563"/>
          <p14:tracePt t="365223" x="5532438" y="5254625"/>
          <p14:tracePt t="365238" x="5532438" y="5246688"/>
          <p14:tracePt t="365918" x="5532438" y="5262563"/>
          <p14:tracePt t="365926" x="5532438" y="5278438"/>
          <p14:tracePt t="365934" x="5532438" y="5286375"/>
          <p14:tracePt t="365942" x="5532438" y="5302250"/>
          <p14:tracePt t="365950" x="5532438" y="5319713"/>
          <p14:tracePt t="365958" x="5532438" y="5335588"/>
          <p14:tracePt t="365966" x="5532438" y="5351463"/>
          <p14:tracePt t="365974" x="5532438" y="5359400"/>
          <p14:tracePt t="365982" x="5532438" y="5375275"/>
          <p14:tracePt t="365990" x="5532438" y="5391150"/>
          <p14:tracePt t="365998" x="5532438" y="5407025"/>
          <p14:tracePt t="366006" x="5532438" y="5422900"/>
          <p14:tracePt t="366014" x="5532438" y="5430838"/>
          <p14:tracePt t="366022" x="5524500" y="5446713"/>
          <p14:tracePt t="366030" x="5516563" y="5462588"/>
          <p14:tracePt t="366046" x="5516563" y="5470525"/>
          <p14:tracePt t="366054" x="5508625" y="5478463"/>
          <p14:tracePt t="366062" x="5508625" y="5486400"/>
          <p14:tracePt t="366070" x="5500688" y="5486400"/>
          <p14:tracePt t="366078" x="5500688" y="5494338"/>
          <p14:tracePt t="366086" x="5492750" y="5494338"/>
          <p14:tracePt t="366094" x="5484813" y="5510213"/>
          <p14:tracePt t="366102" x="5476875" y="5510213"/>
          <p14:tracePt t="366110" x="5476875" y="5518150"/>
          <p14:tracePt t="366118" x="5468938" y="5518150"/>
          <p14:tracePt t="366126" x="5468938" y="5526088"/>
          <p14:tracePt t="366134" x="5461000" y="5526088"/>
          <p14:tracePt t="366142" x="5461000" y="5534025"/>
          <p14:tracePt t="366159" x="5453063" y="5534025"/>
          <p14:tracePt t="366175" x="5445125" y="5541963"/>
          <p14:tracePt t="366182" x="5437188" y="5541963"/>
          <p14:tracePt t="366190" x="5429250" y="5549900"/>
          <p14:tracePt t="366198" x="5429250" y="5557838"/>
          <p14:tracePt t="366206" x="5421313" y="5557838"/>
          <p14:tracePt t="366230" x="5413375" y="5565775"/>
          <p14:tracePt t="366261" x="5405438" y="5565775"/>
          <p14:tracePt t="366277" x="5405438" y="5573713"/>
          <p14:tracePt t="366877" x="5405438" y="5581650"/>
          <p14:tracePt t="366885" x="5397500" y="5589588"/>
          <p14:tracePt t="366910" x="5397500" y="5597525"/>
          <p14:tracePt t="366934" x="5389563" y="5597525"/>
          <p14:tracePt t="366982" x="5389563" y="5605463"/>
          <p14:tracePt t="367205" x="5381625" y="5605463"/>
          <p14:tracePt t="367221" x="5373688" y="5605463"/>
          <p14:tracePt t="367229" x="5365750" y="5605463"/>
          <p14:tracePt t="367262" x="5365750" y="5597525"/>
          <p14:tracePt t="367269" x="5365750" y="5589588"/>
          <p14:tracePt t="367277" x="5357813" y="5581650"/>
          <p14:tracePt t="367285" x="5357813" y="5573713"/>
          <p14:tracePt t="367293" x="5357813" y="5565775"/>
          <p14:tracePt t="367349" x="5357813" y="5557838"/>
          <p14:tracePt t="367366" x="5357813" y="5549900"/>
          <p14:tracePt t="367374" x="5357813" y="5534025"/>
          <p14:tracePt t="367390" x="5357813" y="5526088"/>
          <p14:tracePt t="367398" x="5357813" y="5518150"/>
          <p14:tracePt t="367422" x="5357813" y="5510213"/>
          <p14:tracePt t="367501" x="5357813" y="55022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97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u="sng" dirty="0"/>
              <a:t>Shared</a:t>
            </a:r>
            <a:r>
              <a:rPr lang="en-US" altLang="en-US" sz="3200" dirty="0"/>
              <a:t> phonological processes: </a:t>
            </a:r>
            <a:br>
              <a:rPr lang="en-US" altLang="en-US" sz="3200" dirty="0"/>
            </a:br>
            <a:r>
              <a:rPr lang="en-US" altLang="en-US" sz="3200" dirty="0"/>
              <a:t>Healthy children, Children with Phonological Disorders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693261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743200" y="6019800"/>
            <a:ext cx="333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(Stoel-Gammon &amp; Dunn, 1985)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65A4B-3E81-46A4-92C0-D4EDCD8BCDB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5"/>
    </mc:Choice>
    <mc:Fallback xmlns="">
      <p:transition spd="slow" advTm="4052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Phonological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6629400" cy="4525963"/>
          </a:xfrm>
        </p:spPr>
        <p:txBody>
          <a:bodyPr/>
          <a:lstStyle/>
          <a:p>
            <a:pPr>
              <a:defRPr/>
            </a:pPr>
            <a:r>
              <a:rPr lang="en-US" dirty="0"/>
              <a:t>“Mixed receptive, expressive language and phonological delay” (3 </a:t>
            </a:r>
            <a:r>
              <a:rPr lang="en-US" dirty="0" err="1"/>
              <a:t>yrs</a:t>
            </a:r>
            <a:r>
              <a:rPr lang="en-US" dirty="0"/>
              <a:t>; 4 </a:t>
            </a:r>
            <a:r>
              <a:rPr lang="en-US" dirty="0" err="1"/>
              <a:t>mo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hlinkClick r:id="rId2"/>
              </a:rPr>
              <a:t>http://www.youtube.com/watch?v=mFguWOufFrs&amp;feature=player_embedded</a:t>
            </a: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1"/>
    </mc:Choice>
    <mc:Fallback xmlns="">
      <p:transition spd="slow" advTm="355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Idiosyncratic processes of children with PD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6096000"/>
            <a:ext cx="3505200" cy="411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1800"/>
              <a:t>(Stoel-Gammon &amp; Dunn, 1985)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6363"/>
            <a:ext cx="5729288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78"/>
    </mc:Choice>
    <mc:Fallback xmlns="">
      <p:transition spd="slow" advTm="136878"/>
    </mc:Fallback>
  </mc:AlternateContent>
  <p:extLst>
    <p:ext uri="{3A86A75C-4F4B-4683-9AE1-C65F6400EC91}">
      <p14:laserTraceLst xmlns:p14="http://schemas.microsoft.com/office/powerpoint/2010/main">
        <p14:tracePtLst>
          <p14:tracePt t="7148" x="5189538" y="5621338"/>
          <p14:tracePt t="7155" x="5038725" y="5662613"/>
          <p14:tracePt t="7164" x="4822825" y="5726113"/>
          <p14:tracePt t="7171" x="4584700" y="5781675"/>
          <p14:tracePt t="7179" x="4376738" y="5813425"/>
          <p14:tracePt t="7187" x="4144963" y="5868988"/>
          <p14:tracePt t="7195" x="3914775" y="5892800"/>
          <p14:tracePt t="7203" x="3690938" y="5932488"/>
          <p14:tracePt t="7212" x="3484563" y="5940425"/>
          <p14:tracePt t="7219" x="3276600" y="5980113"/>
          <p14:tracePt t="7228" x="3076575" y="5995988"/>
          <p14:tracePt t="7236" x="2933700" y="6013450"/>
          <p14:tracePt t="7244" x="2814638" y="6029325"/>
          <p14:tracePt t="7252" x="2733675" y="6053138"/>
          <p14:tracePt t="7260" x="2686050" y="6061075"/>
          <p14:tracePt t="7268" x="2654300" y="6069013"/>
          <p14:tracePt t="7276" x="2646363" y="6076950"/>
          <p14:tracePt t="7284" x="2630488" y="6084888"/>
          <p14:tracePt t="7292" x="2614613" y="6100763"/>
          <p14:tracePt t="7300" x="2590800" y="6116638"/>
          <p14:tracePt t="7308" x="2559050" y="6132513"/>
          <p14:tracePt t="7316" x="2511425" y="6156325"/>
          <p14:tracePt t="7324" x="2447925" y="6180138"/>
          <p14:tracePt t="7332" x="2359025" y="6211888"/>
          <p14:tracePt t="7340" x="2263775" y="6235700"/>
          <p14:tracePt t="7348" x="2160588" y="6251575"/>
          <p14:tracePt t="7356" x="2025650" y="6251575"/>
          <p14:tracePt t="7365" x="1928813" y="6259513"/>
          <p14:tracePt t="7372" x="1833563" y="6259513"/>
          <p14:tracePt t="7379" x="1770063" y="6259513"/>
          <p14:tracePt t="7389" x="1746250" y="6259513"/>
          <p14:tracePt t="7397" x="1730375" y="6259513"/>
          <p14:tracePt t="7413" x="1730375" y="6251575"/>
          <p14:tracePt t="7420" x="1722438" y="6243638"/>
          <p14:tracePt t="7429" x="1706563" y="6219825"/>
          <p14:tracePt t="7436" x="1690688" y="6180138"/>
          <p14:tracePt t="7444" x="1674813" y="6132513"/>
          <p14:tracePt t="7452" x="1651000" y="6100763"/>
          <p14:tracePt t="7460" x="1633538" y="6061075"/>
          <p14:tracePt t="7468" x="1609725" y="6021388"/>
          <p14:tracePt t="7476" x="1593850" y="5988050"/>
          <p14:tracePt t="7484" x="1593850" y="5964238"/>
          <p14:tracePt t="7492" x="1585913" y="5948363"/>
          <p14:tracePt t="7500" x="1577975" y="5924550"/>
          <p14:tracePt t="7508" x="1570038" y="5908675"/>
          <p14:tracePt t="7524" x="1570038" y="5892800"/>
          <p14:tracePt t="7531" x="1570038" y="5884863"/>
          <p14:tracePt t="7539" x="1570038" y="5876925"/>
          <p14:tracePt t="7547" x="1570038" y="5868988"/>
          <p14:tracePt t="7556" x="1570038" y="5861050"/>
          <p14:tracePt t="7563" x="1570038" y="5853113"/>
          <p14:tracePt t="7579" x="1570038" y="5845175"/>
          <p14:tracePt t="7668" x="1570038" y="5837238"/>
          <p14:tracePt t="7676" x="1585913" y="5813425"/>
          <p14:tracePt t="7684" x="1593850" y="5789613"/>
          <p14:tracePt t="7692" x="1609725" y="5765800"/>
          <p14:tracePt t="7700" x="1617663" y="5741988"/>
          <p14:tracePt t="7708" x="1633538" y="5694363"/>
          <p14:tracePt t="7716" x="1658938" y="5637213"/>
          <p14:tracePt t="7724" x="1698625" y="5565775"/>
          <p14:tracePt t="7733" x="1722438" y="5510213"/>
          <p14:tracePt t="7740" x="1754188" y="5430838"/>
          <p14:tracePt t="7748" x="1785938" y="5367338"/>
          <p14:tracePt t="7756" x="1809750" y="5294313"/>
          <p14:tracePt t="7765" x="1841500" y="5238750"/>
          <p14:tracePt t="7773" x="1865313" y="5183188"/>
          <p14:tracePt t="7780" x="1873250" y="5135563"/>
          <p14:tracePt t="7789" x="1889125" y="5103813"/>
          <p14:tracePt t="7796" x="1905000" y="5064125"/>
          <p14:tracePt t="7805" x="1912938" y="5040313"/>
          <p14:tracePt t="7813" x="1920875" y="5024438"/>
          <p14:tracePt t="7820" x="1928813" y="4992688"/>
          <p14:tracePt t="7829" x="1936750" y="4967288"/>
          <p14:tracePt t="7836" x="1944688" y="4927600"/>
          <p14:tracePt t="7844" x="1952625" y="4895850"/>
          <p14:tracePt t="7852" x="1968500" y="4848225"/>
          <p14:tracePt t="7860" x="1976438" y="4808538"/>
          <p14:tracePt t="7868" x="2000250" y="4737100"/>
          <p14:tracePt t="7876" x="2017713" y="4673600"/>
          <p14:tracePt t="7884" x="2033588" y="4616450"/>
          <p14:tracePt t="7892" x="2049463" y="4568825"/>
          <p14:tracePt t="7900" x="2073275" y="4505325"/>
          <p14:tracePt t="7908" x="2097088" y="4457700"/>
          <p14:tracePt t="7915" x="2112963" y="4418013"/>
          <p14:tracePt t="7923" x="2120900" y="4394200"/>
          <p14:tracePt t="7931" x="2136775" y="4354513"/>
          <p14:tracePt t="7939" x="2144713" y="4346575"/>
          <p14:tracePt t="7947" x="2144713" y="4338638"/>
          <p14:tracePt t="7955" x="2152650" y="4322763"/>
          <p14:tracePt t="8044" x="2168525" y="4298950"/>
          <p14:tracePt t="8052" x="2168525" y="4273550"/>
          <p14:tracePt t="8060" x="2176463" y="4249738"/>
          <p14:tracePt t="8068" x="2184400" y="4217988"/>
          <p14:tracePt t="8076" x="2200275" y="4170363"/>
          <p14:tracePt t="8084" x="2216150" y="4130675"/>
          <p14:tracePt t="8092" x="2224088" y="4106863"/>
          <p14:tracePt t="8100" x="2232025" y="4075113"/>
          <p14:tracePt t="8108" x="2239963" y="4051300"/>
          <p14:tracePt t="8116" x="2255838" y="4027488"/>
          <p14:tracePt t="8124" x="2255838" y="4003675"/>
          <p14:tracePt t="8132" x="2255838" y="3979863"/>
          <p14:tracePt t="8140" x="2263775" y="3956050"/>
          <p14:tracePt t="8148" x="2271713" y="3930650"/>
          <p14:tracePt t="8156" x="2271713" y="3898900"/>
          <p14:tracePt t="8163" x="2279650" y="3875088"/>
          <p14:tracePt t="8171" x="2279650" y="3835400"/>
          <p14:tracePt t="8179" x="2279650" y="3795713"/>
          <p14:tracePt t="8188" x="2287588" y="3763963"/>
          <p14:tracePt t="8195" x="2287588" y="3740150"/>
          <p14:tracePt t="8204" x="2287588" y="3700463"/>
          <p14:tracePt t="8212" x="2295525" y="3652838"/>
          <p14:tracePt t="8220" x="2303463" y="3605213"/>
          <p14:tracePt t="8228" x="2311400" y="3563938"/>
          <p14:tracePt t="8236" x="2319338" y="3508375"/>
          <p14:tracePt t="8244" x="2319338" y="3484563"/>
          <p14:tracePt t="8252" x="2327275" y="3452813"/>
          <p14:tracePt t="8260" x="2327275" y="3429000"/>
          <p14:tracePt t="8268" x="2335213" y="3405188"/>
          <p14:tracePt t="8276" x="2335213" y="3381375"/>
          <p14:tracePt t="8283" x="2335213" y="3365500"/>
          <p14:tracePt t="8291" x="2335213" y="3349625"/>
          <p14:tracePt t="8300" x="2335213" y="3333750"/>
          <p14:tracePt t="8308" x="2335213" y="3317875"/>
          <p14:tracePt t="8315" x="2335213" y="3302000"/>
          <p14:tracePt t="8324" x="2335213" y="3278188"/>
          <p14:tracePt t="8331" x="2335213" y="3262313"/>
          <p14:tracePt t="8340" x="2335213" y="3244850"/>
          <p14:tracePt t="8348" x="2335213" y="3228975"/>
          <p14:tracePt t="8356" x="2335213" y="3213100"/>
          <p14:tracePt t="8364" x="2335213" y="3197225"/>
          <p14:tracePt t="8372" x="2335213" y="3181350"/>
          <p14:tracePt t="8380" x="2335213" y="3149600"/>
          <p14:tracePt t="8389" x="2335213" y="3117850"/>
          <p14:tracePt t="8396" x="2335213" y="3094038"/>
          <p14:tracePt t="8404" x="2335213" y="3078163"/>
          <p14:tracePt t="8413" x="2335213" y="3046413"/>
          <p14:tracePt t="8420" x="2335213" y="3030538"/>
          <p14:tracePt t="8429" x="2335213" y="3022600"/>
          <p14:tracePt t="8436" x="2335213" y="2998788"/>
          <p14:tracePt t="8445" x="2335213" y="2982913"/>
          <p14:tracePt t="8452" x="2335213" y="2974975"/>
          <p14:tracePt t="8460" x="2335213" y="2943225"/>
          <p14:tracePt t="8468" x="2335213" y="2927350"/>
          <p14:tracePt t="8476" x="2335213" y="2909888"/>
          <p14:tracePt t="8484" x="2335213" y="2901950"/>
          <p14:tracePt t="8492" x="2327275" y="2886075"/>
          <p14:tracePt t="8500" x="2327275" y="2870200"/>
          <p14:tracePt t="8508" x="2327275" y="2854325"/>
          <p14:tracePt t="8516" x="2327275" y="2838450"/>
          <p14:tracePt t="8524" x="2319338" y="2822575"/>
          <p14:tracePt t="8532" x="2319338" y="2806700"/>
          <p14:tracePt t="8539" x="2311400" y="2790825"/>
          <p14:tracePt t="8547" x="2311400" y="2782888"/>
          <p14:tracePt t="8555" x="2311400" y="2774950"/>
          <p14:tracePt t="8563" x="2303463" y="2759075"/>
          <p14:tracePt t="8571" x="2303463" y="2751138"/>
          <p14:tracePt t="8588" x="2303463" y="2743200"/>
          <p14:tracePt t="8595" x="2303463" y="2735263"/>
          <p14:tracePt t="8603" x="2303463" y="2727325"/>
          <p14:tracePt t="8612" x="2303463" y="2711450"/>
          <p14:tracePt t="8619" x="2303463" y="2703513"/>
          <p14:tracePt t="8628" x="2295525" y="2687638"/>
          <p14:tracePt t="8636" x="2295525" y="2671763"/>
          <p14:tracePt t="8644" x="2295525" y="2647950"/>
          <p14:tracePt t="8652" x="2295525" y="2608263"/>
          <p14:tracePt t="8660" x="2295525" y="2559050"/>
          <p14:tracePt t="8670" x="2295525" y="2535238"/>
          <p14:tracePt t="8676" x="2295525" y="2495550"/>
          <p14:tracePt t="8684" x="2287588" y="2463800"/>
          <p14:tracePt t="8692" x="2287588" y="2392363"/>
          <p14:tracePt t="8700" x="2287588" y="2312988"/>
          <p14:tracePt t="8708" x="2287588" y="2281238"/>
          <p14:tracePt t="8716" x="2287588" y="2249488"/>
          <p14:tracePt t="8724" x="2279650" y="2200275"/>
          <p14:tracePt t="8732" x="2279650" y="2136775"/>
          <p14:tracePt t="8740" x="2279650" y="2112963"/>
          <p14:tracePt t="8748" x="2279650" y="2105025"/>
          <p14:tracePt t="8756" x="2279650" y="2097088"/>
          <p14:tracePt t="9476" x="2271713" y="2097088"/>
          <p14:tracePt t="9508" x="2263775" y="2097088"/>
          <p14:tracePt t="9563" x="2255838" y="2097088"/>
          <p14:tracePt t="9579" x="2247900" y="2097088"/>
          <p14:tracePt t="9636" x="2239963" y="2097088"/>
          <p14:tracePt t="9676" x="2224088" y="2097088"/>
          <p14:tracePt t="9684" x="2208213" y="2097088"/>
          <p14:tracePt t="9692" x="2184400" y="2097088"/>
          <p14:tracePt t="9700" x="2160588" y="2097088"/>
          <p14:tracePt t="9708" x="2136775" y="2089150"/>
          <p14:tracePt t="9716" x="2120900" y="2089150"/>
          <p14:tracePt t="9724" x="2112963" y="2081213"/>
          <p14:tracePt t="9732" x="2105025" y="2081213"/>
          <p14:tracePt t="10699" x="2105025" y="2073275"/>
          <p14:tracePt t="10715" x="2105025" y="2065338"/>
          <p14:tracePt t="10763" x="2112963" y="2065338"/>
          <p14:tracePt t="10811" x="2112963" y="2057400"/>
          <p14:tracePt t="10828" x="2120900" y="2049463"/>
          <p14:tracePt t="10836" x="2136775" y="2033588"/>
          <p14:tracePt t="10844" x="2144713" y="2033588"/>
          <p14:tracePt t="10852" x="2152650" y="2017713"/>
          <p14:tracePt t="10860" x="2168525" y="2009775"/>
          <p14:tracePt t="10868" x="2176463" y="2001838"/>
          <p14:tracePt t="10882" x="2192338" y="1993900"/>
          <p14:tracePt t="10884" x="2192338" y="1985963"/>
          <p14:tracePt t="10892" x="2200275" y="1985963"/>
          <p14:tracePt t="10900" x="2200275" y="1978025"/>
          <p14:tracePt t="10908" x="2208213" y="1978025"/>
          <p14:tracePt t="10932" x="2208213" y="1970088"/>
          <p14:tracePt t="10947" x="2216150" y="1970088"/>
          <p14:tracePt t="10955" x="2224088" y="1962150"/>
          <p14:tracePt t="10964" x="2239963" y="1954213"/>
          <p14:tracePt t="10972" x="2255838" y="1954213"/>
          <p14:tracePt t="10982" x="2287588" y="1938338"/>
          <p14:tracePt t="10988" x="2343150" y="1930400"/>
          <p14:tracePt t="10997" x="2424113" y="1914525"/>
          <p14:tracePt t="11004" x="2487613" y="1898650"/>
          <p14:tracePt t="11013" x="2559050" y="1881188"/>
          <p14:tracePt t="11020" x="2638425" y="1873250"/>
          <p14:tracePt t="11029" x="2709863" y="1865313"/>
          <p14:tracePt t="11036" x="2798763" y="1841500"/>
          <p14:tracePt t="11046" x="2870200" y="1817688"/>
          <p14:tracePt t="11052" x="2949575" y="1793875"/>
          <p14:tracePt t="11060" x="2997200" y="1785938"/>
          <p14:tracePt t="11068" x="3013075" y="1778000"/>
          <p14:tracePt t="11076" x="3021013" y="1778000"/>
          <p14:tracePt t="11444" x="2957513" y="1770063"/>
          <p14:tracePt t="11452" x="2925763" y="1762125"/>
          <p14:tracePt t="11460" x="2901950" y="1754188"/>
          <p14:tracePt t="11468" x="2886075" y="1746250"/>
          <p14:tracePt t="11476" x="2878138" y="1746250"/>
          <p14:tracePt t="11484" x="2870200" y="1746250"/>
          <p14:tracePt t="11516" x="2862263" y="1746250"/>
          <p14:tracePt t="11524" x="2854325" y="1738313"/>
          <p14:tracePt t="11532" x="2838450" y="1738313"/>
          <p14:tracePt t="11540" x="2822575" y="1738313"/>
          <p14:tracePt t="11547" x="2806700" y="1730375"/>
          <p14:tracePt t="11555" x="2774950" y="1722438"/>
          <p14:tracePt t="11563" x="2751138" y="1714500"/>
          <p14:tracePt t="11572" x="2717800" y="1714500"/>
          <p14:tracePt t="11579" x="2693988" y="1714500"/>
          <p14:tracePt t="11588" x="2662238" y="1714500"/>
          <p14:tracePt t="11595" x="2630488" y="1714500"/>
          <p14:tracePt t="11603" x="2606675" y="1706563"/>
          <p14:tracePt t="11612" x="2574925" y="1706563"/>
          <p14:tracePt t="11620" x="2551113" y="1706563"/>
          <p14:tracePt t="11628" x="2535238" y="1706563"/>
          <p14:tracePt t="11636" x="2511425" y="1706563"/>
          <p14:tracePt t="11643" x="2503488" y="1706563"/>
          <p14:tracePt t="11651" x="2495550" y="1706563"/>
          <p14:tracePt t="11660" x="2487613" y="1706563"/>
          <p14:tracePt t="11684" x="2479675" y="1706563"/>
          <p14:tracePt t="11691" x="2471738" y="1706563"/>
          <p14:tracePt t="11700" x="2455863" y="1706563"/>
          <p14:tracePt t="11708" x="2424113" y="1698625"/>
          <p14:tracePt t="11716" x="2400300" y="1698625"/>
          <p14:tracePt t="11724" x="2384425" y="1698625"/>
          <p14:tracePt t="11732" x="2366963" y="1698625"/>
          <p14:tracePt t="11740" x="2359025" y="1698625"/>
          <p14:tracePt t="11748" x="2351088" y="1698625"/>
          <p14:tracePt t="11756" x="2343150" y="1698625"/>
          <p14:tracePt t="11773" x="2327275" y="1698625"/>
          <p14:tracePt t="11780" x="2311400" y="1698625"/>
          <p14:tracePt t="11789" x="2295525" y="1698625"/>
          <p14:tracePt t="11797" x="2279650" y="1698625"/>
          <p14:tracePt t="11805" x="2271713" y="1698625"/>
          <p14:tracePt t="11813" x="2255838" y="1698625"/>
          <p14:tracePt t="11820" x="2239963" y="1698625"/>
          <p14:tracePt t="11829" x="2232025" y="1698625"/>
          <p14:tracePt t="11836" x="2224088" y="1698625"/>
          <p14:tracePt t="11845" x="2216150" y="1698625"/>
          <p14:tracePt t="11860" x="2208213" y="1698625"/>
          <p14:tracePt t="11876" x="2200275" y="1698625"/>
          <p14:tracePt t="11884" x="2200275" y="1706563"/>
          <p14:tracePt t="11900" x="2192338" y="1706563"/>
          <p14:tracePt t="12356" x="2208213" y="1714500"/>
          <p14:tracePt t="12364" x="2239963" y="1714500"/>
          <p14:tracePt t="12372" x="2271713" y="1722438"/>
          <p14:tracePt t="12379" x="2327275" y="1730375"/>
          <p14:tracePt t="12387" x="2366963" y="1738313"/>
          <p14:tracePt t="12395" x="2400300" y="1738313"/>
          <p14:tracePt t="12404" x="2424113" y="1746250"/>
          <p14:tracePt t="12411" x="2447925" y="1746250"/>
          <p14:tracePt t="12420" x="2463800" y="1746250"/>
          <p14:tracePt t="12427" x="2471738" y="1754188"/>
          <p14:tracePt t="12436" x="2487613" y="1754188"/>
          <p14:tracePt t="12444" x="2495550" y="1754188"/>
          <p14:tracePt t="12460" x="2503488" y="1754188"/>
          <p14:tracePt t="12524" x="2519363" y="1754188"/>
          <p14:tracePt t="12532" x="2551113" y="1754188"/>
          <p14:tracePt t="12540" x="2574925" y="1754188"/>
          <p14:tracePt t="12548" x="2598738" y="1754188"/>
          <p14:tracePt t="12556" x="2614613" y="1754188"/>
          <p14:tracePt t="12564" x="2630488" y="1754188"/>
          <p14:tracePt t="12571" x="2638425" y="1754188"/>
          <p14:tracePt t="12595" x="2646363" y="1754188"/>
          <p14:tracePt t="12604" x="2654300" y="1746250"/>
          <p14:tracePt t="12611" x="2670175" y="1746250"/>
          <p14:tracePt t="12619" x="2686050" y="1746250"/>
          <p14:tracePt t="12627" x="2709863" y="1746250"/>
          <p14:tracePt t="12636" x="2733675" y="1746250"/>
          <p14:tracePt t="12643" x="2759075" y="1746250"/>
          <p14:tracePt t="12651" x="2782888" y="1746250"/>
          <p14:tracePt t="12659" x="2806700" y="1746250"/>
          <p14:tracePt t="12668" x="2830513" y="1746250"/>
          <p14:tracePt t="12675" x="2854325" y="1746250"/>
          <p14:tracePt t="12683" x="2878138" y="1746250"/>
          <p14:tracePt t="12691" x="2886075" y="1746250"/>
          <p14:tracePt t="12700" x="2894013" y="1746250"/>
          <p14:tracePt t="12756" x="2901950" y="1746250"/>
          <p14:tracePt t="12788" x="2941638" y="1746250"/>
          <p14:tracePt t="12796" x="2973388" y="1746250"/>
          <p14:tracePt t="12804" x="2997200" y="1746250"/>
          <p14:tracePt t="12813" x="3021013" y="1746250"/>
          <p14:tracePt t="12820" x="3028950" y="1746250"/>
          <p14:tracePt t="12829" x="3044825" y="1746250"/>
          <p14:tracePt t="13148" x="2997200" y="1754188"/>
          <p14:tracePt t="13156" x="2957513" y="1762125"/>
          <p14:tracePt t="13164" x="2909888" y="1778000"/>
          <p14:tracePt t="13172" x="2854325" y="1778000"/>
          <p14:tracePt t="13180" x="2798763" y="1785938"/>
          <p14:tracePt t="13189" x="2741613" y="1793875"/>
          <p14:tracePt t="13196" x="2709863" y="1793875"/>
          <p14:tracePt t="13204" x="2678113" y="1793875"/>
          <p14:tracePt t="13212" x="2662238" y="1793875"/>
          <p14:tracePt t="13219" x="2646363" y="1793875"/>
          <p14:tracePt t="13227" x="2630488" y="1793875"/>
          <p14:tracePt t="13244" x="2622550" y="1793875"/>
          <p14:tracePt t="13252" x="2614613" y="1793875"/>
          <p14:tracePt t="13259" x="2606675" y="1801813"/>
          <p14:tracePt t="13267" x="2598738" y="1801813"/>
          <p14:tracePt t="13275" x="2566988" y="1801813"/>
          <p14:tracePt t="13284" x="2527300" y="1801813"/>
          <p14:tracePt t="13293" x="2487613" y="1801813"/>
          <p14:tracePt t="13299" x="2424113" y="1801813"/>
          <p14:tracePt t="13308" x="2359025" y="1793875"/>
          <p14:tracePt t="13315" x="2303463" y="1785938"/>
          <p14:tracePt t="13323" x="2239963" y="1778000"/>
          <p14:tracePt t="13332" x="2168525" y="1770063"/>
          <p14:tracePt t="13340" x="2120900" y="1762125"/>
          <p14:tracePt t="13349" x="2073275" y="1754188"/>
          <p14:tracePt t="13357" x="2041525" y="1746250"/>
          <p14:tracePt t="13364" x="2017713" y="1738313"/>
          <p14:tracePt t="13372" x="2000250" y="1738313"/>
          <p14:tracePt t="13380" x="1992313" y="1738313"/>
          <p14:tracePt t="13612" x="2008188" y="1738313"/>
          <p14:tracePt t="13620" x="2033588" y="1730375"/>
          <p14:tracePt t="13629" x="2073275" y="1722438"/>
          <p14:tracePt t="13636" x="2112963" y="1714500"/>
          <p14:tracePt t="13644" x="2160588" y="1714500"/>
          <p14:tracePt t="13652" x="2200275" y="1706563"/>
          <p14:tracePt t="13660" x="2232025" y="1706563"/>
          <p14:tracePt t="13669" x="2271713" y="1706563"/>
          <p14:tracePt t="13675" x="2279650" y="1706563"/>
          <p14:tracePt t="13684" x="2287588" y="1706563"/>
          <p14:tracePt t="13692" x="2295525" y="1706563"/>
          <p14:tracePt t="13699" x="2303463" y="1706563"/>
          <p14:tracePt t="13707" x="2311400" y="1706563"/>
          <p14:tracePt t="13715" x="2327275" y="1706563"/>
          <p14:tracePt t="13723" x="2351088" y="1706563"/>
          <p14:tracePt t="13732" x="2384425" y="1706563"/>
          <p14:tracePt t="13739" x="2416175" y="1706563"/>
          <p14:tracePt t="13747" x="2455863" y="1706563"/>
          <p14:tracePt t="13756" x="2487613" y="1706563"/>
          <p14:tracePt t="13764" x="2519363" y="1714500"/>
          <p14:tracePt t="13772" x="2551113" y="1722438"/>
          <p14:tracePt t="13781" x="2566988" y="1722438"/>
          <p14:tracePt t="13789" x="2574925" y="1722438"/>
          <p14:tracePt t="13796" x="2582863" y="1722438"/>
          <p14:tracePt t="13804" x="2590800" y="1730375"/>
          <p14:tracePt t="13812" x="2606675" y="1730375"/>
          <p14:tracePt t="13820" x="2630488" y="1730375"/>
          <p14:tracePt t="13829" x="2662238" y="1730375"/>
          <p14:tracePt t="13836" x="2701925" y="1730375"/>
          <p14:tracePt t="13844" x="2751138" y="1730375"/>
          <p14:tracePt t="13852" x="2782888" y="1730375"/>
          <p14:tracePt t="13860" x="2798763" y="1730375"/>
          <p14:tracePt t="13868" x="2814638" y="1730375"/>
          <p14:tracePt t="13876" x="2830513" y="1730375"/>
          <p14:tracePt t="13896" x="2846388" y="1730375"/>
          <p14:tracePt t="13900" x="2854325" y="1730375"/>
          <p14:tracePt t="13915" x="2862263" y="1730375"/>
          <p14:tracePt t="15044" x="2822575" y="1762125"/>
          <p14:tracePt t="15052" x="2790825" y="1778000"/>
          <p14:tracePt t="15060" x="2751138" y="1793875"/>
          <p14:tracePt t="15068" x="2701925" y="1809750"/>
          <p14:tracePt t="15076" x="2654300" y="1833563"/>
          <p14:tracePt t="15084" x="2622550" y="1849438"/>
          <p14:tracePt t="15092" x="2598738" y="1857375"/>
          <p14:tracePt t="15100" x="2574925" y="1865313"/>
          <p14:tracePt t="15108" x="2559050" y="1873250"/>
          <p14:tracePt t="15116" x="2551113" y="1873250"/>
          <p14:tracePt t="15124" x="2543175" y="1881188"/>
          <p14:tracePt t="15140" x="2535238" y="1881188"/>
          <p14:tracePt t="15188" x="2519363" y="1890713"/>
          <p14:tracePt t="15196" x="2495550" y="1906588"/>
          <p14:tracePt t="15204" x="2455863" y="1930400"/>
          <p14:tracePt t="15213" x="2424113" y="1946275"/>
          <p14:tracePt t="15220" x="2374900" y="1978025"/>
          <p14:tracePt t="15229" x="2335213" y="2001838"/>
          <p14:tracePt t="15236" x="2287588" y="2033588"/>
          <p14:tracePt t="15244" x="2263775" y="2057400"/>
          <p14:tracePt t="15251" x="2247900" y="2073275"/>
          <p14:tracePt t="15259" x="2232025" y="2081213"/>
          <p14:tracePt t="15267" x="2216150" y="2097088"/>
          <p14:tracePt t="15275" x="2208213" y="2112963"/>
          <p14:tracePt t="15283" x="2200275" y="2128838"/>
          <p14:tracePt t="15291" x="2192338" y="2136775"/>
          <p14:tracePt t="15299" x="2176463" y="2144713"/>
          <p14:tracePt t="15308" x="2176463" y="2152650"/>
          <p14:tracePt t="15332" x="2168525" y="2152650"/>
          <p14:tracePt t="15340" x="2168525" y="2160588"/>
          <p14:tracePt t="15348" x="2160588" y="2168525"/>
          <p14:tracePt t="15356" x="2152650" y="2176463"/>
          <p14:tracePt t="15365" x="2128838" y="2184400"/>
          <p14:tracePt t="15373" x="2120900" y="2192338"/>
          <p14:tracePt t="15379" x="2112963" y="2200275"/>
          <p14:tracePt t="15387" x="2097088" y="2200275"/>
          <p14:tracePt t="15404" x="2089150" y="2200275"/>
          <p14:tracePt t="15412" x="2081213" y="2208213"/>
          <p14:tracePt t="15420" x="2073275" y="2216150"/>
          <p14:tracePt t="15428" x="2065338" y="2216150"/>
          <p14:tracePt t="15436" x="2057400" y="2216150"/>
          <p14:tracePt t="15563" x="2049463" y="2208213"/>
          <p14:tracePt t="15571" x="2049463" y="2200275"/>
          <p14:tracePt t="15588" x="2041525" y="2200275"/>
          <p14:tracePt t="15595" x="2041525" y="2192338"/>
          <p14:tracePt t="15644" x="2041525" y="2184400"/>
          <p14:tracePt t="15660" x="2041525" y="2176463"/>
          <p14:tracePt t="15668" x="2041525" y="2168525"/>
          <p14:tracePt t="15676" x="2041525" y="2160588"/>
          <p14:tracePt t="15684" x="2041525" y="2152650"/>
          <p14:tracePt t="15700" x="2041525" y="2144713"/>
          <p14:tracePt t="15723" x="2041525" y="2136775"/>
          <p14:tracePt t="15739" x="2041525" y="2128838"/>
          <p14:tracePt t="15747" x="2049463" y="2128838"/>
          <p14:tracePt t="15764" x="2049463" y="2120900"/>
          <p14:tracePt t="15772" x="2057400" y="2120900"/>
          <p14:tracePt t="15812" x="2057400" y="2112963"/>
          <p14:tracePt t="16572" x="2065338" y="2112963"/>
          <p14:tracePt t="16579" x="2081213" y="2112963"/>
          <p14:tracePt t="16589" x="2097088" y="2112963"/>
          <p14:tracePt t="16595" x="2112963" y="2112963"/>
          <p14:tracePt t="16604" x="2120900" y="2112963"/>
          <p14:tracePt t="16612" x="2128838" y="2112963"/>
          <p14:tracePt t="16684" x="2136775" y="2112963"/>
          <p14:tracePt t="16716" x="2144713" y="2112963"/>
          <p14:tracePt t="16812" x="2152650" y="2112963"/>
          <p14:tracePt t="17891" x="2144713" y="2112963"/>
          <p14:tracePt t="17916" x="2136775" y="2105025"/>
          <p14:tracePt t="17963" x="2128838" y="2105025"/>
          <p14:tracePt t="17972" x="2128838" y="2097088"/>
          <p14:tracePt t="18076" x="2128838" y="2089150"/>
          <p14:tracePt t="18108" x="2120900" y="2089150"/>
          <p14:tracePt t="18804" x="2176463" y="2089150"/>
          <p14:tracePt t="18811" x="2208213" y="2089150"/>
          <p14:tracePt t="18819" x="2239963" y="2089150"/>
          <p14:tracePt t="18828" x="2263775" y="2089150"/>
          <p14:tracePt t="18836" x="2287588" y="2089150"/>
          <p14:tracePt t="18844" x="2295525" y="2089150"/>
          <p14:tracePt t="18852" x="2303463" y="2089150"/>
          <p14:tracePt t="18868" x="2311400" y="2089150"/>
          <p14:tracePt t="18896" x="2319338" y="2089150"/>
          <p14:tracePt t="18899" x="2327275" y="2089150"/>
          <p14:tracePt t="18907" x="2343150" y="2089150"/>
          <p14:tracePt t="18916" x="2351088" y="2089150"/>
          <p14:tracePt t="18923" x="2366963" y="2081213"/>
          <p14:tracePt t="18931" x="2374900" y="2081213"/>
          <p14:tracePt t="18939" x="2392363" y="2073275"/>
          <p14:tracePt t="18947" x="2408238" y="2073275"/>
          <p14:tracePt t="18956" x="2432050" y="2073275"/>
          <p14:tracePt t="18964" x="2455863" y="2073275"/>
          <p14:tracePt t="18972" x="2479675" y="2073275"/>
          <p14:tracePt t="18979" x="2495550" y="2073275"/>
          <p14:tracePt t="18996" x="2503488" y="2073275"/>
          <p14:tracePt t="19092" x="2511425" y="2073275"/>
          <p14:tracePt t="19100" x="2519363" y="2073275"/>
          <p14:tracePt t="19108" x="2535238" y="2073275"/>
          <p14:tracePt t="19116" x="2551113" y="2073275"/>
          <p14:tracePt t="19124" x="2559050" y="2073275"/>
          <p14:tracePt t="19140" x="2566988" y="2073275"/>
          <p14:tracePt t="19268" x="2574925" y="2073275"/>
          <p14:tracePt t="19292" x="2582863" y="2073275"/>
          <p14:tracePt t="19299" x="2590800" y="2073275"/>
          <p14:tracePt t="20196" x="2614613" y="2065338"/>
          <p14:tracePt t="20204" x="2638425" y="2049463"/>
          <p14:tracePt t="20213" x="2646363" y="2049463"/>
          <p14:tracePt t="20220" x="2670175" y="2049463"/>
          <p14:tracePt t="20230" x="2678113" y="2049463"/>
          <p14:tracePt t="20243" x="2686050" y="2049463"/>
          <p14:tracePt t="20315" x="2693988" y="2049463"/>
          <p14:tracePt t="20587" x="2709863" y="2049463"/>
          <p14:tracePt t="20595" x="2751138" y="2049463"/>
          <p14:tracePt t="20604" x="2774950" y="2049463"/>
          <p14:tracePt t="20612" x="2798763" y="2049463"/>
          <p14:tracePt t="20620" x="2814638" y="2049463"/>
          <p14:tracePt t="20628" x="2830513" y="2049463"/>
          <p14:tracePt t="20636" x="2846388" y="2049463"/>
          <p14:tracePt t="20644" x="2854325" y="2049463"/>
          <p14:tracePt t="20652" x="2870200" y="2049463"/>
          <p14:tracePt t="20660" x="2878138" y="2049463"/>
          <p14:tracePt t="20676" x="2886075" y="2049463"/>
          <p14:tracePt t="20684" x="2894013" y="2049463"/>
          <p14:tracePt t="20707" x="2901950" y="2049463"/>
          <p14:tracePt t="20715" x="2909888" y="2049463"/>
          <p14:tracePt t="20723" x="2925763" y="2049463"/>
          <p14:tracePt t="20732" x="2949575" y="2049463"/>
          <p14:tracePt t="20739" x="2981325" y="2049463"/>
          <p14:tracePt t="20747" x="2997200" y="2049463"/>
          <p14:tracePt t="20756" x="3013075" y="2049463"/>
          <p14:tracePt t="20763" x="3028950" y="2057400"/>
          <p14:tracePt t="20771" x="3044825" y="2057400"/>
          <p14:tracePt t="20788" x="3060700" y="2057400"/>
          <p14:tracePt t="20796" x="3084513" y="2065338"/>
          <p14:tracePt t="20804" x="3109913" y="2065338"/>
          <p14:tracePt t="20812" x="3149600" y="2073275"/>
          <p14:tracePt t="20820" x="3181350" y="2073275"/>
          <p14:tracePt t="20828" x="3205163" y="2081213"/>
          <p14:tracePt t="20836" x="3221038" y="2089150"/>
          <p14:tracePt t="20844" x="3236913" y="2097088"/>
          <p14:tracePt t="20852" x="3252788" y="2097088"/>
          <p14:tracePt t="20860" x="3260725" y="2097088"/>
          <p14:tracePt t="20868" x="3268663" y="2097088"/>
          <p14:tracePt t="21643" x="3260725" y="2097088"/>
          <p14:tracePt t="21772" x="3252788" y="2097088"/>
          <p14:tracePt t="21876" x="3244850" y="2097088"/>
          <p14:tracePt t="21884" x="3228975" y="2097088"/>
          <p14:tracePt t="21891" x="3221038" y="2097088"/>
          <p14:tracePt t="21900" x="3213100" y="2097088"/>
          <p14:tracePt t="21908" x="3205163" y="2097088"/>
          <p14:tracePt t="21931" x="3197225" y="2097088"/>
          <p14:tracePt t="24516" x="3268663" y="2097088"/>
          <p14:tracePt t="24524" x="3363913" y="2112963"/>
          <p14:tracePt t="24532" x="3459163" y="2120900"/>
          <p14:tracePt t="24540" x="3524250" y="2136775"/>
          <p14:tracePt t="24548" x="3571875" y="2144713"/>
          <p14:tracePt t="24556" x="3595688" y="2144713"/>
          <p14:tracePt t="24572" x="3603625" y="2144713"/>
          <p14:tracePt t="24684" x="3659188" y="2144713"/>
          <p14:tracePt t="24692" x="3683000" y="2144713"/>
          <p14:tracePt t="24700" x="3706813" y="2144713"/>
          <p14:tracePt t="24708" x="3722688" y="2144713"/>
          <p14:tracePt t="24716" x="3730625" y="2144713"/>
          <p14:tracePt t="24900" x="3738563" y="2144713"/>
          <p14:tracePt t="24924" x="3746500" y="2136775"/>
          <p14:tracePt t="24931" x="3754438" y="2128838"/>
          <p14:tracePt t="24939" x="3762375" y="2128838"/>
          <p14:tracePt t="24947" x="3770313" y="2128838"/>
          <p14:tracePt t="24963" x="3778250" y="2120900"/>
          <p14:tracePt t="24979" x="3786188" y="2120900"/>
          <p14:tracePt t="24995" x="3794125" y="2120900"/>
          <p14:tracePt t="25036" x="3794125" y="2112963"/>
          <p14:tracePt t="26020" x="3867150" y="2081213"/>
          <p14:tracePt t="26028" x="3914775" y="2065338"/>
          <p14:tracePt t="26036" x="3954463" y="2049463"/>
          <p14:tracePt t="26046" x="3986213" y="2041525"/>
          <p14:tracePt t="26052" x="4017963" y="2033588"/>
          <p14:tracePt t="26060" x="4073525" y="2017713"/>
          <p14:tracePt t="26068" x="4129088" y="2009775"/>
          <p14:tracePt t="26076" x="4152900" y="2009775"/>
          <p14:tracePt t="26084" x="4192588" y="2001838"/>
          <p14:tracePt t="26092" x="4217988" y="1993900"/>
          <p14:tracePt t="26100" x="4241800" y="1993900"/>
          <p14:tracePt t="26110" x="4257675" y="1985963"/>
          <p14:tracePt t="26116" x="4273550" y="1985963"/>
          <p14:tracePt t="26124" x="4297363" y="1985963"/>
          <p14:tracePt t="26132" x="4321175" y="1985963"/>
          <p14:tracePt t="26140" x="4352925" y="1978025"/>
          <p14:tracePt t="26148" x="4392613" y="1978025"/>
          <p14:tracePt t="26156" x="4424363" y="1970088"/>
          <p14:tracePt t="26165" x="4456113" y="1970088"/>
          <p14:tracePt t="26172" x="4471988" y="1970088"/>
          <p14:tracePt t="26181" x="4479925" y="1962150"/>
          <p14:tracePt t="26188" x="4495800" y="1962150"/>
          <p14:tracePt t="26204" x="4511675" y="1962150"/>
          <p14:tracePt t="26213" x="4519613" y="1962150"/>
          <p14:tracePt t="26220" x="4527550" y="1962150"/>
          <p14:tracePt t="26228" x="4543425" y="1954213"/>
          <p14:tracePt t="26235" x="4559300" y="1954213"/>
          <p14:tracePt t="26243" x="4584700" y="1954213"/>
          <p14:tracePt t="26251" x="4608513" y="1954213"/>
          <p14:tracePt t="26259" x="4624388" y="1954213"/>
          <p14:tracePt t="26267" x="4640263" y="1954213"/>
          <p14:tracePt t="26275" x="4648200" y="1954213"/>
          <p14:tracePt t="26283" x="4656138" y="1954213"/>
          <p14:tracePt t="26291" x="4672013" y="1954213"/>
          <p14:tracePt t="26299" x="4679950" y="1954213"/>
          <p14:tracePt t="26307" x="4687888" y="1954213"/>
          <p14:tracePt t="26323" x="4695825" y="1954213"/>
          <p14:tracePt t="26355" x="4711700" y="1954213"/>
          <p14:tracePt t="26363" x="4727575" y="1954213"/>
          <p14:tracePt t="26371" x="4767263" y="1954213"/>
          <p14:tracePt t="26379" x="4791075" y="1962150"/>
          <p14:tracePt t="26387" x="4822825" y="1970088"/>
          <p14:tracePt t="26395" x="4846638" y="1978025"/>
          <p14:tracePt t="26403" x="4870450" y="1985963"/>
          <p14:tracePt t="26411" x="4894263" y="1993900"/>
          <p14:tracePt t="26420" x="4910138" y="1993900"/>
          <p14:tracePt t="26428" x="4918075" y="2001838"/>
          <p14:tracePt t="26435" x="4926013" y="2001838"/>
          <p14:tracePt t="26444" x="4951413" y="2009775"/>
          <p14:tracePt t="26452" x="4951413" y="2017713"/>
          <p14:tracePt t="26460" x="4959350" y="2017713"/>
          <p14:tracePt t="26468" x="4967288" y="2017713"/>
          <p14:tracePt t="26476" x="4975225" y="2025650"/>
          <p14:tracePt t="26484" x="4983163" y="2025650"/>
          <p14:tracePt t="26492" x="4991100" y="2033588"/>
          <p14:tracePt t="26500" x="4999038" y="2033588"/>
          <p14:tracePt t="26508" x="5006975" y="2033588"/>
          <p14:tracePt t="26516" x="5014913" y="2033588"/>
          <p14:tracePt t="26548" x="5022850" y="2041525"/>
          <p14:tracePt t="26556" x="5038725" y="2041525"/>
          <p14:tracePt t="26564" x="5062538" y="2049463"/>
          <p14:tracePt t="26572" x="5102225" y="2057400"/>
          <p14:tracePt t="26580" x="5126038" y="2065338"/>
          <p14:tracePt t="26587" x="5141913" y="2073275"/>
          <p14:tracePt t="26595" x="5157788" y="2073275"/>
          <p14:tracePt t="26603" x="5173663" y="2073275"/>
          <p14:tracePt t="26612" x="5181600" y="2073275"/>
          <p14:tracePt t="26628" x="5189538" y="2081213"/>
          <p14:tracePt t="26636" x="5197475" y="2081213"/>
          <p14:tracePt t="26724" x="5213350" y="2081213"/>
          <p14:tracePt t="26732" x="5245100" y="2081213"/>
          <p14:tracePt t="26740" x="5276850" y="2089150"/>
          <p14:tracePt t="26748" x="5318125" y="2097088"/>
          <p14:tracePt t="26756" x="5349875" y="2097088"/>
          <p14:tracePt t="26764" x="5381625" y="2105025"/>
          <p14:tracePt t="26773" x="5397500" y="2105025"/>
          <p14:tracePt t="26789" x="5405438" y="2105025"/>
          <p14:tracePt t="27124" x="5421313" y="2105025"/>
          <p14:tracePt t="27132" x="5437188" y="2105025"/>
          <p14:tracePt t="27148" x="5445125" y="2105025"/>
          <p14:tracePt t="27196" x="5453063" y="2105025"/>
          <p14:tracePt t="27205" x="5461000" y="2105025"/>
          <p14:tracePt t="27244" x="5468938" y="2105025"/>
          <p14:tracePt t="27252" x="5468938" y="2097088"/>
          <p14:tracePt t="27268" x="5476875" y="2097088"/>
          <p14:tracePt t="27308" x="5484813" y="2097088"/>
          <p14:tracePt t="27316" x="5492750" y="2097088"/>
          <p14:tracePt t="27324" x="5500688" y="2097088"/>
          <p14:tracePt t="27348" x="5508625" y="2097088"/>
          <p14:tracePt t="27379" x="5516563" y="2089150"/>
          <p14:tracePt t="27428" x="5524500" y="2089150"/>
          <p14:tracePt t="27444" x="5532438" y="2089150"/>
          <p14:tracePt t="28428" x="5572125" y="2089150"/>
          <p14:tracePt t="28436" x="5603875" y="2089150"/>
          <p14:tracePt t="28444" x="5635625" y="2089150"/>
          <p14:tracePt t="28452" x="5659438" y="2089150"/>
          <p14:tracePt t="28460" x="5667375" y="2089150"/>
          <p14:tracePt t="28468" x="5676900" y="2089150"/>
          <p14:tracePt t="28476" x="5684838" y="2089150"/>
          <p14:tracePt t="28588" x="5692775" y="2089150"/>
          <p14:tracePt t="28596" x="5716588" y="2089150"/>
          <p14:tracePt t="28604" x="5740400" y="2089150"/>
          <p14:tracePt t="28612" x="5764213" y="2089150"/>
          <p14:tracePt t="28621" x="5780088" y="2097088"/>
          <p14:tracePt t="28629" x="5788025" y="2097088"/>
          <p14:tracePt t="28636" x="5795963" y="2097088"/>
          <p14:tracePt t="28692" x="5803900" y="2097088"/>
          <p14:tracePt t="28732" x="5811838" y="2097088"/>
          <p14:tracePt t="28740" x="5819775" y="2097088"/>
          <p14:tracePt t="28748" x="5819775" y="2105025"/>
          <p14:tracePt t="28756" x="5827713" y="2105025"/>
          <p14:tracePt t="28892" x="5835650" y="2105025"/>
          <p14:tracePt t="28916" x="5851525" y="2105025"/>
          <p14:tracePt t="28924" x="5859463" y="2105025"/>
          <p14:tracePt t="28940" x="5867400" y="2105025"/>
          <p14:tracePt t="28948" x="5875338" y="2112963"/>
          <p14:tracePt t="28956" x="5883275" y="2112963"/>
          <p14:tracePt t="28972" x="5891213" y="2112963"/>
          <p14:tracePt t="28987" x="5899150" y="2112963"/>
          <p14:tracePt t="28995" x="5907088" y="2112963"/>
          <p14:tracePt t="29013" x="5922963" y="2112963"/>
          <p14:tracePt t="29020" x="5930900" y="2112963"/>
          <p14:tracePt t="29028" x="5946775" y="2112963"/>
          <p14:tracePt t="29044" x="5954713" y="2112963"/>
          <p14:tracePt t="29052" x="5962650" y="2112963"/>
          <p14:tracePt t="29060" x="5970588" y="2112963"/>
          <p14:tracePt t="29068" x="5978525" y="2112963"/>
          <p14:tracePt t="29076" x="5986463" y="2112963"/>
          <p14:tracePt t="29084" x="6002338" y="2112963"/>
          <p14:tracePt t="29092" x="6018213" y="2112963"/>
          <p14:tracePt t="29100" x="6043613" y="2112963"/>
          <p14:tracePt t="29108" x="6067425" y="2112963"/>
          <p14:tracePt t="29116" x="6075363" y="2112963"/>
          <p14:tracePt t="29124" x="6083300" y="2112963"/>
          <p14:tracePt t="29132" x="6091238" y="2112963"/>
          <p14:tracePt t="29180" x="6091238" y="2105025"/>
          <p14:tracePt t="29196" x="6099175" y="2105025"/>
          <p14:tracePt t="29204" x="6107113" y="2105025"/>
          <p14:tracePt t="29213" x="6115050" y="2105025"/>
          <p14:tracePt t="29221" x="6115050" y="2097088"/>
          <p14:tracePt t="29231" x="6122988" y="2097088"/>
          <p14:tracePt t="30076" x="6099175" y="2097088"/>
          <p14:tracePt t="30084" x="6083300" y="2097088"/>
          <p14:tracePt t="30092" x="6075363" y="2097088"/>
          <p14:tracePt t="30100" x="6067425" y="2097088"/>
          <p14:tracePt t="30108" x="6059488" y="2097088"/>
          <p14:tracePt t="30116" x="6051550" y="2097088"/>
          <p14:tracePt t="30124" x="6043613" y="2097088"/>
          <p14:tracePt t="30148" x="6034088" y="2097088"/>
          <p14:tracePt t="30164" x="6018213" y="2097088"/>
          <p14:tracePt t="30172" x="6010275" y="2097088"/>
          <p14:tracePt t="30180" x="5994400" y="2097088"/>
          <p14:tracePt t="30188" x="5970588" y="2097088"/>
          <p14:tracePt t="30196" x="5946775" y="2097088"/>
          <p14:tracePt t="30205" x="5915025" y="2097088"/>
          <p14:tracePt t="30213" x="5891213" y="2097088"/>
          <p14:tracePt t="30220" x="5867400" y="2097088"/>
          <p14:tracePt t="30228" x="5843588" y="2097088"/>
          <p14:tracePt t="30236" x="5819775" y="2097088"/>
          <p14:tracePt t="30244" x="5811838" y="2097088"/>
          <p14:tracePt t="30252" x="5803900" y="2097088"/>
          <p14:tracePt t="30260" x="5780088" y="2097088"/>
          <p14:tracePt t="30268" x="5764213" y="2097088"/>
          <p14:tracePt t="30276" x="5740400" y="2097088"/>
          <p14:tracePt t="30284" x="5716588" y="2097088"/>
          <p14:tracePt t="30293" x="5692775" y="2097088"/>
          <p14:tracePt t="30300" x="5659438" y="2097088"/>
          <p14:tracePt t="30308" x="5619750" y="2097088"/>
          <p14:tracePt t="30316" x="5588000" y="2097088"/>
          <p14:tracePt t="30324" x="5540375" y="2097088"/>
          <p14:tracePt t="30332" x="5500688" y="2097088"/>
          <p14:tracePt t="30340" x="5445125" y="2097088"/>
          <p14:tracePt t="30348" x="5389563" y="2097088"/>
          <p14:tracePt t="30356" x="5341938" y="2097088"/>
          <p14:tracePt t="30364" x="5284788" y="2097088"/>
          <p14:tracePt t="30371" x="5221288" y="2097088"/>
          <p14:tracePt t="30379" x="5181600" y="2097088"/>
          <p14:tracePt t="30387" x="5126038" y="2097088"/>
          <p14:tracePt t="30395" x="5070475" y="2097088"/>
          <p14:tracePt t="30404" x="5014913" y="2097088"/>
          <p14:tracePt t="30412" x="4967288" y="2097088"/>
          <p14:tracePt t="30420" x="4918075" y="2097088"/>
          <p14:tracePt t="30429" x="4854575" y="2097088"/>
          <p14:tracePt t="30436" x="4799013" y="2097088"/>
          <p14:tracePt t="30444" x="4727575" y="2097088"/>
          <p14:tracePt t="30452" x="4656138" y="2097088"/>
          <p14:tracePt t="30460" x="4559300" y="2089150"/>
          <p14:tracePt t="30468" x="4464050" y="2081213"/>
          <p14:tracePt t="30476" x="4360863" y="2081213"/>
          <p14:tracePt t="30484" x="4249738" y="2073275"/>
          <p14:tracePt t="30492" x="4152900" y="2065338"/>
          <p14:tracePt t="30500" x="4057650" y="2065338"/>
          <p14:tracePt t="30508" x="3962400" y="2065338"/>
          <p14:tracePt t="30516" x="3883025" y="2065338"/>
          <p14:tracePt t="30524" x="3794125" y="2065338"/>
          <p14:tracePt t="30532" x="3722688" y="2065338"/>
          <p14:tracePt t="30540" x="3667125" y="2065338"/>
          <p14:tracePt t="30548" x="3627438" y="2065338"/>
          <p14:tracePt t="30556" x="3595688" y="2065338"/>
          <p14:tracePt t="30564" x="3571875" y="2065338"/>
          <p14:tracePt t="30572" x="3556000" y="2065338"/>
          <p14:tracePt t="30580" x="3540125" y="2065338"/>
          <p14:tracePt t="30588" x="3532188" y="2065338"/>
          <p14:tracePt t="30596" x="3516313" y="2065338"/>
          <p14:tracePt t="30605" x="3476625" y="2065338"/>
          <p14:tracePt t="30612" x="3459163" y="2065338"/>
          <p14:tracePt t="30619" x="3403600" y="2065338"/>
          <p14:tracePt t="30629" x="3355975" y="2065338"/>
          <p14:tracePt t="30636" x="3300413" y="2065338"/>
          <p14:tracePt t="30644" x="3236913" y="2065338"/>
          <p14:tracePt t="30652" x="3173413" y="2065338"/>
          <p14:tracePt t="30660" x="3109913" y="2073275"/>
          <p14:tracePt t="30668" x="3052763" y="2073275"/>
          <p14:tracePt t="30676" x="3013075" y="2073275"/>
          <p14:tracePt t="30684" x="2973388" y="2073275"/>
          <p14:tracePt t="30692" x="2949575" y="2073275"/>
          <p14:tracePt t="30700" x="2933700" y="2073275"/>
          <p14:tracePt t="30708" x="2925763" y="2073275"/>
          <p14:tracePt t="30716" x="2917825" y="2073275"/>
          <p14:tracePt t="30723" x="2909888" y="2073275"/>
          <p14:tracePt t="30731" x="2901950" y="2073275"/>
          <p14:tracePt t="30748" x="2894013" y="2073275"/>
          <p14:tracePt t="30780" x="2886075" y="2073275"/>
          <p14:tracePt t="30796" x="2870200" y="2073275"/>
          <p14:tracePt t="30804" x="2854325" y="2073275"/>
          <p14:tracePt t="30813" x="2830513" y="2073275"/>
          <p14:tracePt t="30821" x="2798763" y="2073275"/>
          <p14:tracePt t="30829" x="2774950" y="2073275"/>
          <p14:tracePt t="30836" x="2751138" y="2073275"/>
          <p14:tracePt t="30844" x="2717800" y="2073275"/>
          <p14:tracePt t="30852" x="2686050" y="2073275"/>
          <p14:tracePt t="30860" x="2654300" y="2073275"/>
          <p14:tracePt t="30868" x="2614613" y="2073275"/>
          <p14:tracePt t="30880" x="2582863" y="2073275"/>
          <p14:tracePt t="30884" x="2543175" y="2073275"/>
          <p14:tracePt t="30891" x="2527300" y="2073275"/>
          <p14:tracePt t="30900" x="2519363" y="2073275"/>
          <p14:tracePt t="30916" x="2511425" y="2073275"/>
          <p14:tracePt t="31236" x="2519363" y="2073275"/>
          <p14:tracePt t="31244" x="2535238" y="2073275"/>
          <p14:tracePt t="31252" x="2559050" y="2065338"/>
          <p14:tracePt t="31260" x="2574925" y="2057400"/>
          <p14:tracePt t="31268" x="2598738" y="2049463"/>
          <p14:tracePt t="31276" x="2638425" y="2049463"/>
          <p14:tracePt t="31284" x="2678113" y="2041525"/>
          <p14:tracePt t="31292" x="2725738" y="2025650"/>
          <p14:tracePt t="31300" x="2782888" y="2017713"/>
          <p14:tracePt t="31308" x="2814638" y="2017713"/>
          <p14:tracePt t="31316" x="2862263" y="2009775"/>
          <p14:tracePt t="31324" x="2894013" y="2009775"/>
          <p14:tracePt t="31332" x="2909888" y="2001838"/>
          <p14:tracePt t="31340" x="2925763" y="2001838"/>
          <p14:tracePt t="31348" x="2933700" y="2001838"/>
          <p14:tracePt t="31356" x="2949575" y="2001838"/>
          <p14:tracePt t="31364" x="2965450" y="2001838"/>
          <p14:tracePt t="31371" x="2981325" y="2001838"/>
          <p14:tracePt t="31379" x="3005138" y="2001838"/>
          <p14:tracePt t="31387" x="3028950" y="2001838"/>
          <p14:tracePt t="31395" x="3052763" y="2001838"/>
          <p14:tracePt t="31404" x="3060700" y="2001838"/>
          <p14:tracePt t="31412" x="3076575" y="2001838"/>
          <p14:tracePt t="31420" x="3092450" y="2001838"/>
          <p14:tracePt t="31427" x="3117850" y="2001838"/>
          <p14:tracePt t="31436" x="3141663" y="2001838"/>
          <p14:tracePt t="31444" x="3165475" y="2009775"/>
          <p14:tracePt t="31452" x="3189288" y="2009775"/>
          <p14:tracePt t="31460" x="3221038" y="2009775"/>
          <p14:tracePt t="31468" x="3244850" y="2009775"/>
          <p14:tracePt t="31476" x="3252788" y="2009775"/>
          <p14:tracePt t="31484" x="3268663" y="2009775"/>
          <p14:tracePt t="31492" x="3284538" y="2017713"/>
          <p14:tracePt t="31500" x="3292475" y="2017713"/>
          <p14:tracePt t="31516" x="3308350" y="2025650"/>
          <p14:tracePt t="31524" x="3316288" y="2025650"/>
          <p14:tracePt t="31532" x="3332163" y="2025650"/>
          <p14:tracePt t="31540" x="3348038" y="2033588"/>
          <p14:tracePt t="31548" x="3371850" y="2033588"/>
          <p14:tracePt t="31556" x="3403600" y="2033588"/>
          <p14:tracePt t="31564" x="3427413" y="2041525"/>
          <p14:tracePt t="31572" x="3467100" y="2049463"/>
          <p14:tracePt t="31579" x="3500438" y="2049463"/>
          <p14:tracePt t="31588" x="3532188" y="2049463"/>
          <p14:tracePt t="31595" x="3556000" y="2049463"/>
          <p14:tracePt t="31605" x="3587750" y="2049463"/>
          <p14:tracePt t="31612" x="3611563" y="2049463"/>
          <p14:tracePt t="31619" x="3619500" y="2049463"/>
          <p14:tracePt t="31627" x="3635375" y="2049463"/>
          <p14:tracePt t="31636" x="3651250" y="2049463"/>
          <p14:tracePt t="31643" x="3675063" y="2049463"/>
          <p14:tracePt t="31652" x="3698875" y="2049463"/>
          <p14:tracePt t="31660" x="3714750" y="2049463"/>
          <p14:tracePt t="31668" x="3730625" y="2049463"/>
          <p14:tracePt t="31676" x="3738563" y="2049463"/>
          <p14:tracePt t="31684" x="3754438" y="2049463"/>
          <p14:tracePt t="31692" x="3770313" y="2049463"/>
          <p14:tracePt t="31700" x="3786188" y="2049463"/>
          <p14:tracePt t="31708" x="3794125" y="2049463"/>
          <p14:tracePt t="31716" x="3802063" y="2049463"/>
          <p14:tracePt t="31724" x="3833813" y="2049463"/>
          <p14:tracePt t="31732" x="3859213" y="2049463"/>
          <p14:tracePt t="31739" x="3883025" y="2049463"/>
          <p14:tracePt t="31748" x="3906838" y="2049463"/>
          <p14:tracePt t="31756" x="3930650" y="2049463"/>
          <p14:tracePt t="31764" x="3946525" y="2049463"/>
          <p14:tracePt t="31772" x="3962400" y="2049463"/>
          <p14:tracePt t="31779" x="3970338" y="2049463"/>
          <p14:tracePt t="31788" x="3978275" y="2049463"/>
          <p14:tracePt t="31796" x="3986213" y="2049463"/>
          <p14:tracePt t="31820" x="3994150" y="2049463"/>
          <p14:tracePt t="31836" x="4002088" y="2049463"/>
          <p14:tracePt t="31852" x="4010025" y="2049463"/>
          <p14:tracePt t="31859" x="4017963" y="2049463"/>
          <p14:tracePt t="31867" x="4033838" y="2049463"/>
          <p14:tracePt t="31875" x="4065588" y="2041525"/>
          <p14:tracePt t="31895" x="4160838" y="2041525"/>
          <p14:tracePt t="31900" x="4217988" y="2041525"/>
          <p14:tracePt t="31908" x="4249738" y="2041525"/>
          <p14:tracePt t="31915" x="4281488" y="2041525"/>
          <p14:tracePt t="31923" x="4321175" y="2041525"/>
          <p14:tracePt t="31932" x="4337050" y="2041525"/>
          <p14:tracePt t="31939" x="4344988" y="2041525"/>
          <p14:tracePt t="31947" x="4360863" y="2041525"/>
          <p14:tracePt t="31956" x="4368800" y="2041525"/>
          <p14:tracePt t="31964" x="4376738" y="2041525"/>
          <p14:tracePt t="31971" x="4392613" y="2041525"/>
          <p14:tracePt t="31980" x="4408488" y="2041525"/>
          <p14:tracePt t="31988" x="4432300" y="2041525"/>
          <p14:tracePt t="31995" x="4464050" y="2041525"/>
          <p14:tracePt t="32004" x="4511675" y="2041525"/>
          <p14:tracePt t="32012" x="4551363" y="2041525"/>
          <p14:tracePt t="32020" x="4584700" y="2041525"/>
          <p14:tracePt t="32028" x="4616450" y="2041525"/>
          <p14:tracePt t="32036" x="4648200" y="2041525"/>
          <p14:tracePt t="32044" x="4695825" y="2041525"/>
          <p14:tracePt t="32052" x="4727575" y="2041525"/>
          <p14:tracePt t="32060" x="4759325" y="2041525"/>
          <p14:tracePt t="32068" x="4791075" y="2041525"/>
          <p14:tracePt t="32076" x="4814888" y="2041525"/>
          <p14:tracePt t="32084" x="4822825" y="2041525"/>
          <p14:tracePt t="32092" x="4830763" y="2041525"/>
          <p14:tracePt t="32100" x="4838700" y="2041525"/>
          <p14:tracePt t="32124" x="4846638" y="2041525"/>
          <p14:tracePt t="32132" x="4870450" y="2041525"/>
          <p14:tracePt t="32140" x="4894263" y="2041525"/>
          <p14:tracePt t="32148" x="4926013" y="2041525"/>
          <p14:tracePt t="32157" x="4959350" y="2041525"/>
          <p14:tracePt t="32164" x="4999038" y="2041525"/>
          <p14:tracePt t="32173" x="5030788" y="2041525"/>
          <p14:tracePt t="32180" x="5062538" y="2049463"/>
          <p14:tracePt t="32188" x="5086350" y="2057400"/>
          <p14:tracePt t="32197" x="5102225" y="2057400"/>
          <p14:tracePt t="32219" x="5110163" y="2057400"/>
          <p14:tracePt t="32259" x="5126038" y="2057400"/>
          <p14:tracePt t="32267" x="5165725" y="2057400"/>
          <p14:tracePt t="32276" x="5189538" y="2057400"/>
          <p14:tracePt t="32284" x="5229225" y="2065338"/>
          <p14:tracePt t="32292" x="5253038" y="2065338"/>
          <p14:tracePt t="32299" x="5268913" y="2065338"/>
          <p14:tracePt t="32308" x="5284788" y="2065338"/>
          <p14:tracePt t="32316" x="5292725" y="2065338"/>
          <p14:tracePt t="32324" x="5300663" y="2065338"/>
          <p14:tracePt t="32388" x="5310188" y="2065338"/>
          <p14:tracePt t="32395" x="5326063" y="2065338"/>
          <p14:tracePt t="32411" x="5334000" y="2065338"/>
          <p14:tracePt t="32444" x="5341938" y="2065338"/>
          <p14:tracePt t="32579" x="5292725" y="2065338"/>
          <p14:tracePt t="32588" x="5237163" y="2065338"/>
          <p14:tracePt t="32596" x="5189538" y="2065338"/>
          <p14:tracePt t="32603" x="5149850" y="2065338"/>
          <p14:tracePt t="32612" x="5118100" y="2065338"/>
          <p14:tracePt t="32619" x="5086350" y="2065338"/>
          <p14:tracePt t="32627" x="5078413" y="2065338"/>
          <p14:tracePt t="32635" x="5062538" y="2065338"/>
          <p14:tracePt t="32643" x="5046663" y="2065338"/>
          <p14:tracePt t="32660" x="5030788" y="2065338"/>
          <p14:tracePt t="32668" x="5006975" y="2065338"/>
          <p14:tracePt t="32675" x="4991100" y="2065338"/>
          <p14:tracePt t="32684" x="4967288" y="2065338"/>
          <p14:tracePt t="32692" x="4943475" y="2065338"/>
          <p14:tracePt t="32700" x="4918075" y="2065338"/>
          <p14:tracePt t="32708" x="4894263" y="2065338"/>
          <p14:tracePt t="32716" x="4870450" y="2073275"/>
          <p14:tracePt t="32724" x="4838700" y="2073275"/>
          <p14:tracePt t="32732" x="4822825" y="2073275"/>
          <p14:tracePt t="32740" x="4791075" y="2073275"/>
          <p14:tracePt t="32748" x="4767263" y="2073275"/>
          <p14:tracePt t="32756" x="4751388" y="2073275"/>
          <p14:tracePt t="32764" x="4727575" y="2073275"/>
          <p14:tracePt t="32772" x="4711700" y="2073275"/>
          <p14:tracePt t="32780" x="4687888" y="2073275"/>
          <p14:tracePt t="32788" x="4656138" y="2073275"/>
          <p14:tracePt t="32797" x="4632325" y="2073275"/>
          <p14:tracePt t="32805" x="4600575" y="2073275"/>
          <p14:tracePt t="32813" x="4551363" y="2073275"/>
          <p14:tracePt t="32821" x="4495800" y="2073275"/>
          <p14:tracePt t="32828" x="4464050" y="2073275"/>
          <p14:tracePt t="32836" x="4408488" y="2073275"/>
          <p14:tracePt t="32844" x="4344988" y="2073275"/>
          <p14:tracePt t="32852" x="4297363" y="2073275"/>
          <p14:tracePt t="32859" x="4233863" y="2073275"/>
          <p14:tracePt t="32868" x="4168775" y="2065338"/>
          <p14:tracePt t="32876" x="4105275" y="2065338"/>
          <p14:tracePt t="32895" x="3986213" y="2065338"/>
          <p14:tracePt t="32900" x="3922713" y="2065338"/>
          <p14:tracePt t="32908" x="3867150" y="2065338"/>
          <p14:tracePt t="32915" x="3810000" y="2065338"/>
          <p14:tracePt t="32923" x="3746500" y="2065338"/>
          <p14:tracePt t="32931" x="3675063" y="2065338"/>
          <p14:tracePt t="32939" x="3595688" y="2073275"/>
          <p14:tracePt t="32947" x="3524250" y="2081213"/>
          <p14:tracePt t="32956" x="3459163" y="2089150"/>
          <p14:tracePt t="32965" x="3395663" y="2097088"/>
          <p14:tracePt t="32972" x="3340100" y="2105025"/>
          <p14:tracePt t="32981" x="3292475" y="2112963"/>
          <p14:tracePt t="32987" x="3260725" y="2120900"/>
          <p14:tracePt t="32995" x="3213100" y="2120900"/>
          <p14:tracePt t="33003" x="3181350" y="2120900"/>
          <p14:tracePt t="33012" x="3149600" y="2128838"/>
          <p14:tracePt t="33020" x="3117850" y="2128838"/>
          <p14:tracePt t="33028" x="3084513" y="2128838"/>
          <p14:tracePt t="33036" x="3036888" y="2128838"/>
          <p14:tracePt t="33045" x="3005138" y="2128838"/>
          <p14:tracePt t="33052" x="2965450" y="2128838"/>
          <p14:tracePt t="33059" x="2941638" y="2128838"/>
          <p14:tracePt t="33068" x="2909888" y="2128838"/>
          <p14:tracePt t="33076" x="2886075" y="2128838"/>
          <p14:tracePt t="33084" x="2878138" y="2128838"/>
          <p14:tracePt t="33092" x="2870200" y="2128838"/>
          <p14:tracePt t="33100" x="2854325" y="2128838"/>
          <p14:tracePt t="33108" x="2846388" y="2128838"/>
          <p14:tracePt t="33116" x="2822575" y="2128838"/>
          <p14:tracePt t="33124" x="2806700" y="2128838"/>
          <p14:tracePt t="33132" x="2790825" y="2128838"/>
          <p14:tracePt t="33140" x="2774950" y="2128838"/>
          <p14:tracePt t="33148" x="2759075" y="2128838"/>
          <p14:tracePt t="33156" x="2725738" y="2128838"/>
          <p14:tracePt t="33164" x="2701925" y="2128838"/>
          <p14:tracePt t="33172" x="2678113" y="2136775"/>
          <p14:tracePt t="33180" x="2654300" y="2136775"/>
          <p14:tracePt t="33187" x="2630488" y="2136775"/>
          <p14:tracePt t="33196" x="2590800" y="2136775"/>
          <p14:tracePt t="33203" x="2543175" y="2136775"/>
          <p14:tracePt t="33211" x="2511425" y="2136775"/>
          <p14:tracePt t="33220" x="2463800" y="2128838"/>
          <p14:tracePt t="33228" x="2424113" y="2120900"/>
          <p14:tracePt t="33236" x="2384425" y="2112963"/>
          <p14:tracePt t="33244" x="2359025" y="2105025"/>
          <p14:tracePt t="33260" x="2351088" y="2105025"/>
          <p14:tracePt t="35221" x="2366963" y="2105025"/>
          <p14:tracePt t="35229" x="2392363" y="2105025"/>
          <p14:tracePt t="35236" x="2416175" y="2105025"/>
          <p14:tracePt t="35244" x="2424113" y="2105025"/>
          <p14:tracePt t="35252" x="2439988" y="2105025"/>
          <p14:tracePt t="35260" x="2447925" y="2105025"/>
          <p14:tracePt t="35268" x="2463800" y="2105025"/>
          <p14:tracePt t="35276" x="2471738" y="2105025"/>
          <p14:tracePt t="35284" x="2479675" y="2105025"/>
          <p14:tracePt t="35294" x="2487613" y="2105025"/>
          <p14:tracePt t="35300" x="2495550" y="2105025"/>
          <p14:tracePt t="35316" x="2503488" y="2105025"/>
          <p14:tracePt t="35468" x="2511425" y="2105025"/>
          <p14:tracePt t="35483" x="2527300" y="2105025"/>
          <p14:tracePt t="35491" x="2566988" y="2105025"/>
          <p14:tracePt t="35500" x="2590800" y="2105025"/>
          <p14:tracePt t="35507" x="2630488" y="2105025"/>
          <p14:tracePt t="35516" x="2670175" y="2112963"/>
          <p14:tracePt t="35524" x="2701925" y="2112963"/>
          <p14:tracePt t="35531" x="2741613" y="2120900"/>
          <p14:tracePt t="35540" x="2767013" y="2120900"/>
          <p14:tracePt t="35548" x="2798763" y="2120900"/>
          <p14:tracePt t="35556" x="2822575" y="2120900"/>
          <p14:tracePt t="35565" x="2854325" y="2120900"/>
          <p14:tracePt t="35572" x="2878138" y="2120900"/>
          <p14:tracePt t="35581" x="2894013" y="2120900"/>
          <p14:tracePt t="35588" x="2909888" y="2120900"/>
          <p14:tracePt t="35597" x="2917825" y="2120900"/>
          <p14:tracePt t="35604" x="2925763" y="2120900"/>
          <p14:tracePt t="35619" x="2933700" y="2120900"/>
          <p14:tracePt t="35636" x="2941638" y="2120900"/>
          <p14:tracePt t="35651" x="2949575" y="2120900"/>
          <p14:tracePt t="35659" x="2973388" y="2120900"/>
          <p14:tracePt t="35667" x="2981325" y="2120900"/>
          <p14:tracePt t="35675" x="2989263" y="2120900"/>
          <p14:tracePt t="35683" x="3005138" y="2112963"/>
          <p14:tracePt t="35692" x="3013075" y="2112963"/>
          <p14:tracePt t="35700" x="3021013" y="2112963"/>
          <p14:tracePt t="35708" x="3028950" y="2112963"/>
          <p14:tracePt t="35716" x="3028950" y="2105025"/>
          <p14:tracePt t="35724" x="3036888" y="2105025"/>
          <p14:tracePt t="35732" x="3052763" y="2105025"/>
          <p14:tracePt t="35740" x="3068638" y="2097088"/>
          <p14:tracePt t="35748" x="3092450" y="2089150"/>
          <p14:tracePt t="35756" x="3109913" y="2089150"/>
          <p14:tracePt t="35764" x="3133725" y="2089150"/>
          <p14:tracePt t="35772" x="3149600" y="2089150"/>
          <p14:tracePt t="35780" x="3165475" y="2089150"/>
          <p14:tracePt t="35788" x="3181350" y="2081213"/>
          <p14:tracePt t="35804" x="3189288" y="2081213"/>
          <p14:tracePt t="35836" x="3197225" y="2081213"/>
          <p14:tracePt t="35844" x="3197225" y="2073275"/>
          <p14:tracePt t="35852" x="3205163" y="2073275"/>
          <p14:tracePt t="35860" x="3228975" y="2073275"/>
          <p14:tracePt t="35868" x="3244850" y="2073275"/>
          <p14:tracePt t="35876" x="3252788" y="2073275"/>
          <p14:tracePt t="35895" x="3260725" y="2073275"/>
          <p14:tracePt t="35899" x="3268663" y="2073275"/>
          <p14:tracePt t="36004" x="3276600" y="2073275"/>
          <p14:tracePt t="36011" x="3292475" y="2073275"/>
          <p14:tracePt t="36020" x="3300413" y="2081213"/>
          <p14:tracePt t="36028" x="3308350" y="2089150"/>
          <p14:tracePt t="36035" x="3316288" y="2089150"/>
          <p14:tracePt t="36044" x="3324225" y="2089150"/>
          <p14:tracePt t="36052" x="3332163" y="2089150"/>
          <p14:tracePt t="36060" x="3332163" y="2097088"/>
          <p14:tracePt t="36068" x="3340100" y="2097088"/>
          <p14:tracePt t="36076" x="3348038" y="2097088"/>
          <p14:tracePt t="36124" x="3355975" y="2097088"/>
          <p14:tracePt t="36132" x="3371850" y="2097088"/>
          <p14:tracePt t="36140" x="3403600" y="2105025"/>
          <p14:tracePt t="36148" x="3419475" y="2105025"/>
          <p14:tracePt t="36156" x="3443288" y="2112963"/>
          <p14:tracePt t="36165" x="3459163" y="2112963"/>
          <p14:tracePt t="36173" x="3467100" y="2112963"/>
          <p14:tracePt t="36181" x="3476625" y="2112963"/>
          <p14:tracePt t="36188" x="3500438" y="2112963"/>
          <p14:tracePt t="36197" x="3508375" y="2112963"/>
          <p14:tracePt t="36205" x="3516313" y="2112963"/>
          <p14:tracePt t="36213" x="3524250" y="2112963"/>
          <p14:tracePt t="36221" x="3532188" y="2112963"/>
          <p14:tracePt t="36229" x="3556000" y="2112963"/>
          <p14:tracePt t="36236" x="3587750" y="2112963"/>
          <p14:tracePt t="36244" x="3603625" y="2112963"/>
          <p14:tracePt t="36252" x="3635375" y="2112963"/>
          <p14:tracePt t="36260" x="3651250" y="2112963"/>
          <p14:tracePt t="36268" x="3683000" y="2112963"/>
          <p14:tracePt t="36276" x="3706813" y="2105025"/>
          <p14:tracePt t="36284" x="3730625" y="2105025"/>
          <p14:tracePt t="36292" x="3754438" y="2105025"/>
          <p14:tracePt t="36300" x="3778250" y="2105025"/>
          <p14:tracePt t="36308" x="3817938" y="2097088"/>
          <p14:tracePt t="36316" x="3859213" y="2089150"/>
          <p14:tracePt t="36324" x="3890963" y="2089150"/>
          <p14:tracePt t="36332" x="3922713" y="2089150"/>
          <p14:tracePt t="36340" x="3954463" y="2089150"/>
          <p14:tracePt t="36348" x="3994150" y="2089150"/>
          <p14:tracePt t="36357" x="4017963" y="2089150"/>
          <p14:tracePt t="36364" x="4033838" y="2089150"/>
          <p14:tracePt t="36372" x="4049713" y="2089150"/>
          <p14:tracePt t="36381" x="4057650" y="2089150"/>
          <p14:tracePt t="36388" x="4065588" y="2089150"/>
          <p14:tracePt t="36404" x="4081463" y="2089150"/>
          <p14:tracePt t="36412" x="4105275" y="2089150"/>
          <p14:tracePt t="36419" x="4129088" y="2089150"/>
          <p14:tracePt t="36427" x="4168775" y="2089150"/>
          <p14:tracePt t="36435" x="4217988" y="2089150"/>
          <p14:tracePt t="36444" x="4265613" y="2089150"/>
          <p14:tracePt t="36451" x="4297363" y="2089150"/>
          <p14:tracePt t="36459" x="4329113" y="2089150"/>
          <p14:tracePt t="36468" x="4352925" y="2089150"/>
          <p14:tracePt t="36476" x="4360863" y="2089150"/>
          <p14:tracePt t="36492" x="4368800" y="2089150"/>
          <p14:tracePt t="36532" x="4376738" y="2089150"/>
          <p14:tracePt t="36572" x="4392613" y="2089150"/>
          <p14:tracePt t="36580" x="4432300" y="2089150"/>
          <p14:tracePt t="36588" x="4464050" y="2097088"/>
          <p14:tracePt t="36596" x="4487863" y="2097088"/>
          <p14:tracePt t="36604" x="4511675" y="2105025"/>
          <p14:tracePt t="36611" x="4535488" y="2105025"/>
          <p14:tracePt t="36619" x="4543425" y="2112963"/>
          <p14:tracePt t="36627" x="4551363" y="2112963"/>
          <p14:tracePt t="36635" x="4559300" y="2112963"/>
          <p14:tracePt t="36676" x="4567238" y="2112963"/>
          <p14:tracePt t="36708" x="4584700" y="2112963"/>
          <p14:tracePt t="36716" x="4592638" y="2112963"/>
          <p14:tracePt t="36724" x="4608513" y="2112963"/>
          <p14:tracePt t="36732" x="4624388" y="2112963"/>
          <p14:tracePt t="36740" x="4640263" y="2112963"/>
          <p14:tracePt t="36748" x="4648200" y="2112963"/>
          <p14:tracePt t="36756" x="4672013" y="2112963"/>
          <p14:tracePt t="36772" x="4679950" y="2112963"/>
          <p14:tracePt t="36844" x="4687888" y="2112963"/>
          <p14:tracePt t="36860" x="4703763" y="2112963"/>
          <p14:tracePt t="36876" x="4711700" y="2112963"/>
          <p14:tracePt t="36884" x="4719638" y="2112963"/>
          <p14:tracePt t="36892" x="4727575" y="2112963"/>
          <p14:tracePt t="36900" x="4743450" y="2112963"/>
          <p14:tracePt t="36908" x="4759325" y="2112963"/>
          <p14:tracePt t="36916" x="4767263" y="2112963"/>
          <p14:tracePt t="36924" x="4775200" y="2112963"/>
          <p14:tracePt t="36931" x="4783138" y="2112963"/>
          <p14:tracePt t="36988" x="4791075" y="2112963"/>
          <p14:tracePt t="37004" x="4806950" y="2112963"/>
          <p14:tracePt t="37012" x="4822825" y="2112963"/>
          <p14:tracePt t="37020" x="4838700" y="2112963"/>
          <p14:tracePt t="37027" x="4846638" y="2112963"/>
          <p14:tracePt t="37036" x="4862513" y="2112963"/>
          <p14:tracePt t="37060" x="4870450" y="2112963"/>
          <p14:tracePt t="37076" x="4878388" y="2112963"/>
          <p14:tracePt t="37084" x="4886325" y="2120900"/>
          <p14:tracePt t="37092" x="4894263" y="2120900"/>
          <p14:tracePt t="37724" x="4878388" y="2120900"/>
          <p14:tracePt t="37733" x="4838700" y="2128838"/>
          <p14:tracePt t="37740" x="4822825" y="2128838"/>
          <p14:tracePt t="37748" x="4799013" y="2128838"/>
          <p14:tracePt t="37756" x="4791075" y="2128838"/>
          <p14:tracePt t="37764" x="4775200" y="2128838"/>
          <p14:tracePt t="37772" x="4759325" y="2128838"/>
          <p14:tracePt t="37788" x="4751388" y="2128838"/>
          <p14:tracePt t="37812" x="4743450" y="2128838"/>
          <p14:tracePt t="37820" x="4719638" y="2128838"/>
          <p14:tracePt t="37828" x="4695825" y="2128838"/>
          <p14:tracePt t="37836" x="4672013" y="2128838"/>
          <p14:tracePt t="37844" x="4640263" y="2128838"/>
          <p14:tracePt t="37852" x="4616450" y="2128838"/>
          <p14:tracePt t="37860" x="4592638" y="2128838"/>
          <p14:tracePt t="37868" x="4567238" y="2128838"/>
          <p14:tracePt t="37876" x="4543425" y="2128838"/>
          <p14:tracePt t="37884" x="4535488" y="2128838"/>
          <p14:tracePt t="37895" x="4519613" y="2128838"/>
          <p14:tracePt t="37899" x="4495800" y="2136775"/>
          <p14:tracePt t="37907" x="4471988" y="2136775"/>
          <p14:tracePt t="37916" x="4448175" y="2136775"/>
          <p14:tracePt t="37924" x="4424363" y="2136775"/>
          <p14:tracePt t="37931" x="4408488" y="2144713"/>
          <p14:tracePt t="37940" x="4392613" y="2144713"/>
          <p14:tracePt t="37947" x="4376738" y="2144713"/>
          <p14:tracePt t="37956" x="4360863" y="2152650"/>
          <p14:tracePt t="37964" x="4352925" y="2152650"/>
          <p14:tracePt t="37972" x="4337050" y="2152650"/>
          <p14:tracePt t="37979" x="4321175" y="2152650"/>
          <p14:tracePt t="37987" x="4297363" y="2152650"/>
          <p14:tracePt t="37995" x="4273550" y="2160588"/>
          <p14:tracePt t="38003" x="4241800" y="2168525"/>
          <p14:tracePt t="38011" x="4210050" y="2176463"/>
          <p14:tracePt t="38019" x="4160838" y="2176463"/>
          <p14:tracePt t="38028" x="4097338" y="2184400"/>
          <p14:tracePt t="38035" x="4025900" y="2184400"/>
          <p14:tracePt t="38044" x="3930650" y="2184400"/>
          <p14:tracePt t="38052" x="3817938" y="2184400"/>
          <p14:tracePt t="38060" x="3690938" y="2176463"/>
          <p14:tracePt t="38068" x="3579813" y="2152650"/>
          <p14:tracePt t="38076" x="3467100" y="2144713"/>
          <p14:tracePt t="38084" x="3371850" y="2128838"/>
          <p14:tracePt t="38092" x="3300413" y="2120900"/>
          <p14:tracePt t="38100" x="3260725" y="2120900"/>
          <p14:tracePt t="38109" x="3244850" y="2120900"/>
          <p14:tracePt t="38124" x="3236913" y="2120900"/>
          <p14:tracePt t="38212" x="3197225" y="2128838"/>
          <p14:tracePt t="38221" x="3165475" y="2136775"/>
          <p14:tracePt t="38229" x="3133725" y="2152650"/>
          <p14:tracePt t="38237" x="3117850" y="2160588"/>
          <p14:tracePt t="38244" x="3092450" y="2168525"/>
          <p14:tracePt t="38252" x="3060700" y="2176463"/>
          <p14:tracePt t="38260" x="3028950" y="2192338"/>
          <p14:tracePt t="38268" x="3005138" y="2200275"/>
          <p14:tracePt t="38276" x="2989263" y="2200275"/>
          <p14:tracePt t="38284" x="2981325" y="2200275"/>
          <p14:tracePt t="38292" x="2973388" y="2200275"/>
          <p14:tracePt t="38308" x="2973388" y="2208213"/>
          <p14:tracePt t="38332" x="2965450" y="2208213"/>
          <p14:tracePt t="38404" x="2957513" y="2208213"/>
          <p14:tracePt t="38411" x="2925763" y="2208213"/>
          <p14:tracePt t="38419" x="2901950" y="2200275"/>
          <p14:tracePt t="38427" x="2886075" y="2192338"/>
          <p14:tracePt t="38435" x="2854325" y="2192338"/>
          <p14:tracePt t="38444" x="2838450" y="2184400"/>
          <p14:tracePt t="38451" x="2814638" y="2184400"/>
          <p14:tracePt t="38460" x="2798763" y="2176463"/>
          <p14:tracePt t="38468" x="2790825" y="2176463"/>
          <p14:tracePt t="38476" x="2774950" y="2168525"/>
          <p14:tracePt t="38483" x="2767013" y="2168525"/>
          <p14:tracePt t="38492" x="2759075" y="2168525"/>
          <p14:tracePt t="38764" x="2790825" y="2144713"/>
          <p14:tracePt t="38772" x="2830513" y="2136775"/>
          <p14:tracePt t="38780" x="2886075" y="2128838"/>
          <p14:tracePt t="38788" x="2941638" y="2120900"/>
          <p14:tracePt t="38796" x="2989263" y="2120900"/>
          <p14:tracePt t="38804" x="3052763" y="2120900"/>
          <p14:tracePt t="38813" x="3100388" y="2120900"/>
          <p14:tracePt t="38820" x="3149600" y="2120900"/>
          <p14:tracePt t="38829" x="3197225" y="2120900"/>
          <p14:tracePt t="38836" x="3228975" y="2120900"/>
          <p14:tracePt t="38845" x="3260725" y="2120900"/>
          <p14:tracePt t="38852" x="3268663" y="2120900"/>
          <p14:tracePt t="38860" x="3292475" y="2120900"/>
          <p14:tracePt t="38868" x="3308350" y="2120900"/>
          <p14:tracePt t="38882" x="3332163" y="2112963"/>
          <p14:tracePt t="38884" x="3355975" y="2112963"/>
          <p14:tracePt t="38892" x="3379788" y="2105025"/>
          <p14:tracePt t="38900" x="3403600" y="2105025"/>
          <p14:tracePt t="38907" x="3435350" y="2105025"/>
          <p14:tracePt t="38915" x="3467100" y="2105025"/>
          <p14:tracePt t="38924" x="3492500" y="2105025"/>
          <p14:tracePt t="38931" x="3508375" y="2105025"/>
          <p14:tracePt t="38939" x="3532188" y="2105025"/>
          <p14:tracePt t="38947" x="3556000" y="2105025"/>
          <p14:tracePt t="38956" x="3595688" y="2105025"/>
          <p14:tracePt t="38963" x="3659188" y="2105025"/>
          <p14:tracePt t="38971" x="3714750" y="2105025"/>
          <p14:tracePt t="38979" x="3778250" y="2105025"/>
          <p14:tracePt t="38987" x="3833813" y="2105025"/>
          <p14:tracePt t="38995" x="3867150" y="2105025"/>
          <p14:tracePt t="39003" x="3898900" y="2105025"/>
          <p14:tracePt t="39012" x="3906838" y="2105025"/>
          <p14:tracePt t="39019" x="3914775" y="2105025"/>
          <p14:tracePt t="39044" x="3922713" y="2105025"/>
          <p14:tracePt t="39060" x="3946525" y="2105025"/>
          <p14:tracePt t="39067" x="3970338" y="2105025"/>
          <p14:tracePt t="39076" x="3994150" y="2105025"/>
          <p14:tracePt t="39083" x="4017963" y="2105025"/>
          <p14:tracePt t="39091" x="4033838" y="2105025"/>
          <p14:tracePt t="39099" x="4057650" y="2105025"/>
          <p14:tracePt t="39107" x="4081463" y="2105025"/>
          <p14:tracePt t="39116" x="4113213" y="2105025"/>
          <p14:tracePt t="39124" x="4160838" y="2105025"/>
          <p14:tracePt t="39132" x="4200525" y="2105025"/>
          <p14:tracePt t="39140" x="4233863" y="2105025"/>
          <p14:tracePt t="39148" x="4257675" y="2105025"/>
          <p14:tracePt t="39156" x="4273550" y="2105025"/>
          <p14:tracePt t="39164" x="4289425" y="2105025"/>
          <p14:tracePt t="39204" x="4297363" y="2105025"/>
          <p14:tracePt t="39212" x="4313238" y="2105025"/>
          <p14:tracePt t="39221" x="4337050" y="2105025"/>
          <p14:tracePt t="39229" x="4352925" y="2105025"/>
          <p14:tracePt t="39236" x="4376738" y="2105025"/>
          <p14:tracePt t="39244" x="4400550" y="2097088"/>
          <p14:tracePt t="39252" x="4416425" y="2097088"/>
          <p14:tracePt t="39260" x="4424363" y="2097088"/>
          <p14:tracePt t="39269" x="4448175" y="2097088"/>
          <p14:tracePt t="39276" x="4471988" y="2097088"/>
          <p14:tracePt t="39284" x="4479925" y="2097088"/>
          <p14:tracePt t="39293" x="4503738" y="2097088"/>
          <p14:tracePt t="39300" x="4519613" y="2097088"/>
          <p14:tracePt t="39316" x="4527550" y="2097088"/>
          <p14:tracePt t="39332" x="4543425" y="2097088"/>
          <p14:tracePt t="39340" x="4567238" y="2097088"/>
          <p14:tracePt t="39348" x="4600575" y="2097088"/>
          <p14:tracePt t="39356" x="4640263" y="2097088"/>
          <p14:tracePt t="39364" x="4672013" y="2097088"/>
          <p14:tracePt t="39371" x="4703763" y="2105025"/>
          <p14:tracePt t="39379" x="4735513" y="2112963"/>
          <p14:tracePt t="39388" x="4759325" y="2112963"/>
          <p14:tracePt t="39395" x="4767263" y="2120900"/>
          <p14:tracePt t="39403" x="4775200" y="2120900"/>
          <p14:tracePt t="39412" x="4783138" y="2120900"/>
          <p14:tracePt t="39428" x="4799013" y="2120900"/>
          <p14:tracePt t="39436" x="4822825" y="2128838"/>
          <p14:tracePt t="39443" x="4830763" y="2128838"/>
          <p14:tracePt t="39452" x="4846638" y="2128838"/>
          <p14:tracePt t="39460" x="4854575" y="2128838"/>
          <p14:tracePt t="39468" x="4862513" y="2128838"/>
          <p14:tracePt t="39484" x="4870450" y="2128838"/>
          <p14:tracePt t="39492" x="4878388" y="2128838"/>
          <p14:tracePt t="39500" x="4886325" y="2128838"/>
          <p14:tracePt t="39508" x="4910138" y="2128838"/>
          <p14:tracePt t="39516" x="4933950" y="2128838"/>
          <p14:tracePt t="39524" x="4959350" y="2128838"/>
          <p14:tracePt t="39532" x="4975225" y="2128838"/>
          <p14:tracePt t="39540" x="4991100" y="2128838"/>
          <p14:tracePt t="39548" x="4999038" y="2128838"/>
          <p14:tracePt t="39556" x="5014913" y="2128838"/>
          <p14:tracePt t="39620" x="5022850" y="2128838"/>
          <p14:tracePt t="39628" x="5038725" y="2128838"/>
          <p14:tracePt t="39636" x="5062538" y="2128838"/>
          <p14:tracePt t="39643" x="5078413" y="2120900"/>
          <p14:tracePt t="39651" x="5086350" y="2120900"/>
          <p14:tracePt t="39659" x="5094288" y="2120900"/>
          <p14:tracePt t="39667" x="5110163" y="2112963"/>
          <p14:tracePt t="39675" x="5118100" y="2112963"/>
          <p14:tracePt t="39684" x="5126038" y="2105025"/>
          <p14:tracePt t="39699" x="5133975" y="2105025"/>
          <p14:tracePt t="39852" x="5094288" y="2105025"/>
          <p14:tracePt t="39860" x="5070475" y="2105025"/>
          <p14:tracePt t="39868" x="5054600" y="2112963"/>
          <p14:tracePt t="39876" x="5030788" y="2120900"/>
          <p14:tracePt t="39885" x="5014913" y="2120900"/>
          <p14:tracePt t="39898" x="4999038" y="2120900"/>
          <p14:tracePt t="39900" x="4991100" y="2120900"/>
          <p14:tracePt t="39907" x="4975225" y="2120900"/>
          <p14:tracePt t="39916" x="4959350" y="2128838"/>
          <p14:tracePt t="39924" x="4951413" y="2128838"/>
          <p14:tracePt t="39932" x="4943475" y="2128838"/>
          <p14:tracePt t="39940" x="4933950" y="2136775"/>
          <p14:tracePt t="39948" x="4910138" y="2136775"/>
          <p14:tracePt t="39956" x="4886325" y="2144713"/>
          <p14:tracePt t="39964" x="4862513" y="2144713"/>
          <p14:tracePt t="39972" x="4822825" y="2152650"/>
          <p14:tracePt t="39980" x="4799013" y="2152650"/>
          <p14:tracePt t="39987" x="4767263" y="2160588"/>
          <p14:tracePt t="39996" x="4719638" y="2168525"/>
          <p14:tracePt t="40003" x="4679950" y="2168525"/>
          <p14:tracePt t="40012" x="4640263" y="2176463"/>
          <p14:tracePt t="40020" x="4608513" y="2176463"/>
          <p14:tracePt t="40029" x="4567238" y="2176463"/>
          <p14:tracePt t="40036" x="4543425" y="2176463"/>
          <p14:tracePt t="40044" x="4511675" y="2176463"/>
          <p14:tracePt t="40052" x="4479925" y="2176463"/>
          <p14:tracePt t="40060" x="4456113" y="2176463"/>
          <p14:tracePt t="40068" x="4432300" y="2176463"/>
          <p14:tracePt t="40076" x="4400550" y="2176463"/>
          <p14:tracePt t="40084" x="4360863" y="2176463"/>
          <p14:tracePt t="40092" x="4329113" y="2176463"/>
          <p14:tracePt t="40100" x="4297363" y="2176463"/>
          <p14:tracePt t="40108" x="4257675" y="2176463"/>
          <p14:tracePt t="40116" x="4200525" y="2176463"/>
          <p14:tracePt t="40124" x="4168775" y="2176463"/>
          <p14:tracePt t="40132" x="4113213" y="2176463"/>
          <p14:tracePt t="40140" x="4081463" y="2176463"/>
          <p14:tracePt t="40148" x="4041775" y="2176463"/>
          <p14:tracePt t="40156" x="3986213" y="2176463"/>
          <p14:tracePt t="40164" x="3954463" y="2176463"/>
          <p14:tracePt t="40172" x="3898900" y="2176463"/>
          <p14:tracePt t="40181" x="3859213" y="2176463"/>
          <p14:tracePt t="40188" x="3810000" y="2176463"/>
          <p14:tracePt t="40196" x="3770313" y="2176463"/>
          <p14:tracePt t="40206" x="3738563" y="2176463"/>
          <p14:tracePt t="40213" x="3690938" y="2176463"/>
          <p14:tracePt t="40220" x="3659188" y="2176463"/>
          <p14:tracePt t="40228" x="3627438" y="2176463"/>
          <p14:tracePt t="40236" x="3595688" y="2176463"/>
          <p14:tracePt t="40244" x="3571875" y="2176463"/>
          <p14:tracePt t="40252" x="3524250" y="2176463"/>
          <p14:tracePt t="40260" x="3484563" y="2168525"/>
          <p14:tracePt t="40268" x="3427413" y="2168525"/>
          <p14:tracePt t="40276" x="3371850" y="2160588"/>
          <p14:tracePt t="40284" x="3316288" y="2160588"/>
          <p14:tracePt t="40294" x="3268663" y="2152650"/>
          <p14:tracePt t="40300" x="3213100" y="2152650"/>
          <p14:tracePt t="40308" x="3173413" y="2144713"/>
          <p14:tracePt t="40316" x="3133725" y="2144713"/>
          <p14:tracePt t="40324" x="3100388" y="2144713"/>
          <p14:tracePt t="40332" x="3076575" y="2144713"/>
          <p14:tracePt t="40340" x="3036888" y="2144713"/>
          <p14:tracePt t="40348" x="3013075" y="2144713"/>
          <p14:tracePt t="40357" x="2981325" y="2144713"/>
          <p14:tracePt t="40364" x="2957513" y="2144713"/>
          <p14:tracePt t="40372" x="2925763" y="2144713"/>
          <p14:tracePt t="40380" x="2901950" y="2144713"/>
          <p14:tracePt t="40387" x="2886075" y="2144713"/>
          <p14:tracePt t="40395" x="2862263" y="2144713"/>
          <p14:tracePt t="40403" x="2838450" y="2144713"/>
          <p14:tracePt t="40412" x="2806700" y="2144713"/>
          <p14:tracePt t="40421" x="2767013" y="2136775"/>
          <p14:tracePt t="40428" x="2733675" y="2136775"/>
          <p14:tracePt t="40436" x="2693988" y="2136775"/>
          <p14:tracePt t="40443" x="2662238" y="2136775"/>
          <p14:tracePt t="40451" x="2622550" y="2136775"/>
          <p14:tracePt t="40460" x="2598738" y="2136775"/>
          <p14:tracePt t="40467" x="2566988" y="2136775"/>
          <p14:tracePt t="40476" x="2543175" y="2136775"/>
          <p14:tracePt t="40484" x="2527300" y="2136775"/>
          <p14:tracePt t="40492" x="2511425" y="2136775"/>
          <p14:tracePt t="40500" x="2495550" y="2136775"/>
          <p14:tracePt t="40508" x="2487613" y="2136775"/>
          <p14:tracePt t="40516" x="2471738" y="2136775"/>
          <p14:tracePt t="40532" x="2463800" y="2136775"/>
          <p14:tracePt t="40564" x="2455863" y="2136775"/>
          <p14:tracePt t="41667" x="2432050" y="2136775"/>
          <p14:tracePt t="41676" x="2408238" y="2152650"/>
          <p14:tracePt t="41684" x="2400300" y="2152650"/>
          <p14:tracePt t="41692" x="2392363" y="2152650"/>
          <p14:tracePt t="41700" x="2392363" y="2160588"/>
          <p14:tracePt t="41708" x="2384425" y="2160588"/>
          <p14:tracePt t="41724" x="2384425" y="2168525"/>
          <p14:tracePt t="41733" x="2366963" y="2176463"/>
          <p14:tracePt t="41740" x="2366963" y="2184400"/>
          <p14:tracePt t="41748" x="2351088" y="2192338"/>
          <p14:tracePt t="41756" x="2343150" y="2208213"/>
          <p14:tracePt t="41765" x="2335213" y="2216150"/>
          <p14:tracePt t="41772" x="2327275" y="2233613"/>
          <p14:tracePt t="41780" x="2319338" y="2241550"/>
          <p14:tracePt t="41788" x="2311400" y="2249488"/>
          <p14:tracePt t="41796" x="2303463" y="2257425"/>
          <p14:tracePt t="41805" x="2303463" y="2265363"/>
          <p14:tracePt t="41892" x="2295525" y="2273300"/>
          <p14:tracePt t="41900" x="2287588" y="2281238"/>
          <p14:tracePt t="41907" x="2263775" y="2305050"/>
          <p14:tracePt t="41915" x="2247900" y="2336800"/>
          <p14:tracePt t="41923" x="2216150" y="2360613"/>
          <p14:tracePt t="41931" x="2208213" y="2376488"/>
          <p14:tracePt t="41939" x="2184400" y="2392363"/>
          <p14:tracePt t="41948" x="2176463" y="2408238"/>
          <p14:tracePt t="41956" x="2160588" y="2432050"/>
          <p14:tracePt t="41963" x="2152650" y="2447925"/>
          <p14:tracePt t="41972" x="2136775" y="2455863"/>
          <p14:tracePt t="41981" x="2136775" y="2471738"/>
          <p14:tracePt t="41988" x="2128838" y="2487613"/>
          <p14:tracePt t="41995" x="2120900" y="2487613"/>
          <p14:tracePt t="42003" x="2120900" y="2503488"/>
          <p14:tracePt t="42012" x="2112963" y="2503488"/>
          <p14:tracePt t="42020" x="2105025" y="2519363"/>
          <p14:tracePt t="42036" x="2097088" y="2527300"/>
          <p14:tracePt t="42044" x="2097088" y="2535238"/>
          <p14:tracePt t="42052" x="2081213" y="2543175"/>
          <p14:tracePt t="42060" x="2073275" y="2566988"/>
          <p14:tracePt t="42068" x="2057400" y="2584450"/>
          <p14:tracePt t="42076" x="2041525" y="2600325"/>
          <p14:tracePt t="42084" x="2025650" y="2616200"/>
          <p14:tracePt t="42092" x="2000250" y="2632075"/>
          <p14:tracePt t="42100" x="1992313" y="2647950"/>
          <p14:tracePt t="42108" x="1976438" y="2663825"/>
          <p14:tracePt t="42116" x="1960563" y="2679700"/>
          <p14:tracePt t="42124" x="1960563" y="2695575"/>
          <p14:tracePt t="42132" x="1944688" y="2703513"/>
          <p14:tracePt t="42140" x="1936750" y="2719388"/>
          <p14:tracePt t="42148" x="1928813" y="2727325"/>
          <p14:tracePt t="42156" x="1920875" y="2743200"/>
          <p14:tracePt t="42164" x="1920875" y="2751138"/>
          <p14:tracePt t="42172" x="1920875" y="2759075"/>
          <p14:tracePt t="42180" x="1912938" y="2759075"/>
          <p14:tracePt t="42188" x="1912938" y="2767013"/>
          <p14:tracePt t="42204" x="1912938" y="2774950"/>
          <p14:tracePt t="42276" x="1912938" y="2806700"/>
          <p14:tracePt t="42284" x="1912938" y="2822575"/>
          <p14:tracePt t="42292" x="1912938" y="2838450"/>
          <p14:tracePt t="42300" x="1912938" y="2854325"/>
          <p14:tracePt t="42308" x="1912938" y="2870200"/>
          <p14:tracePt t="42316" x="1912938" y="2886075"/>
          <p14:tracePt t="42324" x="1912938" y="2894013"/>
          <p14:tracePt t="42332" x="1912938" y="2901950"/>
          <p14:tracePt t="42340" x="1912938" y="2909888"/>
          <p14:tracePt t="42356" x="1912938" y="2927350"/>
          <p14:tracePt t="42372" x="1912938" y="2935288"/>
          <p14:tracePt t="42380" x="1912938" y="2943225"/>
          <p14:tracePt t="42389" x="1912938" y="2951163"/>
          <p14:tracePt t="42396" x="1920875" y="2959100"/>
          <p14:tracePt t="42413" x="1920875" y="2967038"/>
          <p14:tracePt t="42420" x="1928813" y="2974975"/>
          <p14:tracePt t="42437" x="1928813" y="2982913"/>
          <p14:tracePt t="42492" x="1936750" y="2982913"/>
          <p14:tracePt t="42508" x="1936750" y="2990850"/>
          <p14:tracePt t="42556" x="1944688" y="2990850"/>
          <p14:tracePt t="42589" x="1952625" y="2998788"/>
          <p14:tracePt t="42596" x="1952625" y="3006725"/>
          <p14:tracePt t="42606" x="1960563" y="3006725"/>
          <p14:tracePt t="42612" x="1968500" y="3014663"/>
          <p14:tracePt t="42620" x="1976438" y="3038475"/>
          <p14:tracePt t="42627" x="2000250" y="3046413"/>
          <p14:tracePt t="42636" x="2008188" y="3054350"/>
          <p14:tracePt t="42643" x="2017713" y="3062288"/>
          <p14:tracePt t="42651" x="2025650" y="3062288"/>
          <p14:tracePt t="42683" x="2033588" y="3062288"/>
          <p14:tracePt t="42708" x="2033588" y="3070225"/>
          <p14:tracePt t="42724" x="2081213" y="3101975"/>
          <p14:tracePt t="42732" x="2128838" y="3125788"/>
          <p14:tracePt t="42740" x="2176463" y="3149600"/>
          <p14:tracePt t="42748" x="2216150" y="3165475"/>
          <p14:tracePt t="42756" x="2247900" y="3181350"/>
          <p14:tracePt t="42765" x="2271713" y="3189288"/>
          <p14:tracePt t="42804" x="2279650" y="3189288"/>
          <p14:tracePt t="43205" x="2271713" y="3189288"/>
          <p14:tracePt t="43244" x="2263775" y="3189288"/>
          <p14:tracePt t="43268" x="2255838" y="3189288"/>
          <p14:tracePt t="43276" x="2247900" y="3189288"/>
          <p14:tracePt t="43340" x="2239963" y="3189288"/>
          <p14:tracePt t="43396" x="2239963" y="3181350"/>
          <p14:tracePt t="43404" x="2232025" y="3181350"/>
          <p14:tracePt t="49436" x="2224088" y="3181350"/>
          <p14:tracePt t="49444" x="2216150" y="3181350"/>
          <p14:tracePt t="49452" x="2200275" y="3181350"/>
          <p14:tracePt t="49459" x="2192338" y="3173413"/>
          <p14:tracePt t="49468" x="2184400" y="3173413"/>
          <p14:tracePt t="49476" x="2168525" y="3165475"/>
          <p14:tracePt t="49483" x="2160588" y="3165475"/>
          <p14:tracePt t="49492" x="2152650" y="3157538"/>
          <p14:tracePt t="49500" x="2136775" y="3157538"/>
          <p14:tracePt t="49507" x="2120900" y="3149600"/>
          <p14:tracePt t="49516" x="2105025" y="3141663"/>
          <p14:tracePt t="49523" x="2097088" y="3141663"/>
          <p14:tracePt t="49531" x="2081213" y="3141663"/>
          <p14:tracePt t="49539" x="2073275" y="3141663"/>
          <p14:tracePt t="49548" x="2065338" y="3141663"/>
          <p14:tracePt t="49563" x="2057400" y="3141663"/>
          <p14:tracePt t="49620" x="2049463" y="3141663"/>
          <p14:tracePt t="49628" x="2041525" y="3141663"/>
          <p14:tracePt t="49636" x="2025650" y="3141663"/>
          <p14:tracePt t="49644" x="2017713" y="3141663"/>
          <p14:tracePt t="50172" x="2025650" y="3141663"/>
          <p14:tracePt t="50180" x="2033588" y="3141663"/>
          <p14:tracePt t="50188" x="2041525" y="3141663"/>
          <p14:tracePt t="50196" x="2041525" y="3149600"/>
          <p14:tracePt t="50205" x="2049463" y="3149600"/>
          <p14:tracePt t="50213" x="2057400" y="3149600"/>
          <p14:tracePt t="50220" x="2065338" y="3149600"/>
          <p14:tracePt t="50228" x="2073275" y="3157538"/>
          <p14:tracePt t="50236" x="2081213" y="3157538"/>
          <p14:tracePt t="50245" x="2089150" y="3157538"/>
          <p14:tracePt t="50260" x="2097088" y="3157538"/>
          <p14:tracePt t="50276" x="2105025" y="3157538"/>
          <p14:tracePt t="50284" x="2128838" y="3157538"/>
          <p14:tracePt t="50292" x="2136775" y="3157538"/>
          <p14:tracePt t="50300" x="2144713" y="3157538"/>
          <p14:tracePt t="50308" x="2152650" y="3157538"/>
          <p14:tracePt t="50332" x="2160588" y="3157538"/>
          <p14:tracePt t="50372" x="2168525" y="3157538"/>
          <p14:tracePt t="50404" x="2176463" y="3157538"/>
          <p14:tracePt t="50468" x="2192338" y="3157538"/>
          <p14:tracePt t="50476" x="2208213" y="3157538"/>
          <p14:tracePt t="50516" x="2216150" y="3157538"/>
          <p14:tracePt t="50540" x="2239963" y="3149600"/>
          <p14:tracePt t="50548" x="2263775" y="3149600"/>
          <p14:tracePt t="50556" x="2287588" y="3149600"/>
          <p14:tracePt t="50563" x="2303463" y="3149600"/>
          <p14:tracePt t="50572" x="2311400" y="3149600"/>
          <p14:tracePt t="50579" x="2319338" y="3149600"/>
          <p14:tracePt t="50596" x="2327275" y="3149600"/>
          <p14:tracePt t="50612" x="2335213" y="3149600"/>
          <p14:tracePt t="50620" x="2351088" y="3149600"/>
          <p14:tracePt t="50629" x="2374900" y="3141663"/>
          <p14:tracePt t="50637" x="2392363" y="3141663"/>
          <p14:tracePt t="50643" x="2408238" y="3141663"/>
          <p14:tracePt t="50651" x="2416175" y="3141663"/>
          <p14:tracePt t="50660" x="2424113" y="3141663"/>
          <p14:tracePt t="50715" x="2432050" y="3141663"/>
          <p14:tracePt t="50724" x="2447925" y="3141663"/>
          <p14:tracePt t="50731" x="2463800" y="3141663"/>
          <p14:tracePt t="50739" x="2471738" y="3133725"/>
          <p14:tracePt t="50756" x="2479675" y="3133725"/>
          <p14:tracePt t="51204" x="2495550" y="3133725"/>
          <p14:tracePt t="51213" x="2503488" y="3133725"/>
          <p14:tracePt t="51220" x="2527300" y="3133725"/>
          <p14:tracePt t="51228" x="2535238" y="3133725"/>
          <p14:tracePt t="51236" x="2543175" y="3133725"/>
          <p14:tracePt t="51244" x="2559050" y="3133725"/>
          <p14:tracePt t="51252" x="2574925" y="3133725"/>
          <p14:tracePt t="51268" x="2582863" y="3133725"/>
          <p14:tracePt t="51316" x="2590800" y="3133725"/>
          <p14:tracePt t="51324" x="2622550" y="3133725"/>
          <p14:tracePt t="51332" x="2654300" y="3133725"/>
          <p14:tracePt t="51340" x="2693988" y="3133725"/>
          <p14:tracePt t="51348" x="2725738" y="3141663"/>
          <p14:tracePt t="51357" x="2741613" y="3141663"/>
          <p14:tracePt t="51365" x="2759075" y="3149600"/>
          <p14:tracePt t="51372" x="2767013" y="3149600"/>
          <p14:tracePt t="51388" x="2774950" y="3149600"/>
          <p14:tracePt t="51404" x="2782888" y="3149600"/>
          <p14:tracePt t="51411" x="2798763" y="3149600"/>
          <p14:tracePt t="51420" x="2806700" y="3149600"/>
          <p14:tracePt t="51436" x="2814638" y="3149600"/>
          <p14:tracePt t="51444" x="2822575" y="3149600"/>
          <p14:tracePt t="51540" x="2830513" y="3149600"/>
          <p14:tracePt t="51548" x="2838450" y="3149600"/>
          <p14:tracePt t="51556" x="2862263" y="3149600"/>
          <p14:tracePt t="51564" x="2878138" y="3149600"/>
          <p14:tracePt t="51572" x="2894013" y="3157538"/>
          <p14:tracePt t="51579" x="2909888" y="3157538"/>
          <p14:tracePt t="51588" x="2917825" y="3157538"/>
          <p14:tracePt t="51596" x="2925763" y="3157538"/>
          <p14:tracePt t="51604" x="2933700" y="3157538"/>
          <p14:tracePt t="51628" x="2941638" y="3157538"/>
          <p14:tracePt t="51636" x="2949575" y="3157538"/>
          <p14:tracePt t="51644" x="2957513" y="3165475"/>
          <p14:tracePt t="51659" x="2965450" y="3165475"/>
          <p14:tracePt t="51668" x="2973388" y="3165475"/>
          <p14:tracePt t="51676" x="2981325" y="3165475"/>
          <p14:tracePt t="51692" x="2989263" y="3165475"/>
          <p14:tracePt t="51700" x="2997200" y="3165475"/>
          <p14:tracePt t="51707" x="3021013" y="3165475"/>
          <p14:tracePt t="51716" x="3044825" y="3173413"/>
          <p14:tracePt t="51724" x="3068638" y="3173413"/>
          <p14:tracePt t="51732" x="3100388" y="3173413"/>
          <p14:tracePt t="51740" x="3125788" y="3173413"/>
          <p14:tracePt t="51748" x="3149600" y="3173413"/>
          <p14:tracePt t="51756" x="3157538" y="3173413"/>
          <p14:tracePt t="51764" x="3181350" y="3173413"/>
          <p14:tracePt t="51772" x="3205163" y="3173413"/>
          <p14:tracePt t="51780" x="3228975" y="3173413"/>
          <p14:tracePt t="51788" x="3236913" y="3173413"/>
          <p14:tracePt t="51812" x="3244850" y="3173413"/>
          <p14:tracePt t="51828" x="3252788" y="3173413"/>
          <p14:tracePt t="51852" x="3260725" y="3173413"/>
          <p14:tracePt t="51932" x="3268663" y="3173413"/>
          <p14:tracePt t="51948" x="3284538" y="3173413"/>
          <p14:tracePt t="52635" x="3300413" y="3173413"/>
          <p14:tracePt t="52643" x="3348038" y="3173413"/>
          <p14:tracePt t="52651" x="3379788" y="3173413"/>
          <p14:tracePt t="52659" x="3427413" y="3173413"/>
          <p14:tracePt t="52667" x="3492500" y="3173413"/>
          <p14:tracePt t="52676" x="3524250" y="3173413"/>
          <p14:tracePt t="52683" x="3556000" y="3165475"/>
          <p14:tracePt t="52691" x="3571875" y="3165475"/>
          <p14:tracePt t="52699" x="3587750" y="3165475"/>
          <p14:tracePt t="52715" x="3595688" y="3165475"/>
          <p14:tracePt t="52788" x="3627438" y="3157538"/>
          <p14:tracePt t="52796" x="3643313" y="3157538"/>
          <p14:tracePt t="52804" x="3667125" y="3149600"/>
          <p14:tracePt t="52812" x="3683000" y="3149600"/>
          <p14:tracePt t="52821" x="3698875" y="3141663"/>
          <p14:tracePt t="52852" x="3706813" y="3141663"/>
          <p14:tracePt t="52948" x="3746500" y="3141663"/>
          <p14:tracePt t="52956" x="3770313" y="3141663"/>
          <p14:tracePt t="52964" x="3778250" y="3141663"/>
          <p14:tracePt t="52972" x="3786188" y="3141663"/>
          <p14:tracePt t="52981" x="3794125" y="3141663"/>
          <p14:tracePt t="53100" x="3802063" y="3141663"/>
          <p14:tracePt t="53108" x="3859213" y="3141663"/>
          <p14:tracePt t="53116" x="3914775" y="3141663"/>
          <p14:tracePt t="53124" x="3946525" y="3141663"/>
          <p14:tracePt t="53132" x="3986213" y="3149600"/>
          <p14:tracePt t="53140" x="4002088" y="3149600"/>
          <p14:tracePt t="53148" x="4010025" y="3157538"/>
          <p14:tracePt t="53156" x="4017963" y="3157538"/>
          <p14:tracePt t="53172" x="4025900" y="3157538"/>
          <p14:tracePt t="53180" x="4041775" y="3157538"/>
          <p14:tracePt t="53188" x="4057650" y="3165475"/>
          <p14:tracePt t="53197" x="4073525" y="3173413"/>
          <p14:tracePt t="53204" x="4081463" y="3173413"/>
          <p14:tracePt t="53213" x="4097338" y="3173413"/>
          <p14:tracePt t="53222" x="4105275" y="3173413"/>
          <p14:tracePt t="53228" x="4113213" y="3173413"/>
          <p14:tracePt t="53244" x="4121150" y="3181350"/>
          <p14:tracePt t="53260" x="4137025" y="3181350"/>
          <p14:tracePt t="53268" x="4144963" y="3181350"/>
          <p14:tracePt t="53276" x="4160838" y="3181350"/>
          <p14:tracePt t="53284" x="4168775" y="3181350"/>
          <p14:tracePt t="53292" x="4184650" y="3181350"/>
          <p14:tracePt t="53300" x="4192588" y="3181350"/>
          <p14:tracePt t="53316" x="4200525" y="3181350"/>
          <p14:tracePt t="53324" x="4210050" y="3181350"/>
          <p14:tracePt t="53356" x="4225925" y="3189288"/>
          <p14:tracePt t="53364" x="4249738" y="3189288"/>
          <p14:tracePt t="53372" x="4273550" y="3205163"/>
          <p14:tracePt t="53381" x="4321175" y="3221038"/>
          <p14:tracePt t="53388" x="4368800" y="3244850"/>
          <p14:tracePt t="53396" x="4408488" y="3262313"/>
          <p14:tracePt t="53404" x="4432300" y="3262313"/>
          <p14:tracePt t="53412" x="4448175" y="3270250"/>
          <p14:tracePt t="53420" x="4448175" y="3278188"/>
          <p14:tracePt t="53428" x="4456113" y="3278188"/>
          <p14:tracePt t="53444" x="4464050" y="3278188"/>
          <p14:tracePt t="53484" x="4471988" y="3278188"/>
          <p14:tracePt t="53644" x="4519613" y="3270250"/>
          <p14:tracePt t="53651" x="4559300" y="3252788"/>
          <p14:tracePt t="53660" x="4592638" y="3244850"/>
          <p14:tracePt t="53669" x="4616450" y="3236913"/>
          <p14:tracePt t="53676" x="4648200" y="3228975"/>
          <p14:tracePt t="53684" x="4656138" y="3221038"/>
          <p14:tracePt t="53691" x="4664075" y="3213100"/>
          <p14:tracePt t="53700" x="4672013" y="3213100"/>
          <p14:tracePt t="54084" x="4711700" y="3213100"/>
          <p14:tracePt t="54092" x="4767263" y="3236913"/>
          <p14:tracePt t="54099" x="4806950" y="3244850"/>
          <p14:tracePt t="54108" x="4830763" y="3262313"/>
          <p14:tracePt t="54116" x="4838700" y="3270250"/>
          <p14:tracePt t="54123" x="4846638" y="3270250"/>
          <p14:tracePt t="54324" x="4854575" y="3270250"/>
          <p14:tracePt t="54628" x="4862513" y="3270250"/>
          <p14:tracePt t="55796" x="4854575" y="3270250"/>
          <p14:tracePt t="55812" x="4838700" y="3270250"/>
          <p14:tracePt t="55821" x="4822825" y="3270250"/>
          <p14:tracePt t="55829" x="4814888" y="3262313"/>
          <p14:tracePt t="55837" x="4799013" y="3262313"/>
          <p14:tracePt t="55844" x="4783138" y="3262313"/>
          <p14:tracePt t="55853" x="4775200" y="3262313"/>
          <p14:tracePt t="55868" x="4767263" y="3262313"/>
          <p14:tracePt t="55882" x="4759325" y="3252788"/>
          <p14:tracePt t="55900" x="4751388" y="3252788"/>
          <p14:tracePt t="55916" x="4735513" y="3244850"/>
          <p14:tracePt t="55924" x="4719638" y="3244850"/>
          <p14:tracePt t="55932" x="4711700" y="3244850"/>
          <p14:tracePt t="55940" x="4703763" y="3244850"/>
          <p14:tracePt t="55948" x="4695825" y="3244850"/>
          <p14:tracePt t="55956" x="4679950" y="3244850"/>
          <p14:tracePt t="55964" x="4672013" y="3244850"/>
          <p14:tracePt t="55972" x="4664075" y="3236913"/>
          <p14:tracePt t="55980" x="4648200" y="3236913"/>
          <p14:tracePt t="55988" x="4632325" y="3228975"/>
          <p14:tracePt t="55996" x="4616450" y="3228975"/>
          <p14:tracePt t="56003" x="4600575" y="3228975"/>
          <p14:tracePt t="56012" x="4584700" y="3228975"/>
          <p14:tracePt t="56019" x="4559300" y="3221038"/>
          <p14:tracePt t="56028" x="4535488" y="3221038"/>
          <p14:tracePt t="56035" x="4527550" y="3213100"/>
          <p14:tracePt t="56044" x="4511675" y="3205163"/>
          <p14:tracePt t="56051" x="4503738" y="3205163"/>
          <p14:tracePt t="56059" x="4495800" y="3205163"/>
          <p14:tracePt t="56075" x="4487863" y="3205163"/>
          <p14:tracePt t="56084" x="4479925" y="3205163"/>
          <p14:tracePt t="56108" x="4471988" y="3205163"/>
          <p14:tracePt t="56116" x="4456113" y="3205163"/>
          <p14:tracePt t="56124" x="4448175" y="3205163"/>
          <p14:tracePt t="56132" x="4432300" y="3205163"/>
          <p14:tracePt t="56140" x="4424363" y="3205163"/>
          <p14:tracePt t="56148" x="4400550" y="3205163"/>
          <p14:tracePt t="56156" x="4392613" y="3197225"/>
          <p14:tracePt t="56164" x="4384675" y="3197225"/>
          <p14:tracePt t="56172" x="4376738" y="3197225"/>
          <p14:tracePt t="56181" x="4368800" y="3197225"/>
          <p14:tracePt t="56188" x="4360863" y="3197225"/>
          <p14:tracePt t="56196" x="4352925" y="3197225"/>
          <p14:tracePt t="56204" x="4344988" y="3197225"/>
          <p14:tracePt t="56213" x="4337050" y="3197225"/>
          <p14:tracePt t="56221" x="4321175" y="3197225"/>
          <p14:tracePt t="56229" x="4297363" y="3197225"/>
          <p14:tracePt t="56236" x="4289425" y="3197225"/>
          <p14:tracePt t="56244" x="4281488" y="3197225"/>
          <p14:tracePt t="56252" x="4273550" y="3189288"/>
          <p14:tracePt t="56260" x="4257675" y="3189288"/>
          <p14:tracePt t="56268" x="4249738" y="3189288"/>
          <p14:tracePt t="56276" x="4241800" y="3189288"/>
          <p14:tracePt t="56284" x="4225925" y="3189288"/>
          <p14:tracePt t="56293" x="4200525" y="3189288"/>
          <p14:tracePt t="56299" x="4184650" y="3189288"/>
          <p14:tracePt t="56307" x="4152900" y="3189288"/>
          <p14:tracePt t="56316" x="4129088" y="3181350"/>
          <p14:tracePt t="56324" x="4089400" y="3173413"/>
          <p14:tracePt t="56332" x="4049713" y="3173413"/>
          <p14:tracePt t="56339" x="4025900" y="3173413"/>
          <p14:tracePt t="56347" x="4002088" y="3165475"/>
          <p14:tracePt t="56356" x="3994150" y="3165475"/>
          <p14:tracePt t="56364" x="3986213" y="3165475"/>
          <p14:tracePt t="56372" x="3978275" y="3165475"/>
          <p14:tracePt t="56388" x="3962400" y="3165475"/>
          <p14:tracePt t="56404" x="3954463" y="3165475"/>
          <p14:tracePt t="56413" x="3938588" y="3165475"/>
          <p14:tracePt t="56420" x="3922713" y="3165475"/>
          <p14:tracePt t="56428" x="3914775" y="3165475"/>
          <p14:tracePt t="56437" x="3898900" y="3165475"/>
          <p14:tracePt t="56444" x="3883025" y="3165475"/>
          <p14:tracePt t="56453" x="3859213" y="3165475"/>
          <p14:tracePt t="56460" x="3833813" y="3165475"/>
          <p14:tracePt t="56468" x="3810000" y="3165475"/>
          <p14:tracePt t="56476" x="3786188" y="3165475"/>
          <p14:tracePt t="56484" x="3762375" y="3157538"/>
          <p14:tracePt t="56492" x="3722688" y="3157538"/>
          <p14:tracePt t="56500" x="3706813" y="3157538"/>
          <p14:tracePt t="56508" x="3683000" y="3157538"/>
          <p14:tracePt t="56516" x="3675063" y="3157538"/>
          <p14:tracePt t="56524" x="3667125" y="3157538"/>
          <p14:tracePt t="56532" x="3659188" y="3157538"/>
          <p14:tracePt t="56539" x="3651250" y="3157538"/>
          <p14:tracePt t="56548" x="3643313" y="3157538"/>
          <p14:tracePt t="56571" x="3635375" y="3157538"/>
          <p14:tracePt t="56579" x="3627438" y="3157538"/>
          <p14:tracePt t="56588" x="3619500" y="3157538"/>
          <p14:tracePt t="56595" x="3611563" y="3157538"/>
          <p14:tracePt t="56603" x="3595688" y="3157538"/>
          <p14:tracePt t="56612" x="3563938" y="3157538"/>
          <p14:tracePt t="56620" x="3540125" y="3157538"/>
          <p14:tracePt t="56627" x="3500438" y="3157538"/>
          <p14:tracePt t="56636" x="3467100" y="3157538"/>
          <p14:tracePt t="56643" x="3427413" y="3157538"/>
          <p14:tracePt t="56652" x="3395663" y="3157538"/>
          <p14:tracePt t="56659" x="3355975" y="3157538"/>
          <p14:tracePt t="56667" x="3324225" y="3157538"/>
          <p14:tracePt t="56676" x="3308350" y="3157538"/>
          <p14:tracePt t="56684" x="3292475" y="3157538"/>
          <p14:tracePt t="56692" x="3268663" y="3157538"/>
          <p14:tracePt t="56700" x="3252788" y="3157538"/>
          <p14:tracePt t="56708" x="3228975" y="3157538"/>
          <p14:tracePt t="56716" x="3205163" y="3157538"/>
          <p14:tracePt t="56724" x="3181350" y="3157538"/>
          <p14:tracePt t="56732" x="3149600" y="3157538"/>
          <p14:tracePt t="56740" x="3125788" y="3157538"/>
          <p14:tracePt t="56748" x="3100388" y="3157538"/>
          <p14:tracePt t="56756" x="3076575" y="3157538"/>
          <p14:tracePt t="56764" x="3060700" y="3157538"/>
          <p14:tracePt t="56772" x="3044825" y="3157538"/>
          <p14:tracePt t="56781" x="3021013" y="3157538"/>
          <p14:tracePt t="56788" x="2997200" y="3157538"/>
          <p14:tracePt t="56797" x="2965450" y="3157538"/>
          <p14:tracePt t="56804" x="2941638" y="3157538"/>
          <p14:tracePt t="56813" x="2917825" y="3157538"/>
          <p14:tracePt t="56820" x="2886075" y="3157538"/>
          <p14:tracePt t="56828" x="2862263" y="3157538"/>
          <p14:tracePt t="56837" x="2830513" y="3157538"/>
          <p14:tracePt t="56845" x="2790825" y="3157538"/>
          <p14:tracePt t="56852" x="2767013" y="3157538"/>
          <p14:tracePt t="56860" x="2741613" y="3157538"/>
          <p14:tracePt t="56868" x="2733675" y="3157538"/>
          <p14:tracePt t="56882" x="2709863" y="3157538"/>
          <p14:tracePt t="56884" x="2693988" y="3157538"/>
          <p14:tracePt t="56892" x="2686050" y="3157538"/>
          <p14:tracePt t="56900" x="2670175" y="3157538"/>
          <p14:tracePt t="56908" x="2662238" y="3157538"/>
          <p14:tracePt t="56924" x="2654300" y="3157538"/>
          <p14:tracePt t="56980" x="2646363" y="3157538"/>
          <p14:tracePt t="56988" x="2630488" y="3157538"/>
          <p14:tracePt t="56996" x="2606675" y="3157538"/>
          <p14:tracePt t="57004" x="2598738" y="3157538"/>
          <p14:tracePt t="57012" x="2582863" y="3157538"/>
          <p14:tracePt t="57020" x="2559050" y="3157538"/>
          <p14:tracePt t="57027" x="2551113" y="3165475"/>
          <p14:tracePt t="57036" x="2527300" y="3165475"/>
          <p14:tracePt t="57051" x="2519363" y="3165475"/>
          <p14:tracePt t="57059" x="2519363" y="3173413"/>
          <p14:tracePt t="57068" x="2511425" y="3173413"/>
          <p14:tracePt t="57084" x="2503488" y="3173413"/>
          <p14:tracePt t="57091" x="2495550" y="3173413"/>
          <p14:tracePt t="57100" x="2487613" y="3181350"/>
          <p14:tracePt t="57108" x="2479675" y="3189288"/>
          <p14:tracePt t="57116" x="2463800" y="3197225"/>
          <p14:tracePt t="57124" x="2447925" y="3205163"/>
          <p14:tracePt t="57133" x="2439988" y="3205163"/>
          <p14:tracePt t="57140" x="2424113" y="3213100"/>
          <p14:tracePt t="57148" x="2408238" y="3221038"/>
          <p14:tracePt t="57156" x="2400300" y="3228975"/>
          <p14:tracePt t="57165" x="2392363" y="3228975"/>
          <p14:tracePt t="57172" x="2384425" y="3236913"/>
          <p14:tracePt t="57188" x="2366963" y="3236913"/>
          <p14:tracePt t="57196" x="2366963" y="3244850"/>
          <p14:tracePt t="57205" x="2359025" y="3244850"/>
          <p14:tracePt t="57221" x="2351088" y="3244850"/>
          <p14:tracePt t="57228" x="2343150" y="3252788"/>
          <p14:tracePt t="57245" x="2343150" y="3262313"/>
          <p14:tracePt t="57253" x="2335213" y="3262313"/>
          <p14:tracePt t="57268" x="2327275" y="3270250"/>
          <p14:tracePt t="57284" x="2319338" y="3270250"/>
          <p14:tracePt t="57292" x="2311400" y="3270250"/>
          <p14:tracePt t="57300" x="2311400" y="3278188"/>
          <p14:tracePt t="57308" x="2303463" y="3278188"/>
          <p14:tracePt t="57340" x="2295525" y="3286125"/>
          <p14:tracePt t="57348" x="2295525" y="3294063"/>
          <p14:tracePt t="57358" x="2287588" y="3294063"/>
          <p14:tracePt t="57372" x="2279650" y="3294063"/>
          <p14:tracePt t="57388" x="2271713" y="3294063"/>
          <p14:tracePt t="57451" x="2263775" y="3294063"/>
          <p14:tracePt t="57476" x="2255838" y="3294063"/>
          <p14:tracePt t="57492" x="2239963" y="3294063"/>
          <p14:tracePt t="57500" x="2232025" y="3294063"/>
          <p14:tracePt t="57508" x="2224088" y="3294063"/>
          <p14:tracePt t="57516" x="2216150" y="3294063"/>
          <p14:tracePt t="57532" x="2200275" y="3294063"/>
          <p14:tracePt t="57548" x="2192338" y="3294063"/>
          <p14:tracePt t="57556" x="2184400" y="3294063"/>
          <p14:tracePt t="57572" x="2176463" y="3294063"/>
          <p14:tracePt t="57580" x="2168525" y="3294063"/>
          <p14:tracePt t="57588" x="2160588" y="3294063"/>
          <p14:tracePt t="57604" x="2152650" y="3294063"/>
          <p14:tracePt t="57620" x="2144713" y="3294063"/>
          <p14:tracePt t="57627" x="2136775" y="3294063"/>
          <p14:tracePt t="57636" x="2128838" y="3294063"/>
          <p14:tracePt t="57643" x="2112963" y="3294063"/>
          <p14:tracePt t="57651" x="2097088" y="3302000"/>
          <p14:tracePt t="57659" x="2081213" y="3309938"/>
          <p14:tracePt t="57669" x="2057400" y="3309938"/>
          <p14:tracePt t="57676" x="2033588" y="3317875"/>
          <p14:tracePt t="57684" x="2017713" y="3325813"/>
          <p14:tracePt t="57692" x="2000250" y="3333750"/>
          <p14:tracePt t="57700" x="1984375" y="3333750"/>
          <p14:tracePt t="57708" x="1968500" y="3341688"/>
          <p14:tracePt t="57716" x="1944688" y="3349625"/>
          <p14:tracePt t="57724" x="1928813" y="3349625"/>
          <p14:tracePt t="57732" x="1912938" y="3357563"/>
          <p14:tracePt t="57740" x="1897063" y="3357563"/>
          <p14:tracePt t="57748" x="1881188" y="3357563"/>
          <p14:tracePt t="57756" x="1857375" y="3365500"/>
          <p14:tracePt t="57764" x="1817688" y="3373438"/>
          <p14:tracePt t="57772" x="1793875" y="3381375"/>
          <p14:tracePt t="57780" x="1762125" y="3389313"/>
          <p14:tracePt t="57788" x="1722438" y="3405188"/>
          <p14:tracePt t="57796" x="1690688" y="3421063"/>
          <p14:tracePt t="57804" x="1641475" y="3444875"/>
          <p14:tracePt t="57813" x="1609725" y="3460750"/>
          <p14:tracePt t="57820" x="1570038" y="3476625"/>
          <p14:tracePt t="57828" x="1538288" y="3492500"/>
          <p14:tracePt t="57836" x="1514475" y="3516313"/>
          <p14:tracePt t="57844" x="1474788" y="3532188"/>
          <p14:tracePt t="57852" x="1450975" y="3548063"/>
          <p14:tracePt t="57860" x="1419225" y="3571875"/>
          <p14:tracePt t="57868" x="1411288" y="3587750"/>
          <p14:tracePt t="57876" x="1395413" y="3605213"/>
          <p14:tracePt t="57884" x="1387475" y="3613150"/>
          <p14:tracePt t="57892" x="1379538" y="3613150"/>
          <p14:tracePt t="57900" x="1379538" y="3621088"/>
          <p14:tracePt t="57908" x="1379538" y="3629025"/>
          <p14:tracePt t="57932" x="1379538" y="3636963"/>
          <p14:tracePt t="57964" x="1379538" y="3644900"/>
          <p14:tracePt t="57996" x="1379538" y="3652838"/>
          <p14:tracePt t="58011" x="1379538" y="3660775"/>
          <p14:tracePt t="58027" x="1387475" y="3668713"/>
          <p14:tracePt t="58035" x="1403350" y="3676650"/>
          <p14:tracePt t="58043" x="1411288" y="3692525"/>
          <p14:tracePt t="58052" x="1419225" y="3708400"/>
          <p14:tracePt t="58059" x="1427163" y="3716338"/>
          <p14:tracePt t="58068" x="1435100" y="3732213"/>
          <p14:tracePt t="58083" x="1443038" y="3740150"/>
          <p14:tracePt t="58093" x="1450975" y="3740150"/>
          <p14:tracePt t="58100" x="1450975" y="3756025"/>
          <p14:tracePt t="58108" x="1458913" y="3763963"/>
          <p14:tracePt t="58116" x="1466850" y="3771900"/>
          <p14:tracePt t="58124" x="1466850" y="3795713"/>
          <p14:tracePt t="58132" x="1482725" y="3811588"/>
          <p14:tracePt t="58140" x="1490663" y="3827463"/>
          <p14:tracePt t="58148" x="1498600" y="3835400"/>
          <p14:tracePt t="58156" x="1506538" y="3851275"/>
          <p14:tracePt t="58165" x="1522413" y="3867150"/>
          <p14:tracePt t="58172" x="1530350" y="3875088"/>
          <p14:tracePt t="58180" x="1530350" y="3890963"/>
          <p14:tracePt t="58188" x="1546225" y="3890963"/>
          <p14:tracePt t="58196" x="1546225" y="3906838"/>
          <p14:tracePt t="58205" x="1562100" y="3914775"/>
          <p14:tracePt t="58213" x="1570038" y="3922713"/>
          <p14:tracePt t="58220" x="1585913" y="3930650"/>
          <p14:tracePt t="58228" x="1593850" y="3938588"/>
          <p14:tracePt t="58236" x="1601788" y="3948113"/>
          <p14:tracePt t="58244" x="1617663" y="3956050"/>
          <p14:tracePt t="58252" x="1633538" y="3963988"/>
          <p14:tracePt t="58269" x="1641475" y="3963988"/>
          <p14:tracePt t="58294" x="1651000" y="3971925"/>
          <p14:tracePt t="58300" x="1666875" y="3987800"/>
          <p14:tracePt t="58308" x="1690688" y="4019550"/>
          <p14:tracePt t="58316" x="1730375" y="4043363"/>
          <p14:tracePt t="58324" x="1778000" y="4067175"/>
          <p14:tracePt t="58332" x="1825625" y="4090988"/>
          <p14:tracePt t="58340" x="1849438" y="4114800"/>
          <p14:tracePt t="58349" x="1881188" y="4130675"/>
          <p14:tracePt t="58356" x="1889125" y="4130675"/>
          <p14:tracePt t="58366" x="1897063" y="4138613"/>
          <p14:tracePt t="58388" x="1905000" y="4138613"/>
          <p14:tracePt t="58404" x="1905000" y="4146550"/>
          <p14:tracePt t="58413" x="1912938" y="4146550"/>
          <p14:tracePt t="58460" x="1920875" y="4146550"/>
          <p14:tracePt t="58548" x="1928813" y="4146550"/>
          <p14:tracePt t="58556" x="1936750" y="4146550"/>
          <p14:tracePt t="58564" x="1944688" y="4146550"/>
          <p14:tracePt t="58572" x="1952625" y="4146550"/>
          <p14:tracePt t="58588" x="1960563" y="4138613"/>
          <p14:tracePt t="58595" x="1968500" y="4138613"/>
          <p14:tracePt t="58603" x="1976438" y="4130675"/>
          <p14:tracePt t="58619" x="1984375" y="4130675"/>
          <p14:tracePt t="58636" x="1984375" y="4122738"/>
          <p14:tracePt t="58756" x="1992313" y="4122738"/>
          <p14:tracePt t="58764" x="1992313" y="4114800"/>
          <p14:tracePt t="73605" x="2033588" y="4130675"/>
          <p14:tracePt t="73613" x="2112963" y="4194175"/>
          <p14:tracePt t="73621" x="2184400" y="4233863"/>
          <p14:tracePt t="73628" x="2271713" y="4291013"/>
          <p14:tracePt t="73636" x="2366963" y="4330700"/>
          <p14:tracePt t="73644" x="2511425" y="4386263"/>
          <p14:tracePt t="73652" x="2693988" y="4457700"/>
          <p14:tracePt t="73660" x="2870200" y="4513263"/>
          <p14:tracePt t="73670" x="3060700" y="4560888"/>
          <p14:tracePt t="73676" x="3189288" y="4592638"/>
          <p14:tracePt t="73684" x="3268663" y="4600575"/>
          <p14:tracePt t="73691" x="3308350" y="4608513"/>
          <p14:tracePt t="73700" x="3324225" y="4608513"/>
          <p14:tracePt t="73780" x="3332163" y="4600575"/>
          <p14:tracePt t="73795" x="3340100" y="4584700"/>
          <p14:tracePt t="73804" x="3355975" y="4584700"/>
          <p14:tracePt t="73820" x="3363913" y="4584700"/>
          <p14:tracePt t="73860" x="3363913" y="4576763"/>
          <p14:tracePt t="73932" x="3363913" y="4592638"/>
          <p14:tracePt t="73940" x="3363913" y="4608513"/>
          <p14:tracePt t="73948" x="3363913" y="4616450"/>
          <p14:tracePt t="73956" x="3363913" y="4624388"/>
          <p14:tracePt t="73964" x="3363913" y="4633913"/>
          <p14:tracePt t="73980" x="3363913" y="4641850"/>
          <p14:tracePt t="73988" x="3363913" y="4649788"/>
          <p14:tracePt t="74004" x="3355975" y="4657725"/>
          <p14:tracePt t="74020" x="3355975" y="4665663"/>
          <p14:tracePt t="74027" x="3348038" y="4673600"/>
          <p14:tracePt t="74036" x="3348038" y="4689475"/>
          <p14:tracePt t="74045" x="3348038" y="4713288"/>
          <p14:tracePt t="74052" x="3348038" y="4729163"/>
          <p14:tracePt t="74059" x="3348038" y="4737100"/>
          <p14:tracePt t="74067" x="3348038" y="4752975"/>
          <p14:tracePt t="74075" x="3348038" y="4760913"/>
          <p14:tracePt t="74084" x="3348038" y="4776788"/>
          <p14:tracePt t="74099" x="3348038" y="4784725"/>
          <p14:tracePt t="74108" x="3348038" y="4792663"/>
          <p14:tracePt t="74116" x="3348038" y="4800600"/>
          <p14:tracePt t="74124" x="3348038" y="4816475"/>
          <p14:tracePt t="74131" x="3348038" y="4832350"/>
          <p14:tracePt t="74140" x="3348038" y="4840288"/>
          <p14:tracePt t="74148" x="3348038" y="4856163"/>
          <p14:tracePt t="74156" x="3348038" y="4864100"/>
          <p14:tracePt t="74172" x="3348038" y="4879975"/>
          <p14:tracePt t="74204" x="3348038" y="4887913"/>
          <p14:tracePt t="74212" x="3348038" y="4895850"/>
          <p14:tracePt t="74220" x="3348038" y="4903788"/>
          <p14:tracePt t="74228" x="3348038" y="4911725"/>
          <p14:tracePt t="74236" x="3348038" y="4935538"/>
          <p14:tracePt t="74243" x="3348038" y="4943475"/>
          <p14:tracePt t="74259" x="3348038" y="4951413"/>
          <p14:tracePt t="74269" x="3348038" y="4959350"/>
          <p14:tracePt t="74284" x="3348038" y="4967288"/>
          <p14:tracePt t="95557" x="3348038" y="4984750"/>
          <p14:tracePt t="95564" x="3348038" y="5000625"/>
          <p14:tracePt t="95573" x="3348038" y="5016500"/>
          <p14:tracePt t="95580" x="3348038" y="5024438"/>
          <p14:tracePt t="95588" x="3348038" y="5048250"/>
          <p14:tracePt t="95597" x="3348038" y="5072063"/>
          <p14:tracePt t="95605" x="3340100" y="5095875"/>
          <p14:tracePt t="95613" x="3340100" y="5111750"/>
          <p14:tracePt t="95620" x="3340100" y="5135563"/>
          <p14:tracePt t="95628" x="3340100" y="5143500"/>
          <p14:tracePt t="95636" x="3340100" y="5167313"/>
          <p14:tracePt t="95644" x="3340100" y="5183188"/>
          <p14:tracePt t="95652" x="3340100" y="5191125"/>
          <p14:tracePt t="95660" x="3332163" y="5214938"/>
          <p14:tracePt t="95669" x="3332163" y="5230813"/>
          <p14:tracePt t="95676" x="3332163" y="5246688"/>
          <p14:tracePt t="95684" x="3332163" y="5270500"/>
          <p14:tracePt t="95692" x="3332163" y="5294313"/>
          <p14:tracePt t="95700" x="3332163" y="5327650"/>
          <p14:tracePt t="95708" x="3340100" y="5359400"/>
          <p14:tracePt t="95716" x="3348038" y="5399088"/>
          <p14:tracePt t="95723" x="3355975" y="5422900"/>
          <p14:tracePt t="95732" x="3363913" y="5454650"/>
          <p14:tracePt t="95740" x="3363913" y="5470525"/>
          <p14:tracePt t="95748" x="3363913" y="5486400"/>
          <p14:tracePt t="95755" x="3363913" y="5502275"/>
          <p14:tracePt t="95764" x="3363913" y="5510213"/>
          <p14:tracePt t="95772" x="3363913" y="5518150"/>
          <p14:tracePt t="95780" x="3363913" y="5534025"/>
          <p14:tracePt t="95788" x="3363913" y="5541963"/>
          <p14:tracePt t="95804" x="3363913" y="5557838"/>
          <p14:tracePt t="95820" x="3371850" y="5573713"/>
          <p14:tracePt t="95828" x="3371850" y="5581650"/>
          <p14:tracePt t="95836" x="3371850" y="5597525"/>
          <p14:tracePt t="95844" x="3371850" y="5613400"/>
          <p14:tracePt t="95852" x="3371850" y="5629275"/>
          <p14:tracePt t="95860" x="3371850" y="5645150"/>
          <p14:tracePt t="95869" x="3371850" y="5653088"/>
          <p14:tracePt t="95882" x="3371850" y="5662613"/>
          <p14:tracePt t="95884" x="3371850" y="5670550"/>
          <p14:tracePt t="95908" x="3371850" y="5678488"/>
          <p14:tracePt t="95964" x="3371850" y="5686425"/>
          <p14:tracePt t="96036" x="3371850" y="5694363"/>
          <p14:tracePt t="96052" x="3371850" y="5702300"/>
          <p14:tracePt t="96068" x="3371850" y="5710238"/>
          <p14:tracePt t="96084" x="3363913" y="5710238"/>
          <p14:tracePt t="96092" x="3363913" y="5718175"/>
          <p14:tracePt t="96108" x="3355975" y="5726113"/>
          <p14:tracePt t="96123" x="3355975" y="5734050"/>
          <p14:tracePt t="96139" x="3355975" y="5741988"/>
          <p14:tracePt t="96148" x="3355975" y="5749925"/>
          <p14:tracePt t="96156" x="3348038" y="5757863"/>
          <p14:tracePt t="96179" x="3348038" y="5765800"/>
          <p14:tracePt t="104702" x="3340100" y="5765800"/>
          <p14:tracePt t="104708" x="3316288" y="5781675"/>
          <p14:tracePt t="104716" x="3284538" y="5805488"/>
          <p14:tracePt t="104724" x="3260725" y="5805488"/>
          <p14:tracePt t="104732" x="3221038" y="5821363"/>
          <p14:tracePt t="104739" x="3189288" y="5829300"/>
          <p14:tracePt t="104747" x="3149600" y="5845175"/>
          <p14:tracePt t="104756" x="3117850" y="5853113"/>
          <p14:tracePt t="104764" x="3092450" y="5861050"/>
          <p14:tracePt t="104771" x="3076575" y="5861050"/>
          <p14:tracePt t="104780" x="3052763" y="5868988"/>
          <p14:tracePt t="104788" x="3028950" y="5868988"/>
          <p14:tracePt t="104796" x="3021013" y="5876925"/>
          <p14:tracePt t="104803" x="3013075" y="5876925"/>
          <p14:tracePt t="104812" x="2997200" y="5884863"/>
          <p14:tracePt t="104820" x="2973388" y="5900738"/>
          <p14:tracePt t="104828" x="2949575" y="5900738"/>
          <p14:tracePt t="104836" x="2909888" y="5924550"/>
          <p14:tracePt t="104844" x="2854325" y="5948363"/>
          <p14:tracePt t="104852" x="2790825" y="5972175"/>
          <p14:tracePt t="104860" x="2717800" y="6013450"/>
          <p14:tracePt t="104868" x="2630488" y="6053138"/>
          <p14:tracePt t="104883" x="2551113" y="6092825"/>
          <p14:tracePt t="104885" x="2487613" y="6124575"/>
          <p14:tracePt t="104893" x="2432050" y="6148388"/>
          <p14:tracePt t="104900" x="2392363" y="6164263"/>
          <p14:tracePt t="104908" x="2366963" y="6172200"/>
          <p14:tracePt t="104916" x="2327275" y="6188075"/>
          <p14:tracePt t="104924" x="2319338" y="6196013"/>
          <p14:tracePt t="104932" x="2311400" y="6203950"/>
          <p14:tracePt t="104940" x="2303463" y="6203950"/>
          <p14:tracePt t="104980" x="2295525" y="6203950"/>
          <p14:tracePt t="104988" x="2287588" y="6211888"/>
          <p14:tracePt t="104996" x="2247900" y="6235700"/>
          <p14:tracePt t="105004" x="2224088" y="6251575"/>
          <p14:tracePt t="105013" x="2184400" y="6267450"/>
          <p14:tracePt t="105020" x="2144713" y="6291263"/>
          <p14:tracePt t="105027" x="2112963" y="6307138"/>
          <p14:tracePt t="105036" x="2081213" y="6323013"/>
          <p14:tracePt t="105043" x="2065338" y="6330950"/>
          <p14:tracePt t="105051" x="2049463" y="6338888"/>
          <p14:tracePt t="105060" x="2049463" y="6348413"/>
          <p14:tracePt t="105067" x="2041525" y="6348413"/>
          <p14:tracePt t="105076" x="2033588" y="6348413"/>
          <p14:tracePt t="105084" x="2033588" y="63563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Transcription of speech sound disorders: Useful diacritics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/>
          <a:lstStyle/>
          <a:p>
            <a:r>
              <a:rPr lang="en-US" altLang="en-US" sz="2600" dirty="0"/>
              <a:t>(unusual) aspirated stops – 	“spoon” </a:t>
            </a:r>
            <a:r>
              <a:rPr lang="en-US" altLang="en-US" sz="2600" dirty="0">
                <a:sym typeface="Wingdings" panose="05000000000000000000" pitchFamily="2" charset="2"/>
              </a:rPr>
              <a:t> 	[</a:t>
            </a:r>
            <a:r>
              <a:rPr lang="en-US" altLang="en-US" sz="2600" dirty="0" err="1">
                <a:sym typeface="Wingdings" panose="05000000000000000000" pitchFamily="2" charset="2"/>
              </a:rPr>
              <a:t>s</a:t>
            </a:r>
            <a:r>
              <a:rPr lang="en-US" altLang="en-US" sz="2600" dirty="0" err="1">
                <a:solidFill>
                  <a:srgbClr val="0D64B3"/>
                </a:solidFill>
                <a:sym typeface="Wingdings" panose="05000000000000000000" pitchFamily="2" charset="2"/>
              </a:rPr>
              <a:t>p</a:t>
            </a:r>
            <a:r>
              <a:rPr lang="en-US" altLang="en-US" sz="2600" baseline="30000" dirty="0" err="1">
                <a:solidFill>
                  <a:srgbClr val="0D64B3"/>
                </a:solidFill>
                <a:sym typeface="Wingdings" panose="05000000000000000000" pitchFamily="2" charset="2"/>
              </a:rPr>
              <a:t>h</a:t>
            </a:r>
            <a:r>
              <a:rPr lang="en-US" altLang="en-US" sz="2600" dirty="0" err="1">
                <a:sym typeface="Wingdings" panose="05000000000000000000" pitchFamily="2" charset="2"/>
              </a:rPr>
              <a:t>un</a:t>
            </a:r>
            <a:r>
              <a:rPr lang="en-US" altLang="en-US" sz="2600" dirty="0">
                <a:sym typeface="Wingdings" panose="05000000000000000000" pitchFamily="2" charset="2"/>
              </a:rPr>
              <a:t>]</a:t>
            </a:r>
            <a:endParaRPr lang="en-US" altLang="en-US" sz="2600" dirty="0"/>
          </a:p>
          <a:p>
            <a:r>
              <a:rPr lang="en-US" altLang="en-US" sz="2600" dirty="0"/>
              <a:t>Unaspirated stop – 		“keys” </a:t>
            </a:r>
            <a:r>
              <a:rPr lang="en-US" altLang="en-US" sz="2600" dirty="0">
                <a:sym typeface="Wingdings" panose="05000000000000000000" pitchFamily="2" charset="2"/>
              </a:rPr>
              <a:t> 	[</a:t>
            </a:r>
            <a:r>
              <a:rPr lang="en-US" altLang="en-US" sz="2600" dirty="0">
                <a:solidFill>
                  <a:srgbClr val="0070C0"/>
                </a:solidFill>
                <a:sym typeface="Wingdings" panose="05000000000000000000" pitchFamily="2" charset="2"/>
              </a:rPr>
              <a:t>k</a:t>
            </a:r>
            <a:r>
              <a:rPr lang="en-US" altLang="en-US" sz="26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=</a:t>
            </a:r>
            <a:r>
              <a:rPr lang="en-US" altLang="en-US" sz="2600" dirty="0" err="1">
                <a:sym typeface="Wingdings" panose="05000000000000000000" pitchFamily="2" charset="2"/>
              </a:rPr>
              <a:t>iz</a:t>
            </a:r>
            <a:r>
              <a:rPr lang="en-US" altLang="en-US" sz="2600" dirty="0">
                <a:sym typeface="Wingdings" panose="05000000000000000000" pitchFamily="2" charset="2"/>
              </a:rPr>
              <a:t>]</a:t>
            </a:r>
            <a:endParaRPr lang="en-US" altLang="en-US" sz="2600" dirty="0"/>
          </a:p>
          <a:p>
            <a:r>
              <a:rPr lang="en-US" altLang="en-US" sz="2600" dirty="0"/>
              <a:t>Nasality – 			“pan” </a:t>
            </a:r>
            <a:r>
              <a:rPr lang="en-US" altLang="en-US" sz="2600" dirty="0">
                <a:sym typeface="Wingdings" panose="05000000000000000000" pitchFamily="2" charset="2"/>
              </a:rPr>
              <a:t> 	[</a:t>
            </a:r>
            <a:r>
              <a:rPr lang="en-US" altLang="en-US" sz="2600" dirty="0" err="1">
                <a:solidFill>
                  <a:schemeClr val="tx2"/>
                </a:solidFill>
                <a:sym typeface="Wingdings" panose="05000000000000000000" pitchFamily="2" charset="2"/>
              </a:rPr>
              <a:t>p</a:t>
            </a:r>
            <a:r>
              <a:rPr lang="en-US" altLang="en-US" sz="2600" baseline="30000" dirty="0" err="1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en-US" altLang="en-US" sz="2600" dirty="0" err="1">
                <a:solidFill>
                  <a:srgbClr val="0D64B3"/>
                </a:solidFill>
              </a:rPr>
              <a:t>æ</a:t>
            </a:r>
            <a:r>
              <a:rPr lang="en-US" altLang="en-US" sz="2600" dirty="0">
                <a:solidFill>
                  <a:schemeClr val="tx2"/>
                </a:solidFill>
                <a:latin typeface="Doulos SIL" panose="02000500070000020004" pitchFamily="2" charset="0"/>
                <a:cs typeface="Doulos SIL" panose="02000500070000020004" pitchFamily="2" charset="0"/>
              </a:rPr>
              <a:t>̃]</a:t>
            </a:r>
          </a:p>
          <a:p>
            <a:r>
              <a:rPr lang="en-US" altLang="en-US" sz="2600" dirty="0"/>
              <a:t>Nasal emission			“snow”</a:t>
            </a:r>
            <a:r>
              <a:rPr lang="en-US" altLang="en-US" sz="2600" dirty="0">
                <a:sym typeface="Wingdings" panose="05000000000000000000" pitchFamily="2" charset="2"/>
              </a:rPr>
              <a:t>	[</a:t>
            </a:r>
            <a:r>
              <a:rPr lang="en-US" altLang="en-US" sz="2600" dirty="0" err="1">
                <a:solidFill>
                  <a:srgbClr val="0D64B3"/>
                </a:solidFill>
                <a:sym typeface="Wingdings" panose="05000000000000000000" pitchFamily="2" charset="2"/>
              </a:rPr>
              <a:t>s</a:t>
            </a:r>
            <a:r>
              <a:rPr lang="en-US" altLang="en-US" sz="2600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͋</a:t>
            </a:r>
            <a:r>
              <a:rPr lang="en-US" altLang="en-US" sz="2600" dirty="0" err="1">
                <a:cs typeface="Doulos SIL" panose="02000500070000020004" pitchFamily="2" charset="0"/>
                <a:sym typeface="Wingdings" panose="05000000000000000000" pitchFamily="2" charset="2"/>
              </a:rPr>
              <a:t>no</a:t>
            </a:r>
            <a:r>
              <a:rPr lang="en-US" altLang="en-US" sz="2600" dirty="0">
                <a:cs typeface="Doulos SIL" panose="02000500070000020004" pitchFamily="2" charset="0"/>
                <a:sym typeface="Wingdings" panose="05000000000000000000" pitchFamily="2" charset="2"/>
              </a:rPr>
              <a:t>]</a:t>
            </a:r>
            <a:endParaRPr lang="en-US" altLang="en-US" sz="2600" dirty="0"/>
          </a:p>
          <a:p>
            <a:r>
              <a:rPr lang="en-US" altLang="en-US" sz="2600" dirty="0" err="1"/>
              <a:t>Denasalization</a:t>
            </a:r>
            <a:r>
              <a:rPr lang="en-US" altLang="en-US" sz="2600" dirty="0"/>
              <a:t>			“nice” </a:t>
            </a:r>
            <a:r>
              <a:rPr lang="en-US" altLang="en-US" sz="2600" dirty="0">
                <a:sym typeface="Wingdings" panose="05000000000000000000" pitchFamily="2" charset="2"/>
              </a:rPr>
              <a:t>	[</a:t>
            </a:r>
            <a:r>
              <a:rPr lang="en-US" altLang="en-US" sz="2600" dirty="0">
                <a:solidFill>
                  <a:srgbClr val="0D64B3"/>
                </a:solidFill>
                <a:sym typeface="Wingdings" panose="05000000000000000000" pitchFamily="2" charset="2"/>
              </a:rPr>
              <a:t>n</a:t>
            </a:r>
            <a:r>
              <a:rPr lang="en-US" altLang="en-US" sz="2600" dirty="0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͊͊</a:t>
            </a:r>
            <a:r>
              <a:rPr lang="en-US" altLang="en-US" sz="2600" dirty="0" err="1">
                <a:sym typeface="Wingdings" panose="05000000000000000000" pitchFamily="2" charset="2"/>
              </a:rPr>
              <a:t>ais</a:t>
            </a:r>
            <a:r>
              <a:rPr lang="en-US" altLang="en-US" sz="2600" dirty="0">
                <a:sym typeface="Wingdings" panose="05000000000000000000" pitchFamily="2" charset="2"/>
              </a:rPr>
              <a:t>]</a:t>
            </a:r>
            <a:endParaRPr lang="en-US" altLang="en-US" sz="2600" dirty="0"/>
          </a:p>
          <a:p>
            <a:r>
              <a:rPr lang="en-US" altLang="en-US" sz="2600" dirty="0" err="1"/>
              <a:t>Dentalization</a:t>
            </a:r>
            <a:r>
              <a:rPr lang="en-US" altLang="en-US" sz="2600" dirty="0"/>
              <a:t> (frontal lisp)	“shoe” </a:t>
            </a:r>
            <a:r>
              <a:rPr lang="en-US" altLang="en-US" sz="2600" dirty="0">
                <a:sym typeface="Wingdings" panose="05000000000000000000" pitchFamily="2" charset="2"/>
              </a:rPr>
              <a:t>	[</a:t>
            </a:r>
            <a:r>
              <a:rPr lang="en-US" altLang="en-US" sz="2600" dirty="0" err="1">
                <a:solidFill>
                  <a:srgbClr val="0D64B3"/>
                </a:solidFill>
                <a:sym typeface="Wingdings" panose="05000000000000000000" pitchFamily="2" charset="2"/>
              </a:rPr>
              <a:t>s</a:t>
            </a:r>
            <a:r>
              <a:rPr lang="en-US" altLang="en-US" sz="2600" dirty="0" err="1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̪</a:t>
            </a:r>
            <a:r>
              <a:rPr lang="en-US" altLang="en-US" sz="2600" dirty="0" err="1">
                <a:sym typeface="Wingdings" panose="05000000000000000000" pitchFamily="2" charset="2"/>
              </a:rPr>
              <a:t>u</a:t>
            </a:r>
            <a:r>
              <a:rPr lang="en-US" altLang="en-US" sz="2600" dirty="0">
                <a:sym typeface="Wingdings" panose="05000000000000000000" pitchFamily="2" charset="2"/>
              </a:rPr>
              <a:t>]</a:t>
            </a:r>
          </a:p>
          <a:p>
            <a:r>
              <a:rPr lang="en-US" altLang="en-US" sz="2600" dirty="0" err="1">
                <a:sym typeface="Wingdings" panose="05000000000000000000" pitchFamily="2" charset="2"/>
              </a:rPr>
              <a:t>Labiodentalized</a:t>
            </a:r>
            <a:r>
              <a:rPr lang="en-US" altLang="en-US" sz="2600" dirty="0">
                <a:sym typeface="Wingdings" panose="05000000000000000000" pitchFamily="2" charset="2"/>
              </a:rPr>
              <a:t> [</a:t>
            </a:r>
            <a:r>
              <a:rPr lang="en-US" altLang="en-US" sz="2600" dirty="0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ɱ</a:t>
            </a:r>
            <a:r>
              <a:rPr lang="en-US" altLang="en-US" sz="2600" dirty="0">
                <a:sym typeface="Wingdings" panose="05000000000000000000" pitchFamily="2" charset="2"/>
              </a:rPr>
              <a:t>]</a:t>
            </a:r>
            <a:r>
              <a:rPr lang="en-US" altLang="en-US" sz="2600" dirty="0"/>
              <a:t>		“unfair”</a:t>
            </a:r>
            <a:r>
              <a:rPr lang="en-US" altLang="en-US" sz="2600" dirty="0">
                <a:sym typeface="Wingdings" panose="05000000000000000000" pitchFamily="2" charset="2"/>
              </a:rPr>
              <a:t>	[</a:t>
            </a:r>
            <a:r>
              <a:rPr lang="en-US" altLang="en-US" sz="2600" dirty="0" err="1">
                <a:sym typeface="Wingdings" panose="05000000000000000000" pitchFamily="2" charset="2"/>
              </a:rPr>
              <a:t>ə</a:t>
            </a:r>
            <a:r>
              <a:rPr lang="en-US" altLang="en-US" sz="2600" dirty="0" err="1">
                <a:solidFill>
                  <a:srgbClr val="0D64B3"/>
                </a:solidFill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ɱ</a:t>
            </a:r>
            <a:r>
              <a:rPr lang="en-US" altLang="en-US" sz="2600" dirty="0" err="1">
                <a:latin typeface="Doulos SIL" panose="02000500070000020004" pitchFamily="2" charset="0"/>
                <a:cs typeface="Doulos SIL" panose="02000500070000020004" pitchFamily="2" charset="0"/>
                <a:sym typeface="Wingdings" panose="05000000000000000000" pitchFamily="2" charset="2"/>
              </a:rPr>
              <a:t>ˈf</a:t>
            </a:r>
            <a:r>
              <a:rPr lang="en-US" altLang="en-US" sz="2600" dirty="0" err="1">
                <a:cs typeface="Doulos SIL" panose="02000500070000020004" pitchFamily="2" charset="0"/>
                <a:sym typeface="Wingdings" panose="05000000000000000000" pitchFamily="2" charset="2"/>
              </a:rPr>
              <a:t>ɛɹ</a:t>
            </a:r>
            <a:r>
              <a:rPr lang="en-US" altLang="en-US" sz="2600" dirty="0">
                <a:cs typeface="Doulos SIL" panose="02000500070000020004" pitchFamily="2" charset="0"/>
                <a:sym typeface="Wingdings" panose="05000000000000000000" pitchFamily="2" charset="2"/>
              </a:rPr>
              <a:t>]</a:t>
            </a:r>
            <a:r>
              <a:rPr lang="en-US" altLang="en-US" sz="2600" dirty="0"/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D730E-0B92-4FFD-A985-82A9F703B30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97"/>
    </mc:Choice>
    <mc:Fallback xmlns="">
      <p:transition spd="slow" advTm="410497"/>
    </mc:Fallback>
  </mc:AlternateContent>
  <p:extLst>
    <p:ext uri="{3A86A75C-4F4B-4683-9AE1-C65F6400EC91}">
      <p14:laserTraceLst xmlns:p14="http://schemas.microsoft.com/office/powerpoint/2010/main">
        <p14:tracePtLst>
          <p14:tracePt t="190847" x="1936750" y="6356350"/>
          <p14:tracePt t="190855" x="1857375" y="6364288"/>
          <p14:tracePt t="190863" x="1754188" y="6403975"/>
          <p14:tracePt t="190871" x="1674813" y="6451600"/>
          <p14:tracePt t="190879" x="1609725" y="6475413"/>
          <p14:tracePt t="190887" x="1570038" y="6491288"/>
          <p14:tracePt t="190895" x="1538288" y="6507163"/>
          <p14:tracePt t="190903" x="1506538" y="6507163"/>
          <p14:tracePt t="190910" x="1458913" y="6523038"/>
          <p14:tracePt t="190919" x="1411288" y="6554788"/>
          <p14:tracePt t="190927" x="1371600" y="6586538"/>
          <p14:tracePt t="190935" x="1347788" y="6602413"/>
          <p14:tracePt t="190943" x="1331913" y="6610350"/>
          <p14:tracePt t="190951" x="1316038" y="6610350"/>
          <p14:tracePt t="191663" x="1339850" y="6626225"/>
          <p14:tracePt t="191671" x="1363663" y="6626225"/>
          <p14:tracePt t="191710" x="1371600" y="6626225"/>
          <p14:tracePt t="191743" x="1387475" y="6626225"/>
          <p14:tracePt t="191750" x="1395413" y="6634163"/>
          <p14:tracePt t="191759" x="1419225" y="6650038"/>
          <p14:tracePt t="191767" x="1458913" y="6657975"/>
          <p14:tracePt t="191775" x="1498600" y="6673850"/>
          <p14:tracePt t="191783" x="1554163" y="6691313"/>
          <p14:tracePt t="191791" x="1625600" y="6699250"/>
          <p14:tracePt t="191800" x="1706563" y="6707188"/>
          <p14:tracePt t="191807" x="1793875" y="6715125"/>
          <p14:tracePt t="191815" x="1865313" y="6715125"/>
          <p14:tracePt t="191823" x="1928813" y="6715125"/>
          <p14:tracePt t="191831" x="1976438" y="6715125"/>
          <p14:tracePt t="191839" x="2000250" y="6715125"/>
          <p14:tracePt t="191847" x="2008188" y="6715125"/>
          <p14:tracePt t="192057" x="2033588" y="6715125"/>
          <p14:tracePt t="192063" x="2105025" y="6715125"/>
          <p14:tracePt t="192071" x="2184400" y="6715125"/>
          <p14:tracePt t="192079" x="2247900" y="6707188"/>
          <p14:tracePt t="192088" x="2311400" y="6665913"/>
          <p14:tracePt t="192095" x="2392363" y="6634163"/>
          <p14:tracePt t="192103" x="2463800" y="6586538"/>
          <p14:tracePt t="192111" x="2519363" y="6530975"/>
          <p14:tracePt t="192119" x="2582863" y="6459538"/>
          <p14:tracePt t="192127" x="2622550" y="6396038"/>
          <p14:tracePt t="192135" x="2678113" y="6315075"/>
          <p14:tracePt t="192142" x="2733675" y="6235700"/>
          <p14:tracePt t="192151" x="2782888" y="6156325"/>
          <p14:tracePt t="192158" x="2830513" y="6084888"/>
          <p14:tracePt t="192166" x="2870200" y="6013450"/>
          <p14:tracePt t="192175" x="2901950" y="5940425"/>
          <p14:tracePt t="192182" x="2925763" y="5876925"/>
          <p14:tracePt t="192191" x="2965450" y="5797550"/>
          <p14:tracePt t="192200" x="2997200" y="5726113"/>
          <p14:tracePt t="192206" x="3021013" y="5686425"/>
          <p14:tracePt t="192214" x="3052763" y="5605463"/>
          <p14:tracePt t="192222" x="3100388" y="5534025"/>
          <p14:tracePt t="192231" x="3141663" y="5478463"/>
          <p14:tracePt t="192239" x="3181350" y="5407025"/>
          <p14:tracePt t="192247" x="3236913" y="5343525"/>
          <p14:tracePt t="192255" x="3276600" y="5270500"/>
          <p14:tracePt t="192262" x="3316288" y="5214938"/>
          <p14:tracePt t="192271" x="3348038" y="5175250"/>
          <p14:tracePt t="192279" x="3371850" y="5135563"/>
          <p14:tracePt t="192287" x="3403600" y="5111750"/>
          <p14:tracePt t="192295" x="3427413" y="5087938"/>
          <p14:tracePt t="192303" x="3467100" y="5072063"/>
          <p14:tracePt t="192310" x="3524250" y="5048250"/>
          <p14:tracePt t="192318" x="3587750" y="5040313"/>
          <p14:tracePt t="192326" x="3651250" y="5024438"/>
          <p14:tracePt t="192334" x="3730625" y="5008563"/>
          <p14:tracePt t="192342" x="3802063" y="5000625"/>
          <p14:tracePt t="192350" x="3890963" y="5000625"/>
          <p14:tracePt t="192358" x="3962400" y="5000625"/>
          <p14:tracePt t="192367" x="4025900" y="5000625"/>
          <p14:tracePt t="192374" x="4081463" y="5000625"/>
          <p14:tracePt t="192382" x="4144963" y="5000625"/>
          <p14:tracePt t="192390" x="4200525" y="4992688"/>
          <p14:tracePt t="192399" x="4257675" y="4984750"/>
          <p14:tracePt t="192406" x="4289425" y="4976813"/>
          <p14:tracePt t="192414" x="4329113" y="4959350"/>
          <p14:tracePt t="192422" x="4360863" y="4951413"/>
          <p14:tracePt t="192430" x="4376738" y="4943475"/>
          <p14:tracePt t="192438" x="4392613" y="4927600"/>
          <p14:tracePt t="192447" x="4416425" y="4919663"/>
          <p14:tracePt t="192455" x="4432300" y="4903788"/>
          <p14:tracePt t="192463" x="4464050" y="4872038"/>
          <p14:tracePt t="192471" x="4479925" y="4840288"/>
          <p14:tracePt t="192479" x="4511675" y="4816475"/>
          <p14:tracePt t="192488" x="4551363" y="4776788"/>
          <p14:tracePt t="192496" x="4567238" y="4745038"/>
          <p14:tracePt t="192503" x="4584700" y="4729163"/>
          <p14:tracePt t="192511" x="4592638" y="4721225"/>
          <p14:tracePt t="192519" x="4592638" y="4713288"/>
          <p14:tracePt t="192535" x="4592638" y="4705350"/>
          <p14:tracePt t="192551" x="4600575" y="4705350"/>
          <p14:tracePt t="192567" x="4600575" y="4697413"/>
          <p14:tracePt t="192575" x="4608513" y="4697413"/>
          <p14:tracePt t="192584" x="4616450" y="4697413"/>
          <p14:tracePt t="192599" x="4624388" y="4697413"/>
          <p14:tracePt t="192623" x="4624388" y="4689475"/>
          <p14:tracePt t="192647" x="4632325" y="4689475"/>
          <p14:tracePt t="193727" x="4632325" y="4665663"/>
          <p14:tracePt t="193735" x="4632325" y="4641850"/>
          <p14:tracePt t="193743" x="4640263" y="4633913"/>
          <p14:tracePt t="193751" x="4648200" y="4616450"/>
          <p14:tracePt t="193759" x="4656138" y="4600575"/>
          <p14:tracePt t="193767" x="4672013" y="4592638"/>
          <p14:tracePt t="193775" x="4679950" y="4576763"/>
          <p14:tracePt t="193783" x="4687888" y="4568825"/>
          <p14:tracePt t="193791" x="4703763" y="4552950"/>
          <p14:tracePt t="193799" x="4711700" y="4537075"/>
          <p14:tracePt t="193808" x="4727575" y="4529138"/>
          <p14:tracePt t="193815" x="4735513" y="4513263"/>
          <p14:tracePt t="193824" x="4751388" y="4513263"/>
          <p14:tracePt t="193831" x="4751388" y="4497388"/>
          <p14:tracePt t="193839" x="4759325" y="4489450"/>
          <p14:tracePt t="193847" x="4767263" y="4481513"/>
          <p14:tracePt t="193855" x="4767263" y="4473575"/>
          <p14:tracePt t="193863" x="4775200" y="4465638"/>
          <p14:tracePt t="193873" x="4783138" y="4449763"/>
          <p14:tracePt t="193879" x="4791075" y="4441825"/>
          <p14:tracePt t="193887" x="4799013" y="4425950"/>
          <p14:tracePt t="193895" x="4806950" y="4410075"/>
          <p14:tracePt t="193903" x="4822825" y="4386263"/>
          <p14:tracePt t="193911" x="4822825" y="4370388"/>
          <p14:tracePt t="193919" x="4838700" y="4354513"/>
          <p14:tracePt t="193927" x="4846638" y="4338638"/>
          <p14:tracePt t="193935" x="4854575" y="4322763"/>
          <p14:tracePt t="193943" x="4862513" y="4298950"/>
          <p14:tracePt t="193951" x="4870450" y="4281488"/>
          <p14:tracePt t="193959" x="4878388" y="4265613"/>
          <p14:tracePt t="193967" x="4886325" y="4241800"/>
          <p14:tracePt t="193975" x="4894263" y="4225925"/>
          <p14:tracePt t="193984" x="4902200" y="4202113"/>
          <p14:tracePt t="193992" x="4910138" y="4186238"/>
          <p14:tracePt t="194000" x="4918075" y="4170363"/>
          <p14:tracePt t="194007" x="4926013" y="4146550"/>
          <p14:tracePt t="194015" x="4943475" y="4122738"/>
          <p14:tracePt t="194023" x="4943475" y="4106863"/>
          <p14:tracePt t="194031" x="4951413" y="4090988"/>
          <p14:tracePt t="194040" x="4967288" y="4083050"/>
          <p14:tracePt t="194047" x="4967288" y="4059238"/>
          <p14:tracePt t="194055" x="4975225" y="4043363"/>
          <p14:tracePt t="194063" x="4983163" y="4019550"/>
          <p14:tracePt t="194071" x="4991100" y="4003675"/>
          <p14:tracePt t="194079" x="4999038" y="3987800"/>
          <p14:tracePt t="194088" x="5014913" y="3963988"/>
          <p14:tracePt t="194095" x="5014913" y="3938588"/>
          <p14:tracePt t="194103" x="5014913" y="3922713"/>
          <p14:tracePt t="194111" x="5030788" y="3906838"/>
          <p14:tracePt t="194118" x="5038725" y="3883025"/>
          <p14:tracePt t="194126" x="5046663" y="3859213"/>
          <p14:tracePt t="194134" x="5062538" y="3835400"/>
          <p14:tracePt t="194142" x="5062538" y="3827463"/>
          <p14:tracePt t="194151" x="5078413" y="3811588"/>
          <p14:tracePt t="194158" x="5086350" y="3795713"/>
          <p14:tracePt t="194166" x="5094288" y="3787775"/>
          <p14:tracePt t="194174" x="5094288" y="3779838"/>
          <p14:tracePt t="194183" x="5102225" y="3779838"/>
          <p14:tracePt t="194190" x="5102225" y="3771900"/>
          <p14:tracePt t="194198" x="5110163" y="3763963"/>
          <p14:tracePt t="194206" x="5110163" y="3756025"/>
          <p14:tracePt t="194222" x="5118100" y="3748088"/>
          <p14:tracePt t="194230" x="5126038" y="3740150"/>
          <p14:tracePt t="194239" x="5126038" y="3732213"/>
          <p14:tracePt t="194247" x="5133975" y="3732213"/>
          <p14:tracePt t="194255" x="5133975" y="3724275"/>
          <p14:tracePt t="194263" x="5141913" y="3724275"/>
          <p14:tracePt t="194279" x="5141913" y="3716338"/>
          <p14:tracePt t="194295" x="5149850" y="3716338"/>
          <p14:tracePt t="194304" x="5149850" y="3708400"/>
          <p14:tracePt t="194320" x="5157788" y="3692525"/>
          <p14:tracePt t="194327" x="5165725" y="3692525"/>
          <p14:tracePt t="194335" x="5165725" y="3684588"/>
          <p14:tracePt t="194343" x="5165725" y="3676650"/>
          <p14:tracePt t="194351" x="5173663" y="3668713"/>
          <p14:tracePt t="194382" x="5181600" y="3652838"/>
          <p14:tracePt t="194390" x="5189538" y="3652838"/>
          <p14:tracePt t="194398" x="5189538" y="3644900"/>
          <p14:tracePt t="194406" x="5205413" y="3629025"/>
          <p14:tracePt t="194414" x="5213350" y="3621088"/>
          <p14:tracePt t="194422" x="5229225" y="3605213"/>
          <p14:tracePt t="194431" x="5237163" y="3595688"/>
          <p14:tracePt t="194438" x="5245100" y="3579813"/>
          <p14:tracePt t="194447" x="5253038" y="3563938"/>
          <p14:tracePt t="194454" x="5268913" y="3556000"/>
          <p14:tracePt t="194463" x="5276850" y="3540125"/>
          <p14:tracePt t="194470" x="5284788" y="3524250"/>
          <p14:tracePt t="194479" x="5284788" y="3516313"/>
          <p14:tracePt t="194487" x="5292725" y="3508375"/>
          <p14:tracePt t="194495" x="5300663" y="3500438"/>
          <p14:tracePt t="194504" x="5300663" y="3492500"/>
          <p14:tracePt t="194511" x="5310188" y="3492500"/>
          <p14:tracePt t="194519" x="5310188" y="3484563"/>
          <p14:tracePt t="194527" x="5318125" y="3484563"/>
          <p14:tracePt t="194535" x="5326063" y="3484563"/>
          <p14:tracePt t="194543" x="5334000" y="3484563"/>
          <p14:tracePt t="194551" x="5341938" y="3484563"/>
          <p14:tracePt t="194559" x="5365750" y="3476625"/>
          <p14:tracePt t="194567" x="5413375" y="3476625"/>
          <p14:tracePt t="194575" x="5461000" y="3476625"/>
          <p14:tracePt t="194584" x="5524500" y="3476625"/>
          <p14:tracePt t="194591" x="5588000" y="3476625"/>
          <p14:tracePt t="194600" x="5667375" y="3468688"/>
          <p14:tracePt t="194607" x="5748338" y="3460750"/>
          <p14:tracePt t="194615" x="5827713" y="3452813"/>
          <p14:tracePt t="194624" x="5891213" y="3436938"/>
          <p14:tracePt t="194631" x="5954713" y="3429000"/>
          <p14:tracePt t="194639" x="5994400" y="3413125"/>
          <p14:tracePt t="194647" x="6018213" y="3405188"/>
          <p14:tracePt t="194655" x="6026150" y="3397250"/>
          <p14:tracePt t="194663" x="6043613" y="3389313"/>
          <p14:tracePt t="194672" x="6051550" y="3381375"/>
          <p14:tracePt t="194679" x="6067425" y="3373438"/>
          <p14:tracePt t="194688" x="6075363" y="3357563"/>
          <p14:tracePt t="194695" x="6091238" y="3349625"/>
          <p14:tracePt t="194702" x="6130925" y="3325813"/>
          <p14:tracePt t="194710" x="6162675" y="3317875"/>
          <p14:tracePt t="194718" x="6202363" y="3302000"/>
          <p14:tracePt t="194726" x="6257925" y="3278188"/>
          <p14:tracePt t="194735" x="6313488" y="3262313"/>
          <p14:tracePt t="194743" x="6361113" y="3244850"/>
          <p14:tracePt t="194751" x="6402388" y="3228975"/>
          <p14:tracePt t="194759" x="6450013" y="3213100"/>
          <p14:tracePt t="194766" x="6497638" y="3197225"/>
          <p14:tracePt t="194775" x="6529388" y="3181350"/>
          <p14:tracePt t="194783" x="6553200" y="3173413"/>
          <p14:tracePt t="194790" x="6592888" y="3165475"/>
          <p14:tracePt t="194799" x="6608763" y="3149600"/>
          <p14:tracePt t="194806" x="6624638" y="3141663"/>
          <p14:tracePt t="194814" x="6632575" y="3141663"/>
          <p14:tracePt t="194822" x="6640513" y="3141663"/>
          <p14:tracePt t="194831" x="6648450" y="3133725"/>
          <p14:tracePt t="194855" x="6656388" y="3133725"/>
          <p14:tracePt t="194879" x="6664325" y="3125788"/>
          <p14:tracePt t="194888" x="6680200" y="3117850"/>
          <p14:tracePt t="194895" x="6688138" y="3117850"/>
          <p14:tracePt t="194904" x="6711950" y="3101975"/>
          <p14:tracePt t="194911" x="6727825" y="3101975"/>
          <p14:tracePt t="194919" x="6743700" y="3094038"/>
          <p14:tracePt t="194927" x="6769100" y="3078163"/>
          <p14:tracePt t="194935" x="6784975" y="3070225"/>
          <p14:tracePt t="194943" x="6816725" y="3054350"/>
          <p14:tracePt t="194951" x="6832600" y="3046413"/>
          <p14:tracePt t="194959" x="6848475" y="3038475"/>
          <p14:tracePt t="194967" x="6856413" y="3030538"/>
          <p14:tracePt t="194974" x="6872288" y="3022600"/>
          <p14:tracePt t="194983" x="6888163" y="3014663"/>
          <p14:tracePt t="195000" x="6896100" y="3006725"/>
          <p14:tracePt t="195079" x="6904038" y="3006725"/>
          <p14:tracePt t="195088" x="6904038" y="2998788"/>
          <p14:tracePt t="195095" x="6919913" y="2990850"/>
          <p14:tracePt t="195103" x="6919913" y="2982913"/>
          <p14:tracePt t="195112" x="6927850" y="2982913"/>
          <p14:tracePt t="195119" x="6927850" y="2974975"/>
          <p14:tracePt t="195127" x="6935788" y="2974975"/>
          <p14:tracePt t="195143" x="6943725" y="2974975"/>
          <p14:tracePt t="195158" x="6959600" y="2959100"/>
          <p14:tracePt t="195166" x="6983413" y="2959100"/>
          <p14:tracePt t="195174" x="6999288" y="2951163"/>
          <p14:tracePt t="195183" x="7031038" y="2943225"/>
          <p14:tracePt t="195191" x="7062788" y="2927350"/>
          <p14:tracePt t="195198" x="7086600" y="2927350"/>
          <p14:tracePt t="195207" x="7094538" y="2927350"/>
          <p14:tracePt t="195215" x="7110413" y="2919413"/>
          <p14:tracePt t="195535" x="7118350" y="2909888"/>
          <p14:tracePt t="195542" x="7143750" y="2894013"/>
          <p14:tracePt t="195550" x="7151688" y="2894013"/>
          <p14:tracePt t="195558" x="7159625" y="2878138"/>
          <p14:tracePt t="195568" x="7167563" y="2878138"/>
          <p14:tracePt t="195575" x="7175500" y="2870200"/>
          <p14:tracePt t="195584" x="7183438" y="2862263"/>
          <p14:tracePt t="195591" x="7183438" y="2854325"/>
          <p14:tracePt t="195600" x="7191375" y="2854325"/>
          <p14:tracePt t="195607" x="7191375" y="2846388"/>
          <p14:tracePt t="195615" x="7191375" y="2838450"/>
          <p14:tracePt t="195631" x="7199313" y="2838450"/>
          <p14:tracePt t="195687" x="7199313" y="2830513"/>
          <p14:tracePt t="195695" x="7207250" y="2830513"/>
          <p14:tracePt t="195702" x="7223125" y="2822575"/>
          <p14:tracePt t="195710" x="7239000" y="2814638"/>
          <p14:tracePt t="195718" x="7246938" y="2814638"/>
          <p14:tracePt t="195726" x="7262813" y="2814638"/>
          <p14:tracePt t="195758" x="7262813" y="2806700"/>
          <p14:tracePt t="195799" x="7270750" y="2798763"/>
          <p14:tracePt t="195807" x="7294563" y="2782888"/>
          <p14:tracePt t="195815" x="7302500" y="2774950"/>
          <p14:tracePt t="195823" x="7310438" y="2767013"/>
          <p14:tracePt t="195831" x="7326313" y="2759075"/>
          <p14:tracePt t="195840" x="7326313" y="2751138"/>
          <p14:tracePt t="195855" x="7334250" y="2751138"/>
          <p14:tracePt t="195863" x="7334250" y="2743200"/>
          <p14:tracePt t="195873" x="7342188" y="2735263"/>
          <p14:tracePt t="195888" x="7350125" y="2727325"/>
          <p14:tracePt t="196310" x="7350125" y="2711450"/>
          <p14:tracePt t="196319" x="7350125" y="2703513"/>
          <p14:tracePt t="196326" x="7358063" y="2695575"/>
          <p14:tracePt t="196335" x="7358063" y="2687638"/>
          <p14:tracePt t="196342" x="7366000" y="2679700"/>
          <p14:tracePt t="196351" x="7366000" y="2671763"/>
          <p14:tracePt t="196383" x="7366000" y="2663825"/>
          <p14:tracePt t="196390" x="7373938" y="2663825"/>
          <p14:tracePt t="196414" x="7373938" y="2655888"/>
          <p14:tracePt t="196463" x="7381875" y="2647950"/>
          <p14:tracePt t="196471" x="7381875" y="2640013"/>
          <p14:tracePt t="196495" x="7389813" y="2640013"/>
          <p14:tracePt t="196751" x="7397750" y="2640013"/>
          <p14:tracePt t="196775" x="7405688" y="2640013"/>
          <p14:tracePt t="196807" x="7405688" y="2647950"/>
          <p14:tracePt t="196881" x="7413625" y="2647950"/>
          <p14:tracePt t="196895" x="7421563" y="2647950"/>
          <p14:tracePt t="196903" x="7429500" y="2647950"/>
          <p14:tracePt t="196911" x="7429500" y="2655888"/>
          <p14:tracePt t="196927" x="7437438" y="2655888"/>
          <p14:tracePt t="196967" x="7445375" y="2655888"/>
          <p14:tracePt t="202687" x="7445375" y="2663825"/>
          <p14:tracePt t="202703" x="7437438" y="2663825"/>
          <p14:tracePt t="203007" x="7429500" y="2663825"/>
          <p14:tracePt t="203039" x="7421563" y="2663825"/>
          <p14:tracePt t="203087" x="7413625" y="2663825"/>
          <p14:tracePt t="203127" x="7405688" y="2663825"/>
          <p14:tracePt t="203151" x="7397750" y="2663825"/>
          <p14:tracePt t="203198" x="7389813" y="2663825"/>
          <p14:tracePt t="203214" x="7381875" y="2663825"/>
          <p14:tracePt t="203247" x="7373938" y="2663825"/>
          <p14:tracePt t="203567" x="7366000" y="2663825"/>
          <p14:tracePt t="203583" x="7358063" y="2663825"/>
          <p14:tracePt t="203591" x="7350125" y="2663825"/>
          <p14:tracePt t="203599" x="7342188" y="2663825"/>
          <p14:tracePt t="203607" x="7334250" y="2663825"/>
          <p14:tracePt t="203615" x="7318375" y="2671763"/>
          <p14:tracePt t="203623" x="7310438" y="2671763"/>
          <p14:tracePt t="203631" x="7302500" y="2679700"/>
          <p14:tracePt t="203639" x="7286625" y="2679700"/>
          <p14:tracePt t="203647" x="7262813" y="2679700"/>
          <p14:tracePt t="203655" x="7239000" y="2687638"/>
          <p14:tracePt t="203663" x="7223125" y="2687638"/>
          <p14:tracePt t="203672" x="7207250" y="2687638"/>
          <p14:tracePt t="203680" x="7199313" y="2687638"/>
          <p14:tracePt t="203688" x="7183438" y="2687638"/>
          <p14:tracePt t="203695" x="7167563" y="2687638"/>
          <p14:tracePt t="203703" x="7159625" y="2687638"/>
          <p14:tracePt t="203726" x="7143750" y="2687638"/>
          <p14:tracePt t="203742" x="7135813" y="2687638"/>
          <p14:tracePt t="203750" x="7110413" y="2695575"/>
          <p14:tracePt t="203758" x="7086600" y="2695575"/>
          <p14:tracePt t="203766" x="7062788" y="2703513"/>
          <p14:tracePt t="203775" x="7038975" y="2711450"/>
          <p14:tracePt t="203782" x="7023100" y="2711450"/>
          <p14:tracePt t="203791" x="7007225" y="2711450"/>
          <p14:tracePt t="203799" x="6991350" y="2711450"/>
          <p14:tracePt t="203807" x="6975475" y="2719388"/>
          <p14:tracePt t="203815" x="6951663" y="2719388"/>
          <p14:tracePt t="203823" x="6919913" y="2719388"/>
          <p14:tracePt t="203831" x="6896100" y="2719388"/>
          <p14:tracePt t="203839" x="6856413" y="2719388"/>
          <p14:tracePt t="203847" x="6808788" y="2719388"/>
          <p14:tracePt t="203854" x="6751638" y="2719388"/>
          <p14:tracePt t="203863" x="6688138" y="2719388"/>
          <p14:tracePt t="203872" x="6640513" y="2719388"/>
          <p14:tracePt t="203878" x="6592888" y="2719388"/>
          <p14:tracePt t="203887" x="6537325" y="2719388"/>
          <p14:tracePt t="203894" x="6505575" y="2719388"/>
          <p14:tracePt t="203903" x="6457950" y="2719388"/>
          <p14:tracePt t="203911" x="6418263" y="2719388"/>
          <p14:tracePt t="203919" x="6376988" y="2719388"/>
          <p14:tracePt t="203927" x="6329363" y="2719388"/>
          <p14:tracePt t="203935" x="6305550" y="2719388"/>
          <p14:tracePt t="203943" x="6281738" y="2719388"/>
          <p14:tracePt t="203951" x="6273800" y="2719388"/>
          <p14:tracePt t="203959" x="6265863" y="2719388"/>
          <p14:tracePt t="203975" x="6257925" y="2719388"/>
          <p14:tracePt t="203984" x="6249988" y="2719388"/>
          <p14:tracePt t="203991" x="6234113" y="2719388"/>
          <p14:tracePt t="203999" x="6194425" y="2711450"/>
          <p14:tracePt t="204007" x="6130925" y="2711450"/>
          <p14:tracePt t="204015" x="6067425" y="2711450"/>
          <p14:tracePt t="204023" x="5986463" y="2711450"/>
          <p14:tracePt t="204031" x="5922963" y="2711450"/>
          <p14:tracePt t="204039" x="5859463" y="2711450"/>
          <p14:tracePt t="204047" x="5803900" y="2711450"/>
          <p14:tracePt t="204055" x="5764213" y="2711450"/>
          <p14:tracePt t="204063" x="5732463" y="2711450"/>
          <p14:tracePt t="204072" x="5700713" y="2711450"/>
          <p14:tracePt t="204079" x="5676900" y="2711450"/>
          <p14:tracePt t="204088" x="5659438" y="2711450"/>
          <p14:tracePt t="204095" x="5651500" y="2711450"/>
          <p14:tracePt t="204535" x="5667375" y="2719388"/>
          <p14:tracePt t="204543" x="5684838" y="2719388"/>
          <p14:tracePt t="204551" x="5700713" y="2719388"/>
          <p14:tracePt t="204559" x="5732463" y="2719388"/>
          <p14:tracePt t="204567" x="5764213" y="2719388"/>
          <p14:tracePt t="204575" x="5795963" y="2719388"/>
          <p14:tracePt t="204583" x="5843588" y="2719388"/>
          <p14:tracePt t="204591" x="5883275" y="2719388"/>
          <p14:tracePt t="204600" x="5915025" y="2719388"/>
          <p14:tracePt t="204607" x="5946775" y="2719388"/>
          <p14:tracePt t="204615" x="5970588" y="2719388"/>
          <p14:tracePt t="204623" x="6002338" y="2719388"/>
          <p14:tracePt t="204631" x="6026150" y="2719388"/>
          <p14:tracePt t="204639" x="6051550" y="2719388"/>
          <p14:tracePt t="204647" x="6075363" y="2719388"/>
          <p14:tracePt t="204655" x="6107113" y="2727325"/>
          <p14:tracePt t="204663" x="6130925" y="2727325"/>
          <p14:tracePt t="204671" x="6146800" y="2735263"/>
          <p14:tracePt t="204679" x="6170613" y="2735263"/>
          <p14:tracePt t="204687" x="6186488" y="2743200"/>
          <p14:tracePt t="204694" x="6218238" y="2743200"/>
          <p14:tracePt t="204703" x="6242050" y="2743200"/>
          <p14:tracePt t="204711" x="6265863" y="2743200"/>
          <p14:tracePt t="204719" x="6289675" y="2743200"/>
          <p14:tracePt t="204726" x="6321425" y="2743200"/>
          <p14:tracePt t="204734" x="6353175" y="2743200"/>
          <p14:tracePt t="204742" x="6384925" y="2743200"/>
          <p14:tracePt t="204750" x="6410325" y="2743200"/>
          <p14:tracePt t="204758" x="6442075" y="2743200"/>
          <p14:tracePt t="204766" x="6465888" y="2743200"/>
          <p14:tracePt t="204774" x="6497638" y="2743200"/>
          <p14:tracePt t="204782" x="6521450" y="2743200"/>
          <p14:tracePt t="204790" x="6545263" y="2743200"/>
          <p14:tracePt t="204799" x="6577013" y="2743200"/>
          <p14:tracePt t="204806" x="6608763" y="2743200"/>
          <p14:tracePt t="204814" x="6640513" y="2743200"/>
          <p14:tracePt t="204822" x="6696075" y="2743200"/>
          <p14:tracePt t="204830" x="6743700" y="2743200"/>
          <p14:tracePt t="204839" x="6784975" y="2743200"/>
          <p14:tracePt t="204846" x="6848475" y="2743200"/>
          <p14:tracePt t="204854" x="6904038" y="2743200"/>
          <p14:tracePt t="204862" x="6951663" y="2743200"/>
          <p14:tracePt t="204871" x="7007225" y="2743200"/>
          <p14:tracePt t="204878" x="7054850" y="2743200"/>
          <p14:tracePt t="204887" x="7094538" y="2743200"/>
          <p14:tracePt t="204895" x="7135813" y="2743200"/>
          <p14:tracePt t="204903" x="7183438" y="2743200"/>
          <p14:tracePt t="204911" x="7215188" y="2743200"/>
          <p14:tracePt t="204919" x="7239000" y="2743200"/>
          <p14:tracePt t="204927" x="7262813" y="2743200"/>
          <p14:tracePt t="204935" x="7278688" y="2743200"/>
          <p14:tracePt t="204943" x="7294563" y="2735263"/>
          <p14:tracePt t="204967" x="7302500" y="2735263"/>
          <p14:tracePt t="204991" x="7302500" y="2727325"/>
          <p14:tracePt t="205000" x="7302500" y="2719388"/>
          <p14:tracePt t="205007" x="7310438" y="2711450"/>
          <p14:tracePt t="205127" x="7318375" y="2711450"/>
          <p14:tracePt t="205151" x="7326313" y="2711450"/>
          <p14:tracePt t="206063" x="7334250" y="2711450"/>
          <p14:tracePt t="206079" x="7342188" y="2711450"/>
          <p14:tracePt t="206088" x="7358063" y="2711450"/>
          <p14:tracePt t="206095" x="7373938" y="2711450"/>
          <p14:tracePt t="206103" x="7397750" y="2719388"/>
          <p14:tracePt t="206111" x="7421563" y="2719388"/>
          <p14:tracePt t="206119" x="7437438" y="2719388"/>
          <p14:tracePt t="206127" x="7453313" y="2727325"/>
          <p14:tracePt t="206135" x="7469188" y="2727325"/>
          <p14:tracePt t="206143" x="7485063" y="2727325"/>
          <p14:tracePt t="206151" x="7493000" y="2727325"/>
          <p14:tracePt t="206159" x="7502525" y="2727325"/>
          <p14:tracePt t="206231" x="7510463" y="2727325"/>
          <p14:tracePt t="206239" x="7550150" y="2711450"/>
          <p14:tracePt t="206247" x="7566025" y="2703513"/>
          <p14:tracePt t="206255" x="7581900" y="2703513"/>
          <p14:tracePt t="206263" x="7597775" y="2695575"/>
          <p14:tracePt t="206271" x="7613650" y="2695575"/>
          <p14:tracePt t="206278" x="7613650" y="2687638"/>
          <p14:tracePt t="206343" x="7621588" y="2687638"/>
          <p14:tracePt t="206369" x="7629525" y="2687638"/>
          <p14:tracePt t="206375" x="7637463" y="2687638"/>
          <p14:tracePt t="206384" x="7645400" y="2687638"/>
          <p14:tracePt t="206391" x="7653338" y="2687638"/>
          <p14:tracePt t="206399" x="7661275" y="2687638"/>
          <p14:tracePt t="206415" x="7669213" y="2687638"/>
          <p14:tracePt t="206863" x="7677150" y="2687638"/>
          <p14:tracePt t="206975" x="7685088" y="2687638"/>
          <p14:tracePt t="207047" x="7693025" y="2687638"/>
          <p14:tracePt t="207071" x="7700963" y="2687638"/>
          <p14:tracePt t="207088" x="7708900" y="2695575"/>
          <p14:tracePt t="207119" x="7716838" y="2695575"/>
          <p14:tracePt t="207135" x="7716838" y="2703513"/>
          <p14:tracePt t="207183" x="7724775" y="2703513"/>
          <p14:tracePt t="207575" x="7716838" y="2703513"/>
          <p14:tracePt t="207591" x="7708900" y="2703513"/>
          <p14:tracePt t="207615" x="7700963" y="2703513"/>
          <p14:tracePt t="207655" x="7693025" y="2703513"/>
          <p14:tracePt t="207671" x="7685088" y="2703513"/>
          <p14:tracePt t="207703" x="7677150" y="2703513"/>
          <p14:tracePt t="207719" x="7669213" y="2703513"/>
          <p14:tracePt t="207727" x="7661275" y="2695575"/>
          <p14:tracePt t="207766" x="7653338" y="2695575"/>
          <p14:tracePt t="207831" x="7645400" y="2695575"/>
          <p14:tracePt t="207847" x="7637463" y="2695575"/>
          <p14:tracePt t="207871" x="7629525" y="2695575"/>
          <p14:tracePt t="207879" x="7621588" y="2695575"/>
          <p14:tracePt t="207903" x="7613650" y="2695575"/>
          <p14:tracePt t="207911" x="7605713" y="2695575"/>
          <p14:tracePt t="207919" x="7597775" y="2695575"/>
          <p14:tracePt t="207935" x="7589838" y="2695575"/>
          <p14:tracePt t="207983" x="7581900" y="2695575"/>
          <p14:tracePt t="207991" x="7566025" y="2695575"/>
          <p14:tracePt t="208000" x="7558088" y="2695575"/>
          <p14:tracePt t="208007" x="7550150" y="2695575"/>
          <p14:tracePt t="208015" x="7534275" y="2695575"/>
          <p14:tracePt t="208023" x="7526338" y="2695575"/>
          <p14:tracePt t="208031" x="7518400" y="2703513"/>
          <p14:tracePt t="208040" x="7510463" y="2703513"/>
          <p14:tracePt t="208057" x="7502525" y="2703513"/>
          <p14:tracePt t="208072" x="7493000" y="2703513"/>
          <p14:tracePt t="208079" x="7485063" y="2703513"/>
          <p14:tracePt t="208088" x="7469188" y="2703513"/>
          <p14:tracePt t="208095" x="7469188" y="2711450"/>
          <p14:tracePt t="208102" x="7461250" y="2711450"/>
          <p14:tracePt t="208110" x="7453313" y="2711450"/>
          <p14:tracePt t="208118" x="7445375" y="2711450"/>
          <p14:tracePt t="208134" x="7437438" y="2719388"/>
          <p14:tracePt t="208143" x="7429500" y="2719388"/>
          <p14:tracePt t="208150" x="7429500" y="2727325"/>
          <p14:tracePt t="208159" x="7421563" y="2727325"/>
          <p14:tracePt t="208167" x="7413625" y="2727325"/>
          <p14:tracePt t="209719" x="7405688" y="2727325"/>
          <p14:tracePt t="209742" x="7397750" y="2727325"/>
          <p14:tracePt t="210367" x="7397750" y="2719388"/>
          <p14:tracePt t="210391" x="7397750" y="2711450"/>
          <p14:tracePt t="210600" x="7397750" y="2703513"/>
          <p14:tracePt t="210607" x="7397750" y="2695575"/>
          <p14:tracePt t="210616" x="7397750" y="2679700"/>
          <p14:tracePt t="210623" x="7405688" y="2663825"/>
          <p14:tracePt t="210632" x="7405688" y="2655888"/>
          <p14:tracePt t="210640" x="7413625" y="2647950"/>
          <p14:tracePt t="210647" x="7413625" y="2632075"/>
          <p14:tracePt t="210656" x="7413625" y="2624138"/>
          <p14:tracePt t="210663" x="7413625" y="2608263"/>
          <p14:tracePt t="210671" x="7413625" y="2600325"/>
          <p14:tracePt t="210766" x="7421563" y="2592388"/>
          <p14:tracePt t="210775" x="7429500" y="2576513"/>
          <p14:tracePt t="210783" x="7429500" y="2551113"/>
          <p14:tracePt t="210790" x="7429500" y="2543175"/>
          <p14:tracePt t="210798" x="7437438" y="2535238"/>
          <p14:tracePt t="210806" x="7437438" y="2519363"/>
          <p14:tracePt t="210823" x="7437438" y="2511425"/>
          <p14:tracePt t="210999" x="7437438" y="2519363"/>
          <p14:tracePt t="211007" x="7445375" y="2551113"/>
          <p14:tracePt t="211016" x="7453313" y="2576513"/>
          <p14:tracePt t="211023" x="7453313" y="2592388"/>
          <p14:tracePt t="211032" x="7453313" y="2600325"/>
          <p14:tracePt t="211039" x="7453313" y="2608263"/>
          <p14:tracePt t="211056" x="7453313" y="2616200"/>
          <p14:tracePt t="211062" x="7461250" y="2616200"/>
          <p14:tracePt t="211102" x="7461250" y="2624138"/>
          <p14:tracePt t="211143" x="7461250" y="2632075"/>
          <p14:tracePt t="211159" x="7461250" y="2647950"/>
          <p14:tracePt t="211175" x="7461250" y="2655888"/>
          <p14:tracePt t="211183" x="7461250" y="2671763"/>
          <p14:tracePt t="211191" x="7461250" y="2679700"/>
          <p14:tracePt t="211207" x="7461250" y="2687638"/>
          <p14:tracePt t="211263" x="7461250" y="2695575"/>
          <p14:tracePt t="211342" x="7461250" y="2703513"/>
          <p14:tracePt t="211359" x="7461250" y="2711450"/>
          <p14:tracePt t="212759" x="7453313" y="2711450"/>
          <p14:tracePt t="212774" x="7445375" y="2711450"/>
          <p14:tracePt t="212815" x="7437438" y="2711450"/>
          <p14:tracePt t="212855" x="7429500" y="2711450"/>
          <p14:tracePt t="212887" x="7421563" y="2711450"/>
          <p14:tracePt t="212903" x="7413625" y="2711450"/>
          <p14:tracePt t="212911" x="7405688" y="2711450"/>
          <p14:tracePt t="212927" x="7397750" y="2711450"/>
          <p14:tracePt t="212943" x="7389813" y="2711450"/>
          <p14:tracePt t="212959" x="7381875" y="2711450"/>
          <p14:tracePt t="212975" x="7373938" y="2711450"/>
          <p14:tracePt t="213031" x="7366000" y="2711450"/>
          <p14:tracePt t="213056" x="7366000" y="2703513"/>
          <p14:tracePt t="213167" x="7358063" y="2703513"/>
          <p14:tracePt t="213239" x="7350125" y="2703513"/>
          <p14:tracePt t="213295" x="7334250" y="2703513"/>
          <p14:tracePt t="213303" x="7310438" y="2703513"/>
          <p14:tracePt t="213310" x="7294563" y="2703513"/>
          <p14:tracePt t="213319" x="7270750" y="2703513"/>
          <p14:tracePt t="213326" x="7254875" y="2703513"/>
          <p14:tracePt t="213335" x="7231063" y="2711450"/>
          <p14:tracePt t="213343" x="7215188" y="2711450"/>
          <p14:tracePt t="213350" x="7215188" y="2719388"/>
          <p14:tracePt t="213359" x="7207250" y="2719388"/>
          <p14:tracePt t="213439" x="7199313" y="2719388"/>
          <p14:tracePt t="213462" x="7191375" y="2719388"/>
          <p14:tracePt t="213470" x="7183438" y="2719388"/>
          <p14:tracePt t="213479" x="7167563" y="2719388"/>
          <p14:tracePt t="213487" x="7143750" y="2719388"/>
          <p14:tracePt t="213495" x="7126288" y="2719388"/>
          <p14:tracePt t="213503" x="7110413" y="2719388"/>
          <p14:tracePt t="213511" x="7094538" y="2719388"/>
          <p14:tracePt t="213518" x="7086600" y="2719388"/>
          <p14:tracePt t="213526" x="7078663" y="2711450"/>
          <p14:tracePt t="214151" x="7078663" y="2703513"/>
          <p14:tracePt t="214159" x="7078663" y="2695575"/>
          <p14:tracePt t="214175" x="7078663" y="2687638"/>
          <p14:tracePt t="214183" x="7086600" y="2687638"/>
          <p14:tracePt t="214191" x="7086600" y="2679700"/>
          <p14:tracePt t="214223" x="7086600" y="2671763"/>
          <p14:tracePt t="214439" x="7094538" y="2671763"/>
          <p14:tracePt t="214447" x="7102475" y="2679700"/>
          <p14:tracePt t="214463" x="7110413" y="2679700"/>
          <p14:tracePt t="214511" x="7118350" y="2679700"/>
          <p14:tracePt t="214534" x="7118350" y="2687638"/>
          <p14:tracePt t="214574" x="7126288" y="2687638"/>
          <p14:tracePt t="214582" x="7135813" y="2687638"/>
          <p14:tracePt t="214590" x="7135813" y="2695575"/>
          <p14:tracePt t="214615" x="7143750" y="2703513"/>
          <p14:tracePt t="215071" x="7143750" y="2695575"/>
          <p14:tracePt t="215088" x="7143750" y="2687638"/>
          <p14:tracePt t="215103" x="7143750" y="2679700"/>
          <p14:tracePt t="216071" x="7143750" y="2671763"/>
          <p14:tracePt t="216088" x="7143750" y="2663825"/>
          <p14:tracePt t="216111" x="7143750" y="2655888"/>
          <p14:tracePt t="216127" x="7143750" y="2647950"/>
          <p14:tracePt t="216143" x="7143750" y="2632075"/>
          <p14:tracePt t="216167" x="7143750" y="2624138"/>
          <p14:tracePt t="216255" x="7143750" y="2616200"/>
          <p14:tracePt t="216271" x="7143750" y="2600325"/>
          <p14:tracePt t="216279" x="7143750" y="2592388"/>
          <p14:tracePt t="216288" x="7143750" y="2584450"/>
          <p14:tracePt t="216295" x="7143750" y="2576513"/>
          <p14:tracePt t="216335" x="7143750" y="2566988"/>
          <p14:tracePt t="216671" x="7143750" y="2576513"/>
          <p14:tracePt t="216679" x="7143750" y="2584450"/>
          <p14:tracePt t="216688" x="7143750" y="2592388"/>
          <p14:tracePt t="216695" x="7151688" y="2600325"/>
          <p14:tracePt t="216702" x="7151688" y="2608263"/>
          <p14:tracePt t="216719" x="7151688" y="2616200"/>
          <p14:tracePt t="216727" x="7159625" y="2632075"/>
          <p14:tracePt t="216734" x="7159625" y="2640013"/>
          <p14:tracePt t="216742" x="7167563" y="2647950"/>
          <p14:tracePt t="216758" x="7167563" y="2655888"/>
          <p14:tracePt t="216815" x="7167563" y="2663825"/>
          <p14:tracePt t="216832" x="7175500" y="2663825"/>
          <p14:tracePt t="216847" x="7175500" y="2671763"/>
          <p14:tracePt t="217103" x="7183438" y="2671763"/>
          <p14:tracePt t="217111" x="7191375" y="2679700"/>
          <p14:tracePt t="217135" x="7199313" y="2679700"/>
          <p14:tracePt t="217151" x="7207250" y="2679700"/>
          <p14:tracePt t="217175" x="7215188" y="2679700"/>
          <p14:tracePt t="217183" x="7223125" y="2679700"/>
          <p14:tracePt t="217200" x="7231063" y="2679700"/>
          <p14:tracePt t="217207" x="7246938" y="2679700"/>
          <p14:tracePt t="217215" x="7270750" y="2679700"/>
          <p14:tracePt t="217223" x="7294563" y="2679700"/>
          <p14:tracePt t="217231" x="7302500" y="2679700"/>
          <p14:tracePt t="217239" x="7310438" y="2679700"/>
          <p14:tracePt t="217358" x="7318375" y="2679700"/>
          <p14:tracePt t="217375" x="7326313" y="2679700"/>
          <p14:tracePt t="217382" x="7358063" y="2679700"/>
          <p14:tracePt t="217390" x="7381875" y="2671763"/>
          <p14:tracePt t="217398" x="7389813" y="2663825"/>
          <p14:tracePt t="217406" x="7397750" y="2663825"/>
          <p14:tracePt t="217526" x="7405688" y="2663825"/>
          <p14:tracePt t="217535" x="7413625" y="2663825"/>
          <p14:tracePt t="217543" x="7429500" y="2663825"/>
          <p14:tracePt t="217726" x="7421563" y="2655888"/>
          <p14:tracePt t="217734" x="7413625" y="2655888"/>
          <p14:tracePt t="217742" x="7405688" y="2655888"/>
          <p14:tracePt t="217766" x="7397750" y="2655888"/>
          <p14:tracePt t="217782" x="7389813" y="2655888"/>
          <p14:tracePt t="217798" x="7389813" y="2647950"/>
          <p14:tracePt t="217806" x="7381875" y="2647950"/>
          <p14:tracePt t="217824" x="7373938" y="2647950"/>
          <p14:tracePt t="217847" x="7366000" y="2647950"/>
          <p14:tracePt t="217879" x="7358063" y="2647950"/>
          <p14:tracePt t="217894" x="7342188" y="2647950"/>
          <p14:tracePt t="217919" x="7334250" y="2647950"/>
          <p14:tracePt t="218087" x="7342188" y="2647950"/>
          <p14:tracePt t="218095" x="7350125" y="2647950"/>
          <p14:tracePt t="218104" x="7373938" y="2647950"/>
          <p14:tracePt t="218111" x="7405688" y="2640013"/>
          <p14:tracePt t="218119" x="7477125" y="2632075"/>
          <p14:tracePt t="218127" x="7526338" y="2624138"/>
          <p14:tracePt t="218135" x="7581900" y="2616200"/>
          <p14:tracePt t="218143" x="7629525" y="2608263"/>
          <p14:tracePt t="218151" x="7653338" y="2608263"/>
          <p14:tracePt t="218159" x="7661275" y="2600325"/>
          <p14:tracePt t="218167" x="7669213" y="2600325"/>
          <p14:tracePt t="218175" x="7677150" y="2600325"/>
          <p14:tracePt t="218199" x="7685088" y="2600325"/>
          <p14:tracePt t="218207" x="7708900" y="2600325"/>
          <p14:tracePt t="218215" x="7740650" y="2600325"/>
          <p14:tracePt t="218223" x="7772400" y="2600325"/>
          <p14:tracePt t="218232" x="7812088" y="2600325"/>
          <p14:tracePt t="218239" x="7835900" y="2600325"/>
          <p14:tracePt t="218247" x="7851775" y="2600325"/>
          <p14:tracePt t="218255" x="7859713" y="2600325"/>
          <p14:tracePt t="218288" x="7869238" y="2600325"/>
          <p14:tracePt t="218455" x="7859713" y="2600325"/>
          <p14:tracePt t="218462" x="7843838" y="2600325"/>
          <p14:tracePt t="218471" x="7835900" y="2600325"/>
          <p14:tracePt t="218479" x="7820025" y="2608263"/>
          <p14:tracePt t="218487" x="7804150" y="2608263"/>
          <p14:tracePt t="218494" x="7788275" y="2616200"/>
          <p14:tracePt t="218502" x="7780338" y="2616200"/>
          <p14:tracePt t="218510" x="7772400" y="2616200"/>
          <p14:tracePt t="218519" x="7756525" y="2616200"/>
          <p14:tracePt t="218527" x="7740650" y="2624138"/>
          <p14:tracePt t="218535" x="7724775" y="2624138"/>
          <p14:tracePt t="218543" x="7700963" y="2624138"/>
          <p14:tracePt t="218551" x="7693025" y="2624138"/>
          <p14:tracePt t="218559" x="7677150" y="2624138"/>
          <p14:tracePt t="218574" x="7669213" y="2632075"/>
          <p14:tracePt t="218598" x="7661275" y="2632075"/>
          <p14:tracePt t="218606" x="7645400" y="2632075"/>
          <p14:tracePt t="218616" x="7613650" y="2632075"/>
          <p14:tracePt t="218622" x="7589838" y="2632075"/>
          <p14:tracePt t="218631" x="7550150" y="2632075"/>
          <p14:tracePt t="218638" x="7518400" y="2640013"/>
          <p14:tracePt t="218647" x="7502525" y="2640013"/>
          <p14:tracePt t="218654" x="7493000" y="2640013"/>
          <p14:tracePt t="218750" x="7485063" y="2640013"/>
          <p14:tracePt t="218758" x="7477125" y="2640013"/>
          <p14:tracePt t="218766" x="7445375" y="2640013"/>
          <p14:tracePt t="218775" x="7429500" y="2640013"/>
          <p14:tracePt t="218783" x="7405688" y="2647950"/>
          <p14:tracePt t="218798" x="7397750" y="2655888"/>
          <p14:tracePt t="219742" x="7405688" y="2655888"/>
          <p14:tracePt t="219750" x="7421563" y="2655888"/>
          <p14:tracePt t="219758" x="7429500" y="2655888"/>
          <p14:tracePt t="219766" x="7437438" y="2655888"/>
          <p14:tracePt t="219775" x="7445375" y="2655888"/>
          <p14:tracePt t="219782" x="7453313" y="2655888"/>
          <p14:tracePt t="219800" x="7469188" y="2655888"/>
          <p14:tracePt t="219807" x="7493000" y="2655888"/>
          <p14:tracePt t="219815" x="7534275" y="2655888"/>
          <p14:tracePt t="219823" x="7597775" y="2655888"/>
          <p14:tracePt t="219832" x="7637463" y="2655888"/>
          <p14:tracePt t="219841" x="7669213" y="2655888"/>
          <p14:tracePt t="219847" x="7693025" y="2655888"/>
          <p14:tracePt t="219855" x="7700963" y="2655888"/>
          <p14:tracePt t="219863" x="7716838" y="2655888"/>
          <p14:tracePt t="219874" x="7724775" y="2655888"/>
          <p14:tracePt t="219888" x="7732713" y="2655888"/>
          <p14:tracePt t="219927" x="7740650" y="2655888"/>
          <p14:tracePt t="220567" x="7724775" y="2679700"/>
          <p14:tracePt t="220575" x="7708900" y="2695575"/>
          <p14:tracePt t="220582" x="7700963" y="2703513"/>
          <p14:tracePt t="220590" x="7693025" y="2711450"/>
          <p14:tracePt t="220791" x="7669213" y="2695575"/>
          <p14:tracePt t="220799" x="7629525" y="2671763"/>
          <p14:tracePt t="220806" x="7621588" y="2663825"/>
          <p14:tracePt t="220814" x="7613650" y="2663825"/>
          <p14:tracePt t="220822" x="7613650" y="2655888"/>
          <p14:tracePt t="220839" x="7605713" y="2655888"/>
          <p14:tracePt t="220872" x="7597775" y="2655888"/>
          <p14:tracePt t="220911" x="7589838" y="2655888"/>
          <p14:tracePt t="220927" x="7573963" y="2663825"/>
          <p14:tracePt t="220943" x="7566025" y="2671763"/>
          <p14:tracePt t="220959" x="7558088" y="2671763"/>
          <p14:tracePt t="220975" x="7558088" y="2679700"/>
          <p14:tracePt t="220983" x="7550150" y="2679700"/>
          <p14:tracePt t="220999" x="7542213" y="2679700"/>
          <p14:tracePt t="221007" x="7542213" y="2687638"/>
          <p14:tracePt t="221016" x="7534275" y="2687638"/>
          <p14:tracePt t="221023" x="7534275" y="2695575"/>
          <p14:tracePt t="221031" x="7526338" y="2695575"/>
          <p14:tracePt t="221047" x="7518400" y="2703513"/>
          <p14:tracePt t="221063" x="7510463" y="2703513"/>
          <p14:tracePt t="221088" x="7502525" y="2703513"/>
          <p14:tracePt t="221104" x="7502525" y="2711450"/>
          <p14:tracePt t="221135" x="7493000" y="2711450"/>
          <p14:tracePt t="223191" x="7510463" y="2711450"/>
          <p14:tracePt t="223200" x="7526338" y="2719388"/>
          <p14:tracePt t="223207" x="7534275" y="2727325"/>
          <p14:tracePt t="223216" x="7550150" y="2735263"/>
          <p14:tracePt t="223231" x="7558088" y="2735263"/>
          <p14:tracePt t="223240" x="7566025" y="2735263"/>
          <p14:tracePt t="223247" x="7573963" y="2735263"/>
          <p14:tracePt t="223263" x="7581900" y="2743200"/>
          <p14:tracePt t="223288" x="7589838" y="2743200"/>
          <p14:tracePt t="223543" x="7597775" y="2743200"/>
          <p14:tracePt t="223551" x="7605713" y="2743200"/>
          <p14:tracePt t="223567" x="7613650" y="2743200"/>
          <p14:tracePt t="223591" x="7621588" y="2743200"/>
          <p14:tracePt t="223807" x="7605713" y="2743200"/>
          <p14:tracePt t="223815" x="7581900" y="2735263"/>
          <p14:tracePt t="223823" x="7566025" y="2735263"/>
          <p14:tracePt t="223832" x="7534275" y="2735263"/>
          <p14:tracePt t="223839" x="7477125" y="2735263"/>
          <p14:tracePt t="223847" x="7413625" y="2727325"/>
          <p14:tracePt t="223855" x="7350125" y="2727325"/>
          <p14:tracePt t="223863" x="7294563" y="2719388"/>
          <p14:tracePt t="223871" x="7246938" y="2719388"/>
          <p14:tracePt t="223879" x="7191375" y="2719388"/>
          <p14:tracePt t="223889" x="7143750" y="2711450"/>
          <p14:tracePt t="223894" x="7118350" y="2711450"/>
          <p14:tracePt t="223903" x="7110413" y="2703513"/>
          <p14:tracePt t="223918" x="7102475" y="2703513"/>
          <p14:tracePt t="223975" x="7094538" y="2703513"/>
          <p14:tracePt t="224079" x="7086600" y="2703513"/>
          <p14:tracePt t="224519" x="7094538" y="2703513"/>
          <p14:tracePt t="224527" x="7102475" y="2703513"/>
          <p14:tracePt t="224535" x="7110413" y="2703513"/>
          <p14:tracePt t="224543" x="7118350" y="2703513"/>
          <p14:tracePt t="224551" x="7126288" y="2703513"/>
          <p14:tracePt t="224567" x="7135813" y="2703513"/>
          <p14:tracePt t="224583" x="7151688" y="2703513"/>
          <p14:tracePt t="224591" x="7159625" y="2703513"/>
          <p14:tracePt t="224600" x="7175500" y="2703513"/>
          <p14:tracePt t="224607" x="7191375" y="2703513"/>
          <p14:tracePt t="224616" x="7215188" y="2703513"/>
          <p14:tracePt t="224623" x="7246938" y="2703513"/>
          <p14:tracePt t="224633" x="7278688" y="2703513"/>
          <p14:tracePt t="224639" x="7310438" y="2703513"/>
          <p14:tracePt t="224647" x="7342188" y="2703513"/>
          <p14:tracePt t="224654" x="7366000" y="2703513"/>
          <p14:tracePt t="224662" x="7381875" y="2703513"/>
          <p14:tracePt t="224695" x="7381875" y="2711450"/>
          <p14:tracePt t="224702" x="7389813" y="2711450"/>
          <p14:tracePt t="224710" x="7405688" y="2711450"/>
          <p14:tracePt t="224718" x="7429500" y="2711450"/>
          <p14:tracePt t="224726" x="7477125" y="2719388"/>
          <p14:tracePt t="224735" x="7550150" y="2719388"/>
          <p14:tracePt t="224742" x="7621588" y="2719388"/>
          <p14:tracePt t="224751" x="7700963" y="2719388"/>
          <p14:tracePt t="224759" x="7764463" y="2719388"/>
          <p14:tracePt t="224766" x="7804150" y="2719388"/>
          <p14:tracePt t="224775" x="7827963" y="2719388"/>
          <p14:tracePt t="224783" x="7835900" y="2719388"/>
          <p14:tracePt t="225087" x="7827963" y="2719388"/>
          <p14:tracePt t="225119" x="7820025" y="2719388"/>
          <p14:tracePt t="225191" x="7820025" y="2711450"/>
          <p14:tracePt t="225791" x="7812088" y="2711450"/>
          <p14:tracePt t="225807" x="7796213" y="2711450"/>
          <p14:tracePt t="225823" x="7788275" y="2711450"/>
          <p14:tracePt t="225847" x="7780338" y="2711450"/>
          <p14:tracePt t="225911" x="7772400" y="2711450"/>
          <p14:tracePt t="225919" x="7756525" y="2711450"/>
          <p14:tracePt t="225927" x="7748588" y="2711450"/>
          <p14:tracePt t="225935" x="7724775" y="2711450"/>
          <p14:tracePt t="225943" x="7700963" y="2719388"/>
          <p14:tracePt t="225951" x="7677150" y="2719388"/>
          <p14:tracePt t="225959" x="7653338" y="2727325"/>
          <p14:tracePt t="225967" x="7629525" y="2727325"/>
          <p14:tracePt t="225975" x="7621588" y="2727325"/>
          <p14:tracePt t="225991" x="7613650" y="2727325"/>
          <p14:tracePt t="226023" x="7605713" y="2727325"/>
          <p14:tracePt t="226047" x="7597775" y="2727325"/>
          <p14:tracePt t="226056" x="7589838" y="2727325"/>
          <p14:tracePt t="226063" x="7581900" y="2727325"/>
          <p14:tracePt t="226072" x="7573963" y="2727325"/>
          <p14:tracePt t="226079" x="7558088" y="2735263"/>
          <p14:tracePt t="226088" x="7550150" y="2735263"/>
          <p14:tracePt t="226095" x="7542213" y="2743200"/>
          <p14:tracePt t="226104" x="7526338" y="2743200"/>
          <p14:tracePt t="226119" x="7510463" y="2743200"/>
          <p14:tracePt t="226159" x="7502525" y="2743200"/>
          <p14:tracePt t="226176" x="7493000" y="2743200"/>
          <p14:tracePt t="226191" x="7477125" y="2735263"/>
          <p14:tracePt t="226207" x="7469188" y="2735263"/>
          <p14:tracePt t="226215" x="7469188" y="2727325"/>
          <p14:tracePt t="226239" x="7461250" y="2727325"/>
          <p14:tracePt t="226287" x="7453313" y="2727325"/>
          <p14:tracePt t="227207" x="7445375" y="2727325"/>
          <p14:tracePt t="227223" x="7437438" y="2727325"/>
          <p14:tracePt t="227255" x="7429500" y="2727325"/>
          <p14:tracePt t="227311" x="7421563" y="2727325"/>
          <p14:tracePt t="227319" x="7413625" y="2727325"/>
          <p14:tracePt t="227327" x="7405688" y="2727325"/>
          <p14:tracePt t="227335" x="7397750" y="2727325"/>
          <p14:tracePt t="227343" x="7381875" y="2727325"/>
          <p14:tracePt t="227351" x="7358063" y="2727325"/>
          <p14:tracePt t="227358" x="7350125" y="2727325"/>
          <p14:tracePt t="227375" x="7342188" y="2727325"/>
          <p14:tracePt t="227432" x="7334250" y="2727325"/>
          <p14:tracePt t="227446" x="7326313" y="2727325"/>
          <p14:tracePt t="227455" x="7318375" y="2727325"/>
          <p14:tracePt t="227462" x="7302500" y="2727325"/>
          <p14:tracePt t="228032" x="7294563" y="2727325"/>
          <p14:tracePt t="228047" x="7262813" y="2727325"/>
          <p14:tracePt t="228057" x="7239000" y="2719388"/>
          <p14:tracePt t="228063" x="7223125" y="2711450"/>
          <p14:tracePt t="228072" x="7215188" y="2703513"/>
          <p14:tracePt t="228079" x="7199313" y="2703513"/>
          <p14:tracePt t="229263" x="7207250" y="2703513"/>
          <p14:tracePt t="229270" x="7215188" y="2703513"/>
          <p14:tracePt t="229295" x="7223125" y="2711450"/>
          <p14:tracePt t="229319" x="7231063" y="2711450"/>
          <p14:tracePt t="229335" x="7239000" y="2711450"/>
          <p14:tracePt t="229343" x="7246938" y="2719388"/>
          <p14:tracePt t="229359" x="7254875" y="2719388"/>
          <p14:tracePt t="229375" x="7262813" y="2719388"/>
          <p14:tracePt t="229383" x="7270750" y="2727325"/>
          <p14:tracePt t="229390" x="7278688" y="2727325"/>
          <p14:tracePt t="229398" x="7294563" y="2735263"/>
          <p14:tracePt t="229406" x="7318375" y="2735263"/>
          <p14:tracePt t="229415" x="7342188" y="2735263"/>
          <p14:tracePt t="229423" x="7381875" y="2735263"/>
          <p14:tracePt t="229431" x="7405688" y="2735263"/>
          <p14:tracePt t="229439" x="7429500" y="2735263"/>
          <p14:tracePt t="229447" x="7445375" y="2735263"/>
          <p14:tracePt t="229455" x="7453313" y="2735263"/>
          <p14:tracePt t="229463" x="7461250" y="2735263"/>
          <p14:tracePt t="229535" x="7469188" y="2735263"/>
          <p14:tracePt t="229647" x="7477125" y="2735263"/>
          <p14:tracePt t="229735" x="7485063" y="2735263"/>
          <p14:tracePt t="229750" x="7493000" y="2735263"/>
          <p14:tracePt t="229903" x="7502525" y="2727325"/>
          <p14:tracePt t="229993" x="7510463" y="2727325"/>
          <p14:tracePt t="230103" x="7518400" y="2727325"/>
          <p14:tracePt t="230111" x="7518400" y="2719388"/>
          <p14:tracePt t="230471" x="7526338" y="2743200"/>
          <p14:tracePt t="230478" x="7526338" y="2751138"/>
          <p14:tracePt t="230495" x="7526338" y="2759075"/>
          <p14:tracePt t="234103" x="7518400" y="2759075"/>
          <p14:tracePt t="234118" x="7510463" y="2759075"/>
          <p14:tracePt t="234159" x="7502525" y="2759075"/>
          <p14:tracePt t="234175" x="7502525" y="2751138"/>
          <p14:tracePt t="234223" x="7493000" y="2751138"/>
          <p14:tracePt t="234247" x="7493000" y="2743200"/>
          <p14:tracePt t="234303" x="7485063" y="2743200"/>
          <p14:tracePt t="234335" x="7485063" y="2735263"/>
          <p14:tracePt t="234343" x="7477125" y="2735263"/>
          <p14:tracePt t="234351" x="7477125" y="2727325"/>
          <p14:tracePt t="234359" x="7477125" y="2719388"/>
          <p14:tracePt t="234367" x="7469188" y="2711450"/>
          <p14:tracePt t="234391" x="7469188" y="2703513"/>
          <p14:tracePt t="234399" x="7461250" y="2695575"/>
          <p14:tracePt t="234407" x="7461250" y="2679700"/>
          <p14:tracePt t="234415" x="7453313" y="2663825"/>
          <p14:tracePt t="234423" x="7453313" y="2647950"/>
          <p14:tracePt t="234431" x="7445375" y="2624138"/>
          <p14:tracePt t="234438" x="7437438" y="2600325"/>
          <p14:tracePt t="234447" x="7429500" y="2576513"/>
          <p14:tracePt t="234454" x="7421563" y="2543175"/>
          <p14:tracePt t="234463" x="7421563" y="2511425"/>
          <p14:tracePt t="234471" x="7413625" y="2487613"/>
          <p14:tracePt t="234478" x="7405688" y="2463800"/>
          <p14:tracePt t="234487" x="7405688" y="2455863"/>
          <p14:tracePt t="234494" x="7405688" y="2447925"/>
          <p14:tracePt t="234502" x="7397750" y="2432050"/>
          <p14:tracePt t="234519" x="7397750" y="2424113"/>
          <p14:tracePt t="234616" x="7397750" y="2416175"/>
          <p14:tracePt t="234623" x="7397750" y="2400300"/>
          <p14:tracePt t="234632" x="7397750" y="2392363"/>
          <p14:tracePt t="234639" x="7397750" y="2384425"/>
          <p14:tracePt t="234648" x="7397750" y="2376488"/>
          <p14:tracePt t="234656" x="7397750" y="2368550"/>
          <p14:tracePt t="234663" x="7397750" y="2360613"/>
          <p14:tracePt t="234679" x="7397750" y="2352675"/>
          <p14:tracePt t="234783" x="7397750" y="2392363"/>
          <p14:tracePt t="234791" x="7397750" y="2424113"/>
          <p14:tracePt t="234798" x="7397750" y="2447925"/>
          <p14:tracePt t="234806" x="7397750" y="2471738"/>
          <p14:tracePt t="234815" x="7397750" y="2487613"/>
          <p14:tracePt t="234822" x="7397750" y="2495550"/>
          <p14:tracePt t="234830" x="7397750" y="2511425"/>
          <p14:tracePt t="234839" x="7397750" y="2519363"/>
          <p14:tracePt t="234846" x="7397750" y="2527300"/>
          <p14:tracePt t="234886" x="7397750" y="2535238"/>
          <p14:tracePt t="234910" x="7397750" y="2551113"/>
          <p14:tracePt t="234926" x="7397750" y="2566988"/>
          <p14:tracePt t="234934" x="7397750" y="2600325"/>
          <p14:tracePt t="234942" x="7405688" y="2624138"/>
          <p14:tracePt t="234950" x="7413625" y="2655888"/>
          <p14:tracePt t="234958" x="7413625" y="2679700"/>
          <p14:tracePt t="234966" x="7421563" y="2703513"/>
          <p14:tracePt t="234974" x="7421563" y="2719388"/>
          <p14:tracePt t="235006" x="7429500" y="2719388"/>
          <p14:tracePt t="235439" x="7437438" y="2719388"/>
          <p14:tracePt t="241904" x="7502525" y="2719388"/>
          <p14:tracePt t="241912" x="7732713" y="2687638"/>
          <p14:tracePt t="241920" x="8091488" y="2624138"/>
          <p14:tracePt t="241927" x="8426450" y="2600325"/>
          <p14:tracePt t="241935" x="8745538" y="2600325"/>
          <p14:tracePt t="241943" x="8993188" y="2600325"/>
          <p14:tracePt t="242207" x="9080500" y="3006725"/>
          <p14:tracePt t="242215" x="9064625" y="3014663"/>
          <p14:tracePt t="242223" x="9032875" y="3022600"/>
          <p14:tracePt t="242232" x="9009063" y="3022600"/>
          <p14:tracePt t="242240" x="8951913" y="3030538"/>
          <p14:tracePt t="242248" x="8896350" y="3030538"/>
          <p14:tracePt t="242255" x="8840788" y="3030538"/>
          <p14:tracePt t="242263" x="8801100" y="3030538"/>
          <p14:tracePt t="242272" x="8777288" y="3030538"/>
          <p14:tracePt t="242279" x="8761413" y="3030538"/>
          <p14:tracePt t="242288" x="8745538" y="3030538"/>
          <p14:tracePt t="242304" x="8737600" y="3030538"/>
          <p14:tracePt t="242311" x="8729663" y="3030538"/>
          <p14:tracePt t="242319" x="8721725" y="3030538"/>
          <p14:tracePt t="242327" x="8713788" y="3030538"/>
          <p14:tracePt t="242335" x="8705850" y="3022600"/>
          <p14:tracePt t="242343" x="8697913" y="3022600"/>
          <p14:tracePt t="242359" x="8689975" y="3022600"/>
          <p14:tracePt t="242369" x="8682038" y="3022600"/>
          <p14:tracePt t="242375" x="8674100" y="3022600"/>
          <p14:tracePt t="242383" x="8650288" y="3022600"/>
          <p14:tracePt t="242391" x="8634413" y="3022600"/>
          <p14:tracePt t="242399" x="8618538" y="3014663"/>
          <p14:tracePt t="242416" x="8610600" y="3014663"/>
          <p14:tracePt t="242423" x="8602663" y="3014663"/>
          <p14:tracePt t="242455" x="8593138" y="3014663"/>
          <p14:tracePt t="242463" x="8585200" y="3014663"/>
          <p14:tracePt t="242471" x="8577263" y="3014663"/>
          <p14:tracePt t="242487" x="8569325" y="3014663"/>
          <p14:tracePt t="242494" x="8561388" y="3014663"/>
          <p14:tracePt t="242511" x="8553450" y="3014663"/>
          <p14:tracePt t="242519" x="8545513" y="3014663"/>
          <p14:tracePt t="242542" x="8537575" y="3014663"/>
          <p14:tracePt t="242550" x="8529638" y="3014663"/>
          <p14:tracePt t="242558" x="8513763" y="3014663"/>
          <p14:tracePt t="242566" x="8482013" y="3022600"/>
          <p14:tracePt t="242575" x="8450263" y="3038475"/>
          <p14:tracePt t="242583" x="8410575" y="3046413"/>
          <p14:tracePt t="242591" x="8362950" y="3062288"/>
          <p14:tracePt t="242599" x="8315325" y="3078163"/>
          <p14:tracePt t="242609" x="8267700" y="3094038"/>
          <p14:tracePt t="242615" x="8226425" y="3117850"/>
          <p14:tracePt t="242623" x="8186738" y="3125788"/>
          <p14:tracePt t="242632" x="8162925" y="3141663"/>
          <p14:tracePt t="242639" x="8123238" y="3149600"/>
          <p14:tracePt t="242647" x="8115300" y="3157538"/>
          <p14:tracePt t="242679" x="8107363" y="3157538"/>
          <p14:tracePt t="242711" x="8099425" y="3157538"/>
          <p14:tracePt t="242719" x="8067675" y="3157538"/>
          <p14:tracePt t="242727" x="8035925" y="3157538"/>
          <p14:tracePt t="242735" x="7988300" y="3157538"/>
          <p14:tracePt t="242743" x="7964488" y="3157538"/>
          <p14:tracePt t="242751" x="7932738" y="3157538"/>
          <p14:tracePt t="242758" x="7916863" y="3157538"/>
          <p14:tracePt t="242766" x="7900988" y="3157538"/>
          <p14:tracePt t="242775" x="7893050" y="3157538"/>
          <p14:tracePt t="242782" x="7877175" y="3157538"/>
          <p14:tracePt t="242807" x="7869238" y="3157538"/>
          <p14:tracePt t="242896" x="7859713" y="3165475"/>
          <p14:tracePt t="242903" x="7851775" y="3173413"/>
          <p14:tracePt t="242911" x="7835900" y="3181350"/>
          <p14:tracePt t="243295" x="7804150" y="3181350"/>
          <p14:tracePt t="243306" x="7637463" y="3205163"/>
          <p14:tracePt t="243311" x="7405688" y="3205163"/>
          <p14:tracePt t="243319" x="7118350" y="3213100"/>
          <p14:tracePt t="243327" x="6808788" y="3228975"/>
          <p14:tracePt t="243335" x="6481763" y="3244850"/>
          <p14:tracePt t="243343" x="6178550" y="3244850"/>
          <p14:tracePt t="243351" x="5915025" y="3270250"/>
          <p14:tracePt t="243359" x="5708650" y="3286125"/>
          <p14:tracePt t="243369" x="5595938" y="3294063"/>
          <p14:tracePt t="243374" x="5516563" y="3302000"/>
          <p14:tracePt t="243383" x="5500688" y="3309938"/>
          <p14:tracePt t="243574" x="5516563" y="3309938"/>
          <p14:tracePt t="243582" x="5540375" y="3309938"/>
          <p14:tracePt t="243591" x="5564188" y="3302000"/>
          <p14:tracePt t="243599" x="5595938" y="3302000"/>
          <p14:tracePt t="243607" x="5651500" y="3302000"/>
          <p14:tracePt t="243615" x="5716588" y="3309938"/>
          <p14:tracePt t="243623" x="5780088" y="3317875"/>
          <p14:tracePt t="243632" x="5867400" y="3333750"/>
          <p14:tracePt t="243640" x="5938838" y="3341688"/>
          <p14:tracePt t="243647" x="6034088" y="3357563"/>
          <p14:tracePt t="243655" x="6122988" y="3365500"/>
          <p14:tracePt t="243664" x="6186488" y="3365500"/>
          <p14:tracePt t="243671" x="6242050" y="3365500"/>
          <p14:tracePt t="243679" x="6273800" y="3365500"/>
          <p14:tracePt t="243688" x="6297613" y="3365500"/>
          <p14:tracePt t="243695" x="6313488" y="3365500"/>
          <p14:tracePt t="243704" x="6345238" y="3365500"/>
          <p14:tracePt t="243711" x="6392863" y="3365500"/>
          <p14:tracePt t="243719" x="6442075" y="3357563"/>
          <p14:tracePt t="243727" x="6497638" y="3357563"/>
          <p14:tracePt t="243735" x="6577013" y="3357563"/>
          <p14:tracePt t="243743" x="6648450" y="3357563"/>
          <p14:tracePt t="243751" x="6711950" y="3357563"/>
          <p14:tracePt t="243759" x="6784975" y="3357563"/>
          <p14:tracePt t="243767" x="6808788" y="3357563"/>
          <p14:tracePt t="243774" x="6816725" y="3357563"/>
          <p14:tracePt t="243839" x="6824663" y="3357563"/>
          <p14:tracePt t="243846" x="6832600" y="3357563"/>
          <p14:tracePt t="243855" x="6840538" y="3357563"/>
          <p14:tracePt t="243863" x="6864350" y="3365500"/>
          <p14:tracePt t="243871" x="6896100" y="3365500"/>
          <p14:tracePt t="243887" x="6959600" y="3365500"/>
          <p14:tracePt t="243894" x="6983413" y="3357563"/>
          <p14:tracePt t="243902" x="7023100" y="3349625"/>
          <p14:tracePt t="243911" x="7031038" y="3349625"/>
          <p14:tracePt t="245471" x="7031038" y="3341688"/>
          <p14:tracePt t="245488" x="7023100" y="3341688"/>
          <p14:tracePt t="245519" x="7015163" y="3333750"/>
          <p14:tracePt t="245535" x="7007225" y="3333750"/>
          <p14:tracePt t="245551" x="6999288" y="3333750"/>
          <p14:tracePt t="245558" x="6999288" y="3325813"/>
          <p14:tracePt t="245566" x="6991350" y="3325813"/>
          <p14:tracePt t="245591" x="6983413" y="3325813"/>
          <p14:tracePt t="245598" x="6975475" y="3325813"/>
          <p14:tracePt t="245623" x="6967538" y="3325813"/>
          <p14:tracePt t="245648" x="6967538" y="3317875"/>
          <p14:tracePt t="245663" x="6959600" y="3317875"/>
          <p14:tracePt t="245719" x="6951663" y="3317875"/>
          <p14:tracePt t="245735" x="6943725" y="3309938"/>
          <p14:tracePt t="245759" x="6943725" y="3302000"/>
          <p14:tracePt t="245775" x="6935788" y="3302000"/>
          <p14:tracePt t="246015" x="6943725" y="3294063"/>
          <p14:tracePt t="246023" x="6967538" y="3278188"/>
          <p14:tracePt t="246032" x="6983413" y="3262313"/>
          <p14:tracePt t="246039" x="7007225" y="3244850"/>
          <p14:tracePt t="246047" x="7031038" y="3221038"/>
          <p14:tracePt t="246056" x="7054850" y="3213100"/>
          <p14:tracePt t="246063" x="7086600" y="3189288"/>
          <p14:tracePt t="246072" x="7110413" y="3173413"/>
          <p14:tracePt t="246079" x="7151688" y="3157538"/>
          <p14:tracePt t="246088" x="7175500" y="3141663"/>
          <p14:tracePt t="246095" x="7183438" y="3133725"/>
          <p14:tracePt t="246104" x="7199313" y="3133725"/>
          <p14:tracePt t="246119" x="7207250" y="3133725"/>
          <p14:tracePt t="246167" x="7215188" y="3133725"/>
          <p14:tracePt t="246255" x="7215188" y="3141663"/>
          <p14:tracePt t="246263" x="7215188" y="3149600"/>
          <p14:tracePt t="246272" x="7215188" y="3173413"/>
          <p14:tracePt t="246279" x="7215188" y="3181350"/>
          <p14:tracePt t="246295" x="7215188" y="3189288"/>
          <p14:tracePt t="246303" x="7215188" y="3197225"/>
          <p14:tracePt t="249295" x="7207250" y="3197225"/>
          <p14:tracePt t="249312" x="7207250" y="3205163"/>
          <p14:tracePt t="249327" x="7199313" y="3205163"/>
          <p14:tracePt t="257279" x="7191375" y="3205163"/>
          <p14:tracePt t="257423" x="7183438" y="3205163"/>
          <p14:tracePt t="257695" x="7175500" y="3205163"/>
          <p14:tracePt t="257727" x="7167563" y="3205163"/>
          <p14:tracePt t="257735" x="7167563" y="3197225"/>
          <p14:tracePt t="257838" x="7159625" y="3189288"/>
          <p14:tracePt t="257854" x="7151688" y="3189288"/>
          <p14:tracePt t="257879" x="7151688" y="3181350"/>
          <p14:tracePt t="257903" x="7143750" y="3181350"/>
          <p14:tracePt t="257983" x="7135813" y="3173413"/>
          <p14:tracePt t="258031" x="7135813" y="3165475"/>
          <p14:tracePt t="258135" x="7143750" y="3157538"/>
          <p14:tracePt t="258143" x="7159625" y="3157538"/>
          <p14:tracePt t="258150" x="7183438" y="3149600"/>
          <p14:tracePt t="258159" x="7199313" y="3141663"/>
          <p14:tracePt t="258166" x="7207250" y="3133725"/>
          <p14:tracePt t="258175" x="7215188" y="3133725"/>
          <p14:tracePt t="258183" x="7223125" y="3133725"/>
          <p14:tracePt t="258190" x="7231063" y="3133725"/>
          <p14:tracePt t="258215" x="7231063" y="3125788"/>
          <p14:tracePt t="258264" x="7239000" y="3125788"/>
          <p14:tracePt t="258271" x="7246938" y="3125788"/>
          <p14:tracePt t="258279" x="7254875" y="3125788"/>
          <p14:tracePt t="258288" x="7262813" y="3125788"/>
          <p14:tracePt t="258319" x="7270750" y="3125788"/>
          <p14:tracePt t="258518" x="7254875" y="3125788"/>
          <p14:tracePt t="258535" x="7246938" y="3125788"/>
          <p14:tracePt t="258550" x="7239000" y="3125788"/>
          <p14:tracePt t="258566" x="7231063" y="3125788"/>
          <p14:tracePt t="258623" x="7223125" y="3117850"/>
          <p14:tracePt t="258647" x="7223125" y="3109913"/>
          <p14:tracePt t="258655" x="7223125" y="3101975"/>
          <p14:tracePt t="258662" x="7215188" y="3101975"/>
          <p14:tracePt t="258735" x="7207250" y="3094038"/>
          <p14:tracePt t="258751" x="7199313" y="3094038"/>
          <p14:tracePt t="258775" x="7191375" y="3094038"/>
          <p14:tracePt t="258791" x="7183438" y="3094038"/>
          <p14:tracePt t="258806" x="7175500" y="3094038"/>
          <p14:tracePt t="258822" x="7167563" y="3094038"/>
          <p14:tracePt t="258830" x="7159625" y="3094038"/>
          <p14:tracePt t="258839" x="7143750" y="3094038"/>
          <p14:tracePt t="258847" x="7126288" y="3094038"/>
          <p14:tracePt t="258855" x="7094538" y="3086100"/>
          <p14:tracePt t="258863" x="7054850" y="3086100"/>
          <p14:tracePt t="258871" x="7007225" y="3078163"/>
          <p14:tracePt t="258888" x="6911975" y="3070225"/>
          <p14:tracePt t="258895" x="6880225" y="3070225"/>
          <p14:tracePt t="258903" x="6856413" y="3070225"/>
          <p14:tracePt t="258911" x="6832600" y="3070225"/>
          <p14:tracePt t="258919" x="6824663" y="3070225"/>
          <p14:tracePt t="258967" x="6824663" y="3062288"/>
          <p14:tracePt t="258975" x="6816725" y="3054350"/>
          <p14:tracePt t="258983" x="6816725" y="3038475"/>
          <p14:tracePt t="258991" x="6808788" y="3022600"/>
          <p14:tracePt t="258998" x="6808788" y="3006725"/>
          <p14:tracePt t="259007" x="6808788" y="2998788"/>
          <p14:tracePt t="259015" x="6808788" y="2990850"/>
          <p14:tracePt t="259023" x="6808788" y="2982913"/>
          <p14:tracePt t="259032" x="6808788" y="2974975"/>
          <p14:tracePt t="259040" x="6808788" y="2967038"/>
          <p14:tracePt t="259057" x="6808788" y="2959100"/>
          <p14:tracePt t="259072" x="6808788" y="2951163"/>
          <p14:tracePt t="259079" x="6808788" y="2943225"/>
          <p14:tracePt t="259088" x="6808788" y="2935288"/>
          <p14:tracePt t="259095" x="6816725" y="2919413"/>
          <p14:tracePt t="259104" x="6824663" y="2919413"/>
          <p14:tracePt t="259111" x="6824663" y="2909888"/>
          <p14:tracePt t="259119" x="6832600" y="2901950"/>
          <p14:tracePt t="259127" x="6832600" y="2886075"/>
          <p14:tracePt t="259135" x="6840538" y="2878138"/>
          <p14:tracePt t="259143" x="6856413" y="2854325"/>
          <p14:tracePt t="259151" x="6864350" y="2838450"/>
          <p14:tracePt t="259159" x="6888163" y="2814638"/>
          <p14:tracePt t="259167" x="6896100" y="2790825"/>
          <p14:tracePt t="259175" x="6911975" y="2767013"/>
          <p14:tracePt t="259183" x="6927850" y="2751138"/>
          <p14:tracePt t="259191" x="6943725" y="2711450"/>
          <p14:tracePt t="259199" x="6951663" y="2695575"/>
          <p14:tracePt t="259208" x="6967538" y="2687638"/>
          <p14:tracePt t="259215" x="6983413" y="2671763"/>
          <p14:tracePt t="259225" x="6991350" y="2655888"/>
          <p14:tracePt t="259231" x="7015163" y="2647950"/>
          <p14:tracePt t="259239" x="7046913" y="2624138"/>
          <p14:tracePt t="259247" x="7070725" y="2616200"/>
          <p14:tracePt t="259256" x="7094538" y="2608263"/>
          <p14:tracePt t="259264" x="7135813" y="2592388"/>
          <p14:tracePt t="259272" x="7159625" y="2592388"/>
          <p14:tracePt t="259280" x="7167563" y="2584450"/>
          <p14:tracePt t="259289" x="7183438" y="2584450"/>
          <p14:tracePt t="259296" x="7191375" y="2584450"/>
          <p14:tracePt t="259303" x="7207250" y="2584450"/>
          <p14:tracePt t="259312" x="7215188" y="2584450"/>
          <p14:tracePt t="259319" x="7239000" y="2584450"/>
          <p14:tracePt t="259327" x="7262813" y="2584450"/>
          <p14:tracePt t="259335" x="7278688" y="2584450"/>
          <p14:tracePt t="259343" x="7302500" y="2592388"/>
          <p14:tracePt t="259369" x="7310438" y="2592388"/>
          <p14:tracePt t="259399" x="7326313" y="2600325"/>
          <p14:tracePt t="259407" x="7334250" y="2608263"/>
          <p14:tracePt t="259415" x="7342188" y="2616200"/>
          <p14:tracePt t="259479" x="7350125" y="2616200"/>
          <p14:tracePt t="259488" x="7358063" y="2608263"/>
          <p14:tracePt t="259495" x="7366000" y="2600325"/>
          <p14:tracePt t="259503" x="7373938" y="2592388"/>
          <p14:tracePt t="259519" x="7381875" y="2592388"/>
          <p14:tracePt t="259534" x="7381875" y="2584450"/>
          <p14:tracePt t="259727" x="7381875" y="2592388"/>
          <p14:tracePt t="259775" x="7389813" y="2576513"/>
          <p14:tracePt t="259783" x="7397750" y="2566988"/>
          <p14:tracePt t="259791" x="7397750" y="2551113"/>
          <p14:tracePt t="259814" x="7397750" y="2543175"/>
          <p14:tracePt t="260247" x="7397750" y="2559050"/>
          <p14:tracePt t="260254" x="7405688" y="2576513"/>
          <p14:tracePt t="260262" x="7405688" y="2584450"/>
          <p14:tracePt t="260270" x="7405688" y="2592388"/>
          <p14:tracePt t="260374" x="7405688" y="2600325"/>
          <p14:tracePt t="260382" x="7405688" y="2632075"/>
          <p14:tracePt t="260390" x="7405688" y="2655888"/>
          <p14:tracePt t="260398" x="7397750" y="2687638"/>
          <p14:tracePt t="260406" x="7389813" y="2703513"/>
          <p14:tracePt t="260415" x="7381875" y="2735263"/>
          <p14:tracePt t="260423" x="7373938" y="2759075"/>
          <p14:tracePt t="260431" x="7373938" y="2767013"/>
          <p14:tracePt t="260440" x="7373938" y="2782888"/>
          <p14:tracePt t="260447" x="7373938" y="2790825"/>
          <p14:tracePt t="260455" x="7373938" y="2798763"/>
          <p14:tracePt t="260535" x="7373938" y="2814638"/>
          <p14:tracePt t="260542" x="7358063" y="2830513"/>
          <p14:tracePt t="260550" x="7358063" y="2854325"/>
          <p14:tracePt t="260559" x="7350125" y="2870200"/>
          <p14:tracePt t="260567" x="7334250" y="2886075"/>
          <p14:tracePt t="260574" x="7334250" y="2894013"/>
          <p14:tracePt t="260583" x="7334250" y="2909888"/>
          <p14:tracePt t="260591" x="7326313" y="2909888"/>
          <p14:tracePt t="260607" x="7326313" y="2919413"/>
          <p14:tracePt t="260663" x="7326313" y="2927350"/>
          <p14:tracePt t="260671" x="7318375" y="2951163"/>
          <p14:tracePt t="260679" x="7310438" y="2967038"/>
          <p14:tracePt t="260687" x="7302500" y="2990850"/>
          <p14:tracePt t="260694" x="7286625" y="3030538"/>
          <p14:tracePt t="260703" x="7278688" y="3054350"/>
          <p14:tracePt t="260711" x="7262813" y="3070225"/>
          <p14:tracePt t="260719" x="7254875" y="3086100"/>
          <p14:tracePt t="260727" x="7254875" y="3101975"/>
          <p14:tracePt t="260743" x="7254875" y="3109913"/>
          <p14:tracePt t="261199" x="7254875" y="3101975"/>
          <p14:tracePt t="261207" x="7254875" y="3086100"/>
          <p14:tracePt t="261215" x="7254875" y="3078163"/>
          <p14:tracePt t="261223" x="7262813" y="3054350"/>
          <p14:tracePt t="261232" x="7270750" y="3038475"/>
          <p14:tracePt t="261239" x="7286625" y="3014663"/>
          <p14:tracePt t="261247" x="7294563" y="2998788"/>
          <p14:tracePt t="261255" x="7302500" y="2967038"/>
          <p14:tracePt t="261263" x="7326313" y="2935288"/>
          <p14:tracePt t="261271" x="7350125" y="2894013"/>
          <p14:tracePt t="261279" x="7358063" y="2878138"/>
          <p14:tracePt t="261288" x="7381875" y="2846388"/>
          <p14:tracePt t="261296" x="7389813" y="2830513"/>
          <p14:tracePt t="261304" x="7405688" y="2806700"/>
          <p14:tracePt t="261311" x="7413625" y="2798763"/>
          <p14:tracePt t="261319" x="7421563" y="2782888"/>
          <p14:tracePt t="261327" x="7429500" y="2767013"/>
          <p14:tracePt t="261335" x="7437438" y="2759075"/>
          <p14:tracePt t="261343" x="7437438" y="2751138"/>
          <p14:tracePt t="261351" x="7437438" y="2735263"/>
          <p14:tracePt t="261359" x="7445375" y="2735263"/>
          <p14:tracePt t="261369" x="7445375" y="2727325"/>
          <p14:tracePt t="261375" x="7445375" y="2711450"/>
          <p14:tracePt t="261383" x="7453313" y="2711450"/>
          <p14:tracePt t="261398" x="7453313" y="2703513"/>
          <p14:tracePt t="261455" x="7461250" y="2703513"/>
          <p14:tracePt t="261463" x="7477125" y="2679700"/>
          <p14:tracePt t="261472" x="7510463" y="2647950"/>
          <p14:tracePt t="261479" x="7542213" y="2616200"/>
          <p14:tracePt t="261489" x="7573963" y="2600325"/>
          <p14:tracePt t="261494" x="7573963" y="2584450"/>
          <p14:tracePt t="261503" x="7581900" y="2584450"/>
          <p14:tracePt t="261511" x="7581900" y="2576513"/>
          <p14:tracePt t="261719" x="7581900" y="2600325"/>
          <p14:tracePt t="261726" x="7573963" y="2608263"/>
          <p14:tracePt t="261734" x="7573963" y="2616200"/>
          <p14:tracePt t="261743" x="7573963" y="2624138"/>
          <p14:tracePt t="261766" x="7573963" y="2632075"/>
          <p14:tracePt t="261783" x="7566025" y="2632075"/>
          <p14:tracePt t="261791" x="7566025" y="2640013"/>
          <p14:tracePt t="261799" x="7566025" y="2647950"/>
          <p14:tracePt t="261807" x="7566025" y="2655888"/>
          <p14:tracePt t="261815" x="7558088" y="2655888"/>
          <p14:tracePt t="261823" x="7550150" y="2671763"/>
          <p14:tracePt t="261830" x="7550150" y="2679700"/>
          <p14:tracePt t="261839" x="7550150" y="2695575"/>
          <p14:tracePt t="261846" x="7542213" y="2711450"/>
          <p14:tracePt t="261854" x="7526338" y="2735263"/>
          <p14:tracePt t="261863" x="7526338" y="2759075"/>
          <p14:tracePt t="261871" x="7518400" y="2774950"/>
          <p14:tracePt t="261888" x="7510463" y="2798763"/>
          <p14:tracePt t="261895" x="7510463" y="2806700"/>
          <p14:tracePt t="261903" x="7502525" y="2806700"/>
          <p14:tracePt t="261935" x="7502525" y="2814638"/>
          <p14:tracePt t="261990" x="7493000" y="2822575"/>
          <p14:tracePt t="261998" x="7485063" y="2854325"/>
          <p14:tracePt t="262006" x="7469188" y="2894013"/>
          <p14:tracePt t="262015" x="7453313" y="2919413"/>
          <p14:tracePt t="262023" x="7437438" y="2951163"/>
          <p14:tracePt t="262031" x="7413625" y="2982913"/>
          <p14:tracePt t="262039" x="7397750" y="3006725"/>
          <p14:tracePt t="262047" x="7389813" y="3022600"/>
          <p14:tracePt t="262055" x="7373938" y="3030538"/>
          <p14:tracePt t="262063" x="7373938" y="3046413"/>
          <p14:tracePt t="262071" x="7366000" y="3046413"/>
          <p14:tracePt t="262127" x="7366000" y="3054350"/>
          <p14:tracePt t="262143" x="7358063" y="3070225"/>
          <p14:tracePt t="262151" x="7350125" y="3078163"/>
          <p14:tracePt t="262159" x="7350125" y="3094038"/>
          <p14:tracePt t="262175" x="7342188" y="3101975"/>
          <p14:tracePt t="262191" x="7342188" y="3109913"/>
          <p14:tracePt t="262199" x="7334250" y="3109913"/>
          <p14:tracePt t="262359" x="7326313" y="3125788"/>
          <p14:tracePt t="262367" x="7318375" y="3149600"/>
          <p14:tracePt t="262374" x="7318375" y="3157538"/>
          <p14:tracePt t="262383" x="7310438" y="3157538"/>
          <p14:tracePt t="262943" x="7302500" y="3157538"/>
          <p14:tracePt t="262959" x="7294563" y="3157538"/>
          <p14:tracePt t="262975" x="7286625" y="3157538"/>
          <p14:tracePt t="263111" x="7278688" y="3157538"/>
          <p14:tracePt t="263127" x="7270750" y="3157538"/>
          <p14:tracePt t="263135" x="7262813" y="3157538"/>
          <p14:tracePt t="263400" x="7270750" y="3157538"/>
          <p14:tracePt t="263407" x="7278688" y="3157538"/>
          <p14:tracePt t="263423" x="7294563" y="3157538"/>
          <p14:tracePt t="263431" x="7302500" y="3165475"/>
          <p14:tracePt t="263448" x="7310438" y="3165475"/>
          <p14:tracePt t="263455" x="7318375" y="3165475"/>
          <p14:tracePt t="263465" x="7326313" y="3165475"/>
          <p14:tracePt t="263479" x="7326313" y="3173413"/>
          <p14:tracePt t="263488" x="7334250" y="3173413"/>
          <p14:tracePt t="263495" x="7342188" y="3173413"/>
          <p14:tracePt t="263511" x="7350125" y="3173413"/>
          <p14:tracePt t="263535" x="7358063" y="3173413"/>
          <p14:tracePt t="263614" x="7366000" y="3173413"/>
          <p14:tracePt t="263735" x="7350125" y="3173413"/>
          <p14:tracePt t="263742" x="7326313" y="3165475"/>
          <p14:tracePt t="263751" x="7318375" y="3165475"/>
          <p14:tracePt t="263758" x="7302500" y="3165475"/>
          <p14:tracePt t="263767" x="7286625" y="3157538"/>
          <p14:tracePt t="263775" x="7278688" y="3157538"/>
          <p14:tracePt t="263783" x="7270750" y="3157538"/>
          <p14:tracePt t="263791" x="7262813" y="3157538"/>
          <p14:tracePt t="263807" x="7254875" y="3157538"/>
          <p14:tracePt t="263823" x="7246938" y="3157538"/>
          <p14:tracePt t="263830" x="7239000" y="3157538"/>
          <p14:tracePt t="263847" x="7231063" y="3157538"/>
          <p14:tracePt t="263863" x="7223125" y="3149600"/>
          <p14:tracePt t="263871" x="7215188" y="3149600"/>
          <p14:tracePt t="263888" x="7207250" y="3149600"/>
          <p14:tracePt t="263902" x="7199313" y="3149600"/>
          <p14:tracePt t="264151" x="7207250" y="3149600"/>
          <p14:tracePt t="264159" x="7223125" y="3149600"/>
          <p14:tracePt t="264167" x="7239000" y="3149600"/>
          <p14:tracePt t="264183" x="7246938" y="3149600"/>
          <p14:tracePt t="264191" x="7254875" y="3149600"/>
          <p14:tracePt t="264199" x="7262813" y="3149600"/>
          <p14:tracePt t="264215" x="7270750" y="3149600"/>
          <p14:tracePt t="264223" x="7278688" y="3149600"/>
          <p14:tracePt t="264231" x="7286625" y="3157538"/>
          <p14:tracePt t="264239" x="7294563" y="3157538"/>
          <p14:tracePt t="264247" x="7302500" y="3157538"/>
          <p14:tracePt t="264255" x="7310438" y="3157538"/>
          <p14:tracePt t="264263" x="7318375" y="3157538"/>
          <p14:tracePt t="264271" x="7318375" y="3165475"/>
          <p14:tracePt t="264279" x="7326313" y="3165475"/>
          <p14:tracePt t="264287" x="7334250" y="3165475"/>
          <p14:tracePt t="264310" x="7342188" y="3165475"/>
          <p14:tracePt t="264351" x="7350125" y="3165475"/>
          <p14:tracePt t="264526" x="7350125" y="3157538"/>
          <p14:tracePt t="264535" x="7334250" y="3157538"/>
          <p14:tracePt t="264559" x="7326313" y="3157538"/>
          <p14:tracePt t="264566" x="7326313" y="3149600"/>
          <p14:tracePt t="264591" x="7318375" y="3149600"/>
          <p14:tracePt t="264607" x="7310438" y="3149600"/>
          <p14:tracePt t="264639" x="7302500" y="3149600"/>
          <p14:tracePt t="264664" x="7294563" y="3149600"/>
          <p14:tracePt t="264687" x="7286625" y="3149600"/>
          <p14:tracePt t="264719" x="7278688" y="3149600"/>
          <p14:tracePt t="264744" x="7278688" y="3141663"/>
          <p14:tracePt t="264759" x="7270750" y="3141663"/>
          <p14:tracePt t="264767" x="7270750" y="3133725"/>
          <p14:tracePt t="264783" x="7270750" y="3125788"/>
          <p14:tracePt t="264791" x="7262813" y="3125788"/>
          <p14:tracePt t="265159" x="7254875" y="3125788"/>
          <p14:tracePt t="267151" x="7254875" y="3117850"/>
          <p14:tracePt t="267159" x="7254875" y="3109913"/>
          <p14:tracePt t="267167" x="7254875" y="3101975"/>
          <p14:tracePt t="267231" x="7254875" y="3094038"/>
          <p14:tracePt t="267239" x="7254875" y="3086100"/>
          <p14:tracePt t="267687" x="7254875" y="3078163"/>
          <p14:tracePt t="267703" x="7254875" y="3070225"/>
          <p14:tracePt t="267775" x="7254875" y="3062288"/>
          <p14:tracePt t="267790" x="7254875" y="3054350"/>
          <p14:tracePt t="267823" x="7254875" y="3046413"/>
          <p14:tracePt t="267894" x="7254875" y="3038475"/>
          <p14:tracePt t="267919" x="7254875" y="3030538"/>
          <p14:tracePt t="270911" x="7254875" y="3038475"/>
          <p14:tracePt t="270927" x="7246938" y="3038475"/>
          <p14:tracePt t="270935" x="7246938" y="3046413"/>
          <p14:tracePt t="270943" x="7239000" y="3046413"/>
          <p14:tracePt t="270951" x="7239000" y="3054350"/>
          <p14:tracePt t="270967" x="7231063" y="3054350"/>
          <p14:tracePt t="270991" x="7223125" y="3062288"/>
          <p14:tracePt t="271015" x="7215188" y="3062288"/>
          <p14:tracePt t="271031" x="7215188" y="3070225"/>
          <p14:tracePt t="271039" x="7207250" y="3070225"/>
          <p14:tracePt t="271047" x="7207250" y="3078163"/>
          <p14:tracePt t="271055" x="7199313" y="3086100"/>
          <p14:tracePt t="271063" x="7191375" y="3101975"/>
          <p14:tracePt t="271072" x="7175500" y="3109913"/>
          <p14:tracePt t="271079" x="7175500" y="3125788"/>
          <p14:tracePt t="271089" x="7167563" y="3141663"/>
          <p14:tracePt t="271095" x="7159625" y="3149600"/>
          <p14:tracePt t="271103" x="7159625" y="3157538"/>
          <p14:tracePt t="271111" x="7159625" y="3165475"/>
          <p14:tracePt t="271135" x="7159625" y="3173413"/>
          <p14:tracePt t="271248" x="7159625" y="3181350"/>
          <p14:tracePt t="271255" x="7159625" y="3189288"/>
          <p14:tracePt t="271271" x="7159625" y="3197225"/>
          <p14:tracePt t="271383" x="7159625" y="3205163"/>
          <p14:tracePt t="271399" x="7167563" y="3205163"/>
          <p14:tracePt t="271407" x="7175500" y="3213100"/>
          <p14:tracePt t="271464" x="7183438" y="3213100"/>
          <p14:tracePt t="271511" x="7191375" y="3213100"/>
          <p14:tracePt t="271551" x="7199313" y="3213100"/>
          <p14:tracePt t="271559" x="7207250" y="3213100"/>
          <p14:tracePt t="271566" x="7207250" y="3205163"/>
          <p14:tracePt t="271607" x="7207250" y="3197225"/>
          <p14:tracePt t="271615" x="7215188" y="3197225"/>
          <p14:tracePt t="271631" x="7215188" y="3189288"/>
          <p14:tracePt t="271655" x="7215188" y="3181350"/>
          <p14:tracePt t="271687" x="7223125" y="3173413"/>
          <p14:tracePt t="271695" x="7223125" y="3165475"/>
          <p14:tracePt t="271711" x="7231063" y="3149600"/>
          <p14:tracePt t="271719" x="7239000" y="3133725"/>
          <p14:tracePt t="271735" x="7239000" y="3117850"/>
          <p14:tracePt t="271751" x="7239000" y="3109913"/>
          <p14:tracePt t="271766" x="7239000" y="3101975"/>
          <p14:tracePt t="271782" x="7239000" y="3094038"/>
          <p14:tracePt t="271798" x="7246938" y="3086100"/>
          <p14:tracePt t="271806" x="7246938" y="3078163"/>
          <p14:tracePt t="272023" x="7246938" y="3101975"/>
          <p14:tracePt t="272032" x="7239000" y="3117850"/>
          <p14:tracePt t="272039" x="7239000" y="3133725"/>
          <p14:tracePt t="272048" x="7231063" y="3157538"/>
          <p14:tracePt t="272056" x="7231063" y="3165475"/>
          <p14:tracePt t="272064" x="7223125" y="3173413"/>
          <p14:tracePt t="272080" x="7223125" y="3181350"/>
          <p14:tracePt t="272175" x="7223125" y="3189288"/>
          <p14:tracePt t="272183" x="7215188" y="3197225"/>
          <p14:tracePt t="272191" x="7215188" y="3205163"/>
          <p14:tracePt t="272199" x="7215188" y="3213100"/>
          <p14:tracePt t="272215" x="7215188" y="3228975"/>
          <p14:tracePt t="272239" x="7215188" y="3236913"/>
          <p14:tracePt t="274048" x="7215188" y="3244850"/>
          <p14:tracePt t="274063" x="7215188" y="3262313"/>
          <p14:tracePt t="274071" x="7223125" y="3270250"/>
          <p14:tracePt t="274079" x="7223125" y="3278188"/>
          <p14:tracePt t="274088" x="7231063" y="3278188"/>
          <p14:tracePt t="274095" x="7231063" y="3286125"/>
          <p14:tracePt t="274103" x="7239000" y="3286125"/>
          <p14:tracePt t="274111" x="7239000" y="3294063"/>
          <p14:tracePt t="274119" x="7246938" y="3294063"/>
          <p14:tracePt t="274143" x="7246938" y="3302000"/>
          <p14:tracePt t="274151" x="7254875" y="3302000"/>
          <p14:tracePt t="274166" x="7262813" y="3309938"/>
          <p14:tracePt t="274215" x="7278688" y="3317875"/>
          <p14:tracePt t="274223" x="7310438" y="3333750"/>
          <p14:tracePt t="274231" x="7350125" y="3341688"/>
          <p14:tracePt t="274239" x="7381875" y="3357563"/>
          <p14:tracePt t="274247" x="7413625" y="3373438"/>
          <p14:tracePt t="274255" x="7445375" y="3381375"/>
          <p14:tracePt t="274263" x="7469188" y="3389313"/>
          <p14:tracePt t="274271" x="7477125" y="3389313"/>
          <p14:tracePt t="274279" x="7493000" y="3389313"/>
          <p14:tracePt t="274288" x="7502525" y="3397250"/>
          <p14:tracePt t="274295" x="7518400" y="3405188"/>
          <p14:tracePt t="274311" x="7534275" y="3413125"/>
          <p14:tracePt t="274319" x="7542213" y="3421063"/>
          <p14:tracePt t="274327" x="7550150" y="3429000"/>
          <p14:tracePt t="274335" x="7558088" y="3429000"/>
          <p14:tracePt t="274343" x="7566025" y="3436938"/>
          <p14:tracePt t="274351" x="7566025" y="3444875"/>
          <p14:tracePt t="274359" x="7581900" y="3444875"/>
          <p14:tracePt t="274367" x="7581900" y="3460750"/>
          <p14:tracePt t="274375" x="7597775" y="3460750"/>
          <p14:tracePt t="274383" x="7613650" y="3476625"/>
          <p14:tracePt t="274391" x="7621588" y="3492500"/>
          <p14:tracePt t="274399" x="7645400" y="3500438"/>
          <p14:tracePt t="274407" x="7653338" y="3516313"/>
          <p14:tracePt t="274415" x="7669213" y="3524250"/>
          <p14:tracePt t="274423" x="7677150" y="3540125"/>
          <p14:tracePt t="274431" x="7685088" y="3540125"/>
          <p14:tracePt t="274440" x="7700963" y="3556000"/>
          <p14:tracePt t="274447" x="7708900" y="3563938"/>
          <p14:tracePt t="274455" x="7716838" y="3579813"/>
          <p14:tracePt t="274463" x="7724775" y="3579813"/>
          <p14:tracePt t="274471" x="7732713" y="3587750"/>
          <p14:tracePt t="274488" x="7732713" y="3595688"/>
          <p14:tracePt t="274495" x="7740650" y="3595688"/>
          <p14:tracePt t="274503" x="7740650" y="3605213"/>
          <p14:tracePt t="274543" x="7748588" y="3605213"/>
          <p14:tracePt t="274566" x="7748588" y="3613150"/>
          <p14:tracePt t="274599" x="7748588" y="3621088"/>
          <p14:tracePt t="274607" x="7756525" y="3629025"/>
          <p14:tracePt t="274615" x="7756525" y="3636963"/>
          <p14:tracePt t="274623" x="7764463" y="3644900"/>
          <p14:tracePt t="274631" x="7764463" y="3652838"/>
          <p14:tracePt t="274639" x="7772400" y="3660775"/>
          <p14:tracePt t="274648" x="7780338" y="3668713"/>
          <p14:tracePt t="274655" x="7788275" y="3684588"/>
          <p14:tracePt t="274663" x="7796213" y="3708400"/>
          <p14:tracePt t="274672" x="7812088" y="3724275"/>
          <p14:tracePt t="274680" x="7812088" y="3740150"/>
          <p14:tracePt t="274687" x="7827963" y="3748088"/>
          <p14:tracePt t="274695" x="7835900" y="3763963"/>
          <p14:tracePt t="274703" x="7835900" y="3771900"/>
          <p14:tracePt t="274711" x="7843838" y="3779838"/>
          <p14:tracePt t="275503" x="7827963" y="3771900"/>
          <p14:tracePt t="275511" x="7812088" y="3763963"/>
          <p14:tracePt t="275519" x="7788275" y="3748088"/>
          <p14:tracePt t="275527" x="7772400" y="3740150"/>
          <p14:tracePt t="275535" x="7740650" y="3724275"/>
          <p14:tracePt t="275543" x="7708900" y="3708400"/>
          <p14:tracePt t="275551" x="7693025" y="3708400"/>
          <p14:tracePt t="275559" x="7677150" y="3708400"/>
          <p14:tracePt t="275567" x="7661275" y="3700463"/>
          <p14:tracePt t="275583" x="7653338" y="3692525"/>
          <p14:tracePt t="275591" x="7645400" y="3692525"/>
          <p14:tracePt t="275615" x="7637463" y="3692525"/>
          <p14:tracePt t="275631" x="7637463" y="3684588"/>
          <p14:tracePt t="275638" x="7629525" y="3684588"/>
          <p14:tracePt t="275664" x="7621588" y="3684588"/>
          <p14:tracePt t="275681" x="7613650" y="3676650"/>
          <p14:tracePt t="275687" x="7605713" y="3668713"/>
          <p14:tracePt t="275703" x="7597775" y="3660775"/>
          <p14:tracePt t="275719" x="7589838" y="3660775"/>
          <p14:tracePt t="275967" x="7589838" y="3652838"/>
          <p14:tracePt t="275975" x="7589838" y="3629025"/>
          <p14:tracePt t="275983" x="7589838" y="3613150"/>
          <p14:tracePt t="275991" x="7589838" y="3605213"/>
          <p14:tracePt t="275999" x="7589838" y="3595688"/>
          <p14:tracePt t="276015" x="7589838" y="3587750"/>
          <p14:tracePt t="276039" x="7589838" y="3579813"/>
          <p14:tracePt t="276063" x="7589838" y="3571875"/>
          <p14:tracePt t="276079" x="7589838" y="3563938"/>
          <p14:tracePt t="276174" x="7589838" y="3556000"/>
          <p14:tracePt t="276439" x="7581900" y="3556000"/>
          <p14:tracePt t="276448" x="7566025" y="3571875"/>
          <p14:tracePt t="276455" x="7550150" y="3579813"/>
          <p14:tracePt t="276464" x="7542213" y="3595688"/>
          <p14:tracePt t="276472" x="7534275" y="3605213"/>
          <p14:tracePt t="276479" x="7526338" y="3613150"/>
          <p14:tracePt t="276488" x="7526338" y="3621088"/>
          <p14:tracePt t="276495" x="7518400" y="3629025"/>
          <p14:tracePt t="281887" x="7510463" y="3629025"/>
          <p14:tracePt t="281894" x="7502525" y="3629025"/>
          <p14:tracePt t="281902" x="7485063" y="3629025"/>
          <p14:tracePt t="281910" x="7477125" y="3629025"/>
          <p14:tracePt t="281926" x="7469188" y="3629025"/>
          <p14:tracePt t="281935" x="7461250" y="3629025"/>
          <p14:tracePt t="281942" x="7461250" y="3621088"/>
          <p14:tracePt t="281950" x="7453313" y="3621088"/>
          <p14:tracePt t="281975" x="7445375" y="3621088"/>
          <p14:tracePt t="281983" x="7437438" y="3621088"/>
          <p14:tracePt t="281992" x="7421563" y="3621088"/>
          <p14:tracePt t="281999" x="7413625" y="3613150"/>
          <p14:tracePt t="282007" x="7405688" y="3613150"/>
          <p14:tracePt t="282015" x="7397750" y="3613150"/>
          <p14:tracePt t="282023" x="7381875" y="3613150"/>
          <p14:tracePt t="282032" x="7366000" y="3613150"/>
          <p14:tracePt t="282039" x="7358063" y="3613150"/>
          <p14:tracePt t="282048" x="7342188" y="3613150"/>
          <p14:tracePt t="282057" x="7318375" y="3613150"/>
          <p14:tracePt t="282064" x="7310438" y="3613150"/>
          <p14:tracePt t="282072" x="7286625" y="3605213"/>
          <p14:tracePt t="282079" x="7278688" y="3605213"/>
          <p14:tracePt t="282095" x="7262813" y="3605213"/>
          <p14:tracePt t="282119" x="7254875" y="3605213"/>
          <p14:tracePt t="282135" x="7246938" y="3605213"/>
          <p14:tracePt t="282143" x="7239000" y="3605213"/>
          <p14:tracePt t="282151" x="7223125" y="3605213"/>
          <p14:tracePt t="282159" x="7207250" y="3605213"/>
          <p14:tracePt t="282167" x="7199313" y="3605213"/>
          <p14:tracePt t="282183" x="7191375" y="3605213"/>
          <p14:tracePt t="282190" x="7183438" y="3605213"/>
          <p14:tracePt t="282206" x="7175500" y="3605213"/>
          <p14:tracePt t="282231" x="7167563" y="3605213"/>
          <p14:tracePt t="282239" x="7167563" y="3595688"/>
          <p14:tracePt t="282246" x="7159625" y="3595688"/>
          <p14:tracePt t="282254" x="7151688" y="3595688"/>
          <p14:tracePt t="282263" x="7143750" y="3595688"/>
          <p14:tracePt t="282271" x="7135813" y="3595688"/>
          <p14:tracePt t="282280" x="7126288" y="3595688"/>
          <p14:tracePt t="282288" x="7110413" y="3595688"/>
          <p14:tracePt t="282295" x="7094538" y="3595688"/>
          <p14:tracePt t="282304" x="7086600" y="3595688"/>
          <p14:tracePt t="282311" x="7078663" y="3595688"/>
          <p14:tracePt t="282320" x="7070725" y="3595688"/>
          <p14:tracePt t="282335" x="7054850" y="3595688"/>
          <p14:tracePt t="282351" x="7046913" y="3595688"/>
          <p14:tracePt t="282519" x="7038975" y="3595688"/>
          <p14:tracePt t="282551" x="7031038" y="3595688"/>
          <p14:tracePt t="282559" x="7023100" y="3595688"/>
          <p14:tracePt t="282752" x="7031038" y="3595688"/>
          <p14:tracePt t="282758" x="7046913" y="3605213"/>
          <p14:tracePt t="282766" x="7062788" y="3605213"/>
          <p14:tracePt t="282775" x="7070725" y="3605213"/>
          <p14:tracePt t="282806" x="7078663" y="3605213"/>
          <p14:tracePt t="282815" x="7086600" y="3605213"/>
          <p14:tracePt t="282823" x="7094538" y="3605213"/>
          <p14:tracePt t="282831" x="7102475" y="3605213"/>
          <p14:tracePt t="282840" x="7118350" y="3613150"/>
          <p14:tracePt t="282847" x="7126288" y="3613150"/>
          <p14:tracePt t="282855" x="7143750" y="3613150"/>
          <p14:tracePt t="282864" x="7159625" y="3613150"/>
          <p14:tracePt t="282871" x="7175500" y="3621088"/>
          <p14:tracePt t="282887" x="7223125" y="3621088"/>
          <p14:tracePt t="282894" x="7254875" y="3621088"/>
          <p14:tracePt t="282903" x="7294563" y="3621088"/>
          <p14:tracePt t="282910" x="7326313" y="3621088"/>
          <p14:tracePt t="282918" x="7350125" y="3621088"/>
          <p14:tracePt t="282927" x="7373938" y="3629025"/>
          <p14:tracePt t="282935" x="7397750" y="3629025"/>
          <p14:tracePt t="282943" x="7405688" y="3636963"/>
          <p14:tracePt t="282951" x="7421563" y="3636963"/>
          <p14:tracePt t="282959" x="7429500" y="3636963"/>
          <p14:tracePt t="282975" x="7445375" y="3636963"/>
          <p14:tracePt t="282993" x="7445375" y="3644900"/>
          <p14:tracePt t="283039" x="7453313" y="3644900"/>
          <p14:tracePt t="283087" x="7461250" y="3644900"/>
          <p14:tracePt t="289879" x="7469188" y="3644900"/>
          <p14:tracePt t="289887" x="7477125" y="3652838"/>
          <p14:tracePt t="289894" x="7493000" y="3652838"/>
          <p14:tracePt t="289903" x="7502525" y="3652838"/>
          <p14:tracePt t="289911" x="7510463" y="3660775"/>
          <p14:tracePt t="289927" x="7526338" y="3660775"/>
          <p14:tracePt t="289943" x="7526338" y="3668713"/>
          <p14:tracePt t="289951" x="7534275" y="3668713"/>
          <p14:tracePt t="289975" x="7542213" y="3668713"/>
          <p14:tracePt t="289982" x="7550150" y="3676650"/>
          <p14:tracePt t="289991" x="7566025" y="3684588"/>
          <p14:tracePt t="289999" x="7581900" y="3692525"/>
          <p14:tracePt t="290007" x="7589838" y="3700463"/>
          <p14:tracePt t="290015" x="7605713" y="3700463"/>
          <p14:tracePt t="290023" x="7621588" y="3708400"/>
          <p14:tracePt t="290031" x="7629525" y="3716338"/>
          <p14:tracePt t="290039" x="7637463" y="3724275"/>
          <p14:tracePt t="290047" x="7653338" y="3740150"/>
          <p14:tracePt t="290057" x="7661275" y="3748088"/>
          <p14:tracePt t="290064" x="7677150" y="3756025"/>
          <p14:tracePt t="290072" x="7685088" y="3763963"/>
          <p14:tracePt t="290079" x="7693025" y="3771900"/>
          <p14:tracePt t="290103" x="7693025" y="3779838"/>
          <p14:tracePt t="290135" x="7700963" y="3779838"/>
          <p14:tracePt t="290151" x="7708900" y="3795713"/>
          <p14:tracePt t="290159" x="7716838" y="3795713"/>
          <p14:tracePt t="290167" x="7716838" y="3803650"/>
          <p14:tracePt t="290175" x="7724775" y="3803650"/>
          <p14:tracePt t="290183" x="7724775" y="3819525"/>
          <p14:tracePt t="290191" x="7732713" y="3819525"/>
          <p14:tracePt t="290199" x="7732713" y="3827463"/>
          <p14:tracePt t="290207" x="7740650" y="3835400"/>
          <p14:tracePt t="290215" x="7740650" y="3843338"/>
          <p14:tracePt t="290223" x="7748588" y="3851275"/>
          <p14:tracePt t="290240" x="7748588" y="3859213"/>
          <p14:tracePt t="290247" x="7748588" y="3867150"/>
          <p14:tracePt t="290256" x="7748588" y="3875088"/>
          <p14:tracePt t="290263" x="7756525" y="3883025"/>
          <p14:tracePt t="290271" x="7764463" y="3890963"/>
          <p14:tracePt t="290279" x="7764463" y="3906838"/>
          <p14:tracePt t="290287" x="7764463" y="3914775"/>
          <p14:tracePt t="290295" x="7772400" y="3922713"/>
          <p14:tracePt t="290303" x="7780338" y="3948113"/>
          <p14:tracePt t="290310" x="7780338" y="3956050"/>
          <p14:tracePt t="290318" x="7788275" y="3963988"/>
          <p14:tracePt t="290326" x="7788275" y="3979863"/>
          <p14:tracePt t="290335" x="7796213" y="3987800"/>
          <p14:tracePt t="290343" x="7796213" y="3995738"/>
          <p14:tracePt t="290366" x="7796213" y="4003675"/>
          <p14:tracePt t="290719" x="7796213" y="4011613"/>
          <p14:tracePt t="290735" x="7796213" y="4019550"/>
          <p14:tracePt t="290751" x="7796213" y="4027488"/>
          <p14:tracePt t="290783" x="7796213" y="4035425"/>
          <p14:tracePt t="290863" x="7796213" y="4043363"/>
          <p14:tracePt t="290871" x="7788275" y="4043363"/>
          <p14:tracePt t="290887" x="7788275" y="4051300"/>
          <p14:tracePt t="290895" x="7780338" y="4051300"/>
          <p14:tracePt t="290911" x="7772400" y="4051300"/>
          <p14:tracePt t="290951" x="7772400" y="4059238"/>
          <p14:tracePt t="290958" x="7764463" y="4059238"/>
          <p14:tracePt t="290991" x="7756525" y="4067175"/>
          <p14:tracePt t="291023" x="7748588" y="4067175"/>
          <p14:tracePt t="291039" x="7740650" y="4067175"/>
          <p14:tracePt t="291063" x="7732713" y="4067175"/>
          <p14:tracePt t="291071" x="7724775" y="4067175"/>
          <p14:tracePt t="291088" x="7716838" y="4067175"/>
          <p14:tracePt t="291096" x="7708900" y="4067175"/>
          <p14:tracePt t="291111" x="7700963" y="4067175"/>
          <p14:tracePt t="291159" x="7693025" y="4067175"/>
          <p14:tracePt t="291175" x="7685088" y="4067175"/>
          <p14:tracePt t="291183" x="7677150" y="4067175"/>
          <p14:tracePt t="291191" x="7653338" y="4067175"/>
          <p14:tracePt t="291199" x="7645400" y="4059238"/>
          <p14:tracePt t="291207" x="7637463" y="4059238"/>
          <p14:tracePt t="291215" x="7621588" y="4059238"/>
          <p14:tracePt t="291223" x="7613650" y="4059238"/>
          <p14:tracePt t="291231" x="7605713" y="4059238"/>
          <p14:tracePt t="291239" x="7597775" y="4059238"/>
          <p14:tracePt t="291248" x="7589838" y="4059238"/>
          <p14:tracePt t="291256" x="7581900" y="4059238"/>
          <p14:tracePt t="291263" x="7573963" y="4059238"/>
          <p14:tracePt t="291287" x="7566025" y="4059238"/>
          <p14:tracePt t="291342" x="7558088" y="4059238"/>
          <p14:tracePt t="291359" x="7550150" y="4059238"/>
          <p14:tracePt t="291375" x="7542213" y="4059238"/>
          <p14:tracePt t="291383" x="7534275" y="4059238"/>
          <p14:tracePt t="291391" x="7526338" y="4059238"/>
          <p14:tracePt t="291407" x="7518400" y="4059238"/>
          <p14:tracePt t="291416" x="7510463" y="4059238"/>
          <p14:tracePt t="291431" x="7493000" y="4067175"/>
          <p14:tracePt t="291440" x="7485063" y="4067175"/>
          <p14:tracePt t="291447" x="7477125" y="4067175"/>
          <p14:tracePt t="291543" x="7469188" y="4075113"/>
          <p14:tracePt t="291551" x="7453313" y="4075113"/>
          <p14:tracePt t="291559" x="7445375" y="4075113"/>
          <p14:tracePt t="291567" x="7429500" y="4083050"/>
          <p14:tracePt t="291575" x="7413625" y="4083050"/>
          <p14:tracePt t="291583" x="7413625" y="4090988"/>
          <p14:tracePt t="291591" x="7405688" y="4090988"/>
          <p14:tracePt t="291606" x="7397750" y="4090988"/>
          <p14:tracePt t="291638" x="7389813" y="4090988"/>
          <p14:tracePt t="291646" x="7381875" y="4090988"/>
          <p14:tracePt t="291656" x="7373938" y="4098925"/>
          <p14:tracePt t="291672" x="7366000" y="4098925"/>
          <p14:tracePt t="291688" x="7358063" y="4098925"/>
          <p14:tracePt t="291696" x="7358063" y="4106863"/>
          <p14:tracePt t="291720" x="7350125" y="4106863"/>
          <p14:tracePt t="291863" x="7342188" y="4106863"/>
          <p14:tracePt t="291871" x="7334250" y="4106863"/>
          <p14:tracePt t="291879" x="7326313" y="4114800"/>
          <p14:tracePt t="291888" x="7310438" y="4114800"/>
          <p14:tracePt t="291903" x="7302500" y="4114800"/>
          <p14:tracePt t="292023" x="7294563" y="4114800"/>
          <p14:tracePt t="292031" x="7286625" y="4114800"/>
          <p14:tracePt t="292039" x="7278688" y="4114800"/>
          <p14:tracePt t="292047" x="7270750" y="4114800"/>
          <p14:tracePt t="292056" x="7262813" y="4114800"/>
          <p14:tracePt t="292063" x="7254875" y="4114800"/>
          <p14:tracePt t="292088" x="7246938" y="4114800"/>
          <p14:tracePt t="292111" x="7239000" y="4114800"/>
          <p14:tracePt t="292143" x="7231063" y="4114800"/>
          <p14:tracePt t="292151" x="7231063" y="4122738"/>
          <p14:tracePt t="292159" x="7223125" y="4122738"/>
          <p14:tracePt t="292167" x="7207250" y="4130675"/>
          <p14:tracePt t="292183" x="7199313" y="4130675"/>
          <p14:tracePt t="293239" x="7191375" y="4130675"/>
          <p14:tracePt t="293254" x="7183438" y="4130675"/>
          <p14:tracePt t="293302" x="7175500" y="4130675"/>
          <p14:tracePt t="293319" x="7167563" y="4130675"/>
          <p14:tracePt t="293335" x="7159625" y="4130675"/>
          <p14:tracePt t="293424" x="7151688" y="4130675"/>
          <p14:tracePt t="293471" x="7143750" y="4130675"/>
          <p14:tracePt t="293488" x="7135813" y="4130675"/>
          <p14:tracePt t="293591" x="7126288" y="4130675"/>
          <p14:tracePt t="293687" x="7118350" y="4130675"/>
          <p14:tracePt t="293696" x="7110413" y="4130675"/>
          <p14:tracePt t="293703" x="7102475" y="4130675"/>
          <p14:tracePt t="293727" x="7094538" y="4130675"/>
          <p14:tracePt t="294343" x="7094538" y="4122738"/>
          <p14:tracePt t="294711" x="7102475" y="4122738"/>
          <p14:tracePt t="294744" x="7110413" y="4122738"/>
          <p14:tracePt t="294751" x="7118350" y="4122738"/>
          <p14:tracePt t="294767" x="7126288" y="4114800"/>
          <p14:tracePt t="294792" x="7135813" y="4114800"/>
          <p14:tracePt t="294881" x="7143750" y="4114800"/>
          <p14:tracePt t="297647" x="7143750" y="4098925"/>
          <p14:tracePt t="298751" x="7143750" y="4090988"/>
          <p14:tracePt t="298759" x="7143750" y="4083050"/>
          <p14:tracePt t="298767" x="7143750" y="4075113"/>
          <p14:tracePt t="298776" x="7151688" y="4075113"/>
          <p14:tracePt t="298783" x="7151688" y="4067175"/>
          <p14:tracePt t="300311" x="7151688" y="4075113"/>
          <p14:tracePt t="302160" x="7151688" y="4083050"/>
          <p14:tracePt t="302167" x="7151688" y="4098925"/>
          <p14:tracePt t="302175" x="7143750" y="4098925"/>
          <p14:tracePt t="302183" x="7143750" y="4106863"/>
          <p14:tracePt t="302215" x="7143750" y="4114800"/>
          <p14:tracePt t="310406" x="7126288" y="4114800"/>
          <p14:tracePt t="310415" x="7118350" y="4106863"/>
          <p14:tracePt t="310447" x="7110413" y="4106863"/>
          <p14:tracePt t="310455" x="7110413" y="4098925"/>
          <p14:tracePt t="310464" x="7110413" y="4090988"/>
          <p14:tracePt t="310527" x="7110413" y="4083050"/>
          <p14:tracePt t="310543" x="7110413" y="4075113"/>
          <p14:tracePt t="310550" x="7110413" y="4067175"/>
          <p14:tracePt t="310559" x="7110413" y="4059238"/>
          <p14:tracePt t="310566" x="7110413" y="4051300"/>
          <p14:tracePt t="310575" x="7110413" y="4043363"/>
          <p14:tracePt t="310583" x="7110413" y="4035425"/>
          <p14:tracePt t="310591" x="7110413" y="4027488"/>
          <p14:tracePt t="310599" x="7118350" y="4019550"/>
          <p14:tracePt t="310615" x="7118350" y="4011613"/>
          <p14:tracePt t="310623" x="7126288" y="4011613"/>
          <p14:tracePt t="310751" x="7135813" y="4003675"/>
          <p14:tracePt t="310775" x="7143750" y="4003675"/>
          <p14:tracePt t="310790" x="7151688" y="4003675"/>
          <p14:tracePt t="310799" x="7159625" y="4003675"/>
          <p14:tracePt t="310814" x="7167563" y="3995738"/>
          <p14:tracePt t="310822" x="7175500" y="3987800"/>
          <p14:tracePt t="310839" x="7183438" y="3987800"/>
          <p14:tracePt t="310871" x="7183438" y="3979863"/>
          <p14:tracePt t="310896" x="7191375" y="3979863"/>
          <p14:tracePt t="311096" x="7191375" y="3971925"/>
          <p14:tracePt t="311104" x="7199313" y="3963988"/>
          <p14:tracePt t="311112" x="7207250" y="3948113"/>
          <p14:tracePt t="311135" x="7207250" y="3938588"/>
          <p14:tracePt t="311159" x="7215188" y="3930650"/>
          <p14:tracePt t="311183" x="7215188" y="3922713"/>
          <p14:tracePt t="311199" x="7215188" y="3914775"/>
          <p14:tracePt t="311415" x="7215188" y="3906838"/>
          <p14:tracePt t="311478" x="7215188" y="3898900"/>
          <p14:tracePt t="311759" x="7215188" y="3890963"/>
          <p14:tracePt t="311791" x="7215188" y="3883025"/>
          <p14:tracePt t="311895" x="7215188" y="3875088"/>
          <p14:tracePt t="311927" x="7207250" y="3867150"/>
          <p14:tracePt t="311966" x="7207250" y="3859213"/>
          <p14:tracePt t="311975" x="7207250" y="3851275"/>
          <p14:tracePt t="311983" x="7207250" y="3843338"/>
          <p14:tracePt t="311999" x="7207250" y="3835400"/>
          <p14:tracePt t="312023" x="7207250" y="3827463"/>
          <p14:tracePt t="312031" x="7207250" y="3819525"/>
          <p14:tracePt t="312087" x="7207250" y="3811588"/>
          <p14:tracePt t="312112" x="7207250" y="3803650"/>
          <p14:tracePt t="312127" x="7207250" y="3795713"/>
          <p14:tracePt t="312135" x="7215188" y="3787775"/>
          <p14:tracePt t="312151" x="7215188" y="3779838"/>
          <p14:tracePt t="312183" x="7215188" y="3771900"/>
          <p14:tracePt t="312623" x="7215188" y="3787775"/>
          <p14:tracePt t="312679" x="7215188" y="3795713"/>
          <p14:tracePt t="312743" x="7231063" y="3803650"/>
          <p14:tracePt t="312750" x="7231063" y="3811588"/>
          <p14:tracePt t="312759" x="7239000" y="3819525"/>
          <p14:tracePt t="312774" x="7246938" y="3827463"/>
          <p14:tracePt t="312791" x="7254875" y="3835400"/>
          <p14:tracePt t="312807" x="7262813" y="3835400"/>
          <p14:tracePt t="312831" x="7262813" y="3843338"/>
          <p14:tracePt t="312887" x="7270750" y="3843338"/>
          <p14:tracePt t="312903" x="7278688" y="3851275"/>
          <p14:tracePt t="312911" x="7286625" y="3859213"/>
          <p14:tracePt t="312919" x="7294563" y="3883025"/>
          <p14:tracePt t="312927" x="7302500" y="3890963"/>
          <p14:tracePt t="312935" x="7310438" y="3898900"/>
          <p14:tracePt t="312943" x="7310438" y="3906838"/>
          <p14:tracePt t="312951" x="7318375" y="3906838"/>
          <p14:tracePt t="312967" x="7318375" y="3914775"/>
          <p14:tracePt t="313096" x="7318375" y="3922713"/>
          <p14:tracePt t="313112" x="7318375" y="3930650"/>
          <p14:tracePt t="313127" x="7318375" y="3938588"/>
          <p14:tracePt t="313143" x="7318375" y="3956050"/>
          <p14:tracePt t="313159" x="7318375" y="3963988"/>
          <p14:tracePt t="313167" x="7318375" y="3979863"/>
          <p14:tracePt t="313175" x="7310438" y="3987800"/>
          <p14:tracePt t="313183" x="7310438" y="4003675"/>
          <p14:tracePt t="313191" x="7310438" y="4019550"/>
          <p14:tracePt t="313199" x="7310438" y="4043363"/>
          <p14:tracePt t="313207" x="7302500" y="4059238"/>
          <p14:tracePt t="313215" x="7302500" y="4075113"/>
          <p14:tracePt t="313223" x="7294563" y="4083050"/>
          <p14:tracePt t="313231" x="7294563" y="4090988"/>
          <p14:tracePt t="313239" x="7294563" y="4098925"/>
          <p14:tracePt t="313294" x="7294563" y="4106863"/>
          <p14:tracePt t="313495" x="7294563" y="4114800"/>
          <p14:tracePt t="313503" x="7302500" y="4122738"/>
          <p14:tracePt t="313511" x="7310438" y="4130675"/>
          <p14:tracePt t="313543" x="7310438" y="4138613"/>
          <p14:tracePt t="313552" x="7318375" y="4138613"/>
          <p14:tracePt t="313559" x="7318375" y="4154488"/>
          <p14:tracePt t="313575" x="7318375" y="4162425"/>
          <p14:tracePt t="313583" x="7318375" y="4170363"/>
          <p14:tracePt t="313607" x="7326313" y="4170363"/>
          <p14:tracePt t="313655" x="7326313" y="4178300"/>
          <p14:tracePt t="313926" x="7334250" y="4170363"/>
          <p14:tracePt t="313935" x="7342188" y="4162425"/>
          <p14:tracePt t="313943" x="7350125" y="4154488"/>
          <p14:tracePt t="313966" x="7358063" y="4146550"/>
          <p14:tracePt t="314407" x="7366000" y="4146550"/>
          <p14:tracePt t="314416" x="7366000" y="4138613"/>
          <p14:tracePt t="314422" x="7373938" y="4138613"/>
          <p14:tracePt t="314447" x="7381875" y="4138613"/>
          <p14:tracePt t="314454" x="7381875" y="4130675"/>
          <p14:tracePt t="314463" x="7389813" y="4130675"/>
          <p14:tracePt t="314471" x="7397750" y="4122738"/>
          <p14:tracePt t="314479" x="7413625" y="4114800"/>
          <p14:tracePt t="314487" x="7421563" y="4114800"/>
          <p14:tracePt t="314495" x="7429500" y="4114800"/>
          <p14:tracePt t="314503" x="7429500" y="4106863"/>
          <p14:tracePt t="319047" x="7429500" y="4114800"/>
          <p14:tracePt t="319071" x="7429500" y="4122738"/>
          <p14:tracePt t="319335" x="7429500" y="4130675"/>
          <p14:tracePt t="319359" x="7429500" y="4138613"/>
          <p14:tracePt t="319375" x="7429500" y="4146550"/>
          <p14:tracePt t="319424" x="7429500" y="4154488"/>
          <p14:tracePt t="319439" x="7429500" y="4162425"/>
          <p14:tracePt t="319454" x="7429500" y="4170363"/>
          <p14:tracePt t="319463" x="7429500" y="4178300"/>
          <p14:tracePt t="319479" x="7437438" y="4178300"/>
          <p14:tracePt t="319487" x="7437438" y="4186238"/>
          <p14:tracePt t="319511" x="7437438" y="4194175"/>
          <p14:tracePt t="319527" x="7437438" y="4202113"/>
          <p14:tracePt t="319535" x="7445375" y="4210050"/>
          <p14:tracePt t="319543" x="7445375" y="4217988"/>
          <p14:tracePt t="319559" x="7445375" y="4233863"/>
          <p14:tracePt t="319567" x="7445375" y="4241800"/>
          <p14:tracePt t="319575" x="7453313" y="4249738"/>
          <p14:tracePt t="319583" x="7453313" y="4257675"/>
          <p14:tracePt t="319591" x="7453313" y="4265613"/>
          <p14:tracePt t="319599" x="7453313" y="4273550"/>
          <p14:tracePt t="319623" x="7453313" y="4281488"/>
          <p14:tracePt t="319655" x="7453313" y="4291013"/>
          <p14:tracePt t="319678" x="7453313" y="4298950"/>
          <p14:tracePt t="319687" x="7453313" y="4306888"/>
          <p14:tracePt t="319710" x="7453313" y="4314825"/>
          <p14:tracePt t="319735" x="7445375" y="4322763"/>
          <p14:tracePt t="319743" x="7445375" y="4330700"/>
          <p14:tracePt t="319750" x="7437438" y="4338638"/>
          <p14:tracePt t="319759" x="7429500" y="4354513"/>
          <p14:tracePt t="319766" x="7429500" y="4362450"/>
          <p14:tracePt t="319775" x="7421563" y="4370388"/>
          <p14:tracePt t="319791" x="7421563" y="4378325"/>
          <p14:tracePt t="319799" x="7413625" y="4378325"/>
          <p14:tracePt t="319823" x="7413625" y="4386263"/>
          <p14:tracePt t="319832" x="7405688" y="4386263"/>
          <p14:tracePt t="319840" x="7405688" y="4394200"/>
          <p14:tracePt t="319872" x="7405688" y="4402138"/>
          <p14:tracePt t="319879" x="7397750" y="4402138"/>
          <p14:tracePt t="319887" x="7397750" y="4410075"/>
          <p14:tracePt t="319912" x="7389813" y="4418013"/>
          <p14:tracePt t="319919" x="7389813" y="4425950"/>
          <p14:tracePt t="319943" x="7389813" y="4433888"/>
          <p14:tracePt t="319951" x="7381875" y="4433888"/>
          <p14:tracePt t="319967" x="7381875" y="4441825"/>
          <p14:tracePt t="319983" x="7373938" y="4441825"/>
          <p14:tracePt t="319992" x="7373938" y="4449763"/>
          <p14:tracePt t="319998" x="7373938" y="4457700"/>
          <p14:tracePt t="320006" x="7366000" y="4465638"/>
          <p14:tracePt t="320023" x="7358063" y="4481513"/>
          <p14:tracePt t="320031" x="7350125" y="4489450"/>
          <p14:tracePt t="320039" x="7350125" y="4497388"/>
          <p14:tracePt t="320047" x="7342188" y="4513263"/>
          <p14:tracePt t="320056" x="7334250" y="4521200"/>
          <p14:tracePt t="320072" x="7334250" y="4529138"/>
          <p14:tracePt t="320087" x="7326313" y="4529138"/>
          <p14:tracePt t="320199" x="7326313" y="4537075"/>
          <p14:tracePt t="320223" x="7326313" y="4545013"/>
          <p14:tracePt t="320231" x="7318375" y="4545013"/>
          <p14:tracePt t="320247" x="7318375" y="4552950"/>
          <p14:tracePt t="320255" x="7318375" y="4560888"/>
          <p14:tracePt t="320271" x="7310438" y="4560888"/>
          <p14:tracePt t="320287" x="7310438" y="4568825"/>
          <p14:tracePt t="320295" x="7302500" y="4568825"/>
          <p14:tracePt t="320303" x="7302500" y="4576763"/>
          <p14:tracePt t="320319" x="7294563" y="4584700"/>
          <p14:tracePt t="320327" x="7294563" y="4592638"/>
          <p14:tracePt t="320335" x="7294563" y="4600575"/>
          <p14:tracePt t="320343" x="7286625" y="4600575"/>
          <p14:tracePt t="320351" x="7278688" y="4616450"/>
          <p14:tracePt t="320368" x="7270750" y="4633913"/>
          <p14:tracePt t="320384" x="7270750" y="4641850"/>
          <p14:tracePt t="320391" x="7262813" y="4641850"/>
          <p14:tracePt t="320399" x="7262813" y="4649788"/>
          <p14:tracePt t="320407" x="7254875" y="4657725"/>
          <p14:tracePt t="320415" x="7254875" y="4665663"/>
          <p14:tracePt t="322440" x="7254875" y="4657725"/>
          <p14:tracePt t="322479" x="7254875" y="4649788"/>
          <p14:tracePt t="322495" x="7254875" y="4641850"/>
          <p14:tracePt t="322511" x="7254875" y="4633913"/>
          <p14:tracePt t="322519" x="7254875" y="4624388"/>
          <p14:tracePt t="322559" x="7254875" y="4616450"/>
          <p14:tracePt t="322599" x="7254875" y="4608513"/>
          <p14:tracePt t="322615" x="7254875" y="4600575"/>
          <p14:tracePt t="322639" x="7254875" y="4592638"/>
          <p14:tracePt t="322648" x="7254875" y="4584700"/>
          <p14:tracePt t="322655" x="7254875" y="4576763"/>
          <p14:tracePt t="322672" x="7254875" y="4568825"/>
          <p14:tracePt t="322679" x="7254875" y="4560888"/>
          <p14:tracePt t="322703" x="7254875" y="4552950"/>
          <p14:tracePt t="322855" x="7254875" y="4545013"/>
          <p14:tracePt t="323271" x="7262813" y="4545013"/>
          <p14:tracePt t="323343" x="7270750" y="4545013"/>
          <p14:tracePt t="323655" x="7262813" y="4545013"/>
          <p14:tracePt t="323759" x="7254875" y="4545013"/>
          <p14:tracePt t="323839" x="7246938" y="4537075"/>
          <p14:tracePt t="323848" x="7246938" y="4529138"/>
          <p14:tracePt t="323855" x="7246938" y="4521200"/>
          <p14:tracePt t="323863" x="7246938" y="4513263"/>
          <p14:tracePt t="323874" x="7246938" y="4505325"/>
          <p14:tracePt t="323888" x="7246938" y="4497388"/>
          <p14:tracePt t="324319" x="7246938" y="4489450"/>
          <p14:tracePt t="324327" x="7246938" y="4473575"/>
          <p14:tracePt t="324335" x="7246938" y="4465638"/>
          <p14:tracePt t="324343" x="7254875" y="4449763"/>
          <p14:tracePt t="324359" x="7262813" y="4441825"/>
          <p14:tracePt t="324368" x="7270750" y="4433888"/>
          <p14:tracePt t="324383" x="7270750" y="4425950"/>
          <p14:tracePt t="324448" x="7270750" y="4418013"/>
          <p14:tracePt t="324487" x="7278688" y="4410075"/>
          <p14:tracePt t="324495" x="7278688" y="4402138"/>
          <p14:tracePt t="324503" x="7286625" y="4394200"/>
          <p14:tracePt t="324511" x="7286625" y="4386263"/>
          <p14:tracePt t="324519" x="7294563" y="4378325"/>
          <p14:tracePt t="324527" x="7294563" y="4370388"/>
          <p14:tracePt t="324543" x="7294563" y="4362450"/>
          <p14:tracePt t="324567" x="7294563" y="4354513"/>
          <p14:tracePt t="324583" x="7294563" y="4346575"/>
          <p14:tracePt t="324591" x="7302500" y="4346575"/>
          <p14:tracePt t="324663" x="7302500" y="4338638"/>
          <p14:tracePt t="324687" x="7310438" y="4330700"/>
          <p14:tracePt t="324767" x="7310438" y="4322763"/>
          <p14:tracePt t="324775" x="7310438" y="4314825"/>
          <p14:tracePt t="324783" x="7318375" y="4314825"/>
          <p14:tracePt t="324799" x="7318375" y="4306888"/>
          <p14:tracePt t="324831" x="7326313" y="4306888"/>
          <p14:tracePt t="324847" x="7326313" y="4298950"/>
          <p14:tracePt t="324871" x="7326313" y="4291013"/>
          <p14:tracePt t="324887" x="7334250" y="4281488"/>
          <p14:tracePt t="324935" x="7334250" y="4273550"/>
          <p14:tracePt t="326057" x="7334250" y="4265613"/>
          <p14:tracePt t="326063" x="7334250" y="4257675"/>
          <p14:tracePt t="326072" x="7334250" y="4249738"/>
          <p14:tracePt t="326080" x="7334250" y="4241800"/>
          <p14:tracePt t="326103" x="7334250" y="4233863"/>
          <p14:tracePt t="326119" x="7334250" y="4225925"/>
          <p14:tracePt t="326135" x="7334250" y="4217988"/>
          <p14:tracePt t="326151" x="7334250" y="4210050"/>
          <p14:tracePt t="326215" x="7334250" y="4202113"/>
          <p14:tracePt t="328895" x="7342188" y="4202113"/>
          <p14:tracePt t="328951" x="7350125" y="4202113"/>
          <p14:tracePt t="329047" x="7358063" y="4202113"/>
          <p14:tracePt t="329327" x="7358063" y="4210050"/>
          <p14:tracePt t="329335" x="7358063" y="4233863"/>
          <p14:tracePt t="329351" x="7358063" y="4241800"/>
          <p14:tracePt t="329358" x="7358063" y="4249738"/>
          <p14:tracePt t="329375" x="7358063" y="4265613"/>
          <p14:tracePt t="329383" x="7358063" y="4273550"/>
          <p14:tracePt t="329391" x="7358063" y="4281488"/>
          <p14:tracePt t="329399" x="7358063" y="4291013"/>
          <p14:tracePt t="329407" x="7358063" y="4306888"/>
          <p14:tracePt t="329415" x="7358063" y="4314825"/>
          <p14:tracePt t="329424" x="7358063" y="4330700"/>
          <p14:tracePt t="329433" x="7358063" y="4338638"/>
          <p14:tracePt t="329440" x="7358063" y="4346575"/>
          <p14:tracePt t="329448" x="7358063" y="4354513"/>
          <p14:tracePt t="329463" x="7358063" y="4362450"/>
          <p14:tracePt t="329472" x="7358063" y="4370388"/>
          <p14:tracePt t="329479" x="7358063" y="4378325"/>
          <p14:tracePt t="329488" x="7358063" y="4386263"/>
          <p14:tracePt t="329495" x="7358063" y="4410075"/>
          <p14:tracePt t="329504" x="7358063" y="4418013"/>
          <p14:tracePt t="329511" x="7358063" y="4425950"/>
          <p14:tracePt t="329519" x="7358063" y="4441825"/>
          <p14:tracePt t="329528" x="7358063" y="4457700"/>
          <p14:tracePt t="329535" x="7358063" y="4473575"/>
          <p14:tracePt t="329544" x="7358063" y="4497388"/>
          <p14:tracePt t="329552" x="7358063" y="4505325"/>
          <p14:tracePt t="329559" x="7358063" y="4513263"/>
          <p14:tracePt t="329575" x="7358063" y="4521200"/>
          <p14:tracePt t="329591" x="7366000" y="4521200"/>
          <p14:tracePt t="329615" x="7366000" y="4529138"/>
          <p14:tracePt t="329639" x="7366000" y="4537075"/>
          <p14:tracePt t="329647" x="7373938" y="4537075"/>
          <p14:tracePt t="329655" x="7381875" y="4552950"/>
          <p14:tracePt t="329671" x="7381875" y="4568825"/>
          <p14:tracePt t="329679" x="7389813" y="4584700"/>
          <p14:tracePt t="329687" x="7397750" y="4592638"/>
          <p14:tracePt t="329695" x="7397750" y="4600575"/>
          <p14:tracePt t="329703" x="7397750" y="4616450"/>
          <p14:tracePt t="329711" x="7405688" y="4633913"/>
          <p14:tracePt t="329719" x="7413625" y="4641850"/>
          <p14:tracePt t="329727" x="7413625" y="4649788"/>
          <p14:tracePt t="329744" x="7413625" y="4657725"/>
          <p14:tracePt t="329759" x="7421563" y="4657725"/>
          <p14:tracePt t="330023" x="7421563" y="4649788"/>
          <p14:tracePt t="330031" x="7421563" y="4641850"/>
          <p14:tracePt t="330039" x="7421563" y="4633913"/>
          <p14:tracePt t="330047" x="7429500" y="4616450"/>
          <p14:tracePt t="330063" x="7437438" y="4608513"/>
          <p14:tracePt t="330087" x="7437438" y="4600575"/>
          <p14:tracePt t="330096" x="7445375" y="4600575"/>
          <p14:tracePt t="330103" x="7453313" y="4592638"/>
          <p14:tracePt t="330111" x="7469188" y="4592638"/>
          <p14:tracePt t="330119" x="7485063" y="4584700"/>
          <p14:tracePt t="330127" x="7502525" y="4576763"/>
          <p14:tracePt t="330135" x="7518400" y="4576763"/>
          <p14:tracePt t="330143" x="7526338" y="4568825"/>
          <p14:tracePt t="330151" x="7534275" y="4568825"/>
          <p14:tracePt t="330183" x="7542213" y="4568825"/>
          <p14:tracePt t="330247" x="7550150" y="4568825"/>
          <p14:tracePt t="330255" x="7581900" y="4568825"/>
          <p14:tracePt t="330263" x="7605713" y="4568825"/>
          <p14:tracePt t="330272" x="7621588" y="4568825"/>
          <p14:tracePt t="330280" x="7653338" y="4568825"/>
          <p14:tracePt t="330289" x="7677150" y="4568825"/>
          <p14:tracePt t="330296" x="7693025" y="4568825"/>
          <p14:tracePt t="330303" x="7700963" y="4568825"/>
          <p14:tracePt t="330311" x="7716838" y="4568825"/>
          <p14:tracePt t="330327" x="7724775" y="4568825"/>
          <p14:tracePt t="330456" x="7772400" y="4568825"/>
          <p14:tracePt t="330463" x="7820025" y="4568825"/>
          <p14:tracePt t="330472" x="7859713" y="4568825"/>
          <p14:tracePt t="330479" x="7885113" y="4568825"/>
          <p14:tracePt t="330488" x="7900988" y="4568825"/>
          <p14:tracePt t="330496" x="7916863" y="4568825"/>
          <p14:tracePt t="330503" x="7924800" y="4568825"/>
          <p14:tracePt t="330607" x="7972425" y="4529138"/>
          <p14:tracePt t="330615" x="8012113" y="4505325"/>
          <p14:tracePt t="330623" x="8020050" y="4497388"/>
          <p14:tracePt t="330630" x="8035925" y="4481513"/>
          <p14:tracePt t="330647" x="8043863" y="4481513"/>
          <p14:tracePt t="338576" x="7980363" y="4449763"/>
          <p14:tracePt t="338583" x="7788275" y="4386263"/>
          <p14:tracePt t="338591" x="7550150" y="4306888"/>
          <p14:tracePt t="338599" x="7350125" y="4241800"/>
          <p14:tracePt t="338607" x="7246938" y="4225925"/>
          <p14:tracePt t="338615" x="7151688" y="4202113"/>
          <p14:tracePt t="338624" x="7094538" y="4194175"/>
          <p14:tracePt t="338631" x="7046913" y="4178300"/>
          <p14:tracePt t="338639" x="7015163" y="4170363"/>
          <p14:tracePt t="338647" x="7007225" y="4162425"/>
          <p14:tracePt t="338656" x="6999288" y="4162425"/>
          <p14:tracePt t="338711" x="6991350" y="4162425"/>
          <p14:tracePt t="338719" x="6967538" y="4154488"/>
          <p14:tracePt t="338726" x="6943725" y="4154488"/>
          <p14:tracePt t="338735" x="6927850" y="4154488"/>
          <p14:tracePt t="338744" x="6919913" y="4146550"/>
          <p14:tracePt t="338751" x="6911975" y="4146550"/>
          <p14:tracePt t="338935" x="6911975" y="4170363"/>
          <p14:tracePt t="338943" x="6911975" y="4186238"/>
          <p14:tracePt t="338951" x="6911975" y="4194175"/>
          <p14:tracePt t="338959" x="6911975" y="4202113"/>
          <p14:tracePt t="338967" x="6911975" y="4217988"/>
          <p14:tracePt t="338983" x="6911975" y="4225925"/>
          <p14:tracePt t="338991" x="6911975" y="4233863"/>
          <p14:tracePt t="338999" x="6919913" y="4249738"/>
          <p14:tracePt t="339007" x="6927850" y="4257675"/>
          <p14:tracePt t="339015" x="6935788" y="4273550"/>
          <p14:tracePt t="339023" x="6951663" y="4291013"/>
          <p14:tracePt t="339031" x="6959600" y="4298950"/>
          <p14:tracePt t="339039" x="6967538" y="4314825"/>
          <p14:tracePt t="339047" x="6975475" y="4322763"/>
          <p14:tracePt t="339055" x="6991350" y="4338638"/>
          <p14:tracePt t="339071" x="7007225" y="4346575"/>
          <p14:tracePt t="339079" x="7015163" y="4346575"/>
          <p14:tracePt t="339088" x="7023100" y="4346575"/>
          <p14:tracePt t="339095" x="7038975" y="4354513"/>
          <p14:tracePt t="339104" x="7054850" y="4362450"/>
          <p14:tracePt t="339111" x="7070725" y="4370388"/>
          <p14:tracePt t="339119" x="7078663" y="4370388"/>
          <p14:tracePt t="339128" x="7094538" y="4370388"/>
          <p14:tracePt t="339135" x="7102475" y="4370388"/>
          <p14:tracePt t="339145" x="7110413" y="4378325"/>
          <p14:tracePt t="339151" x="7118350" y="4378325"/>
          <p14:tracePt t="339159" x="7126288" y="4378325"/>
          <p14:tracePt t="339167" x="7135813" y="4378325"/>
          <p14:tracePt t="339175" x="7143750" y="4378325"/>
          <p14:tracePt t="339183" x="7151688" y="4378325"/>
          <p14:tracePt t="339199" x="7159625" y="4378325"/>
          <p14:tracePt t="339215" x="7167563" y="4378325"/>
          <p14:tracePt t="339223" x="7175500" y="4378325"/>
          <p14:tracePt t="339231" x="7183438" y="4378325"/>
          <p14:tracePt t="339239" x="7191375" y="4378325"/>
          <p14:tracePt t="339255" x="7199313" y="4378325"/>
          <p14:tracePt t="339271" x="7207250" y="4378325"/>
          <p14:tracePt t="339287" x="7215188" y="4378325"/>
          <p14:tracePt t="339303" x="7223125" y="4386263"/>
          <p14:tracePt t="339312" x="7239000" y="4394200"/>
          <p14:tracePt t="339319" x="7246938" y="4394200"/>
          <p14:tracePt t="339327" x="7254875" y="4402138"/>
          <p14:tracePt t="339335" x="7270750" y="4410075"/>
          <p14:tracePt t="339344" x="7278688" y="4418013"/>
          <p14:tracePt t="339352" x="7286625" y="4425950"/>
          <p14:tracePt t="339359" x="7294563" y="4425950"/>
          <p14:tracePt t="339367" x="7302500" y="4433888"/>
          <p14:tracePt t="339671" x="7302500" y="4441825"/>
          <p14:tracePt t="339680" x="7302500" y="4449763"/>
          <p14:tracePt t="339687" x="7302500" y="4457700"/>
          <p14:tracePt t="339703" x="7302500" y="4473575"/>
          <p14:tracePt t="339719" x="7294563" y="4481513"/>
          <p14:tracePt t="339735" x="7294563" y="4489450"/>
          <p14:tracePt t="339742" x="7286625" y="4489450"/>
          <p14:tracePt t="339751" x="7286625" y="4505325"/>
          <p14:tracePt t="339760" x="7278688" y="4505325"/>
          <p14:tracePt t="339767" x="7278688" y="4513263"/>
          <p14:tracePt t="339775" x="7270750" y="4521200"/>
          <p14:tracePt t="339783" x="7262813" y="4529138"/>
          <p14:tracePt t="339800" x="7254875" y="4529138"/>
          <p14:tracePt t="339808" x="7254875" y="4537075"/>
          <p14:tracePt t="339839" x="7246938" y="4537075"/>
          <p14:tracePt t="339871" x="7239000" y="4537075"/>
          <p14:tracePt t="339887" x="7231063" y="4537075"/>
          <p14:tracePt t="339935" x="7223125" y="4537075"/>
          <p14:tracePt t="339999" x="7215188" y="4537075"/>
          <p14:tracePt t="340047" x="7207250" y="4537075"/>
          <p14:tracePt t="340071" x="7199313" y="4537075"/>
          <p14:tracePt t="340120" x="7199313" y="4529138"/>
          <p14:tracePt t="340128" x="7191375" y="4529138"/>
          <p14:tracePt t="340200" x="7191375" y="4521200"/>
          <p14:tracePt t="340271" x="7183438" y="4521200"/>
          <p14:tracePt t="340304" x="7175500" y="4521200"/>
          <p14:tracePt t="340311" x="7167563" y="4521200"/>
          <p14:tracePt t="340335" x="7159625" y="4513263"/>
          <p14:tracePt t="340351" x="7151688" y="4513263"/>
          <p14:tracePt t="340383" x="7143750" y="4513263"/>
          <p14:tracePt t="340399" x="7135813" y="4513263"/>
          <p14:tracePt t="340431" x="7126288" y="4505325"/>
          <p14:tracePt t="340463" x="7118350" y="4505325"/>
          <p14:tracePt t="340775" x="7118350" y="4489450"/>
          <p14:tracePt t="340783" x="7118350" y="4481513"/>
          <p14:tracePt t="340791" x="7126288" y="4465638"/>
          <p14:tracePt t="340799" x="7126288" y="4457700"/>
          <p14:tracePt t="340815" x="7135813" y="4449763"/>
          <p14:tracePt t="340823" x="7135813" y="4441825"/>
          <p14:tracePt t="340839" x="7143750" y="4433888"/>
          <p14:tracePt t="340847" x="7151688" y="4425950"/>
          <p14:tracePt t="340864" x="7159625" y="4418013"/>
          <p14:tracePt t="340874" x="7159625" y="4410075"/>
          <p14:tracePt t="340879" x="7167563" y="4402138"/>
          <p14:tracePt t="340951" x="7175500" y="4386263"/>
          <p14:tracePt t="340959" x="7183438" y="4386263"/>
          <p14:tracePt t="340968" x="7191375" y="4370388"/>
          <p14:tracePt t="340975" x="7199313" y="4370388"/>
          <p14:tracePt t="340991" x="7199313" y="4362450"/>
          <p14:tracePt t="341096" x="7207250" y="4362450"/>
          <p14:tracePt t="341121" x="7207250" y="4354513"/>
          <p14:tracePt t="341159" x="7215188" y="4354513"/>
          <p14:tracePt t="341167" x="7223125" y="4354513"/>
          <p14:tracePt t="341184" x="7231063" y="4362450"/>
          <p14:tracePt t="341191" x="7231063" y="4370388"/>
          <p14:tracePt t="341199" x="7239000" y="4386263"/>
          <p14:tracePt t="341216" x="7246938" y="4402138"/>
          <p14:tracePt t="341224" x="7246938" y="4410075"/>
          <p14:tracePt t="341231" x="7246938" y="4425950"/>
          <p14:tracePt t="341240" x="7254875" y="4441825"/>
          <p14:tracePt t="341248" x="7262813" y="4465638"/>
          <p14:tracePt t="341256" x="7262813" y="4481513"/>
          <p14:tracePt t="341264" x="7262813" y="4497388"/>
          <p14:tracePt t="341272" x="7262813" y="4505325"/>
          <p14:tracePt t="341279" x="7270750" y="4521200"/>
          <p14:tracePt t="341289" x="7270750" y="4537075"/>
          <p14:tracePt t="341295" x="7270750" y="4545013"/>
          <p14:tracePt t="341306" x="7278688" y="4552950"/>
          <p14:tracePt t="341311" x="7278688" y="4568825"/>
          <p14:tracePt t="341319" x="7278688" y="4584700"/>
          <p14:tracePt t="341328" x="7278688" y="4592638"/>
          <p14:tracePt t="341335" x="7278688" y="4600575"/>
          <p14:tracePt t="341344" x="7278688" y="4616450"/>
          <p14:tracePt t="341351" x="7278688" y="4624388"/>
          <p14:tracePt t="341359" x="7278688" y="4633913"/>
          <p14:tracePt t="341367" x="7278688" y="4641850"/>
          <p14:tracePt t="341375" x="7278688" y="4649788"/>
          <p14:tracePt t="341383" x="7278688" y="4665663"/>
          <p14:tracePt t="341391" x="7278688" y="4673600"/>
          <p14:tracePt t="341399" x="7286625" y="4673600"/>
          <p14:tracePt t="341407" x="7286625" y="4681538"/>
          <p14:tracePt t="341695" x="7286625" y="4673600"/>
          <p14:tracePt t="341751" x="7286625" y="4657725"/>
          <p14:tracePt t="341759" x="7286625" y="4649788"/>
          <p14:tracePt t="341767" x="7286625" y="4641850"/>
          <p14:tracePt t="341783" x="7286625" y="4633913"/>
          <p14:tracePt t="341799" x="7286625" y="4624388"/>
          <p14:tracePt t="341824" x="7286625" y="4616450"/>
          <p14:tracePt t="341855" x="7286625" y="4600575"/>
          <p14:tracePt t="341872" x="7286625" y="4592638"/>
          <p14:tracePt t="341887" x="7294563" y="4584700"/>
          <p14:tracePt t="341895" x="7294563" y="4576763"/>
          <p14:tracePt t="341927" x="7294563" y="4568825"/>
          <p14:tracePt t="341943" x="7294563" y="4560888"/>
          <p14:tracePt t="341959" x="7294563" y="4552950"/>
          <p14:tracePt t="341967" x="7294563" y="4545013"/>
          <p14:tracePt t="341975" x="7294563" y="4537075"/>
          <p14:tracePt t="341983" x="7302500" y="4529138"/>
          <p14:tracePt t="341993" x="7302500" y="4521200"/>
          <p14:tracePt t="341999" x="7302500" y="4505325"/>
          <p14:tracePt t="342007" x="7302500" y="4497388"/>
          <p14:tracePt t="342015" x="7302500" y="4489450"/>
          <p14:tracePt t="342023" x="7310438" y="4473575"/>
          <p14:tracePt t="342031" x="7310438" y="4465638"/>
          <p14:tracePt t="342039" x="7318375" y="4457700"/>
          <p14:tracePt t="342047" x="7318375" y="4449763"/>
          <p14:tracePt t="342056" x="7318375" y="4433888"/>
          <p14:tracePt t="342062" x="7326313" y="4425950"/>
          <p14:tracePt t="342071" x="7326313" y="4418013"/>
          <p14:tracePt t="342079" x="7326313" y="4402138"/>
          <p14:tracePt t="342095" x="7326313" y="4394200"/>
          <p14:tracePt t="342103" x="7326313" y="4386263"/>
          <p14:tracePt t="342111" x="7326313" y="4378325"/>
          <p14:tracePt t="342135" x="7326313" y="4370388"/>
          <p14:tracePt t="342159" x="7326313" y="4362450"/>
          <p14:tracePt t="342207" x="7326313" y="4354513"/>
          <p14:tracePt t="342255" x="7326313" y="4346575"/>
          <p14:tracePt t="342383" x="7326313" y="4378325"/>
          <p14:tracePt t="342391" x="7334250" y="4394200"/>
          <p14:tracePt t="342398" x="7334250" y="4418013"/>
          <p14:tracePt t="342407" x="7342188" y="4433888"/>
          <p14:tracePt t="342415" x="7342188" y="4449763"/>
          <p14:tracePt t="342423" x="7342188" y="4465638"/>
          <p14:tracePt t="342431" x="7350125" y="4481513"/>
          <p14:tracePt t="342439" x="7358063" y="4489450"/>
          <p14:tracePt t="342447" x="7358063" y="4505325"/>
          <p14:tracePt t="342455" x="7358063" y="4529138"/>
          <p14:tracePt t="342463" x="7366000" y="4537075"/>
          <p14:tracePt t="342471" x="7373938" y="4545013"/>
          <p14:tracePt t="342479" x="7381875" y="4568825"/>
          <p14:tracePt t="342488" x="7381875" y="4576763"/>
          <p14:tracePt t="342495" x="7389813" y="4584700"/>
          <p14:tracePt t="342503" x="7397750" y="4600575"/>
          <p14:tracePt t="342519" x="7397750" y="4608513"/>
          <p14:tracePt t="342536" x="7397750" y="4616450"/>
          <p14:tracePt t="342544" x="7405688" y="4616450"/>
          <p14:tracePt t="343183" x="7421563" y="4633913"/>
          <p14:tracePt t="343191" x="7461250" y="4665663"/>
          <p14:tracePt t="343199" x="7485063" y="4681538"/>
          <p14:tracePt t="343207" x="7502525" y="4689475"/>
          <p14:tracePt t="343216" x="7510463" y="4689475"/>
          <p14:tracePt t="343224" x="7518400" y="4697413"/>
          <p14:tracePt t="343319" x="7558088" y="4705350"/>
          <p14:tracePt t="343327" x="7589838" y="4721225"/>
          <p14:tracePt t="343335" x="7621588" y="4729163"/>
          <p14:tracePt t="343343" x="7645400" y="4737100"/>
          <p14:tracePt t="343351" x="7669213" y="4745038"/>
          <p14:tracePt t="343359" x="7677150" y="4745038"/>
          <p14:tracePt t="343368" x="7693025" y="4752975"/>
          <p14:tracePt t="343376" x="7708900" y="4760913"/>
          <p14:tracePt t="343383" x="7716838" y="4760913"/>
          <p14:tracePt t="343391" x="7724775" y="4768850"/>
          <p14:tracePt t="343407" x="7732713" y="4768850"/>
          <p14:tracePt t="343439" x="7732713" y="4776788"/>
          <p14:tracePt t="343447" x="7748588" y="4792663"/>
          <p14:tracePt t="343455" x="7780338" y="4816475"/>
          <p14:tracePt t="343463" x="7796213" y="4840288"/>
          <p14:tracePt t="343471" x="7812088" y="4848225"/>
          <p14:tracePt t="343479" x="7820025" y="4856163"/>
          <p14:tracePt t="343487" x="7835900" y="4872038"/>
          <p14:tracePt t="343503" x="7843838" y="4879975"/>
          <p14:tracePt t="343511" x="7843838" y="4887913"/>
          <p14:tracePt t="343519" x="7851775" y="4903788"/>
          <p14:tracePt t="343527" x="7869238" y="4911725"/>
          <p14:tracePt t="343535" x="7869238" y="4919663"/>
          <p14:tracePt t="343543" x="7877175" y="4927600"/>
          <p14:tracePt t="343551" x="7877175" y="4935538"/>
          <p14:tracePt t="343559" x="7877175" y="4943475"/>
          <p14:tracePt t="343567" x="7885113" y="4943475"/>
          <p14:tracePt t="343575" x="7885113" y="4951413"/>
          <p14:tracePt t="343583" x="7893050" y="4959350"/>
          <p14:tracePt t="343799" x="7893050" y="4967288"/>
          <p14:tracePt t="343815" x="7893050" y="4976813"/>
          <p14:tracePt t="343839" x="7893050" y="4984750"/>
          <p14:tracePt t="343856" x="7893050" y="5000625"/>
          <p14:tracePt t="343895" x="7893050" y="5008563"/>
          <p14:tracePt t="343951" x="7893050" y="5016500"/>
          <p14:tracePt t="343967" x="7893050" y="5024438"/>
          <p14:tracePt t="344279" x="7893050" y="5032375"/>
          <p14:tracePt t="344288" x="7885113" y="5040313"/>
          <p14:tracePt t="344295" x="7869238" y="5056188"/>
          <p14:tracePt t="344303" x="7859713" y="5072063"/>
          <p14:tracePt t="344312" x="7851775" y="5072063"/>
          <p14:tracePt t="344319" x="7843838" y="5087938"/>
          <p14:tracePt t="344327" x="7835900" y="5095875"/>
          <p14:tracePt t="344335" x="7827963" y="5103813"/>
          <p14:tracePt t="344351" x="7820025" y="5103813"/>
          <p14:tracePt t="344359" x="7820025" y="5111750"/>
          <p14:tracePt t="344479" x="7812088" y="5111750"/>
          <p14:tracePt t="344944" x="7804150" y="5111750"/>
          <p14:tracePt t="344959" x="7796213" y="5111750"/>
          <p14:tracePt t="344983" x="7788275" y="5111750"/>
          <p14:tracePt t="345000" x="7780338" y="5111750"/>
          <p14:tracePt t="345015" x="7772400" y="5111750"/>
          <p14:tracePt t="345031" x="7764463" y="5111750"/>
          <p14:tracePt t="345079" x="7756525" y="5111750"/>
          <p14:tracePt t="345103" x="7740650" y="5111750"/>
          <p14:tracePt t="345111" x="7732713" y="5111750"/>
          <p14:tracePt t="345119" x="7724775" y="5111750"/>
          <p14:tracePt t="345128" x="7716838" y="5103813"/>
          <p14:tracePt t="345136" x="7700963" y="5103813"/>
          <p14:tracePt t="345151" x="7693025" y="5103813"/>
          <p14:tracePt t="345199" x="7693025" y="5095875"/>
          <p14:tracePt t="345215" x="7685088" y="5095875"/>
          <p14:tracePt t="345263" x="7677150" y="5095875"/>
          <p14:tracePt t="345272" x="7669213" y="5095875"/>
          <p14:tracePt t="345279" x="7661275" y="5095875"/>
          <p14:tracePt t="345288" x="7645400" y="5095875"/>
          <p14:tracePt t="345295" x="7637463" y="5095875"/>
          <p14:tracePt t="345303" x="7621588" y="5095875"/>
          <p14:tracePt t="345312" x="7613650" y="5095875"/>
          <p14:tracePt t="345319" x="7605713" y="5095875"/>
          <p14:tracePt t="345335" x="7589838" y="5095875"/>
          <p14:tracePt t="345344" x="7573963" y="5095875"/>
          <p14:tracePt t="345351" x="7558088" y="5095875"/>
          <p14:tracePt t="345359" x="7542213" y="5095875"/>
          <p14:tracePt t="345367" x="7518400" y="5095875"/>
          <p14:tracePt t="345375" x="7493000" y="5095875"/>
          <p14:tracePt t="345383" x="7477125" y="5095875"/>
          <p14:tracePt t="345391" x="7453313" y="5095875"/>
          <p14:tracePt t="345399" x="7437438" y="5095875"/>
          <p14:tracePt t="345407" x="7429500" y="5095875"/>
          <p14:tracePt t="345415" x="7413625" y="5095875"/>
          <p14:tracePt t="345423" x="7397750" y="5095875"/>
          <p14:tracePt t="345439" x="7389813" y="5095875"/>
          <p14:tracePt t="345519" x="7381875" y="5095875"/>
          <p14:tracePt t="345527" x="7373938" y="5095875"/>
          <p14:tracePt t="345535" x="7358063" y="5095875"/>
          <p14:tracePt t="345544" x="7342188" y="5095875"/>
          <p14:tracePt t="345552" x="7326313" y="5103813"/>
          <p14:tracePt t="345559" x="7318375" y="5103813"/>
          <p14:tracePt t="345567" x="7302500" y="5103813"/>
          <p14:tracePt t="345575" x="7286625" y="5103813"/>
          <p14:tracePt t="345591" x="7270750" y="5111750"/>
          <p14:tracePt t="345599" x="7254875" y="5111750"/>
          <p14:tracePt t="345607" x="7231063" y="5119688"/>
          <p14:tracePt t="345616" x="7199313" y="5119688"/>
          <p14:tracePt t="345624" x="7175500" y="5127625"/>
          <p14:tracePt t="345631" x="7151688" y="5127625"/>
          <p14:tracePt t="345639" x="7126288" y="5127625"/>
          <p14:tracePt t="345647" x="7110413" y="5127625"/>
          <p14:tracePt t="345656" x="7094538" y="5127625"/>
          <p14:tracePt t="345664" x="7070725" y="5135563"/>
          <p14:tracePt t="345672" x="7046913" y="5135563"/>
          <p14:tracePt t="345681" x="7023100" y="5135563"/>
          <p14:tracePt t="345688" x="7007225" y="5135563"/>
          <p14:tracePt t="345696" x="6975475" y="5135563"/>
          <p14:tracePt t="345703" x="6951663" y="5135563"/>
          <p14:tracePt t="345712" x="6943725" y="5135563"/>
          <p14:tracePt t="345719" x="6927850" y="5135563"/>
          <p14:tracePt t="345727" x="6911975" y="5135563"/>
          <p14:tracePt t="345735" x="6904038" y="5135563"/>
          <p14:tracePt t="345743" x="6896100" y="5135563"/>
          <p14:tracePt t="345751" x="6872288" y="5135563"/>
          <p14:tracePt t="345759" x="6848475" y="5135563"/>
          <p14:tracePt t="345767" x="6816725" y="5143500"/>
          <p14:tracePt t="345774" x="6769100" y="5143500"/>
          <p14:tracePt t="345783" x="6711950" y="5143500"/>
          <p14:tracePt t="345791" x="6664325" y="5143500"/>
          <p14:tracePt t="345799" x="6608763" y="5143500"/>
          <p14:tracePt t="345807" x="6553200" y="5143500"/>
          <p14:tracePt t="345815" x="6513513" y="5143500"/>
          <p14:tracePt t="345823" x="6465888" y="5143500"/>
          <p14:tracePt t="345831" x="6434138" y="5143500"/>
          <p14:tracePt t="345839" x="6402388" y="5143500"/>
          <p14:tracePt t="345847" x="6392863" y="5143500"/>
          <p14:tracePt t="345855" x="6384925" y="5143500"/>
          <p14:tracePt t="345863" x="6376988" y="5143500"/>
          <p14:tracePt t="345975" x="6361113" y="5143500"/>
          <p14:tracePt t="345983" x="6321425" y="5143500"/>
          <p14:tracePt t="345992" x="6297613" y="5143500"/>
          <p14:tracePt t="345999" x="6273800" y="5143500"/>
          <p14:tracePt t="346007" x="6249988" y="5143500"/>
          <p14:tracePt t="346015" x="6234113" y="5143500"/>
          <p14:tracePt t="346023" x="6226175" y="5143500"/>
          <p14:tracePt t="346031" x="6218238" y="5143500"/>
          <p14:tracePt t="346039" x="6210300" y="5143500"/>
          <p14:tracePt t="346063" x="6202363" y="5143500"/>
          <p14:tracePt t="346161" x="6194425" y="5143500"/>
          <p14:tracePt t="346167" x="6170613" y="5143500"/>
          <p14:tracePt t="346175" x="6154738" y="5143500"/>
          <p14:tracePt t="346183" x="6146800" y="5143500"/>
          <p14:tracePt t="346191" x="6130925" y="5143500"/>
          <p14:tracePt t="346199" x="6115050" y="5143500"/>
          <p14:tracePt t="346207" x="6099175" y="5143500"/>
          <p14:tracePt t="346215" x="6091238" y="5143500"/>
          <p14:tracePt t="346223" x="6083300" y="5143500"/>
          <p14:tracePt t="346232" x="6067425" y="5143500"/>
          <p14:tracePt t="346239" x="6051550" y="5143500"/>
          <p14:tracePt t="346247" x="6034088" y="5143500"/>
          <p14:tracePt t="346256" x="6018213" y="5143500"/>
          <p14:tracePt t="346263" x="6002338" y="5143500"/>
          <p14:tracePt t="346272" x="5986463" y="5143500"/>
          <p14:tracePt t="346279" x="5978525" y="5143500"/>
          <p14:tracePt t="346295" x="5970588" y="5143500"/>
          <p14:tracePt t="346303" x="5962650" y="5143500"/>
          <p14:tracePt t="346311" x="5954713" y="5143500"/>
          <p14:tracePt t="346319" x="5946775" y="5143500"/>
          <p14:tracePt t="346327" x="5938838" y="5143500"/>
          <p14:tracePt t="346335" x="5930900" y="5143500"/>
          <p14:tracePt t="346351" x="5922963" y="5143500"/>
          <p14:tracePt t="346391" x="5915025" y="5143500"/>
          <p14:tracePt t="346407" x="5891213" y="5143500"/>
          <p14:tracePt t="346415" x="5859463" y="5143500"/>
          <p14:tracePt t="346423" x="5827713" y="5143500"/>
          <p14:tracePt t="346431" x="5788025" y="5135563"/>
          <p14:tracePt t="346439" x="5740400" y="5135563"/>
          <p14:tracePt t="346447" x="5708650" y="5127625"/>
          <p14:tracePt t="346455" x="5676900" y="5119688"/>
          <p14:tracePt t="346462" x="5635625" y="5119688"/>
          <p14:tracePt t="346471" x="5611813" y="5119688"/>
          <p14:tracePt t="346479" x="5572125" y="5119688"/>
          <p14:tracePt t="346487" x="5548313" y="5119688"/>
          <p14:tracePt t="346495" x="5524500" y="5119688"/>
          <p14:tracePt t="346503" x="5508625" y="5111750"/>
          <p14:tracePt t="346511" x="5492750" y="5111750"/>
          <p14:tracePt t="346519" x="5476875" y="5111750"/>
          <p14:tracePt t="346527" x="5461000" y="5111750"/>
          <p14:tracePt t="346535" x="5445125" y="5111750"/>
          <p14:tracePt t="346544" x="5429250" y="5111750"/>
          <p14:tracePt t="346551" x="5405438" y="5111750"/>
          <p14:tracePt t="346559" x="5389563" y="5111750"/>
          <p14:tracePt t="346568" x="5365750" y="5111750"/>
          <p14:tracePt t="346575" x="5341938" y="5111750"/>
          <p14:tracePt t="346583" x="5318125" y="5111750"/>
          <p14:tracePt t="346591" x="5292725" y="5111750"/>
          <p14:tracePt t="346599" x="5268913" y="5119688"/>
          <p14:tracePt t="346607" x="5237163" y="5127625"/>
          <p14:tracePt t="346615" x="5197475" y="5135563"/>
          <p14:tracePt t="346624" x="5165725" y="5135563"/>
          <p14:tracePt t="346632" x="5126038" y="5143500"/>
          <p14:tracePt t="346639" x="5094288" y="5143500"/>
          <p14:tracePt t="346648" x="5070475" y="5151438"/>
          <p14:tracePt t="346656" x="5062538" y="5151438"/>
          <p14:tracePt t="346663" x="5046663" y="5151438"/>
          <p14:tracePt t="346673" x="5038725" y="5151438"/>
          <p14:tracePt t="346695" x="5030788" y="5151438"/>
          <p14:tracePt t="346759" x="5022850" y="5151438"/>
          <p14:tracePt t="346767" x="4983163" y="5151438"/>
          <p14:tracePt t="346775" x="4951413" y="5151438"/>
          <p14:tracePt t="346783" x="4894263" y="5151438"/>
          <p14:tracePt t="346791" x="4862513" y="5151438"/>
          <p14:tracePt t="346799" x="4814888" y="5151438"/>
          <p14:tracePt t="346807" x="4775200" y="5151438"/>
          <p14:tracePt t="346815" x="4735513" y="5151438"/>
          <p14:tracePt t="346823" x="4695825" y="5151438"/>
          <p14:tracePt t="346831" x="4672013" y="5151438"/>
          <p14:tracePt t="346839" x="4648200" y="5151438"/>
          <p14:tracePt t="346847" x="4632325" y="5151438"/>
          <p14:tracePt t="346863" x="4624388" y="5151438"/>
          <p14:tracePt t="346935" x="4616450" y="5151438"/>
          <p14:tracePt t="346943" x="4600575" y="5151438"/>
          <p14:tracePt t="346951" x="4576763" y="5151438"/>
          <p14:tracePt t="346959" x="4559300" y="5151438"/>
          <p14:tracePt t="346967" x="4543425" y="5151438"/>
          <p14:tracePt t="346975" x="4527550" y="5143500"/>
          <p14:tracePt t="346983" x="4511675" y="5143500"/>
          <p14:tracePt t="347023" x="4503738" y="5143500"/>
          <p14:tracePt t="347648" x="4511675" y="5143500"/>
          <p14:tracePt t="347656" x="4519613" y="5143500"/>
          <p14:tracePt t="347663" x="4527550" y="5143500"/>
          <p14:tracePt t="347671" x="4535488" y="5143500"/>
          <p14:tracePt t="347679" x="4543425" y="5143500"/>
          <p14:tracePt t="347695" x="4551363" y="5143500"/>
          <p14:tracePt t="347703" x="4559300" y="5143500"/>
          <p14:tracePt t="347711" x="4567238" y="5143500"/>
          <p14:tracePt t="347719" x="4584700" y="5143500"/>
          <p14:tracePt t="347727" x="4600575" y="5143500"/>
          <p14:tracePt t="347735" x="4616450" y="5143500"/>
          <p14:tracePt t="347743" x="4640263" y="5151438"/>
          <p14:tracePt t="347751" x="4672013" y="5151438"/>
          <p14:tracePt t="347759" x="4695825" y="5151438"/>
          <p14:tracePt t="347767" x="4735513" y="5151438"/>
          <p14:tracePt t="347775" x="4775200" y="5151438"/>
          <p14:tracePt t="347783" x="4830763" y="5151438"/>
          <p14:tracePt t="347791" x="4878388" y="5151438"/>
          <p14:tracePt t="347799" x="4926013" y="5151438"/>
          <p14:tracePt t="347806" x="4991100" y="5151438"/>
          <p14:tracePt t="347815" x="5038725" y="5151438"/>
          <p14:tracePt t="347823" x="5078413" y="5151438"/>
          <p14:tracePt t="347831" x="5110163" y="5151438"/>
          <p14:tracePt t="347839" x="5133975" y="5151438"/>
          <p14:tracePt t="347847" x="5149850" y="5151438"/>
          <p14:tracePt t="347856" x="5157788" y="5151438"/>
          <p14:tracePt t="347863" x="5165725" y="5151438"/>
          <p14:tracePt t="347912" x="5205413" y="5151438"/>
          <p14:tracePt t="347919" x="5260975" y="5151438"/>
          <p14:tracePt t="347928" x="5326063" y="5151438"/>
          <p14:tracePt t="347935" x="5405438" y="5151438"/>
          <p14:tracePt t="347944" x="5484813" y="5151438"/>
          <p14:tracePt t="347951" x="5548313" y="5151438"/>
          <p14:tracePt t="347959" x="5619750" y="5151438"/>
          <p14:tracePt t="347967" x="5676900" y="5151438"/>
          <p14:tracePt t="347975" x="5724525" y="5151438"/>
          <p14:tracePt t="347983" x="5764213" y="5151438"/>
          <p14:tracePt t="347991" x="5788025" y="5151438"/>
          <p14:tracePt t="347999" x="5811838" y="5143500"/>
          <p14:tracePt t="348007" x="5827713" y="5143500"/>
          <p14:tracePt t="348015" x="5867400" y="5143500"/>
          <p14:tracePt t="348023" x="5891213" y="5143500"/>
          <p14:tracePt t="348031" x="5930900" y="5143500"/>
          <p14:tracePt t="348039" x="5978525" y="5143500"/>
          <p14:tracePt t="348047" x="6059488" y="5143500"/>
          <p14:tracePt t="348056" x="6122988" y="5151438"/>
          <p14:tracePt t="348063" x="6186488" y="5151438"/>
          <p14:tracePt t="348071" x="6242050" y="5159375"/>
          <p14:tracePt t="348079" x="6281738" y="5167313"/>
          <p14:tracePt t="348087" x="6305550" y="5167313"/>
          <p14:tracePt t="348095" x="6329363" y="5167313"/>
          <p14:tracePt t="348207" x="6345238" y="5167313"/>
          <p14:tracePt t="348216" x="6353175" y="5159375"/>
          <p14:tracePt t="348223" x="6361113" y="5159375"/>
          <p14:tracePt t="348591" x="6321425" y="5127625"/>
          <p14:tracePt t="348599" x="6297613" y="5119688"/>
          <p14:tracePt t="348607" x="6289675" y="5119688"/>
          <p14:tracePt t="348615" x="6281738" y="5111750"/>
          <p14:tracePt t="348728" x="6273800" y="5111750"/>
          <p14:tracePt t="348848" x="6265863" y="5111750"/>
          <p14:tracePt t="348856" x="6242050" y="5111750"/>
          <p14:tracePt t="348864" x="6226175" y="5111750"/>
          <p14:tracePt t="348871" x="6210300" y="5111750"/>
          <p14:tracePt t="348889" x="6186488" y="5111750"/>
          <p14:tracePt t="348895" x="6170613" y="5111750"/>
          <p14:tracePt t="348903" x="6146800" y="5111750"/>
          <p14:tracePt t="348911" x="6130925" y="5111750"/>
          <p14:tracePt t="348919" x="6107113" y="5111750"/>
          <p14:tracePt t="348927" x="6091238" y="5111750"/>
          <p14:tracePt t="348935" x="6075363" y="5111750"/>
          <p14:tracePt t="348943" x="6059488" y="5111750"/>
          <p14:tracePt t="348951" x="6051550" y="5111750"/>
          <p14:tracePt t="348975" x="6043613" y="5111750"/>
          <p14:tracePt t="348999" x="6026150" y="5111750"/>
          <p14:tracePt t="349007" x="6018213" y="5111750"/>
          <p14:tracePt t="349015" x="6010275" y="5111750"/>
          <p14:tracePt t="349023" x="5994400" y="5111750"/>
          <p14:tracePt t="349031" x="5978525" y="5111750"/>
          <p14:tracePt t="349039" x="5962650" y="5111750"/>
          <p14:tracePt t="349047" x="5946775" y="5111750"/>
          <p14:tracePt t="349056" x="5930900" y="5111750"/>
          <p14:tracePt t="349063" x="5915025" y="5119688"/>
          <p14:tracePt t="349072" x="5907088" y="5119688"/>
          <p14:tracePt t="349089" x="5899150" y="5119688"/>
          <p14:tracePt t="352799" x="5962650" y="5119688"/>
          <p14:tracePt t="352807" x="6059488" y="5127625"/>
          <p14:tracePt t="352815" x="6178550" y="5143500"/>
          <p14:tracePt t="352822" x="6273800" y="5143500"/>
          <p14:tracePt t="352831" x="6369050" y="5159375"/>
          <p14:tracePt t="352839" x="6457950" y="5167313"/>
          <p14:tracePt t="352847" x="6529388" y="5167313"/>
          <p14:tracePt t="352856" x="6584950" y="5175250"/>
          <p14:tracePt t="352863" x="6632575" y="5175250"/>
          <p14:tracePt t="352872" x="6680200" y="5175250"/>
          <p14:tracePt t="352879" x="6711950" y="5175250"/>
          <p14:tracePt t="352891" x="6719888" y="5175250"/>
          <p14:tracePt t="352895" x="6735763" y="5175250"/>
          <p14:tracePt t="353119" x="6784975" y="5175250"/>
          <p14:tracePt t="353127" x="6832600" y="5175250"/>
          <p14:tracePt t="353135" x="6864350" y="5175250"/>
          <p14:tracePt t="353144" x="6896100" y="5175250"/>
          <p14:tracePt t="353151" x="6919913" y="5175250"/>
          <p14:tracePt t="353160" x="6927850" y="5175250"/>
          <p14:tracePt t="353167" x="6943725" y="5175250"/>
          <p14:tracePt t="353175" x="6951663" y="5175250"/>
          <p14:tracePt t="353183" x="6983413" y="5175250"/>
          <p14:tracePt t="353191" x="7007225" y="5167313"/>
          <p14:tracePt t="353199" x="7038975" y="5159375"/>
          <p14:tracePt t="353207" x="7078663" y="5159375"/>
          <p14:tracePt t="353215" x="7102475" y="5159375"/>
          <p14:tracePt t="353224" x="7126288" y="5151438"/>
          <p14:tracePt t="353231" x="7135813" y="5151438"/>
          <p14:tracePt t="353240" x="7143750" y="5151438"/>
          <p14:tracePt t="353256" x="7143750" y="5143500"/>
          <p14:tracePt t="353655" x="7151688" y="5127625"/>
          <p14:tracePt t="353664" x="7159625" y="5127625"/>
          <p14:tracePt t="353672" x="7167563" y="5119688"/>
          <p14:tracePt t="353681" x="7167563" y="5111750"/>
          <p14:tracePt t="353687" x="7175500" y="5103813"/>
          <p14:tracePt t="353712" x="7175500" y="5095875"/>
          <p14:tracePt t="353735" x="7183438" y="5095875"/>
          <p14:tracePt t="353919" x="7183438" y="5087938"/>
          <p14:tracePt t="353935" x="7175500" y="5080000"/>
          <p14:tracePt t="353951" x="7175500" y="5072063"/>
          <p14:tracePt t="353960" x="7167563" y="5072063"/>
          <p14:tracePt t="353967" x="7167563" y="5064125"/>
          <p14:tracePt t="354023" x="7159625" y="5064125"/>
          <p14:tracePt t="354039" x="7159625" y="5056188"/>
          <p14:tracePt t="354095" x="7151688" y="5056188"/>
          <p14:tracePt t="354135" x="7143750" y="5056188"/>
          <p14:tracePt t="354160" x="7135813" y="5056188"/>
          <p14:tracePt t="354207" x="7126288" y="5056188"/>
          <p14:tracePt t="354223" x="7118350" y="5056188"/>
          <p14:tracePt t="354271" x="7110413" y="5056188"/>
          <p14:tracePt t="354543" x="7102475" y="5056188"/>
          <p14:tracePt t="358287" x="7102475" y="5064125"/>
          <p14:tracePt t="358295" x="7110413" y="5064125"/>
          <p14:tracePt t="358303" x="7110413" y="5072063"/>
          <p14:tracePt t="358839" x="7118350" y="5072063"/>
          <p14:tracePt t="358847" x="7126288" y="5080000"/>
          <p14:tracePt t="358879" x="7135813" y="5080000"/>
          <p14:tracePt t="358991" x="7143750" y="5080000"/>
          <p14:tracePt t="359039" x="7143750" y="5087938"/>
          <p14:tracePt t="359055" x="7151688" y="5087938"/>
          <p14:tracePt t="361823" x="7151688" y="5095875"/>
          <p14:tracePt t="362887" x="7151688" y="5119688"/>
          <p14:tracePt t="362895" x="7126288" y="5143500"/>
          <p14:tracePt t="362903" x="7110413" y="5159375"/>
          <p14:tracePt t="362911" x="7086600" y="5175250"/>
          <p14:tracePt t="362920" x="7054850" y="5183188"/>
          <p14:tracePt t="362928" x="7023100" y="5199063"/>
          <p14:tracePt t="362935" x="6983413" y="5207000"/>
          <p14:tracePt t="362944" x="6959600" y="5214938"/>
          <p14:tracePt t="362951" x="6927850" y="5222875"/>
          <p14:tracePt t="362961" x="6919913" y="5222875"/>
          <p14:tracePt t="362967" x="6896100" y="5230813"/>
          <p14:tracePt t="362975" x="6888163" y="5238750"/>
          <p14:tracePt t="362993" x="6880225" y="5238750"/>
          <p14:tracePt t="363015" x="6872288" y="5238750"/>
          <p14:tracePt t="363039" x="6872288" y="5246688"/>
          <p14:tracePt t="363047" x="6856413" y="5246688"/>
          <p14:tracePt t="363055" x="6832600" y="5254625"/>
          <p14:tracePt t="363063" x="6800850" y="5254625"/>
          <p14:tracePt t="363071" x="6743700" y="5254625"/>
          <p14:tracePt t="363079" x="6680200" y="5254625"/>
          <p14:tracePt t="363087" x="6632575" y="5254625"/>
          <p14:tracePt t="363095" x="6584950" y="5254625"/>
          <p14:tracePt t="363104" x="6553200" y="5254625"/>
          <p14:tracePt t="363112" x="6513513" y="5254625"/>
          <p14:tracePt t="363120" x="6481763" y="5254625"/>
          <p14:tracePt t="363127" x="6465888" y="5254625"/>
          <p14:tracePt t="363135" x="6457950" y="5254625"/>
          <p14:tracePt t="363143" x="6442075" y="5254625"/>
          <p14:tracePt t="363151" x="6442075" y="5246688"/>
          <p14:tracePt t="363183" x="6434138" y="5246688"/>
          <p14:tracePt t="363199" x="6410325" y="5246688"/>
          <p14:tracePt t="363207" x="6376988" y="5246688"/>
          <p14:tracePt t="363216" x="6321425" y="5246688"/>
          <p14:tracePt t="363223" x="6273800" y="5246688"/>
          <p14:tracePt t="363231" x="6226175" y="5246688"/>
          <p14:tracePt t="363240" x="6178550" y="5246688"/>
          <p14:tracePt t="363247" x="6122988" y="5246688"/>
          <p14:tracePt t="363256" x="6067425" y="5246688"/>
          <p14:tracePt t="363263" x="6026150" y="5246688"/>
          <p14:tracePt t="363273" x="5994400" y="5246688"/>
          <p14:tracePt t="363280" x="5938838" y="5246688"/>
          <p14:tracePt t="363288" x="5907088" y="5246688"/>
          <p14:tracePt t="363296" x="5867400" y="5246688"/>
          <p14:tracePt t="363304" x="5835650" y="5254625"/>
          <p14:tracePt t="363311" x="5811838" y="5254625"/>
          <p14:tracePt t="363319" x="5795963" y="5254625"/>
          <p14:tracePt t="363328" x="5780088" y="5254625"/>
          <p14:tracePt t="363335" x="5772150" y="5254625"/>
          <p14:tracePt t="363344" x="5756275" y="5254625"/>
          <p14:tracePt t="363369" x="5748338" y="5254625"/>
          <p14:tracePt t="363655" x="5756275" y="5246688"/>
          <p14:tracePt t="363663" x="5780088" y="5238750"/>
          <p14:tracePt t="363672" x="5811838" y="5222875"/>
          <p14:tracePt t="363679" x="5843588" y="5214938"/>
          <p14:tracePt t="363689" x="5875338" y="5207000"/>
          <p14:tracePt t="363695" x="5922963" y="5199063"/>
          <p14:tracePt t="363704" x="5954713" y="5199063"/>
          <p14:tracePt t="363712" x="6002338" y="5191125"/>
          <p14:tracePt t="363719" x="6034088" y="5191125"/>
          <p14:tracePt t="363727" x="6075363" y="5183188"/>
          <p14:tracePt t="363735" x="6122988" y="5183188"/>
          <p14:tracePt t="363744" x="6162675" y="5183188"/>
          <p14:tracePt t="363751" x="6186488" y="5183188"/>
          <p14:tracePt t="363760" x="6218238" y="5183188"/>
          <p14:tracePt t="363767" x="6242050" y="5183188"/>
          <p14:tracePt t="363775" x="6257925" y="5183188"/>
          <p14:tracePt t="363783" x="6273800" y="5183188"/>
          <p14:tracePt t="363799" x="6281738" y="5183188"/>
          <p14:tracePt t="363806" x="6289675" y="5183188"/>
          <p14:tracePt t="363814" x="6297613" y="5183188"/>
          <p14:tracePt t="363823" x="6321425" y="5183188"/>
          <p14:tracePt t="363831" x="6353175" y="5183188"/>
          <p14:tracePt t="363839" x="6392863" y="5183188"/>
          <p14:tracePt t="363847" x="6426200" y="5191125"/>
          <p14:tracePt t="363855" x="6457950" y="5199063"/>
          <p14:tracePt t="363863" x="6497638" y="5207000"/>
          <p14:tracePt t="363871" x="6505575" y="5207000"/>
          <p14:tracePt t="363889" x="6529388" y="5214938"/>
          <p14:tracePt t="363903" x="6537325" y="5214938"/>
          <p14:tracePt t="363911" x="6537325" y="5222875"/>
          <p14:tracePt t="363967" x="6545263" y="5222875"/>
          <p14:tracePt t="363975" x="6545263" y="5238750"/>
          <p14:tracePt t="363983" x="6553200" y="5246688"/>
          <p14:tracePt t="364007" x="6561138" y="5254625"/>
          <p14:tracePt t="364015" x="6561138" y="5262563"/>
          <p14:tracePt t="364023" x="6569075" y="5278438"/>
          <p14:tracePt t="364031" x="6569075" y="5302250"/>
          <p14:tracePt t="364039" x="6577013" y="5319713"/>
          <p14:tracePt t="364047" x="6584950" y="5343525"/>
          <p14:tracePt t="364056" x="6584950" y="5351463"/>
          <p14:tracePt t="364063" x="6584950" y="5367338"/>
          <p14:tracePt t="364071" x="6584950" y="5383213"/>
          <p14:tracePt t="364079" x="6592888" y="5399088"/>
          <p14:tracePt t="364087" x="6592888" y="5407025"/>
          <p14:tracePt t="364095" x="6592888" y="5414963"/>
          <p14:tracePt t="364103" x="6592888" y="5430838"/>
          <p14:tracePt t="364111" x="6592888" y="5438775"/>
          <p14:tracePt t="364119" x="6592888" y="5446713"/>
          <p14:tracePt t="364126" x="6592888" y="5462588"/>
          <p14:tracePt t="364135" x="6592888" y="5478463"/>
          <p14:tracePt t="364143" x="6584950" y="5486400"/>
          <p14:tracePt t="364151" x="6569075" y="5510213"/>
          <p14:tracePt t="364159" x="6561138" y="5549900"/>
          <p14:tracePt t="364167" x="6545263" y="5565775"/>
          <p14:tracePt t="364175" x="6537325" y="5581650"/>
          <p14:tracePt t="364183" x="6537325" y="5605463"/>
          <p14:tracePt t="364191" x="6529388" y="5613400"/>
          <p14:tracePt t="364199" x="6521450" y="5621338"/>
          <p14:tracePt t="364207" x="6521450" y="5637213"/>
          <p14:tracePt t="364224" x="6521450" y="5645150"/>
          <p14:tracePt t="364239" x="6521450" y="5653088"/>
          <p14:tracePt t="364256" x="6513513" y="5653088"/>
          <p14:tracePt t="364272" x="6513513" y="5662613"/>
          <p14:tracePt t="364305" x="6513513" y="5670550"/>
          <p14:tracePt t="364384" x="6513513" y="5678488"/>
          <p14:tracePt t="364391" x="6521450" y="5686425"/>
          <p14:tracePt t="364399" x="6529388" y="5694363"/>
          <p14:tracePt t="364415" x="6529388" y="5702300"/>
          <p14:tracePt t="364432" x="6537325" y="5702300"/>
          <p14:tracePt t="364439" x="6545263" y="5710238"/>
          <p14:tracePt t="364447" x="6553200" y="5718175"/>
          <p14:tracePt t="364456" x="6561138" y="5718175"/>
          <p14:tracePt t="364464" x="6569075" y="5718175"/>
          <p14:tracePt t="364472" x="6577013" y="5718175"/>
          <p14:tracePt t="364487" x="6584950" y="5726113"/>
          <p14:tracePt t="364520" x="6600825" y="5726113"/>
          <p14:tracePt t="364528" x="6608763" y="5726113"/>
          <p14:tracePt t="364535" x="6624638" y="5726113"/>
          <p14:tracePt t="364543" x="6632575" y="5726113"/>
          <p14:tracePt t="364551" x="6656388" y="5726113"/>
          <p14:tracePt t="364559" x="6664325" y="5726113"/>
          <p14:tracePt t="364567" x="6672263" y="5726113"/>
          <p14:tracePt t="364575" x="6680200" y="5726113"/>
          <p14:tracePt t="364591" x="6688138" y="5726113"/>
          <p14:tracePt t="364607" x="6696075" y="5726113"/>
          <p14:tracePt t="364647" x="6704013" y="5726113"/>
          <p14:tracePt t="365735" x="6704013" y="5718175"/>
          <p14:tracePt t="365746" x="6735763" y="5678488"/>
          <p14:tracePt t="365751" x="6759575" y="5670550"/>
          <p14:tracePt t="365759" x="6777038" y="5662613"/>
          <p14:tracePt t="365775" x="6784975" y="5653088"/>
          <p14:tracePt t="365783" x="6792913" y="5653088"/>
          <p14:tracePt t="365799" x="6800850" y="5645150"/>
          <p14:tracePt t="365806" x="6808788" y="5637213"/>
          <p14:tracePt t="365815" x="6816725" y="5637213"/>
          <p14:tracePt t="365825" x="6816725" y="5629275"/>
          <p14:tracePt t="365839" x="6824663" y="5629275"/>
          <p14:tracePt t="365871" x="6832600" y="5621338"/>
          <p14:tracePt t="365879" x="6840538" y="5621338"/>
          <p14:tracePt t="365888" x="6840538" y="5613400"/>
          <p14:tracePt t="365895" x="6840538" y="5605463"/>
          <p14:tracePt t="365903" x="6848475" y="5605463"/>
          <p14:tracePt t="365911" x="6856413" y="5605463"/>
          <p14:tracePt t="365919" x="6864350" y="5597525"/>
          <p14:tracePt t="365927" x="6888163" y="5589588"/>
          <p14:tracePt t="365935" x="6896100" y="5589588"/>
          <p14:tracePt t="365951" x="6904038" y="5589588"/>
          <p14:tracePt t="366151" x="6919913" y="5581650"/>
          <p14:tracePt t="366160" x="6967538" y="5565775"/>
          <p14:tracePt t="366167" x="6991350" y="5565775"/>
          <p14:tracePt t="366176" x="7007225" y="5557838"/>
          <p14:tracePt t="366183" x="7023100" y="5557838"/>
          <p14:tracePt t="366215" x="7031038" y="5557838"/>
          <p14:tracePt t="366224" x="7038975" y="5557838"/>
          <p14:tracePt t="366231" x="7046913" y="5565775"/>
          <p14:tracePt t="366240" x="7062788" y="5573713"/>
          <p14:tracePt t="366247" x="7078663" y="5581650"/>
          <p14:tracePt t="366256" x="7086600" y="5589588"/>
          <p14:tracePt t="366272" x="7094538" y="5597525"/>
          <p14:tracePt t="366280" x="7102475" y="5597525"/>
          <p14:tracePt t="366287" x="7110413" y="5605463"/>
          <p14:tracePt t="366295" x="7118350" y="5613400"/>
          <p14:tracePt t="366304" x="7126288" y="5621338"/>
          <p14:tracePt t="366312" x="7135813" y="5629275"/>
          <p14:tracePt t="366319" x="7143750" y="5629275"/>
          <p14:tracePt t="366328" x="7151688" y="5629275"/>
          <p14:tracePt t="366335" x="7159625" y="5637213"/>
          <p14:tracePt t="366344" x="7167563" y="5645150"/>
          <p14:tracePt t="366351" x="7183438" y="5645150"/>
          <p14:tracePt t="366359" x="7183438" y="5653088"/>
          <p14:tracePt t="366527" x="7223125" y="5653088"/>
          <p14:tracePt t="366535" x="7262813" y="5637213"/>
          <p14:tracePt t="366544" x="7302500" y="5629275"/>
          <p14:tracePt t="366551" x="7334250" y="5629275"/>
          <p14:tracePt t="366561" x="7350125" y="5621338"/>
          <p14:tracePt t="366568" x="7358063" y="5621338"/>
          <p14:tracePt t="366671" x="7366000" y="5621338"/>
          <p14:tracePt t="366703" x="7366000" y="5613400"/>
          <p14:tracePt t="366967" x="7366000" y="5621338"/>
          <p14:tracePt t="366983" x="7358063" y="5621338"/>
          <p14:tracePt t="366999" x="7358063" y="5629275"/>
          <p14:tracePt t="367063" x="7358063" y="5637213"/>
          <p14:tracePt t="367071" x="7350125" y="5637213"/>
          <p14:tracePt t="367103" x="7342188" y="5645150"/>
          <p14:tracePt t="367503" x="7342188" y="5637213"/>
          <p14:tracePt t="367960" x="7342188" y="5629275"/>
          <p14:tracePt t="367967" x="7342188" y="5613400"/>
          <p14:tracePt t="367976" x="7342188" y="5605463"/>
          <p14:tracePt t="367984" x="7342188" y="5597525"/>
          <p14:tracePt t="368007" x="7342188" y="5589588"/>
          <p14:tracePt t="368039" x="7342188" y="5581650"/>
          <p14:tracePt t="368055" x="7350125" y="5573713"/>
          <p14:tracePt t="368551" x="7350125" y="5581650"/>
          <p14:tracePt t="368599" x="7350125" y="5589588"/>
          <p14:tracePt t="368663" x="7350125" y="5597525"/>
          <p14:tracePt t="368679" x="7350125" y="5605463"/>
          <p14:tracePt t="368687" x="7350125" y="5613400"/>
          <p14:tracePt t="368695" x="7350125" y="5621338"/>
          <p14:tracePt t="368703" x="7350125" y="5629275"/>
          <p14:tracePt t="368711" x="7350125" y="5637213"/>
          <p14:tracePt t="368719" x="7350125" y="5645150"/>
          <p14:tracePt t="368743" x="7350125" y="5653088"/>
          <p14:tracePt t="368759" x="7350125" y="5662613"/>
          <p14:tracePt t="369239" x="7342188" y="5662613"/>
          <p14:tracePt t="369247" x="7342188" y="5653088"/>
          <p14:tracePt t="369279" x="7334250" y="5653088"/>
          <p14:tracePt t="369295" x="7326313" y="5645150"/>
          <p14:tracePt t="369312" x="7318375" y="5645150"/>
          <p14:tracePt t="369335" x="7318375" y="5637213"/>
          <p14:tracePt t="369351" x="7310438" y="5637213"/>
          <p14:tracePt t="369775" x="7310438" y="5621338"/>
          <p14:tracePt t="369791" x="7310438" y="5613400"/>
          <p14:tracePt t="369815" x="7318375" y="5613400"/>
          <p14:tracePt t="369855" x="7318375" y="5605463"/>
          <p14:tracePt t="369887" x="7318375" y="5597525"/>
          <p14:tracePt t="369903" x="7326313" y="5589588"/>
          <p14:tracePt t="369919" x="7326313" y="5581650"/>
          <p14:tracePt t="369967" x="7326313" y="5573713"/>
          <p14:tracePt t="370031" x="7326313" y="5565775"/>
          <p14:tracePt t="370039" x="7326313" y="5557838"/>
          <p14:tracePt t="370047" x="7326313" y="5549900"/>
          <p14:tracePt t="370055" x="7326313" y="5541963"/>
          <p14:tracePt t="370287" x="7326313" y="5549900"/>
          <p14:tracePt t="370295" x="7326313" y="5573713"/>
          <p14:tracePt t="370306" x="7326313" y="5589588"/>
          <p14:tracePt t="370312" x="7326313" y="5597525"/>
          <p14:tracePt t="370319" x="7326313" y="5613400"/>
          <p14:tracePt t="370328" x="7326313" y="5629275"/>
          <p14:tracePt t="370335" x="7326313" y="5645150"/>
          <p14:tracePt t="370344" x="7318375" y="5653088"/>
          <p14:tracePt t="370351" x="7318375" y="5662613"/>
          <p14:tracePt t="370408" x="7318375" y="5670550"/>
          <p14:tracePt t="370431" x="7318375" y="5686425"/>
          <p14:tracePt t="370439" x="7318375" y="5694363"/>
          <p14:tracePt t="370447" x="7318375" y="5702300"/>
          <p14:tracePt t="370455" x="7318375" y="5718175"/>
          <p14:tracePt t="370463" x="7310438" y="5734050"/>
          <p14:tracePt t="370472" x="7302500" y="5757863"/>
          <p14:tracePt t="370479" x="7302500" y="5773738"/>
          <p14:tracePt t="370489" x="7302500" y="5781675"/>
          <p14:tracePt t="370495" x="7294563" y="5797550"/>
          <p14:tracePt t="370503" x="7294563" y="5813425"/>
          <p14:tracePt t="370519" x="7294563" y="5821363"/>
          <p14:tracePt t="370535" x="7294563" y="5829300"/>
          <p14:tracePt t="370544" x="7286625" y="5829300"/>
          <p14:tracePt t="370599" x="7286625" y="5837238"/>
          <p14:tracePt t="370767" x="7286625" y="5829300"/>
          <p14:tracePt t="370776" x="7286625" y="5821363"/>
          <p14:tracePt t="370783" x="7286625" y="5813425"/>
          <p14:tracePt t="370791" x="7286625" y="5805488"/>
          <p14:tracePt t="370799" x="7286625" y="5789613"/>
          <p14:tracePt t="370807" x="7286625" y="5781675"/>
          <p14:tracePt t="370815" x="7286625" y="5773738"/>
          <p14:tracePt t="370823" x="7294563" y="5757863"/>
          <p14:tracePt t="370831" x="7294563" y="5749925"/>
          <p14:tracePt t="370839" x="7302500" y="5734050"/>
          <p14:tracePt t="370847" x="7302500" y="5726113"/>
          <p14:tracePt t="370855" x="7302500" y="5710238"/>
          <p14:tracePt t="370872" x="7302500" y="5702300"/>
          <p14:tracePt t="370879" x="7302500" y="5694363"/>
          <p14:tracePt t="370888" x="7310438" y="5686425"/>
          <p14:tracePt t="370895" x="7310438" y="5678488"/>
          <p14:tracePt t="370903" x="7310438" y="5670550"/>
          <p14:tracePt t="370911" x="7310438" y="5653088"/>
          <p14:tracePt t="370927" x="7310438" y="5645150"/>
          <p14:tracePt t="370943" x="7310438" y="5637213"/>
          <p14:tracePt t="370959" x="7318375" y="5637213"/>
          <p14:tracePt t="370967" x="7318375" y="5629275"/>
          <p14:tracePt t="371271" x="7318375" y="5645150"/>
          <p14:tracePt t="371279" x="7326313" y="5653088"/>
          <p14:tracePt t="371296" x="7326313" y="5662613"/>
          <p14:tracePt t="371305" x="7326313" y="5670550"/>
          <p14:tracePt t="371311" x="7326313" y="5686425"/>
          <p14:tracePt t="371319" x="7334250" y="5726113"/>
          <p14:tracePt t="371328" x="7334250" y="5741988"/>
          <p14:tracePt t="371335" x="7342188" y="5765800"/>
          <p14:tracePt t="371343" x="7342188" y="5781675"/>
          <p14:tracePt t="371351" x="7342188" y="5789613"/>
          <p14:tracePt t="371360" x="7350125" y="5805488"/>
          <p14:tracePt t="371384" x="7350125" y="5813425"/>
          <p14:tracePt t="371567" x="7350125" y="5805488"/>
          <p14:tracePt t="371576" x="7350125" y="5789613"/>
          <p14:tracePt t="371584" x="7350125" y="5781675"/>
          <p14:tracePt t="371591" x="7350125" y="5765800"/>
          <p14:tracePt t="371599" x="7350125" y="5757863"/>
          <p14:tracePt t="371608" x="7350125" y="5749925"/>
          <p14:tracePt t="371616" x="7350125" y="5741988"/>
          <p14:tracePt t="371624" x="7350125" y="5734050"/>
          <p14:tracePt t="371640" x="7350125" y="5726113"/>
          <p14:tracePt t="371655" x="7350125" y="5718175"/>
          <p14:tracePt t="371687" x="7350125" y="5710238"/>
          <p14:tracePt t="371695" x="7350125" y="5702300"/>
          <p14:tracePt t="371703" x="7350125" y="5694363"/>
          <p14:tracePt t="371711" x="7350125" y="5686425"/>
          <p14:tracePt t="371719" x="7350125" y="5670550"/>
          <p14:tracePt t="371727" x="7350125" y="5662613"/>
          <p14:tracePt t="371735" x="7350125" y="5645150"/>
          <p14:tracePt t="371744" x="7350125" y="5637213"/>
          <p14:tracePt t="371751" x="7350125" y="5629275"/>
          <p14:tracePt t="371760" x="7350125" y="5613400"/>
          <p14:tracePt t="371775" x="7350125" y="5605463"/>
          <p14:tracePt t="372055" x="7350125" y="5629275"/>
          <p14:tracePt t="372063" x="7350125" y="5637213"/>
          <p14:tracePt t="372071" x="7350125" y="5653088"/>
          <p14:tracePt t="372079" x="7350125" y="5662613"/>
          <p14:tracePt t="372087" x="7350125" y="5670550"/>
          <p14:tracePt t="372095" x="7350125" y="5686425"/>
          <p14:tracePt t="372103" x="7350125" y="5694363"/>
          <p14:tracePt t="372111" x="7350125" y="5702300"/>
          <p14:tracePt t="372119" x="7350125" y="5710238"/>
          <p14:tracePt t="372135" x="7350125" y="5718175"/>
          <p14:tracePt t="372176" x="7350125" y="5726113"/>
          <p14:tracePt t="372223" x="7350125" y="5734050"/>
          <p14:tracePt t="372231" x="7350125" y="5741988"/>
          <p14:tracePt t="372247" x="7350125" y="5749925"/>
          <p14:tracePt t="372295" x="7350125" y="5757863"/>
          <p14:tracePt t="372319" x="7350125" y="5765800"/>
          <p14:tracePt t="372335" x="7350125" y="5773738"/>
          <p14:tracePt t="372360" x="7350125" y="5781675"/>
          <p14:tracePt t="372376" x="7350125" y="5789613"/>
          <p14:tracePt t="372383" x="7350125" y="5797550"/>
          <p14:tracePt t="372399" x="7350125" y="5805488"/>
          <p14:tracePt t="372416" x="7350125" y="5813425"/>
          <p14:tracePt t="372432" x="7350125" y="5821363"/>
          <p14:tracePt t="372447" x="7350125" y="5829300"/>
          <p14:tracePt t="372463" x="7350125" y="5837238"/>
          <p14:tracePt t="372679" x="7350125" y="5829300"/>
          <p14:tracePt t="372687" x="7350125" y="5805488"/>
          <p14:tracePt t="372695" x="7350125" y="5789613"/>
          <p14:tracePt t="372703" x="7350125" y="5781675"/>
          <p14:tracePt t="372711" x="7350125" y="5773738"/>
          <p14:tracePt t="372719" x="7350125" y="5765800"/>
          <p14:tracePt t="372735" x="7350125" y="5749925"/>
          <p14:tracePt t="372743" x="7350125" y="5734050"/>
          <p14:tracePt t="372751" x="7350125" y="5718175"/>
          <p14:tracePt t="372759" x="7350125" y="5710238"/>
          <p14:tracePt t="372767" x="7350125" y="5694363"/>
          <p14:tracePt t="372775" x="7350125" y="5678488"/>
          <p14:tracePt t="372791" x="7350125" y="5670550"/>
          <p14:tracePt t="372847" x="7350125" y="5662613"/>
          <p14:tracePt t="372863" x="7350125" y="5653088"/>
          <p14:tracePt t="372872" x="7350125" y="5629275"/>
          <p14:tracePt t="372880" x="7350125" y="5621338"/>
          <p14:tracePt t="372895" x="7350125" y="5613400"/>
          <p14:tracePt t="376055" x="7350125" y="5621338"/>
          <p14:tracePt t="380600" x="7342188" y="5629275"/>
          <p14:tracePt t="380648" x="7334250" y="5629275"/>
          <p14:tracePt t="380679" x="7326313" y="5629275"/>
          <p14:tracePt t="380711" x="7318375" y="5629275"/>
          <p14:tracePt t="380718" x="7310438" y="5629275"/>
          <p14:tracePt t="380735" x="7302500" y="5629275"/>
          <p14:tracePt t="380751" x="7294563" y="5629275"/>
          <p14:tracePt t="380767" x="7286625" y="5629275"/>
          <p14:tracePt t="380783" x="7278688" y="5621338"/>
          <p14:tracePt t="380815" x="7270750" y="5621338"/>
          <p14:tracePt t="380847" x="7262813" y="5621338"/>
          <p14:tracePt t="380895" x="7246938" y="5613400"/>
          <p14:tracePt t="380903" x="7246938" y="5605463"/>
          <p14:tracePt t="380911" x="7239000" y="5605463"/>
          <p14:tracePt t="380919" x="7231063" y="5605463"/>
          <p14:tracePt t="380927" x="7223125" y="5597525"/>
          <p14:tracePt t="380943" x="7215188" y="5597525"/>
          <p14:tracePt t="380959" x="7215188" y="5589588"/>
          <p14:tracePt t="380991" x="7207250" y="5589588"/>
          <p14:tracePt t="381152" x="7199313" y="5589588"/>
          <p14:tracePt t="381311" x="7191375" y="5589588"/>
          <p14:tracePt t="381783" x="7199313" y="5589588"/>
          <p14:tracePt t="381791" x="7223125" y="5589588"/>
          <p14:tracePt t="381799" x="7231063" y="5589588"/>
          <p14:tracePt t="381807" x="7246938" y="5597525"/>
          <p14:tracePt t="381815" x="7254875" y="5597525"/>
          <p14:tracePt t="381823" x="7270750" y="5597525"/>
          <p14:tracePt t="381839" x="7278688" y="5597525"/>
          <p14:tracePt t="381847" x="7278688" y="5605463"/>
          <p14:tracePt t="381863" x="7286625" y="5605463"/>
          <p14:tracePt t="381888" x="7294563" y="5605463"/>
          <p14:tracePt t="381945" x="7302500" y="5605463"/>
          <p14:tracePt t="382024" x="7302500" y="5613400"/>
          <p14:tracePt t="382031" x="7310438" y="5613400"/>
          <p14:tracePt t="382071" x="7318375" y="5621338"/>
          <p14:tracePt t="382095" x="7326313" y="5621338"/>
          <p14:tracePt t="382127" x="7334250" y="5629275"/>
          <p14:tracePt t="382160" x="7342188" y="5629275"/>
          <p14:tracePt t="382176" x="7350125" y="5637213"/>
          <p14:tracePt t="382184" x="7358063" y="5637213"/>
          <p14:tracePt t="382192" x="7366000" y="5637213"/>
          <p14:tracePt t="382208" x="7366000" y="5645150"/>
          <p14:tracePt t="382216" x="7373938" y="5645150"/>
          <p14:tracePt t="382255" x="7373938" y="5653088"/>
          <p14:tracePt t="382456" x="7358063" y="5645150"/>
          <p14:tracePt t="382464" x="7350125" y="5645150"/>
          <p14:tracePt t="382472" x="7342188" y="5645150"/>
          <p14:tracePt t="382488" x="7334250" y="5637213"/>
          <p14:tracePt t="382496" x="7326313" y="5637213"/>
          <p14:tracePt t="382511" x="7318375" y="5629275"/>
          <p14:tracePt t="382543" x="7310438" y="5629275"/>
          <p14:tracePt t="382567" x="7302500" y="5629275"/>
          <p14:tracePt t="382583" x="7294563" y="5629275"/>
          <p14:tracePt t="382616" x="7286625" y="5629275"/>
          <p14:tracePt t="382640" x="7286625" y="5621338"/>
          <p14:tracePt t="382647" x="7278688" y="5621338"/>
          <p14:tracePt t="382743" x="7270750" y="5621338"/>
          <p14:tracePt t="383920" x="7278688" y="5621338"/>
          <p14:tracePt t="387231" x="7310438" y="5621338"/>
          <p14:tracePt t="387239" x="7334250" y="5613400"/>
          <p14:tracePt t="387247" x="7350125" y="5605463"/>
          <p14:tracePt t="387255" x="7366000" y="5605463"/>
          <p14:tracePt t="387296" x="7373938" y="5605463"/>
          <p14:tracePt t="387328" x="7389813" y="5597525"/>
          <p14:tracePt t="387335" x="7405688" y="5597525"/>
          <p14:tracePt t="387344" x="7421563" y="5589588"/>
          <p14:tracePt t="387351" x="7437438" y="5589588"/>
          <p14:tracePt t="387359" x="7461250" y="5581650"/>
          <p14:tracePt t="387368" x="7493000" y="5581650"/>
          <p14:tracePt t="387376" x="7558088" y="5581650"/>
          <p14:tracePt t="387383" x="7629525" y="5581650"/>
          <p14:tracePt t="387392" x="7693025" y="5581650"/>
          <p14:tracePt t="387400" x="7748588" y="5581650"/>
          <p14:tracePt t="387407" x="7796213" y="5581650"/>
          <p14:tracePt t="387415" x="7827963" y="5581650"/>
          <p14:tracePt t="387423" x="7843838" y="5581650"/>
          <p14:tracePt t="387432" x="7851775" y="5581650"/>
          <p14:tracePt t="387447" x="7859713" y="5581650"/>
          <p14:tracePt t="387568" x="7869238" y="5581650"/>
          <p14:tracePt t="387583" x="7885113" y="5589588"/>
          <p14:tracePt t="387592" x="7908925" y="5597525"/>
          <p14:tracePt t="387599" x="7972425" y="5653088"/>
          <p14:tracePt t="387607" x="8067675" y="5694363"/>
          <p14:tracePt t="387615" x="8147050" y="5749925"/>
          <p14:tracePt t="387625" x="8210550" y="5781675"/>
          <p14:tracePt t="387632" x="8259763" y="5813425"/>
          <p14:tracePt t="387639" x="8275638" y="5829300"/>
          <p14:tracePt t="387647" x="8283575" y="5829300"/>
          <p14:tracePt t="387680" x="8299450" y="5805488"/>
          <p14:tracePt t="387687" x="8339138" y="5718175"/>
          <p14:tracePt t="387695" x="8339138" y="5686425"/>
          <p14:tracePt t="387703" x="8339138" y="5678488"/>
          <p14:tracePt t="391712" x="8339138" y="5621338"/>
          <p14:tracePt t="391720" x="8339138" y="5557838"/>
          <p14:tracePt t="391728" x="8339138" y="5534025"/>
          <p14:tracePt t="391735" x="8331200" y="5518150"/>
          <p14:tracePt t="391743" x="8323263" y="5510213"/>
          <p14:tracePt t="391751" x="8315325" y="5486400"/>
          <p14:tracePt t="391759" x="8307388" y="5470525"/>
          <p14:tracePt t="391767" x="8299450" y="5454650"/>
          <p14:tracePt t="391776" x="8291513" y="5446713"/>
          <p14:tracePt t="391783" x="8283575" y="5430838"/>
          <p14:tracePt t="391791" x="8275638" y="5414963"/>
          <p14:tracePt t="391799" x="8267700" y="5399088"/>
          <p14:tracePt t="391807" x="8259763" y="5383213"/>
          <p14:tracePt t="391815" x="8259763" y="5359400"/>
          <p14:tracePt t="391823" x="8251825" y="5335588"/>
          <p14:tracePt t="391830" x="8243888" y="5310188"/>
          <p14:tracePt t="391839" x="8235950" y="5278438"/>
          <p14:tracePt t="391847" x="8226425" y="5254625"/>
          <p14:tracePt t="391854" x="8226425" y="5222875"/>
          <p14:tracePt t="391863" x="8210550" y="5167313"/>
          <p14:tracePt t="391872" x="8194675" y="5135563"/>
          <p14:tracePt t="391879" x="8170863" y="5080000"/>
          <p14:tracePt t="391887" x="8147050" y="5032375"/>
          <p14:tracePt t="391895" x="8123238" y="5000625"/>
          <p14:tracePt t="391903" x="8099425" y="4959350"/>
          <p14:tracePt t="391911" x="8075613" y="4919663"/>
          <p14:tracePt t="391919" x="8067675" y="4887913"/>
          <p14:tracePt t="391927" x="8043863" y="4848225"/>
          <p14:tracePt t="391935" x="8027988" y="4808538"/>
          <p14:tracePt t="391945" x="8004175" y="4776788"/>
          <p14:tracePt t="391951" x="7972425" y="4737100"/>
          <p14:tracePt t="391959" x="7948613" y="4689475"/>
          <p14:tracePt t="391967" x="7924800" y="4649788"/>
          <p14:tracePt t="391975" x="7900988" y="4616450"/>
          <p14:tracePt t="391983" x="7877175" y="4576763"/>
          <p14:tracePt t="391992" x="7859713" y="4552950"/>
          <p14:tracePt t="391999" x="7843838" y="4513263"/>
          <p14:tracePt t="392007" x="7827963" y="4489450"/>
          <p14:tracePt t="392015" x="7820025" y="4473575"/>
          <p14:tracePt t="392023" x="7812088" y="4449763"/>
          <p14:tracePt t="392031" x="7796213" y="4433888"/>
          <p14:tracePt t="392040" x="7788275" y="4418013"/>
          <p14:tracePt t="392047" x="7788275" y="4394200"/>
          <p14:tracePt t="392055" x="7772400" y="4378325"/>
          <p14:tracePt t="392063" x="7764463" y="4362450"/>
          <p14:tracePt t="392071" x="7756525" y="4330700"/>
          <p14:tracePt t="392079" x="7740650" y="4306888"/>
          <p14:tracePt t="392087" x="7732713" y="4273550"/>
          <p14:tracePt t="392095" x="7724775" y="4249738"/>
          <p14:tracePt t="392103" x="7708900" y="4225925"/>
          <p14:tracePt t="392111" x="7700963" y="4186238"/>
          <p14:tracePt t="392119" x="7693025" y="4154488"/>
          <p14:tracePt t="392127" x="7685088" y="4122738"/>
          <p14:tracePt t="392135" x="7685088" y="4098925"/>
          <p14:tracePt t="392143" x="7685088" y="4067175"/>
          <p14:tracePt t="392151" x="7677150" y="4051300"/>
          <p14:tracePt t="392159" x="7677150" y="4043363"/>
          <p14:tracePt t="392167" x="7669213" y="4035425"/>
          <p14:tracePt t="392176" x="7669213" y="4019550"/>
          <p14:tracePt t="392192" x="7669213" y="4011613"/>
          <p14:tracePt t="392215" x="7669213" y="4003675"/>
          <p14:tracePt t="392231" x="7669213" y="3995738"/>
          <p14:tracePt t="392359" x="7669213" y="4003675"/>
          <p14:tracePt t="392367" x="7669213" y="4027488"/>
          <p14:tracePt t="392375" x="7669213" y="4043363"/>
          <p14:tracePt t="392383" x="7669213" y="4075113"/>
          <p14:tracePt t="392391" x="7669213" y="4098925"/>
          <p14:tracePt t="392399" x="7677150" y="4130675"/>
          <p14:tracePt t="392407" x="7677150" y="4162425"/>
          <p14:tracePt t="392415" x="7677150" y="4194175"/>
          <p14:tracePt t="392423" x="7677150" y="4241800"/>
          <p14:tracePt t="392431" x="7677150" y="4281488"/>
          <p14:tracePt t="392439" x="7685088" y="4330700"/>
          <p14:tracePt t="392447" x="7685088" y="4362450"/>
          <p14:tracePt t="392456" x="7693025" y="4402138"/>
          <p14:tracePt t="392463" x="7700963" y="4441825"/>
          <p14:tracePt t="392472" x="7716838" y="4473575"/>
          <p14:tracePt t="392479" x="7724775" y="4521200"/>
          <p14:tracePt t="392488" x="7724775" y="4560888"/>
          <p14:tracePt t="392495" x="7732713" y="4616450"/>
          <p14:tracePt t="392504" x="7748588" y="4657725"/>
          <p14:tracePt t="392512" x="7764463" y="4705350"/>
          <p14:tracePt t="392520" x="7772400" y="4737100"/>
          <p14:tracePt t="392527" x="7788275" y="4760913"/>
          <p14:tracePt t="392535" x="7788275" y="4784725"/>
          <p14:tracePt t="392543" x="7796213" y="4800600"/>
          <p14:tracePt t="392551" x="7804150" y="4824413"/>
          <p14:tracePt t="392560" x="7812088" y="4848225"/>
          <p14:tracePt t="392567" x="7812088" y="4872038"/>
          <p14:tracePt t="392576" x="7820025" y="4903788"/>
          <p14:tracePt t="392584" x="7827963" y="4943475"/>
          <p14:tracePt t="392591" x="7835900" y="4984750"/>
          <p14:tracePt t="392600" x="7851775" y="5032375"/>
          <p14:tracePt t="392608" x="7869238" y="5064125"/>
          <p14:tracePt t="392616" x="7893050" y="5103813"/>
          <p14:tracePt t="392624" x="7908925" y="5143500"/>
          <p14:tracePt t="392632" x="7916863" y="5151438"/>
          <p14:tracePt t="392639" x="7924800" y="5151438"/>
          <p14:tracePt t="392656" x="7924800" y="5159375"/>
          <p14:tracePt t="392703" x="7940675" y="5119688"/>
          <p14:tracePt t="392711" x="7948613" y="5080000"/>
          <p14:tracePt t="392719" x="7948613" y="5040313"/>
          <p14:tracePt t="392727" x="7956550" y="4992688"/>
          <p14:tracePt t="392736" x="7956550" y="4911725"/>
          <p14:tracePt t="392744" x="7956550" y="4864100"/>
          <p14:tracePt t="392751" x="7956550" y="4784725"/>
          <p14:tracePt t="392759" x="7956550" y="4713288"/>
          <p14:tracePt t="392767" x="7956550" y="4624388"/>
          <p14:tracePt t="392775" x="7956550" y="4552950"/>
          <p14:tracePt t="392783" x="7948613" y="4473575"/>
          <p14:tracePt t="392791" x="7940675" y="4402138"/>
          <p14:tracePt t="392799" x="7932738" y="4346575"/>
          <p14:tracePt t="392807" x="7932738" y="4273550"/>
          <p14:tracePt t="392815" x="7924800" y="4233863"/>
          <p14:tracePt t="392823" x="7924800" y="4194175"/>
          <p14:tracePt t="392831" x="7916863" y="4146550"/>
          <p14:tracePt t="392839" x="7916863" y="4114800"/>
          <p14:tracePt t="392847" x="7916863" y="4075113"/>
          <p14:tracePt t="392855" x="7916863" y="4027488"/>
          <p14:tracePt t="392863" x="7916863" y="3995738"/>
          <p14:tracePt t="392871" x="7916863" y="3963988"/>
          <p14:tracePt t="392889" x="7916863" y="3898900"/>
          <p14:tracePt t="392895" x="7916863" y="3867150"/>
          <p14:tracePt t="392903" x="7916863" y="3851275"/>
          <p14:tracePt t="392911" x="7916863" y="3827463"/>
          <p14:tracePt t="392920" x="7916863" y="3819525"/>
          <p14:tracePt t="392927" x="7916863" y="3811588"/>
          <p14:tracePt t="392935" x="7916863" y="3803650"/>
          <p14:tracePt t="392951" x="7916863" y="3795713"/>
          <p14:tracePt t="393072" x="7916863" y="3819525"/>
          <p14:tracePt t="393079" x="7916863" y="3843338"/>
          <p14:tracePt t="393088" x="7916863" y="3875088"/>
          <p14:tracePt t="393095" x="7916863" y="3906838"/>
          <p14:tracePt t="393103" x="7924800" y="3930650"/>
          <p14:tracePt t="393111" x="7924800" y="3979863"/>
          <p14:tracePt t="393120" x="7924800" y="4011613"/>
          <p14:tracePt t="393127" x="7932738" y="4043363"/>
          <p14:tracePt t="393135" x="7932738" y="4090988"/>
          <p14:tracePt t="393143" x="7932738" y="4130675"/>
          <p14:tracePt t="393151" x="7932738" y="4186238"/>
          <p14:tracePt t="393159" x="7932738" y="4241800"/>
          <p14:tracePt t="393167" x="7932738" y="4306888"/>
          <p14:tracePt t="393175" x="7932738" y="4370388"/>
          <p14:tracePt t="393183" x="7932738" y="4441825"/>
          <p14:tracePt t="393192" x="7932738" y="4505325"/>
          <p14:tracePt t="393199" x="7932738" y="4560888"/>
          <p14:tracePt t="393207" x="7932738" y="4608513"/>
          <p14:tracePt t="393215" x="7940675" y="4665663"/>
          <p14:tracePt t="393223" x="7948613" y="4705350"/>
          <p14:tracePt t="393231" x="7948613" y="4737100"/>
          <p14:tracePt t="393239" x="7948613" y="4760913"/>
          <p14:tracePt t="393247" x="7948613" y="4768850"/>
          <p14:tracePt t="393255" x="7948613" y="4776788"/>
          <p14:tracePt t="393271" x="7956550" y="4784725"/>
          <p14:tracePt t="393432" x="7956550" y="4745038"/>
          <p14:tracePt t="393439" x="7956550" y="4729163"/>
          <p14:tracePt t="393447" x="7956550" y="4721225"/>
          <p14:tracePt t="393456" x="7956550" y="4705350"/>
          <p14:tracePt t="393464" x="7948613" y="4681538"/>
          <p14:tracePt t="393472" x="7948613" y="4657725"/>
          <p14:tracePt t="393480" x="7948613" y="4624388"/>
          <p14:tracePt t="393488" x="7948613" y="4600575"/>
          <p14:tracePt t="393495" x="7948613" y="4560888"/>
          <p14:tracePt t="393503" x="7948613" y="4529138"/>
          <p14:tracePt t="393512" x="7948613" y="4481513"/>
          <p14:tracePt t="393520" x="7948613" y="4457700"/>
          <p14:tracePt t="393527" x="7948613" y="4425950"/>
          <p14:tracePt t="393535" x="7948613" y="4402138"/>
          <p14:tracePt t="393544" x="7948613" y="4386263"/>
          <p14:tracePt t="393552" x="7948613" y="4362450"/>
          <p14:tracePt t="393560" x="7948613" y="4338638"/>
          <p14:tracePt t="393567" x="7948613" y="4306888"/>
          <p14:tracePt t="393576" x="7948613" y="4281488"/>
          <p14:tracePt t="393584" x="7948613" y="4257675"/>
          <p14:tracePt t="393591" x="7948613" y="4233863"/>
          <p14:tracePt t="393599" x="7948613" y="4202113"/>
          <p14:tracePt t="393608" x="7948613" y="4178300"/>
          <p14:tracePt t="393615" x="7948613" y="4162425"/>
          <p14:tracePt t="393624" x="7948613" y="4138613"/>
          <p14:tracePt t="393632" x="7948613" y="4114800"/>
          <p14:tracePt t="393640" x="7948613" y="4090988"/>
          <p14:tracePt t="393647" x="7948613" y="4067175"/>
          <p14:tracePt t="393656" x="7948613" y="4035425"/>
          <p14:tracePt t="393664" x="7948613" y="4011613"/>
          <p14:tracePt t="393672" x="7948613" y="3979863"/>
          <p14:tracePt t="393679" x="7948613" y="3948113"/>
          <p14:tracePt t="393688" x="7948613" y="3922713"/>
          <p14:tracePt t="393696" x="7948613" y="3898900"/>
          <p14:tracePt t="393704" x="7948613" y="3890963"/>
          <p14:tracePt t="393711" x="7948613" y="3875088"/>
          <p14:tracePt t="393719" x="7948613" y="3867150"/>
          <p14:tracePt t="393863" x="7948613" y="3906838"/>
          <p14:tracePt t="393871" x="7948613" y="3938588"/>
          <p14:tracePt t="393879" x="7956550" y="3971925"/>
          <p14:tracePt t="393887" x="7956550" y="4019550"/>
          <p14:tracePt t="393895" x="7964488" y="4059238"/>
          <p14:tracePt t="393903" x="7964488" y="4106863"/>
          <p14:tracePt t="393911" x="7964488" y="4170363"/>
          <p14:tracePt t="393919" x="7972425" y="4233863"/>
          <p14:tracePt t="393927" x="7972425" y="4273550"/>
          <p14:tracePt t="393935" x="7972425" y="4338638"/>
          <p14:tracePt t="393943" x="7980363" y="4394200"/>
          <p14:tracePt t="393951" x="7980363" y="4449763"/>
          <p14:tracePt t="393959" x="7988300" y="4505325"/>
          <p14:tracePt t="393967" x="7988300" y="4560888"/>
          <p14:tracePt t="393975" x="7996238" y="4624388"/>
          <p14:tracePt t="393983" x="7996238" y="4665663"/>
          <p14:tracePt t="393991" x="8004175" y="4721225"/>
          <p14:tracePt t="393999" x="8012113" y="4768850"/>
          <p14:tracePt t="394007" x="8020050" y="4808538"/>
          <p14:tracePt t="394015" x="8027988" y="4856163"/>
          <p14:tracePt t="394023" x="8035925" y="4911725"/>
          <p14:tracePt t="394032" x="8043863" y="4951413"/>
          <p14:tracePt t="394039" x="8043863" y="4992688"/>
          <p14:tracePt t="394047" x="8043863" y="5032375"/>
          <p14:tracePt t="394056" x="8043863" y="5064125"/>
          <p14:tracePt t="394063" x="8051800" y="5087938"/>
          <p14:tracePt t="394071" x="8051800" y="5103813"/>
          <p14:tracePt t="394079" x="8059738" y="5111750"/>
          <p14:tracePt t="394087" x="8059738" y="5119688"/>
          <p14:tracePt t="394103" x="8059738" y="5127625"/>
          <p14:tracePt t="394176" x="8059738" y="5143500"/>
          <p14:tracePt t="394192" x="8059738" y="5151438"/>
          <p14:tracePt t="394296" x="8059738" y="5103813"/>
          <p14:tracePt t="394304" x="8059738" y="5080000"/>
          <p14:tracePt t="394311" x="8059738" y="5048250"/>
          <p14:tracePt t="394320" x="8059738" y="5016500"/>
          <p14:tracePt t="394327" x="8059738" y="4984750"/>
          <p14:tracePt t="394336" x="8051800" y="4935538"/>
          <p14:tracePt t="394344" x="8043863" y="4903788"/>
          <p14:tracePt t="394351" x="8043863" y="4872038"/>
          <p14:tracePt t="394360" x="8043863" y="4840288"/>
          <p14:tracePt t="394367" x="8043863" y="4816475"/>
          <p14:tracePt t="394375" x="8043863" y="4792663"/>
          <p14:tracePt t="394383" x="8035925" y="4752975"/>
          <p14:tracePt t="394391" x="8035925" y="4737100"/>
          <p14:tracePt t="394399" x="8035925" y="4705350"/>
          <p14:tracePt t="394408" x="8035925" y="4673600"/>
          <p14:tracePt t="394416" x="8027988" y="4641850"/>
          <p14:tracePt t="394423" x="8020050" y="4584700"/>
          <p14:tracePt t="394433" x="8012113" y="4537075"/>
          <p14:tracePt t="394439" x="8012113" y="4497388"/>
          <p14:tracePt t="394447" x="8004175" y="4441825"/>
          <p14:tracePt t="394456" x="7996238" y="4394200"/>
          <p14:tracePt t="394463" x="7988300" y="4354513"/>
          <p14:tracePt t="394472" x="7980363" y="4306888"/>
          <p14:tracePt t="394480" x="7972425" y="4273550"/>
          <p14:tracePt t="394488" x="7964488" y="4225925"/>
          <p14:tracePt t="394495" x="7956550" y="4194175"/>
          <p14:tracePt t="394503" x="7956550" y="4162425"/>
          <p14:tracePt t="394511" x="7948613" y="4138613"/>
          <p14:tracePt t="394520" x="7948613" y="4114800"/>
          <p14:tracePt t="394528" x="7948613" y="4090988"/>
          <p14:tracePt t="394535" x="7948613" y="4075113"/>
          <p14:tracePt t="394543" x="7940675" y="4059238"/>
          <p14:tracePt t="394552" x="7940675" y="4043363"/>
          <p14:tracePt t="394560" x="7940675" y="4027488"/>
          <p14:tracePt t="394567" x="7940675" y="4011613"/>
          <p14:tracePt t="394575" x="7940675" y="4003675"/>
          <p14:tracePt t="394583" x="7940675" y="3995738"/>
          <p14:tracePt t="394591" x="7940675" y="3987800"/>
          <p14:tracePt t="394599" x="7940675" y="3971925"/>
          <p14:tracePt t="394608" x="7940675" y="3963988"/>
          <p14:tracePt t="394615" x="7932738" y="3963988"/>
          <p14:tracePt t="394624" x="7932738" y="3956050"/>
          <p14:tracePt t="394736" x="7932738" y="3979863"/>
          <p14:tracePt t="394744" x="7932738" y="3995738"/>
          <p14:tracePt t="394751" x="7932738" y="4019550"/>
          <p14:tracePt t="394759" x="7932738" y="4043363"/>
          <p14:tracePt t="394767" x="7932738" y="4075113"/>
          <p14:tracePt t="394776" x="7932738" y="4130675"/>
          <p14:tracePt t="394783" x="7924800" y="4194175"/>
          <p14:tracePt t="394792" x="7916863" y="4265613"/>
          <p14:tracePt t="394799" x="7908925" y="4354513"/>
          <p14:tracePt t="394808" x="7900988" y="4441825"/>
          <p14:tracePt t="394815" x="7900988" y="4521200"/>
          <p14:tracePt t="394823" x="7900988" y="4584700"/>
          <p14:tracePt t="394831" x="7900988" y="4665663"/>
          <p14:tracePt t="394839" x="7900988" y="4705350"/>
          <p14:tracePt t="394847" x="7900988" y="4737100"/>
          <p14:tracePt t="394855" x="7900988" y="4768850"/>
          <p14:tracePt t="394863" x="7900988" y="4792663"/>
          <p14:tracePt t="394871" x="7900988" y="4808538"/>
          <p14:tracePt t="394888" x="7900988" y="4824413"/>
          <p14:tracePt t="395103" x="7900988" y="4800600"/>
          <p14:tracePt t="395111" x="7900988" y="4784725"/>
          <p14:tracePt t="395119" x="7900988" y="4768850"/>
          <p14:tracePt t="395127" x="7900988" y="4745038"/>
          <p14:tracePt t="395135" x="7900988" y="4737100"/>
          <p14:tracePt t="395143" x="7900988" y="4721225"/>
          <p14:tracePt t="395151" x="7900988" y="4705350"/>
          <p14:tracePt t="395159" x="7900988" y="4681538"/>
          <p14:tracePt t="395167" x="7900988" y="4665663"/>
          <p14:tracePt t="395176" x="7900988" y="4641850"/>
          <p14:tracePt t="395183" x="7900988" y="4624388"/>
          <p14:tracePt t="395192" x="7900988" y="4600575"/>
          <p14:tracePt t="395199" x="7900988" y="4576763"/>
          <p14:tracePt t="395207" x="7908925" y="4545013"/>
          <p14:tracePt t="395215" x="7916863" y="4521200"/>
          <p14:tracePt t="395224" x="7932738" y="4465638"/>
          <p14:tracePt t="395231" x="7948613" y="4418013"/>
          <p14:tracePt t="395239" x="7972425" y="4362450"/>
          <p14:tracePt t="395247" x="7996238" y="4291013"/>
          <p14:tracePt t="395255" x="8020050" y="4225925"/>
          <p14:tracePt t="395263" x="8051800" y="4162425"/>
          <p14:tracePt t="395271" x="8067675" y="4098925"/>
          <p14:tracePt t="395279" x="8083550" y="4019550"/>
          <p14:tracePt t="395287" x="8091488" y="3963988"/>
          <p14:tracePt t="395295" x="8099425" y="3898900"/>
          <p14:tracePt t="395303" x="8107363" y="3827463"/>
          <p14:tracePt t="395311" x="8107363" y="3748088"/>
          <p14:tracePt t="395319" x="8107363" y="3684588"/>
          <p14:tracePt t="395327" x="8107363" y="3613150"/>
          <p14:tracePt t="395335" x="8107363" y="3540125"/>
          <p14:tracePt t="395343" x="8107363" y="3476625"/>
          <p14:tracePt t="395351" x="8115300" y="3405188"/>
          <p14:tracePt t="395359" x="8115300" y="3357563"/>
          <p14:tracePt t="395367" x="8123238" y="3309938"/>
          <p14:tracePt t="395375" x="8131175" y="3270250"/>
          <p14:tracePt t="395383" x="8139113" y="3228975"/>
          <p14:tracePt t="395391" x="8154988" y="3181350"/>
          <p14:tracePt t="395399" x="8162925" y="3141663"/>
          <p14:tracePt t="395407" x="8194675" y="3086100"/>
          <p14:tracePt t="395415" x="8202613" y="3046413"/>
          <p14:tracePt t="395425" x="8226425" y="3006725"/>
          <p14:tracePt t="395431" x="8251825" y="2959100"/>
          <p14:tracePt t="395439" x="8275638" y="2927350"/>
          <p14:tracePt t="395447" x="8283575" y="2886075"/>
          <p14:tracePt t="395455" x="8291513" y="2862263"/>
          <p14:tracePt t="395463" x="8291513" y="2838450"/>
          <p14:tracePt t="395471" x="8299450" y="2814638"/>
          <p14:tracePt t="395479" x="8307388" y="2790825"/>
          <p14:tracePt t="395487" x="8307388" y="2759075"/>
          <p14:tracePt t="395495" x="8307388" y="2743200"/>
          <p14:tracePt t="395503" x="8307388" y="2719388"/>
          <p14:tracePt t="395512" x="8307388" y="2703513"/>
          <p14:tracePt t="395519" x="8307388" y="2695575"/>
          <p14:tracePt t="395527" x="8315325" y="2679700"/>
          <p14:tracePt t="395535" x="8315325" y="2671763"/>
          <p14:tracePt t="395543" x="8315325" y="2663825"/>
          <p14:tracePt t="395551" x="8315325" y="2647950"/>
          <p14:tracePt t="395560" x="8315325" y="2640013"/>
          <p14:tracePt t="395567" x="8315325" y="2624138"/>
          <p14:tracePt t="395576" x="8307388" y="2600325"/>
          <p14:tracePt t="395584" x="8307388" y="2592388"/>
          <p14:tracePt t="395591" x="8307388" y="2576513"/>
          <p14:tracePt t="395599" x="8307388" y="2566988"/>
          <p14:tracePt t="395607" x="8307388" y="2551113"/>
          <p14:tracePt t="395616" x="8299450" y="2535238"/>
          <p14:tracePt t="395624" x="8299450" y="2519363"/>
          <p14:tracePt t="395632" x="8291513" y="2503488"/>
          <p14:tracePt t="395639" x="8291513" y="2487613"/>
          <p14:tracePt t="395647" x="8283575" y="2471738"/>
          <p14:tracePt t="395655" x="8283575" y="2463800"/>
          <p14:tracePt t="395663" x="8283575" y="2455863"/>
          <p14:tracePt t="395671" x="8283575" y="2439988"/>
          <p14:tracePt t="395687" x="8283575" y="2432050"/>
          <p14:tracePt t="395703" x="8283575" y="2424113"/>
          <p14:tracePt t="395727" x="8275638" y="2424113"/>
          <p14:tracePt t="395847" x="8259763" y="2463800"/>
          <p14:tracePt t="395855" x="8251825" y="2487613"/>
          <p14:tracePt t="395863" x="8243888" y="2511425"/>
          <p14:tracePt t="395871" x="8226425" y="2559050"/>
          <p14:tracePt t="395887" x="8202613" y="2632075"/>
          <p14:tracePt t="395895" x="8202613" y="2663825"/>
          <p14:tracePt t="395903" x="8194675" y="2711450"/>
          <p14:tracePt t="395911" x="8186738" y="2759075"/>
          <p14:tracePt t="395919" x="8186738" y="2790825"/>
          <p14:tracePt t="395927" x="8186738" y="2830513"/>
          <p14:tracePt t="395935" x="8186738" y="2862263"/>
          <p14:tracePt t="395943" x="8186738" y="2894013"/>
          <p14:tracePt t="395951" x="8186738" y="2919413"/>
          <p14:tracePt t="395959" x="8186738" y="2935288"/>
          <p14:tracePt t="395967" x="8186738" y="2951163"/>
          <p14:tracePt t="395976" x="8186738" y="2967038"/>
          <p14:tracePt t="395983" x="8186738" y="2974975"/>
          <p14:tracePt t="395993" x="8186738" y="2982913"/>
          <p14:tracePt t="395999" x="8178800" y="2998788"/>
          <p14:tracePt t="396007" x="8178800" y="3006725"/>
          <p14:tracePt t="396016" x="8178800" y="3014663"/>
          <p14:tracePt t="396032" x="8178800" y="3022600"/>
          <p14:tracePt t="396183" x="8178800" y="2974975"/>
          <p14:tracePt t="396192" x="8178800" y="2935288"/>
          <p14:tracePt t="396199" x="8170863" y="2886075"/>
          <p14:tracePt t="396207" x="8162925" y="2814638"/>
          <p14:tracePt t="396216" x="8147050" y="2759075"/>
          <p14:tracePt t="396225" x="8139113" y="2703513"/>
          <p14:tracePt t="396231" x="8123238" y="2647950"/>
          <p14:tracePt t="396240" x="8107363" y="2608263"/>
          <p14:tracePt t="396247" x="8099425" y="2584450"/>
          <p14:tracePt t="396255" x="8099425" y="2559050"/>
          <p14:tracePt t="396263" x="8091488" y="2543175"/>
          <p14:tracePt t="396303" x="8091488" y="2535238"/>
          <p14:tracePt t="396416" x="8091488" y="2584450"/>
          <p14:tracePt t="396423" x="8107363" y="2663825"/>
          <p14:tracePt t="396433" x="8123238" y="2735263"/>
          <p14:tracePt t="396439" x="8139113" y="2846388"/>
          <p14:tracePt t="396447" x="8162925" y="2943225"/>
          <p14:tracePt t="396455" x="8178800" y="3046413"/>
          <p14:tracePt t="396463" x="8194675" y="3149600"/>
          <p14:tracePt t="396472" x="8202613" y="3228975"/>
          <p14:tracePt t="396479" x="8210550" y="3325813"/>
          <p14:tracePt t="396488" x="8218488" y="3413125"/>
          <p14:tracePt t="396495" x="8218488" y="3476625"/>
          <p14:tracePt t="396503" x="8218488" y="3532188"/>
          <p14:tracePt t="396511" x="8218488" y="3571875"/>
          <p14:tracePt t="396519" x="8218488" y="3595688"/>
          <p14:tracePt t="396527" x="8218488" y="3613150"/>
          <p14:tracePt t="396535" x="8218488" y="3629025"/>
          <p14:tracePt t="396543" x="8218488" y="3636963"/>
          <p14:tracePt t="396551" x="8218488" y="3644900"/>
          <p14:tracePt t="396623" x="8226425" y="3644900"/>
          <p14:tracePt t="396631" x="8226425" y="3595688"/>
          <p14:tracePt t="396639" x="8235950" y="3540125"/>
          <p14:tracePt t="396647" x="8251825" y="3484563"/>
          <p14:tracePt t="396656" x="8275638" y="3413125"/>
          <p14:tracePt t="396663" x="8291513" y="3333750"/>
          <p14:tracePt t="396671" x="8299450" y="3262313"/>
          <p14:tracePt t="396680" x="8299450" y="3197225"/>
          <p14:tracePt t="396687" x="8299450" y="3149600"/>
          <p14:tracePt t="396696" x="8299450" y="3109913"/>
          <p14:tracePt t="396704" x="8299450" y="3086100"/>
          <p14:tracePt t="396712" x="8299450" y="3070225"/>
          <p14:tracePt t="396719" x="8299450" y="3062288"/>
          <p14:tracePt t="396799" x="8299450" y="3094038"/>
          <p14:tracePt t="396807" x="8299450" y="3125788"/>
          <p14:tracePt t="396815" x="8299450" y="3149600"/>
          <p14:tracePt t="396823" x="8307388" y="3181350"/>
          <p14:tracePt t="396831" x="8307388" y="3213100"/>
          <p14:tracePt t="396839" x="8307388" y="3236913"/>
          <p14:tracePt t="396847" x="8307388" y="3270250"/>
          <p14:tracePt t="396855" x="8307388" y="3302000"/>
          <p14:tracePt t="396863" x="8307388" y="3325813"/>
          <p14:tracePt t="396871" x="8307388" y="3357563"/>
          <p14:tracePt t="396879" x="8307388" y="3389313"/>
          <p14:tracePt t="396888" x="8307388" y="3421063"/>
          <p14:tracePt t="396895" x="8307388" y="3444875"/>
          <p14:tracePt t="396903" x="8307388" y="3484563"/>
          <p14:tracePt t="396911" x="8307388" y="3500438"/>
          <p14:tracePt t="396919" x="8307388" y="3516313"/>
          <p14:tracePt t="396936" x="8299450" y="3524250"/>
          <p14:tracePt t="396959" x="8299450" y="3532188"/>
          <p14:tracePt t="396976" x="8299450" y="3540125"/>
          <p14:tracePt t="396983" x="8299450" y="3556000"/>
          <p14:tracePt t="396991" x="8299450" y="3563938"/>
          <p14:tracePt t="397008" x="8299450" y="3579813"/>
          <p14:tracePt t="397023" x="8299450" y="3587750"/>
          <p14:tracePt t="397032" x="8291513" y="3613150"/>
          <p14:tracePt t="397040" x="8291513" y="3629025"/>
          <p14:tracePt t="397047" x="8291513" y="3660775"/>
          <p14:tracePt t="397056" x="8291513" y="3692525"/>
          <p14:tracePt t="397063" x="8291513" y="3732213"/>
          <p14:tracePt t="397072" x="8291513" y="3795713"/>
          <p14:tracePt t="397079" x="8291513" y="3867150"/>
          <p14:tracePt t="397087" x="8291513" y="3930650"/>
          <p14:tracePt t="397095" x="8291513" y="3995738"/>
          <p14:tracePt t="397103" x="8291513" y="4067175"/>
          <p14:tracePt t="397111" x="8291513" y="4130675"/>
          <p14:tracePt t="397119" x="8307388" y="4194175"/>
          <p14:tracePt t="397127" x="8315325" y="4249738"/>
          <p14:tracePt t="397135" x="8315325" y="4298950"/>
          <p14:tracePt t="397143" x="8323263" y="4330700"/>
          <p14:tracePt t="397151" x="8323263" y="4354513"/>
          <p14:tracePt t="397159" x="8323263" y="4370388"/>
          <p14:tracePt t="397167" x="8323263" y="4378325"/>
          <p14:tracePt t="397192" x="8323263" y="4386263"/>
          <p14:tracePt t="397199" x="8331200" y="4386263"/>
          <p14:tracePt t="397208" x="8331200" y="4394200"/>
          <p14:tracePt t="397216" x="8331200" y="4410075"/>
          <p14:tracePt t="397223" x="8331200" y="4418013"/>
          <p14:tracePt t="397232" x="8331200" y="4433888"/>
          <p14:tracePt t="397240" x="8331200" y="4457700"/>
          <p14:tracePt t="397247" x="8339138" y="4481513"/>
          <p14:tracePt t="397255" x="8339138" y="4505325"/>
          <p14:tracePt t="397263" x="8339138" y="4529138"/>
          <p14:tracePt t="397271" x="8339138" y="4552950"/>
          <p14:tracePt t="397279" x="8339138" y="4584700"/>
          <p14:tracePt t="397287" x="8339138" y="4633913"/>
          <p14:tracePt t="397295" x="8339138" y="4689475"/>
          <p14:tracePt t="397303" x="8339138" y="4752975"/>
          <p14:tracePt t="397311" x="8339138" y="4816475"/>
          <p14:tracePt t="397319" x="8323263" y="4895850"/>
          <p14:tracePt t="397327" x="8315325" y="4984750"/>
          <p14:tracePt t="397335" x="8299450" y="5095875"/>
          <p14:tracePt t="397343" x="8283575" y="5191125"/>
          <p14:tracePt t="397351" x="8275638" y="5270500"/>
          <p14:tracePt t="397359" x="8259763" y="5351463"/>
          <p14:tracePt t="397367" x="8243888" y="5430838"/>
          <p14:tracePt t="397375" x="8226425" y="5494338"/>
          <p14:tracePt t="397384" x="8194675" y="5573713"/>
          <p14:tracePt t="397392" x="8178800" y="5613400"/>
          <p14:tracePt t="397399" x="8154988" y="5670550"/>
          <p14:tracePt t="397409" x="8131175" y="5718175"/>
          <p14:tracePt t="397416" x="8123238" y="5765800"/>
          <p14:tracePt t="397426" x="8099425" y="5813425"/>
          <p14:tracePt t="397432" x="8083550" y="5853113"/>
          <p14:tracePt t="397439" x="8059738" y="5884863"/>
          <p14:tracePt t="397448" x="8035925" y="5924550"/>
          <p14:tracePt t="397456" x="8004175" y="5964238"/>
          <p14:tracePt t="397464" x="7996238" y="5980113"/>
          <p14:tracePt t="397472" x="7980363" y="5988050"/>
          <p14:tracePt t="397479" x="7972425" y="6005513"/>
          <p14:tracePt t="397489" x="7964488" y="6005513"/>
          <p14:tracePt t="397520" x="7964488" y="6013450"/>
          <p14:tracePt t="397527" x="7956550" y="6013450"/>
          <p14:tracePt t="397535" x="7932738" y="6021388"/>
          <p14:tracePt t="397543" x="7908925" y="6021388"/>
          <p14:tracePt t="397551" x="7869238" y="6029325"/>
          <p14:tracePt t="397560" x="7812088" y="6037263"/>
          <p14:tracePt t="397567" x="7756525" y="6037263"/>
          <p14:tracePt t="397576" x="7700963" y="6037263"/>
          <p14:tracePt t="397584" x="7661275" y="6037263"/>
          <p14:tracePt t="397591" x="7629525" y="6037263"/>
          <p14:tracePt t="397599" x="7605713" y="6037263"/>
          <p14:tracePt t="397607" x="7589838" y="6037263"/>
          <p14:tracePt t="397616" x="7573963" y="6029325"/>
          <p14:tracePt t="397632" x="7566025" y="6021388"/>
          <p14:tracePt t="397640" x="7566025" y="6013450"/>
          <p14:tracePt t="397656" x="7558088" y="6013450"/>
          <p14:tracePt t="397672" x="7550150" y="6013450"/>
          <p14:tracePt t="397680" x="7550150" y="6005513"/>
          <p14:tracePt t="397703" x="7542213" y="5995988"/>
          <p14:tracePt t="397719" x="7534275" y="5980113"/>
          <p14:tracePt t="397728" x="7534275" y="5964238"/>
          <p14:tracePt t="397736" x="7526338" y="5956300"/>
          <p14:tracePt t="397744" x="7526338" y="5948363"/>
          <p14:tracePt t="397751" x="7526338" y="5924550"/>
          <p14:tracePt t="397767" x="7518400" y="5916613"/>
          <p14:tracePt t="397777" x="7510463" y="5908675"/>
          <p14:tracePt t="397783" x="7510463" y="5900738"/>
          <p14:tracePt t="397792" x="7493000" y="5884863"/>
          <p14:tracePt t="397799" x="7485063" y="5861050"/>
          <p14:tracePt t="397809" x="7469188" y="5837238"/>
          <p14:tracePt t="397815" x="7453313" y="5813425"/>
          <p14:tracePt t="397823" x="7429500" y="5781675"/>
          <p14:tracePt t="397831" x="7413625" y="5757863"/>
          <p14:tracePt t="397839" x="7405688" y="5741988"/>
          <p14:tracePt t="397847" x="7397750" y="5741988"/>
          <p14:tracePt t="397879" x="7397750" y="5734050"/>
          <p14:tracePt t="397927" x="7389813" y="5734050"/>
          <p14:tracePt t="397935" x="7381875" y="5734050"/>
          <p14:tracePt t="397943" x="7373938" y="5734050"/>
          <p14:tracePt t="397976" x="7366000" y="5734050"/>
          <p14:tracePt t="397993" x="7358063" y="5734050"/>
          <p14:tracePt t="397999" x="7350125" y="5734050"/>
          <p14:tracePt t="398007" x="7342188" y="5734050"/>
          <p14:tracePt t="398015" x="7334250" y="5734050"/>
          <p14:tracePt t="398071" x="7326313" y="5734050"/>
          <p14:tracePt t="398392" x="7334250" y="5741988"/>
          <p14:tracePt t="398408" x="7342188" y="5741988"/>
          <p14:tracePt t="398447" x="7350125" y="5741988"/>
          <p14:tracePt t="398455" x="7350125" y="5749925"/>
          <p14:tracePt t="398632" x="7342188" y="5749925"/>
          <p14:tracePt t="398639" x="7334250" y="5749925"/>
          <p14:tracePt t="398655" x="7318375" y="5749925"/>
          <p14:tracePt t="398672" x="7310438" y="5749925"/>
          <p14:tracePt t="398681" x="7302500" y="5741988"/>
          <p14:tracePt t="398696" x="7294563" y="5734050"/>
          <p14:tracePt t="398712" x="7286625" y="5734050"/>
          <p14:tracePt t="398895" x="7294563" y="5734050"/>
          <p14:tracePt t="398903" x="7310438" y="5734050"/>
          <p14:tracePt t="398919" x="7318375" y="5734050"/>
          <p14:tracePt t="398927" x="7326313" y="5741988"/>
          <p14:tracePt t="398935" x="7334250" y="5741988"/>
          <p14:tracePt t="398943" x="7342188" y="5741988"/>
          <p14:tracePt t="398959" x="7350125" y="5741988"/>
          <p14:tracePt t="398967" x="7358063" y="5741988"/>
          <p14:tracePt t="398975" x="7366000" y="5741988"/>
          <p14:tracePt t="398983" x="7366000" y="5749925"/>
          <p14:tracePt t="398999" x="7373938" y="5749925"/>
          <p14:tracePt t="399015" x="7373938" y="5757863"/>
          <p14:tracePt t="399024" x="7381875" y="5757863"/>
          <p14:tracePt t="399031" x="7381875" y="5765800"/>
          <p14:tracePt t="399040" x="7389813" y="5765800"/>
          <p14:tracePt t="399263" x="7381875" y="5765800"/>
          <p14:tracePt t="399271" x="7373938" y="5757863"/>
          <p14:tracePt t="399279" x="7366000" y="5757863"/>
          <p14:tracePt t="399295" x="7358063" y="5757863"/>
          <p14:tracePt t="399343" x="7358063" y="5749925"/>
          <p14:tracePt t="399351" x="7350125" y="5749925"/>
          <p14:tracePt t="399375" x="7342188" y="5749925"/>
          <p14:tracePt t="399399" x="7342188" y="5741988"/>
          <p14:tracePt t="399480" x="7342188" y="5734050"/>
          <p14:tracePt t="400127" x="7350125" y="5734050"/>
          <p14:tracePt t="400240" x="7358063" y="5734050"/>
          <p14:tracePt t="400256" x="7373938" y="5734050"/>
          <p14:tracePt t="400272" x="7381875" y="5734050"/>
          <p14:tracePt t="402447" x="7389813" y="5734050"/>
          <p14:tracePt t="402640" x="7397750" y="5734050"/>
          <p14:tracePt t="402664" x="7405688" y="5734050"/>
          <p14:tracePt t="404807" x="7413625" y="57340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9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604</Words>
  <Application>Microsoft Office PowerPoint</Application>
  <PresentationFormat>On-screen Show (4:3)</PresentationFormat>
  <Paragraphs>157</Paragraphs>
  <Slides>26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Doulos SIL</vt:lpstr>
      <vt:lpstr>Times New Roman</vt:lpstr>
      <vt:lpstr>Wingdings</vt:lpstr>
      <vt:lpstr>Default Design</vt:lpstr>
      <vt:lpstr>SPAU 3343 Clinical Phonetics</vt:lpstr>
      <vt:lpstr>Samples of children’s speech</vt:lpstr>
      <vt:lpstr>GAE: phoneme  C/V frequency of occurrence</vt:lpstr>
      <vt:lpstr>Children’s consonant acquisition (GAE)</vt:lpstr>
      <vt:lpstr>PowerPoint Presentation</vt:lpstr>
      <vt:lpstr>Shared phonological processes:  Healthy children, Children with Phonological Disorders</vt:lpstr>
      <vt:lpstr>Phonological problems</vt:lpstr>
      <vt:lpstr>Idiosyncratic processes of children with PD</vt:lpstr>
      <vt:lpstr>Transcription of speech sound disorders: Useful diacritics</vt:lpstr>
      <vt:lpstr>Diacritics for sound disorders: Non-English examples</vt:lpstr>
      <vt:lpstr>Childhood apraxia of speech (CAS)</vt:lpstr>
      <vt:lpstr>Video sample - CAS</vt:lpstr>
      <vt:lpstr>Disordered child  audio examples </vt:lpstr>
      <vt:lpstr>Sample spectrograms illustrating disordered adult speech  Apraxia of speech (AOS)   Cerebellar Ataxia (dysarthria)</vt:lpstr>
      <vt:lpstr>Apraxia of speech (AOS)</vt:lpstr>
      <vt:lpstr>Etiology</vt:lpstr>
      <vt:lpstr>Example of adult AOS</vt:lpstr>
      <vt:lpstr>AOS – Syllable segregation</vt:lpstr>
      <vt:lpstr>Ataxic dysarthria</vt:lpstr>
      <vt:lpstr>Ataxic dysarthia - example</vt:lpstr>
      <vt:lpstr>Clinician       Pt with dysarthria</vt:lpstr>
      <vt:lpstr>Two proposed feature systems for describing disordered speech</vt:lpstr>
      <vt:lpstr>PowerPoint Presentation</vt:lpstr>
      <vt:lpstr>PowerPoint Presentation</vt:lpstr>
      <vt:lpstr>PowerPoint Presentation</vt:lpstr>
      <vt:lpstr>For more information</vt:lpstr>
    </vt:vector>
  </TitlesOfParts>
  <Company>The University of Texas at Dallas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SPAU 3343 Clinical Phonetics</dc:title>
  <dc:creator>William F. Katz</dc:creator>
  <cp:lastModifiedBy>Katz, William</cp:lastModifiedBy>
  <cp:revision>81</cp:revision>
  <dcterms:created xsi:type="dcterms:W3CDTF">2007-11-15T04:12:37Z</dcterms:created>
  <dcterms:modified xsi:type="dcterms:W3CDTF">2020-05-28T19:43:57Z</dcterms:modified>
</cp:coreProperties>
</file>