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56"/>
  </p:normalViewPr>
  <p:slideViewPr>
    <p:cSldViewPr snapToGrid="0" snapToObjects="1">
      <p:cViewPr varScale="1">
        <p:scale>
          <a:sx n="76" d="100"/>
          <a:sy n="76" d="100"/>
        </p:scale>
        <p:origin x="216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8337-03B4-4F43-A279-719E51070C53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FB49-EF04-3547-9383-CB7F828A3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8337-03B4-4F43-A279-719E51070C53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FB49-EF04-3547-9383-CB7F828A3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9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8337-03B4-4F43-A279-719E51070C53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FB49-EF04-3547-9383-CB7F828A3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6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8337-03B4-4F43-A279-719E51070C53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FB49-EF04-3547-9383-CB7F828A3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65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8337-03B4-4F43-A279-719E51070C53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FB49-EF04-3547-9383-CB7F828A3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2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8337-03B4-4F43-A279-719E51070C53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FB49-EF04-3547-9383-CB7F828A3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1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8337-03B4-4F43-A279-719E51070C53}" type="datetimeFigureOut">
              <a:rPr lang="en-US" smtClean="0"/>
              <a:t>1/18/17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FB49-EF04-3547-9383-CB7F828A3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29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8337-03B4-4F43-A279-719E51070C53}" type="datetimeFigureOut">
              <a:rPr lang="en-US" smtClean="0"/>
              <a:t>1/18/17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FB49-EF04-3547-9383-CB7F828A3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7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8337-03B4-4F43-A279-719E51070C53}" type="datetimeFigureOut">
              <a:rPr lang="en-US" smtClean="0"/>
              <a:t>1/18/17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FB49-EF04-3547-9383-CB7F828A3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8337-03B4-4F43-A279-719E51070C53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FB49-EF04-3547-9383-CB7F828A3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3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8337-03B4-4F43-A279-719E51070C53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FB49-EF04-3547-9383-CB7F828A3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8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28337-03B4-4F43-A279-719E51070C53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DFB49-EF04-3547-9383-CB7F828A3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9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2675467" cy="219657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CD2 J.108 </a:t>
            </a:r>
            <a:r>
              <a:rPr lang="en-US" sz="3200" dirty="0" err="1" smtClean="0">
                <a:latin typeface="Times New Roman" charset="0"/>
                <a:ea typeface="Times New Roman" charset="0"/>
                <a:cs typeface="Times New Roman" charset="0"/>
              </a:rPr>
              <a:t>Callier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Dallas</a:t>
            </a:r>
            <a:r>
              <a:rPr lang="en-US" sz="3200" dirty="0"/>
              <a:t>	</a:t>
            </a:r>
            <a:r>
              <a:rPr lang="en-US" sz="3200" dirty="0" smtClean="0">
                <a:effectLst/>
              </a:rPr>
              <a:t> 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2302933" cy="868362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Phonetics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733" y="632938"/>
            <a:ext cx="6197600" cy="5754050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 rot="1565723">
            <a:off x="5780724" y="3891841"/>
            <a:ext cx="565532" cy="1083801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10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Arial</vt:lpstr>
      <vt:lpstr>Office Theme</vt:lpstr>
      <vt:lpstr>CD2 J.108 Callier Dallas  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CD2 J.108 Callier Dallas  </dc:title>
  <dc:creator>Doli, Evdoxia</dc:creator>
  <cp:lastModifiedBy>Doli, Evdoxia</cp:lastModifiedBy>
  <cp:revision>1</cp:revision>
  <dcterms:created xsi:type="dcterms:W3CDTF">2017-01-19T03:40:54Z</dcterms:created>
  <dcterms:modified xsi:type="dcterms:W3CDTF">2017-01-19T03:45:01Z</dcterms:modified>
</cp:coreProperties>
</file>