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2" r:id="rId1"/>
  </p:sldMasterIdLst>
  <p:notesMasterIdLst>
    <p:notesMasterId r:id="rId95"/>
  </p:notesMasterIdLst>
  <p:sldIdLst>
    <p:sldId id="304" r:id="rId2"/>
    <p:sldId id="319" r:id="rId3"/>
    <p:sldId id="298" r:id="rId4"/>
    <p:sldId id="320" r:id="rId5"/>
    <p:sldId id="332" r:id="rId6"/>
    <p:sldId id="345" r:id="rId7"/>
    <p:sldId id="333" r:id="rId8"/>
    <p:sldId id="334" r:id="rId9"/>
    <p:sldId id="323" r:id="rId10"/>
    <p:sldId id="335" r:id="rId11"/>
    <p:sldId id="299" r:id="rId12"/>
    <p:sldId id="370" r:id="rId13"/>
    <p:sldId id="336" r:id="rId14"/>
    <p:sldId id="300" r:id="rId15"/>
    <p:sldId id="441" r:id="rId16"/>
    <p:sldId id="262" r:id="rId17"/>
    <p:sldId id="264" r:id="rId18"/>
    <p:sldId id="346" r:id="rId19"/>
    <p:sldId id="337" r:id="rId20"/>
    <p:sldId id="265" r:id="rId21"/>
    <p:sldId id="368" r:id="rId22"/>
    <p:sldId id="291" r:id="rId23"/>
    <p:sldId id="305" r:id="rId24"/>
    <p:sldId id="301" r:id="rId25"/>
    <p:sldId id="272" r:id="rId26"/>
    <p:sldId id="295" r:id="rId27"/>
    <p:sldId id="274" r:id="rId28"/>
    <p:sldId id="267" r:id="rId29"/>
    <p:sldId id="292" r:id="rId30"/>
    <p:sldId id="371" r:id="rId31"/>
    <p:sldId id="308" r:id="rId32"/>
    <p:sldId id="373" r:id="rId33"/>
    <p:sldId id="270" r:id="rId34"/>
    <p:sldId id="269" r:id="rId35"/>
    <p:sldId id="327" r:id="rId36"/>
    <p:sldId id="440" r:id="rId37"/>
    <p:sldId id="293" r:id="rId38"/>
    <p:sldId id="338" r:id="rId39"/>
    <p:sldId id="366" r:id="rId40"/>
    <p:sldId id="294" r:id="rId41"/>
    <p:sldId id="342" r:id="rId42"/>
    <p:sldId id="343" r:id="rId43"/>
    <p:sldId id="344" r:id="rId44"/>
    <p:sldId id="348" r:id="rId45"/>
    <p:sldId id="349" r:id="rId46"/>
    <p:sldId id="367" r:id="rId47"/>
    <p:sldId id="490" r:id="rId48"/>
    <p:sldId id="352" r:id="rId49"/>
    <p:sldId id="369" r:id="rId50"/>
    <p:sldId id="353" r:id="rId51"/>
    <p:sldId id="493" r:id="rId52"/>
    <p:sldId id="494" r:id="rId53"/>
    <p:sldId id="497" r:id="rId54"/>
    <p:sldId id="498" r:id="rId55"/>
    <p:sldId id="422" r:id="rId56"/>
    <p:sldId id="423" r:id="rId57"/>
    <p:sldId id="424" r:id="rId58"/>
    <p:sldId id="425" r:id="rId59"/>
    <p:sldId id="426" r:id="rId60"/>
    <p:sldId id="427" r:id="rId61"/>
    <p:sldId id="428" r:id="rId62"/>
    <p:sldId id="429" r:id="rId63"/>
    <p:sldId id="430" r:id="rId64"/>
    <p:sldId id="431" r:id="rId65"/>
    <p:sldId id="432" r:id="rId66"/>
    <p:sldId id="434" r:id="rId67"/>
    <p:sldId id="438" r:id="rId68"/>
    <p:sldId id="433" r:id="rId69"/>
    <p:sldId id="442" r:id="rId70"/>
    <p:sldId id="443" r:id="rId71"/>
    <p:sldId id="444" r:id="rId72"/>
    <p:sldId id="445" r:id="rId73"/>
    <p:sldId id="391" r:id="rId74"/>
    <p:sldId id="390" r:id="rId75"/>
    <p:sldId id="448" r:id="rId76"/>
    <p:sldId id="446" r:id="rId77"/>
    <p:sldId id="397" r:id="rId78"/>
    <p:sldId id="449" r:id="rId79"/>
    <p:sldId id="450" r:id="rId80"/>
    <p:sldId id="384" r:id="rId81"/>
    <p:sldId id="385" r:id="rId82"/>
    <p:sldId id="386" r:id="rId83"/>
    <p:sldId id="388" r:id="rId84"/>
    <p:sldId id="387" r:id="rId85"/>
    <p:sldId id="382" r:id="rId86"/>
    <p:sldId id="392" r:id="rId87"/>
    <p:sldId id="393" r:id="rId88"/>
    <p:sldId id="395" r:id="rId89"/>
    <p:sldId id="394" r:id="rId90"/>
    <p:sldId id="447" r:id="rId91"/>
    <p:sldId id="396" r:id="rId92"/>
    <p:sldId id="488" r:id="rId93"/>
    <p:sldId id="486" r:id="rId9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42" autoAdjust="0"/>
    <p:restoredTop sz="94660"/>
  </p:normalViewPr>
  <p:slideViewPr>
    <p:cSldViewPr snapToGrid="0">
      <p:cViewPr varScale="1">
        <p:scale>
          <a:sx n="102" d="100"/>
          <a:sy n="102" d="100"/>
        </p:scale>
        <p:origin x="174" y="3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08A48-FA7A-4472-A369-83CBE1B4DF81}" type="doc">
      <dgm:prSet loTypeId="urn:microsoft.com/office/officeart/2005/8/layout/hierarchy3" loCatId="hierarchy" qsTypeId="urn:microsoft.com/office/officeart/2005/8/quickstyle/simple1" qsCatId="simple" csTypeId="urn:microsoft.com/office/officeart/2005/8/colors/colorful2" csCatId="colorful"/>
      <dgm:spPr/>
      <dgm:t>
        <a:bodyPr/>
        <a:lstStyle/>
        <a:p>
          <a:endParaRPr lang="en-US"/>
        </a:p>
      </dgm:t>
    </dgm:pt>
    <dgm:pt modelId="{B61EDD44-241C-49B9-8F56-386BB825EB95}">
      <dgm:prSet/>
      <dgm:spPr/>
      <dgm:t>
        <a:bodyPr/>
        <a:lstStyle/>
        <a:p>
          <a:r>
            <a:rPr lang="en-US" u="sng"/>
            <a:t>Vertical</a:t>
          </a:r>
          <a:r>
            <a:rPr lang="en-US"/>
            <a:t> phase difference (see next 2 slides)</a:t>
          </a:r>
        </a:p>
      </dgm:t>
    </dgm:pt>
    <dgm:pt modelId="{0C53F853-EF7C-42A1-9301-71449D74CE0D}" type="parTrans" cxnId="{BDE5B618-C0A9-4A68-8E9F-1EFC2309415D}">
      <dgm:prSet/>
      <dgm:spPr/>
      <dgm:t>
        <a:bodyPr/>
        <a:lstStyle/>
        <a:p>
          <a:endParaRPr lang="en-US"/>
        </a:p>
      </dgm:t>
    </dgm:pt>
    <dgm:pt modelId="{872C9A29-96E6-47E5-998C-EBF4C80519EE}" type="sibTrans" cxnId="{BDE5B618-C0A9-4A68-8E9F-1EFC2309415D}">
      <dgm:prSet/>
      <dgm:spPr/>
      <dgm:t>
        <a:bodyPr/>
        <a:lstStyle/>
        <a:p>
          <a:endParaRPr lang="en-US"/>
        </a:p>
      </dgm:t>
    </dgm:pt>
    <dgm:pt modelId="{4F41DEC7-F2E5-4194-BAF6-B973F142FE13}">
      <dgm:prSet/>
      <dgm:spPr/>
      <dgm:t>
        <a:bodyPr/>
        <a:lstStyle/>
        <a:p>
          <a:r>
            <a:rPr lang="en-US" u="sng"/>
            <a:t>Longitudinal</a:t>
          </a:r>
          <a:r>
            <a:rPr lang="en-US"/>
            <a:t> phase difference (from posterior to anterior, “like a zipper”)</a:t>
          </a:r>
        </a:p>
      </dgm:t>
    </dgm:pt>
    <dgm:pt modelId="{E5BCEA95-0246-4DB4-8632-358A898EA14B}" type="parTrans" cxnId="{78A41B35-1CC0-4071-A0E9-F56944965A2F}">
      <dgm:prSet/>
      <dgm:spPr/>
      <dgm:t>
        <a:bodyPr/>
        <a:lstStyle/>
        <a:p>
          <a:endParaRPr lang="en-US"/>
        </a:p>
      </dgm:t>
    </dgm:pt>
    <dgm:pt modelId="{2834CFCE-D54B-4938-96F8-3758571DB3B3}" type="sibTrans" cxnId="{78A41B35-1CC0-4071-A0E9-F56944965A2F}">
      <dgm:prSet/>
      <dgm:spPr/>
      <dgm:t>
        <a:bodyPr/>
        <a:lstStyle/>
        <a:p>
          <a:endParaRPr lang="en-US"/>
        </a:p>
      </dgm:t>
    </dgm:pt>
    <dgm:pt modelId="{139FAA4D-5463-4A1E-BF8B-6C8B94D5B7BD}" type="pres">
      <dgm:prSet presAssocID="{6A608A48-FA7A-4472-A369-83CBE1B4DF81}" presName="diagram" presStyleCnt="0">
        <dgm:presLayoutVars>
          <dgm:chPref val="1"/>
          <dgm:dir/>
          <dgm:animOne val="branch"/>
          <dgm:animLvl val="lvl"/>
          <dgm:resizeHandles/>
        </dgm:presLayoutVars>
      </dgm:prSet>
      <dgm:spPr/>
    </dgm:pt>
    <dgm:pt modelId="{4470B2C4-FFAF-4C90-B40F-724E7B616301}" type="pres">
      <dgm:prSet presAssocID="{B61EDD44-241C-49B9-8F56-386BB825EB95}" presName="root" presStyleCnt="0"/>
      <dgm:spPr/>
    </dgm:pt>
    <dgm:pt modelId="{628E3E8A-BD95-4056-9825-39AE07D6C94C}" type="pres">
      <dgm:prSet presAssocID="{B61EDD44-241C-49B9-8F56-386BB825EB95}" presName="rootComposite" presStyleCnt="0"/>
      <dgm:spPr/>
    </dgm:pt>
    <dgm:pt modelId="{4FB2DA02-327B-4FF1-9FE3-BBB31064BED3}" type="pres">
      <dgm:prSet presAssocID="{B61EDD44-241C-49B9-8F56-386BB825EB95}" presName="rootText" presStyleLbl="node1" presStyleIdx="0" presStyleCnt="2"/>
      <dgm:spPr/>
    </dgm:pt>
    <dgm:pt modelId="{85CD4A5A-A813-4E7F-B68E-17A808EAA7E3}" type="pres">
      <dgm:prSet presAssocID="{B61EDD44-241C-49B9-8F56-386BB825EB95}" presName="rootConnector" presStyleLbl="node1" presStyleIdx="0" presStyleCnt="2"/>
      <dgm:spPr/>
    </dgm:pt>
    <dgm:pt modelId="{6DA6E375-8E63-41DB-BFA1-D332B8132574}" type="pres">
      <dgm:prSet presAssocID="{B61EDD44-241C-49B9-8F56-386BB825EB95}" presName="childShape" presStyleCnt="0"/>
      <dgm:spPr/>
    </dgm:pt>
    <dgm:pt modelId="{AF0CF498-9A44-454B-B4AE-F41D3ED2F229}" type="pres">
      <dgm:prSet presAssocID="{4F41DEC7-F2E5-4194-BAF6-B973F142FE13}" presName="root" presStyleCnt="0"/>
      <dgm:spPr/>
    </dgm:pt>
    <dgm:pt modelId="{03EF2C45-0B85-448F-8CB6-5EAC4142F94A}" type="pres">
      <dgm:prSet presAssocID="{4F41DEC7-F2E5-4194-BAF6-B973F142FE13}" presName="rootComposite" presStyleCnt="0"/>
      <dgm:spPr/>
    </dgm:pt>
    <dgm:pt modelId="{B549F01A-C792-4C7F-A8D6-0722E70F09A0}" type="pres">
      <dgm:prSet presAssocID="{4F41DEC7-F2E5-4194-BAF6-B973F142FE13}" presName="rootText" presStyleLbl="node1" presStyleIdx="1" presStyleCnt="2"/>
      <dgm:spPr/>
    </dgm:pt>
    <dgm:pt modelId="{A1AEE03C-396B-4C2A-B297-5F7D3C9A87BD}" type="pres">
      <dgm:prSet presAssocID="{4F41DEC7-F2E5-4194-BAF6-B973F142FE13}" presName="rootConnector" presStyleLbl="node1" presStyleIdx="1" presStyleCnt="2"/>
      <dgm:spPr/>
    </dgm:pt>
    <dgm:pt modelId="{F9D65DBB-79D6-4E7B-B4A6-BF75EE02B767}" type="pres">
      <dgm:prSet presAssocID="{4F41DEC7-F2E5-4194-BAF6-B973F142FE13}" presName="childShape" presStyleCnt="0"/>
      <dgm:spPr/>
    </dgm:pt>
  </dgm:ptLst>
  <dgm:cxnLst>
    <dgm:cxn modelId="{BDE5B618-C0A9-4A68-8E9F-1EFC2309415D}" srcId="{6A608A48-FA7A-4472-A369-83CBE1B4DF81}" destId="{B61EDD44-241C-49B9-8F56-386BB825EB95}" srcOrd="0" destOrd="0" parTransId="{0C53F853-EF7C-42A1-9301-71449D74CE0D}" sibTransId="{872C9A29-96E6-47E5-998C-EBF4C80519EE}"/>
    <dgm:cxn modelId="{78A41B35-1CC0-4071-A0E9-F56944965A2F}" srcId="{6A608A48-FA7A-4472-A369-83CBE1B4DF81}" destId="{4F41DEC7-F2E5-4194-BAF6-B973F142FE13}" srcOrd="1" destOrd="0" parTransId="{E5BCEA95-0246-4DB4-8632-358A898EA14B}" sibTransId="{2834CFCE-D54B-4938-96F8-3758571DB3B3}"/>
    <dgm:cxn modelId="{681FFC72-8207-497C-AC33-BEA1B5CE693B}" type="presOf" srcId="{6A608A48-FA7A-4472-A369-83CBE1B4DF81}" destId="{139FAA4D-5463-4A1E-BF8B-6C8B94D5B7BD}" srcOrd="0" destOrd="0" presId="urn:microsoft.com/office/officeart/2005/8/layout/hierarchy3"/>
    <dgm:cxn modelId="{97BF9298-BCFA-4176-9666-F9A3B45EFCA8}" type="presOf" srcId="{4F41DEC7-F2E5-4194-BAF6-B973F142FE13}" destId="{A1AEE03C-396B-4C2A-B297-5F7D3C9A87BD}" srcOrd="1" destOrd="0" presId="urn:microsoft.com/office/officeart/2005/8/layout/hierarchy3"/>
    <dgm:cxn modelId="{120A0CAD-CFA8-411D-94C1-1D398AAA22B9}" type="presOf" srcId="{B61EDD44-241C-49B9-8F56-386BB825EB95}" destId="{4FB2DA02-327B-4FF1-9FE3-BBB31064BED3}" srcOrd="0" destOrd="0" presId="urn:microsoft.com/office/officeart/2005/8/layout/hierarchy3"/>
    <dgm:cxn modelId="{79D743ED-013D-4F4B-BC4F-09D02D32EB93}" type="presOf" srcId="{B61EDD44-241C-49B9-8F56-386BB825EB95}" destId="{85CD4A5A-A813-4E7F-B68E-17A808EAA7E3}" srcOrd="1" destOrd="0" presId="urn:microsoft.com/office/officeart/2005/8/layout/hierarchy3"/>
    <dgm:cxn modelId="{B01F85FF-590F-4F53-B77D-AEE8CE237E35}" type="presOf" srcId="{4F41DEC7-F2E5-4194-BAF6-B973F142FE13}" destId="{B549F01A-C792-4C7F-A8D6-0722E70F09A0}" srcOrd="0" destOrd="0" presId="urn:microsoft.com/office/officeart/2005/8/layout/hierarchy3"/>
    <dgm:cxn modelId="{231CDA38-53ED-492F-B707-AD8B82354E7B}" type="presParOf" srcId="{139FAA4D-5463-4A1E-BF8B-6C8B94D5B7BD}" destId="{4470B2C4-FFAF-4C90-B40F-724E7B616301}" srcOrd="0" destOrd="0" presId="urn:microsoft.com/office/officeart/2005/8/layout/hierarchy3"/>
    <dgm:cxn modelId="{3DA2A093-1D3A-4E53-8BC2-7F3C305FF655}" type="presParOf" srcId="{4470B2C4-FFAF-4C90-B40F-724E7B616301}" destId="{628E3E8A-BD95-4056-9825-39AE07D6C94C}" srcOrd="0" destOrd="0" presId="urn:microsoft.com/office/officeart/2005/8/layout/hierarchy3"/>
    <dgm:cxn modelId="{9963DD63-47E0-4C04-A729-3900DB12CF7C}" type="presParOf" srcId="{628E3E8A-BD95-4056-9825-39AE07D6C94C}" destId="{4FB2DA02-327B-4FF1-9FE3-BBB31064BED3}" srcOrd="0" destOrd="0" presId="urn:microsoft.com/office/officeart/2005/8/layout/hierarchy3"/>
    <dgm:cxn modelId="{E9558E13-62A3-45EA-AE2D-9EC63E381FB7}" type="presParOf" srcId="{628E3E8A-BD95-4056-9825-39AE07D6C94C}" destId="{85CD4A5A-A813-4E7F-B68E-17A808EAA7E3}" srcOrd="1" destOrd="0" presId="urn:microsoft.com/office/officeart/2005/8/layout/hierarchy3"/>
    <dgm:cxn modelId="{4F1C999E-E2FF-49D4-A058-B08B5D4C0D0F}" type="presParOf" srcId="{4470B2C4-FFAF-4C90-B40F-724E7B616301}" destId="{6DA6E375-8E63-41DB-BFA1-D332B8132574}" srcOrd="1" destOrd="0" presId="urn:microsoft.com/office/officeart/2005/8/layout/hierarchy3"/>
    <dgm:cxn modelId="{DEE0D6EA-E35F-4520-8714-D2B47709D320}" type="presParOf" srcId="{139FAA4D-5463-4A1E-BF8B-6C8B94D5B7BD}" destId="{AF0CF498-9A44-454B-B4AE-F41D3ED2F229}" srcOrd="1" destOrd="0" presId="urn:microsoft.com/office/officeart/2005/8/layout/hierarchy3"/>
    <dgm:cxn modelId="{19D9E9CB-01FB-4E31-BCD7-8109B6F8D055}" type="presParOf" srcId="{AF0CF498-9A44-454B-B4AE-F41D3ED2F229}" destId="{03EF2C45-0B85-448F-8CB6-5EAC4142F94A}" srcOrd="0" destOrd="0" presId="urn:microsoft.com/office/officeart/2005/8/layout/hierarchy3"/>
    <dgm:cxn modelId="{CE47DC05-4664-4DA5-AD32-E61EE3071D56}" type="presParOf" srcId="{03EF2C45-0B85-448F-8CB6-5EAC4142F94A}" destId="{B549F01A-C792-4C7F-A8D6-0722E70F09A0}" srcOrd="0" destOrd="0" presId="urn:microsoft.com/office/officeart/2005/8/layout/hierarchy3"/>
    <dgm:cxn modelId="{8CE6D9FA-589E-456D-B758-E2CB33A18536}" type="presParOf" srcId="{03EF2C45-0B85-448F-8CB6-5EAC4142F94A}" destId="{A1AEE03C-396B-4C2A-B297-5F7D3C9A87BD}" srcOrd="1" destOrd="0" presId="urn:microsoft.com/office/officeart/2005/8/layout/hierarchy3"/>
    <dgm:cxn modelId="{FADC2C64-87F7-417C-BC73-8229E15CE47C}" type="presParOf" srcId="{AF0CF498-9A44-454B-B4AE-F41D3ED2F229}" destId="{F9D65DBB-79D6-4E7B-B4A6-BF75EE02B76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2DA02-327B-4FF1-9FE3-BBB31064BED3}">
      <dsp:nvSpPr>
        <dsp:cNvPr id="0" name=""/>
        <dsp:cNvSpPr/>
      </dsp:nvSpPr>
      <dsp:spPr>
        <a:xfrm>
          <a:off x="1227" y="775712"/>
          <a:ext cx="4469308" cy="2234654"/>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u="sng" kern="1200"/>
            <a:t>Vertical</a:t>
          </a:r>
          <a:r>
            <a:rPr lang="en-US" sz="3600" kern="1200"/>
            <a:t> phase difference (see next 2 slides)</a:t>
          </a:r>
        </a:p>
      </dsp:txBody>
      <dsp:txXfrm>
        <a:off x="66678" y="841163"/>
        <a:ext cx="4338406" cy="2103752"/>
      </dsp:txXfrm>
    </dsp:sp>
    <dsp:sp modelId="{B549F01A-C792-4C7F-A8D6-0722E70F09A0}">
      <dsp:nvSpPr>
        <dsp:cNvPr id="0" name=""/>
        <dsp:cNvSpPr/>
      </dsp:nvSpPr>
      <dsp:spPr>
        <a:xfrm>
          <a:off x="5587863" y="775712"/>
          <a:ext cx="4469308" cy="2234654"/>
        </a:xfrm>
        <a:prstGeom prst="roundRect">
          <a:avLst>
            <a:gd name="adj" fmla="val 10000"/>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u="sng" kern="1200"/>
            <a:t>Longitudinal</a:t>
          </a:r>
          <a:r>
            <a:rPr lang="en-US" sz="3600" kern="1200"/>
            <a:t> phase difference (from posterior to anterior, “like a zipper”)</a:t>
          </a:r>
        </a:p>
      </dsp:txBody>
      <dsp:txXfrm>
        <a:off x="5653314" y="841163"/>
        <a:ext cx="4338406" cy="21037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39266E-76C4-488C-9EE4-2C808DB030DE}" type="datetimeFigureOut">
              <a:rPr lang="en-US" smtClean="0"/>
              <a:t>9/23/2019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41ADA-459C-4A96-978C-40799F7D586A}" type="slidenum">
              <a:rPr lang="en-US" smtClean="0"/>
              <a:t>‹#›</a:t>
            </a:fld>
            <a:endParaRPr lang="en-US"/>
          </a:p>
        </p:txBody>
      </p:sp>
    </p:spTree>
    <p:extLst>
      <p:ext uri="{BB962C8B-B14F-4D97-AF65-F5344CB8AC3E}">
        <p14:creationId xmlns:p14="http://schemas.microsoft.com/office/powerpoint/2010/main" val="291914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31">
            <a:extLst>
              <a:ext uri="{FF2B5EF4-FFF2-40B4-BE49-F238E27FC236}">
                <a16:creationId xmlns:a16="http://schemas.microsoft.com/office/drawing/2014/main" id="{5148E0CD-B111-4C57-9978-C5B960F9CB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0715AC80-DB46-4E70-9990-6CEB22EA9FB5}" type="slidenum">
              <a:rPr lang="en-US" altLang="en-US" sz="1200">
                <a:solidFill>
                  <a:schemeClr val="tx1"/>
                </a:solidFill>
                <a:latin typeface="Times New Roman" panose="02020603050405020304" pitchFamily="18" charset="0"/>
              </a:rPr>
              <a:pPr/>
              <a:t>1</a:t>
            </a:fld>
            <a:endParaRPr lang="en-US" altLang="en-US" sz="1200">
              <a:solidFill>
                <a:schemeClr val="tx1"/>
              </a:solidFill>
              <a:latin typeface="Times New Roman" panose="02020603050405020304" pitchFamily="18" charset="0"/>
            </a:endParaRPr>
          </a:p>
        </p:txBody>
      </p:sp>
      <p:sp>
        <p:nvSpPr>
          <p:cNvPr id="102403" name="Rectangle 2">
            <a:extLst>
              <a:ext uri="{FF2B5EF4-FFF2-40B4-BE49-F238E27FC236}">
                <a16:creationId xmlns:a16="http://schemas.microsoft.com/office/drawing/2014/main" id="{6EE48DA0-1391-4D08-B99E-15C129BBA348}"/>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362BD2DD-02A6-4596-B359-73989BF48B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CD08E6CE-E320-42A2-A409-34C24DD70957}"/>
              </a:ext>
            </a:extLst>
          </p:cNvPr>
          <p:cNvSpPr>
            <a:spLocks noGrp="1" noRot="1" noChangeAspect="1" noTextEdit="1"/>
          </p:cNvSpPr>
          <p:nvPr>
            <p:ph type="sldImg"/>
          </p:nvPr>
        </p:nvSpPr>
        <p:spPr>
          <a:ln/>
        </p:spPr>
      </p:sp>
      <p:sp>
        <p:nvSpPr>
          <p:cNvPr id="111619" name="Notes Placeholder 2">
            <a:extLst>
              <a:ext uri="{FF2B5EF4-FFF2-40B4-BE49-F238E27FC236}">
                <a16:creationId xmlns:a16="http://schemas.microsoft.com/office/drawing/2014/main" id="{6D49533D-FE2A-429A-8DD7-004276BD25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11620" name="Slide Number Placeholder 3">
            <a:extLst>
              <a:ext uri="{FF2B5EF4-FFF2-40B4-BE49-F238E27FC236}">
                <a16:creationId xmlns:a16="http://schemas.microsoft.com/office/drawing/2014/main" id="{82777732-09C8-4C9F-8F53-CDBCA52CFA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05CC9114-2E51-4F87-8C41-B9E51E5570ED}" type="slidenum">
              <a:rPr lang="en-US" altLang="en-US" sz="1200">
                <a:solidFill>
                  <a:schemeClr val="tx1"/>
                </a:solidFill>
                <a:latin typeface="Times New Roman" panose="02020603050405020304" pitchFamily="18" charset="0"/>
              </a:rPr>
              <a:pPr/>
              <a:t>10</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31">
            <a:extLst>
              <a:ext uri="{FF2B5EF4-FFF2-40B4-BE49-F238E27FC236}">
                <a16:creationId xmlns:a16="http://schemas.microsoft.com/office/drawing/2014/main" id="{A13453C5-5A96-418D-BBA3-3796201BBD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12E5524E-0411-44EE-B397-58001625C488}" type="slidenum">
              <a:rPr lang="en-US" altLang="en-US" sz="1200">
                <a:solidFill>
                  <a:schemeClr val="tx1"/>
                </a:solidFill>
                <a:latin typeface="Times New Roman" panose="02020603050405020304" pitchFamily="18" charset="0"/>
              </a:rPr>
              <a:pPr/>
              <a:t>11</a:t>
            </a:fld>
            <a:endParaRPr lang="en-US" altLang="en-US" sz="1200">
              <a:solidFill>
                <a:schemeClr val="tx1"/>
              </a:solidFill>
              <a:latin typeface="Times New Roman" panose="02020603050405020304" pitchFamily="18" charset="0"/>
            </a:endParaRPr>
          </a:p>
        </p:txBody>
      </p:sp>
      <p:sp>
        <p:nvSpPr>
          <p:cNvPr id="112643" name="Rectangle 2">
            <a:extLst>
              <a:ext uri="{FF2B5EF4-FFF2-40B4-BE49-F238E27FC236}">
                <a16:creationId xmlns:a16="http://schemas.microsoft.com/office/drawing/2014/main" id="{79DA32C7-CBE5-464C-8090-005F2122A1A5}"/>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3B003F24-ED07-44A7-AA68-36B0B68177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832EB9-DD37-490A-B14B-4CEE6FEFA38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329FD8A2-ECBA-4A40-9425-41AB902C23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9BB72E6A-C134-47FD-AEE7-0AB6D8CE3D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91277205-6EC2-424F-AE49-2A2CB7312D01}" type="slidenum">
              <a:rPr lang="en-US" altLang="en-US" sz="1200">
                <a:solidFill>
                  <a:schemeClr val="tx1"/>
                </a:solidFill>
                <a:latin typeface="Times New Roman" panose="02020603050405020304" pitchFamily="18" charset="0"/>
              </a:rPr>
              <a:pPr/>
              <a:t>12</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E346A6FB-C5FC-42E3-B96C-845DF55B7024}"/>
              </a:ext>
            </a:extLst>
          </p:cNvPr>
          <p:cNvSpPr>
            <a:spLocks noGrp="1" noRot="1" noChangeAspect="1" noTextEdit="1"/>
          </p:cNvSpPr>
          <p:nvPr>
            <p:ph type="sldImg"/>
          </p:nvPr>
        </p:nvSpPr>
        <p:spPr>
          <a:ln/>
        </p:spPr>
      </p:sp>
      <p:sp>
        <p:nvSpPr>
          <p:cNvPr id="114691" name="Notes Placeholder 2">
            <a:extLst>
              <a:ext uri="{FF2B5EF4-FFF2-40B4-BE49-F238E27FC236}">
                <a16:creationId xmlns:a16="http://schemas.microsoft.com/office/drawing/2014/main" id="{A18CC0CB-2390-422C-B77F-B69DDD25BA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14692" name="Slide Number Placeholder 3">
            <a:extLst>
              <a:ext uri="{FF2B5EF4-FFF2-40B4-BE49-F238E27FC236}">
                <a16:creationId xmlns:a16="http://schemas.microsoft.com/office/drawing/2014/main" id="{1D2B3E37-75F1-487A-B452-A6A0981011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C033488A-A09F-4F5F-BE9A-D366F0433291}" type="slidenum">
              <a:rPr lang="en-US" altLang="en-US" sz="1200">
                <a:solidFill>
                  <a:schemeClr val="tx1"/>
                </a:solidFill>
                <a:latin typeface="Times New Roman" panose="02020603050405020304" pitchFamily="18" charset="0"/>
              </a:rPr>
              <a:pPr/>
              <a:t>13</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031">
            <a:extLst>
              <a:ext uri="{FF2B5EF4-FFF2-40B4-BE49-F238E27FC236}">
                <a16:creationId xmlns:a16="http://schemas.microsoft.com/office/drawing/2014/main" id="{AEDC82E8-4F5B-4510-B0C4-7958492520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7ED5D67A-F58A-49BF-B592-8FA562F01FC9}" type="slidenum">
              <a:rPr lang="en-US" altLang="en-US" sz="1200">
                <a:solidFill>
                  <a:schemeClr val="tx1"/>
                </a:solidFill>
                <a:latin typeface="Times New Roman" panose="02020603050405020304" pitchFamily="18" charset="0"/>
              </a:rPr>
              <a:pPr/>
              <a:t>14</a:t>
            </a:fld>
            <a:endParaRPr lang="en-US" altLang="en-US" sz="1200">
              <a:solidFill>
                <a:schemeClr val="tx1"/>
              </a:solidFill>
              <a:latin typeface="Times New Roman" panose="02020603050405020304" pitchFamily="18" charset="0"/>
            </a:endParaRPr>
          </a:p>
        </p:txBody>
      </p:sp>
      <p:sp>
        <p:nvSpPr>
          <p:cNvPr id="115715" name="Rectangle 2">
            <a:extLst>
              <a:ext uri="{FF2B5EF4-FFF2-40B4-BE49-F238E27FC236}">
                <a16:creationId xmlns:a16="http://schemas.microsoft.com/office/drawing/2014/main" id="{C26F08D5-68DE-49A8-812F-9E5C8BFB522B}"/>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0E78AB6-518D-41B9-B85B-761322073D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031">
            <a:extLst>
              <a:ext uri="{FF2B5EF4-FFF2-40B4-BE49-F238E27FC236}">
                <a16:creationId xmlns:a16="http://schemas.microsoft.com/office/drawing/2014/main" id="{5C85C4E9-4198-4620-9FEE-25EC6B983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1BDDB7EA-0A63-4F07-9AB2-CFA520C2C39F}" type="slidenum">
              <a:rPr lang="en-US" altLang="en-US" sz="1200">
                <a:solidFill>
                  <a:schemeClr val="tx1"/>
                </a:solidFill>
                <a:latin typeface="Times New Roman" panose="02020603050405020304" pitchFamily="18" charset="0"/>
              </a:rPr>
              <a:pPr/>
              <a:t>16</a:t>
            </a:fld>
            <a:endParaRPr lang="en-US" altLang="en-US" sz="1200">
              <a:solidFill>
                <a:schemeClr val="tx1"/>
              </a:solidFill>
              <a:latin typeface="Times New Roman" panose="02020603050405020304" pitchFamily="18" charset="0"/>
            </a:endParaRPr>
          </a:p>
        </p:txBody>
      </p:sp>
      <p:sp>
        <p:nvSpPr>
          <p:cNvPr id="116739" name="Rectangle 2">
            <a:extLst>
              <a:ext uri="{FF2B5EF4-FFF2-40B4-BE49-F238E27FC236}">
                <a16:creationId xmlns:a16="http://schemas.microsoft.com/office/drawing/2014/main" id="{3B58DEA6-731D-4260-B4DC-6AE8B29FD7A9}"/>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306AD774-821F-481B-9F3F-414A5933BD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031">
            <a:extLst>
              <a:ext uri="{FF2B5EF4-FFF2-40B4-BE49-F238E27FC236}">
                <a16:creationId xmlns:a16="http://schemas.microsoft.com/office/drawing/2014/main" id="{55C7EC39-B315-4AF5-A884-F44993D990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4C78937F-1BD9-4A12-BB29-B1CFC5038472}" type="slidenum">
              <a:rPr lang="en-US" altLang="en-US" sz="1200">
                <a:solidFill>
                  <a:schemeClr val="tx1"/>
                </a:solidFill>
                <a:latin typeface="Times New Roman" panose="02020603050405020304" pitchFamily="18" charset="0"/>
              </a:rPr>
              <a:pPr/>
              <a:t>17</a:t>
            </a:fld>
            <a:endParaRPr lang="en-US" altLang="en-US" sz="1200">
              <a:solidFill>
                <a:schemeClr val="tx1"/>
              </a:solidFill>
              <a:latin typeface="Times New Roman" panose="02020603050405020304" pitchFamily="18" charset="0"/>
            </a:endParaRPr>
          </a:p>
        </p:txBody>
      </p:sp>
      <p:sp>
        <p:nvSpPr>
          <p:cNvPr id="117763" name="Rectangle 2">
            <a:extLst>
              <a:ext uri="{FF2B5EF4-FFF2-40B4-BE49-F238E27FC236}">
                <a16:creationId xmlns:a16="http://schemas.microsoft.com/office/drawing/2014/main" id="{2F398BA7-D509-4348-95EF-7B12CB6CD186}"/>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3046B96A-A88C-406E-B73C-26967DD2E8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B72FB3EE-D8B6-4524-BDF9-A763B50445FA}"/>
              </a:ext>
            </a:extLst>
          </p:cNvPr>
          <p:cNvSpPr>
            <a:spLocks noGrp="1" noRot="1" noChangeAspect="1" noTextEdit="1"/>
          </p:cNvSpPr>
          <p:nvPr>
            <p:ph type="sldImg"/>
          </p:nvPr>
        </p:nvSpPr>
        <p:spPr>
          <a:ln/>
        </p:spPr>
      </p:sp>
      <p:sp>
        <p:nvSpPr>
          <p:cNvPr id="118787" name="Notes Placeholder 2">
            <a:extLst>
              <a:ext uri="{FF2B5EF4-FFF2-40B4-BE49-F238E27FC236}">
                <a16:creationId xmlns:a16="http://schemas.microsoft.com/office/drawing/2014/main" id="{A6828A69-F5CD-4410-A3A1-F255EDC95B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18788" name="Slide Number Placeholder 3">
            <a:extLst>
              <a:ext uri="{FF2B5EF4-FFF2-40B4-BE49-F238E27FC236}">
                <a16:creationId xmlns:a16="http://schemas.microsoft.com/office/drawing/2014/main" id="{5A6D6A85-D118-4BB9-B644-6F343B9D83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2350856C-CA86-4250-88FE-0B07A0A54B7A}" type="slidenum">
              <a:rPr lang="en-US" altLang="en-US" sz="1200">
                <a:solidFill>
                  <a:schemeClr val="tx1"/>
                </a:solidFill>
                <a:latin typeface="Times New Roman" panose="02020603050405020304" pitchFamily="18" charset="0"/>
              </a:rPr>
              <a:pPr/>
              <a:t>18</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2D972DD0-266C-479D-AEF4-EF6689A2447C}"/>
              </a:ext>
            </a:extLst>
          </p:cNvPr>
          <p:cNvSpPr>
            <a:spLocks noGrp="1" noRot="1" noChangeAspect="1" noTextEdit="1"/>
          </p:cNvSpPr>
          <p:nvPr>
            <p:ph type="sldImg"/>
          </p:nvPr>
        </p:nvSpPr>
        <p:spPr>
          <a:ln/>
        </p:spPr>
      </p:sp>
      <p:sp>
        <p:nvSpPr>
          <p:cNvPr id="119811" name="Notes Placeholder 2">
            <a:extLst>
              <a:ext uri="{FF2B5EF4-FFF2-40B4-BE49-F238E27FC236}">
                <a16:creationId xmlns:a16="http://schemas.microsoft.com/office/drawing/2014/main" id="{F026A493-5A9A-4AC1-A39B-363B458F4B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19812" name="Slide Number Placeholder 3">
            <a:extLst>
              <a:ext uri="{FF2B5EF4-FFF2-40B4-BE49-F238E27FC236}">
                <a16:creationId xmlns:a16="http://schemas.microsoft.com/office/drawing/2014/main" id="{456D567F-AF5F-46D2-A17C-A2B3153CD28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3E92A9B1-B3B2-43A7-9CD3-3EA60272439E}" type="slidenum">
              <a:rPr lang="en-US" altLang="en-US" sz="1200">
                <a:solidFill>
                  <a:schemeClr val="tx1"/>
                </a:solidFill>
                <a:latin typeface="Times New Roman" panose="02020603050405020304" pitchFamily="18" charset="0"/>
              </a:rPr>
              <a:pPr/>
              <a:t>19</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31">
            <a:extLst>
              <a:ext uri="{FF2B5EF4-FFF2-40B4-BE49-F238E27FC236}">
                <a16:creationId xmlns:a16="http://schemas.microsoft.com/office/drawing/2014/main" id="{411457E0-D1A3-422D-B9CD-1F606EEAA7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56B8C435-C30E-4AE0-B23D-5337232FAA06}" type="slidenum">
              <a:rPr lang="en-US" altLang="en-US" sz="1200">
                <a:solidFill>
                  <a:schemeClr val="tx1"/>
                </a:solidFill>
                <a:latin typeface="Times New Roman" panose="02020603050405020304" pitchFamily="18" charset="0"/>
              </a:rPr>
              <a:pPr/>
              <a:t>20</a:t>
            </a:fld>
            <a:endParaRPr lang="en-US" altLang="en-US" sz="1200">
              <a:solidFill>
                <a:schemeClr val="tx1"/>
              </a:solidFill>
              <a:latin typeface="Times New Roman" panose="02020603050405020304" pitchFamily="18" charset="0"/>
            </a:endParaRPr>
          </a:p>
        </p:txBody>
      </p:sp>
      <p:sp>
        <p:nvSpPr>
          <p:cNvPr id="120835" name="Rectangle 2">
            <a:extLst>
              <a:ext uri="{FF2B5EF4-FFF2-40B4-BE49-F238E27FC236}">
                <a16:creationId xmlns:a16="http://schemas.microsoft.com/office/drawing/2014/main" id="{8F4CF829-81E6-4DCC-B6B8-88122E1549D8}"/>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5FD3E7FE-BF80-4DDD-8C29-4AA42483CF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031">
            <a:extLst>
              <a:ext uri="{FF2B5EF4-FFF2-40B4-BE49-F238E27FC236}">
                <a16:creationId xmlns:a16="http://schemas.microsoft.com/office/drawing/2014/main" id="{8809A93B-C917-4C6C-90F2-3F23A75468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F82BEF52-0DE5-4B4C-B36E-D3AEEFE65486}" type="slidenum">
              <a:rPr lang="en-US" altLang="en-US" sz="1200">
                <a:solidFill>
                  <a:schemeClr val="tx1"/>
                </a:solidFill>
                <a:latin typeface="Times New Roman" panose="02020603050405020304" pitchFamily="18" charset="0"/>
              </a:rPr>
              <a:pPr/>
              <a:t>2</a:t>
            </a:fld>
            <a:endParaRPr lang="en-US" altLang="en-US" sz="1200">
              <a:solidFill>
                <a:schemeClr val="tx1"/>
              </a:solidFill>
              <a:latin typeface="Times New Roman" panose="02020603050405020304" pitchFamily="18" charset="0"/>
            </a:endParaRPr>
          </a:p>
        </p:txBody>
      </p:sp>
      <p:sp>
        <p:nvSpPr>
          <p:cNvPr id="103427" name="Rectangle 2">
            <a:extLst>
              <a:ext uri="{FF2B5EF4-FFF2-40B4-BE49-F238E27FC236}">
                <a16:creationId xmlns:a16="http://schemas.microsoft.com/office/drawing/2014/main" id="{E2BA56B1-70BF-4BDC-84D0-2C39A22B4525}"/>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A3C6C18D-ECD0-4C3B-A0FD-0A691077F5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C3DEAF4F-023A-406D-BADA-AA8E339D3B52}"/>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8B97BB94-9C87-4DBF-9514-0D005C8AD6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21860" name="Slide Number Placeholder 3">
            <a:extLst>
              <a:ext uri="{FF2B5EF4-FFF2-40B4-BE49-F238E27FC236}">
                <a16:creationId xmlns:a16="http://schemas.microsoft.com/office/drawing/2014/main" id="{71110139-8A0A-4821-8E4A-F940C55667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23B1EA25-82D8-46C8-9150-C411835B3AD8}" type="slidenum">
              <a:rPr lang="en-US" altLang="en-US" sz="1200">
                <a:solidFill>
                  <a:schemeClr val="tx1"/>
                </a:solidFill>
                <a:latin typeface="Times New Roman" panose="02020603050405020304" pitchFamily="18" charset="0"/>
              </a:rPr>
              <a:pPr/>
              <a:t>21</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031">
            <a:extLst>
              <a:ext uri="{FF2B5EF4-FFF2-40B4-BE49-F238E27FC236}">
                <a16:creationId xmlns:a16="http://schemas.microsoft.com/office/drawing/2014/main" id="{96C24891-7E56-4FF9-81AB-4CB16B790D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7B20362A-9C74-4677-B218-B30D4F7F5F93}" type="slidenum">
              <a:rPr lang="en-US" altLang="en-US" sz="1200">
                <a:solidFill>
                  <a:schemeClr val="tx1"/>
                </a:solidFill>
                <a:latin typeface="Times New Roman" panose="02020603050405020304" pitchFamily="18" charset="0"/>
              </a:rPr>
              <a:pPr/>
              <a:t>22</a:t>
            </a:fld>
            <a:endParaRPr lang="en-US" altLang="en-US" sz="1200">
              <a:solidFill>
                <a:schemeClr val="tx1"/>
              </a:solidFill>
              <a:latin typeface="Times New Roman" panose="02020603050405020304" pitchFamily="18" charset="0"/>
            </a:endParaRPr>
          </a:p>
        </p:txBody>
      </p:sp>
      <p:sp>
        <p:nvSpPr>
          <p:cNvPr id="122883" name="Rectangle 2">
            <a:extLst>
              <a:ext uri="{FF2B5EF4-FFF2-40B4-BE49-F238E27FC236}">
                <a16:creationId xmlns:a16="http://schemas.microsoft.com/office/drawing/2014/main" id="{5CF2EC77-4F66-4F60-86AC-3E9A0B2E7BB2}"/>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14952E61-FDAD-4F2B-81DD-793F7D5532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031">
            <a:extLst>
              <a:ext uri="{FF2B5EF4-FFF2-40B4-BE49-F238E27FC236}">
                <a16:creationId xmlns:a16="http://schemas.microsoft.com/office/drawing/2014/main" id="{D0C0574F-F629-4063-A691-1EECE8BA9D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830A955E-06C7-4FDA-9CE6-C0DD96E4E637}" type="slidenum">
              <a:rPr lang="en-US" altLang="en-US" sz="1200">
                <a:solidFill>
                  <a:schemeClr val="tx1"/>
                </a:solidFill>
                <a:latin typeface="Times New Roman" panose="02020603050405020304" pitchFamily="18" charset="0"/>
              </a:rPr>
              <a:pPr/>
              <a:t>23</a:t>
            </a:fld>
            <a:endParaRPr lang="en-US" altLang="en-US" sz="1200">
              <a:solidFill>
                <a:schemeClr val="tx1"/>
              </a:solidFill>
              <a:latin typeface="Times New Roman" panose="02020603050405020304" pitchFamily="18" charset="0"/>
            </a:endParaRPr>
          </a:p>
        </p:txBody>
      </p:sp>
      <p:sp>
        <p:nvSpPr>
          <p:cNvPr id="123907" name="Rectangle 2">
            <a:extLst>
              <a:ext uri="{FF2B5EF4-FFF2-40B4-BE49-F238E27FC236}">
                <a16:creationId xmlns:a16="http://schemas.microsoft.com/office/drawing/2014/main" id="{C6F7B5D0-B89B-49FE-BC6E-02AE4A38EF6B}"/>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8FE6C946-6047-44C8-A92E-8A888C5950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031">
            <a:extLst>
              <a:ext uri="{FF2B5EF4-FFF2-40B4-BE49-F238E27FC236}">
                <a16:creationId xmlns:a16="http://schemas.microsoft.com/office/drawing/2014/main" id="{AFF1DBC6-B801-4DDB-BDCE-5F0B137824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7FBDB06A-929D-424E-A1A1-DF1F88C2DAEF}" type="slidenum">
              <a:rPr lang="en-US" altLang="en-US" sz="1200">
                <a:solidFill>
                  <a:schemeClr val="tx1"/>
                </a:solidFill>
                <a:latin typeface="Times New Roman" panose="02020603050405020304" pitchFamily="18" charset="0"/>
              </a:rPr>
              <a:pPr/>
              <a:t>24</a:t>
            </a:fld>
            <a:endParaRPr lang="en-US" altLang="en-US" sz="1200">
              <a:solidFill>
                <a:schemeClr val="tx1"/>
              </a:solidFill>
              <a:latin typeface="Times New Roman" panose="02020603050405020304" pitchFamily="18" charset="0"/>
            </a:endParaRPr>
          </a:p>
        </p:txBody>
      </p:sp>
      <p:sp>
        <p:nvSpPr>
          <p:cNvPr id="124931" name="Rectangle 2">
            <a:extLst>
              <a:ext uri="{FF2B5EF4-FFF2-40B4-BE49-F238E27FC236}">
                <a16:creationId xmlns:a16="http://schemas.microsoft.com/office/drawing/2014/main" id="{04F99E50-9D9A-4FDB-A935-2EF85625E6D8}"/>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C1BBE6C4-6775-4AE9-94CA-9C91C8D6D7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31">
            <a:extLst>
              <a:ext uri="{FF2B5EF4-FFF2-40B4-BE49-F238E27FC236}">
                <a16:creationId xmlns:a16="http://schemas.microsoft.com/office/drawing/2014/main" id="{9485D2EB-5744-40DB-9DBF-CAA64ED060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62099FD3-9512-4DA0-B63B-341AAF9A2ADD}" type="slidenum">
              <a:rPr lang="en-US" altLang="en-US" sz="1200">
                <a:solidFill>
                  <a:schemeClr val="tx1"/>
                </a:solidFill>
                <a:latin typeface="Times New Roman" panose="02020603050405020304" pitchFamily="18" charset="0"/>
              </a:rPr>
              <a:pPr/>
              <a:t>25</a:t>
            </a:fld>
            <a:endParaRPr lang="en-US" altLang="en-US" sz="1200">
              <a:solidFill>
                <a:schemeClr val="tx1"/>
              </a:solidFill>
              <a:latin typeface="Times New Roman" panose="02020603050405020304" pitchFamily="18" charset="0"/>
            </a:endParaRPr>
          </a:p>
        </p:txBody>
      </p:sp>
      <p:sp>
        <p:nvSpPr>
          <p:cNvPr id="125955" name="Rectangle 2">
            <a:extLst>
              <a:ext uri="{FF2B5EF4-FFF2-40B4-BE49-F238E27FC236}">
                <a16:creationId xmlns:a16="http://schemas.microsoft.com/office/drawing/2014/main" id="{1116C770-F6DF-4383-B6D4-EAD80DACBC77}"/>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828D7F70-4A44-4EE8-9F14-13AB17B092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031">
            <a:extLst>
              <a:ext uri="{FF2B5EF4-FFF2-40B4-BE49-F238E27FC236}">
                <a16:creationId xmlns:a16="http://schemas.microsoft.com/office/drawing/2014/main" id="{02C38473-3620-4564-AC38-1FD56CB176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C7AB12A9-523D-44B0-A482-8C8B1C8F9496}" type="slidenum">
              <a:rPr lang="en-US" altLang="en-US" sz="1200">
                <a:solidFill>
                  <a:schemeClr val="tx1"/>
                </a:solidFill>
                <a:latin typeface="Times New Roman" panose="02020603050405020304" pitchFamily="18" charset="0"/>
              </a:rPr>
              <a:pPr/>
              <a:t>26</a:t>
            </a:fld>
            <a:endParaRPr lang="en-US" altLang="en-US" sz="1200">
              <a:solidFill>
                <a:schemeClr val="tx1"/>
              </a:solidFill>
              <a:latin typeface="Times New Roman" panose="02020603050405020304" pitchFamily="18" charset="0"/>
            </a:endParaRPr>
          </a:p>
        </p:txBody>
      </p:sp>
      <p:sp>
        <p:nvSpPr>
          <p:cNvPr id="126979" name="Rectangle 2">
            <a:extLst>
              <a:ext uri="{FF2B5EF4-FFF2-40B4-BE49-F238E27FC236}">
                <a16:creationId xmlns:a16="http://schemas.microsoft.com/office/drawing/2014/main" id="{F59400F9-FD18-418A-A6C0-B9D620DC7640}"/>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B0C8465A-DFC5-4DED-BB5A-F455F3B14B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031">
            <a:extLst>
              <a:ext uri="{FF2B5EF4-FFF2-40B4-BE49-F238E27FC236}">
                <a16:creationId xmlns:a16="http://schemas.microsoft.com/office/drawing/2014/main" id="{036DE363-7559-489E-8E11-1EA7F3EB8D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335437A6-9A91-4459-9C39-D1C30BE6E6E7}" type="slidenum">
              <a:rPr lang="en-US" altLang="en-US" sz="1200">
                <a:solidFill>
                  <a:schemeClr val="tx1"/>
                </a:solidFill>
                <a:latin typeface="Times New Roman" panose="02020603050405020304" pitchFamily="18" charset="0"/>
              </a:rPr>
              <a:pPr/>
              <a:t>27</a:t>
            </a:fld>
            <a:endParaRPr lang="en-US" altLang="en-US" sz="1200">
              <a:solidFill>
                <a:schemeClr val="tx1"/>
              </a:solidFill>
              <a:latin typeface="Times New Roman" panose="02020603050405020304" pitchFamily="18" charset="0"/>
            </a:endParaRPr>
          </a:p>
        </p:txBody>
      </p:sp>
      <p:sp>
        <p:nvSpPr>
          <p:cNvPr id="128003" name="Rectangle 2">
            <a:extLst>
              <a:ext uri="{FF2B5EF4-FFF2-40B4-BE49-F238E27FC236}">
                <a16:creationId xmlns:a16="http://schemas.microsoft.com/office/drawing/2014/main" id="{82670458-BBCF-4220-80EB-D5C0340D4A8F}"/>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530457A4-4D18-465A-A208-3EC2504469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031">
            <a:extLst>
              <a:ext uri="{FF2B5EF4-FFF2-40B4-BE49-F238E27FC236}">
                <a16:creationId xmlns:a16="http://schemas.microsoft.com/office/drawing/2014/main" id="{FC8768D6-8FFF-4202-AAB1-909637F11B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9EF15261-2033-402A-B51E-C00C5137C05E}" type="slidenum">
              <a:rPr lang="en-US" altLang="en-US" sz="1200">
                <a:solidFill>
                  <a:schemeClr val="tx1"/>
                </a:solidFill>
                <a:latin typeface="Times New Roman" panose="02020603050405020304" pitchFamily="18" charset="0"/>
              </a:rPr>
              <a:pPr/>
              <a:t>28</a:t>
            </a:fld>
            <a:endParaRPr lang="en-US" altLang="en-US" sz="1200">
              <a:solidFill>
                <a:schemeClr val="tx1"/>
              </a:solidFill>
              <a:latin typeface="Times New Roman" panose="02020603050405020304" pitchFamily="18" charset="0"/>
            </a:endParaRPr>
          </a:p>
        </p:txBody>
      </p:sp>
      <p:sp>
        <p:nvSpPr>
          <p:cNvPr id="129027" name="Rectangle 2">
            <a:extLst>
              <a:ext uri="{FF2B5EF4-FFF2-40B4-BE49-F238E27FC236}">
                <a16:creationId xmlns:a16="http://schemas.microsoft.com/office/drawing/2014/main" id="{B0B423D1-7850-4BE0-853A-791C828637D2}"/>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20E96573-A433-4843-B340-8753208237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031">
            <a:extLst>
              <a:ext uri="{FF2B5EF4-FFF2-40B4-BE49-F238E27FC236}">
                <a16:creationId xmlns:a16="http://schemas.microsoft.com/office/drawing/2014/main" id="{B5906116-0B65-4621-BFBC-88C8DCDB44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62A4599B-16DE-493C-9E50-F8B0C87303ED}" type="slidenum">
              <a:rPr lang="en-US" altLang="en-US" sz="1200">
                <a:solidFill>
                  <a:schemeClr val="tx1"/>
                </a:solidFill>
                <a:latin typeface="Times New Roman" panose="02020603050405020304" pitchFamily="18" charset="0"/>
              </a:rPr>
              <a:pPr/>
              <a:t>29</a:t>
            </a:fld>
            <a:endParaRPr lang="en-US" altLang="en-US" sz="1200">
              <a:solidFill>
                <a:schemeClr val="tx1"/>
              </a:solidFill>
              <a:latin typeface="Times New Roman" panose="02020603050405020304" pitchFamily="18" charset="0"/>
            </a:endParaRPr>
          </a:p>
        </p:txBody>
      </p:sp>
      <p:sp>
        <p:nvSpPr>
          <p:cNvPr id="130051" name="Rectangle 2">
            <a:extLst>
              <a:ext uri="{FF2B5EF4-FFF2-40B4-BE49-F238E27FC236}">
                <a16:creationId xmlns:a16="http://schemas.microsoft.com/office/drawing/2014/main" id="{48706AED-2B9C-4BCB-8595-E695F1677257}"/>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AAFF4323-7013-4C63-A24E-2A262D974A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7896AD99-3C18-4D7B-A80A-E24B71EB081F}"/>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C3F8DFEF-20AE-405E-BBC1-D4F322F1C3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31076" name="Slide Number Placeholder 3">
            <a:extLst>
              <a:ext uri="{FF2B5EF4-FFF2-40B4-BE49-F238E27FC236}">
                <a16:creationId xmlns:a16="http://schemas.microsoft.com/office/drawing/2014/main" id="{A3B869E6-67BB-4C65-B948-AD8C2085EB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63832F9A-888D-4D16-9A8C-16D20DCD6696}" type="slidenum">
              <a:rPr lang="en-US" altLang="en-US" sz="1200">
                <a:solidFill>
                  <a:schemeClr val="tx1"/>
                </a:solidFill>
                <a:latin typeface="Times New Roman" panose="02020603050405020304" pitchFamily="18" charset="0"/>
              </a:rPr>
              <a:pPr/>
              <a:t>30</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31">
            <a:extLst>
              <a:ext uri="{FF2B5EF4-FFF2-40B4-BE49-F238E27FC236}">
                <a16:creationId xmlns:a16="http://schemas.microsoft.com/office/drawing/2014/main" id="{40FA9E42-B9CF-46AD-804D-1AC50D2E3E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9124F0BF-3258-4C59-AE49-EEC87CF985FE}" type="slidenum">
              <a:rPr lang="en-US" altLang="en-US" sz="1200">
                <a:solidFill>
                  <a:schemeClr val="tx1"/>
                </a:solidFill>
                <a:latin typeface="Times New Roman" panose="02020603050405020304" pitchFamily="18" charset="0"/>
              </a:rPr>
              <a:pPr/>
              <a:t>3</a:t>
            </a:fld>
            <a:endParaRPr lang="en-US" altLang="en-US" sz="1200">
              <a:solidFill>
                <a:schemeClr val="tx1"/>
              </a:solidFill>
              <a:latin typeface="Times New Roman" panose="02020603050405020304" pitchFamily="18" charset="0"/>
            </a:endParaRPr>
          </a:p>
        </p:txBody>
      </p:sp>
      <p:sp>
        <p:nvSpPr>
          <p:cNvPr id="104451" name="Rectangle 2">
            <a:extLst>
              <a:ext uri="{FF2B5EF4-FFF2-40B4-BE49-F238E27FC236}">
                <a16:creationId xmlns:a16="http://schemas.microsoft.com/office/drawing/2014/main" id="{561FDF61-A008-4FD8-84C7-4CC722687C53}"/>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01B70B56-6EE9-4B43-BF88-287AE836E2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031">
            <a:extLst>
              <a:ext uri="{FF2B5EF4-FFF2-40B4-BE49-F238E27FC236}">
                <a16:creationId xmlns:a16="http://schemas.microsoft.com/office/drawing/2014/main" id="{1914EA73-3DF4-4213-A61F-14EAE8D0E4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1330B460-7999-45A7-A20F-DA8A0806BC18}" type="slidenum">
              <a:rPr lang="en-US" altLang="en-US" sz="1200">
                <a:solidFill>
                  <a:schemeClr val="tx1"/>
                </a:solidFill>
                <a:latin typeface="Times New Roman" panose="02020603050405020304" pitchFamily="18" charset="0"/>
              </a:rPr>
              <a:pPr/>
              <a:t>31</a:t>
            </a:fld>
            <a:endParaRPr lang="en-US" altLang="en-US" sz="1200">
              <a:solidFill>
                <a:schemeClr val="tx1"/>
              </a:solidFill>
              <a:latin typeface="Times New Roman" panose="02020603050405020304" pitchFamily="18" charset="0"/>
            </a:endParaRPr>
          </a:p>
        </p:txBody>
      </p:sp>
      <p:sp>
        <p:nvSpPr>
          <p:cNvPr id="132099" name="Rectangle 2">
            <a:extLst>
              <a:ext uri="{FF2B5EF4-FFF2-40B4-BE49-F238E27FC236}">
                <a16:creationId xmlns:a16="http://schemas.microsoft.com/office/drawing/2014/main" id="{E96D33BD-7C7C-4468-99EE-64781CB7B6F3}"/>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8BBD6E2D-9995-408B-8B80-C4B181D8BA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B896DD00-CF65-4F74-82CD-37983E14BC29}"/>
              </a:ext>
            </a:extLst>
          </p:cNvPr>
          <p:cNvSpPr>
            <a:spLocks noGrp="1" noRot="1" noChangeAspect="1" noTextEdit="1"/>
          </p:cNvSpPr>
          <p:nvPr>
            <p:ph type="sldImg"/>
          </p:nvPr>
        </p:nvSpPr>
        <p:spPr>
          <a:ln/>
        </p:spPr>
      </p:sp>
      <p:sp>
        <p:nvSpPr>
          <p:cNvPr id="133123" name="Notes Placeholder 2">
            <a:extLst>
              <a:ext uri="{FF2B5EF4-FFF2-40B4-BE49-F238E27FC236}">
                <a16:creationId xmlns:a16="http://schemas.microsoft.com/office/drawing/2014/main" id="{03307CAF-3790-4289-9604-D735A0CB65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ea typeface="ＭＳ Ｐゴシック" panose="020B0600070205080204" pitchFamily="34" charset="-128"/>
            </a:endParaRPr>
          </a:p>
        </p:txBody>
      </p:sp>
      <p:sp>
        <p:nvSpPr>
          <p:cNvPr id="133124" name="Slide Number Placeholder 3">
            <a:extLst>
              <a:ext uri="{FF2B5EF4-FFF2-40B4-BE49-F238E27FC236}">
                <a16:creationId xmlns:a16="http://schemas.microsoft.com/office/drawing/2014/main" id="{75979A8F-3137-448D-A473-FB16304F9E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F0C53F4C-51B5-4DA8-ABF9-DDB98DA3D61E}" type="slidenum">
              <a:rPr lang="en-US" altLang="en-US" sz="1200">
                <a:solidFill>
                  <a:schemeClr val="tx1"/>
                </a:solidFill>
                <a:latin typeface="Times New Roman" panose="02020603050405020304" pitchFamily="18" charset="0"/>
              </a:rPr>
              <a:pPr/>
              <a:t>32</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031">
            <a:extLst>
              <a:ext uri="{FF2B5EF4-FFF2-40B4-BE49-F238E27FC236}">
                <a16:creationId xmlns:a16="http://schemas.microsoft.com/office/drawing/2014/main" id="{ED0DE518-552E-4D93-B969-60C858FF99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F3E053C1-D1EC-4A84-A3B5-83DEF24AF8A7}" type="slidenum">
              <a:rPr lang="en-US" altLang="en-US" sz="1200">
                <a:solidFill>
                  <a:schemeClr val="tx1"/>
                </a:solidFill>
                <a:latin typeface="Times New Roman" panose="02020603050405020304" pitchFamily="18" charset="0"/>
              </a:rPr>
              <a:pPr/>
              <a:t>33</a:t>
            </a:fld>
            <a:endParaRPr lang="en-US" altLang="en-US" sz="1200">
              <a:solidFill>
                <a:schemeClr val="tx1"/>
              </a:solidFill>
              <a:latin typeface="Times New Roman" panose="02020603050405020304" pitchFamily="18" charset="0"/>
            </a:endParaRPr>
          </a:p>
        </p:txBody>
      </p:sp>
      <p:sp>
        <p:nvSpPr>
          <p:cNvPr id="134147" name="Rectangle 2">
            <a:extLst>
              <a:ext uri="{FF2B5EF4-FFF2-40B4-BE49-F238E27FC236}">
                <a16:creationId xmlns:a16="http://schemas.microsoft.com/office/drawing/2014/main" id="{6453789E-C9E0-4254-9CC2-C4925E4E25D8}"/>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1069F0CA-D60E-48D7-BF98-CF54AB8EFB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031">
            <a:extLst>
              <a:ext uri="{FF2B5EF4-FFF2-40B4-BE49-F238E27FC236}">
                <a16:creationId xmlns:a16="http://schemas.microsoft.com/office/drawing/2014/main" id="{6BF560B1-78DE-4B7B-860A-818B6A6E0D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1F7F0F6C-325A-41E6-9738-947FFF78D8DD}" type="slidenum">
              <a:rPr lang="en-US" altLang="en-US" sz="1200">
                <a:solidFill>
                  <a:schemeClr val="tx1"/>
                </a:solidFill>
                <a:latin typeface="Times New Roman" panose="02020603050405020304" pitchFamily="18" charset="0"/>
              </a:rPr>
              <a:pPr/>
              <a:t>34</a:t>
            </a:fld>
            <a:endParaRPr lang="en-US" altLang="en-US" sz="1200">
              <a:solidFill>
                <a:schemeClr val="tx1"/>
              </a:solidFill>
              <a:latin typeface="Times New Roman" panose="02020603050405020304" pitchFamily="18" charset="0"/>
            </a:endParaRPr>
          </a:p>
        </p:txBody>
      </p:sp>
      <p:sp>
        <p:nvSpPr>
          <p:cNvPr id="135171" name="Rectangle 2">
            <a:extLst>
              <a:ext uri="{FF2B5EF4-FFF2-40B4-BE49-F238E27FC236}">
                <a16:creationId xmlns:a16="http://schemas.microsoft.com/office/drawing/2014/main" id="{517C7851-C3B9-442F-B4CA-278CBBBCD3FD}"/>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16871CAF-2E50-4504-8D0C-A2C1C054E3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031">
            <a:extLst>
              <a:ext uri="{FF2B5EF4-FFF2-40B4-BE49-F238E27FC236}">
                <a16:creationId xmlns:a16="http://schemas.microsoft.com/office/drawing/2014/main" id="{72A83F9E-0C32-44C3-98DD-8919932E2D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33AB6A10-42DD-41FC-B2E3-0E40A9E8E84C}" type="slidenum">
              <a:rPr lang="en-US" altLang="en-US" sz="1200">
                <a:solidFill>
                  <a:schemeClr val="tx1"/>
                </a:solidFill>
                <a:latin typeface="Times New Roman" panose="02020603050405020304" pitchFamily="18" charset="0"/>
              </a:rPr>
              <a:pPr/>
              <a:t>35</a:t>
            </a:fld>
            <a:endParaRPr lang="en-US" altLang="en-US" sz="1200">
              <a:solidFill>
                <a:schemeClr val="tx1"/>
              </a:solidFill>
              <a:latin typeface="Times New Roman" panose="02020603050405020304" pitchFamily="18" charset="0"/>
            </a:endParaRPr>
          </a:p>
        </p:txBody>
      </p:sp>
      <p:sp>
        <p:nvSpPr>
          <p:cNvPr id="136195" name="Rectangle 2">
            <a:extLst>
              <a:ext uri="{FF2B5EF4-FFF2-40B4-BE49-F238E27FC236}">
                <a16:creationId xmlns:a16="http://schemas.microsoft.com/office/drawing/2014/main" id="{AE502BFD-EA4E-4F29-926B-CC870B6A958E}"/>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1D0CC0C5-8CC5-434E-A6E9-2A34E476F7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031">
            <a:extLst>
              <a:ext uri="{FF2B5EF4-FFF2-40B4-BE49-F238E27FC236}">
                <a16:creationId xmlns:a16="http://schemas.microsoft.com/office/drawing/2014/main" id="{7948B504-DA7E-40D7-9DC5-CCFAC51E5F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417130DE-C8F3-4EED-95AF-EAF82025FD8C}" type="slidenum">
              <a:rPr lang="en-US" altLang="en-US" sz="1200">
                <a:solidFill>
                  <a:schemeClr val="tx1"/>
                </a:solidFill>
                <a:latin typeface="Times New Roman" panose="02020603050405020304" pitchFamily="18" charset="0"/>
              </a:rPr>
              <a:pPr/>
              <a:t>37</a:t>
            </a:fld>
            <a:endParaRPr lang="en-US" altLang="en-US" sz="1200">
              <a:solidFill>
                <a:schemeClr val="tx1"/>
              </a:solidFill>
              <a:latin typeface="Times New Roman" panose="02020603050405020304" pitchFamily="18" charset="0"/>
            </a:endParaRPr>
          </a:p>
        </p:txBody>
      </p:sp>
      <p:sp>
        <p:nvSpPr>
          <p:cNvPr id="137219" name="Rectangle 2">
            <a:extLst>
              <a:ext uri="{FF2B5EF4-FFF2-40B4-BE49-F238E27FC236}">
                <a16:creationId xmlns:a16="http://schemas.microsoft.com/office/drawing/2014/main" id="{6AA14E61-1E19-48C2-A2DF-E7665C647671}"/>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5612DC5D-B896-4574-9737-AAEA28092D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D0C6E8F5-7E3A-435F-AE42-D7E7DE54D736}"/>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821C0C62-929A-4BCA-B362-5B2574073C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38244" name="Slide Number Placeholder 3">
            <a:extLst>
              <a:ext uri="{FF2B5EF4-FFF2-40B4-BE49-F238E27FC236}">
                <a16:creationId xmlns:a16="http://schemas.microsoft.com/office/drawing/2014/main" id="{CC7F8F23-AAD7-42E6-81F7-203B0E7B0E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1BBB23A5-BFBB-4C70-ADFF-3984C2B7C0D6}" type="slidenum">
              <a:rPr lang="en-US" altLang="en-US" sz="1200">
                <a:solidFill>
                  <a:schemeClr val="tx1"/>
                </a:solidFill>
                <a:latin typeface="Times New Roman" panose="02020603050405020304" pitchFamily="18" charset="0"/>
              </a:rPr>
              <a:pPr/>
              <a:t>38</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6D6C0BDF-61E3-4C19-A1C5-D70670F59A23}"/>
              </a:ext>
            </a:extLst>
          </p:cNvPr>
          <p:cNvSpPr>
            <a:spLocks noGrp="1" noRot="1" noChangeAspect="1" noTextEdit="1"/>
          </p:cNvSpPr>
          <p:nvPr>
            <p:ph type="sldImg"/>
          </p:nvPr>
        </p:nvSpPr>
        <p:spPr>
          <a:ln/>
        </p:spPr>
      </p:sp>
      <p:sp>
        <p:nvSpPr>
          <p:cNvPr id="139267" name="Notes Placeholder 2">
            <a:extLst>
              <a:ext uri="{FF2B5EF4-FFF2-40B4-BE49-F238E27FC236}">
                <a16:creationId xmlns:a16="http://schemas.microsoft.com/office/drawing/2014/main" id="{E4FC15F0-16DE-4876-8CFE-03CAFC96A9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39268" name="Slide Number Placeholder 3">
            <a:extLst>
              <a:ext uri="{FF2B5EF4-FFF2-40B4-BE49-F238E27FC236}">
                <a16:creationId xmlns:a16="http://schemas.microsoft.com/office/drawing/2014/main" id="{0B0BCB69-F695-44B1-8B2D-D816BD8028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EEBB026E-BAAA-43FE-88D5-222DC0BF5FD5}" type="slidenum">
              <a:rPr lang="en-US" altLang="en-US" sz="1200">
                <a:solidFill>
                  <a:schemeClr val="tx1"/>
                </a:solidFill>
                <a:latin typeface="Times New Roman" panose="02020603050405020304" pitchFamily="18" charset="0"/>
              </a:rPr>
              <a:pPr/>
              <a:t>39</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31">
            <a:extLst>
              <a:ext uri="{FF2B5EF4-FFF2-40B4-BE49-F238E27FC236}">
                <a16:creationId xmlns:a16="http://schemas.microsoft.com/office/drawing/2014/main" id="{51094717-2221-42F4-A93E-4325620313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0311FC9D-4427-41E6-AB6D-63CCA7F92261}" type="slidenum">
              <a:rPr lang="en-US" altLang="en-US" sz="1200">
                <a:solidFill>
                  <a:schemeClr val="tx1"/>
                </a:solidFill>
                <a:latin typeface="Times New Roman" panose="02020603050405020304" pitchFamily="18" charset="0"/>
              </a:rPr>
              <a:pPr/>
              <a:t>40</a:t>
            </a:fld>
            <a:endParaRPr lang="en-US" altLang="en-US" sz="1200">
              <a:solidFill>
                <a:schemeClr val="tx1"/>
              </a:solidFill>
              <a:latin typeface="Times New Roman" panose="02020603050405020304" pitchFamily="18" charset="0"/>
            </a:endParaRPr>
          </a:p>
        </p:txBody>
      </p:sp>
      <p:sp>
        <p:nvSpPr>
          <p:cNvPr id="140291" name="Rectangle 2">
            <a:extLst>
              <a:ext uri="{FF2B5EF4-FFF2-40B4-BE49-F238E27FC236}">
                <a16:creationId xmlns:a16="http://schemas.microsoft.com/office/drawing/2014/main" id="{BF6A2B0F-95DC-4453-BD34-52DBD089E41B}"/>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38C7C7A7-BC9A-4DC0-B3B5-289A6E8014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ADDC9330-82B0-4D88-A9B9-0904FB7D3E3A}"/>
              </a:ext>
            </a:extLst>
          </p:cNvPr>
          <p:cNvSpPr>
            <a:spLocks noGrp="1" noRot="1" noChangeAspect="1" noTextEdit="1"/>
          </p:cNvSpPr>
          <p:nvPr>
            <p:ph type="sldImg"/>
          </p:nvPr>
        </p:nvSpPr>
        <p:spPr>
          <a:ln/>
        </p:spPr>
      </p:sp>
      <p:sp>
        <p:nvSpPr>
          <p:cNvPr id="141315" name="Notes Placeholder 2">
            <a:extLst>
              <a:ext uri="{FF2B5EF4-FFF2-40B4-BE49-F238E27FC236}">
                <a16:creationId xmlns:a16="http://schemas.microsoft.com/office/drawing/2014/main" id="{F89DF377-78B1-4DA7-BCF3-C2A3AAB32E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41316" name="Slide Number Placeholder 3">
            <a:extLst>
              <a:ext uri="{FF2B5EF4-FFF2-40B4-BE49-F238E27FC236}">
                <a16:creationId xmlns:a16="http://schemas.microsoft.com/office/drawing/2014/main" id="{1A20C3B3-4B26-44A3-8FDC-C40854E752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DC676E22-60A4-409A-AC55-42B15A5FD27B}" type="slidenum">
              <a:rPr lang="en-US" altLang="en-US" sz="1200">
                <a:solidFill>
                  <a:schemeClr val="tx1"/>
                </a:solidFill>
                <a:latin typeface="Times New Roman" panose="02020603050405020304" pitchFamily="18" charset="0"/>
              </a:rPr>
              <a:pPr/>
              <a:t>41</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31">
            <a:extLst>
              <a:ext uri="{FF2B5EF4-FFF2-40B4-BE49-F238E27FC236}">
                <a16:creationId xmlns:a16="http://schemas.microsoft.com/office/drawing/2014/main" id="{DCF17326-810C-4DB9-B498-CE90360011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2AC89E65-2076-42ED-9822-41069DA745EC}" type="slidenum">
              <a:rPr lang="en-US" altLang="en-US" sz="1200">
                <a:solidFill>
                  <a:schemeClr val="tx1"/>
                </a:solidFill>
                <a:latin typeface="Times New Roman" panose="02020603050405020304" pitchFamily="18" charset="0"/>
              </a:rPr>
              <a:pPr/>
              <a:t>4</a:t>
            </a:fld>
            <a:endParaRPr lang="en-US" altLang="en-US" sz="1200">
              <a:solidFill>
                <a:schemeClr val="tx1"/>
              </a:solidFill>
              <a:latin typeface="Times New Roman" panose="02020603050405020304" pitchFamily="18" charset="0"/>
            </a:endParaRPr>
          </a:p>
        </p:txBody>
      </p:sp>
      <p:sp>
        <p:nvSpPr>
          <p:cNvPr id="105475" name="Rectangle 2">
            <a:extLst>
              <a:ext uri="{FF2B5EF4-FFF2-40B4-BE49-F238E27FC236}">
                <a16:creationId xmlns:a16="http://schemas.microsoft.com/office/drawing/2014/main" id="{9B64421D-7C27-4FEA-A572-5C755FF51B98}"/>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FBB49703-766E-4FD4-A33F-5384BEF650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32A1359E-F6A3-4E07-8E09-16EC121655AE}"/>
              </a:ext>
            </a:extLst>
          </p:cNvPr>
          <p:cNvSpPr>
            <a:spLocks noGrp="1" noRot="1" noChangeAspect="1" noTextEdit="1"/>
          </p:cNvSpPr>
          <p:nvPr>
            <p:ph type="sldImg"/>
          </p:nvPr>
        </p:nvSpPr>
        <p:spPr>
          <a:ln/>
        </p:spPr>
      </p:sp>
      <p:sp>
        <p:nvSpPr>
          <p:cNvPr id="142339" name="Notes Placeholder 2">
            <a:extLst>
              <a:ext uri="{FF2B5EF4-FFF2-40B4-BE49-F238E27FC236}">
                <a16:creationId xmlns:a16="http://schemas.microsoft.com/office/drawing/2014/main" id="{0F0510DA-AFB0-4F20-8E10-E2ACDBA0F0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42340" name="Slide Number Placeholder 3">
            <a:extLst>
              <a:ext uri="{FF2B5EF4-FFF2-40B4-BE49-F238E27FC236}">
                <a16:creationId xmlns:a16="http://schemas.microsoft.com/office/drawing/2014/main" id="{227811E3-1683-456C-AB4B-4CD884ADBC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CB355D31-7D40-4EF7-9C06-AEDD762A9781}" type="slidenum">
              <a:rPr lang="en-US" altLang="en-US" sz="1200">
                <a:solidFill>
                  <a:schemeClr val="tx1"/>
                </a:solidFill>
                <a:latin typeface="Times New Roman" panose="02020603050405020304" pitchFamily="18" charset="0"/>
              </a:rPr>
              <a:pPr/>
              <a:t>42</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85913280-A407-4BCA-BE50-D550232E19A9}"/>
              </a:ext>
            </a:extLst>
          </p:cNvPr>
          <p:cNvSpPr>
            <a:spLocks noGrp="1" noRot="1" noChangeAspect="1" noTextEdit="1"/>
          </p:cNvSpPr>
          <p:nvPr>
            <p:ph type="sldImg"/>
          </p:nvPr>
        </p:nvSpPr>
        <p:spPr>
          <a:ln/>
        </p:spPr>
      </p:sp>
      <p:sp>
        <p:nvSpPr>
          <p:cNvPr id="143363" name="Notes Placeholder 2">
            <a:extLst>
              <a:ext uri="{FF2B5EF4-FFF2-40B4-BE49-F238E27FC236}">
                <a16:creationId xmlns:a16="http://schemas.microsoft.com/office/drawing/2014/main" id="{0D347566-23A1-4867-965F-D9B433E4E9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43364" name="Slide Number Placeholder 3">
            <a:extLst>
              <a:ext uri="{FF2B5EF4-FFF2-40B4-BE49-F238E27FC236}">
                <a16:creationId xmlns:a16="http://schemas.microsoft.com/office/drawing/2014/main" id="{D8092456-98A5-4FD2-90DB-40103803C8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D9A2DF77-C60C-4F8D-8D0B-8243EA4483D5}" type="slidenum">
              <a:rPr lang="en-US" altLang="en-US" sz="1200">
                <a:solidFill>
                  <a:schemeClr val="tx1"/>
                </a:solidFill>
                <a:latin typeface="Times New Roman" panose="02020603050405020304" pitchFamily="18" charset="0"/>
              </a:rPr>
              <a:pPr/>
              <a:t>43</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43155FCD-9FE0-469A-9E88-37B586B0487C}"/>
              </a:ext>
            </a:extLst>
          </p:cNvPr>
          <p:cNvSpPr>
            <a:spLocks noGrp="1" noRot="1" noChangeAspect="1" noTextEdit="1"/>
          </p:cNvSpPr>
          <p:nvPr>
            <p:ph type="sldImg"/>
          </p:nvPr>
        </p:nvSpPr>
        <p:spPr>
          <a:ln/>
        </p:spPr>
      </p:sp>
      <p:sp>
        <p:nvSpPr>
          <p:cNvPr id="144387" name="Notes Placeholder 2">
            <a:extLst>
              <a:ext uri="{FF2B5EF4-FFF2-40B4-BE49-F238E27FC236}">
                <a16:creationId xmlns:a16="http://schemas.microsoft.com/office/drawing/2014/main" id="{25023B13-61BA-44F0-B31F-DB211B379E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44388" name="Slide Number Placeholder 3">
            <a:extLst>
              <a:ext uri="{FF2B5EF4-FFF2-40B4-BE49-F238E27FC236}">
                <a16:creationId xmlns:a16="http://schemas.microsoft.com/office/drawing/2014/main" id="{AB44CA10-E6A2-4A10-8A60-569D97137A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AB5B5BD8-52D2-4B77-BEB3-B28E10A36938}" type="slidenum">
              <a:rPr lang="en-US" altLang="en-US" sz="1200">
                <a:solidFill>
                  <a:schemeClr val="tx1"/>
                </a:solidFill>
                <a:latin typeface="Times New Roman" panose="02020603050405020304" pitchFamily="18" charset="0"/>
              </a:rPr>
              <a:pPr/>
              <a:t>44</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99E973A1-DC1E-4CD9-BA18-7C0ED6A17DEA}"/>
              </a:ext>
            </a:extLst>
          </p:cNvPr>
          <p:cNvSpPr>
            <a:spLocks noGrp="1" noRot="1" noChangeAspect="1" noTextEdit="1"/>
          </p:cNvSpPr>
          <p:nvPr>
            <p:ph type="sldImg"/>
          </p:nvPr>
        </p:nvSpPr>
        <p:spPr>
          <a:ln/>
        </p:spPr>
      </p:sp>
      <p:sp>
        <p:nvSpPr>
          <p:cNvPr id="145411" name="Notes Placeholder 2">
            <a:extLst>
              <a:ext uri="{FF2B5EF4-FFF2-40B4-BE49-F238E27FC236}">
                <a16:creationId xmlns:a16="http://schemas.microsoft.com/office/drawing/2014/main" id="{27ADB275-DA85-4072-B1C9-5523611D69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45412" name="Slide Number Placeholder 3">
            <a:extLst>
              <a:ext uri="{FF2B5EF4-FFF2-40B4-BE49-F238E27FC236}">
                <a16:creationId xmlns:a16="http://schemas.microsoft.com/office/drawing/2014/main" id="{30E9AA32-666D-4457-BE46-52A7C1C197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4E1426F6-D51F-4F46-B883-556C5C07CC83}" type="slidenum">
              <a:rPr lang="en-US" altLang="en-US" sz="1200">
                <a:solidFill>
                  <a:schemeClr val="tx1"/>
                </a:solidFill>
                <a:latin typeface="Times New Roman" panose="02020603050405020304" pitchFamily="18" charset="0"/>
              </a:rPr>
              <a:pPr/>
              <a:t>45</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31">
            <a:extLst>
              <a:ext uri="{FF2B5EF4-FFF2-40B4-BE49-F238E27FC236}">
                <a16:creationId xmlns:a16="http://schemas.microsoft.com/office/drawing/2014/main" id="{2216402A-A6E4-48F7-BEA9-53506A15C1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903A6B1B-0E96-4555-94B7-EFDDDEA352CA}" type="slidenum">
              <a:rPr lang="en-US" altLang="en-US" sz="1200">
                <a:solidFill>
                  <a:schemeClr val="tx1"/>
                </a:solidFill>
                <a:latin typeface="Times New Roman" panose="02020603050405020304" pitchFamily="18" charset="0"/>
              </a:rPr>
              <a:pPr/>
              <a:t>46</a:t>
            </a:fld>
            <a:endParaRPr lang="en-US" altLang="en-US" sz="1200">
              <a:solidFill>
                <a:schemeClr val="tx1"/>
              </a:solidFill>
              <a:latin typeface="Times New Roman" panose="02020603050405020304" pitchFamily="18" charset="0"/>
            </a:endParaRPr>
          </a:p>
        </p:txBody>
      </p:sp>
      <p:sp>
        <p:nvSpPr>
          <p:cNvPr id="146435" name="Rectangle 2">
            <a:extLst>
              <a:ext uri="{FF2B5EF4-FFF2-40B4-BE49-F238E27FC236}">
                <a16:creationId xmlns:a16="http://schemas.microsoft.com/office/drawing/2014/main" id="{B95743B7-D687-4C46-8448-CB4CFB1E8E4A}"/>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F4F94B7B-CC45-47BB-A7A4-C6D5B5AA0F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00D8A544-3489-4993-90B2-7E431BED7E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EB060220-A5DF-4F0F-807C-0DAD13BD03ED}" type="slidenum">
              <a:rPr lang="en-US" altLang="en-US" sz="1200">
                <a:solidFill>
                  <a:schemeClr val="tx1"/>
                </a:solidFill>
                <a:latin typeface="Times New Roman" panose="02020603050405020304" pitchFamily="18" charset="0"/>
              </a:rPr>
              <a:pPr/>
              <a:t>47</a:t>
            </a:fld>
            <a:endParaRPr lang="en-US" altLang="en-US" sz="1200">
              <a:solidFill>
                <a:schemeClr val="tx1"/>
              </a:solidFill>
              <a:latin typeface="Times New Roman" panose="02020603050405020304" pitchFamily="18" charset="0"/>
            </a:endParaRPr>
          </a:p>
        </p:txBody>
      </p:sp>
      <p:sp>
        <p:nvSpPr>
          <p:cNvPr id="147459" name="Rectangle 2">
            <a:extLst>
              <a:ext uri="{FF2B5EF4-FFF2-40B4-BE49-F238E27FC236}">
                <a16:creationId xmlns:a16="http://schemas.microsoft.com/office/drawing/2014/main" id="{CBDF79D7-0AC8-47D9-89D2-B0FFEDE4D194}"/>
              </a:ext>
            </a:extLst>
          </p:cNvPr>
          <p:cNvSpPr>
            <a:spLocks noGrp="1" noRot="1" noChangeAspect="1" noChangeArrowheads="1" noTextEdit="1"/>
          </p:cNvSpPr>
          <p:nvPr>
            <p:ph type="sldImg"/>
          </p:nvPr>
        </p:nvSpPr>
        <p:spPr>
          <a:solidFill>
            <a:srgbClr val="FFFFFF"/>
          </a:solidFill>
          <a:ln/>
        </p:spPr>
      </p:sp>
      <p:sp>
        <p:nvSpPr>
          <p:cNvPr id="147460" name="Rectangle 3">
            <a:extLst>
              <a:ext uri="{FF2B5EF4-FFF2-40B4-BE49-F238E27FC236}">
                <a16:creationId xmlns:a16="http://schemas.microsoft.com/office/drawing/2014/main" id="{238A46A1-1F2F-4053-9AC7-F1DB0B31755C}"/>
              </a:ext>
            </a:extLst>
          </p:cNvPr>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F4622607-C36E-4910-8168-A2DFC923043A}"/>
              </a:ext>
            </a:extLst>
          </p:cNvPr>
          <p:cNvSpPr>
            <a:spLocks noGrp="1" noRot="1" noChangeAspect="1" noTextEdit="1"/>
          </p:cNvSpPr>
          <p:nvPr>
            <p:ph type="sldImg"/>
          </p:nvPr>
        </p:nvSpPr>
        <p:spPr>
          <a:ln/>
        </p:spPr>
      </p:sp>
      <p:sp>
        <p:nvSpPr>
          <p:cNvPr id="148483" name="Notes Placeholder 2">
            <a:extLst>
              <a:ext uri="{FF2B5EF4-FFF2-40B4-BE49-F238E27FC236}">
                <a16:creationId xmlns:a16="http://schemas.microsoft.com/office/drawing/2014/main" id="{4ED1B5F0-D49C-4A9D-B6F1-175BF084DC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48484" name="Slide Number Placeholder 3">
            <a:extLst>
              <a:ext uri="{FF2B5EF4-FFF2-40B4-BE49-F238E27FC236}">
                <a16:creationId xmlns:a16="http://schemas.microsoft.com/office/drawing/2014/main" id="{2CDAE132-A394-4B13-A19E-1EA8B6D2F1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BE6232EE-3EE9-4B08-B82E-E8DB92DA74FA}" type="slidenum">
              <a:rPr lang="en-US" altLang="en-US" sz="1200">
                <a:solidFill>
                  <a:schemeClr val="tx1"/>
                </a:solidFill>
                <a:latin typeface="Times New Roman" panose="02020603050405020304" pitchFamily="18" charset="0"/>
              </a:rPr>
              <a:pPr/>
              <a:t>48</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3396DBFC-CA3A-40E4-878D-0A9FE1E54AE8}"/>
              </a:ext>
            </a:extLst>
          </p:cNvPr>
          <p:cNvSpPr>
            <a:spLocks noGrp="1" noRot="1" noChangeAspect="1" noTextEdit="1"/>
          </p:cNvSpPr>
          <p:nvPr>
            <p:ph type="sldImg"/>
          </p:nvPr>
        </p:nvSpPr>
        <p:spPr>
          <a:ln/>
        </p:spPr>
      </p:sp>
      <p:sp>
        <p:nvSpPr>
          <p:cNvPr id="149507" name="Notes Placeholder 2">
            <a:extLst>
              <a:ext uri="{FF2B5EF4-FFF2-40B4-BE49-F238E27FC236}">
                <a16:creationId xmlns:a16="http://schemas.microsoft.com/office/drawing/2014/main" id="{3DF3DF7A-8D97-4B76-AD6E-0CBB9FDD86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49508" name="Slide Number Placeholder 3">
            <a:extLst>
              <a:ext uri="{FF2B5EF4-FFF2-40B4-BE49-F238E27FC236}">
                <a16:creationId xmlns:a16="http://schemas.microsoft.com/office/drawing/2014/main" id="{D1D780B8-2132-411E-9AFB-5A2B9BD693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FD668A4F-40C7-441F-AC55-CD6270BB47FD}" type="slidenum">
              <a:rPr lang="en-US" altLang="en-US" sz="1200">
                <a:solidFill>
                  <a:schemeClr val="tx1"/>
                </a:solidFill>
                <a:latin typeface="Times New Roman" panose="02020603050405020304" pitchFamily="18" charset="0"/>
              </a:rPr>
              <a:pPr/>
              <a:t>49</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69ACE307-4026-498D-8495-C7AA512F7E19}"/>
              </a:ext>
            </a:extLst>
          </p:cNvPr>
          <p:cNvSpPr>
            <a:spLocks noGrp="1" noRot="1" noChangeAspect="1" noTextEdit="1"/>
          </p:cNvSpPr>
          <p:nvPr>
            <p:ph type="sldImg"/>
          </p:nvPr>
        </p:nvSpPr>
        <p:spPr>
          <a:ln/>
        </p:spPr>
      </p:sp>
      <p:sp>
        <p:nvSpPr>
          <p:cNvPr id="150531" name="Notes Placeholder 2">
            <a:extLst>
              <a:ext uri="{FF2B5EF4-FFF2-40B4-BE49-F238E27FC236}">
                <a16:creationId xmlns:a16="http://schemas.microsoft.com/office/drawing/2014/main" id="{6B1194D0-CDBC-425A-BB82-AA1A919A78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50532" name="Slide Number Placeholder 3">
            <a:extLst>
              <a:ext uri="{FF2B5EF4-FFF2-40B4-BE49-F238E27FC236}">
                <a16:creationId xmlns:a16="http://schemas.microsoft.com/office/drawing/2014/main" id="{FB5E1199-4C98-4AD1-BF0E-2913712123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483A71C3-ACA6-49C8-9383-CBF32AA77246}" type="slidenum">
              <a:rPr lang="en-US" altLang="en-US" sz="1200">
                <a:solidFill>
                  <a:schemeClr val="tx1"/>
                </a:solidFill>
                <a:latin typeface="Times New Roman" panose="02020603050405020304" pitchFamily="18" charset="0"/>
              </a:rPr>
              <a:pPr/>
              <a:t>50</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422BE65E-1688-4223-9052-02FCC5B082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5994B2DD-CDCD-4BC6-8772-5DBDD723F435}" type="slidenum">
              <a:rPr lang="en-US" altLang="en-US" sz="1200">
                <a:solidFill>
                  <a:schemeClr val="tx1"/>
                </a:solidFill>
                <a:latin typeface="Times New Roman" panose="02020603050405020304" pitchFamily="18" charset="0"/>
              </a:rPr>
              <a:pPr/>
              <a:t>51</a:t>
            </a:fld>
            <a:endParaRPr lang="en-US" altLang="en-US" sz="1200">
              <a:solidFill>
                <a:schemeClr val="tx1"/>
              </a:solidFill>
              <a:latin typeface="Times New Roman" panose="02020603050405020304" pitchFamily="18" charset="0"/>
            </a:endParaRPr>
          </a:p>
        </p:txBody>
      </p:sp>
      <p:sp>
        <p:nvSpPr>
          <p:cNvPr id="151555" name="Rectangle 2">
            <a:extLst>
              <a:ext uri="{FF2B5EF4-FFF2-40B4-BE49-F238E27FC236}">
                <a16:creationId xmlns:a16="http://schemas.microsoft.com/office/drawing/2014/main" id="{3F7AB46C-4765-4E9F-AAFC-2DA717A7FBE1}"/>
              </a:ext>
            </a:extLst>
          </p:cNvPr>
          <p:cNvSpPr>
            <a:spLocks noGrp="1" noRot="1" noChangeAspect="1" noChangeArrowheads="1" noTextEdit="1"/>
          </p:cNvSpPr>
          <p:nvPr>
            <p:ph type="sldImg"/>
          </p:nvPr>
        </p:nvSpPr>
        <p:spPr>
          <a:solidFill>
            <a:srgbClr val="FFFFFF"/>
          </a:solidFill>
          <a:ln/>
        </p:spPr>
      </p:sp>
      <p:sp>
        <p:nvSpPr>
          <p:cNvPr id="151556" name="Rectangle 3">
            <a:extLst>
              <a:ext uri="{FF2B5EF4-FFF2-40B4-BE49-F238E27FC236}">
                <a16:creationId xmlns:a16="http://schemas.microsoft.com/office/drawing/2014/main" id="{75945F5D-A135-4301-9AC3-0614E67E82A1}"/>
              </a:ext>
            </a:extLst>
          </p:cNvPr>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62F50E37-C673-437D-8418-481F5E713E1F}"/>
              </a:ext>
            </a:extLst>
          </p:cNvPr>
          <p:cNvSpPr>
            <a:spLocks noGrp="1" noRot="1" noChangeAspect="1" noTextEdit="1"/>
          </p:cNvSpPr>
          <p:nvPr>
            <p:ph type="sldImg"/>
          </p:nvPr>
        </p:nvSpPr>
        <p:spPr>
          <a:ln/>
        </p:spPr>
      </p:sp>
      <p:sp>
        <p:nvSpPr>
          <p:cNvPr id="106499" name="Notes Placeholder 2">
            <a:extLst>
              <a:ext uri="{FF2B5EF4-FFF2-40B4-BE49-F238E27FC236}">
                <a16:creationId xmlns:a16="http://schemas.microsoft.com/office/drawing/2014/main" id="{B336E3AB-BFD4-499D-8D27-28F7C227CE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06500" name="Slide Number Placeholder 3">
            <a:extLst>
              <a:ext uri="{FF2B5EF4-FFF2-40B4-BE49-F238E27FC236}">
                <a16:creationId xmlns:a16="http://schemas.microsoft.com/office/drawing/2014/main" id="{6613C697-8703-4B99-A47F-7CCC32B897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F8AD58E9-D007-4BF3-867A-7A909DD01D7A}" type="slidenum">
              <a:rPr lang="en-US" altLang="en-US" sz="1200">
                <a:solidFill>
                  <a:schemeClr val="tx1"/>
                </a:solidFill>
                <a:latin typeface="Times New Roman" panose="02020603050405020304" pitchFamily="18" charset="0"/>
              </a:rPr>
              <a:pPr/>
              <a:t>5</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0987B1D5-A5EC-4BB0-93C6-22E41E1C00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5698378A-35D3-4F22-A75B-769EBF25CDB6}" type="slidenum">
              <a:rPr lang="en-US" altLang="en-US" sz="1200">
                <a:solidFill>
                  <a:schemeClr val="tx1"/>
                </a:solidFill>
                <a:latin typeface="Times New Roman" panose="02020603050405020304" pitchFamily="18" charset="0"/>
              </a:rPr>
              <a:pPr/>
              <a:t>52</a:t>
            </a:fld>
            <a:endParaRPr lang="en-US" altLang="en-US" sz="1200">
              <a:solidFill>
                <a:schemeClr val="tx1"/>
              </a:solidFill>
              <a:latin typeface="Times New Roman" panose="02020603050405020304" pitchFamily="18" charset="0"/>
            </a:endParaRPr>
          </a:p>
        </p:txBody>
      </p:sp>
      <p:sp>
        <p:nvSpPr>
          <p:cNvPr id="152579" name="Rectangle 2">
            <a:extLst>
              <a:ext uri="{FF2B5EF4-FFF2-40B4-BE49-F238E27FC236}">
                <a16:creationId xmlns:a16="http://schemas.microsoft.com/office/drawing/2014/main" id="{332E8C4F-CC3C-4201-9D2D-B00F5E62F938}"/>
              </a:ext>
            </a:extLst>
          </p:cNvPr>
          <p:cNvSpPr>
            <a:spLocks noGrp="1" noRot="1" noChangeAspect="1" noChangeArrowheads="1" noTextEdit="1"/>
          </p:cNvSpPr>
          <p:nvPr>
            <p:ph type="sldImg"/>
          </p:nvPr>
        </p:nvSpPr>
        <p:spPr>
          <a:solidFill>
            <a:srgbClr val="FFFFFF"/>
          </a:solidFill>
          <a:ln/>
        </p:spPr>
      </p:sp>
      <p:sp>
        <p:nvSpPr>
          <p:cNvPr id="152580" name="Rectangle 3">
            <a:extLst>
              <a:ext uri="{FF2B5EF4-FFF2-40B4-BE49-F238E27FC236}">
                <a16:creationId xmlns:a16="http://schemas.microsoft.com/office/drawing/2014/main" id="{F38BE933-B6FF-469C-B5D0-A77B8CAB2FF4}"/>
              </a:ext>
            </a:extLst>
          </p:cNvPr>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79B54487-6584-4BEF-A2A4-D3F00DBED65A}"/>
              </a:ext>
            </a:extLst>
          </p:cNvPr>
          <p:cNvSpPr>
            <a:spLocks noGrp="1" noRot="1" noChangeAspect="1" noTextEdit="1"/>
          </p:cNvSpPr>
          <p:nvPr>
            <p:ph type="sldImg"/>
          </p:nvPr>
        </p:nvSpPr>
        <p:spPr>
          <a:ln/>
        </p:spPr>
      </p:sp>
      <p:sp>
        <p:nvSpPr>
          <p:cNvPr id="153603" name="Notes Placeholder 2">
            <a:extLst>
              <a:ext uri="{FF2B5EF4-FFF2-40B4-BE49-F238E27FC236}">
                <a16:creationId xmlns:a16="http://schemas.microsoft.com/office/drawing/2014/main" id="{8032D52A-10DC-401D-9DB7-FA8E1EC7D4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53604" name="Slide Number Placeholder 3">
            <a:extLst>
              <a:ext uri="{FF2B5EF4-FFF2-40B4-BE49-F238E27FC236}">
                <a16:creationId xmlns:a16="http://schemas.microsoft.com/office/drawing/2014/main" id="{BEF3631D-02A9-4ECA-8821-9E9930076E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9AD38CB5-1221-42A4-A469-A530B0E31F08}" type="slidenum">
              <a:rPr lang="en-US" altLang="en-US" sz="1200">
                <a:solidFill>
                  <a:schemeClr val="tx1"/>
                </a:solidFill>
                <a:latin typeface="Times New Roman" panose="02020603050405020304" pitchFamily="18" charset="0"/>
              </a:rPr>
              <a:pPr/>
              <a:t>53</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5BED843F-97AB-41C3-AB01-19845D5AF07A}"/>
              </a:ext>
            </a:extLst>
          </p:cNvPr>
          <p:cNvSpPr>
            <a:spLocks noGrp="1" noRot="1" noChangeAspect="1" noTextEdit="1"/>
          </p:cNvSpPr>
          <p:nvPr>
            <p:ph type="sldImg"/>
          </p:nvPr>
        </p:nvSpPr>
        <p:spPr>
          <a:ln/>
        </p:spPr>
      </p:sp>
      <p:sp>
        <p:nvSpPr>
          <p:cNvPr id="154627" name="Notes Placeholder 2">
            <a:extLst>
              <a:ext uri="{FF2B5EF4-FFF2-40B4-BE49-F238E27FC236}">
                <a16:creationId xmlns:a16="http://schemas.microsoft.com/office/drawing/2014/main" id="{F0A74A35-19FC-45C6-A1C5-D91EC521A5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54628" name="Slide Number Placeholder 3">
            <a:extLst>
              <a:ext uri="{FF2B5EF4-FFF2-40B4-BE49-F238E27FC236}">
                <a16:creationId xmlns:a16="http://schemas.microsoft.com/office/drawing/2014/main" id="{FBD2AB17-1433-4C14-B900-1725F555BB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3D363432-CD9F-4FAE-A672-7BD649F2D37A}" type="slidenum">
              <a:rPr lang="en-US" altLang="en-US" sz="1200">
                <a:solidFill>
                  <a:schemeClr val="tx1"/>
                </a:solidFill>
                <a:latin typeface="Times New Roman" panose="02020603050405020304" pitchFamily="18" charset="0"/>
              </a:rPr>
              <a:pPr/>
              <a:t>54</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8517DF2E-B76F-44E6-BEF1-81EC6AF514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5A1284A7-49A3-434A-8119-8F9FDFDF5904}" type="slidenum">
              <a:rPr lang="en-US" altLang="en-US" sz="1200">
                <a:solidFill>
                  <a:schemeClr val="tx1"/>
                </a:solidFill>
                <a:latin typeface="Times New Roman" panose="02020603050405020304" pitchFamily="18" charset="0"/>
              </a:rPr>
              <a:pPr/>
              <a:t>55</a:t>
            </a:fld>
            <a:endParaRPr lang="en-US" altLang="en-US" sz="1200">
              <a:solidFill>
                <a:schemeClr val="tx1"/>
              </a:solidFill>
              <a:latin typeface="Times New Roman" panose="02020603050405020304" pitchFamily="18" charset="0"/>
            </a:endParaRPr>
          </a:p>
        </p:txBody>
      </p:sp>
      <p:sp>
        <p:nvSpPr>
          <p:cNvPr id="155651" name="Rectangle 2">
            <a:extLst>
              <a:ext uri="{FF2B5EF4-FFF2-40B4-BE49-F238E27FC236}">
                <a16:creationId xmlns:a16="http://schemas.microsoft.com/office/drawing/2014/main" id="{9BC79855-49C6-4C9A-800F-4985085DCCFD}"/>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A87D558A-CE5C-4BAB-8C47-73EDB495C5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8BCC1962-EBCB-4111-BE52-9DF39BD51DB8}"/>
              </a:ext>
            </a:extLst>
          </p:cNvPr>
          <p:cNvSpPr>
            <a:spLocks noGrp="1" noRot="1" noChangeAspect="1" noTextEdit="1"/>
          </p:cNvSpPr>
          <p:nvPr>
            <p:ph type="sldImg"/>
          </p:nvPr>
        </p:nvSpPr>
        <p:spPr>
          <a:ln/>
        </p:spPr>
      </p:sp>
      <p:sp>
        <p:nvSpPr>
          <p:cNvPr id="156675" name="Notes Placeholder 2">
            <a:extLst>
              <a:ext uri="{FF2B5EF4-FFF2-40B4-BE49-F238E27FC236}">
                <a16:creationId xmlns:a16="http://schemas.microsoft.com/office/drawing/2014/main" id="{64FF4912-8EE7-49B1-AB09-AFA17FB020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56676" name="Slide Number Placeholder 3">
            <a:extLst>
              <a:ext uri="{FF2B5EF4-FFF2-40B4-BE49-F238E27FC236}">
                <a16:creationId xmlns:a16="http://schemas.microsoft.com/office/drawing/2014/main" id="{2FEE9BA5-A6A5-43B5-B3ED-CF27B93A19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739E6FB5-F7AF-4FDE-BE9E-45EAFF9D96DC}" type="slidenum">
              <a:rPr lang="en-US" altLang="en-US" sz="1200">
                <a:solidFill>
                  <a:schemeClr val="tx1"/>
                </a:solidFill>
                <a:latin typeface="Times New Roman" panose="02020603050405020304" pitchFamily="18" charset="0"/>
              </a:rPr>
              <a:pPr/>
              <a:t>56</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7F349E6D-720D-49B1-96AA-F3C68355338F}"/>
              </a:ext>
            </a:extLst>
          </p:cNvPr>
          <p:cNvSpPr>
            <a:spLocks noGrp="1" noRot="1" noChangeAspect="1" noTextEdit="1"/>
          </p:cNvSpPr>
          <p:nvPr>
            <p:ph type="sldImg"/>
          </p:nvPr>
        </p:nvSpPr>
        <p:spPr>
          <a:ln/>
        </p:spPr>
      </p:sp>
      <p:sp>
        <p:nvSpPr>
          <p:cNvPr id="157699" name="Notes Placeholder 2">
            <a:extLst>
              <a:ext uri="{FF2B5EF4-FFF2-40B4-BE49-F238E27FC236}">
                <a16:creationId xmlns:a16="http://schemas.microsoft.com/office/drawing/2014/main" id="{FFA07547-F1BA-42DA-BF5B-54C6201251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57700" name="Slide Number Placeholder 3">
            <a:extLst>
              <a:ext uri="{FF2B5EF4-FFF2-40B4-BE49-F238E27FC236}">
                <a16:creationId xmlns:a16="http://schemas.microsoft.com/office/drawing/2014/main" id="{8E8F0D0B-CC8C-4DA2-8823-A08C371A83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173036BF-2FA7-4177-86DD-4C24905760A0}" type="slidenum">
              <a:rPr lang="en-US" altLang="en-US" sz="1200">
                <a:solidFill>
                  <a:schemeClr val="tx1"/>
                </a:solidFill>
                <a:latin typeface="Times New Roman" panose="02020603050405020304" pitchFamily="18" charset="0"/>
              </a:rPr>
              <a:pPr/>
              <a:t>57</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EDF3AB07-0D3B-4814-80D0-F5959B5B2F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ACA712B2-EB48-4372-A351-CCC5B5974129}" type="slidenum">
              <a:rPr lang="en-US" altLang="en-US" sz="1200">
                <a:solidFill>
                  <a:schemeClr val="tx1"/>
                </a:solidFill>
                <a:latin typeface="Times New Roman" panose="02020603050405020304" pitchFamily="18" charset="0"/>
              </a:rPr>
              <a:pPr/>
              <a:t>58</a:t>
            </a:fld>
            <a:endParaRPr lang="en-US" altLang="en-US" sz="1200">
              <a:solidFill>
                <a:schemeClr val="tx1"/>
              </a:solidFill>
              <a:latin typeface="Times New Roman" panose="02020603050405020304" pitchFamily="18" charset="0"/>
            </a:endParaRPr>
          </a:p>
        </p:txBody>
      </p:sp>
      <p:sp>
        <p:nvSpPr>
          <p:cNvPr id="158723" name="Rectangle 2">
            <a:extLst>
              <a:ext uri="{FF2B5EF4-FFF2-40B4-BE49-F238E27FC236}">
                <a16:creationId xmlns:a16="http://schemas.microsoft.com/office/drawing/2014/main" id="{AD23E108-8599-440F-AD82-50D83425B753}"/>
              </a:ext>
            </a:extLst>
          </p:cNvPr>
          <p:cNvSpPr>
            <a:spLocks noGrp="1" noRot="1" noChangeAspect="1" noChangeArrowheads="1" noTextEdit="1"/>
          </p:cNvSpPr>
          <p:nvPr>
            <p:ph type="sldImg"/>
          </p:nvPr>
        </p:nvSpPr>
        <p:spPr>
          <a:ln/>
        </p:spPr>
      </p:sp>
      <p:sp>
        <p:nvSpPr>
          <p:cNvPr id="158724" name="Rectangle 3">
            <a:extLst>
              <a:ext uri="{FF2B5EF4-FFF2-40B4-BE49-F238E27FC236}">
                <a16:creationId xmlns:a16="http://schemas.microsoft.com/office/drawing/2014/main" id="{EA4DB6DD-1CEE-46A4-91AD-06C4D5CDE2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4F92B4AD-D042-4904-B914-742BDBB953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601D7A86-3333-4356-8B52-8F40C13DE121}" type="slidenum">
              <a:rPr lang="en-US" altLang="en-US" sz="1200">
                <a:solidFill>
                  <a:schemeClr val="tx1"/>
                </a:solidFill>
                <a:latin typeface="Times New Roman" panose="02020603050405020304" pitchFamily="18" charset="0"/>
              </a:rPr>
              <a:pPr/>
              <a:t>59</a:t>
            </a:fld>
            <a:endParaRPr lang="en-US" altLang="en-US" sz="1200">
              <a:solidFill>
                <a:schemeClr val="tx1"/>
              </a:solidFill>
              <a:latin typeface="Times New Roman" panose="02020603050405020304" pitchFamily="18" charset="0"/>
            </a:endParaRPr>
          </a:p>
        </p:txBody>
      </p:sp>
      <p:sp>
        <p:nvSpPr>
          <p:cNvPr id="159747" name="Rectangle 2">
            <a:extLst>
              <a:ext uri="{FF2B5EF4-FFF2-40B4-BE49-F238E27FC236}">
                <a16:creationId xmlns:a16="http://schemas.microsoft.com/office/drawing/2014/main" id="{AC8A4D1C-A60E-4131-8CE8-014E6CB1E148}"/>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F9CD8D0C-002C-416A-9C51-543F61013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911CE41D-7772-448D-B346-C1DD19D0C6DF}"/>
              </a:ext>
            </a:extLst>
          </p:cNvPr>
          <p:cNvSpPr>
            <a:spLocks noGrp="1" noRot="1" noChangeAspect="1" noTextEdit="1"/>
          </p:cNvSpPr>
          <p:nvPr>
            <p:ph type="sldImg"/>
          </p:nvPr>
        </p:nvSpPr>
        <p:spPr>
          <a:ln/>
        </p:spPr>
      </p:sp>
      <p:sp>
        <p:nvSpPr>
          <p:cNvPr id="160771" name="Notes Placeholder 2">
            <a:extLst>
              <a:ext uri="{FF2B5EF4-FFF2-40B4-BE49-F238E27FC236}">
                <a16:creationId xmlns:a16="http://schemas.microsoft.com/office/drawing/2014/main" id="{3231832C-464D-4DD2-9F20-3A7AD3CE47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60772" name="Slide Number Placeholder 3">
            <a:extLst>
              <a:ext uri="{FF2B5EF4-FFF2-40B4-BE49-F238E27FC236}">
                <a16:creationId xmlns:a16="http://schemas.microsoft.com/office/drawing/2014/main" id="{BF4FD89D-956B-4F1C-9A27-110B124DC8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E147CD48-0201-4818-91EB-B39BC3274E41}" type="slidenum">
              <a:rPr lang="en-US" altLang="en-US" sz="1200">
                <a:solidFill>
                  <a:schemeClr val="tx1"/>
                </a:solidFill>
                <a:latin typeface="Times New Roman" panose="02020603050405020304" pitchFamily="18" charset="0"/>
              </a:rPr>
              <a:pPr/>
              <a:t>60</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3FC1E156-5E7D-44F0-B808-ACEF0806D3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186A957C-BCA8-40EE-9F54-5F3364778CAA}" type="slidenum">
              <a:rPr lang="en-US" altLang="en-US" sz="1200">
                <a:solidFill>
                  <a:schemeClr val="tx1"/>
                </a:solidFill>
                <a:latin typeface="Times New Roman" panose="02020603050405020304" pitchFamily="18" charset="0"/>
              </a:rPr>
              <a:pPr/>
              <a:t>61</a:t>
            </a:fld>
            <a:endParaRPr lang="en-US" altLang="en-US" sz="1200">
              <a:solidFill>
                <a:schemeClr val="tx1"/>
              </a:solidFill>
              <a:latin typeface="Times New Roman" panose="02020603050405020304" pitchFamily="18" charset="0"/>
            </a:endParaRPr>
          </a:p>
        </p:txBody>
      </p:sp>
      <p:sp>
        <p:nvSpPr>
          <p:cNvPr id="161795" name="Rectangle 2">
            <a:extLst>
              <a:ext uri="{FF2B5EF4-FFF2-40B4-BE49-F238E27FC236}">
                <a16:creationId xmlns:a16="http://schemas.microsoft.com/office/drawing/2014/main" id="{B8218CAD-AA49-42D1-B330-3223319F26D6}"/>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1EA6E1F9-CD3E-45B9-8744-BDB4FE6761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031">
            <a:extLst>
              <a:ext uri="{FF2B5EF4-FFF2-40B4-BE49-F238E27FC236}">
                <a16:creationId xmlns:a16="http://schemas.microsoft.com/office/drawing/2014/main" id="{6B1640A5-1DB0-4443-AE2B-DBF85D9E2B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1BF9B534-6A95-49AE-B760-D8A9F2EC0AA8}" type="slidenum">
              <a:rPr lang="en-US" altLang="en-US" sz="1200">
                <a:solidFill>
                  <a:schemeClr val="tx1"/>
                </a:solidFill>
                <a:latin typeface="Times New Roman" panose="02020603050405020304" pitchFamily="18" charset="0"/>
              </a:rPr>
              <a:pPr/>
              <a:t>6</a:t>
            </a:fld>
            <a:endParaRPr lang="en-US" altLang="en-US" sz="1200">
              <a:solidFill>
                <a:schemeClr val="tx1"/>
              </a:solidFill>
              <a:latin typeface="Times New Roman" panose="02020603050405020304" pitchFamily="18" charset="0"/>
            </a:endParaRPr>
          </a:p>
        </p:txBody>
      </p:sp>
      <p:sp>
        <p:nvSpPr>
          <p:cNvPr id="107523" name="Rectangle 2">
            <a:extLst>
              <a:ext uri="{FF2B5EF4-FFF2-40B4-BE49-F238E27FC236}">
                <a16:creationId xmlns:a16="http://schemas.microsoft.com/office/drawing/2014/main" id="{F098CC85-C6ED-46A6-BCF3-DAA5F252E76C}"/>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3E799E88-F909-4EB4-BBCE-4958C102BB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714A5CF5-FEA7-4B51-9DF8-1D060BB494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A44B058E-AF68-46BE-8635-749DC6E394E5}" type="slidenum">
              <a:rPr lang="en-US" altLang="en-US" sz="1200">
                <a:solidFill>
                  <a:schemeClr val="tx1"/>
                </a:solidFill>
                <a:latin typeface="Times New Roman" panose="02020603050405020304" pitchFamily="18" charset="0"/>
              </a:rPr>
              <a:pPr/>
              <a:t>63</a:t>
            </a:fld>
            <a:endParaRPr lang="en-US" altLang="en-US" sz="1200">
              <a:solidFill>
                <a:schemeClr val="tx1"/>
              </a:solidFill>
              <a:latin typeface="Times New Roman" panose="02020603050405020304" pitchFamily="18" charset="0"/>
            </a:endParaRPr>
          </a:p>
        </p:txBody>
      </p:sp>
      <p:sp>
        <p:nvSpPr>
          <p:cNvPr id="162819" name="Rectangle 2">
            <a:extLst>
              <a:ext uri="{FF2B5EF4-FFF2-40B4-BE49-F238E27FC236}">
                <a16:creationId xmlns:a16="http://schemas.microsoft.com/office/drawing/2014/main" id="{8FD7FD6D-0455-4F7E-BF84-387CA55DE62A}"/>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1004B16C-4FC4-4AD5-9987-C02853E797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99123598-5266-46BF-916E-34ABBEA832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F36AA5A3-ADE2-4379-B989-B0D010CE8FD0}" type="slidenum">
              <a:rPr lang="en-US" altLang="en-US" sz="1200">
                <a:solidFill>
                  <a:schemeClr val="tx1"/>
                </a:solidFill>
                <a:latin typeface="Times New Roman" panose="02020603050405020304" pitchFamily="18" charset="0"/>
              </a:rPr>
              <a:pPr/>
              <a:t>64</a:t>
            </a:fld>
            <a:endParaRPr lang="en-US" altLang="en-US" sz="1200">
              <a:solidFill>
                <a:schemeClr val="tx1"/>
              </a:solidFill>
              <a:latin typeface="Times New Roman" panose="02020603050405020304" pitchFamily="18" charset="0"/>
            </a:endParaRPr>
          </a:p>
        </p:txBody>
      </p:sp>
      <p:sp>
        <p:nvSpPr>
          <p:cNvPr id="163843" name="Rectangle 2">
            <a:extLst>
              <a:ext uri="{FF2B5EF4-FFF2-40B4-BE49-F238E27FC236}">
                <a16:creationId xmlns:a16="http://schemas.microsoft.com/office/drawing/2014/main" id="{36E305D5-AFA8-4FB3-9832-DD62ACD00C94}"/>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D2BE1170-5286-4891-8857-67A035D31B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866E7C09-ACE1-4392-8900-2E399680C5DC}"/>
              </a:ext>
            </a:extLst>
          </p:cNvPr>
          <p:cNvSpPr>
            <a:spLocks noGrp="1" noRot="1" noChangeAspect="1" noTextEdit="1"/>
          </p:cNvSpPr>
          <p:nvPr>
            <p:ph type="sldImg"/>
          </p:nvPr>
        </p:nvSpPr>
        <p:spPr>
          <a:ln/>
        </p:spPr>
      </p:sp>
      <p:sp>
        <p:nvSpPr>
          <p:cNvPr id="164867" name="Notes Placeholder 2">
            <a:extLst>
              <a:ext uri="{FF2B5EF4-FFF2-40B4-BE49-F238E27FC236}">
                <a16:creationId xmlns:a16="http://schemas.microsoft.com/office/drawing/2014/main" id="{AFB0AF3E-384D-4719-B86F-C81B4A1DA3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64868" name="Slide Number Placeholder 3">
            <a:extLst>
              <a:ext uri="{FF2B5EF4-FFF2-40B4-BE49-F238E27FC236}">
                <a16:creationId xmlns:a16="http://schemas.microsoft.com/office/drawing/2014/main" id="{0DCF0A07-B6E4-4930-A8FB-308EC1D4C2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130FCD09-9576-4C33-BC16-29676A516044}" type="slidenum">
              <a:rPr lang="en-US" altLang="en-US" sz="1200">
                <a:solidFill>
                  <a:schemeClr val="tx1"/>
                </a:solidFill>
                <a:latin typeface="Times New Roman" panose="02020603050405020304" pitchFamily="18" charset="0"/>
              </a:rPr>
              <a:pPr/>
              <a:t>66</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5C1F9A69-6801-44F6-BA63-A242C60D9044}"/>
              </a:ext>
            </a:extLst>
          </p:cNvPr>
          <p:cNvSpPr>
            <a:spLocks noGrp="1" noRot="1" noChangeAspect="1" noTextEdit="1"/>
          </p:cNvSpPr>
          <p:nvPr>
            <p:ph type="sldImg"/>
          </p:nvPr>
        </p:nvSpPr>
        <p:spPr>
          <a:ln/>
        </p:spPr>
      </p:sp>
      <p:sp>
        <p:nvSpPr>
          <p:cNvPr id="165891" name="Notes Placeholder 2">
            <a:extLst>
              <a:ext uri="{FF2B5EF4-FFF2-40B4-BE49-F238E27FC236}">
                <a16:creationId xmlns:a16="http://schemas.microsoft.com/office/drawing/2014/main" id="{B7EDC797-D626-43F5-B4BF-E4EDA71E3C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ea typeface="ＭＳ Ｐゴシック" panose="020B0600070205080204" pitchFamily="34" charset="-128"/>
            </a:endParaRPr>
          </a:p>
        </p:txBody>
      </p:sp>
      <p:sp>
        <p:nvSpPr>
          <p:cNvPr id="165892" name="Slide Number Placeholder 3">
            <a:extLst>
              <a:ext uri="{FF2B5EF4-FFF2-40B4-BE49-F238E27FC236}">
                <a16:creationId xmlns:a16="http://schemas.microsoft.com/office/drawing/2014/main" id="{8384D3B7-1466-4F4C-BA1D-2D32A79DFA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17CE1ECD-C055-4F8D-B610-F1B07ECCCAF3}" type="slidenum">
              <a:rPr lang="en-US" altLang="en-US" sz="1200">
                <a:solidFill>
                  <a:schemeClr val="tx1"/>
                </a:solidFill>
                <a:latin typeface="Times New Roman" panose="02020603050405020304" pitchFamily="18" charset="0"/>
              </a:rPr>
              <a:pPr/>
              <a:t>73</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FB707464-E7E9-4CB3-8ACB-30A93FD3606B}"/>
              </a:ext>
            </a:extLst>
          </p:cNvPr>
          <p:cNvSpPr>
            <a:spLocks noGrp="1" noRot="1" noChangeAspect="1" noTextEdit="1"/>
          </p:cNvSpPr>
          <p:nvPr>
            <p:ph type="sldImg"/>
          </p:nvPr>
        </p:nvSpPr>
        <p:spPr>
          <a:ln/>
        </p:spPr>
      </p:sp>
      <p:sp>
        <p:nvSpPr>
          <p:cNvPr id="166915" name="Notes Placeholder 2">
            <a:extLst>
              <a:ext uri="{FF2B5EF4-FFF2-40B4-BE49-F238E27FC236}">
                <a16:creationId xmlns:a16="http://schemas.microsoft.com/office/drawing/2014/main" id="{32C78A15-93E4-443E-B829-3777AE27F4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ea typeface="ＭＳ Ｐゴシック" panose="020B0600070205080204" pitchFamily="34" charset="-128"/>
            </a:endParaRPr>
          </a:p>
        </p:txBody>
      </p:sp>
      <p:sp>
        <p:nvSpPr>
          <p:cNvPr id="166916" name="Slide Number Placeholder 3">
            <a:extLst>
              <a:ext uri="{FF2B5EF4-FFF2-40B4-BE49-F238E27FC236}">
                <a16:creationId xmlns:a16="http://schemas.microsoft.com/office/drawing/2014/main" id="{C82BBD94-DF60-465D-8456-5E85866032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A10BA5A3-6DAC-40FD-A262-85963EA06CA9}" type="slidenum">
              <a:rPr lang="en-US" altLang="en-US" sz="1200">
                <a:solidFill>
                  <a:schemeClr val="tx1"/>
                </a:solidFill>
                <a:latin typeface="Times New Roman" panose="02020603050405020304" pitchFamily="18" charset="0"/>
              </a:rPr>
              <a:pPr/>
              <a:t>74</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2032C3B6-D4E8-46EF-BD3B-6DEE7ADD17AF}"/>
              </a:ext>
            </a:extLst>
          </p:cNvPr>
          <p:cNvSpPr>
            <a:spLocks noGrp="1" noRot="1" noChangeAspect="1" noTextEdit="1"/>
          </p:cNvSpPr>
          <p:nvPr>
            <p:ph type="sldImg"/>
          </p:nvPr>
        </p:nvSpPr>
        <p:spPr>
          <a:ln/>
        </p:spPr>
      </p:sp>
      <p:sp>
        <p:nvSpPr>
          <p:cNvPr id="167939" name="Notes Placeholder 2">
            <a:extLst>
              <a:ext uri="{FF2B5EF4-FFF2-40B4-BE49-F238E27FC236}">
                <a16:creationId xmlns:a16="http://schemas.microsoft.com/office/drawing/2014/main" id="{D9490BB8-4AC4-429A-A6BE-FBE59C14D7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ea typeface="ＭＳ Ｐゴシック" panose="020B0600070205080204" pitchFamily="34" charset="-128"/>
            </a:endParaRPr>
          </a:p>
        </p:txBody>
      </p:sp>
      <p:sp>
        <p:nvSpPr>
          <p:cNvPr id="167940" name="Slide Number Placeholder 3">
            <a:extLst>
              <a:ext uri="{FF2B5EF4-FFF2-40B4-BE49-F238E27FC236}">
                <a16:creationId xmlns:a16="http://schemas.microsoft.com/office/drawing/2014/main" id="{929BEEB8-E2B5-4100-9E88-26D3F35E59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26A7D363-859A-4609-ADB8-5DAE2FCAB72F}" type="slidenum">
              <a:rPr lang="en-US" altLang="en-US" sz="1200">
                <a:solidFill>
                  <a:schemeClr val="tx1"/>
                </a:solidFill>
                <a:latin typeface="Times New Roman" panose="02020603050405020304" pitchFamily="18" charset="0"/>
              </a:rPr>
              <a:pPr/>
              <a:t>77</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936D988F-7BA7-48DE-8AE3-CF47E5D9F6E3}"/>
              </a:ext>
            </a:extLst>
          </p:cNvPr>
          <p:cNvSpPr>
            <a:spLocks noGrp="1" noRot="1" noChangeAspect="1" noTextEdit="1"/>
          </p:cNvSpPr>
          <p:nvPr>
            <p:ph type="sldImg"/>
          </p:nvPr>
        </p:nvSpPr>
        <p:spPr>
          <a:ln/>
        </p:spPr>
      </p:sp>
      <p:sp>
        <p:nvSpPr>
          <p:cNvPr id="168963" name="Notes Placeholder 2">
            <a:extLst>
              <a:ext uri="{FF2B5EF4-FFF2-40B4-BE49-F238E27FC236}">
                <a16:creationId xmlns:a16="http://schemas.microsoft.com/office/drawing/2014/main" id="{39AF0620-A87A-4FEC-8575-B3399A60AB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marL="433388" indent="-315913"/>
            <a:endParaRPr lang="en-US" altLang="en-US">
              <a:latin typeface="Arial" panose="020B0604020202020204" pitchFamily="34" charset="0"/>
              <a:ea typeface="ＭＳ Ｐゴシック" panose="020B0600070205080204" pitchFamily="34" charset="-128"/>
            </a:endParaRPr>
          </a:p>
        </p:txBody>
      </p:sp>
      <p:sp>
        <p:nvSpPr>
          <p:cNvPr id="168964" name="Slide Number Placeholder 3">
            <a:extLst>
              <a:ext uri="{FF2B5EF4-FFF2-40B4-BE49-F238E27FC236}">
                <a16:creationId xmlns:a16="http://schemas.microsoft.com/office/drawing/2014/main" id="{492AB6EF-44B3-48FA-A194-F9E3223C18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A1324B24-E3E4-4C8C-B51E-E931788BF0D6}" type="slidenum">
              <a:rPr lang="en-US" altLang="en-US" sz="1200">
                <a:solidFill>
                  <a:schemeClr val="tx1"/>
                </a:solidFill>
                <a:latin typeface="Times New Roman" panose="02020603050405020304" pitchFamily="18" charset="0"/>
              </a:rPr>
              <a:pPr/>
              <a:t>80</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61BBB260-1781-402E-A039-10DDC68317A8}"/>
              </a:ext>
            </a:extLst>
          </p:cNvPr>
          <p:cNvSpPr>
            <a:spLocks noGrp="1" noRot="1" noChangeAspect="1" noTextEdit="1"/>
          </p:cNvSpPr>
          <p:nvPr>
            <p:ph type="sldImg"/>
          </p:nvPr>
        </p:nvSpPr>
        <p:spPr>
          <a:ln/>
        </p:spPr>
      </p:sp>
      <p:sp>
        <p:nvSpPr>
          <p:cNvPr id="169987" name="Notes Placeholder 2">
            <a:extLst>
              <a:ext uri="{FF2B5EF4-FFF2-40B4-BE49-F238E27FC236}">
                <a16:creationId xmlns:a16="http://schemas.microsoft.com/office/drawing/2014/main" id="{BB020CF4-5C13-46B5-8D9F-CEAB0D09C9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69988" name="Slide Number Placeholder 3">
            <a:extLst>
              <a:ext uri="{FF2B5EF4-FFF2-40B4-BE49-F238E27FC236}">
                <a16:creationId xmlns:a16="http://schemas.microsoft.com/office/drawing/2014/main" id="{2D44E716-F1B0-416F-8162-55A2974A46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61408659-13A1-4583-98C3-BEB2AB964BAC}" type="slidenum">
              <a:rPr lang="en-US" altLang="en-US" sz="1200">
                <a:solidFill>
                  <a:schemeClr val="tx1"/>
                </a:solidFill>
                <a:latin typeface="Times New Roman" panose="02020603050405020304" pitchFamily="18" charset="0"/>
              </a:rPr>
              <a:pPr/>
              <a:t>81</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CBB67353-A821-4076-A2A7-15267D9F26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B8F6EB1E-E7A1-4EE3-8465-C98D65960001}" type="slidenum">
              <a:rPr lang="en-US" altLang="en-US" sz="1200">
                <a:solidFill>
                  <a:schemeClr val="tx1"/>
                </a:solidFill>
                <a:latin typeface="Times New Roman" panose="02020603050405020304" pitchFamily="18" charset="0"/>
              </a:rPr>
              <a:pPr/>
              <a:t>82</a:t>
            </a:fld>
            <a:endParaRPr lang="en-US" altLang="en-US" sz="1200">
              <a:solidFill>
                <a:schemeClr val="tx1"/>
              </a:solidFill>
              <a:latin typeface="Times New Roman" panose="02020603050405020304" pitchFamily="18" charset="0"/>
            </a:endParaRPr>
          </a:p>
        </p:txBody>
      </p:sp>
      <p:sp>
        <p:nvSpPr>
          <p:cNvPr id="171011" name="Rectangle 2">
            <a:extLst>
              <a:ext uri="{FF2B5EF4-FFF2-40B4-BE49-F238E27FC236}">
                <a16:creationId xmlns:a16="http://schemas.microsoft.com/office/drawing/2014/main" id="{87301579-7D13-4AF6-B5C1-0185954AA7C7}"/>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2F994D0A-0289-45B5-A0F8-5BAA04C5F38F}"/>
              </a:ext>
            </a:extLst>
          </p:cNvPr>
          <p:cNvSpPr>
            <a:spLocks noGrp="1" noChangeArrowheads="1"/>
          </p:cNvSpPr>
          <p:nvPr>
            <p:ph type="body" idx="1"/>
          </p:nvPr>
        </p:nvSpPr>
        <p:spPr>
          <a:xfrm>
            <a:off x="596900" y="4386263"/>
            <a:ext cx="5702300" cy="4846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a:lnSpc>
                <a:spcPct val="80000"/>
              </a:lnSpc>
            </a:pPr>
            <a:endParaRPr lang="en-US" altLang="en-US" sz="11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AB42F9A2-4D47-4F93-B6EA-303966682B8A}"/>
              </a:ext>
            </a:extLst>
          </p:cNvPr>
          <p:cNvSpPr>
            <a:spLocks noGrp="1" noRot="1" noChangeAspect="1" noTextEdit="1"/>
          </p:cNvSpPr>
          <p:nvPr>
            <p:ph type="sldImg"/>
          </p:nvPr>
        </p:nvSpPr>
        <p:spPr>
          <a:ln/>
        </p:spPr>
      </p:sp>
      <p:sp>
        <p:nvSpPr>
          <p:cNvPr id="172035" name="Notes Placeholder 2">
            <a:extLst>
              <a:ext uri="{FF2B5EF4-FFF2-40B4-BE49-F238E27FC236}">
                <a16:creationId xmlns:a16="http://schemas.microsoft.com/office/drawing/2014/main" id="{2AA31D47-2585-4C05-ACC4-EEB71A2F2AA9}"/>
              </a:ext>
            </a:extLst>
          </p:cNvPr>
          <p:cNvSpPr>
            <a:spLocks noGrp="1"/>
          </p:cNvSpPr>
          <p:nvPr>
            <p:ph type="body" idx="1"/>
          </p:nvPr>
        </p:nvSpPr>
        <p:spPr>
          <a:xfrm>
            <a:off x="519113" y="4386263"/>
            <a:ext cx="5095875" cy="4154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ea typeface="ＭＳ Ｐゴシック" panose="020B0600070205080204" pitchFamily="34" charset="-128"/>
            </a:endParaRPr>
          </a:p>
        </p:txBody>
      </p:sp>
      <p:sp>
        <p:nvSpPr>
          <p:cNvPr id="172036" name="Slide Number Placeholder 3">
            <a:extLst>
              <a:ext uri="{FF2B5EF4-FFF2-40B4-BE49-F238E27FC236}">
                <a16:creationId xmlns:a16="http://schemas.microsoft.com/office/drawing/2014/main" id="{746E6991-6B53-4760-8857-6C076B078F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62541B3F-0A8F-4F01-BB1C-9C38F4279F2D}" type="slidenum">
              <a:rPr lang="en-US" altLang="en-US" sz="1200">
                <a:solidFill>
                  <a:schemeClr val="tx1"/>
                </a:solidFill>
                <a:latin typeface="Times New Roman" panose="02020603050405020304" pitchFamily="18" charset="0"/>
              </a:rPr>
              <a:pPr/>
              <a:t>83</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9799F0ED-A6C5-4FDD-A347-7AA3E995C3FB}"/>
              </a:ext>
            </a:extLst>
          </p:cNvPr>
          <p:cNvSpPr>
            <a:spLocks noGrp="1" noRot="1" noChangeAspect="1" noTextEdit="1"/>
          </p:cNvSpPr>
          <p:nvPr>
            <p:ph type="sldImg"/>
          </p:nvPr>
        </p:nvSpPr>
        <p:spPr>
          <a:ln/>
        </p:spPr>
      </p:sp>
      <p:sp>
        <p:nvSpPr>
          <p:cNvPr id="108547" name="Notes Placeholder 2">
            <a:extLst>
              <a:ext uri="{FF2B5EF4-FFF2-40B4-BE49-F238E27FC236}">
                <a16:creationId xmlns:a16="http://schemas.microsoft.com/office/drawing/2014/main" id="{7DE77990-7B43-46D7-8D94-94A3B174A7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08548" name="Slide Number Placeholder 3">
            <a:extLst>
              <a:ext uri="{FF2B5EF4-FFF2-40B4-BE49-F238E27FC236}">
                <a16:creationId xmlns:a16="http://schemas.microsoft.com/office/drawing/2014/main" id="{EDF0A4CB-1750-4195-8AC4-2A496A71A0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AD0A156D-589F-4B99-86B5-9D636E8D0594}" type="slidenum">
              <a:rPr lang="en-US" altLang="en-US" sz="1200">
                <a:solidFill>
                  <a:schemeClr val="tx1"/>
                </a:solidFill>
                <a:latin typeface="Times New Roman" panose="02020603050405020304" pitchFamily="18" charset="0"/>
              </a:rPr>
              <a:pPr/>
              <a:t>7</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E03947F4-9F5A-41EE-80B5-E5B5E1A882F3}"/>
              </a:ext>
            </a:extLst>
          </p:cNvPr>
          <p:cNvSpPr>
            <a:spLocks noGrp="1" noRot="1" noChangeAspect="1" noTextEdit="1"/>
          </p:cNvSpPr>
          <p:nvPr>
            <p:ph type="sldImg"/>
          </p:nvPr>
        </p:nvSpPr>
        <p:spPr>
          <a:ln/>
        </p:spPr>
      </p:sp>
      <p:sp>
        <p:nvSpPr>
          <p:cNvPr id="173059" name="Notes Placeholder 2">
            <a:extLst>
              <a:ext uri="{FF2B5EF4-FFF2-40B4-BE49-F238E27FC236}">
                <a16:creationId xmlns:a16="http://schemas.microsoft.com/office/drawing/2014/main" id="{BB6F3DD3-5FD6-471E-B5C1-9B23FA1EA678}"/>
              </a:ext>
            </a:extLst>
          </p:cNvPr>
          <p:cNvSpPr>
            <a:spLocks noGrp="1"/>
          </p:cNvSpPr>
          <p:nvPr>
            <p:ph type="body" idx="1"/>
          </p:nvPr>
        </p:nvSpPr>
        <p:spPr>
          <a:xfrm>
            <a:off x="431800" y="4154488"/>
            <a:ext cx="5943600" cy="4616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a:lnSpc>
                <a:spcPct val="90000"/>
              </a:lnSpc>
            </a:pPr>
            <a:endParaRPr lang="en-US" altLang="en-US" sz="1100">
              <a:ea typeface="ＭＳ Ｐゴシック" panose="020B0600070205080204" pitchFamily="34" charset="-128"/>
            </a:endParaRPr>
          </a:p>
        </p:txBody>
      </p:sp>
      <p:sp>
        <p:nvSpPr>
          <p:cNvPr id="173060" name="Slide Number Placeholder 3">
            <a:extLst>
              <a:ext uri="{FF2B5EF4-FFF2-40B4-BE49-F238E27FC236}">
                <a16:creationId xmlns:a16="http://schemas.microsoft.com/office/drawing/2014/main" id="{A36AA6E3-C32F-4600-87A4-1C990C3F79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74B39DE9-69BE-45BF-B292-05DF54E0C0EA}" type="slidenum">
              <a:rPr lang="en-US" altLang="en-US" sz="1200">
                <a:solidFill>
                  <a:schemeClr val="tx1"/>
                </a:solidFill>
                <a:latin typeface="Times New Roman" panose="02020603050405020304" pitchFamily="18" charset="0"/>
              </a:rPr>
              <a:pPr/>
              <a:t>84</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6A4AF730-5625-424A-958D-4F7F144252EA}"/>
              </a:ext>
            </a:extLst>
          </p:cNvPr>
          <p:cNvSpPr>
            <a:spLocks noGrp="1" noRot="1" noChangeAspect="1" noTextEdit="1"/>
          </p:cNvSpPr>
          <p:nvPr>
            <p:ph type="sldImg"/>
          </p:nvPr>
        </p:nvSpPr>
        <p:spPr>
          <a:ln/>
        </p:spPr>
      </p:sp>
      <p:sp>
        <p:nvSpPr>
          <p:cNvPr id="174083" name="Notes Placeholder 2">
            <a:extLst>
              <a:ext uri="{FF2B5EF4-FFF2-40B4-BE49-F238E27FC236}">
                <a16:creationId xmlns:a16="http://schemas.microsoft.com/office/drawing/2014/main" id="{C218C8DC-3486-40E0-A0A2-4B366CB839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ea typeface="ＭＳ Ｐゴシック" panose="020B0600070205080204" pitchFamily="34" charset="-128"/>
            </a:endParaRPr>
          </a:p>
        </p:txBody>
      </p:sp>
      <p:sp>
        <p:nvSpPr>
          <p:cNvPr id="174084" name="Slide Number Placeholder 3">
            <a:extLst>
              <a:ext uri="{FF2B5EF4-FFF2-40B4-BE49-F238E27FC236}">
                <a16:creationId xmlns:a16="http://schemas.microsoft.com/office/drawing/2014/main" id="{8ED8799A-1F94-406C-807C-8E97A6B968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C658996D-20A8-45DD-9D6B-825E696AC2BE}" type="slidenum">
              <a:rPr lang="en-US" altLang="en-US" sz="1200">
                <a:solidFill>
                  <a:schemeClr val="tx1"/>
                </a:solidFill>
                <a:latin typeface="Times New Roman" panose="02020603050405020304" pitchFamily="18" charset="0"/>
              </a:rPr>
              <a:pPr/>
              <a:t>85</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E40B08C2-BDB1-43B1-964B-C84BFE58A522}"/>
              </a:ext>
            </a:extLst>
          </p:cNvPr>
          <p:cNvSpPr>
            <a:spLocks noGrp="1" noRot="1" noChangeAspect="1" noTextEdit="1"/>
          </p:cNvSpPr>
          <p:nvPr>
            <p:ph type="sldImg"/>
          </p:nvPr>
        </p:nvSpPr>
        <p:spPr>
          <a:ln/>
        </p:spPr>
      </p:sp>
      <p:sp>
        <p:nvSpPr>
          <p:cNvPr id="175107" name="Notes Placeholder 2">
            <a:extLst>
              <a:ext uri="{FF2B5EF4-FFF2-40B4-BE49-F238E27FC236}">
                <a16:creationId xmlns:a16="http://schemas.microsoft.com/office/drawing/2014/main" id="{BA6A88E9-6A73-42BE-A469-05297879AC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ea typeface="ＭＳ Ｐゴシック" panose="020B0600070205080204" pitchFamily="34" charset="-128"/>
            </a:endParaRPr>
          </a:p>
        </p:txBody>
      </p:sp>
      <p:sp>
        <p:nvSpPr>
          <p:cNvPr id="175108" name="Slide Number Placeholder 3">
            <a:extLst>
              <a:ext uri="{FF2B5EF4-FFF2-40B4-BE49-F238E27FC236}">
                <a16:creationId xmlns:a16="http://schemas.microsoft.com/office/drawing/2014/main" id="{1D9D79E6-0C0E-4155-88F4-2608073894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FE90B050-5035-4350-8DD9-DF56D7017919}" type="slidenum">
              <a:rPr lang="en-US" altLang="en-US" sz="1200">
                <a:solidFill>
                  <a:schemeClr val="tx1"/>
                </a:solidFill>
                <a:latin typeface="Times New Roman" panose="02020603050405020304" pitchFamily="18" charset="0"/>
              </a:rPr>
              <a:pPr/>
              <a:t>86</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E5104B4C-07C8-44FB-9782-324CC461F433}"/>
              </a:ext>
            </a:extLst>
          </p:cNvPr>
          <p:cNvSpPr>
            <a:spLocks noGrp="1" noRot="1" noChangeAspect="1" noTextEdit="1"/>
          </p:cNvSpPr>
          <p:nvPr>
            <p:ph type="sldImg"/>
          </p:nvPr>
        </p:nvSpPr>
        <p:spPr>
          <a:ln/>
        </p:spPr>
      </p:sp>
      <p:sp>
        <p:nvSpPr>
          <p:cNvPr id="176131" name="Notes Placeholder 2">
            <a:extLst>
              <a:ext uri="{FF2B5EF4-FFF2-40B4-BE49-F238E27FC236}">
                <a16:creationId xmlns:a16="http://schemas.microsoft.com/office/drawing/2014/main" id="{D713CF96-B169-4EBA-867A-586C0F3313BD}"/>
              </a:ext>
            </a:extLst>
          </p:cNvPr>
          <p:cNvSpPr>
            <a:spLocks noGrp="1"/>
          </p:cNvSpPr>
          <p:nvPr>
            <p:ph type="body" idx="1"/>
          </p:nvPr>
        </p:nvSpPr>
        <p:spPr>
          <a:xfrm>
            <a:off x="546100" y="4348163"/>
            <a:ext cx="5816600" cy="4541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a:lnSpc>
                <a:spcPct val="90000"/>
              </a:lnSpc>
            </a:pPr>
            <a:endParaRPr lang="en-US" altLang="en-US">
              <a:ea typeface="ＭＳ Ｐゴシック" panose="020B0600070205080204" pitchFamily="34" charset="-128"/>
            </a:endParaRPr>
          </a:p>
        </p:txBody>
      </p:sp>
      <p:sp>
        <p:nvSpPr>
          <p:cNvPr id="176132" name="Slide Number Placeholder 3">
            <a:extLst>
              <a:ext uri="{FF2B5EF4-FFF2-40B4-BE49-F238E27FC236}">
                <a16:creationId xmlns:a16="http://schemas.microsoft.com/office/drawing/2014/main" id="{7B54A82A-B451-47F7-8C49-B496A3A40F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endParaRPr lang="en-US" altLang="en-US" sz="1200">
              <a:solidFill>
                <a:schemeClr val="tx1"/>
              </a:solidFill>
              <a:latin typeface="Times New Roman" panose="02020603050405020304" pitchFamily="18" charset="0"/>
            </a:endParaRPr>
          </a:p>
          <a:p>
            <a:endParaRPr lang="en-US" altLang="en-US" sz="1200">
              <a:solidFill>
                <a:schemeClr val="tx1"/>
              </a:solidFill>
              <a:latin typeface="Times New Roman" panose="02020603050405020304" pitchFamily="18" charset="0"/>
            </a:endParaRPr>
          </a:p>
          <a:p>
            <a:fld id="{08D2579D-748B-4ECF-B6E8-25322769B5FA}" type="slidenum">
              <a:rPr lang="en-US" altLang="en-US" sz="1200">
                <a:solidFill>
                  <a:schemeClr val="tx1"/>
                </a:solidFill>
                <a:latin typeface="Times New Roman" panose="02020603050405020304" pitchFamily="18" charset="0"/>
              </a:rPr>
              <a:pPr/>
              <a:t>87</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9CDBD4D5-1E45-4270-8D35-D9D32EE25DE4}"/>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BD4193E4-319F-4DD9-ABBC-7E2765C925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ea typeface="ＭＳ Ｐゴシック" panose="020B0600070205080204" pitchFamily="34" charset="-128"/>
            </a:endParaRPr>
          </a:p>
        </p:txBody>
      </p:sp>
      <p:sp>
        <p:nvSpPr>
          <p:cNvPr id="177156" name="Slide Number Placeholder 3">
            <a:extLst>
              <a:ext uri="{FF2B5EF4-FFF2-40B4-BE49-F238E27FC236}">
                <a16:creationId xmlns:a16="http://schemas.microsoft.com/office/drawing/2014/main" id="{B9D637F1-0221-4EC7-875C-EABD6E4C53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F7F37200-CA18-4D1D-B6C0-54B17CEAF89C}" type="slidenum">
              <a:rPr lang="en-US" altLang="en-US" sz="1200">
                <a:solidFill>
                  <a:schemeClr val="tx1"/>
                </a:solidFill>
                <a:latin typeface="Times New Roman" panose="02020603050405020304" pitchFamily="18" charset="0"/>
              </a:rPr>
              <a:pPr/>
              <a:t>88</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F490DFAF-F459-4DE4-8B6C-DEF6CE109B1E}"/>
              </a:ext>
            </a:extLst>
          </p:cNvPr>
          <p:cNvSpPr>
            <a:spLocks noGrp="1" noRot="1" noChangeAspect="1" noTextEdit="1"/>
          </p:cNvSpPr>
          <p:nvPr>
            <p:ph type="sldImg"/>
          </p:nvPr>
        </p:nvSpPr>
        <p:spPr>
          <a:ln/>
        </p:spPr>
      </p:sp>
      <p:sp>
        <p:nvSpPr>
          <p:cNvPr id="178179" name="Notes Placeholder 2">
            <a:extLst>
              <a:ext uri="{FF2B5EF4-FFF2-40B4-BE49-F238E27FC236}">
                <a16:creationId xmlns:a16="http://schemas.microsoft.com/office/drawing/2014/main" id="{78186788-572C-43A4-A85F-A429E8F14F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marL="228600" indent="-228600"/>
            <a:endParaRPr lang="en-US" altLang="en-US">
              <a:ea typeface="ＭＳ Ｐゴシック" panose="020B0600070205080204" pitchFamily="34" charset="-128"/>
            </a:endParaRPr>
          </a:p>
        </p:txBody>
      </p:sp>
      <p:sp>
        <p:nvSpPr>
          <p:cNvPr id="178180" name="Slide Number Placeholder 3">
            <a:extLst>
              <a:ext uri="{FF2B5EF4-FFF2-40B4-BE49-F238E27FC236}">
                <a16:creationId xmlns:a16="http://schemas.microsoft.com/office/drawing/2014/main" id="{93D34591-5A0C-439B-B956-2A1B52A528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874B5DDC-AEA2-4C87-8470-57F5A99B01AF}" type="slidenum">
              <a:rPr lang="en-US" altLang="en-US" sz="1200">
                <a:solidFill>
                  <a:schemeClr val="tx1"/>
                </a:solidFill>
                <a:latin typeface="Times New Roman" panose="02020603050405020304" pitchFamily="18" charset="0"/>
              </a:rPr>
              <a:pPr/>
              <a:t>89</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D06FC318-74E9-4026-AC63-8CEF5C7478E5}"/>
              </a:ext>
            </a:extLst>
          </p:cNvPr>
          <p:cNvSpPr>
            <a:spLocks noGrp="1" noRot="1" noChangeAspect="1" noTextEdit="1"/>
          </p:cNvSpPr>
          <p:nvPr>
            <p:ph type="sldImg"/>
          </p:nvPr>
        </p:nvSpPr>
        <p:spPr>
          <a:ln/>
        </p:spPr>
      </p:sp>
      <p:sp>
        <p:nvSpPr>
          <p:cNvPr id="179203" name="Notes Placeholder 2">
            <a:extLst>
              <a:ext uri="{FF2B5EF4-FFF2-40B4-BE49-F238E27FC236}">
                <a16:creationId xmlns:a16="http://schemas.microsoft.com/office/drawing/2014/main" id="{DAE5B89F-432C-416C-A25C-5CFD6F14C3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ea typeface="ＭＳ Ｐゴシック" panose="020B0600070205080204" pitchFamily="34" charset="-128"/>
            </a:endParaRPr>
          </a:p>
        </p:txBody>
      </p:sp>
      <p:sp>
        <p:nvSpPr>
          <p:cNvPr id="179204" name="Slide Number Placeholder 3">
            <a:extLst>
              <a:ext uri="{FF2B5EF4-FFF2-40B4-BE49-F238E27FC236}">
                <a16:creationId xmlns:a16="http://schemas.microsoft.com/office/drawing/2014/main" id="{530D216F-548D-4DDB-9D06-FF42EBB434A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EFCCFFCC-7B2B-4782-8E98-E998B9ABBA9D}" type="slidenum">
              <a:rPr lang="en-US" altLang="en-US" sz="1200">
                <a:solidFill>
                  <a:schemeClr val="tx1"/>
                </a:solidFill>
                <a:latin typeface="Times New Roman" panose="02020603050405020304" pitchFamily="18" charset="0"/>
              </a:rPr>
              <a:pPr/>
              <a:t>90</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E02A6FC6-B414-4475-AE08-93CC19D41F63}"/>
              </a:ext>
            </a:extLst>
          </p:cNvPr>
          <p:cNvSpPr>
            <a:spLocks noGrp="1" noRot="1" noChangeAspect="1" noTextEdit="1"/>
          </p:cNvSpPr>
          <p:nvPr>
            <p:ph type="sldImg"/>
          </p:nvPr>
        </p:nvSpPr>
        <p:spPr>
          <a:ln/>
        </p:spPr>
      </p:sp>
      <p:sp>
        <p:nvSpPr>
          <p:cNvPr id="180227" name="Notes Placeholder 2">
            <a:extLst>
              <a:ext uri="{FF2B5EF4-FFF2-40B4-BE49-F238E27FC236}">
                <a16:creationId xmlns:a16="http://schemas.microsoft.com/office/drawing/2014/main" id="{A795196A-1ECC-4251-932F-A0439204EE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ea typeface="ＭＳ Ｐゴシック" panose="020B0600070205080204" pitchFamily="34" charset="-128"/>
            </a:endParaRPr>
          </a:p>
        </p:txBody>
      </p:sp>
      <p:sp>
        <p:nvSpPr>
          <p:cNvPr id="180228" name="Slide Number Placeholder 3">
            <a:extLst>
              <a:ext uri="{FF2B5EF4-FFF2-40B4-BE49-F238E27FC236}">
                <a16:creationId xmlns:a16="http://schemas.microsoft.com/office/drawing/2014/main" id="{CCA088B9-2341-4671-9801-8A993A8D6E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8E7D3A27-4D62-4218-A358-FF252E24500B}" type="slidenum">
              <a:rPr lang="en-US" altLang="en-US" sz="1200">
                <a:solidFill>
                  <a:schemeClr val="tx1"/>
                </a:solidFill>
                <a:latin typeface="Times New Roman" panose="02020603050405020304" pitchFamily="18" charset="0"/>
              </a:rPr>
              <a:pPr/>
              <a:t>91</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77F3AB07-88B9-49A8-B5CF-C222506A9F7B}"/>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FC8A315E-8021-4D12-91A5-CE86CDD0B7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
        <p:nvSpPr>
          <p:cNvPr id="109572" name="Slide Number Placeholder 3">
            <a:extLst>
              <a:ext uri="{FF2B5EF4-FFF2-40B4-BE49-F238E27FC236}">
                <a16:creationId xmlns:a16="http://schemas.microsoft.com/office/drawing/2014/main" id="{2BEE60A0-E9A8-434E-AC5C-CF8EB0B0A3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501A4CC7-F3C9-451F-BBF6-7D2E38B2796E}" type="slidenum">
              <a:rPr lang="en-US" altLang="en-US" sz="1200">
                <a:solidFill>
                  <a:schemeClr val="tx1"/>
                </a:solidFill>
                <a:latin typeface="Times New Roman" panose="02020603050405020304" pitchFamily="18" charset="0"/>
              </a:rPr>
              <a:pPr/>
              <a:t>8</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31">
            <a:extLst>
              <a:ext uri="{FF2B5EF4-FFF2-40B4-BE49-F238E27FC236}">
                <a16:creationId xmlns:a16="http://schemas.microsoft.com/office/drawing/2014/main" id="{98ADA8E2-2C43-4F29-9C76-14466A3A6D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23925">
              <a:defRPr sz="2400">
                <a:solidFill>
                  <a:schemeClr val="tx2"/>
                </a:solidFill>
                <a:latin typeface="Arial" panose="020B0604020202020204" pitchFamily="34" charset="0"/>
              </a:defRPr>
            </a:lvl1pPr>
            <a:lvl2pPr marL="742950" indent="-285750" defTabSz="923925">
              <a:defRPr sz="2400">
                <a:solidFill>
                  <a:schemeClr val="tx2"/>
                </a:solidFill>
                <a:latin typeface="Arial" panose="020B0604020202020204" pitchFamily="34" charset="0"/>
              </a:defRPr>
            </a:lvl2pPr>
            <a:lvl3pPr marL="1143000" indent="-228600" defTabSz="923925">
              <a:defRPr sz="2400">
                <a:solidFill>
                  <a:schemeClr val="tx2"/>
                </a:solidFill>
                <a:latin typeface="Arial" panose="020B0604020202020204" pitchFamily="34" charset="0"/>
              </a:defRPr>
            </a:lvl3pPr>
            <a:lvl4pPr marL="1600200" indent="-228600" defTabSz="923925">
              <a:defRPr sz="2400">
                <a:solidFill>
                  <a:schemeClr val="tx2"/>
                </a:solidFill>
                <a:latin typeface="Arial" panose="020B0604020202020204" pitchFamily="34" charset="0"/>
              </a:defRPr>
            </a:lvl4pPr>
            <a:lvl5pPr marL="2057400" indent="-228600" defTabSz="923925">
              <a:defRPr sz="24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24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24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24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2400">
                <a:solidFill>
                  <a:schemeClr val="tx2"/>
                </a:solidFill>
                <a:latin typeface="Arial" panose="020B0604020202020204" pitchFamily="34" charset="0"/>
              </a:defRPr>
            </a:lvl9pPr>
          </a:lstStyle>
          <a:p>
            <a:fld id="{F74BB798-D262-4B6B-BBA0-1FCF95586CFF}" type="slidenum">
              <a:rPr lang="en-US" altLang="en-US" sz="1200">
                <a:solidFill>
                  <a:schemeClr val="tx1"/>
                </a:solidFill>
                <a:latin typeface="Times New Roman" panose="02020603050405020304" pitchFamily="18" charset="0"/>
              </a:rPr>
              <a:pPr/>
              <a:t>9</a:t>
            </a:fld>
            <a:endParaRPr lang="en-US" altLang="en-US" sz="1200">
              <a:solidFill>
                <a:schemeClr val="tx1"/>
              </a:solidFill>
              <a:latin typeface="Times New Roman" panose="02020603050405020304" pitchFamily="18" charset="0"/>
            </a:endParaRPr>
          </a:p>
        </p:txBody>
      </p:sp>
      <p:sp>
        <p:nvSpPr>
          <p:cNvPr id="110595" name="Rectangle 2">
            <a:extLst>
              <a:ext uri="{FF2B5EF4-FFF2-40B4-BE49-F238E27FC236}">
                <a16:creationId xmlns:a16="http://schemas.microsoft.com/office/drawing/2014/main" id="{9C440B39-48DE-4404-A8BD-491097DA21C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32548C35-38DF-4D88-B765-4A7102EF8D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062029-AF7C-4D51-9390-B07F4464C5FB}" type="datetime1">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C3B418-E929-4404-8240-6B7E2C74747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826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5270F6-E9EB-48CF-A4D7-40AEAC22FC4D}" type="datetime1">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C3B418-E929-4404-8240-6B7E2C74747E}" type="slidenum">
              <a:rPr lang="en-US" smtClean="0"/>
              <a:t>‹#›</a:t>
            </a:fld>
            <a:endParaRPr lang="en-US"/>
          </a:p>
        </p:txBody>
      </p:sp>
    </p:spTree>
    <p:extLst>
      <p:ext uri="{BB962C8B-B14F-4D97-AF65-F5344CB8AC3E}">
        <p14:creationId xmlns:p14="http://schemas.microsoft.com/office/powerpoint/2010/main" val="1216410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76A4E1-E9A3-499C-9FD6-A4461459FDBA}" type="datetime1">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C3B418-E929-4404-8240-6B7E2C74747E}" type="slidenum">
              <a:rPr lang="en-US" smtClean="0"/>
              <a:t>‹#›</a:t>
            </a:fld>
            <a:endParaRPr lang="en-US"/>
          </a:p>
        </p:txBody>
      </p:sp>
    </p:spTree>
    <p:extLst>
      <p:ext uri="{BB962C8B-B14F-4D97-AF65-F5344CB8AC3E}">
        <p14:creationId xmlns:p14="http://schemas.microsoft.com/office/powerpoint/2010/main" val="3715564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959600" y="1981200"/>
            <a:ext cx="5080000" cy="4114800"/>
          </a:xfrm>
        </p:spPr>
        <p:txBody>
          <a:bodyPr/>
          <a:lstStyle/>
          <a:p>
            <a:pPr lvl="0"/>
            <a:endParaRPr lang="en-US" noProof="0"/>
          </a:p>
        </p:txBody>
      </p:sp>
      <p:sp>
        <p:nvSpPr>
          <p:cNvPr id="5" name="Rectangle 13">
            <a:extLst>
              <a:ext uri="{FF2B5EF4-FFF2-40B4-BE49-F238E27FC236}">
                <a16:creationId xmlns:a16="http://schemas.microsoft.com/office/drawing/2014/main" id="{643D2808-A86A-4937-BDA3-D9DD75E9EF47}"/>
              </a:ext>
            </a:extLst>
          </p:cNvPr>
          <p:cNvSpPr>
            <a:spLocks noGrp="1" noChangeArrowheads="1"/>
          </p:cNvSpPr>
          <p:nvPr>
            <p:ph type="dt" sz="half" idx="10"/>
          </p:nvPr>
        </p:nvSpPr>
        <p:spPr>
          <a:ln/>
        </p:spPr>
        <p:txBody>
          <a:bodyPr/>
          <a:lstStyle>
            <a:lvl1pPr>
              <a:defRPr/>
            </a:lvl1pPr>
          </a:lstStyle>
          <a:p>
            <a:pPr>
              <a:defRPr/>
            </a:pPr>
            <a:fld id="{1DBAD558-8B0F-4B67-88B6-490C35B5E09A}" type="datetime1">
              <a:rPr lang="en-US" smtClean="0"/>
              <a:t>9/23/2019</a:t>
            </a:fld>
            <a:endParaRPr lang="en-US"/>
          </a:p>
        </p:txBody>
      </p:sp>
      <p:sp>
        <p:nvSpPr>
          <p:cNvPr id="6" name="Rectangle 14">
            <a:extLst>
              <a:ext uri="{FF2B5EF4-FFF2-40B4-BE49-F238E27FC236}">
                <a16:creationId xmlns:a16="http://schemas.microsoft.com/office/drawing/2014/main" id="{141BD615-CC2F-46D4-BC43-F3F1F4E1FA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5CFD8587-34B3-44CA-AB4D-0BAA193AC55E}"/>
              </a:ext>
            </a:extLst>
          </p:cNvPr>
          <p:cNvSpPr>
            <a:spLocks noGrp="1" noChangeArrowheads="1"/>
          </p:cNvSpPr>
          <p:nvPr>
            <p:ph type="sldNum" sz="quarter" idx="12"/>
          </p:nvPr>
        </p:nvSpPr>
        <p:spPr>
          <a:ln/>
        </p:spPr>
        <p:txBody>
          <a:bodyPr/>
          <a:lstStyle>
            <a:lvl1pPr>
              <a:defRPr/>
            </a:lvl1pPr>
          </a:lstStyle>
          <a:p>
            <a:fld id="{B980CFA3-B265-4EC7-A570-C50CD6302071}" type="slidenum">
              <a:rPr lang="en-US" altLang="en-US"/>
              <a:pPr/>
              <a:t>‹#›</a:t>
            </a:fld>
            <a:endParaRPr lang="en-US" altLang="en-US"/>
          </a:p>
        </p:txBody>
      </p:sp>
    </p:spTree>
    <p:extLst>
      <p:ext uri="{BB962C8B-B14F-4D97-AF65-F5344CB8AC3E}">
        <p14:creationId xmlns:p14="http://schemas.microsoft.com/office/powerpoint/2010/main" val="1895809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5080000" cy="4114800"/>
          </a:xfrm>
        </p:spPr>
        <p:txBody>
          <a:bodyPr/>
          <a:lstStyle/>
          <a:p>
            <a:pPr lvl="0"/>
            <a:endParaRPr lang="en-US" noProof="0"/>
          </a:p>
        </p:txBody>
      </p:sp>
      <p:sp>
        <p:nvSpPr>
          <p:cNvPr id="4" name="Text Placeholder 3"/>
          <p:cNvSpPr>
            <a:spLocks noGrp="1"/>
          </p:cNvSpPr>
          <p:nvPr>
            <p:ph type="body" sz="half" idx="2"/>
          </p:nvPr>
        </p:nvSpPr>
        <p:spPr>
          <a:xfrm>
            <a:off x="6959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3ECD93BF-5A39-47AE-A13A-43DDA59DE5FE}"/>
              </a:ext>
            </a:extLst>
          </p:cNvPr>
          <p:cNvSpPr>
            <a:spLocks noGrp="1" noChangeArrowheads="1"/>
          </p:cNvSpPr>
          <p:nvPr>
            <p:ph type="dt" sz="half" idx="10"/>
          </p:nvPr>
        </p:nvSpPr>
        <p:spPr>
          <a:ln/>
        </p:spPr>
        <p:txBody>
          <a:bodyPr/>
          <a:lstStyle>
            <a:lvl1pPr>
              <a:defRPr/>
            </a:lvl1pPr>
          </a:lstStyle>
          <a:p>
            <a:pPr>
              <a:defRPr/>
            </a:pPr>
            <a:fld id="{34C5D3CD-44C2-4967-BEDC-8DC4E494275F}" type="datetime1">
              <a:rPr lang="en-US" smtClean="0"/>
              <a:t>9/23/2019</a:t>
            </a:fld>
            <a:endParaRPr lang="en-US"/>
          </a:p>
        </p:txBody>
      </p:sp>
      <p:sp>
        <p:nvSpPr>
          <p:cNvPr id="6" name="Rectangle 14">
            <a:extLst>
              <a:ext uri="{FF2B5EF4-FFF2-40B4-BE49-F238E27FC236}">
                <a16:creationId xmlns:a16="http://schemas.microsoft.com/office/drawing/2014/main" id="{BFC28E33-C8D3-4B7E-92A7-DECD9546B6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C1AC5C31-DBBB-44D5-BD53-6EAC10CFDDA3}"/>
              </a:ext>
            </a:extLst>
          </p:cNvPr>
          <p:cNvSpPr>
            <a:spLocks noGrp="1" noChangeArrowheads="1"/>
          </p:cNvSpPr>
          <p:nvPr>
            <p:ph type="sldNum" sz="quarter" idx="12"/>
          </p:nvPr>
        </p:nvSpPr>
        <p:spPr>
          <a:ln/>
        </p:spPr>
        <p:txBody>
          <a:bodyPr/>
          <a:lstStyle>
            <a:lvl1pPr>
              <a:defRPr/>
            </a:lvl1pPr>
          </a:lstStyle>
          <a:p>
            <a:fld id="{CB30E856-97E6-4470-85CB-8AB0D708DF75}" type="slidenum">
              <a:rPr lang="en-US" altLang="en-US"/>
              <a:pPr/>
              <a:t>‹#›</a:t>
            </a:fld>
            <a:endParaRPr lang="en-US" altLang="en-US"/>
          </a:p>
        </p:txBody>
      </p:sp>
    </p:spTree>
    <p:extLst>
      <p:ext uri="{BB962C8B-B14F-4D97-AF65-F5344CB8AC3E}">
        <p14:creationId xmlns:p14="http://schemas.microsoft.com/office/powerpoint/2010/main" val="4057366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676400" y="1981200"/>
            <a:ext cx="10363200" cy="4114800"/>
          </a:xfrm>
        </p:spPr>
        <p:txBody>
          <a:bodyPr/>
          <a:lstStyle/>
          <a:p>
            <a:pPr lvl="0"/>
            <a:endParaRPr lang="en-US" noProof="0"/>
          </a:p>
        </p:txBody>
      </p:sp>
      <p:sp>
        <p:nvSpPr>
          <p:cNvPr id="4" name="Rectangle 13">
            <a:extLst>
              <a:ext uri="{FF2B5EF4-FFF2-40B4-BE49-F238E27FC236}">
                <a16:creationId xmlns:a16="http://schemas.microsoft.com/office/drawing/2014/main" id="{027E5E13-3955-4786-AADD-7770B019AD30}"/>
              </a:ext>
            </a:extLst>
          </p:cNvPr>
          <p:cNvSpPr>
            <a:spLocks noGrp="1" noChangeArrowheads="1"/>
          </p:cNvSpPr>
          <p:nvPr>
            <p:ph type="dt" sz="half" idx="10"/>
          </p:nvPr>
        </p:nvSpPr>
        <p:spPr>
          <a:ln/>
        </p:spPr>
        <p:txBody>
          <a:bodyPr/>
          <a:lstStyle>
            <a:lvl1pPr>
              <a:defRPr/>
            </a:lvl1pPr>
          </a:lstStyle>
          <a:p>
            <a:pPr>
              <a:defRPr/>
            </a:pPr>
            <a:fld id="{3CE3BFAC-A003-4099-BF43-87F6C9954955}" type="datetime1">
              <a:rPr lang="en-US" smtClean="0"/>
              <a:t>9/23/2019</a:t>
            </a:fld>
            <a:endParaRPr lang="en-US"/>
          </a:p>
        </p:txBody>
      </p:sp>
      <p:sp>
        <p:nvSpPr>
          <p:cNvPr id="5" name="Rectangle 14">
            <a:extLst>
              <a:ext uri="{FF2B5EF4-FFF2-40B4-BE49-F238E27FC236}">
                <a16:creationId xmlns:a16="http://schemas.microsoft.com/office/drawing/2014/main" id="{FF8F650E-76FC-4117-9FC3-342D69F288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EE85F896-B85A-4666-BB91-0FF6896C83E3}"/>
              </a:ext>
            </a:extLst>
          </p:cNvPr>
          <p:cNvSpPr>
            <a:spLocks noGrp="1" noChangeArrowheads="1"/>
          </p:cNvSpPr>
          <p:nvPr>
            <p:ph type="sldNum" sz="quarter" idx="12"/>
          </p:nvPr>
        </p:nvSpPr>
        <p:spPr>
          <a:ln/>
        </p:spPr>
        <p:txBody>
          <a:bodyPr/>
          <a:lstStyle>
            <a:lvl1pPr>
              <a:defRPr/>
            </a:lvl1pPr>
          </a:lstStyle>
          <a:p>
            <a:fld id="{314F2C24-5B82-4401-8DC9-9C44A8F02161}" type="slidenum">
              <a:rPr lang="en-US" altLang="en-US"/>
              <a:pPr/>
              <a:t>‹#›</a:t>
            </a:fld>
            <a:endParaRPr lang="en-US" altLang="en-US"/>
          </a:p>
        </p:txBody>
      </p:sp>
    </p:spTree>
    <p:extLst>
      <p:ext uri="{BB962C8B-B14F-4D97-AF65-F5344CB8AC3E}">
        <p14:creationId xmlns:p14="http://schemas.microsoft.com/office/powerpoint/2010/main" val="2904582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C755EEE-D84E-41C4-8850-EBA5C1C7926D}"/>
              </a:ext>
            </a:extLst>
          </p:cNvPr>
          <p:cNvSpPr>
            <a:spLocks noGrp="1"/>
          </p:cNvSpPr>
          <p:nvPr>
            <p:ph type="dt" sz="half" idx="10"/>
          </p:nvPr>
        </p:nvSpPr>
        <p:spPr>
          <a:xfrm>
            <a:off x="609600" y="6245225"/>
            <a:ext cx="2844800" cy="476250"/>
          </a:xfrm>
        </p:spPr>
        <p:txBody>
          <a:bodyPr/>
          <a:lstStyle>
            <a:lvl1pPr>
              <a:defRPr/>
            </a:lvl1pPr>
          </a:lstStyle>
          <a:p>
            <a:pPr>
              <a:defRPr/>
            </a:pPr>
            <a:fld id="{1246865A-BDF5-452D-A994-7A1672606F7B}" type="datetime1">
              <a:rPr lang="en-US" smtClean="0"/>
              <a:t>9/23/2019</a:t>
            </a:fld>
            <a:endParaRPr lang="en-US"/>
          </a:p>
        </p:txBody>
      </p:sp>
      <p:sp>
        <p:nvSpPr>
          <p:cNvPr id="7" name="Footer Placeholder 6">
            <a:extLst>
              <a:ext uri="{FF2B5EF4-FFF2-40B4-BE49-F238E27FC236}">
                <a16:creationId xmlns:a16="http://schemas.microsoft.com/office/drawing/2014/main" id="{2BABE6A7-E4B8-4F1D-8D6A-79A7EAD52354}"/>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50CB7B72-F9FA-425F-A01B-2D66E5681778}"/>
              </a:ext>
            </a:extLst>
          </p:cNvPr>
          <p:cNvSpPr>
            <a:spLocks noGrp="1"/>
          </p:cNvSpPr>
          <p:nvPr>
            <p:ph type="sldNum" sz="quarter" idx="12"/>
          </p:nvPr>
        </p:nvSpPr>
        <p:spPr>
          <a:xfrm>
            <a:off x="8737600" y="6245225"/>
            <a:ext cx="2844800" cy="476250"/>
          </a:xfrm>
        </p:spPr>
        <p:txBody>
          <a:bodyPr/>
          <a:lstStyle>
            <a:lvl1pPr>
              <a:defRPr/>
            </a:lvl1pPr>
          </a:lstStyle>
          <a:p>
            <a:fld id="{3434E28D-1E75-4D46-ADEC-D484FD33A3E8}" type="slidenum">
              <a:rPr lang="en-US" altLang="en-US"/>
              <a:pPr/>
              <a:t>‹#›</a:t>
            </a:fld>
            <a:endParaRPr lang="en-US" altLang="en-US"/>
          </a:p>
        </p:txBody>
      </p:sp>
    </p:spTree>
    <p:extLst>
      <p:ext uri="{BB962C8B-B14F-4D97-AF65-F5344CB8AC3E}">
        <p14:creationId xmlns:p14="http://schemas.microsoft.com/office/powerpoint/2010/main" val="959401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4166B3-9987-4AEB-A41F-6A28A9F3D445}"/>
              </a:ext>
            </a:extLst>
          </p:cNvPr>
          <p:cNvSpPr>
            <a:spLocks noGrp="1"/>
          </p:cNvSpPr>
          <p:nvPr>
            <p:ph type="dt" sz="half" idx="10"/>
          </p:nvPr>
        </p:nvSpPr>
        <p:spPr>
          <a:xfrm>
            <a:off x="609600" y="6245225"/>
            <a:ext cx="2844800" cy="476250"/>
          </a:xfrm>
        </p:spPr>
        <p:txBody>
          <a:bodyPr/>
          <a:lstStyle>
            <a:lvl1pPr>
              <a:defRPr/>
            </a:lvl1pPr>
          </a:lstStyle>
          <a:p>
            <a:pPr>
              <a:defRPr/>
            </a:pPr>
            <a:fld id="{C342AD47-1959-483B-801C-6AB038732BF6}" type="datetime1">
              <a:rPr lang="en-US" smtClean="0"/>
              <a:t>9/23/2019</a:t>
            </a:fld>
            <a:endParaRPr lang="en-US"/>
          </a:p>
        </p:txBody>
      </p:sp>
      <p:sp>
        <p:nvSpPr>
          <p:cNvPr id="6" name="Footer Placeholder 5">
            <a:extLst>
              <a:ext uri="{FF2B5EF4-FFF2-40B4-BE49-F238E27FC236}">
                <a16:creationId xmlns:a16="http://schemas.microsoft.com/office/drawing/2014/main" id="{C2B3D153-0FC5-419C-BA2E-BB4547C4F8F7}"/>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61369E3-5DA3-4B26-9904-6E800EEBB6F4}"/>
              </a:ext>
            </a:extLst>
          </p:cNvPr>
          <p:cNvSpPr>
            <a:spLocks noGrp="1"/>
          </p:cNvSpPr>
          <p:nvPr>
            <p:ph type="sldNum" sz="quarter" idx="12"/>
          </p:nvPr>
        </p:nvSpPr>
        <p:spPr>
          <a:xfrm>
            <a:off x="8737600" y="6245225"/>
            <a:ext cx="2844800" cy="476250"/>
          </a:xfrm>
        </p:spPr>
        <p:txBody>
          <a:bodyPr/>
          <a:lstStyle>
            <a:lvl1pPr>
              <a:defRPr/>
            </a:lvl1pPr>
          </a:lstStyle>
          <a:p>
            <a:fld id="{EC414B8D-3B4B-4B35-AF53-7BADC6FFB1D0}" type="slidenum">
              <a:rPr lang="en-US" altLang="en-US"/>
              <a:pPr/>
              <a:t>‹#›</a:t>
            </a:fld>
            <a:endParaRPr lang="en-US" altLang="en-US"/>
          </a:p>
        </p:txBody>
      </p:sp>
    </p:spTree>
    <p:extLst>
      <p:ext uri="{BB962C8B-B14F-4D97-AF65-F5344CB8AC3E}">
        <p14:creationId xmlns:p14="http://schemas.microsoft.com/office/powerpoint/2010/main" val="1195890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1676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59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959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
            <a:extLst>
              <a:ext uri="{FF2B5EF4-FFF2-40B4-BE49-F238E27FC236}">
                <a16:creationId xmlns:a16="http://schemas.microsoft.com/office/drawing/2014/main" id="{B3B3648D-BF73-4636-AA95-F90121319318}"/>
              </a:ext>
            </a:extLst>
          </p:cNvPr>
          <p:cNvSpPr>
            <a:spLocks noGrp="1" noChangeArrowheads="1"/>
          </p:cNvSpPr>
          <p:nvPr>
            <p:ph type="dt" sz="half" idx="10"/>
          </p:nvPr>
        </p:nvSpPr>
        <p:spPr>
          <a:ln/>
        </p:spPr>
        <p:txBody>
          <a:bodyPr/>
          <a:lstStyle>
            <a:lvl1pPr>
              <a:defRPr/>
            </a:lvl1pPr>
          </a:lstStyle>
          <a:p>
            <a:pPr>
              <a:defRPr/>
            </a:pPr>
            <a:fld id="{C8F5F873-707A-4F2E-98DD-9732D8A736A8}" type="datetime1">
              <a:rPr lang="en-US" smtClean="0"/>
              <a:t>9/23/2019</a:t>
            </a:fld>
            <a:endParaRPr lang="en-US"/>
          </a:p>
        </p:txBody>
      </p:sp>
      <p:sp>
        <p:nvSpPr>
          <p:cNvPr id="7" name="Rectangle 14">
            <a:extLst>
              <a:ext uri="{FF2B5EF4-FFF2-40B4-BE49-F238E27FC236}">
                <a16:creationId xmlns:a16="http://schemas.microsoft.com/office/drawing/2014/main" id="{394F8DA2-34BD-47DB-9C7E-9CF98DBBE2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5">
            <a:extLst>
              <a:ext uri="{FF2B5EF4-FFF2-40B4-BE49-F238E27FC236}">
                <a16:creationId xmlns:a16="http://schemas.microsoft.com/office/drawing/2014/main" id="{1AD3CDF9-FAF2-4C6F-B823-38BE66E80C37}"/>
              </a:ext>
            </a:extLst>
          </p:cNvPr>
          <p:cNvSpPr>
            <a:spLocks noGrp="1" noChangeArrowheads="1"/>
          </p:cNvSpPr>
          <p:nvPr>
            <p:ph type="sldNum" sz="quarter" idx="12"/>
          </p:nvPr>
        </p:nvSpPr>
        <p:spPr>
          <a:ln/>
        </p:spPr>
        <p:txBody>
          <a:bodyPr/>
          <a:lstStyle>
            <a:lvl1pPr>
              <a:defRPr/>
            </a:lvl1pPr>
          </a:lstStyle>
          <a:p>
            <a:fld id="{B200F676-CBC5-4C61-B026-09D6A8CE7C68}" type="slidenum">
              <a:rPr lang="en-US" altLang="en-US"/>
              <a:pPr/>
              <a:t>‹#›</a:t>
            </a:fld>
            <a:endParaRPr lang="en-US" altLang="en-US"/>
          </a:p>
        </p:txBody>
      </p:sp>
    </p:spTree>
    <p:extLst>
      <p:ext uri="{BB962C8B-B14F-4D97-AF65-F5344CB8AC3E}">
        <p14:creationId xmlns:p14="http://schemas.microsoft.com/office/powerpoint/2010/main" val="3879801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A9E98A-A582-4460-B3C7-FCB8C1A3FD1B}" type="datetime1">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C3B418-E929-4404-8240-6B7E2C74747E}" type="slidenum">
              <a:rPr lang="en-US" smtClean="0"/>
              <a:t>‹#›</a:t>
            </a:fld>
            <a:endParaRPr lang="en-US"/>
          </a:p>
        </p:txBody>
      </p:sp>
    </p:spTree>
    <p:extLst>
      <p:ext uri="{BB962C8B-B14F-4D97-AF65-F5344CB8AC3E}">
        <p14:creationId xmlns:p14="http://schemas.microsoft.com/office/powerpoint/2010/main" val="3505618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C2809-585A-4224-935D-058E1F68BB37}" type="datetime1">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C3B418-E929-4404-8240-6B7E2C74747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27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9E7E8C-0B88-45A2-8567-083BE9604A90}" type="datetime1">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C3B418-E929-4404-8240-6B7E2C74747E}" type="slidenum">
              <a:rPr lang="en-US" smtClean="0"/>
              <a:t>‹#›</a:t>
            </a:fld>
            <a:endParaRPr lang="en-US"/>
          </a:p>
        </p:txBody>
      </p:sp>
    </p:spTree>
    <p:extLst>
      <p:ext uri="{BB962C8B-B14F-4D97-AF65-F5344CB8AC3E}">
        <p14:creationId xmlns:p14="http://schemas.microsoft.com/office/powerpoint/2010/main" val="3289095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C19BD-47DD-4FEB-BCC5-1B4B0B61FC1D}" type="datetime1">
              <a:rPr lang="en-US" smtClean="0"/>
              <a:t>9/23/2019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C3B418-E929-4404-8240-6B7E2C74747E}" type="slidenum">
              <a:rPr lang="en-US" smtClean="0"/>
              <a:t>‹#›</a:t>
            </a:fld>
            <a:endParaRPr lang="en-US"/>
          </a:p>
        </p:txBody>
      </p:sp>
    </p:spTree>
    <p:extLst>
      <p:ext uri="{BB962C8B-B14F-4D97-AF65-F5344CB8AC3E}">
        <p14:creationId xmlns:p14="http://schemas.microsoft.com/office/powerpoint/2010/main" val="2583771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4E7F1B-580E-44B1-94BD-4DAEB060F8EE}" type="datetime1">
              <a:rPr lang="en-US" smtClean="0"/>
              <a:t>9/23/2019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C3B418-E929-4404-8240-6B7E2C74747E}" type="slidenum">
              <a:rPr lang="en-US" smtClean="0"/>
              <a:t>‹#›</a:t>
            </a:fld>
            <a:endParaRPr lang="en-US"/>
          </a:p>
        </p:txBody>
      </p:sp>
    </p:spTree>
    <p:extLst>
      <p:ext uri="{BB962C8B-B14F-4D97-AF65-F5344CB8AC3E}">
        <p14:creationId xmlns:p14="http://schemas.microsoft.com/office/powerpoint/2010/main" val="3830170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A1742CA-8FB2-4808-954B-E7F51D60DD5F}" type="datetime1">
              <a:rPr lang="en-US" smtClean="0"/>
              <a:t>9/23/2019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AC3B418-E929-4404-8240-6B7E2C74747E}" type="slidenum">
              <a:rPr lang="en-US" smtClean="0"/>
              <a:t>‹#›</a:t>
            </a:fld>
            <a:endParaRPr lang="en-US"/>
          </a:p>
        </p:txBody>
      </p:sp>
    </p:spTree>
    <p:extLst>
      <p:ext uri="{BB962C8B-B14F-4D97-AF65-F5344CB8AC3E}">
        <p14:creationId xmlns:p14="http://schemas.microsoft.com/office/powerpoint/2010/main" val="2934801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279C89A-07B8-4664-83FE-1F48433EC934}" type="datetime1">
              <a:rPr lang="en-US" smtClean="0"/>
              <a:t>9/23/2019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AC3B418-E929-4404-8240-6B7E2C74747E}" type="slidenum">
              <a:rPr lang="en-US" smtClean="0"/>
              <a:t>‹#›</a:t>
            </a:fld>
            <a:endParaRPr lang="en-US"/>
          </a:p>
        </p:txBody>
      </p:sp>
    </p:spTree>
    <p:extLst>
      <p:ext uri="{BB962C8B-B14F-4D97-AF65-F5344CB8AC3E}">
        <p14:creationId xmlns:p14="http://schemas.microsoft.com/office/powerpoint/2010/main" val="3636034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1F6E9E-C26D-4F8E-BBA2-C43B4522B71F}" type="datetime1">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C3B418-E929-4404-8240-6B7E2C74747E}" type="slidenum">
              <a:rPr lang="en-US" smtClean="0"/>
              <a:t>‹#›</a:t>
            </a:fld>
            <a:endParaRPr lang="en-US"/>
          </a:p>
        </p:txBody>
      </p:sp>
    </p:spTree>
    <p:extLst>
      <p:ext uri="{BB962C8B-B14F-4D97-AF65-F5344CB8AC3E}">
        <p14:creationId xmlns:p14="http://schemas.microsoft.com/office/powerpoint/2010/main" val="193846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50CC8AC-7938-459D-B8B0-B31DC91875C3}" type="datetime1">
              <a:rPr lang="en-US" smtClean="0"/>
              <a:t>9/23/2019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AC3B418-E929-4404-8240-6B7E2C74747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7983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3.png"/><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6.png"/><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37.png"/><Relationship Id="rId4"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40.gi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61.png"/><Relationship Id="rId4" Type="http://schemas.openxmlformats.org/officeDocument/2006/relationships/notesSlide" Target="../notesSlides/notesSlide63.xml"/></Relationships>
</file>

<file path=ppt/slides/_rels/slide74.xml.rels><?xml version="1.0" encoding="UTF-8" standalone="yes"?>
<Relationships xmlns="http://schemas.openxmlformats.org/package/2006/relationships"><Relationship Id="rId3" Type="http://schemas.microsoft.com/office/2007/relationships/media" Target="../media/media3.WAV"/><Relationship Id="rId7" Type="http://schemas.openxmlformats.org/officeDocument/2006/relationships/image" Target="../media/image6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64.xml"/><Relationship Id="rId5" Type="http://schemas.openxmlformats.org/officeDocument/2006/relationships/slideLayout" Target="../slideLayouts/slideLayout2.xml"/><Relationship Id="rId4" Type="http://schemas.openxmlformats.org/officeDocument/2006/relationships/audio" Target="../media/media3.WAV"/></Relationships>
</file>

<file path=ppt/slides/_rels/slide75.xml.rels><?xml version="1.0" encoding="UTF-8" standalone="yes"?>
<Relationships xmlns="http://schemas.openxmlformats.org/package/2006/relationships"><Relationship Id="rId2" Type="http://schemas.openxmlformats.org/officeDocument/2006/relationships/hyperlink" Target="http://www.youtube.com/watch?v=pcTPOmNStPI"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www.youtube.com/watch?v=gouMMiH6HI0"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fauquierent.net/voicesd.htm"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www.fauquierent.net/voice/misc/botoxinj.mov"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www.fauquierent.net/voice/29aphonia/29aphonia.mov"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www.youtube.com/watch?v=E8R4vB7Ka1I"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65.emf"/></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85.xml.rels><?xml version="1.0" encoding="UTF-8" standalone="yes"?>
<Relationships xmlns="http://schemas.openxmlformats.org/package/2006/relationships"><Relationship Id="rId3" Type="http://schemas.openxmlformats.org/officeDocument/2006/relationships/hyperlink" Target="http://www.youtube.com/watch?v=DZFAJgB3d-Y"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Xw_rVGUXgos"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atosmedical.com/support/speaking-with-a-voice-prosthesis/"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hyperlink" Target="http://www.atosmedical.com/For_professionals/Clinical_resources/Videos/video_Vega_insertion.aspx" TargetMode="External"/><Relationship Id="rId4" Type="http://schemas.openxmlformats.org/officeDocument/2006/relationships/image" Target="../media/image71.jpeg"/></Relationships>
</file>

<file path=ppt/slides/_rels/slide92.xml.rels><?xml version="1.0" encoding="UTF-8" standalone="yes"?>
<Relationships xmlns="http://schemas.openxmlformats.org/package/2006/relationships"><Relationship Id="rId3" Type="http://schemas.openxmlformats.org/officeDocument/2006/relationships/hyperlink" Target="https://www.youtube.com/watch?v=23RxvetISac" TargetMode="External"/><Relationship Id="rId2" Type="http://schemas.openxmlformats.org/officeDocument/2006/relationships/hyperlink" Target="http://www.utdallas.edu/~wangjun/research.html" TargetMode="External"/><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93.xml.rels><?xml version="1.0" encoding="UTF-8" standalone="yes"?>
<Relationships xmlns="http://schemas.openxmlformats.org/package/2006/relationships"><Relationship Id="rId2" Type="http://schemas.openxmlformats.org/officeDocument/2006/relationships/hyperlink" Target="http://voicedoctor.net/surgery/pitch/feminization-laryngoplast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794129D-3F28-4233-B017-EE36BC5CE189}"/>
              </a:ext>
            </a:extLst>
          </p:cNvPr>
          <p:cNvSpPr>
            <a:spLocks noGrp="1" noChangeArrowheads="1"/>
          </p:cNvSpPr>
          <p:nvPr>
            <p:ph type="ctrTitle"/>
          </p:nvPr>
        </p:nvSpPr>
        <p:spPr>
          <a:xfrm>
            <a:off x="1097280" y="758952"/>
            <a:ext cx="10058400" cy="2670048"/>
          </a:xfrm>
        </p:spPr>
        <p:txBody>
          <a:bodyPr/>
          <a:lstStyle/>
          <a:p>
            <a:r>
              <a:rPr lang="en-US" altLang="en-US" dirty="0"/>
              <a:t>COMD #6305</a:t>
            </a:r>
            <a:br>
              <a:rPr lang="en-US" altLang="en-US" dirty="0"/>
            </a:br>
            <a:r>
              <a:rPr lang="en-US" altLang="en-US" sz="5000" dirty="0"/>
              <a:t>The Phonatory system</a:t>
            </a:r>
            <a:br>
              <a:rPr lang="en-US" altLang="en-US" sz="5000" dirty="0"/>
            </a:br>
            <a:r>
              <a:rPr lang="en-US" altLang="en-US" sz="5000" dirty="0"/>
              <a:t>Chapters 4, 5</a:t>
            </a:r>
          </a:p>
        </p:txBody>
      </p:sp>
      <p:sp>
        <p:nvSpPr>
          <p:cNvPr id="8" name="Subtitle 7">
            <a:extLst>
              <a:ext uri="{FF2B5EF4-FFF2-40B4-BE49-F238E27FC236}">
                <a16:creationId xmlns:a16="http://schemas.microsoft.com/office/drawing/2014/main" id="{67032BA3-A6B6-45D5-93A2-65C0D2D083F8}"/>
              </a:ext>
            </a:extLst>
          </p:cNvPr>
          <p:cNvSpPr>
            <a:spLocks noGrp="1"/>
          </p:cNvSpPr>
          <p:nvPr>
            <p:ph type="subTitle" idx="1"/>
          </p:nvPr>
        </p:nvSpPr>
        <p:spPr>
          <a:xfrm>
            <a:off x="1100051" y="4455620"/>
            <a:ext cx="4995949" cy="1828447"/>
          </a:xfrm>
        </p:spPr>
        <p:txBody>
          <a:bodyPr>
            <a:normAutofit fontScale="70000" lnSpcReduction="20000"/>
          </a:bodyPr>
          <a:lstStyle/>
          <a:p>
            <a:pPr marL="342900" indent="-342900">
              <a:buFont typeface="Arial" panose="020B0604020202020204" pitchFamily="34" charset="0"/>
              <a:buChar char="•"/>
            </a:pPr>
            <a:r>
              <a:rPr lang="en-US" altLang="en-US" dirty="0"/>
              <a:t>Laryngeal function			</a:t>
            </a:r>
          </a:p>
          <a:p>
            <a:pPr marL="342900" indent="-342900">
              <a:buFont typeface="Arial" panose="020B0604020202020204" pitchFamily="34" charset="0"/>
              <a:buChar char="•"/>
            </a:pPr>
            <a:r>
              <a:rPr lang="en-US" altLang="en-US" dirty="0"/>
              <a:t>Jitter, shimmer</a:t>
            </a:r>
          </a:p>
          <a:p>
            <a:pPr marL="342900" indent="-342900">
              <a:buFont typeface="Arial" panose="020B0604020202020204" pitchFamily="34" charset="0"/>
              <a:buChar char="•"/>
            </a:pPr>
            <a:r>
              <a:rPr lang="en-US" altLang="en-US" dirty="0"/>
              <a:t>Vocal registers</a:t>
            </a:r>
          </a:p>
          <a:p>
            <a:pPr marL="342900" indent="-342900">
              <a:buFont typeface="Arial" panose="020B0604020202020204" pitchFamily="34" charset="0"/>
              <a:buChar char="•"/>
            </a:pPr>
            <a:r>
              <a:rPr lang="en-US" altLang="en-US" dirty="0"/>
              <a:t>Normal vs. abnormal voice qualities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18" name="Subtitle 7">
            <a:extLst>
              <a:ext uri="{FF2B5EF4-FFF2-40B4-BE49-F238E27FC236}">
                <a16:creationId xmlns:a16="http://schemas.microsoft.com/office/drawing/2014/main" id="{55B0F1A6-B33D-407E-8F4D-1C627EF6F0CE}"/>
              </a:ext>
            </a:extLst>
          </p:cNvPr>
          <p:cNvSpPr txBox="1">
            <a:spLocks/>
          </p:cNvSpPr>
          <p:nvPr/>
        </p:nvSpPr>
        <p:spPr>
          <a:xfrm>
            <a:off x="6126480" y="4455619"/>
            <a:ext cx="4995949" cy="18284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342900" indent="-342900">
              <a:buFont typeface="Arial" panose="020B0604020202020204" pitchFamily="34" charset="0"/>
              <a:buChar char="•"/>
            </a:pPr>
            <a:r>
              <a:rPr lang="en-US" altLang="en-US" sz="1900" dirty="0"/>
              <a:t>Measurements of voice quality</a:t>
            </a:r>
          </a:p>
          <a:p>
            <a:pPr marL="342900" indent="-342900">
              <a:buFont typeface="Arial" panose="020B0604020202020204" pitchFamily="34" charset="0"/>
              <a:buChar char="•"/>
            </a:pPr>
            <a:r>
              <a:rPr lang="en-US" altLang="en-US" sz="1900" dirty="0"/>
              <a:t>Clinical applications</a:t>
            </a:r>
          </a:p>
          <a:p>
            <a:pPr marL="342900" indent="-342900">
              <a:buFont typeface="Arial" panose="020B0604020202020204" pitchFamily="34" charset="0"/>
              <a:buChar char="•"/>
            </a:pPr>
            <a:r>
              <a:rPr lang="en-US" altLang="en-US" sz="1900" dirty="0"/>
              <a:t>Instrumentation</a:t>
            </a:r>
          </a:p>
          <a:p>
            <a:endParaRPr lang="en-US" sz="1900" dirty="0"/>
          </a:p>
          <a:p>
            <a:endParaRPr lang="en-US"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38" name="Rectangle 5">
            <a:extLst>
              <a:ext uri="{FF2B5EF4-FFF2-40B4-BE49-F238E27FC236}">
                <a16:creationId xmlns:a16="http://schemas.microsoft.com/office/drawing/2014/main" id="{C7D93B4A-1504-4E51-984A-584BBA3842A7}"/>
              </a:ext>
            </a:extLst>
          </p:cNvPr>
          <p:cNvSpPr>
            <a:spLocks noGrp="1" noChangeArrowheads="1"/>
          </p:cNvSpPr>
          <p:nvPr>
            <p:ph type="title"/>
          </p:nvPr>
        </p:nvSpPr>
        <p:spPr>
          <a:xfrm>
            <a:off x="8096885" y="640080"/>
            <a:ext cx="3659246" cy="2926080"/>
          </a:xfrm>
        </p:spPr>
        <p:txBody>
          <a:bodyPr vert="horz" lIns="91440" tIns="45720" rIns="91440" bIns="45720" rtlCol="0" anchor="b">
            <a:normAutofit/>
          </a:bodyPr>
          <a:lstStyle/>
          <a:p>
            <a:r>
              <a:rPr lang="en-US" altLang="en-US" sz="4400">
                <a:solidFill>
                  <a:srgbClr val="FFFFFF"/>
                </a:solidFill>
              </a:rPr>
              <a:t>6.5. Larynx – coronal view</a:t>
            </a:r>
          </a:p>
        </p:txBody>
      </p:sp>
      <p:sp>
        <p:nvSpPr>
          <p:cNvPr id="83" name="Rectangle 82">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40" name="Slide Number Placeholder 3">
            <a:extLst>
              <a:ext uri="{FF2B5EF4-FFF2-40B4-BE49-F238E27FC236}">
                <a16:creationId xmlns:a16="http://schemas.microsoft.com/office/drawing/2014/main" id="{CC4D05FB-8FEB-4E03-A6A8-DE6265A6A43A}"/>
              </a:ext>
            </a:extLst>
          </p:cNvPr>
          <p:cNvSpPr>
            <a:spLocks noGrp="1"/>
          </p:cNvSpPr>
          <p:nvPr>
            <p:ph type="sldNum" sz="quarter" idx="12"/>
          </p:nvPr>
        </p:nvSpPr>
        <p:spPr>
          <a:xfrm>
            <a:off x="11030574" y="6459785"/>
            <a:ext cx="725557"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defTabSz="914400">
              <a:spcAft>
                <a:spcPts val="600"/>
              </a:spcAft>
            </a:pPr>
            <a:fld id="{A0027AA1-E3DF-4799-B689-17B3D18C8A7C}" type="slidenum">
              <a:rPr lang="en-US" altLang="en-US" sz="1050">
                <a:solidFill>
                  <a:srgbClr val="FFFFFF"/>
                </a:solidFill>
                <a:latin typeface="+mn-lt"/>
              </a:rPr>
              <a:pPr defTabSz="914400">
                <a:spcAft>
                  <a:spcPts val="600"/>
                </a:spcAft>
              </a:pPr>
              <a:t>10</a:t>
            </a:fld>
            <a:endParaRPr lang="en-US" altLang="en-US" sz="1050">
              <a:solidFill>
                <a:srgbClr val="FFFFFF"/>
              </a:solidFill>
              <a:latin typeface="+mn-lt"/>
            </a:endParaRPr>
          </a:p>
        </p:txBody>
      </p:sp>
      <p:pic>
        <p:nvPicPr>
          <p:cNvPr id="3" name="Picture 2">
            <a:extLst>
              <a:ext uri="{FF2B5EF4-FFF2-40B4-BE49-F238E27FC236}">
                <a16:creationId xmlns:a16="http://schemas.microsoft.com/office/drawing/2014/main" id="{CF5659CB-1142-4648-AF97-2B51E5DCE5BF}"/>
              </a:ext>
            </a:extLst>
          </p:cNvPr>
          <p:cNvPicPr>
            <a:picLocks noChangeAspect="1"/>
          </p:cNvPicPr>
          <p:nvPr/>
        </p:nvPicPr>
        <p:blipFill>
          <a:blip r:embed="rId3"/>
          <a:stretch>
            <a:fillRect/>
          </a:stretch>
        </p:blipFill>
        <p:spPr>
          <a:xfrm>
            <a:off x="1108822" y="1528323"/>
            <a:ext cx="4681057" cy="434631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63347EC-F59E-4402-BABE-5ECC41A7F4FB}"/>
              </a:ext>
            </a:extLst>
          </p:cNvPr>
          <p:cNvSpPr>
            <a:spLocks noGrp="1" noChangeArrowheads="1"/>
          </p:cNvSpPr>
          <p:nvPr>
            <p:ph type="title"/>
          </p:nvPr>
        </p:nvSpPr>
        <p:spPr/>
        <p:txBody>
          <a:bodyPr/>
          <a:lstStyle/>
          <a:p>
            <a:r>
              <a:rPr lang="en-US" altLang="en-US"/>
              <a:t>Arytenoids (lit. “ladle-like”)</a:t>
            </a:r>
          </a:p>
        </p:txBody>
      </p:sp>
      <p:graphicFrame>
        <p:nvGraphicFramePr>
          <p:cNvPr id="15363" name="Object 3">
            <a:extLst>
              <a:ext uri="{FF2B5EF4-FFF2-40B4-BE49-F238E27FC236}">
                <a16:creationId xmlns:a16="http://schemas.microsoft.com/office/drawing/2014/main" id="{72CB6194-AA95-4F27-8905-0B3E9C30262D}"/>
              </a:ext>
            </a:extLst>
          </p:cNvPr>
          <p:cNvGraphicFramePr>
            <a:graphicFrameLocks noGrp="1" noChangeAspect="1"/>
          </p:cNvGraphicFramePr>
          <p:nvPr>
            <p:ph type="dgm" idx="1"/>
            <p:extLst>
              <p:ext uri="{D42A27DB-BD31-4B8C-83A1-F6EECF244321}">
                <p14:modId xmlns:p14="http://schemas.microsoft.com/office/powerpoint/2010/main" val="1954763357"/>
              </p:ext>
            </p:extLst>
          </p:nvPr>
        </p:nvGraphicFramePr>
        <p:xfrm>
          <a:off x="2499919" y="2255306"/>
          <a:ext cx="5736785" cy="2924858"/>
        </p:xfrm>
        <a:graphic>
          <a:graphicData uri="http://schemas.openxmlformats.org/presentationml/2006/ole">
            <mc:AlternateContent xmlns:mc="http://schemas.openxmlformats.org/markup-compatibility/2006">
              <mc:Choice xmlns:v="urn:schemas-microsoft-com:vml" Requires="v">
                <p:oleObj spid="_x0000_s1060" name="Image" r:id="rId4" imgW="11209524" imgH="5714286" progId="">
                  <p:embed/>
                </p:oleObj>
              </mc:Choice>
              <mc:Fallback>
                <p:oleObj name="Image" r:id="rId4" imgW="11209524" imgH="5714286" progId="">
                  <p:embed/>
                  <p:pic>
                    <p:nvPicPr>
                      <p:cNvPr id="15363" name="Object 3">
                        <a:extLst>
                          <a:ext uri="{FF2B5EF4-FFF2-40B4-BE49-F238E27FC236}">
                            <a16:creationId xmlns:a16="http://schemas.microsoft.com/office/drawing/2014/main" id="{72CB6194-AA95-4F27-8905-0B3E9C302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919" y="2255306"/>
                        <a:ext cx="5736785" cy="2924858"/>
                      </a:xfrm>
                      <a:prstGeom prst="rect">
                        <a:avLst/>
                      </a:prstGeom>
                      <a:noFill/>
                      <a:ln>
                        <a:noFill/>
                      </a:ln>
                      <a:extLst/>
                    </p:spPr>
                  </p:pic>
                </p:oleObj>
              </mc:Fallback>
            </mc:AlternateContent>
          </a:graphicData>
        </a:graphic>
      </p:graphicFrame>
      <p:sp>
        <p:nvSpPr>
          <p:cNvPr id="15364" name="Slide Number Placeholder 3">
            <a:extLst>
              <a:ext uri="{FF2B5EF4-FFF2-40B4-BE49-F238E27FC236}">
                <a16:creationId xmlns:a16="http://schemas.microsoft.com/office/drawing/2014/main" id="{FB22DD32-9954-49A8-9B1F-56B3573710B3}"/>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866EA2BE-FE93-4A10-AD26-A568E185CE1D}" type="slidenum">
              <a:rPr lang="en-US" altLang="en-US"/>
              <a:pPr/>
              <a:t>11</a:t>
            </a:fld>
            <a:endParaRPr lang="en-US" altLang="en-US"/>
          </a:p>
        </p:txBody>
      </p:sp>
      <p:sp>
        <p:nvSpPr>
          <p:cNvPr id="2" name="TextBox 1">
            <a:extLst>
              <a:ext uri="{FF2B5EF4-FFF2-40B4-BE49-F238E27FC236}">
                <a16:creationId xmlns:a16="http://schemas.microsoft.com/office/drawing/2014/main" id="{7A5C6787-7C88-4179-A804-59BC1DAF6519}"/>
              </a:ext>
            </a:extLst>
          </p:cNvPr>
          <p:cNvSpPr txBox="1"/>
          <p:nvPr/>
        </p:nvSpPr>
        <p:spPr>
          <a:xfrm>
            <a:off x="9036750" y="5633753"/>
            <a:ext cx="1882118" cy="307777"/>
          </a:xfrm>
          <a:prstGeom prst="rect">
            <a:avLst/>
          </a:prstGeom>
          <a:noFill/>
        </p:spPr>
        <p:txBody>
          <a:bodyPr wrap="none" rtlCol="0">
            <a:spAutoFit/>
          </a:bodyPr>
          <a:lstStyle/>
          <a:p>
            <a:r>
              <a:rPr lang="en-US" sz="1400" dirty="0"/>
              <a:t>- Kent, Speech Sciences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3">
            <a:extLst>
              <a:ext uri="{FF2B5EF4-FFF2-40B4-BE49-F238E27FC236}">
                <a16:creationId xmlns:a16="http://schemas.microsoft.com/office/drawing/2014/main" id="{7AC2AAE0-0301-48B1-BD1D-F6431C823AD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45990" y="1115658"/>
            <a:ext cx="3292651" cy="44797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Slide Number Placeholder 2">
            <a:extLst>
              <a:ext uri="{FF2B5EF4-FFF2-40B4-BE49-F238E27FC236}">
                <a16:creationId xmlns:a16="http://schemas.microsoft.com/office/drawing/2014/main" id="{A1374F21-2542-4297-927E-DAE1E335CFE2}"/>
              </a:ext>
            </a:extLst>
          </p:cNvPr>
          <p:cNvSpPr>
            <a:spLocks noGrp="1"/>
          </p:cNvSpPr>
          <p:nvPr>
            <p:ph type="sldNum" sz="quarter" idx="12"/>
          </p:nvPr>
        </p:nvSpPr>
        <p:spPr>
          <a:xfrm>
            <a:off x="9900458" y="6459785"/>
            <a:ext cx="131202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spcAft>
                <a:spcPts val="600"/>
              </a:spcAft>
            </a:pPr>
            <a:fld id="{63DFD8D8-9F28-4035-B501-B368956D5847}" type="slidenum">
              <a:rPr lang="en-US" altLang="en-US" sz="1050">
                <a:solidFill>
                  <a:srgbClr val="FFFFFF"/>
                </a:solidFill>
                <a:latin typeface="+mn-lt"/>
              </a:rPr>
              <a:pPr>
                <a:spcAft>
                  <a:spcPts val="600"/>
                </a:spcAft>
              </a:pPr>
              <a:t>12</a:t>
            </a:fld>
            <a:endParaRPr lang="en-US" altLang="en-US" sz="1050">
              <a:solidFill>
                <a:srgbClr val="FFFFFF"/>
              </a:solidFill>
              <a:latin typeface="+mn-lt"/>
            </a:endParaRPr>
          </a:p>
        </p:txBody>
      </p:sp>
      <p:sp>
        <p:nvSpPr>
          <p:cNvPr id="2" name="TextBox 1">
            <a:extLst>
              <a:ext uri="{FF2B5EF4-FFF2-40B4-BE49-F238E27FC236}">
                <a16:creationId xmlns:a16="http://schemas.microsoft.com/office/drawing/2014/main" id="{623A6C97-7FF1-4049-A342-05EE62F2676A}"/>
              </a:ext>
            </a:extLst>
          </p:cNvPr>
          <p:cNvSpPr txBox="1"/>
          <p:nvPr/>
        </p:nvSpPr>
        <p:spPr>
          <a:xfrm>
            <a:off x="7130642" y="5318620"/>
            <a:ext cx="1917513" cy="307777"/>
          </a:xfrm>
          <a:prstGeom prst="rect">
            <a:avLst/>
          </a:prstGeom>
          <a:noFill/>
        </p:spPr>
        <p:txBody>
          <a:bodyPr wrap="none" rtlCol="0">
            <a:spAutoFit/>
          </a:bodyPr>
          <a:lstStyle/>
          <a:p>
            <a:r>
              <a:rPr lang="en-US" sz="1400" dirty="0"/>
              <a:t>(Gray’s Anatomy, 1858 )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CA78E7-359D-40DC-AFAB-8287268FC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8ECA9D09-8011-4ADA-AC83-425AD46E8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12A25E9B-15F8-4123-8275-812AD89E2F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B2F25D53-0410-4BB4-9B55-E2CC7CCB0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26F5F73-D1CA-4B46-A67F-08170E95A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10" name="Rectangle 5">
            <a:extLst>
              <a:ext uri="{FF2B5EF4-FFF2-40B4-BE49-F238E27FC236}">
                <a16:creationId xmlns:a16="http://schemas.microsoft.com/office/drawing/2014/main" id="{2F996BAD-F065-4DDE-B902-C945E802B639}"/>
              </a:ext>
            </a:extLst>
          </p:cNvPr>
          <p:cNvSpPr>
            <a:spLocks noGrp="1" noChangeArrowheads="1"/>
          </p:cNvSpPr>
          <p:nvPr>
            <p:ph type="title"/>
          </p:nvPr>
        </p:nvSpPr>
        <p:spPr>
          <a:xfrm>
            <a:off x="1065197" y="5120640"/>
            <a:ext cx="10058400" cy="822960"/>
          </a:xfrm>
        </p:spPr>
        <p:txBody>
          <a:bodyPr vert="horz" lIns="91440" tIns="45720" rIns="91440" bIns="45720" rtlCol="0" anchor="b">
            <a:normAutofit/>
          </a:bodyPr>
          <a:lstStyle/>
          <a:p>
            <a:r>
              <a:rPr lang="en-US" altLang="en-US" sz="3600">
                <a:solidFill>
                  <a:srgbClr val="FFFFFF"/>
                </a:solidFill>
              </a:rPr>
              <a:t>Vocal Folds</a:t>
            </a:r>
          </a:p>
        </p:txBody>
      </p:sp>
      <p:pic>
        <p:nvPicPr>
          <p:cNvPr id="17413" name="Picture 5">
            <a:extLst>
              <a:ext uri="{FF2B5EF4-FFF2-40B4-BE49-F238E27FC236}">
                <a16:creationId xmlns:a16="http://schemas.microsoft.com/office/drawing/2014/main" id="{212F6F38-E0BC-4FE0-928E-54C33575B4E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0510" y="882685"/>
            <a:ext cx="3117732" cy="33255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Rectangle 84">
            <a:extLst>
              <a:ext uri="{FF2B5EF4-FFF2-40B4-BE49-F238E27FC236}">
                <a16:creationId xmlns:a16="http://schemas.microsoft.com/office/drawing/2014/main" id="{30AC5670-0CC0-48E8-8629-C161D1184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2" name="Picture 8" descr="normal">
            <a:extLst>
              <a:ext uri="{FF2B5EF4-FFF2-40B4-BE49-F238E27FC236}">
                <a16:creationId xmlns:a16="http://schemas.microsoft.com/office/drawing/2014/main" id="{249B0F8F-1043-403B-A641-0AA53E32568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4432873" y="1426139"/>
            <a:ext cx="3056818" cy="2216193"/>
          </a:xfrm>
          <a:prstGeom prst="rect">
            <a:avLst/>
          </a:prstGeom>
        </p:spPr>
      </p:pic>
      <p:sp>
        <p:nvSpPr>
          <p:cNvPr id="87" name="Rectangle 86">
            <a:extLst>
              <a:ext uri="{FF2B5EF4-FFF2-40B4-BE49-F238E27FC236}">
                <a16:creationId xmlns:a16="http://schemas.microsoft.com/office/drawing/2014/main" id="{26D661E6-9617-40D4-8EDF-37EE44EDF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4" descr="larynx5">
            <a:extLst>
              <a:ext uri="{FF2B5EF4-FFF2-40B4-BE49-F238E27FC236}">
                <a16:creationId xmlns:a16="http://schemas.microsoft.com/office/drawing/2014/main" id="{D2886F9C-95CA-48E3-9688-6CEC625212FF}"/>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tretch>
            <a:fillRect/>
          </a:stretch>
        </p:blipFill>
        <p:spPr>
          <a:xfrm>
            <a:off x="8230289" y="892721"/>
            <a:ext cx="3312784" cy="3097453"/>
          </a:xfrm>
          <a:prstGeom prst="rect">
            <a:avLst/>
          </a:prstGeom>
        </p:spPr>
      </p:pic>
      <p:sp>
        <p:nvSpPr>
          <p:cNvPr id="89" name="Rectangle 88">
            <a:extLst>
              <a:ext uri="{FF2B5EF4-FFF2-40B4-BE49-F238E27FC236}">
                <a16:creationId xmlns:a16="http://schemas.microsoft.com/office/drawing/2014/main" id="{72DDC9B1-F824-4001-9D89-9FC0FB24E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14" name="Slide Number Placeholder 5">
            <a:extLst>
              <a:ext uri="{FF2B5EF4-FFF2-40B4-BE49-F238E27FC236}">
                <a16:creationId xmlns:a16="http://schemas.microsoft.com/office/drawing/2014/main" id="{EEB37FEC-2031-455F-BE4D-07DC0A5906D3}"/>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spcAft>
                <a:spcPts val="600"/>
              </a:spcAft>
            </a:pPr>
            <a:fld id="{5D72AA61-567C-4BC4-B505-E71CA82A50A9}" type="slidenum">
              <a:rPr lang="en-US" altLang="en-US" sz="1050">
                <a:solidFill>
                  <a:srgbClr val="FFFFFF"/>
                </a:solidFill>
                <a:latin typeface="+mn-lt"/>
              </a:rPr>
              <a:pPr>
                <a:spcAft>
                  <a:spcPts val="600"/>
                </a:spcAft>
              </a:pPr>
              <a:t>13</a:t>
            </a:fld>
            <a:endParaRPr lang="en-US" altLang="en-US" sz="1050">
              <a:solidFill>
                <a:srgbClr val="FFFFFF"/>
              </a:solidFill>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18435" name="Picture 4">
            <a:extLst>
              <a:ext uri="{FF2B5EF4-FFF2-40B4-BE49-F238E27FC236}">
                <a16:creationId xmlns:a16="http://schemas.microsoft.com/office/drawing/2014/main" id="{24102DD8-DD6D-4F12-9396-6F5DFBE62E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5"/>
          <a:stretch/>
        </p:blipFill>
        <p:spPr bwMode="auto">
          <a:xfrm>
            <a:off x="917296" y="1091734"/>
            <a:ext cx="6070767" cy="43676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34" name="Rectangle 2">
            <a:extLst>
              <a:ext uri="{FF2B5EF4-FFF2-40B4-BE49-F238E27FC236}">
                <a16:creationId xmlns:a16="http://schemas.microsoft.com/office/drawing/2014/main" id="{30C14862-A5E7-4A49-8F8E-90F9E14D6D46}"/>
              </a:ext>
            </a:extLst>
          </p:cNvPr>
          <p:cNvSpPr>
            <a:spLocks noGrp="1" noChangeArrowheads="1"/>
          </p:cNvSpPr>
          <p:nvPr>
            <p:ph type="title"/>
          </p:nvPr>
        </p:nvSpPr>
        <p:spPr>
          <a:xfrm>
            <a:off x="8096885" y="640080"/>
            <a:ext cx="3659246" cy="2926080"/>
          </a:xfrm>
        </p:spPr>
        <p:txBody>
          <a:bodyPr vert="horz" lIns="91440" tIns="45720" rIns="91440" bIns="45720" rtlCol="0" anchor="b">
            <a:normAutofit/>
          </a:bodyPr>
          <a:lstStyle/>
          <a:p>
            <a:r>
              <a:rPr lang="en-US" altLang="en-US" sz="4400">
                <a:solidFill>
                  <a:srgbClr val="FFFFFF"/>
                </a:solidFill>
              </a:rPr>
              <a:t>Vocal Folds</a:t>
            </a:r>
          </a:p>
        </p:txBody>
      </p:sp>
      <p:sp>
        <p:nvSpPr>
          <p:cNvPr id="83" name="Rectangle 82">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36" name="Slide Number Placeholder 3">
            <a:extLst>
              <a:ext uri="{FF2B5EF4-FFF2-40B4-BE49-F238E27FC236}">
                <a16:creationId xmlns:a16="http://schemas.microsoft.com/office/drawing/2014/main" id="{CF4A3050-6B6E-4A4A-B96F-DD7413B938F9}"/>
              </a:ext>
            </a:extLst>
          </p:cNvPr>
          <p:cNvSpPr>
            <a:spLocks noGrp="1"/>
          </p:cNvSpPr>
          <p:nvPr>
            <p:ph type="sldNum" sz="quarter" idx="12"/>
          </p:nvPr>
        </p:nvSpPr>
        <p:spPr>
          <a:xfrm>
            <a:off x="11030574" y="6459785"/>
            <a:ext cx="725557" cy="365125"/>
          </a:xfrm>
        </p:spPr>
        <p:txBody>
          <a:bodyPr vert="horz" lIns="91440" tIns="45720" rIns="91440" bIns="45720" rtlCol="0" anchor="ct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defTabSz="914400">
              <a:spcAft>
                <a:spcPts val="600"/>
              </a:spcAft>
            </a:pPr>
            <a:fld id="{E094C891-C1C4-4385-B0A0-68C2CE546EF4}" type="slidenum">
              <a:rPr lang="en-US" altLang="en-US" sz="1050">
                <a:solidFill>
                  <a:srgbClr val="FFFFFF"/>
                </a:solidFill>
                <a:latin typeface="+mn-lt"/>
              </a:rPr>
              <a:pPr defTabSz="914400">
                <a:spcAft>
                  <a:spcPts val="600"/>
                </a:spcAft>
              </a:pPr>
              <a:t>14</a:t>
            </a:fld>
            <a:endParaRPr lang="en-US" altLang="en-US" sz="1050">
              <a:solidFill>
                <a:srgbClr val="FFFFFF"/>
              </a:solidFill>
              <a:latin typeface="+mn-lt"/>
            </a:endParaRPr>
          </a:p>
        </p:txBody>
      </p:sp>
      <p:sp>
        <p:nvSpPr>
          <p:cNvPr id="2" name="TextBox 1">
            <a:extLst>
              <a:ext uri="{FF2B5EF4-FFF2-40B4-BE49-F238E27FC236}">
                <a16:creationId xmlns:a16="http://schemas.microsoft.com/office/drawing/2014/main" id="{757AA6AB-35DD-4870-90B2-E123E2F04DF3}"/>
              </a:ext>
            </a:extLst>
          </p:cNvPr>
          <p:cNvSpPr txBox="1"/>
          <p:nvPr/>
        </p:nvSpPr>
        <p:spPr>
          <a:xfrm>
            <a:off x="1207658" y="5983069"/>
            <a:ext cx="1882118" cy="584775"/>
          </a:xfrm>
          <a:prstGeom prst="rect">
            <a:avLst/>
          </a:prstGeom>
          <a:noFill/>
        </p:spPr>
        <p:txBody>
          <a:bodyPr wrap="none" rtlCol="0">
            <a:spAutoFit/>
          </a:bodyPr>
          <a:lstStyle/>
          <a:p>
            <a:r>
              <a:rPr lang="en-US" sz="1400" dirty="0"/>
              <a:t>- Kent, Speech Sciences</a:t>
            </a:r>
          </a:p>
          <a:p>
            <a:endParaRPr lang="en-US"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B2C7291B-3F82-4A31-85B8-B9EE991B04BA}"/>
              </a:ext>
            </a:extLst>
          </p:cNvPr>
          <p:cNvSpPr>
            <a:spLocks noGrp="1"/>
          </p:cNvSpPr>
          <p:nvPr>
            <p:ph type="title"/>
          </p:nvPr>
        </p:nvSpPr>
        <p:spPr/>
        <p:txBody>
          <a:bodyPr/>
          <a:lstStyle/>
          <a:p>
            <a:r>
              <a:rPr lang="en-US" altLang="en-US" dirty="0"/>
              <a:t>Glottis</a:t>
            </a:r>
          </a:p>
        </p:txBody>
      </p:sp>
      <p:sp>
        <p:nvSpPr>
          <p:cNvPr id="19459" name="Content Placeholder 4">
            <a:extLst>
              <a:ext uri="{FF2B5EF4-FFF2-40B4-BE49-F238E27FC236}">
                <a16:creationId xmlns:a16="http://schemas.microsoft.com/office/drawing/2014/main" id="{3E400A7A-7067-432E-907B-D4DB42B9DF60}"/>
              </a:ext>
            </a:extLst>
          </p:cNvPr>
          <p:cNvSpPr>
            <a:spLocks noGrp="1"/>
          </p:cNvSpPr>
          <p:nvPr>
            <p:ph idx="1"/>
          </p:nvPr>
        </p:nvSpPr>
        <p:spPr>
          <a:xfrm>
            <a:off x="1097280" y="1845734"/>
            <a:ext cx="10058400" cy="4023360"/>
          </a:xfrm>
        </p:spPr>
        <p:txBody>
          <a:bodyPr/>
          <a:lstStyle/>
          <a:p>
            <a:pPr>
              <a:buFont typeface="Arial" panose="020B0604020202020204" pitchFamily="34" charset="0"/>
              <a:buChar char="•"/>
            </a:pPr>
            <a:r>
              <a:rPr lang="en-US" altLang="en-US" dirty="0"/>
              <a:t>Membranous glottis (vocal folds) = anterior 2/3 (also space between this segment)</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Cartilaginous glottis (post. 2/5 – back towards </a:t>
            </a:r>
            <a:r>
              <a:rPr lang="en-US" altLang="en-US" dirty="0" err="1"/>
              <a:t>artytenoids</a:t>
            </a:r>
            <a:r>
              <a:rPr lang="en-US" altLang="en-US" dirty="0"/>
              <a:t>)</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CG must be closed at arytenoids for voiced modal speech to begin</a:t>
            </a:r>
          </a:p>
        </p:txBody>
      </p:sp>
      <p:sp>
        <p:nvSpPr>
          <p:cNvPr id="19460" name="Slide Number Placeholder 3">
            <a:extLst>
              <a:ext uri="{FF2B5EF4-FFF2-40B4-BE49-F238E27FC236}">
                <a16:creationId xmlns:a16="http://schemas.microsoft.com/office/drawing/2014/main" id="{1A1A3089-80D1-4B3C-A8F9-91A44A1C2C7B}"/>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C1C80DE9-A893-4F91-A2D2-1E20C375FDE4}" type="slidenum">
              <a:rPr lang="en-US" altLang="en-US"/>
              <a:pPr/>
              <a:t>15</a:t>
            </a:fld>
            <a:endParaRPr lang="en-US" altLang="en-US"/>
          </a:p>
        </p:txBody>
      </p:sp>
      <p:pic>
        <p:nvPicPr>
          <p:cNvPr id="7176" name="Picture 8" descr="http://laryngopedia.com/wp-content/gallery/cartilaginous-glottis/kc1-21020212.jpg">
            <a:extLst>
              <a:ext uri="{FF2B5EF4-FFF2-40B4-BE49-F238E27FC236}">
                <a16:creationId xmlns:a16="http://schemas.microsoft.com/office/drawing/2014/main" id="{687BFAD5-2705-4CA4-8A58-A0B91EAE5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1330" y="2734655"/>
            <a:ext cx="2401368" cy="180102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1DE2BA3A-1885-4CC6-AE3B-619244544949}"/>
              </a:ext>
            </a:extLst>
          </p:cNvPr>
          <p:cNvCxnSpPr/>
          <p:nvPr/>
        </p:nvCxnSpPr>
        <p:spPr>
          <a:xfrm>
            <a:off x="7366475" y="2948299"/>
            <a:ext cx="2606467" cy="136733"/>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BB73DA8-0C1F-406C-ABAD-B0C47F89D1BA}"/>
              </a:ext>
            </a:extLst>
          </p:cNvPr>
          <p:cNvCxnSpPr>
            <a:cxnSpLocks/>
          </p:cNvCxnSpPr>
          <p:nvPr/>
        </p:nvCxnSpPr>
        <p:spPr>
          <a:xfrm>
            <a:off x="7518875" y="3100699"/>
            <a:ext cx="3210734" cy="197977"/>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a:extLst>
              <a:ext uri="{FF2B5EF4-FFF2-40B4-BE49-F238E27FC236}">
                <a16:creationId xmlns:a16="http://schemas.microsoft.com/office/drawing/2014/main" id="{ACBE40DC-769E-481D-9E7A-2E51D032FF0B}"/>
              </a:ext>
            </a:extLst>
          </p:cNvPr>
          <p:cNvSpPr>
            <a:spLocks noGrp="1" noChangeArrowheads="1"/>
          </p:cNvSpPr>
          <p:nvPr>
            <p:ph type="title"/>
          </p:nvPr>
        </p:nvSpPr>
        <p:spPr/>
        <p:txBody>
          <a:bodyPr/>
          <a:lstStyle/>
          <a:p>
            <a:r>
              <a:rPr lang="en-US" altLang="en-US"/>
              <a:t>VOCAL FOLDS</a:t>
            </a:r>
          </a:p>
        </p:txBody>
      </p:sp>
      <p:sp>
        <p:nvSpPr>
          <p:cNvPr id="20483" name="Rectangle 6">
            <a:extLst>
              <a:ext uri="{FF2B5EF4-FFF2-40B4-BE49-F238E27FC236}">
                <a16:creationId xmlns:a16="http://schemas.microsoft.com/office/drawing/2014/main" id="{DBB67372-C772-4BE8-8D91-78337CD81023}"/>
              </a:ext>
            </a:extLst>
          </p:cNvPr>
          <p:cNvSpPr>
            <a:spLocks noGrp="1" noChangeArrowheads="1"/>
          </p:cNvSpPr>
          <p:nvPr>
            <p:ph type="body" sz="half" idx="1"/>
          </p:nvPr>
        </p:nvSpPr>
        <p:spPr/>
        <p:txBody>
          <a:bodyPr/>
          <a:lstStyle/>
          <a:p>
            <a:pPr>
              <a:buFont typeface="Arial" panose="020B0604020202020204" pitchFamily="34" charset="0"/>
              <a:buChar char="•"/>
            </a:pPr>
            <a:r>
              <a:rPr lang="en-US" altLang="en-US" dirty="0"/>
              <a:t>True vocal folds lie </a:t>
            </a:r>
            <a:r>
              <a:rPr lang="en-US" altLang="en-US" u="sng" dirty="0"/>
              <a:t>inferior</a:t>
            </a:r>
            <a:r>
              <a:rPr lang="en-US" altLang="en-US" dirty="0"/>
              <a:t> to the false folds. </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Separated by a small cleft called the ventricle.  </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TRUE FOLDS, FALSE FOLDS and the  VENTRICLE divide the subglottic, glottic and supraglottic regions.</a:t>
            </a:r>
          </a:p>
        </p:txBody>
      </p:sp>
      <p:pic>
        <p:nvPicPr>
          <p:cNvPr id="20484" name="Picture 8" descr="fig4-35">
            <a:extLst>
              <a:ext uri="{FF2B5EF4-FFF2-40B4-BE49-F238E27FC236}">
                <a16:creationId xmlns:a16="http://schemas.microsoft.com/office/drawing/2014/main" id="{A92E9A04-F1C7-4703-87DA-2D693CB11C69}"/>
              </a:ext>
            </a:extLst>
          </p:cNvPr>
          <p:cNvPicPr>
            <a:picLocks noGrp="1" noChangeAspect="1" noChangeArrowheads="1"/>
          </p:cNvPicPr>
          <p:nvPr>
            <p:ph type="clipArt" sz="half" idx="2"/>
          </p:nvPr>
        </p:nvPicPr>
        <p:blipFill rotWithShape="1">
          <a:blip r:embed="rId3">
            <a:extLst>
              <a:ext uri="{28A0092B-C50C-407E-A947-70E740481C1C}">
                <a14:useLocalDpi xmlns:a14="http://schemas.microsoft.com/office/drawing/2010/main" val="0"/>
              </a:ext>
            </a:extLst>
          </a:blip>
          <a:srcRect l="-630" t="-219" r="630" b="10372"/>
          <a:stretch/>
        </p:blipFill>
        <p:spPr>
          <a:xfrm>
            <a:off x="7630464" y="1858054"/>
            <a:ext cx="3086331" cy="3988269"/>
          </a:xfrm>
        </p:spPr>
      </p:pic>
      <p:sp>
        <p:nvSpPr>
          <p:cNvPr id="20485" name="Slide Number Placeholder 4">
            <a:extLst>
              <a:ext uri="{FF2B5EF4-FFF2-40B4-BE49-F238E27FC236}">
                <a16:creationId xmlns:a16="http://schemas.microsoft.com/office/drawing/2014/main" id="{DB862ACB-2AF4-498E-9513-86ECAB588D8A}"/>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C6E9A0B9-C8E6-4674-9557-1DA074D96654}" type="slidenum">
              <a:rPr lang="en-US" altLang="en-US"/>
              <a:pPr/>
              <a:t>16</a:t>
            </a:fld>
            <a:endParaRPr lang="en-US" altLang="en-US"/>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a:extLst>
              <a:ext uri="{FF2B5EF4-FFF2-40B4-BE49-F238E27FC236}">
                <a16:creationId xmlns:a16="http://schemas.microsoft.com/office/drawing/2014/main" id="{168FAB24-5E21-44DB-8215-18199814BE30}"/>
              </a:ext>
            </a:extLst>
          </p:cNvPr>
          <p:cNvSpPr>
            <a:spLocks noGrp="1" noChangeArrowheads="1"/>
          </p:cNvSpPr>
          <p:nvPr>
            <p:ph type="title"/>
          </p:nvPr>
        </p:nvSpPr>
        <p:spPr/>
        <p:txBody>
          <a:bodyPr/>
          <a:lstStyle/>
          <a:p>
            <a:r>
              <a:rPr lang="en-US" altLang="en-US"/>
              <a:t>TRUE VOCAL FOLDS</a:t>
            </a:r>
          </a:p>
        </p:txBody>
      </p:sp>
      <p:sp>
        <p:nvSpPr>
          <p:cNvPr id="21507" name="Rectangle 5">
            <a:extLst>
              <a:ext uri="{FF2B5EF4-FFF2-40B4-BE49-F238E27FC236}">
                <a16:creationId xmlns:a16="http://schemas.microsoft.com/office/drawing/2014/main" id="{E5479139-239E-4FA6-915B-441E7D33BE0D}"/>
              </a:ext>
            </a:extLst>
          </p:cNvPr>
          <p:cNvSpPr>
            <a:spLocks noGrp="1" noChangeArrowheads="1"/>
          </p:cNvSpPr>
          <p:nvPr>
            <p:ph type="body" sz="half" idx="1"/>
          </p:nvPr>
        </p:nvSpPr>
        <p:spPr/>
        <p:txBody>
          <a:bodyPr/>
          <a:lstStyle/>
          <a:p>
            <a:endParaRPr lang="en-US" altLang="en-US" dirty="0"/>
          </a:p>
          <a:p>
            <a:r>
              <a:rPr lang="en-US" altLang="en-US" dirty="0"/>
              <a:t>VOCAL FOLD</a:t>
            </a:r>
          </a:p>
          <a:p>
            <a:pPr lvl="1"/>
            <a:r>
              <a:rPr lang="en-US" altLang="en-US" dirty="0"/>
              <a:t>1. Mucosa</a:t>
            </a:r>
          </a:p>
          <a:p>
            <a:pPr lvl="1"/>
            <a:r>
              <a:rPr lang="en-US" altLang="en-US" dirty="0"/>
              <a:t>2. Muscle (Thyroarytenoid)</a:t>
            </a:r>
          </a:p>
          <a:p>
            <a:pPr marL="201168" lvl="1" indent="0">
              <a:buNone/>
            </a:pPr>
            <a:endParaRPr lang="en-US" altLang="en-US" dirty="0"/>
          </a:p>
          <a:p>
            <a:pPr marL="201168" lvl="1" indent="0">
              <a:buNone/>
            </a:pPr>
            <a:r>
              <a:rPr lang="en-US" altLang="en-US" dirty="0"/>
              <a:t>THREE MAJOR LAYERS</a:t>
            </a:r>
          </a:p>
          <a:p>
            <a:pPr lvl="1"/>
            <a:r>
              <a:rPr lang="en-US" altLang="en-US" dirty="0"/>
              <a:t>1. Cover – epithelium and superficial lamina propria</a:t>
            </a:r>
          </a:p>
          <a:p>
            <a:pPr lvl="1"/>
            <a:r>
              <a:rPr lang="en-US" altLang="en-US" dirty="0"/>
              <a:t>2. Transition – intermediate and deep lamina propria</a:t>
            </a:r>
          </a:p>
          <a:p>
            <a:pPr lvl="1"/>
            <a:r>
              <a:rPr lang="en-US" altLang="en-US" dirty="0"/>
              <a:t>3. Body – </a:t>
            </a:r>
            <a:r>
              <a:rPr lang="en-US" altLang="en-US" dirty="0" err="1"/>
              <a:t>vocalis</a:t>
            </a:r>
            <a:r>
              <a:rPr lang="en-US" altLang="en-US" dirty="0"/>
              <a:t> muscle</a:t>
            </a:r>
          </a:p>
          <a:p>
            <a:pPr lvl="1"/>
            <a:endParaRPr lang="en-US" altLang="en-US" dirty="0"/>
          </a:p>
        </p:txBody>
      </p:sp>
      <p:pic>
        <p:nvPicPr>
          <p:cNvPr id="21508" name="Picture 6">
            <a:extLst>
              <a:ext uri="{FF2B5EF4-FFF2-40B4-BE49-F238E27FC236}">
                <a16:creationId xmlns:a16="http://schemas.microsoft.com/office/drawing/2014/main" id="{A569608C-F93C-4A3C-B6A2-B2CEC93B674A}"/>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756400" y="2633873"/>
            <a:ext cx="4586057" cy="2666312"/>
          </a:xfrm>
        </p:spPr>
      </p:pic>
      <p:sp>
        <p:nvSpPr>
          <p:cNvPr id="21509" name="Slide Number Placeholder 4">
            <a:extLst>
              <a:ext uri="{FF2B5EF4-FFF2-40B4-BE49-F238E27FC236}">
                <a16:creationId xmlns:a16="http://schemas.microsoft.com/office/drawing/2014/main" id="{7511D1BD-29F7-4DBC-AF05-4078AF5887C4}"/>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717D6A1F-0B4B-4343-B32E-CF25A1857399}" type="slidenum">
              <a:rPr lang="en-US" altLang="en-US"/>
              <a:pPr/>
              <a:t>17</a:t>
            </a:fld>
            <a:endParaRPr lang="en-US" altLang="en-US"/>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8F934D0F-0DA4-4E89-8596-589AC1D26A64}"/>
              </a:ext>
            </a:extLst>
          </p:cNvPr>
          <p:cNvSpPr>
            <a:spLocks noGrp="1"/>
          </p:cNvSpPr>
          <p:nvPr>
            <p:ph type="title"/>
          </p:nvPr>
        </p:nvSpPr>
        <p:spPr/>
        <p:txBody>
          <a:bodyPr/>
          <a:lstStyle/>
          <a:p>
            <a:r>
              <a:rPr lang="en-US" altLang="en-US"/>
              <a:t>Cover-body model (Hirano)</a:t>
            </a:r>
          </a:p>
        </p:txBody>
      </p:sp>
      <p:sp>
        <p:nvSpPr>
          <p:cNvPr id="22531" name="Text Placeholder 2">
            <a:extLst>
              <a:ext uri="{FF2B5EF4-FFF2-40B4-BE49-F238E27FC236}">
                <a16:creationId xmlns:a16="http://schemas.microsoft.com/office/drawing/2014/main" id="{176ABADE-F552-4BD1-863A-ED569D50CCA0}"/>
              </a:ext>
            </a:extLst>
          </p:cNvPr>
          <p:cNvSpPr>
            <a:spLocks noGrp="1"/>
          </p:cNvSpPr>
          <p:nvPr>
            <p:ph idx="1"/>
          </p:nvPr>
        </p:nvSpPr>
        <p:spPr/>
        <p:txBody>
          <a:bodyPr/>
          <a:lstStyle/>
          <a:p>
            <a:pPr>
              <a:buFont typeface="Arial" panose="020B0604020202020204" pitchFamily="34" charset="0"/>
              <a:buChar char="•"/>
            </a:pPr>
            <a:r>
              <a:rPr lang="en-US" altLang="en-US" dirty="0"/>
              <a:t>Cover* is least stiff</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Vocal ligament is more stiff</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Body (muscle) has greatest stiffness</a:t>
            </a:r>
          </a:p>
          <a:p>
            <a:pPr>
              <a:buFont typeface="Arial" panose="020B0604020202020204" pitchFamily="34" charset="0"/>
              <a:buChar char="•"/>
            </a:pPr>
            <a:endParaRPr lang="en-US" altLang="en-US" dirty="0"/>
          </a:p>
        </p:txBody>
      </p:sp>
      <p:sp>
        <p:nvSpPr>
          <p:cNvPr id="22534" name="Slide Number Placeholder 5">
            <a:extLst>
              <a:ext uri="{FF2B5EF4-FFF2-40B4-BE49-F238E27FC236}">
                <a16:creationId xmlns:a16="http://schemas.microsoft.com/office/drawing/2014/main" id="{56D414E5-559E-4447-837B-6E454FE943A2}"/>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8A44E27F-2056-4688-B55C-7EA60885A972}" type="slidenum">
              <a:rPr lang="en-US" altLang="en-US"/>
              <a:pPr/>
              <a:t>18</a:t>
            </a:fld>
            <a:endParaRPr lang="en-US" altLang="en-US"/>
          </a:p>
        </p:txBody>
      </p:sp>
      <p:pic>
        <p:nvPicPr>
          <p:cNvPr id="22532" name="Picture 1">
            <a:extLst>
              <a:ext uri="{FF2B5EF4-FFF2-40B4-BE49-F238E27FC236}">
                <a16:creationId xmlns:a16="http://schemas.microsoft.com/office/drawing/2014/main" id="{863ABEF3-D542-4784-B744-13BD3CC99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7760" y="2538519"/>
            <a:ext cx="5563668" cy="263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4">
            <a:extLst>
              <a:ext uri="{FF2B5EF4-FFF2-40B4-BE49-F238E27FC236}">
                <a16:creationId xmlns:a16="http://schemas.microsoft.com/office/drawing/2014/main" id="{5137D1E7-54C5-4CF0-A453-7AF0A6388BD0}"/>
              </a:ext>
            </a:extLst>
          </p:cNvPr>
          <p:cNvSpPr txBox="1">
            <a:spLocks noChangeArrowheads="1"/>
          </p:cNvSpPr>
          <p:nvPr/>
        </p:nvSpPr>
        <p:spPr bwMode="auto">
          <a:xfrm>
            <a:off x="5861858" y="5869094"/>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sz="1800" dirty="0"/>
              <a:t>*cover = epithelium &amp; superficial layer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5D7A3F7-E532-4B2C-8CB7-027C356D5DE8}"/>
              </a:ext>
            </a:extLst>
          </p:cNvPr>
          <p:cNvSpPr>
            <a:spLocks noGrp="1" noChangeArrowheads="1"/>
          </p:cNvSpPr>
          <p:nvPr>
            <p:ph type="title"/>
          </p:nvPr>
        </p:nvSpPr>
        <p:spPr/>
        <p:txBody>
          <a:bodyPr/>
          <a:lstStyle/>
          <a:p>
            <a:r>
              <a:rPr lang="en-US" altLang="en-US"/>
              <a:t>Muscles of Larynx</a:t>
            </a:r>
          </a:p>
        </p:txBody>
      </p:sp>
      <p:sp>
        <p:nvSpPr>
          <p:cNvPr id="23555" name="Rectangle 3">
            <a:extLst>
              <a:ext uri="{FF2B5EF4-FFF2-40B4-BE49-F238E27FC236}">
                <a16:creationId xmlns:a16="http://schemas.microsoft.com/office/drawing/2014/main" id="{CA8147B6-5CF7-4603-B190-2C9C90A91505}"/>
              </a:ext>
            </a:extLst>
          </p:cNvPr>
          <p:cNvSpPr>
            <a:spLocks noGrp="1" noChangeArrowheads="1"/>
          </p:cNvSpPr>
          <p:nvPr>
            <p:ph type="body" sz="half" idx="1"/>
          </p:nvPr>
        </p:nvSpPr>
        <p:spPr>
          <a:xfrm>
            <a:off x="609600" y="1730505"/>
            <a:ext cx="2599722" cy="4525963"/>
          </a:xfrm>
        </p:spPr>
        <p:txBody>
          <a:bodyPr/>
          <a:lstStyle/>
          <a:p>
            <a:r>
              <a:rPr lang="en-US" altLang="en-US" u="sng" dirty="0"/>
              <a:t>Intrinsic</a:t>
            </a:r>
          </a:p>
          <a:p>
            <a:pPr lvl="1"/>
            <a:r>
              <a:rPr lang="en-US" altLang="en-US" dirty="0"/>
              <a:t>Have origin and insertion within larynx</a:t>
            </a:r>
          </a:p>
          <a:p>
            <a:r>
              <a:rPr lang="en-US" altLang="en-US" u="sng" dirty="0"/>
              <a:t>Extrinsic</a:t>
            </a:r>
          </a:p>
          <a:p>
            <a:pPr lvl="1"/>
            <a:r>
              <a:rPr lang="en-US" altLang="en-US" dirty="0"/>
              <a:t>Have one point of attachment </a:t>
            </a:r>
            <a:r>
              <a:rPr lang="en-US" altLang="en-US" dirty="0">
                <a:sym typeface="Wingdings" panose="05000000000000000000" pitchFamily="2" charset="2"/>
              </a:rPr>
              <a:t> </a:t>
            </a:r>
            <a:r>
              <a:rPr lang="en-US" altLang="en-US" dirty="0"/>
              <a:t> larynx and other attachment </a:t>
            </a:r>
            <a:r>
              <a:rPr lang="en-US" altLang="en-US" dirty="0">
                <a:sym typeface="Wingdings" panose="05000000000000000000" pitchFamily="2" charset="2"/>
              </a:rPr>
              <a:t> </a:t>
            </a:r>
            <a:r>
              <a:rPr lang="en-US" altLang="en-US" dirty="0"/>
              <a:t>other structure</a:t>
            </a:r>
          </a:p>
          <a:p>
            <a:pPr lvl="1"/>
            <a:endParaRPr lang="en-US" altLang="en-US" dirty="0"/>
          </a:p>
        </p:txBody>
      </p:sp>
      <p:pic>
        <p:nvPicPr>
          <p:cNvPr id="23556" name="Picture 5" descr="LarpostmmH">
            <a:extLst>
              <a:ext uri="{FF2B5EF4-FFF2-40B4-BE49-F238E27FC236}">
                <a16:creationId xmlns:a16="http://schemas.microsoft.com/office/drawing/2014/main" id="{98FC8E4F-11E4-4FF8-9190-5A7C56709309}"/>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496277" y="2467040"/>
            <a:ext cx="2599723" cy="3017255"/>
          </a:xfrm>
        </p:spPr>
      </p:pic>
      <p:pic>
        <p:nvPicPr>
          <p:cNvPr id="23557" name="Picture 8" descr="LarlatmmH">
            <a:extLst>
              <a:ext uri="{FF2B5EF4-FFF2-40B4-BE49-F238E27FC236}">
                <a16:creationId xmlns:a16="http://schemas.microsoft.com/office/drawing/2014/main" id="{E38BE145-3E9C-4934-A50B-2256B0EBDB3E}"/>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824514" y="2467040"/>
            <a:ext cx="3200118" cy="3017255"/>
          </a:xfrm>
        </p:spPr>
      </p:pic>
      <p:sp>
        <p:nvSpPr>
          <p:cNvPr id="23559" name="Slide Number Placeholder 6">
            <a:extLst>
              <a:ext uri="{FF2B5EF4-FFF2-40B4-BE49-F238E27FC236}">
                <a16:creationId xmlns:a16="http://schemas.microsoft.com/office/drawing/2014/main" id="{79EEF618-EC92-4C9B-A56B-E193586677D1}"/>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F1DD656C-0D9A-42B6-B837-65FFA8615CCA}" type="slidenum">
              <a:rPr lang="en-US" altLang="en-US"/>
              <a:pPr/>
              <a:t>19</a:t>
            </a:fld>
            <a:endParaRPr lang="en-US" altLang="en-US"/>
          </a:p>
        </p:txBody>
      </p:sp>
      <p:pic>
        <p:nvPicPr>
          <p:cNvPr id="23558" name="Picture 11" descr="larynxp11f110">
            <a:extLst>
              <a:ext uri="{FF2B5EF4-FFF2-40B4-BE49-F238E27FC236}">
                <a16:creationId xmlns:a16="http://schemas.microsoft.com/office/drawing/2014/main" id="{B1240C0C-09B4-402D-A92B-E0CE0B442B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7600" y="2467040"/>
            <a:ext cx="2599722" cy="315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147C894-A4DF-4898-B625-40D0019BCB3B}"/>
              </a:ext>
            </a:extLst>
          </p:cNvPr>
          <p:cNvSpPr>
            <a:spLocks noGrp="1" noChangeArrowheads="1"/>
          </p:cNvSpPr>
          <p:nvPr>
            <p:ph type="title"/>
          </p:nvPr>
        </p:nvSpPr>
        <p:spPr/>
        <p:txBody>
          <a:bodyPr/>
          <a:lstStyle/>
          <a:p>
            <a:r>
              <a:rPr lang="en-US" altLang="en-US" dirty="0"/>
              <a:t>The </a:t>
            </a:r>
            <a:r>
              <a:rPr lang="en-US" altLang="en-US" b="1" dirty="0"/>
              <a:t>larynx-</a:t>
            </a:r>
            <a:r>
              <a:rPr lang="en-US" altLang="en-US" dirty="0"/>
              <a:t> review</a:t>
            </a:r>
          </a:p>
        </p:txBody>
      </p:sp>
      <p:sp>
        <p:nvSpPr>
          <p:cNvPr id="6147" name="Rectangle 3">
            <a:extLst>
              <a:ext uri="{FF2B5EF4-FFF2-40B4-BE49-F238E27FC236}">
                <a16:creationId xmlns:a16="http://schemas.microsoft.com/office/drawing/2014/main" id="{43A2CC49-0385-435C-ABF7-7C929BAD9629}"/>
              </a:ext>
            </a:extLst>
          </p:cNvPr>
          <p:cNvSpPr>
            <a:spLocks noGrp="1" noChangeArrowheads="1"/>
          </p:cNvSpPr>
          <p:nvPr>
            <p:ph type="body" sz="half" idx="1"/>
          </p:nvPr>
        </p:nvSpPr>
        <p:spPr/>
        <p:txBody>
          <a:bodyPr/>
          <a:lstStyle/>
          <a:p>
            <a:r>
              <a:rPr lang="en-US" altLang="en-US" dirty="0"/>
              <a:t>Division between glottal, subglottal, and </a:t>
            </a:r>
            <a:r>
              <a:rPr lang="en-US" altLang="en-US" dirty="0" err="1"/>
              <a:t>superglottal</a:t>
            </a:r>
            <a:r>
              <a:rPr lang="en-US" altLang="en-US" dirty="0"/>
              <a:t> regions</a:t>
            </a:r>
          </a:p>
        </p:txBody>
      </p:sp>
      <p:pic>
        <p:nvPicPr>
          <p:cNvPr id="6148" name="Picture 5" descr="larynx">
            <a:extLst>
              <a:ext uri="{FF2B5EF4-FFF2-40B4-BE49-F238E27FC236}">
                <a16:creationId xmlns:a16="http://schemas.microsoft.com/office/drawing/2014/main" id="{542026EB-537C-488F-8372-DF8023B4107E}"/>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880485" y="2148723"/>
            <a:ext cx="3881177" cy="3178171"/>
          </a:xfrm>
        </p:spPr>
      </p:pic>
      <p:sp>
        <p:nvSpPr>
          <p:cNvPr id="6149" name="Slide Number Placeholder 4">
            <a:extLst>
              <a:ext uri="{FF2B5EF4-FFF2-40B4-BE49-F238E27FC236}">
                <a16:creationId xmlns:a16="http://schemas.microsoft.com/office/drawing/2014/main" id="{D59C9BBB-BCE9-42AB-9C10-90BB0138CABB}"/>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B4A15894-FF42-4713-99AA-86ED555D201B}" type="slidenum">
              <a:rPr lang="en-US" altLang="en-US"/>
              <a:pPr/>
              <a:t>2</a:t>
            </a:fld>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07B46A5A-F422-4AFD-AA08-2A8962664CCC}"/>
              </a:ext>
            </a:extLst>
          </p:cNvPr>
          <p:cNvSpPr>
            <a:spLocks noGrp="1" noChangeArrowheads="1"/>
          </p:cNvSpPr>
          <p:nvPr>
            <p:ph type="title"/>
          </p:nvPr>
        </p:nvSpPr>
        <p:spPr/>
        <p:txBody>
          <a:bodyPr/>
          <a:lstStyle/>
          <a:p>
            <a:r>
              <a:rPr lang="en-US" altLang="en-US"/>
              <a:t>INTRINSIC MUSCLES </a:t>
            </a:r>
            <a:br>
              <a:rPr lang="en-US" altLang="en-US"/>
            </a:br>
            <a:r>
              <a:rPr lang="en-US" altLang="en-US"/>
              <a:t>OF LARYNX</a:t>
            </a:r>
          </a:p>
        </p:txBody>
      </p:sp>
      <p:sp>
        <p:nvSpPr>
          <p:cNvPr id="24579" name="Rectangle 5">
            <a:extLst>
              <a:ext uri="{FF2B5EF4-FFF2-40B4-BE49-F238E27FC236}">
                <a16:creationId xmlns:a16="http://schemas.microsoft.com/office/drawing/2014/main" id="{96F9DA53-8C73-4C47-8BE3-A3EF1603C6AD}"/>
              </a:ext>
            </a:extLst>
          </p:cNvPr>
          <p:cNvSpPr>
            <a:spLocks noGrp="1" noChangeArrowheads="1"/>
          </p:cNvSpPr>
          <p:nvPr>
            <p:ph idx="1"/>
          </p:nvPr>
        </p:nvSpPr>
        <p:spPr/>
        <p:txBody>
          <a:bodyPr/>
          <a:lstStyle/>
          <a:p>
            <a:pPr>
              <a:buFont typeface="Arial" panose="020B0604020202020204" pitchFamily="34" charset="0"/>
              <a:buChar char="•"/>
            </a:pPr>
            <a:r>
              <a:rPr lang="en-US" altLang="en-US" u="sng" dirty="0"/>
              <a:t>Ab</a:t>
            </a:r>
            <a:r>
              <a:rPr lang="en-US" altLang="en-US" dirty="0"/>
              <a:t>duct (open) or </a:t>
            </a:r>
            <a:r>
              <a:rPr lang="en-US" altLang="en-US" u="sng" dirty="0"/>
              <a:t>ad</a:t>
            </a:r>
            <a:r>
              <a:rPr lang="en-US" altLang="en-US" dirty="0"/>
              <a:t>duct (close) the folds.  </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Vocal fold length and tension.  </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Attach at origin and insertion of different cartilages</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Roles in respiration, swallowing, and vocalization.  </a:t>
            </a:r>
          </a:p>
        </p:txBody>
      </p:sp>
      <p:sp>
        <p:nvSpPr>
          <p:cNvPr id="24580" name="Slide Number Placeholder 3">
            <a:extLst>
              <a:ext uri="{FF2B5EF4-FFF2-40B4-BE49-F238E27FC236}">
                <a16:creationId xmlns:a16="http://schemas.microsoft.com/office/drawing/2014/main" id="{6D790CD1-C687-4572-96B9-A8C1134F14BC}"/>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5E235633-46B2-4440-A540-AD046F6CE09A}" type="slidenum">
              <a:rPr lang="en-US" altLang="en-US"/>
              <a:pPr/>
              <a:t>20</a:t>
            </a:fld>
            <a:endParaRPr lang="en-US" altLang="en-US"/>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a:extLst>
              <a:ext uri="{FF2B5EF4-FFF2-40B4-BE49-F238E27FC236}">
                <a16:creationId xmlns:a16="http://schemas.microsoft.com/office/drawing/2014/main" id="{F331647A-4C44-4BEA-A245-3F2CDDA188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05531" y="905933"/>
            <a:ext cx="4812941" cy="50397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Slide Number Placeholder 2">
            <a:extLst>
              <a:ext uri="{FF2B5EF4-FFF2-40B4-BE49-F238E27FC236}">
                <a16:creationId xmlns:a16="http://schemas.microsoft.com/office/drawing/2014/main" id="{93179F99-FBBA-4711-85AE-EA91D0919FFC}"/>
              </a:ext>
            </a:extLst>
          </p:cNvPr>
          <p:cNvSpPr>
            <a:spLocks noGrp="1"/>
          </p:cNvSpPr>
          <p:nvPr>
            <p:ph type="sldNum" sz="quarter" idx="12"/>
          </p:nvPr>
        </p:nvSpPr>
        <p:spPr>
          <a:xfrm>
            <a:off x="9900458" y="6459785"/>
            <a:ext cx="131202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nSpc>
                <a:spcPct val="90000"/>
              </a:lnSpc>
              <a:spcAft>
                <a:spcPts val="600"/>
              </a:spcAft>
            </a:pPr>
            <a:fld id="{06128AE1-3B43-431B-BF67-3A1294A7F62E}" type="slidenum">
              <a:rPr lang="en-US" altLang="en-US" sz="1900"/>
              <a:pPr>
                <a:lnSpc>
                  <a:spcPct val="90000"/>
                </a:lnSpc>
                <a:spcAft>
                  <a:spcPts val="600"/>
                </a:spcAft>
              </a:pPr>
              <a:t>21</a:t>
            </a:fld>
            <a:endParaRPr lang="en-US" altLang="en-US" sz="19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a:extLst>
              <a:ext uri="{FF2B5EF4-FFF2-40B4-BE49-F238E27FC236}">
                <a16:creationId xmlns:a16="http://schemas.microsoft.com/office/drawing/2014/main" id="{94770F91-BB83-45F4-B252-EBE6D4BFD4ED}"/>
              </a:ext>
            </a:extLst>
          </p:cNvPr>
          <p:cNvGraphicFramePr>
            <a:graphicFrameLocks noChangeAspect="1"/>
          </p:cNvGraphicFramePr>
          <p:nvPr>
            <p:extLst>
              <p:ext uri="{D42A27DB-BD31-4B8C-83A1-F6EECF244321}">
                <p14:modId xmlns:p14="http://schemas.microsoft.com/office/powerpoint/2010/main" val="902961038"/>
              </p:ext>
            </p:extLst>
          </p:nvPr>
        </p:nvGraphicFramePr>
        <p:xfrm>
          <a:off x="2552700" y="657225"/>
          <a:ext cx="7086600" cy="5543550"/>
        </p:xfrm>
        <a:graphic>
          <a:graphicData uri="http://schemas.openxmlformats.org/presentationml/2006/ole">
            <mc:AlternateContent xmlns:mc="http://schemas.openxmlformats.org/markup-compatibility/2006">
              <mc:Choice xmlns:v="urn:schemas-microsoft-com:vml" Requires="v">
                <p:oleObj spid="_x0000_s2085" name="Photo Editor Photo" r:id="rId4" imgW="16228571" imgH="12200000" progId="">
                  <p:embed/>
                </p:oleObj>
              </mc:Choice>
              <mc:Fallback>
                <p:oleObj name="Photo Editor Photo" r:id="rId4" imgW="16228571" imgH="12200000" progId="">
                  <p:embed/>
                  <p:pic>
                    <p:nvPicPr>
                      <p:cNvPr id="26626" name="Object 2">
                        <a:extLst>
                          <a:ext uri="{FF2B5EF4-FFF2-40B4-BE49-F238E27FC236}">
                            <a16:creationId xmlns:a16="http://schemas.microsoft.com/office/drawing/2014/main" id="{94770F91-BB83-45F4-B252-EBE6D4BFD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2700" y="657225"/>
                        <a:ext cx="7086600" cy="5543550"/>
                      </a:xfrm>
                      <a:prstGeom prst="rect">
                        <a:avLst/>
                      </a:prstGeom>
                      <a:solidFill>
                        <a:srgbClr val="990033"/>
                      </a:solidFill>
                      <a:ln w="38100">
                        <a:noFill/>
                        <a:miter lim="800000"/>
                        <a:headEnd type="none" w="sm" len="sm"/>
                        <a:tailEnd type="none" w="sm" len="sm"/>
                      </a:ln>
                    </p:spPr>
                  </p:pic>
                </p:oleObj>
              </mc:Fallback>
            </mc:AlternateContent>
          </a:graphicData>
        </a:graphic>
      </p:graphicFrame>
      <p:sp>
        <p:nvSpPr>
          <p:cNvPr id="26630" name="Slide Number Placeholder 5">
            <a:extLst>
              <a:ext uri="{FF2B5EF4-FFF2-40B4-BE49-F238E27FC236}">
                <a16:creationId xmlns:a16="http://schemas.microsoft.com/office/drawing/2014/main" id="{4C3A22B2-A2AE-40A1-B0B9-0BE1B822163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3DBA21DE-EA79-42F5-9C6F-948DF17D4403}" type="slidenum">
              <a:rPr lang="en-US" altLang="en-US" sz="1400">
                <a:solidFill>
                  <a:schemeClr val="bg2"/>
                </a:solidFill>
              </a:rPr>
              <a:pPr/>
              <a:t>22</a:t>
            </a:fld>
            <a:endParaRPr lang="en-US" altLang="en-US" sz="1400">
              <a:solidFill>
                <a:schemeClr val="bg2"/>
              </a:solidFill>
            </a:endParaRPr>
          </a:p>
        </p:txBody>
      </p:sp>
      <p:sp>
        <p:nvSpPr>
          <p:cNvPr id="7" name="Text Box 6">
            <a:extLst>
              <a:ext uri="{FF2B5EF4-FFF2-40B4-BE49-F238E27FC236}">
                <a16:creationId xmlns:a16="http://schemas.microsoft.com/office/drawing/2014/main" id="{25691E50-4D33-4771-8B47-C59556111291}"/>
              </a:ext>
            </a:extLst>
          </p:cNvPr>
          <p:cNvSpPr txBox="1">
            <a:spLocks noChangeArrowheads="1"/>
          </p:cNvSpPr>
          <p:nvPr/>
        </p:nvSpPr>
        <p:spPr bwMode="auto">
          <a:xfrm>
            <a:off x="1736725" y="1786043"/>
            <a:ext cx="877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dirty="0">
                <a:solidFill>
                  <a:schemeClr val="accent1"/>
                </a:solidFill>
              </a:rPr>
              <a:t>Post.</a:t>
            </a:r>
            <a:endParaRPr lang="en-US" altLang="en-US" dirty="0">
              <a:solidFill>
                <a:schemeClr val="tx1"/>
              </a:solidFill>
            </a:endParaRPr>
          </a:p>
        </p:txBody>
      </p:sp>
      <p:sp>
        <p:nvSpPr>
          <p:cNvPr id="8" name="Text Box 7">
            <a:extLst>
              <a:ext uri="{FF2B5EF4-FFF2-40B4-BE49-F238E27FC236}">
                <a16:creationId xmlns:a16="http://schemas.microsoft.com/office/drawing/2014/main" id="{475BA265-99B2-4D93-AF94-0E7A747FC9A2}"/>
              </a:ext>
            </a:extLst>
          </p:cNvPr>
          <p:cNvSpPr txBox="1">
            <a:spLocks noChangeArrowheads="1"/>
          </p:cNvSpPr>
          <p:nvPr/>
        </p:nvSpPr>
        <p:spPr bwMode="auto">
          <a:xfrm>
            <a:off x="1752601" y="4794354"/>
            <a:ext cx="809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a:solidFill>
                  <a:schemeClr val="accent1"/>
                </a:solidFill>
              </a:rPr>
              <a:t>Ant.</a:t>
            </a:r>
            <a:r>
              <a:rPr lang="en-US" altLang="en-US">
                <a:solidFill>
                  <a:schemeClr val="tx1"/>
                </a:solidFill>
              </a:rPr>
              <a:t> </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49694CDF-8805-474C-8B38-D4C9E1E679D6}"/>
              </a:ext>
            </a:extLst>
          </p:cNvPr>
          <p:cNvSpPr>
            <a:spLocks noGrp="1" noChangeArrowheads="1"/>
          </p:cNvSpPr>
          <p:nvPr>
            <p:ph type="title"/>
          </p:nvPr>
        </p:nvSpPr>
        <p:spPr/>
        <p:txBody>
          <a:bodyPr/>
          <a:lstStyle/>
          <a:p>
            <a:r>
              <a:rPr lang="en-US" altLang="en-US"/>
              <a:t>Cricothyroid Muscle</a:t>
            </a:r>
          </a:p>
        </p:txBody>
      </p:sp>
      <p:pic>
        <p:nvPicPr>
          <p:cNvPr id="27652" name="Picture 5" descr="cricothyroid_dissection">
            <a:extLst>
              <a:ext uri="{FF2B5EF4-FFF2-40B4-BE49-F238E27FC236}">
                <a16:creationId xmlns:a16="http://schemas.microsoft.com/office/drawing/2014/main" id="{363F6D78-3147-492F-8F83-0BB19D0B139E}"/>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tretch>
            <a:fillRect/>
          </a:stretch>
        </p:blipFill>
        <p:spPr>
          <a:xfrm>
            <a:off x="1849581" y="1881003"/>
            <a:ext cx="4623723" cy="4214997"/>
          </a:xfrm>
        </p:spPr>
      </p:pic>
      <p:sp>
        <p:nvSpPr>
          <p:cNvPr id="27651" name="Rectangle 3">
            <a:extLst>
              <a:ext uri="{FF2B5EF4-FFF2-40B4-BE49-F238E27FC236}">
                <a16:creationId xmlns:a16="http://schemas.microsoft.com/office/drawing/2014/main" id="{48E9424F-3CCC-49E7-BEF7-5CE4E5D0CB8B}"/>
              </a:ext>
            </a:extLst>
          </p:cNvPr>
          <p:cNvSpPr>
            <a:spLocks noGrp="1" noChangeArrowheads="1"/>
          </p:cNvSpPr>
          <p:nvPr>
            <p:ph type="body" sz="half" idx="2"/>
          </p:nvPr>
        </p:nvSpPr>
        <p:spPr/>
        <p:txBody>
          <a:bodyPr/>
          <a:lstStyle/>
          <a:p>
            <a:pPr marL="0" indent="0">
              <a:buNone/>
            </a:pPr>
            <a:endParaRPr lang="en-US" altLang="en-US" dirty="0"/>
          </a:p>
          <a:p>
            <a:pPr>
              <a:buFont typeface="Arial" panose="020B0604020202020204" pitchFamily="34" charset="0"/>
              <a:buChar char="•"/>
            </a:pPr>
            <a:r>
              <a:rPr lang="en-US" altLang="en-US" dirty="0"/>
              <a:t>Attached to thyroid and cricoid cartilages</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Rocks thyroid forward; stretching and tensing the vocal folds</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Raises pitch –push on this and mechanically raise your pitch!</a:t>
            </a:r>
          </a:p>
        </p:txBody>
      </p:sp>
      <p:sp>
        <p:nvSpPr>
          <p:cNvPr id="27653" name="Slide Number Placeholder 4">
            <a:extLst>
              <a:ext uri="{FF2B5EF4-FFF2-40B4-BE49-F238E27FC236}">
                <a16:creationId xmlns:a16="http://schemas.microsoft.com/office/drawing/2014/main" id="{660C8D43-4A49-4AB7-B21F-192CB2874165}"/>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AE73A561-5725-4F01-9604-935D26AE357E}" type="slidenum">
              <a:rPr lang="en-US" altLang="en-US"/>
              <a:pPr/>
              <a:t>23</a:t>
            </a:fld>
            <a:endParaRPr lang="en-US" alt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FE0D437-5F2C-4D32-B08B-FD91EF03910E}"/>
              </a:ext>
            </a:extLst>
          </p:cNvPr>
          <p:cNvSpPr>
            <a:spLocks noGrp="1" noChangeArrowheads="1"/>
          </p:cNvSpPr>
          <p:nvPr>
            <p:ph type="title"/>
          </p:nvPr>
        </p:nvSpPr>
        <p:spPr/>
        <p:txBody>
          <a:bodyPr/>
          <a:lstStyle/>
          <a:p>
            <a:r>
              <a:rPr lang="en-US" altLang="en-US"/>
              <a:t>Intrinsic Muscles</a:t>
            </a:r>
          </a:p>
        </p:txBody>
      </p:sp>
      <p:sp>
        <p:nvSpPr>
          <p:cNvPr id="28680" name="Slide Number Placeholder 7">
            <a:extLst>
              <a:ext uri="{FF2B5EF4-FFF2-40B4-BE49-F238E27FC236}">
                <a16:creationId xmlns:a16="http://schemas.microsoft.com/office/drawing/2014/main" id="{D41951C8-D4B4-4A09-AEB2-F5FD69616349}"/>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A728E289-782C-418C-A629-4ECD84F41D31}" type="slidenum">
              <a:rPr lang="en-US" altLang="en-US"/>
              <a:pPr/>
              <a:t>24</a:t>
            </a:fld>
            <a:endParaRPr lang="en-US" altLang="en-US"/>
          </a:p>
        </p:txBody>
      </p:sp>
      <p:sp>
        <p:nvSpPr>
          <p:cNvPr id="28675" name="Text Box 19">
            <a:extLst>
              <a:ext uri="{FF2B5EF4-FFF2-40B4-BE49-F238E27FC236}">
                <a16:creationId xmlns:a16="http://schemas.microsoft.com/office/drawing/2014/main" id="{E37175BC-6696-4B69-BD72-03E0CFE39846}"/>
              </a:ext>
            </a:extLst>
          </p:cNvPr>
          <p:cNvSpPr txBox="1">
            <a:spLocks noChangeArrowheads="1"/>
          </p:cNvSpPr>
          <p:nvPr/>
        </p:nvSpPr>
        <p:spPr bwMode="auto">
          <a:xfrm>
            <a:off x="2640508" y="4172151"/>
            <a:ext cx="12484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r" eaLnBrk="1" hangingPunct="1"/>
            <a:r>
              <a:rPr lang="en-US" altLang="en-US" sz="1400" dirty="0">
                <a:latin typeface="+mj-lt"/>
              </a:rPr>
              <a:t>Raises pitch </a:t>
            </a:r>
            <a:r>
              <a:rPr lang="en-US" altLang="en-US" sz="1400" dirty="0">
                <a:latin typeface="+mj-lt"/>
                <a:sym typeface="Wingdings" panose="05000000000000000000" pitchFamily="2" charset="2"/>
              </a:rPr>
              <a:t></a:t>
            </a:r>
            <a:endParaRPr lang="en-US" altLang="en-US" sz="1400" dirty="0">
              <a:latin typeface="+mj-lt"/>
            </a:endParaRPr>
          </a:p>
        </p:txBody>
      </p:sp>
      <p:sp>
        <p:nvSpPr>
          <p:cNvPr id="28676" name="Text Box 20">
            <a:extLst>
              <a:ext uri="{FF2B5EF4-FFF2-40B4-BE49-F238E27FC236}">
                <a16:creationId xmlns:a16="http://schemas.microsoft.com/office/drawing/2014/main" id="{17F6E6BE-1701-4D7F-A4CD-29C7B567D085}"/>
              </a:ext>
            </a:extLst>
          </p:cNvPr>
          <p:cNvSpPr txBox="1">
            <a:spLocks noChangeArrowheads="1"/>
          </p:cNvSpPr>
          <p:nvPr/>
        </p:nvSpPr>
        <p:spPr bwMode="auto">
          <a:xfrm>
            <a:off x="2562091" y="4989986"/>
            <a:ext cx="1250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r" eaLnBrk="1" hangingPunct="1"/>
            <a:r>
              <a:rPr lang="en-US" altLang="en-US" sz="1400">
                <a:latin typeface="+mj-lt"/>
              </a:rPr>
              <a:t>Together make</a:t>
            </a:r>
          </a:p>
          <a:p>
            <a:pPr algn="r" eaLnBrk="1" hangingPunct="1"/>
            <a:r>
              <a:rPr lang="en-US" altLang="en-US" sz="1400">
                <a:latin typeface="+mj-lt"/>
              </a:rPr>
              <a:t>Up vocal folds</a:t>
            </a:r>
          </a:p>
        </p:txBody>
      </p:sp>
      <p:sp>
        <p:nvSpPr>
          <p:cNvPr id="28677" name="Text Box 22">
            <a:extLst>
              <a:ext uri="{FF2B5EF4-FFF2-40B4-BE49-F238E27FC236}">
                <a16:creationId xmlns:a16="http://schemas.microsoft.com/office/drawing/2014/main" id="{3E3AA968-9FA2-4D22-819C-54F0EB4EBD78}"/>
              </a:ext>
            </a:extLst>
          </p:cNvPr>
          <p:cNvSpPr txBox="1">
            <a:spLocks noChangeArrowheads="1"/>
          </p:cNvSpPr>
          <p:nvPr/>
        </p:nvSpPr>
        <p:spPr bwMode="auto">
          <a:xfrm>
            <a:off x="2467290" y="3920838"/>
            <a:ext cx="14396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sz="1400" dirty="0">
                <a:latin typeface="+mj-lt"/>
              </a:rPr>
              <a:t>Only </a:t>
            </a:r>
            <a:r>
              <a:rPr lang="en-US" altLang="en-US" sz="1400" u="sng" dirty="0">
                <a:latin typeface="+mj-lt"/>
              </a:rPr>
              <a:t>Ab</a:t>
            </a:r>
            <a:r>
              <a:rPr lang="en-US" altLang="en-US" sz="1400" dirty="0">
                <a:latin typeface="+mj-lt"/>
              </a:rPr>
              <a:t>ductor </a:t>
            </a:r>
            <a:r>
              <a:rPr lang="en-US" altLang="en-US" sz="1400" dirty="0">
                <a:latin typeface="+mj-lt"/>
                <a:sym typeface="Wingdings" panose="05000000000000000000" pitchFamily="2" charset="2"/>
              </a:rPr>
              <a:t></a:t>
            </a:r>
            <a:endParaRPr lang="en-US" altLang="en-US" sz="1400" dirty="0">
              <a:latin typeface="+mj-lt"/>
            </a:endParaRPr>
          </a:p>
        </p:txBody>
      </p:sp>
      <p:sp>
        <p:nvSpPr>
          <p:cNvPr id="28678" name="Text Box 23">
            <a:extLst>
              <a:ext uri="{FF2B5EF4-FFF2-40B4-BE49-F238E27FC236}">
                <a16:creationId xmlns:a16="http://schemas.microsoft.com/office/drawing/2014/main" id="{A9927AC8-72BB-4226-AE6B-3910B3EF08A8}"/>
              </a:ext>
            </a:extLst>
          </p:cNvPr>
          <p:cNvSpPr txBox="1">
            <a:spLocks noChangeArrowheads="1"/>
          </p:cNvSpPr>
          <p:nvPr/>
        </p:nvSpPr>
        <p:spPr bwMode="auto">
          <a:xfrm>
            <a:off x="2614065" y="2694704"/>
            <a:ext cx="1295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r" eaLnBrk="1" hangingPunct="1"/>
            <a:r>
              <a:rPr lang="en-US" altLang="en-US" sz="1400" dirty="0">
                <a:latin typeface="+mj-lt"/>
              </a:rPr>
              <a:t>Main| Adductors|</a:t>
            </a:r>
          </a:p>
          <a:p>
            <a:pPr algn="r" eaLnBrk="1" hangingPunct="1"/>
            <a:r>
              <a:rPr lang="en-US" altLang="en-US" sz="1400" dirty="0">
                <a:latin typeface="+mj-lt"/>
              </a:rPr>
              <a:t>|</a:t>
            </a:r>
          </a:p>
        </p:txBody>
      </p:sp>
      <p:pic>
        <p:nvPicPr>
          <p:cNvPr id="28679" name="Picture 9">
            <a:extLst>
              <a:ext uri="{FF2B5EF4-FFF2-40B4-BE49-F238E27FC236}">
                <a16:creationId xmlns:a16="http://schemas.microsoft.com/office/drawing/2014/main" id="{5D23B2BB-B914-42EB-B079-8590158E28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15"/>
          <a:stretch/>
        </p:blipFill>
        <p:spPr bwMode="auto">
          <a:xfrm>
            <a:off x="3783698" y="1887682"/>
            <a:ext cx="5819504" cy="413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47B89DA-5509-4E23-8313-31FD4E14308F}"/>
              </a:ext>
            </a:extLst>
          </p:cNvPr>
          <p:cNvSpPr>
            <a:spLocks noGrp="1" noChangeArrowheads="1"/>
          </p:cNvSpPr>
          <p:nvPr>
            <p:ph type="title"/>
          </p:nvPr>
        </p:nvSpPr>
        <p:spPr/>
        <p:txBody>
          <a:bodyPr/>
          <a:lstStyle/>
          <a:p>
            <a:r>
              <a:rPr lang="en-US" altLang="en-US" dirty="0"/>
              <a:t>The Only </a:t>
            </a:r>
            <a:r>
              <a:rPr lang="en-US" altLang="en-US" b="1" dirty="0"/>
              <a:t>AB</a:t>
            </a:r>
            <a:r>
              <a:rPr lang="en-US" altLang="en-US" dirty="0"/>
              <a:t>DUCTION MUSCLE</a:t>
            </a:r>
          </a:p>
        </p:txBody>
      </p:sp>
      <p:sp>
        <p:nvSpPr>
          <p:cNvPr id="29699" name="Rectangle 3">
            <a:extLst>
              <a:ext uri="{FF2B5EF4-FFF2-40B4-BE49-F238E27FC236}">
                <a16:creationId xmlns:a16="http://schemas.microsoft.com/office/drawing/2014/main" id="{E4BEFAAF-79C4-402D-8BD8-DD6147A4D8BE}"/>
              </a:ext>
            </a:extLst>
          </p:cNvPr>
          <p:cNvSpPr>
            <a:spLocks noGrp="1" noChangeArrowheads="1"/>
          </p:cNvSpPr>
          <p:nvPr>
            <p:ph idx="1"/>
          </p:nvPr>
        </p:nvSpPr>
        <p:spPr/>
        <p:txBody>
          <a:bodyPr/>
          <a:lstStyle/>
          <a:p>
            <a:endParaRPr lang="en-US" altLang="en-US" dirty="0"/>
          </a:p>
          <a:p>
            <a:pPr>
              <a:buFont typeface="Arial" panose="020B0604020202020204" pitchFamily="34" charset="0"/>
              <a:buChar char="•"/>
            </a:pPr>
            <a:r>
              <a:rPr lang="en-US" altLang="en-US" dirty="0"/>
              <a:t>Posterior Cricoarytenoids (PCA)</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Open the glottis</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Move arytenoids away from midline</a:t>
            </a:r>
          </a:p>
          <a:p>
            <a:endParaRPr lang="en-US" altLang="en-US" dirty="0"/>
          </a:p>
        </p:txBody>
      </p:sp>
      <p:sp>
        <p:nvSpPr>
          <p:cNvPr id="29700" name="Slide Number Placeholder 3">
            <a:extLst>
              <a:ext uri="{FF2B5EF4-FFF2-40B4-BE49-F238E27FC236}">
                <a16:creationId xmlns:a16="http://schemas.microsoft.com/office/drawing/2014/main" id="{8195C0AF-0F34-4D8A-9353-D3572A12E482}"/>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7FA8BE05-6EC2-4C7F-8D77-0E6E7655871F}" type="slidenum">
              <a:rPr lang="en-US" altLang="en-US"/>
              <a:pPr/>
              <a:t>25</a:t>
            </a:fld>
            <a:endParaRPr lang="en-US" alt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a:extLst>
              <a:ext uri="{FF2B5EF4-FFF2-40B4-BE49-F238E27FC236}">
                <a16:creationId xmlns:a16="http://schemas.microsoft.com/office/drawing/2014/main" id="{C74A8428-7FAE-403F-BA90-6D1DF3C03F54}"/>
              </a:ext>
            </a:extLst>
          </p:cNvPr>
          <p:cNvGraphicFramePr>
            <a:graphicFrameLocks noChangeAspect="1"/>
          </p:cNvGraphicFramePr>
          <p:nvPr>
            <p:extLst>
              <p:ext uri="{D42A27DB-BD31-4B8C-83A1-F6EECF244321}">
                <p14:modId xmlns:p14="http://schemas.microsoft.com/office/powerpoint/2010/main" val="4096208395"/>
              </p:ext>
            </p:extLst>
          </p:nvPr>
        </p:nvGraphicFramePr>
        <p:xfrm>
          <a:off x="2362200" y="1295400"/>
          <a:ext cx="4114800" cy="4114800"/>
        </p:xfrm>
        <a:graphic>
          <a:graphicData uri="http://schemas.openxmlformats.org/presentationml/2006/ole">
            <mc:AlternateContent xmlns:mc="http://schemas.openxmlformats.org/markup-compatibility/2006">
              <mc:Choice xmlns:v="urn:schemas-microsoft-com:vml" Requires="v">
                <p:oleObj spid="_x0000_s3144" name="Photo Editor Photo" r:id="rId4" imgW="1933333" imgH="1933333" progId="">
                  <p:embed/>
                </p:oleObj>
              </mc:Choice>
              <mc:Fallback>
                <p:oleObj name="Photo Editor Photo" r:id="rId4" imgW="1933333" imgH="1933333" progId="">
                  <p:embed/>
                  <p:pic>
                    <p:nvPicPr>
                      <p:cNvPr id="30722" name="Object 2">
                        <a:extLst>
                          <a:ext uri="{FF2B5EF4-FFF2-40B4-BE49-F238E27FC236}">
                            <a16:creationId xmlns:a16="http://schemas.microsoft.com/office/drawing/2014/main" id="{C74A8428-7FAE-403F-BA90-6D1DF3C03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295400"/>
                        <a:ext cx="4114800" cy="4114800"/>
                      </a:xfrm>
                      <a:prstGeom prst="rect">
                        <a:avLst/>
                      </a:prstGeom>
                      <a:noFill/>
                      <a:ln>
                        <a:noFill/>
                      </a:ln>
                    </p:spPr>
                  </p:pic>
                </p:oleObj>
              </mc:Fallback>
            </mc:AlternateContent>
          </a:graphicData>
        </a:graphic>
      </p:graphicFrame>
      <p:sp>
        <p:nvSpPr>
          <p:cNvPr id="30723" name="Text Box 3">
            <a:extLst>
              <a:ext uri="{FF2B5EF4-FFF2-40B4-BE49-F238E27FC236}">
                <a16:creationId xmlns:a16="http://schemas.microsoft.com/office/drawing/2014/main" id="{269ACDF8-B8C2-4E01-8D10-F6614A77E9FA}"/>
              </a:ext>
            </a:extLst>
          </p:cNvPr>
          <p:cNvSpPr txBox="1">
            <a:spLocks noChangeArrowheads="1"/>
          </p:cNvSpPr>
          <p:nvPr/>
        </p:nvSpPr>
        <p:spPr bwMode="auto">
          <a:xfrm>
            <a:off x="3238500" y="5867401"/>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US" altLang="en-US" u="sng" dirty="0"/>
              <a:t>Ab</a:t>
            </a:r>
            <a:r>
              <a:rPr lang="en-US" altLang="en-US" dirty="0"/>
              <a:t>duction</a:t>
            </a:r>
          </a:p>
        </p:txBody>
      </p:sp>
      <p:sp>
        <p:nvSpPr>
          <p:cNvPr id="30724" name="Slide Number Placeholder 3">
            <a:extLst>
              <a:ext uri="{FF2B5EF4-FFF2-40B4-BE49-F238E27FC236}">
                <a16:creationId xmlns:a16="http://schemas.microsoft.com/office/drawing/2014/main" id="{4661E9DB-FA88-4798-9EC8-3EB6C48341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A7B67E43-9CAA-45DD-99DE-931ACC93B833}" type="slidenum">
              <a:rPr lang="en-US" altLang="en-US" sz="1400">
                <a:solidFill>
                  <a:schemeClr val="bg2"/>
                </a:solidFill>
              </a:rPr>
              <a:pPr/>
              <a:t>26</a:t>
            </a:fld>
            <a:endParaRPr lang="en-US" altLang="en-US" sz="1400">
              <a:solidFill>
                <a:schemeClr val="bg2"/>
              </a:solidFill>
            </a:endParaRPr>
          </a:p>
        </p:txBody>
      </p:sp>
      <p:graphicFrame>
        <p:nvGraphicFramePr>
          <p:cNvPr id="30725" name="Object 4">
            <a:extLst>
              <a:ext uri="{FF2B5EF4-FFF2-40B4-BE49-F238E27FC236}">
                <a16:creationId xmlns:a16="http://schemas.microsoft.com/office/drawing/2014/main" id="{578A83EE-69F0-4A9E-8618-2F47C3FEA9DF}"/>
              </a:ext>
            </a:extLst>
          </p:cNvPr>
          <p:cNvGraphicFramePr>
            <a:graphicFrameLocks noChangeAspect="1"/>
          </p:cNvGraphicFramePr>
          <p:nvPr>
            <p:extLst>
              <p:ext uri="{D42A27DB-BD31-4B8C-83A1-F6EECF244321}">
                <p14:modId xmlns:p14="http://schemas.microsoft.com/office/powerpoint/2010/main" val="1814183267"/>
              </p:ext>
            </p:extLst>
          </p:nvPr>
        </p:nvGraphicFramePr>
        <p:xfrm>
          <a:off x="6553200" y="1295400"/>
          <a:ext cx="4114800" cy="4114800"/>
        </p:xfrm>
        <a:graphic>
          <a:graphicData uri="http://schemas.openxmlformats.org/presentationml/2006/ole">
            <mc:AlternateContent xmlns:mc="http://schemas.openxmlformats.org/markup-compatibility/2006">
              <mc:Choice xmlns:v="urn:schemas-microsoft-com:vml" Requires="v">
                <p:oleObj spid="_x0000_s3145" name="Photo Editor Photo" r:id="rId6" imgW="1933333" imgH="1933333" progId="MSPhotoEd.3">
                  <p:embed/>
                </p:oleObj>
              </mc:Choice>
              <mc:Fallback>
                <p:oleObj name="Photo Editor Photo" r:id="rId6" imgW="1933333" imgH="1933333" progId="MSPhotoEd.3">
                  <p:embed/>
                  <p:pic>
                    <p:nvPicPr>
                      <p:cNvPr id="30725" name="Object 4">
                        <a:extLst>
                          <a:ext uri="{FF2B5EF4-FFF2-40B4-BE49-F238E27FC236}">
                            <a16:creationId xmlns:a16="http://schemas.microsoft.com/office/drawing/2014/main" id="{578A83EE-69F0-4A9E-8618-2F47C3FEA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295400"/>
                        <a:ext cx="4114800" cy="4114800"/>
                      </a:xfrm>
                      <a:prstGeom prst="rect">
                        <a:avLst/>
                      </a:prstGeom>
                      <a:solidFill>
                        <a:srgbClr val="990033"/>
                      </a:solidFill>
                      <a:ln w="38100">
                        <a:noFill/>
                        <a:miter lim="800000"/>
                        <a:headEnd type="none" w="sm" len="sm"/>
                        <a:tailEnd type="none" w="sm" len="sm"/>
                      </a:ln>
                      <a:effectLst/>
                    </p:spPr>
                  </p:pic>
                </p:oleObj>
              </mc:Fallback>
            </mc:AlternateContent>
          </a:graphicData>
        </a:graphic>
      </p:graphicFrame>
      <p:sp>
        <p:nvSpPr>
          <p:cNvPr id="30726" name="TextBox 5">
            <a:extLst>
              <a:ext uri="{FF2B5EF4-FFF2-40B4-BE49-F238E27FC236}">
                <a16:creationId xmlns:a16="http://schemas.microsoft.com/office/drawing/2014/main" id="{52B41B1D-49F3-44CE-B3AD-E46BD909B4B4}"/>
              </a:ext>
            </a:extLst>
          </p:cNvPr>
          <p:cNvSpPr txBox="1">
            <a:spLocks noChangeArrowheads="1"/>
          </p:cNvSpPr>
          <p:nvPr/>
        </p:nvSpPr>
        <p:spPr bwMode="auto">
          <a:xfrm>
            <a:off x="7832725" y="5867401"/>
            <a:ext cx="155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u="sng" dirty="0"/>
              <a:t>Ad</a:t>
            </a:r>
            <a:r>
              <a:rPr lang="en-US" altLang="en-US" dirty="0"/>
              <a:t>duction</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a:extLst>
              <a:ext uri="{FF2B5EF4-FFF2-40B4-BE49-F238E27FC236}">
                <a16:creationId xmlns:a16="http://schemas.microsoft.com/office/drawing/2014/main" id="{29AF8F63-9284-4080-84D9-8781E697746B}"/>
              </a:ext>
            </a:extLst>
          </p:cNvPr>
          <p:cNvSpPr>
            <a:spLocks noGrp="1" noChangeArrowheads="1"/>
          </p:cNvSpPr>
          <p:nvPr>
            <p:ph type="title"/>
          </p:nvPr>
        </p:nvSpPr>
        <p:spPr/>
        <p:txBody>
          <a:bodyPr/>
          <a:lstStyle/>
          <a:p>
            <a:r>
              <a:rPr lang="en-US" altLang="en-US" b="1" dirty="0"/>
              <a:t>Ad</a:t>
            </a:r>
            <a:r>
              <a:rPr lang="en-US" altLang="en-US" dirty="0"/>
              <a:t>ductor Muscles</a:t>
            </a:r>
          </a:p>
        </p:txBody>
      </p:sp>
      <p:sp>
        <p:nvSpPr>
          <p:cNvPr id="31747" name="Rectangle 6">
            <a:extLst>
              <a:ext uri="{FF2B5EF4-FFF2-40B4-BE49-F238E27FC236}">
                <a16:creationId xmlns:a16="http://schemas.microsoft.com/office/drawing/2014/main" id="{FED93B47-432C-46AD-B522-AB544D4D041F}"/>
              </a:ext>
            </a:extLst>
          </p:cNvPr>
          <p:cNvSpPr>
            <a:spLocks noGrp="1" noChangeArrowheads="1"/>
          </p:cNvSpPr>
          <p:nvPr>
            <p:ph idx="1"/>
          </p:nvPr>
        </p:nvSpPr>
        <p:spPr/>
        <p:txBody>
          <a:bodyPr/>
          <a:lstStyle/>
          <a:p>
            <a:pPr>
              <a:buFont typeface="Arial" panose="020B0604020202020204" pitchFamily="34" charset="0"/>
              <a:buChar char="•"/>
            </a:pPr>
            <a:r>
              <a:rPr lang="en-US" altLang="en-US" dirty="0"/>
              <a:t>Move arytenoids to midline</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Rock forward</a:t>
            </a:r>
          </a:p>
          <a:p>
            <a:pPr>
              <a:buFont typeface="Arial" panose="020B0604020202020204" pitchFamily="34" charset="0"/>
              <a:buChar char="•"/>
            </a:pPr>
            <a:endParaRPr lang="en-US" altLang="en-US" dirty="0"/>
          </a:p>
          <a:p>
            <a:pPr>
              <a:buFont typeface="Arial" panose="020B0604020202020204" pitchFamily="34" charset="0"/>
              <a:buChar char="•"/>
            </a:pPr>
            <a:r>
              <a:rPr lang="en-US" altLang="en-US" i="1" dirty="0" err="1"/>
              <a:t>Interarytenoids</a:t>
            </a:r>
            <a:r>
              <a:rPr lang="en-US" altLang="en-US" i="1" dirty="0"/>
              <a:t> (Transverse and Oblique)</a:t>
            </a:r>
          </a:p>
          <a:p>
            <a:pPr>
              <a:buFont typeface="Arial" panose="020B0604020202020204" pitchFamily="34" charset="0"/>
              <a:buChar char="•"/>
            </a:pPr>
            <a:endParaRPr lang="en-US" altLang="en-US" i="1" dirty="0"/>
          </a:p>
          <a:p>
            <a:pPr>
              <a:buFont typeface="Arial" panose="020B0604020202020204" pitchFamily="34" charset="0"/>
              <a:buChar char="•"/>
            </a:pPr>
            <a:r>
              <a:rPr lang="en-US" altLang="en-US" i="1" dirty="0"/>
              <a:t>Lateral Cricoarytenoids</a:t>
            </a:r>
          </a:p>
        </p:txBody>
      </p:sp>
      <p:sp>
        <p:nvSpPr>
          <p:cNvPr id="31748" name="Slide Number Placeholder 3">
            <a:extLst>
              <a:ext uri="{FF2B5EF4-FFF2-40B4-BE49-F238E27FC236}">
                <a16:creationId xmlns:a16="http://schemas.microsoft.com/office/drawing/2014/main" id="{078E862F-EF92-4029-AEB0-D55171E12359}"/>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DC97045B-10D9-4158-9B69-0095D0245E8F}" type="slidenum">
              <a:rPr lang="en-US" altLang="en-US"/>
              <a:pPr/>
              <a:t>27</a:t>
            </a:fld>
            <a:endParaRPr lang="en-US" alt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a:extLst>
              <a:ext uri="{FF2B5EF4-FFF2-40B4-BE49-F238E27FC236}">
                <a16:creationId xmlns:a16="http://schemas.microsoft.com/office/drawing/2014/main" id="{0F02DDF8-E13C-4EE9-AA71-7D255BA737AD}"/>
              </a:ext>
            </a:extLst>
          </p:cNvPr>
          <p:cNvSpPr>
            <a:spLocks noGrp="1" noChangeArrowheads="1"/>
          </p:cNvSpPr>
          <p:nvPr>
            <p:ph type="title"/>
          </p:nvPr>
        </p:nvSpPr>
        <p:spPr/>
        <p:txBody>
          <a:bodyPr/>
          <a:lstStyle/>
          <a:p>
            <a:r>
              <a:rPr lang="en-US" altLang="en-US"/>
              <a:t>Extrinsic Muscles</a:t>
            </a:r>
          </a:p>
        </p:txBody>
      </p:sp>
      <p:sp>
        <p:nvSpPr>
          <p:cNvPr id="32771" name="Rectangle 6">
            <a:extLst>
              <a:ext uri="{FF2B5EF4-FFF2-40B4-BE49-F238E27FC236}">
                <a16:creationId xmlns:a16="http://schemas.microsoft.com/office/drawing/2014/main" id="{C2747B30-EA29-407F-B30D-ACB367369A35}"/>
              </a:ext>
            </a:extLst>
          </p:cNvPr>
          <p:cNvSpPr>
            <a:spLocks noGrp="1" noChangeArrowheads="1"/>
          </p:cNvSpPr>
          <p:nvPr>
            <p:ph sz="half" idx="1"/>
          </p:nvPr>
        </p:nvSpPr>
        <p:spPr>
          <a:xfrm>
            <a:off x="1442054" y="3108961"/>
            <a:ext cx="4937760" cy="4023360"/>
          </a:xfrm>
        </p:spPr>
        <p:txBody>
          <a:bodyPr/>
          <a:lstStyle/>
          <a:p>
            <a:r>
              <a:rPr lang="en-US" altLang="en-US" dirty="0"/>
              <a:t>SUPRAHYOID </a:t>
            </a:r>
          </a:p>
          <a:p>
            <a:pPr lvl="1"/>
            <a:r>
              <a:rPr lang="en-US" altLang="en-US" dirty="0"/>
              <a:t>Stylohyoid</a:t>
            </a:r>
          </a:p>
          <a:p>
            <a:pPr lvl="1"/>
            <a:r>
              <a:rPr lang="en-US" altLang="en-US" dirty="0"/>
              <a:t>Digastric</a:t>
            </a:r>
          </a:p>
          <a:p>
            <a:pPr lvl="1"/>
            <a:r>
              <a:rPr lang="en-US" altLang="en-US" dirty="0"/>
              <a:t>Mylohyoid</a:t>
            </a:r>
          </a:p>
          <a:p>
            <a:pPr lvl="1"/>
            <a:r>
              <a:rPr lang="en-US" altLang="en-US" dirty="0"/>
              <a:t>Geniohyoid</a:t>
            </a:r>
          </a:p>
          <a:p>
            <a:pPr lvl="2"/>
            <a:endParaRPr lang="en-US" altLang="en-US" dirty="0"/>
          </a:p>
        </p:txBody>
      </p:sp>
      <p:sp>
        <p:nvSpPr>
          <p:cNvPr id="32772" name="Rectangle 7">
            <a:extLst>
              <a:ext uri="{FF2B5EF4-FFF2-40B4-BE49-F238E27FC236}">
                <a16:creationId xmlns:a16="http://schemas.microsoft.com/office/drawing/2014/main" id="{759FD333-B616-4A75-A227-662BB9FF4DC1}"/>
              </a:ext>
            </a:extLst>
          </p:cNvPr>
          <p:cNvSpPr>
            <a:spLocks noGrp="1" noChangeArrowheads="1"/>
          </p:cNvSpPr>
          <p:nvPr>
            <p:ph sz="half" idx="2"/>
          </p:nvPr>
        </p:nvSpPr>
        <p:spPr>
          <a:xfrm>
            <a:off x="6274723" y="3108961"/>
            <a:ext cx="4937760" cy="4023360"/>
          </a:xfrm>
        </p:spPr>
        <p:txBody>
          <a:bodyPr/>
          <a:lstStyle/>
          <a:p>
            <a:r>
              <a:rPr lang="en-US" altLang="en-US" dirty="0"/>
              <a:t>INFRAHYOID</a:t>
            </a:r>
          </a:p>
          <a:p>
            <a:pPr lvl="1"/>
            <a:r>
              <a:rPr lang="en-US" altLang="en-US" dirty="0"/>
              <a:t>Sternohyoid</a:t>
            </a:r>
          </a:p>
          <a:p>
            <a:pPr lvl="1"/>
            <a:r>
              <a:rPr lang="en-US" altLang="en-US" dirty="0"/>
              <a:t>Sternothyroid</a:t>
            </a:r>
          </a:p>
          <a:p>
            <a:pPr lvl="1"/>
            <a:r>
              <a:rPr lang="en-US" altLang="en-US" dirty="0"/>
              <a:t>Thyrohyoid</a:t>
            </a:r>
          </a:p>
          <a:p>
            <a:pPr lvl="1"/>
            <a:r>
              <a:rPr lang="en-US" altLang="en-US" dirty="0"/>
              <a:t>Omohyoid</a:t>
            </a:r>
          </a:p>
        </p:txBody>
      </p:sp>
      <p:sp>
        <p:nvSpPr>
          <p:cNvPr id="32774" name="Slide Number Placeholder 5">
            <a:extLst>
              <a:ext uri="{FF2B5EF4-FFF2-40B4-BE49-F238E27FC236}">
                <a16:creationId xmlns:a16="http://schemas.microsoft.com/office/drawing/2014/main" id="{2CFA1E1E-B8E8-4A3A-B9D4-0638AD85B497}"/>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449FFD14-B510-43C6-8B14-A5A690E06EEB}" type="slidenum">
              <a:rPr lang="en-US" altLang="en-US"/>
              <a:pPr/>
              <a:t>28</a:t>
            </a:fld>
            <a:endParaRPr lang="en-US" altLang="en-US"/>
          </a:p>
        </p:txBody>
      </p:sp>
      <p:sp>
        <p:nvSpPr>
          <p:cNvPr id="32773" name="Text Box 8">
            <a:extLst>
              <a:ext uri="{FF2B5EF4-FFF2-40B4-BE49-F238E27FC236}">
                <a16:creationId xmlns:a16="http://schemas.microsoft.com/office/drawing/2014/main" id="{F0FC22C4-8048-4C16-9396-719FB0D14363}"/>
              </a:ext>
            </a:extLst>
          </p:cNvPr>
          <p:cNvSpPr txBox="1">
            <a:spLocks noChangeArrowheads="1"/>
          </p:cNvSpPr>
          <p:nvPr/>
        </p:nvSpPr>
        <p:spPr bwMode="auto">
          <a:xfrm>
            <a:off x="1157637" y="1737360"/>
            <a:ext cx="9398833"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spcBef>
                <a:spcPct val="20000"/>
              </a:spcBef>
              <a:buClr>
                <a:schemeClr val="accent2"/>
              </a:buClr>
              <a:buSzPct val="85000"/>
              <a:buFont typeface="Wingdings" panose="05000000000000000000" pitchFamily="2" charset="2"/>
              <a:buNone/>
            </a:pPr>
            <a:endParaRPr lang="en-US" altLang="en-US" dirty="0">
              <a:solidFill>
                <a:schemeClr val="tx1"/>
              </a:solidFill>
              <a:latin typeface="+mj-lt"/>
            </a:endParaRPr>
          </a:p>
          <a:p>
            <a:pPr algn="ctr" eaLnBrk="1" hangingPunct="1">
              <a:spcBef>
                <a:spcPct val="20000"/>
              </a:spcBef>
              <a:buClr>
                <a:schemeClr val="accent2"/>
              </a:buClr>
              <a:buSzPct val="85000"/>
              <a:buFont typeface="Wingdings" panose="05000000000000000000" pitchFamily="2" charset="2"/>
              <a:buNone/>
            </a:pPr>
            <a:r>
              <a:rPr lang="en-US" altLang="en-US" dirty="0">
                <a:solidFill>
                  <a:schemeClr val="tx1"/>
                </a:solidFill>
                <a:latin typeface="+mj-lt"/>
              </a:rPr>
              <a:t>“One attachment to a laryngeal and an external structure”</a:t>
            </a:r>
          </a:p>
          <a:p>
            <a:pPr algn="ctr" eaLnBrk="1" hangingPunct="1"/>
            <a:endParaRPr lang="en-US" altLang="en-US" dirty="0">
              <a:latin typeface="+mj-lt"/>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2">
            <a:extLst>
              <a:ext uri="{FF2B5EF4-FFF2-40B4-BE49-F238E27FC236}">
                <a16:creationId xmlns:a16="http://schemas.microsoft.com/office/drawing/2014/main" id="{4B4DF785-2118-4718-BC6F-E0D0E8B3332F}"/>
              </a:ext>
            </a:extLst>
          </p:cNvPr>
          <p:cNvSpPr>
            <a:spLocks noGrp="1"/>
          </p:cNvSpPr>
          <p:nvPr>
            <p:ph type="title"/>
          </p:nvPr>
        </p:nvSpPr>
        <p:spPr/>
        <p:txBody>
          <a:bodyPr/>
          <a:lstStyle/>
          <a:p>
            <a:r>
              <a:rPr lang="en-US" altLang="en-US" u="sng" dirty="0"/>
              <a:t>Infra</a:t>
            </a:r>
            <a:r>
              <a:rPr lang="en-US" altLang="en-US" dirty="0"/>
              <a:t>hyoid muscles</a:t>
            </a:r>
          </a:p>
        </p:txBody>
      </p:sp>
      <p:sp>
        <p:nvSpPr>
          <p:cNvPr id="33796" name="Content Placeholder 3">
            <a:extLst>
              <a:ext uri="{FF2B5EF4-FFF2-40B4-BE49-F238E27FC236}">
                <a16:creationId xmlns:a16="http://schemas.microsoft.com/office/drawing/2014/main" id="{08A1A00D-1ED9-4CD3-BBB5-DA16C5BC927D}"/>
              </a:ext>
            </a:extLst>
          </p:cNvPr>
          <p:cNvSpPr>
            <a:spLocks noGrp="1"/>
          </p:cNvSpPr>
          <p:nvPr>
            <p:ph idx="1"/>
          </p:nvPr>
        </p:nvSpPr>
        <p:spPr/>
        <p:txBody>
          <a:bodyPr/>
          <a:lstStyle/>
          <a:p>
            <a:r>
              <a:rPr lang="en-US" altLang="en-US" dirty="0"/>
              <a:t>When contracted, pull the entire larynx downward</a:t>
            </a:r>
          </a:p>
        </p:txBody>
      </p:sp>
      <p:sp>
        <p:nvSpPr>
          <p:cNvPr id="33797" name="Slide Number Placeholder 4">
            <a:extLst>
              <a:ext uri="{FF2B5EF4-FFF2-40B4-BE49-F238E27FC236}">
                <a16:creationId xmlns:a16="http://schemas.microsoft.com/office/drawing/2014/main" id="{E73BAC62-E7B5-46D2-9A62-7F8C6A6908E9}"/>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81EFA424-8209-47AD-BD11-34E0515ED628}" type="slidenum">
              <a:rPr lang="en-US" altLang="en-US"/>
              <a:pPr/>
              <a:t>29</a:t>
            </a:fld>
            <a:endParaRPr lang="en-US" altLang="en-US"/>
          </a:p>
        </p:txBody>
      </p:sp>
      <p:pic>
        <p:nvPicPr>
          <p:cNvPr id="2" name="Picture 1">
            <a:extLst>
              <a:ext uri="{FF2B5EF4-FFF2-40B4-BE49-F238E27FC236}">
                <a16:creationId xmlns:a16="http://schemas.microsoft.com/office/drawing/2014/main" id="{EEA32FD4-6812-418D-9C65-783AEDBFA9F6}"/>
              </a:ext>
            </a:extLst>
          </p:cNvPr>
          <p:cNvPicPr>
            <a:picLocks noChangeAspect="1"/>
          </p:cNvPicPr>
          <p:nvPr/>
        </p:nvPicPr>
        <p:blipFill>
          <a:blip r:embed="rId3"/>
          <a:stretch>
            <a:fillRect/>
          </a:stretch>
        </p:blipFill>
        <p:spPr>
          <a:xfrm>
            <a:off x="6660733" y="1944773"/>
            <a:ext cx="4551750" cy="430760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9797A61-00A4-4C14-8C27-6D16D36D03D6}"/>
              </a:ext>
            </a:extLst>
          </p:cNvPr>
          <p:cNvSpPr>
            <a:spLocks noGrp="1" noChangeArrowheads="1"/>
          </p:cNvSpPr>
          <p:nvPr>
            <p:ph type="title"/>
          </p:nvPr>
        </p:nvSpPr>
        <p:spPr/>
        <p:txBody>
          <a:bodyPr/>
          <a:lstStyle/>
          <a:p>
            <a:r>
              <a:rPr lang="en-US" altLang="en-US"/>
              <a:t>Laryngeal Actions</a:t>
            </a:r>
          </a:p>
        </p:txBody>
      </p:sp>
      <p:sp>
        <p:nvSpPr>
          <p:cNvPr id="7171" name="Rectangle 3">
            <a:extLst>
              <a:ext uri="{FF2B5EF4-FFF2-40B4-BE49-F238E27FC236}">
                <a16:creationId xmlns:a16="http://schemas.microsoft.com/office/drawing/2014/main" id="{6E6A43C4-838B-4CD6-8A01-EAD6CC9B2C13}"/>
              </a:ext>
            </a:extLst>
          </p:cNvPr>
          <p:cNvSpPr>
            <a:spLocks noGrp="1" noChangeArrowheads="1"/>
          </p:cNvSpPr>
          <p:nvPr>
            <p:ph idx="1"/>
          </p:nvPr>
        </p:nvSpPr>
        <p:spPr/>
        <p:txBody>
          <a:bodyPr/>
          <a:lstStyle/>
          <a:p>
            <a:pPr>
              <a:buFont typeface="Arial" panose="020B0604020202020204" pitchFamily="34" charset="0"/>
              <a:buChar char="•"/>
            </a:pPr>
            <a:endParaRPr lang="en-US" altLang="en-US" dirty="0"/>
          </a:p>
          <a:p>
            <a:pPr>
              <a:buFont typeface="Arial" panose="020B0604020202020204" pitchFamily="34" charset="0"/>
              <a:buChar char="•"/>
            </a:pPr>
            <a:r>
              <a:rPr lang="en-US" altLang="en-US" dirty="0"/>
              <a:t>Safety (preventing aspiration)</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Valsalva (</a:t>
            </a:r>
            <a:r>
              <a:rPr lang="en-US" altLang="en-US" i="1" dirty="0"/>
              <a:t>see next slide</a:t>
            </a:r>
            <a:r>
              <a:rPr lang="en-US" altLang="en-US" dirty="0"/>
              <a:t>)</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Phonation</a:t>
            </a:r>
          </a:p>
          <a:p>
            <a:pPr>
              <a:buFont typeface="Arial" panose="020B0604020202020204" pitchFamily="34" charset="0"/>
              <a:buChar char="•"/>
            </a:pPr>
            <a:endParaRPr lang="en-US" altLang="en-US" dirty="0"/>
          </a:p>
        </p:txBody>
      </p:sp>
      <p:sp>
        <p:nvSpPr>
          <p:cNvPr id="7172" name="Slide Number Placeholder 3">
            <a:extLst>
              <a:ext uri="{FF2B5EF4-FFF2-40B4-BE49-F238E27FC236}">
                <a16:creationId xmlns:a16="http://schemas.microsoft.com/office/drawing/2014/main" id="{064EBA54-C8DA-40AC-B8AE-9F11AFA65E75}"/>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6600A358-D7BA-4D68-A223-8B8AEDA16EB6}" type="slidenum">
              <a:rPr lang="en-US" altLang="en-US"/>
              <a:pPr/>
              <a:t>3</a:t>
            </a:fld>
            <a:endParaRPr lang="en-US" altLang="en-US"/>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23" name="Rectangle 73">
            <a:extLst>
              <a:ext uri="{FF2B5EF4-FFF2-40B4-BE49-F238E27FC236}">
                <a16:creationId xmlns:a16="http://schemas.microsoft.com/office/drawing/2014/main" id="{26D75EE5-57FF-4D1E-B105-A6036B0FE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824" name="Rectangle 75">
            <a:extLst>
              <a:ext uri="{FF2B5EF4-FFF2-40B4-BE49-F238E27FC236}">
                <a16:creationId xmlns:a16="http://schemas.microsoft.com/office/drawing/2014/main" id="{C913828F-06C6-4172-B0DE-BAB012020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825" name="Straight Connector 77">
            <a:extLst>
              <a:ext uri="{FF2B5EF4-FFF2-40B4-BE49-F238E27FC236}">
                <a16:creationId xmlns:a16="http://schemas.microsoft.com/office/drawing/2014/main" id="{0CB2A3A6-962C-4D7A-8272-EDEDD881F0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4826" name="Rectangle 79">
            <a:extLst>
              <a:ext uri="{FF2B5EF4-FFF2-40B4-BE49-F238E27FC236}">
                <a16:creationId xmlns:a16="http://schemas.microsoft.com/office/drawing/2014/main" id="{BF116AEE-C357-4574-A650-A7CE1F01E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2"/>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8" name="Title 1">
            <a:extLst>
              <a:ext uri="{FF2B5EF4-FFF2-40B4-BE49-F238E27FC236}">
                <a16:creationId xmlns:a16="http://schemas.microsoft.com/office/drawing/2014/main" id="{808800C1-8F91-4B4D-B00A-494C55C41D61}"/>
              </a:ext>
            </a:extLst>
          </p:cNvPr>
          <p:cNvSpPr>
            <a:spLocks noGrp="1"/>
          </p:cNvSpPr>
          <p:nvPr>
            <p:ph type="title"/>
          </p:nvPr>
        </p:nvSpPr>
        <p:spPr>
          <a:xfrm>
            <a:off x="7534655" y="639097"/>
            <a:ext cx="4008415" cy="3686015"/>
          </a:xfrm>
        </p:spPr>
        <p:txBody>
          <a:bodyPr vert="horz" lIns="91440" tIns="45720" rIns="91440" bIns="45720" rtlCol="0" anchor="b">
            <a:normAutofit/>
          </a:bodyPr>
          <a:lstStyle/>
          <a:p>
            <a:r>
              <a:rPr lang="en-US" altLang="en-US" sz="6000">
                <a:solidFill>
                  <a:schemeClr val="tx1">
                    <a:lumMod val="85000"/>
                    <a:lumOff val="15000"/>
                  </a:schemeClr>
                </a:solidFill>
              </a:rPr>
              <a:t>Digastric</a:t>
            </a:r>
          </a:p>
        </p:txBody>
      </p:sp>
      <p:pic>
        <p:nvPicPr>
          <p:cNvPr id="34820" name="Picture 5">
            <a:extLst>
              <a:ext uri="{FF2B5EF4-FFF2-40B4-BE49-F238E27FC236}">
                <a16:creationId xmlns:a16="http://schemas.microsoft.com/office/drawing/2014/main" id="{398AA75F-0803-4E86-AC08-B1680CC9264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6740" y="1532912"/>
            <a:ext cx="3039446" cy="32209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a:extLst>
              <a:ext uri="{FF2B5EF4-FFF2-40B4-BE49-F238E27FC236}">
                <a16:creationId xmlns:a16="http://schemas.microsoft.com/office/drawing/2014/main" id="{918BAAD1-EE7B-4855-9DD4-2F0D528B303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01754" y="1708210"/>
            <a:ext cx="3048269" cy="28703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827" name="Straight Connector 81">
            <a:extLst>
              <a:ext uri="{FF2B5EF4-FFF2-40B4-BE49-F238E27FC236}">
                <a16:creationId xmlns:a16="http://schemas.microsoft.com/office/drawing/2014/main" id="{124B7B40-929C-444D-97A3-27F121A56D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679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4828" name="Rectangle 83">
            <a:extLst>
              <a:ext uri="{FF2B5EF4-FFF2-40B4-BE49-F238E27FC236}">
                <a16:creationId xmlns:a16="http://schemas.microsoft.com/office/drawing/2014/main" id="{62A0D0C0-6249-4CF8-A2F1-D79269359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829" name="Rectangle 85">
            <a:extLst>
              <a:ext uri="{FF2B5EF4-FFF2-40B4-BE49-F238E27FC236}">
                <a16:creationId xmlns:a16="http://schemas.microsoft.com/office/drawing/2014/main" id="{5C319F73-8670-4C0D-BD02-0403ABAE3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821" name="Slide Number Placeholder 4">
            <a:extLst>
              <a:ext uri="{FF2B5EF4-FFF2-40B4-BE49-F238E27FC236}">
                <a16:creationId xmlns:a16="http://schemas.microsoft.com/office/drawing/2014/main" id="{82453E5E-E470-41DE-BE93-1BD0F4DA2A13}"/>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spcAft>
                <a:spcPts val="600"/>
              </a:spcAft>
            </a:pPr>
            <a:fld id="{9CF2EDD0-5425-4CCB-9A0D-B7946BD42D38}" type="slidenum">
              <a:rPr lang="en-US" altLang="en-US" sz="1050">
                <a:solidFill>
                  <a:srgbClr val="FFFFFF"/>
                </a:solidFill>
                <a:latin typeface="+mn-lt"/>
              </a:rPr>
              <a:pPr>
                <a:spcAft>
                  <a:spcPts val="600"/>
                </a:spcAft>
              </a:pPr>
              <a:t>30</a:t>
            </a:fld>
            <a:endParaRPr lang="en-US" altLang="en-US" sz="1050">
              <a:solidFill>
                <a:srgbClr val="FFFFFF"/>
              </a:solidFill>
              <a:latin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6DE17AED-A47E-4B26-A105-19ADA2A790ED}"/>
              </a:ext>
            </a:extLst>
          </p:cNvPr>
          <p:cNvSpPr>
            <a:spLocks noGrp="1" noChangeArrowheads="1"/>
          </p:cNvSpPr>
          <p:nvPr>
            <p:ph type="title"/>
          </p:nvPr>
        </p:nvSpPr>
        <p:spPr/>
        <p:txBody>
          <a:bodyPr/>
          <a:lstStyle/>
          <a:p>
            <a:r>
              <a:rPr lang="en-US" altLang="en-US" u="sng" dirty="0"/>
              <a:t>Supra</a:t>
            </a:r>
            <a:r>
              <a:rPr lang="en-US" altLang="en-US" dirty="0"/>
              <a:t>hyoid muscles</a:t>
            </a:r>
          </a:p>
        </p:txBody>
      </p:sp>
      <p:pic>
        <p:nvPicPr>
          <p:cNvPr id="35844" name="Picture 5" descr="extrinsic">
            <a:extLst>
              <a:ext uri="{FF2B5EF4-FFF2-40B4-BE49-F238E27FC236}">
                <a16:creationId xmlns:a16="http://schemas.microsoft.com/office/drawing/2014/main" id="{3C80A28C-7E4A-4BD9-BFCF-B6EAF5107E72}"/>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676400" y="2032000"/>
            <a:ext cx="5080000" cy="4013200"/>
          </a:xfrm>
        </p:spPr>
      </p:pic>
      <p:sp>
        <p:nvSpPr>
          <p:cNvPr id="35843" name="Rectangle 4">
            <a:extLst>
              <a:ext uri="{FF2B5EF4-FFF2-40B4-BE49-F238E27FC236}">
                <a16:creationId xmlns:a16="http://schemas.microsoft.com/office/drawing/2014/main" id="{86CD0244-9AB7-4C15-A0FA-44B65A575A97}"/>
              </a:ext>
            </a:extLst>
          </p:cNvPr>
          <p:cNvSpPr>
            <a:spLocks noGrp="1" noChangeArrowheads="1"/>
          </p:cNvSpPr>
          <p:nvPr>
            <p:ph type="body" sz="half" idx="2"/>
          </p:nvPr>
        </p:nvSpPr>
        <p:spPr/>
        <p:txBody>
          <a:bodyPr/>
          <a:lstStyle/>
          <a:p>
            <a:r>
              <a:rPr lang="en-US" altLang="en-US" dirty="0"/>
              <a:t>Pulls the entire larynx upwards in the neck. </a:t>
            </a:r>
          </a:p>
          <a:p>
            <a:r>
              <a:rPr lang="en-US" altLang="en-US" dirty="0"/>
              <a:t>These large up and down movements occur mainly during swallowing.</a:t>
            </a:r>
          </a:p>
          <a:p>
            <a:endParaRPr lang="en-US" altLang="en-US" dirty="0"/>
          </a:p>
        </p:txBody>
      </p:sp>
      <p:sp>
        <p:nvSpPr>
          <p:cNvPr id="35845" name="Slide Number Placeholder 4">
            <a:extLst>
              <a:ext uri="{FF2B5EF4-FFF2-40B4-BE49-F238E27FC236}">
                <a16:creationId xmlns:a16="http://schemas.microsoft.com/office/drawing/2014/main" id="{D0341366-8C55-4941-95B8-A45097CFA6F8}"/>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D677D12F-301E-4F4C-B6DB-D96642C5D098}" type="slidenum">
              <a:rPr lang="en-US" altLang="en-US"/>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35722-2BA5-4BF9-A9E1-4A7E806454EE}"/>
              </a:ext>
            </a:extLst>
          </p:cNvPr>
          <p:cNvSpPr>
            <a:spLocks noGrp="1"/>
          </p:cNvSpPr>
          <p:nvPr>
            <p:ph type="title"/>
          </p:nvPr>
        </p:nvSpPr>
        <p:spPr/>
        <p:txBody>
          <a:bodyPr/>
          <a:lstStyle/>
          <a:p>
            <a:r>
              <a:rPr lang="en-US" dirty="0"/>
              <a:t>3 Branches – </a:t>
            </a:r>
            <a:r>
              <a:rPr lang="en-US" dirty="0" err="1"/>
              <a:t>Vagus</a:t>
            </a:r>
            <a:r>
              <a:rPr lang="en-US" dirty="0"/>
              <a:t>  (CN X)</a:t>
            </a:r>
          </a:p>
        </p:txBody>
      </p:sp>
      <p:sp>
        <p:nvSpPr>
          <p:cNvPr id="72707" name="Rectangle 3">
            <a:extLst>
              <a:ext uri="{FF2B5EF4-FFF2-40B4-BE49-F238E27FC236}">
                <a16:creationId xmlns:a16="http://schemas.microsoft.com/office/drawing/2014/main" id="{AC99957C-7A82-450D-AD2E-F217A19A3C75}"/>
              </a:ext>
            </a:extLst>
          </p:cNvPr>
          <p:cNvSpPr>
            <a:spLocks noGrp="1" noChangeArrowheads="1"/>
          </p:cNvSpPr>
          <p:nvPr>
            <p:ph sz="half" idx="2"/>
          </p:nvPr>
        </p:nvSpPr>
        <p:spPr>
          <a:xfrm>
            <a:off x="1164241" y="1999528"/>
            <a:ext cx="4020602" cy="4525963"/>
          </a:xfrm>
        </p:spPr>
        <p:txBody>
          <a:bodyPr/>
          <a:lstStyle/>
          <a:p>
            <a:r>
              <a:rPr lang="en-US" i="1" dirty="0"/>
              <a:t>(upper = Pharyngeal Nerve)</a:t>
            </a:r>
          </a:p>
          <a:p>
            <a:r>
              <a:rPr lang="en-US" b="1" u="sng" dirty="0"/>
              <a:t>Superior</a:t>
            </a:r>
            <a:r>
              <a:rPr lang="en-US" dirty="0"/>
              <a:t> Laryngeal Nerve </a:t>
            </a:r>
          </a:p>
          <a:p>
            <a:r>
              <a:rPr lang="en-US" dirty="0"/>
              <a:t>    </a:t>
            </a:r>
            <a:r>
              <a:rPr lang="en-US" dirty="0">
                <a:solidFill>
                  <a:srgbClr val="FF0000"/>
                </a:solidFill>
              </a:rPr>
              <a:t>sensory</a:t>
            </a:r>
          </a:p>
          <a:p>
            <a:r>
              <a:rPr lang="en-US" b="1" u="sng" dirty="0"/>
              <a:t>Recurrent</a:t>
            </a:r>
            <a:r>
              <a:rPr lang="en-US" dirty="0"/>
              <a:t> Laryngeal Nerve</a:t>
            </a:r>
          </a:p>
          <a:p>
            <a:r>
              <a:rPr lang="en-US" dirty="0"/>
              <a:t>     </a:t>
            </a:r>
            <a:r>
              <a:rPr lang="en-US" dirty="0">
                <a:solidFill>
                  <a:schemeClr val="accent6">
                    <a:lumMod val="75000"/>
                  </a:schemeClr>
                </a:solidFill>
              </a:rPr>
              <a:t>motor</a:t>
            </a:r>
          </a:p>
        </p:txBody>
      </p:sp>
      <p:sp>
        <p:nvSpPr>
          <p:cNvPr id="36869" name="Slide Number Placeholder 8">
            <a:extLst>
              <a:ext uri="{FF2B5EF4-FFF2-40B4-BE49-F238E27FC236}">
                <a16:creationId xmlns:a16="http://schemas.microsoft.com/office/drawing/2014/main" id="{D84534CC-3353-4AA5-8F57-6F0E8C818261}"/>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02C714F8-9B5F-4362-BC78-77E4199DFC81}" type="slidenum">
              <a:rPr lang="en-US" altLang="en-US"/>
              <a:pPr/>
              <a:t>32</a:t>
            </a:fld>
            <a:endParaRPr lang="en-US" altLang="en-US"/>
          </a:p>
        </p:txBody>
      </p:sp>
      <p:pic>
        <p:nvPicPr>
          <p:cNvPr id="36868" name="Picture 10" descr="R5">
            <a:extLst>
              <a:ext uri="{FF2B5EF4-FFF2-40B4-BE49-F238E27FC236}">
                <a16:creationId xmlns:a16="http://schemas.microsoft.com/office/drawing/2014/main" id="{2D158451-1489-44A4-B76D-46C1B83F8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6599" y="1999528"/>
            <a:ext cx="3140075"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D198D7C-ADFE-4D0A-8582-ED6317753E90}"/>
              </a:ext>
            </a:extLst>
          </p:cNvPr>
          <p:cNvSpPr txBox="1"/>
          <p:nvPr/>
        </p:nvSpPr>
        <p:spPr>
          <a:xfrm>
            <a:off x="9800283" y="1939568"/>
            <a:ext cx="908775" cy="369332"/>
          </a:xfrm>
          <a:prstGeom prst="rect">
            <a:avLst/>
          </a:prstGeom>
          <a:noFill/>
        </p:spPr>
        <p:txBody>
          <a:bodyPr wrap="none">
            <a:spAutoFit/>
          </a:bodyPr>
          <a:lstStyle/>
          <a:p>
            <a:pPr eaLnBrk="1" hangingPunct="1">
              <a:defRPr/>
            </a:pPr>
            <a:r>
              <a:rPr lang="en-US" dirty="0">
                <a:solidFill>
                  <a:srgbClr val="FF0000"/>
                </a:solidFill>
                <a:effectLst>
                  <a:outerShdw blurRad="38100" dist="38100" dir="2700000" algn="tl">
                    <a:srgbClr val="C0C0C0"/>
                  </a:outerShdw>
                </a:effectLst>
                <a:ea typeface="ＭＳ Ｐゴシック" pitchFamily="-110" charset="-128"/>
              </a:rPr>
              <a:t>sensory</a:t>
            </a:r>
            <a:endParaRPr lang="en-US" dirty="0"/>
          </a:p>
        </p:txBody>
      </p:sp>
      <p:sp>
        <p:nvSpPr>
          <p:cNvPr id="4" name="TextBox 3">
            <a:extLst>
              <a:ext uri="{FF2B5EF4-FFF2-40B4-BE49-F238E27FC236}">
                <a16:creationId xmlns:a16="http://schemas.microsoft.com/office/drawing/2014/main" id="{DF1C076F-EA53-4B56-8CC3-FD9C115F4EC9}"/>
              </a:ext>
            </a:extLst>
          </p:cNvPr>
          <p:cNvSpPr txBox="1"/>
          <p:nvPr/>
        </p:nvSpPr>
        <p:spPr>
          <a:xfrm>
            <a:off x="9800283" y="5598894"/>
            <a:ext cx="767518" cy="646331"/>
          </a:xfrm>
          <a:prstGeom prst="rect">
            <a:avLst/>
          </a:prstGeom>
          <a:noFill/>
        </p:spPr>
        <p:txBody>
          <a:bodyPr wrap="none">
            <a:spAutoFit/>
          </a:bodyPr>
          <a:lstStyle/>
          <a:p>
            <a:pPr eaLnBrk="1" hangingPunct="1">
              <a:defRPr/>
            </a:pPr>
            <a:r>
              <a:rPr lang="en-US" dirty="0">
                <a:solidFill>
                  <a:srgbClr val="0099FF"/>
                </a:solidFill>
                <a:effectLst>
                  <a:outerShdw blurRad="38100" dist="38100" dir="2700000" algn="tl">
                    <a:srgbClr val="C0C0C0"/>
                  </a:outerShdw>
                </a:effectLst>
                <a:ea typeface="ＭＳ Ｐゴシック" pitchFamily="-110" charset="-128"/>
              </a:rPr>
              <a:t>motor</a:t>
            </a:r>
          </a:p>
          <a:p>
            <a:pPr eaLnBrk="1" hangingPunct="1">
              <a:defRPr/>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a:extLst>
              <a:ext uri="{FF2B5EF4-FFF2-40B4-BE49-F238E27FC236}">
                <a16:creationId xmlns:a16="http://schemas.microsoft.com/office/drawing/2014/main" id="{0E8295E4-828A-4878-AD96-D4C5F55B22E2}"/>
              </a:ext>
            </a:extLst>
          </p:cNvPr>
          <p:cNvSpPr>
            <a:spLocks noGrp="1" noChangeArrowheads="1"/>
          </p:cNvSpPr>
          <p:nvPr>
            <p:ph type="title"/>
          </p:nvPr>
        </p:nvSpPr>
        <p:spPr/>
        <p:txBody>
          <a:bodyPr/>
          <a:lstStyle/>
          <a:p>
            <a:r>
              <a:rPr lang="en-US" altLang="en-US"/>
              <a:t>Myoelastic Theory of Phonation</a:t>
            </a:r>
          </a:p>
        </p:txBody>
      </p:sp>
      <p:sp>
        <p:nvSpPr>
          <p:cNvPr id="37891" name="Rectangle 6">
            <a:extLst>
              <a:ext uri="{FF2B5EF4-FFF2-40B4-BE49-F238E27FC236}">
                <a16:creationId xmlns:a16="http://schemas.microsoft.com/office/drawing/2014/main" id="{0FAEAB8B-C624-43AB-8A5E-0FC16602BE2C}"/>
              </a:ext>
            </a:extLst>
          </p:cNvPr>
          <p:cNvSpPr>
            <a:spLocks noGrp="1" noChangeArrowheads="1"/>
          </p:cNvSpPr>
          <p:nvPr>
            <p:ph idx="1"/>
          </p:nvPr>
        </p:nvSpPr>
        <p:spPr/>
        <p:txBody>
          <a:bodyPr/>
          <a:lstStyle/>
          <a:p>
            <a:pPr>
              <a:buFont typeface="Arial" panose="020B0604020202020204" pitchFamily="34" charset="0"/>
              <a:buChar char="•"/>
            </a:pPr>
            <a:r>
              <a:rPr lang="en-US" altLang="en-US" dirty="0"/>
              <a:t>Orig. by Johannes Muller (1858), then </a:t>
            </a:r>
            <a:r>
              <a:rPr lang="en-US" altLang="en-US" dirty="0" err="1"/>
              <a:t>Janwillem</a:t>
            </a:r>
            <a:r>
              <a:rPr lang="en-US" altLang="en-US" dirty="0"/>
              <a:t> van den Berg (1958) </a:t>
            </a:r>
          </a:p>
          <a:p>
            <a:pPr>
              <a:buFont typeface="Arial" panose="020B0604020202020204" pitchFamily="34" charset="0"/>
              <a:buChar char="•"/>
            </a:pPr>
            <a:r>
              <a:rPr lang="en-US" altLang="en-US" dirty="0"/>
              <a:t>Basically accurate (but with some RECENT revision)</a:t>
            </a:r>
          </a:p>
          <a:p>
            <a:pPr>
              <a:buFont typeface="Arial" panose="020B0604020202020204" pitchFamily="34" charset="0"/>
              <a:buChar char="•"/>
            </a:pPr>
            <a:r>
              <a:rPr lang="en-US" altLang="en-US" i="1" dirty="0" err="1"/>
              <a:t>Myo</a:t>
            </a:r>
            <a:r>
              <a:rPr lang="en-US" altLang="en-US" i="1" dirty="0"/>
              <a:t> </a:t>
            </a:r>
            <a:r>
              <a:rPr lang="en-US" altLang="en-US" dirty="0"/>
              <a:t>= muscle, </a:t>
            </a:r>
            <a:r>
              <a:rPr lang="en-US" altLang="en-US" i="1" dirty="0"/>
              <a:t>Elastic </a:t>
            </a:r>
            <a:r>
              <a:rPr lang="en-US" altLang="en-US" dirty="0"/>
              <a:t>= recoil</a:t>
            </a:r>
          </a:p>
          <a:p>
            <a:pPr>
              <a:buFont typeface="Arial" panose="020B0604020202020204" pitchFamily="34" charset="0"/>
              <a:buChar char="•"/>
            </a:pPr>
            <a:r>
              <a:rPr lang="en-US" altLang="en-US" dirty="0"/>
              <a:t>Pulmonic air = active force; vocal folds = passive actors</a:t>
            </a:r>
          </a:p>
        </p:txBody>
      </p:sp>
      <p:sp>
        <p:nvSpPr>
          <p:cNvPr id="37894" name="Slide Number Placeholder 5">
            <a:extLst>
              <a:ext uri="{FF2B5EF4-FFF2-40B4-BE49-F238E27FC236}">
                <a16:creationId xmlns:a16="http://schemas.microsoft.com/office/drawing/2014/main" id="{F1AF0C23-0737-4D3A-B8A7-9F94AC208EA9}"/>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16AC2586-1719-4944-8933-32AA79A509BD}" type="slidenum">
              <a:rPr lang="en-US" altLang="en-US"/>
              <a:pPr/>
              <a:t>33</a:t>
            </a:fld>
            <a:endParaRPr lang="en-US" altLang="en-US"/>
          </a:p>
        </p:txBody>
      </p:sp>
      <p:pic>
        <p:nvPicPr>
          <p:cNvPr id="37892" name="Picture 5" descr="Portrait of Johannes Müller">
            <a:extLst>
              <a:ext uri="{FF2B5EF4-FFF2-40B4-BE49-F238E27FC236}">
                <a16:creationId xmlns:a16="http://schemas.microsoft.com/office/drawing/2014/main" id="{B857575C-40B6-47AC-B813-CAC985123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767" y="2806430"/>
            <a:ext cx="1855241" cy="247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4">
            <a:extLst>
              <a:ext uri="{FF2B5EF4-FFF2-40B4-BE49-F238E27FC236}">
                <a16:creationId xmlns:a16="http://schemas.microsoft.com/office/drawing/2014/main" id="{DFE6311A-A16A-4F91-9617-45EA3D3A1635}"/>
              </a:ext>
            </a:extLst>
          </p:cNvPr>
          <p:cNvSpPr>
            <a:spLocks noChangeArrowheads="1"/>
          </p:cNvSpPr>
          <p:nvPr/>
        </p:nvSpPr>
        <p:spPr bwMode="auto">
          <a:xfrm>
            <a:off x="8174572" y="5742593"/>
            <a:ext cx="1877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US" altLang="en-US" sz="2000" dirty="0">
                <a:latin typeface="+mj-lt"/>
              </a:rPr>
              <a:t>Johannes Müller</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0BACC064-F503-4B11-8F87-CB99757D2D77}"/>
              </a:ext>
            </a:extLst>
          </p:cNvPr>
          <p:cNvSpPr>
            <a:spLocks noGrp="1" noChangeArrowheads="1"/>
          </p:cNvSpPr>
          <p:nvPr>
            <p:ph type="title"/>
          </p:nvPr>
        </p:nvSpPr>
        <p:spPr/>
        <p:txBody>
          <a:bodyPr/>
          <a:lstStyle/>
          <a:p>
            <a:r>
              <a:rPr lang="en-US" altLang="en-US"/>
              <a:t>VOCAL FOLD VIBRATION</a:t>
            </a:r>
          </a:p>
        </p:txBody>
      </p:sp>
      <p:sp>
        <p:nvSpPr>
          <p:cNvPr id="38915" name="Rectangle 5">
            <a:extLst>
              <a:ext uri="{FF2B5EF4-FFF2-40B4-BE49-F238E27FC236}">
                <a16:creationId xmlns:a16="http://schemas.microsoft.com/office/drawing/2014/main" id="{7982AEC0-54BE-4AE3-89EB-08AD7A08B205}"/>
              </a:ext>
            </a:extLst>
          </p:cNvPr>
          <p:cNvSpPr>
            <a:spLocks noGrp="1" noChangeArrowheads="1"/>
          </p:cNvSpPr>
          <p:nvPr>
            <p:ph idx="1"/>
          </p:nvPr>
        </p:nvSpPr>
        <p:spPr/>
        <p:txBody>
          <a:bodyPr/>
          <a:lstStyle/>
          <a:p>
            <a:pPr>
              <a:buFont typeface="Arial" panose="020B0604020202020204" pitchFamily="34" charset="0"/>
              <a:buChar char="•"/>
            </a:pPr>
            <a:r>
              <a:rPr lang="en-US" altLang="en-US" dirty="0"/>
              <a:t>Muscle Action</a:t>
            </a:r>
          </a:p>
          <a:p>
            <a:pPr>
              <a:buFont typeface="Arial" panose="020B0604020202020204" pitchFamily="34" charset="0"/>
              <a:buChar char="•"/>
            </a:pPr>
            <a:r>
              <a:rPr lang="en-US" altLang="en-US" dirty="0"/>
              <a:t>Subglottal pressure build-up</a:t>
            </a:r>
          </a:p>
          <a:p>
            <a:pPr>
              <a:buFont typeface="Arial" panose="020B0604020202020204" pitchFamily="34" charset="0"/>
              <a:buChar char="•"/>
            </a:pPr>
            <a:r>
              <a:rPr lang="en-US" altLang="en-US" dirty="0"/>
              <a:t>&gt; Subglottal than </a:t>
            </a:r>
            <a:r>
              <a:rPr lang="en-US" altLang="en-US" dirty="0" err="1"/>
              <a:t>supraglottal</a:t>
            </a:r>
            <a:r>
              <a:rPr lang="en-US" altLang="en-US" dirty="0"/>
              <a:t> pressure</a:t>
            </a:r>
          </a:p>
          <a:p>
            <a:pPr>
              <a:buFont typeface="Arial" panose="020B0604020202020204" pitchFamily="34" charset="0"/>
              <a:buChar char="•"/>
            </a:pPr>
            <a:r>
              <a:rPr lang="en-US" altLang="en-US" dirty="0"/>
              <a:t>Creates delta force</a:t>
            </a:r>
          </a:p>
          <a:p>
            <a:pPr>
              <a:buFont typeface="Arial" panose="020B0604020202020204" pitchFamily="34" charset="0"/>
              <a:buChar char="•"/>
            </a:pPr>
            <a:r>
              <a:rPr lang="en-US" altLang="en-US" dirty="0"/>
              <a:t>Pressure drop, Bernoulli effect</a:t>
            </a:r>
          </a:p>
        </p:txBody>
      </p:sp>
      <p:sp>
        <p:nvSpPr>
          <p:cNvPr id="38916" name="Slide Number Placeholder 3">
            <a:extLst>
              <a:ext uri="{FF2B5EF4-FFF2-40B4-BE49-F238E27FC236}">
                <a16:creationId xmlns:a16="http://schemas.microsoft.com/office/drawing/2014/main" id="{CD1FA19F-8690-49A2-942D-A1057955DD87}"/>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14A513F3-9EF7-4B15-9781-0A642C202A31}" type="slidenum">
              <a:rPr lang="en-US" altLang="en-US"/>
              <a:pPr/>
              <a:t>34</a:t>
            </a:fld>
            <a:endParaRPr lang="en-US" altLang="en-US"/>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a:extLst>
              <a:ext uri="{FF2B5EF4-FFF2-40B4-BE49-F238E27FC236}">
                <a16:creationId xmlns:a16="http://schemas.microsoft.com/office/drawing/2014/main" id="{722FFF52-7A14-48F8-8308-10893D82F533}"/>
              </a:ext>
            </a:extLst>
          </p:cNvPr>
          <p:cNvSpPr>
            <a:spLocks noGrp="1" noChangeArrowheads="1"/>
          </p:cNvSpPr>
          <p:nvPr>
            <p:ph type="title"/>
          </p:nvPr>
        </p:nvSpPr>
        <p:spPr/>
        <p:txBody>
          <a:bodyPr>
            <a:normAutofit/>
          </a:bodyPr>
          <a:lstStyle/>
          <a:p>
            <a:r>
              <a:rPr lang="en-US" altLang="en-US" dirty="0"/>
              <a:t>Daniel Bernoulli (1700 – 1782)</a:t>
            </a:r>
          </a:p>
        </p:txBody>
      </p:sp>
      <p:pic>
        <p:nvPicPr>
          <p:cNvPr id="39939" name="Picture 4">
            <a:extLst>
              <a:ext uri="{FF2B5EF4-FFF2-40B4-BE49-F238E27FC236}">
                <a16:creationId xmlns:a16="http://schemas.microsoft.com/office/drawing/2014/main" id="{0B159C00-1962-4C3C-ADF9-85CF47ADD55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62413" y="1952185"/>
            <a:ext cx="2090738" cy="2540359"/>
          </a:xfrm>
        </p:spPr>
      </p:pic>
      <p:pic>
        <p:nvPicPr>
          <p:cNvPr id="39940" name="Picture 7">
            <a:extLst>
              <a:ext uri="{FF2B5EF4-FFF2-40B4-BE49-F238E27FC236}">
                <a16:creationId xmlns:a16="http://schemas.microsoft.com/office/drawing/2014/main" id="{821F9B94-0FD7-4D19-9720-D7929413DC72}"/>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174811" y="2521915"/>
            <a:ext cx="2487328" cy="1798828"/>
          </a:xfrm>
        </p:spPr>
      </p:pic>
      <p:pic>
        <p:nvPicPr>
          <p:cNvPr id="39941" name="Picture 9">
            <a:extLst>
              <a:ext uri="{FF2B5EF4-FFF2-40B4-BE49-F238E27FC236}">
                <a16:creationId xmlns:a16="http://schemas.microsoft.com/office/drawing/2014/main" id="{E425614D-EED5-4FFA-9E49-8423C0DF2538}"/>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8044482" y="3117274"/>
            <a:ext cx="3711952" cy="2978727"/>
          </a:xfrm>
        </p:spPr>
      </p:pic>
      <p:sp>
        <p:nvSpPr>
          <p:cNvPr id="39945" name="Slide Number Placeholder 8">
            <a:extLst>
              <a:ext uri="{FF2B5EF4-FFF2-40B4-BE49-F238E27FC236}">
                <a16:creationId xmlns:a16="http://schemas.microsoft.com/office/drawing/2014/main" id="{09554835-DFE2-4D44-AED5-81B3F67510A7}"/>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79EFDE0F-03C7-46E8-A803-1F0E40197742}" type="slidenum">
              <a:rPr lang="en-US" altLang="en-US"/>
              <a:pPr/>
              <a:t>35</a:t>
            </a:fld>
            <a:endParaRPr lang="en-US" altLang="en-US"/>
          </a:p>
        </p:txBody>
      </p:sp>
      <p:sp>
        <p:nvSpPr>
          <p:cNvPr id="39942" name="Text Box 11">
            <a:extLst>
              <a:ext uri="{FF2B5EF4-FFF2-40B4-BE49-F238E27FC236}">
                <a16:creationId xmlns:a16="http://schemas.microsoft.com/office/drawing/2014/main" id="{F7C75AA6-695C-4E2E-AE7A-B4D17D2A5A60}"/>
              </a:ext>
            </a:extLst>
          </p:cNvPr>
          <p:cNvSpPr txBox="1">
            <a:spLocks noChangeArrowheads="1"/>
          </p:cNvSpPr>
          <p:nvPr/>
        </p:nvSpPr>
        <p:spPr bwMode="auto">
          <a:xfrm>
            <a:off x="2868612" y="2700871"/>
            <a:ext cx="20907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buFont typeface="Wingdings" panose="05000000000000000000" pitchFamily="2" charset="2"/>
              <a:buChar char="ß"/>
            </a:pPr>
            <a:r>
              <a:rPr lang="en-US" altLang="en-US" dirty="0">
                <a:sym typeface="Wingdings" panose="05000000000000000000" pitchFamily="2" charset="2"/>
              </a:rPr>
              <a:t>The man</a:t>
            </a:r>
          </a:p>
          <a:p>
            <a:pPr eaLnBrk="1" hangingPunct="1">
              <a:buFont typeface="Wingdings" panose="05000000000000000000" pitchFamily="2" charset="2"/>
              <a:buNone/>
            </a:pPr>
            <a:endParaRPr lang="en-US" altLang="en-US" dirty="0">
              <a:sym typeface="Wingdings" panose="05000000000000000000" pitchFamily="2" charset="2"/>
            </a:endParaRPr>
          </a:p>
          <a:p>
            <a:pPr eaLnBrk="1" hangingPunct="1">
              <a:buFont typeface="Wingdings" panose="05000000000000000000" pitchFamily="2" charset="2"/>
              <a:buNone/>
            </a:pPr>
            <a:r>
              <a:rPr lang="en-US" altLang="en-US" dirty="0"/>
              <a:t>  The stamp</a:t>
            </a:r>
            <a:r>
              <a:rPr lang="en-US" altLang="en-US" dirty="0">
                <a:sym typeface="Wingdings" panose="05000000000000000000" pitchFamily="2" charset="2"/>
              </a:rPr>
              <a:t></a:t>
            </a:r>
            <a:endParaRPr lang="en-US" altLang="en-US" dirty="0"/>
          </a:p>
        </p:txBody>
      </p:sp>
      <p:sp>
        <p:nvSpPr>
          <p:cNvPr id="39943" name="Text Box 12">
            <a:extLst>
              <a:ext uri="{FF2B5EF4-FFF2-40B4-BE49-F238E27FC236}">
                <a16:creationId xmlns:a16="http://schemas.microsoft.com/office/drawing/2014/main" id="{051C33CA-B799-45C8-BD03-325E69A97C5B}"/>
              </a:ext>
            </a:extLst>
          </p:cNvPr>
          <p:cNvSpPr txBox="1">
            <a:spLocks noChangeArrowheads="1"/>
          </p:cNvSpPr>
          <p:nvPr/>
        </p:nvSpPr>
        <p:spPr bwMode="auto">
          <a:xfrm>
            <a:off x="4405352" y="6049802"/>
            <a:ext cx="553998" cy="9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endParaRPr lang="en-US" altLang="en-US"/>
          </a:p>
        </p:txBody>
      </p:sp>
      <p:sp>
        <p:nvSpPr>
          <p:cNvPr id="39944" name="Text Box 13">
            <a:extLst>
              <a:ext uri="{FF2B5EF4-FFF2-40B4-BE49-F238E27FC236}">
                <a16:creationId xmlns:a16="http://schemas.microsoft.com/office/drawing/2014/main" id="{AC59B45E-BF65-44A4-BCBC-A2D1D8EAD0E3}"/>
              </a:ext>
            </a:extLst>
          </p:cNvPr>
          <p:cNvSpPr txBox="1">
            <a:spLocks noChangeArrowheads="1"/>
          </p:cNvSpPr>
          <p:nvPr/>
        </p:nvSpPr>
        <p:spPr bwMode="auto">
          <a:xfrm>
            <a:off x="6066772" y="4978835"/>
            <a:ext cx="1920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US" altLang="en-US" dirty="0"/>
              <a:t>The effect </a:t>
            </a:r>
            <a:r>
              <a:rPr lang="en-US" altLang="en-US" dirty="0">
                <a:sym typeface="Wingdings" panose="05000000000000000000" pitchFamily="2" charset="2"/>
              </a:rPr>
              <a:t></a:t>
            </a:r>
            <a:endParaRPr lang="en-US"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BC7E1F1A-EBE6-4946-A690-AD694D433BEE}"/>
              </a:ext>
            </a:extLst>
          </p:cNvPr>
          <p:cNvSpPr>
            <a:spLocks noGrp="1"/>
          </p:cNvSpPr>
          <p:nvPr>
            <p:ph type="title"/>
          </p:nvPr>
        </p:nvSpPr>
        <p:spPr>
          <a:xfrm>
            <a:off x="1097280" y="286603"/>
            <a:ext cx="10058400" cy="1450757"/>
          </a:xfrm>
        </p:spPr>
        <p:txBody>
          <a:bodyPr>
            <a:normAutofit/>
          </a:bodyPr>
          <a:lstStyle/>
          <a:p>
            <a:r>
              <a:rPr lang="en-US" altLang="en-US"/>
              <a:t>Muscosal wave</a:t>
            </a:r>
          </a:p>
        </p:txBody>
      </p:sp>
      <p:sp>
        <p:nvSpPr>
          <p:cNvPr id="40964" name="Slide Number Placeholder 3">
            <a:extLst>
              <a:ext uri="{FF2B5EF4-FFF2-40B4-BE49-F238E27FC236}">
                <a16:creationId xmlns:a16="http://schemas.microsoft.com/office/drawing/2014/main" id="{E3BBE403-9D62-489C-AA2C-8893E47F0C25}"/>
              </a:ext>
            </a:extLst>
          </p:cNvPr>
          <p:cNvSpPr>
            <a:spLocks noGrp="1"/>
          </p:cNvSpPr>
          <p:nvPr>
            <p:ph type="sldNum" sz="quarter" idx="12"/>
          </p:nvPr>
        </p:nvSpPr>
        <p:spPr>
          <a:xfrm>
            <a:off x="9900458" y="6459785"/>
            <a:ext cx="1312025" cy="365125"/>
          </a:xfrm>
        </p:spPr>
        <p:txBody>
          <a:bodyP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nSpc>
                <a:spcPct val="90000"/>
              </a:lnSpc>
              <a:spcAft>
                <a:spcPts val="600"/>
              </a:spcAft>
            </a:pPr>
            <a:fld id="{898A41BB-9EF7-42F0-A61C-C318EC767AEE}" type="slidenum">
              <a:rPr lang="en-US" altLang="en-US" sz="1900"/>
              <a:pPr>
                <a:lnSpc>
                  <a:spcPct val="90000"/>
                </a:lnSpc>
                <a:spcAft>
                  <a:spcPts val="600"/>
                </a:spcAft>
              </a:pPr>
              <a:t>36</a:t>
            </a:fld>
            <a:endParaRPr lang="en-US" altLang="en-US" sz="1900"/>
          </a:p>
        </p:txBody>
      </p:sp>
      <p:graphicFrame>
        <p:nvGraphicFramePr>
          <p:cNvPr id="40966" name="Content Placeholder 2">
            <a:extLst>
              <a:ext uri="{FF2B5EF4-FFF2-40B4-BE49-F238E27FC236}">
                <a16:creationId xmlns:a16="http://schemas.microsoft.com/office/drawing/2014/main" id="{69494A65-8115-4B21-B8F1-3241E91F94EF}"/>
              </a:ext>
            </a:extLst>
          </p:cNvPr>
          <p:cNvGraphicFramePr>
            <a:graphicFrameLocks noGrp="1"/>
          </p:cNvGraphicFramePr>
          <p:nvPr>
            <p:ph idx="1"/>
            <p:extLst>
              <p:ext uri="{D42A27DB-BD31-4B8C-83A1-F6EECF244321}">
                <p14:modId xmlns:p14="http://schemas.microsoft.com/office/powerpoint/2010/main" val="3979906203"/>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2">
            <a:extLst>
              <a:ext uri="{FF2B5EF4-FFF2-40B4-BE49-F238E27FC236}">
                <a16:creationId xmlns:a16="http://schemas.microsoft.com/office/drawing/2014/main" id="{764A947B-C90B-4851-8B42-644B965A4B49}"/>
              </a:ext>
            </a:extLst>
          </p:cNvPr>
          <p:cNvGraphicFramePr>
            <a:graphicFrameLocks noChangeAspect="1"/>
          </p:cNvGraphicFramePr>
          <p:nvPr>
            <p:extLst>
              <p:ext uri="{D42A27DB-BD31-4B8C-83A1-F6EECF244321}">
                <p14:modId xmlns:p14="http://schemas.microsoft.com/office/powerpoint/2010/main" val="2968334802"/>
              </p:ext>
            </p:extLst>
          </p:nvPr>
        </p:nvGraphicFramePr>
        <p:xfrm>
          <a:off x="2907980" y="635353"/>
          <a:ext cx="6774809" cy="4306297"/>
        </p:xfrm>
        <a:graphic>
          <a:graphicData uri="http://schemas.openxmlformats.org/presentationml/2006/ole">
            <mc:AlternateContent xmlns:mc="http://schemas.openxmlformats.org/markup-compatibility/2006">
              <mc:Choice xmlns:v="urn:schemas-microsoft-com:vml" Requires="v">
                <p:oleObj spid="_x0000_s5157" name="Photo Editor Photo" r:id="rId4" imgW="16380952" imgH="8400000" progId="">
                  <p:embed/>
                </p:oleObj>
              </mc:Choice>
              <mc:Fallback>
                <p:oleObj name="Photo Editor Photo" r:id="rId4" imgW="16380952" imgH="8400000" progId="">
                  <p:embed/>
                  <p:pic>
                    <p:nvPicPr>
                      <p:cNvPr id="41986" name="Object 2">
                        <a:extLst>
                          <a:ext uri="{FF2B5EF4-FFF2-40B4-BE49-F238E27FC236}">
                            <a16:creationId xmlns:a16="http://schemas.microsoft.com/office/drawing/2014/main" id="{764A947B-C90B-4851-8B42-644B965A4B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7980" y="635353"/>
                        <a:ext cx="6774809" cy="4306297"/>
                      </a:xfrm>
                      <a:prstGeom prst="rect">
                        <a:avLst/>
                      </a:prstGeom>
                      <a:solidFill>
                        <a:srgbClr val="990033"/>
                      </a:solidFill>
                      <a:ln w="38100">
                        <a:noFill/>
                        <a:miter lim="800000"/>
                        <a:headEnd type="none" w="sm" len="sm"/>
                        <a:tailEnd type="none" w="sm" len="sm"/>
                      </a:ln>
                    </p:spPr>
                  </p:pic>
                </p:oleObj>
              </mc:Fallback>
            </mc:AlternateContent>
          </a:graphicData>
        </a:graphic>
      </p:graphicFrame>
      <p:sp>
        <p:nvSpPr>
          <p:cNvPr id="41987" name="Text Box 3">
            <a:extLst>
              <a:ext uri="{FF2B5EF4-FFF2-40B4-BE49-F238E27FC236}">
                <a16:creationId xmlns:a16="http://schemas.microsoft.com/office/drawing/2014/main" id="{3C7D0F0B-2C44-4BF8-91F4-A9E40654BB06}"/>
              </a:ext>
            </a:extLst>
          </p:cNvPr>
          <p:cNvSpPr txBox="1">
            <a:spLocks noChangeArrowheads="1"/>
          </p:cNvSpPr>
          <p:nvPr/>
        </p:nvSpPr>
        <p:spPr bwMode="auto">
          <a:xfrm>
            <a:off x="3352800" y="3124201"/>
            <a:ext cx="838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spcBef>
                <a:spcPct val="50000"/>
              </a:spcBef>
            </a:pPr>
            <a:r>
              <a:rPr lang="en-US" altLang="en-US"/>
              <a:t>        </a:t>
            </a:r>
          </a:p>
          <a:p>
            <a:pPr algn="ctr" eaLnBrk="1" hangingPunct="1">
              <a:spcBef>
                <a:spcPct val="50000"/>
              </a:spcBef>
            </a:pPr>
            <a:endParaRPr lang="en-US" altLang="en-US"/>
          </a:p>
        </p:txBody>
      </p:sp>
      <p:sp>
        <p:nvSpPr>
          <p:cNvPr id="41988" name="Text Box 4">
            <a:extLst>
              <a:ext uri="{FF2B5EF4-FFF2-40B4-BE49-F238E27FC236}">
                <a16:creationId xmlns:a16="http://schemas.microsoft.com/office/drawing/2014/main" id="{1D930D91-467E-4C3F-8B65-5ACF07696CFF}"/>
              </a:ext>
            </a:extLst>
          </p:cNvPr>
          <p:cNvSpPr txBox="1">
            <a:spLocks noChangeArrowheads="1"/>
          </p:cNvSpPr>
          <p:nvPr/>
        </p:nvSpPr>
        <p:spPr bwMode="auto">
          <a:xfrm>
            <a:off x="807396" y="1718184"/>
            <a:ext cx="138132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US" altLang="en-US" sz="2200" dirty="0"/>
              <a:t>ANT</a:t>
            </a:r>
          </a:p>
          <a:p>
            <a:pPr algn="ctr" eaLnBrk="1" hangingPunct="1"/>
            <a:endParaRPr lang="en-US" altLang="en-US" sz="2200" dirty="0"/>
          </a:p>
          <a:p>
            <a:pPr algn="ctr" eaLnBrk="1" hangingPunct="1"/>
            <a:endParaRPr lang="en-US" altLang="en-US" sz="2200" dirty="0"/>
          </a:p>
          <a:p>
            <a:pPr algn="ctr" eaLnBrk="1" hangingPunct="1"/>
            <a:r>
              <a:rPr lang="en-US" altLang="en-US" sz="2200" dirty="0"/>
              <a:t>POST</a:t>
            </a:r>
          </a:p>
        </p:txBody>
      </p:sp>
      <p:sp>
        <p:nvSpPr>
          <p:cNvPr id="41990" name="Slide Number Placeholder 5">
            <a:extLst>
              <a:ext uri="{FF2B5EF4-FFF2-40B4-BE49-F238E27FC236}">
                <a16:creationId xmlns:a16="http://schemas.microsoft.com/office/drawing/2014/main" id="{AF897869-2360-4847-9C4D-35FC27E410D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F1E848A0-C52B-44FF-B790-86B4F195231F}" type="slidenum">
              <a:rPr lang="en-US" altLang="en-US" sz="1400">
                <a:solidFill>
                  <a:schemeClr val="bg2"/>
                </a:solidFill>
              </a:rPr>
              <a:pPr/>
              <a:t>37</a:t>
            </a:fld>
            <a:endParaRPr lang="en-US" altLang="en-US" sz="1400">
              <a:solidFill>
                <a:schemeClr val="bg2"/>
              </a:solidFill>
            </a:endParaRPr>
          </a:p>
        </p:txBody>
      </p:sp>
      <p:sp>
        <p:nvSpPr>
          <p:cNvPr id="7" name="TextBox 4">
            <a:extLst>
              <a:ext uri="{FF2B5EF4-FFF2-40B4-BE49-F238E27FC236}">
                <a16:creationId xmlns:a16="http://schemas.microsoft.com/office/drawing/2014/main" id="{1BEC9FFA-978C-4183-9BDD-5C9FDA9B0B27}"/>
              </a:ext>
            </a:extLst>
          </p:cNvPr>
          <p:cNvSpPr txBox="1">
            <a:spLocks noChangeArrowheads="1"/>
          </p:cNvSpPr>
          <p:nvPr/>
        </p:nvSpPr>
        <p:spPr bwMode="auto">
          <a:xfrm>
            <a:off x="3116889" y="5004405"/>
            <a:ext cx="6565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sz="1600" dirty="0"/>
              <a:t>Note: In middle snapshots we also see “longitudinal” phase difference”</a:t>
            </a:r>
          </a:p>
        </p:txBody>
      </p:sp>
      <p:sp>
        <p:nvSpPr>
          <p:cNvPr id="2" name="TextBox 1">
            <a:extLst>
              <a:ext uri="{FF2B5EF4-FFF2-40B4-BE49-F238E27FC236}">
                <a16:creationId xmlns:a16="http://schemas.microsoft.com/office/drawing/2014/main" id="{2A59F002-2383-4433-B0F4-2263F360B65F}"/>
              </a:ext>
            </a:extLst>
          </p:cNvPr>
          <p:cNvSpPr txBox="1"/>
          <p:nvPr/>
        </p:nvSpPr>
        <p:spPr>
          <a:xfrm>
            <a:off x="7800671" y="5729592"/>
            <a:ext cx="1882118" cy="584775"/>
          </a:xfrm>
          <a:prstGeom prst="rect">
            <a:avLst/>
          </a:prstGeom>
          <a:noFill/>
        </p:spPr>
        <p:txBody>
          <a:bodyPr wrap="none" rtlCol="0">
            <a:spAutoFit/>
          </a:bodyPr>
          <a:lstStyle/>
          <a:p>
            <a:r>
              <a:rPr lang="en-US" sz="1400" dirty="0"/>
              <a:t>- Kent, Speech Sciences</a:t>
            </a:r>
          </a:p>
          <a:p>
            <a:endParaRPr lang="en-US" dirty="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0" name="Rectangle 2">
            <a:extLst>
              <a:ext uri="{FF2B5EF4-FFF2-40B4-BE49-F238E27FC236}">
                <a16:creationId xmlns:a16="http://schemas.microsoft.com/office/drawing/2014/main" id="{4A370734-4D8F-4620-B2FF-02C880CF12F3}"/>
              </a:ext>
            </a:extLst>
          </p:cNvPr>
          <p:cNvSpPr>
            <a:spLocks noGrp="1" noChangeArrowheads="1"/>
          </p:cNvSpPr>
          <p:nvPr>
            <p:ph type="title"/>
          </p:nvPr>
        </p:nvSpPr>
        <p:spPr>
          <a:xfrm>
            <a:off x="6411685" y="634946"/>
            <a:ext cx="5127171" cy="1450757"/>
          </a:xfrm>
        </p:spPr>
        <p:txBody>
          <a:bodyPr vert="horz" lIns="91440" tIns="45720" rIns="91440" bIns="45720" rtlCol="0" anchor="b">
            <a:normAutofit/>
          </a:bodyPr>
          <a:lstStyle/>
          <a:p>
            <a:r>
              <a:rPr lang="en-US" altLang="en-US" dirty="0"/>
              <a:t>Vocal Fold Phonation</a:t>
            </a:r>
          </a:p>
        </p:txBody>
      </p:sp>
      <p:pic>
        <p:nvPicPr>
          <p:cNvPr id="43012" name="Picture 5" descr="vovalfoldvibe">
            <a:extLst>
              <a:ext uri="{FF2B5EF4-FFF2-40B4-BE49-F238E27FC236}">
                <a16:creationId xmlns:a16="http://schemas.microsoft.com/office/drawing/2014/main" id="{DE107F36-CE99-4DB8-9D18-FA4F0FA50D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69391" y="1878826"/>
            <a:ext cx="4072901" cy="30343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Straight Connector 8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3011" name="Rectangle 3">
            <a:extLst>
              <a:ext uri="{FF2B5EF4-FFF2-40B4-BE49-F238E27FC236}">
                <a16:creationId xmlns:a16="http://schemas.microsoft.com/office/drawing/2014/main" id="{E6772E25-CAE6-4A32-AAF4-93E8424DB9E3}"/>
              </a:ext>
            </a:extLst>
          </p:cNvPr>
          <p:cNvSpPr>
            <a:spLocks noGrp="1" noChangeArrowheads="1"/>
          </p:cNvSpPr>
          <p:nvPr>
            <p:ph type="body" sz="half" idx="1"/>
          </p:nvPr>
        </p:nvSpPr>
        <p:spPr>
          <a:xfrm>
            <a:off x="6411684" y="2198914"/>
            <a:ext cx="5127172" cy="3670180"/>
          </a:xfrm>
        </p:spPr>
        <p:txBody>
          <a:bodyPr vert="horz" lIns="0" tIns="45720" rIns="0" bIns="45720" rtlCol="0">
            <a:normAutofit/>
          </a:bodyPr>
          <a:lstStyle/>
          <a:p>
            <a:pPr>
              <a:buFont typeface="Calibri" panose="020F0502020204030204" pitchFamily="34" charset="0"/>
              <a:buChar char="•"/>
            </a:pPr>
            <a:r>
              <a:rPr lang="en-US" altLang="en-US" dirty="0"/>
              <a:t>Determined by mass, length, and tension</a:t>
            </a:r>
            <a:endParaRPr lang="en-US" altLang="en-US"/>
          </a:p>
          <a:p>
            <a:pPr>
              <a:buFont typeface="Calibri" panose="020F0502020204030204" pitchFamily="34" charset="0"/>
              <a:buChar char="•"/>
            </a:pPr>
            <a:r>
              <a:rPr lang="en-US" altLang="en-US" dirty="0"/>
              <a:t>Changes throughout utterance (question vs. statement, etc.)</a:t>
            </a:r>
            <a:endParaRPr lang="en-US" altLang="en-US"/>
          </a:p>
          <a:p>
            <a:pPr>
              <a:buFont typeface="Calibri" panose="020F0502020204030204" pitchFamily="34" charset="0"/>
              <a:buChar char="•"/>
            </a:pPr>
            <a:r>
              <a:rPr lang="en-US" altLang="en-US" dirty="0"/>
              <a:t>Males (F</a:t>
            </a:r>
            <a:r>
              <a:rPr lang="en-US" altLang="en-US" baseline="-25000" dirty="0"/>
              <a:t>0</a:t>
            </a:r>
            <a:r>
              <a:rPr lang="en-US" altLang="en-US" dirty="0"/>
              <a:t>: 80-150Hz)</a:t>
            </a:r>
            <a:endParaRPr lang="en-US" altLang="en-US"/>
          </a:p>
          <a:p>
            <a:pPr>
              <a:buFont typeface="Calibri" panose="020F0502020204030204" pitchFamily="34" charset="0"/>
              <a:buChar char="•"/>
            </a:pPr>
            <a:r>
              <a:rPr lang="en-US" altLang="en-US" dirty="0"/>
              <a:t>Females (180-250 Hz)</a:t>
            </a:r>
            <a:endParaRPr lang="en-US" altLang="en-US"/>
          </a:p>
          <a:p>
            <a:pPr>
              <a:buFont typeface="Calibri" panose="020F0502020204030204" pitchFamily="34" charset="0"/>
              <a:buChar char="•"/>
            </a:pPr>
            <a:r>
              <a:rPr lang="en-US" altLang="en-US" dirty="0"/>
              <a:t>Children (250-300 Hz)</a:t>
            </a:r>
            <a:endParaRPr lang="en-US" altLang="en-US"/>
          </a:p>
        </p:txBody>
      </p:sp>
      <p:sp>
        <p:nvSpPr>
          <p:cNvPr id="84" name="Rectangle 83">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013" name="Slide Number Placeholder 4">
            <a:extLst>
              <a:ext uri="{FF2B5EF4-FFF2-40B4-BE49-F238E27FC236}">
                <a16:creationId xmlns:a16="http://schemas.microsoft.com/office/drawing/2014/main" id="{8703BFC2-3240-413C-873D-610F2BBC7521}"/>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defTabSz="914400">
              <a:spcAft>
                <a:spcPts val="600"/>
              </a:spcAft>
            </a:pPr>
            <a:fld id="{9C448B02-422D-4EF0-9385-DB1C41627146}" type="slidenum">
              <a:rPr lang="en-US" altLang="en-US" sz="1050">
                <a:solidFill>
                  <a:srgbClr val="FFFFFF"/>
                </a:solidFill>
                <a:latin typeface="+mn-lt"/>
              </a:rPr>
              <a:pPr defTabSz="914400">
                <a:spcAft>
                  <a:spcPts val="600"/>
                </a:spcAft>
              </a:pPr>
              <a:t>38</a:t>
            </a:fld>
            <a:endParaRPr lang="en-US" altLang="en-US" sz="1050">
              <a:solidFill>
                <a:srgbClr val="FFFFFF"/>
              </a:solidFill>
              <a:latin typeface="+mn-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3">
            <a:extLst>
              <a:ext uri="{FF2B5EF4-FFF2-40B4-BE49-F238E27FC236}">
                <a16:creationId xmlns:a16="http://schemas.microsoft.com/office/drawing/2014/main" id="{E62B4CD8-1C18-46D7-9C3E-02CA4768DCE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42305" y="3982330"/>
            <a:ext cx="324802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itle 1">
            <a:extLst>
              <a:ext uri="{FF2B5EF4-FFF2-40B4-BE49-F238E27FC236}">
                <a16:creationId xmlns:a16="http://schemas.microsoft.com/office/drawing/2014/main" id="{9C2AC50F-F969-4EF1-9FF6-2EF304334EE1}"/>
              </a:ext>
            </a:extLst>
          </p:cNvPr>
          <p:cNvSpPr>
            <a:spLocks noGrp="1"/>
          </p:cNvSpPr>
          <p:nvPr>
            <p:ph type="title"/>
          </p:nvPr>
        </p:nvSpPr>
        <p:spPr>
          <a:xfrm>
            <a:off x="609600" y="526771"/>
            <a:ext cx="10972800" cy="1143000"/>
          </a:xfrm>
        </p:spPr>
        <p:txBody>
          <a:bodyPr/>
          <a:lstStyle/>
          <a:p>
            <a:r>
              <a:rPr lang="en-US" altLang="en-US" dirty="0"/>
              <a:t>Animations</a:t>
            </a:r>
          </a:p>
        </p:txBody>
      </p:sp>
      <p:sp>
        <p:nvSpPr>
          <p:cNvPr id="44035" name="Text Placeholder 2">
            <a:extLst>
              <a:ext uri="{FF2B5EF4-FFF2-40B4-BE49-F238E27FC236}">
                <a16:creationId xmlns:a16="http://schemas.microsoft.com/office/drawing/2014/main" id="{6D13FDC7-DD75-4B98-A9F3-D915858C2B1D}"/>
              </a:ext>
            </a:extLst>
          </p:cNvPr>
          <p:cNvSpPr>
            <a:spLocks noGrp="1"/>
          </p:cNvSpPr>
          <p:nvPr>
            <p:ph type="body" sz="half" idx="1"/>
          </p:nvPr>
        </p:nvSpPr>
        <p:spPr>
          <a:xfrm>
            <a:off x="3787308" y="2660207"/>
            <a:ext cx="5384800" cy="4525963"/>
          </a:xfrm>
        </p:spPr>
        <p:txBody>
          <a:bodyPr/>
          <a:lstStyle/>
          <a:p>
            <a:r>
              <a:rPr lang="en-US" altLang="en-US" dirty="0"/>
              <a:t>VF modal</a:t>
            </a:r>
          </a:p>
          <a:p>
            <a:endParaRPr lang="en-US" altLang="en-US" dirty="0"/>
          </a:p>
          <a:p>
            <a:pPr marL="0" indent="0">
              <a:buNone/>
            </a:pPr>
            <a:endParaRPr lang="en-US" altLang="en-US" dirty="0"/>
          </a:p>
          <a:p>
            <a:endParaRPr lang="en-US" altLang="en-US" dirty="0"/>
          </a:p>
          <a:p>
            <a:r>
              <a:rPr lang="en-US" altLang="en-US" dirty="0"/>
              <a:t>VF falsetto</a:t>
            </a:r>
          </a:p>
        </p:txBody>
      </p:sp>
      <p:pic>
        <p:nvPicPr>
          <p:cNvPr id="44036" name="Picture 2">
            <a:extLst>
              <a:ext uri="{FF2B5EF4-FFF2-40B4-BE49-F238E27FC236}">
                <a16:creationId xmlns:a16="http://schemas.microsoft.com/office/drawing/2014/main" id="{70520236-B366-40F8-A251-36BD7203D9DF}"/>
              </a:ext>
            </a:extLst>
          </p:cNvPr>
          <p:cNvPicPr>
            <a:picLocks noGrp="1" noChangeAspect="1" noChangeArrowheads="1" noCrop="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417111" y="1779746"/>
            <a:ext cx="3498414" cy="2498867"/>
          </a:xfrm>
        </p:spPr>
      </p:pic>
      <p:sp>
        <p:nvSpPr>
          <p:cNvPr id="44038" name="Slide Number Placeholder 5">
            <a:extLst>
              <a:ext uri="{FF2B5EF4-FFF2-40B4-BE49-F238E27FC236}">
                <a16:creationId xmlns:a16="http://schemas.microsoft.com/office/drawing/2014/main" id="{60602A92-3596-4B8B-AC42-CEFF9CD0DAF5}"/>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A0CB8AD0-CD44-478E-B48B-71B9F98EE1CB}" type="slidenum">
              <a:rPr lang="en-US" altLang="en-US"/>
              <a:pPr/>
              <a:t>39</a:t>
            </a:fld>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DB5CFD0-847E-48BE-88F1-6490F4C79273}"/>
              </a:ext>
            </a:extLst>
          </p:cNvPr>
          <p:cNvSpPr>
            <a:spLocks noGrp="1" noChangeArrowheads="1"/>
          </p:cNvSpPr>
          <p:nvPr>
            <p:ph type="title"/>
          </p:nvPr>
        </p:nvSpPr>
        <p:spPr/>
        <p:txBody>
          <a:bodyPr/>
          <a:lstStyle/>
          <a:p>
            <a:r>
              <a:rPr lang="en-US" altLang="en-US" dirty="0"/>
              <a:t>Valsalva mechanism</a:t>
            </a:r>
          </a:p>
        </p:txBody>
      </p:sp>
      <p:pic>
        <p:nvPicPr>
          <p:cNvPr id="8196" name="Picture 4" descr="Valsalva">
            <a:extLst>
              <a:ext uri="{FF2B5EF4-FFF2-40B4-BE49-F238E27FC236}">
                <a16:creationId xmlns:a16="http://schemas.microsoft.com/office/drawing/2014/main" id="{472FFDF5-6EEA-43EC-ACAF-BC965C12DDAF}"/>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783830" y="1752600"/>
            <a:ext cx="3482374" cy="4343400"/>
          </a:xfrm>
        </p:spPr>
      </p:pic>
      <p:sp>
        <p:nvSpPr>
          <p:cNvPr id="8195" name="Rectangle 3">
            <a:extLst>
              <a:ext uri="{FF2B5EF4-FFF2-40B4-BE49-F238E27FC236}">
                <a16:creationId xmlns:a16="http://schemas.microsoft.com/office/drawing/2014/main" id="{D1021903-68A7-480B-B9AE-A06390914DD0}"/>
              </a:ext>
            </a:extLst>
          </p:cNvPr>
          <p:cNvSpPr>
            <a:spLocks noGrp="1" noChangeArrowheads="1"/>
          </p:cNvSpPr>
          <p:nvPr>
            <p:ph type="body" sz="half" idx="2"/>
          </p:nvPr>
        </p:nvSpPr>
        <p:spPr/>
        <p:txBody>
          <a:bodyPr/>
          <a:lstStyle/>
          <a:p>
            <a:pPr>
              <a:buFont typeface="Arial" panose="020B0604020202020204" pitchFamily="34" charset="0"/>
              <a:buChar char="•"/>
            </a:pPr>
            <a:r>
              <a:rPr lang="en-US" altLang="en-US" dirty="0"/>
              <a:t> Larynx closes (</a:t>
            </a:r>
            <a:r>
              <a:rPr lang="en-US" altLang="en-US" u="sng" dirty="0"/>
              <a:t>ad</a:t>
            </a:r>
            <a:r>
              <a:rPr lang="en-US" altLang="en-US" dirty="0"/>
              <a:t>ducts), diaphragm raises, abdominal and chest muscles constrict</a:t>
            </a:r>
          </a:p>
          <a:p>
            <a:pPr>
              <a:buFont typeface="Arial" panose="020B0604020202020204" pitchFamily="34" charset="0"/>
              <a:buChar char="•"/>
            </a:pPr>
            <a:r>
              <a:rPr lang="en-US" altLang="en-US" dirty="0"/>
              <a:t>Lung pressure increases: Assists with physical exertion  </a:t>
            </a:r>
          </a:p>
          <a:p>
            <a:pPr>
              <a:buFont typeface="Arial" panose="020B0604020202020204" pitchFamily="34" charset="0"/>
              <a:buChar char="•"/>
            </a:pPr>
            <a:r>
              <a:rPr lang="en-US" altLang="en-US" dirty="0"/>
              <a:t>Also clears ears</a:t>
            </a:r>
          </a:p>
          <a:p>
            <a:pPr>
              <a:buFont typeface="Arial" panose="020B0604020202020204" pitchFamily="34" charset="0"/>
              <a:buChar char="•"/>
            </a:pPr>
            <a:endParaRPr lang="en-US" altLang="en-US" dirty="0"/>
          </a:p>
        </p:txBody>
      </p:sp>
      <p:sp>
        <p:nvSpPr>
          <p:cNvPr id="8197" name="Slide Number Placeholder 4">
            <a:extLst>
              <a:ext uri="{FF2B5EF4-FFF2-40B4-BE49-F238E27FC236}">
                <a16:creationId xmlns:a16="http://schemas.microsoft.com/office/drawing/2014/main" id="{06863BD8-A400-49C9-A8D6-61AA64BEB90F}"/>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10BCE2BA-784A-4226-811D-67F7C713C5EF}" type="slidenum">
              <a:rPr lang="en-US" altLang="en-US"/>
              <a:pPr/>
              <a:t>4</a:t>
            </a:fld>
            <a:endParaRPr lang="en-US" altLang="en-US"/>
          </a:p>
        </p:txBody>
      </p:sp>
      <p:pic>
        <p:nvPicPr>
          <p:cNvPr id="6146" name="Picture 2" descr="http://en.wikipedia.org/wiki/Special:FilePath/Valsalva_by_Ceracchi.jpg">
            <a:extLst>
              <a:ext uri="{FF2B5EF4-FFF2-40B4-BE49-F238E27FC236}">
                <a16:creationId xmlns:a16="http://schemas.microsoft.com/office/drawing/2014/main" id="{8BE915A0-074E-4049-9C5B-5097AC022B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7728" y="152399"/>
            <a:ext cx="901966" cy="1143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93E2BC-CF55-408C-9053-EB249C1AEF4B}"/>
              </a:ext>
            </a:extLst>
          </p:cNvPr>
          <p:cNvSpPr txBox="1"/>
          <p:nvPr/>
        </p:nvSpPr>
        <p:spPr>
          <a:xfrm>
            <a:off x="8539993" y="1334869"/>
            <a:ext cx="2997791" cy="646331"/>
          </a:xfrm>
          <a:prstGeom prst="rect">
            <a:avLst/>
          </a:prstGeom>
          <a:noFill/>
        </p:spPr>
        <p:txBody>
          <a:bodyPr wrap="square" rtlCol="0">
            <a:spAutoFit/>
          </a:bodyPr>
          <a:lstStyle/>
          <a:p>
            <a:r>
              <a:rPr lang="en-US" altLang="en-US" sz="1400" i="1" dirty="0"/>
              <a:t>Antonio Maria Valsalva </a:t>
            </a:r>
            <a:r>
              <a:rPr lang="en-US" altLang="en-US" sz="1400" dirty="0"/>
              <a:t>(1666-1723</a:t>
            </a:r>
            <a:r>
              <a:rPr lang="en-US" altLang="en-US" dirty="0"/>
              <a:t>)</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a:extLst>
              <a:ext uri="{FF2B5EF4-FFF2-40B4-BE49-F238E27FC236}">
                <a16:creationId xmlns:a16="http://schemas.microsoft.com/office/drawing/2014/main" id="{6B3C06CE-DCD5-4D7B-A85E-89694B9B4712}"/>
              </a:ext>
            </a:extLst>
          </p:cNvPr>
          <p:cNvSpPr>
            <a:spLocks noGrp="1" noChangeArrowheads="1"/>
          </p:cNvSpPr>
          <p:nvPr>
            <p:ph type="title"/>
          </p:nvPr>
        </p:nvSpPr>
        <p:spPr/>
        <p:txBody>
          <a:bodyPr/>
          <a:lstStyle/>
          <a:p>
            <a:r>
              <a:rPr lang="en-US" altLang="en-US" dirty="0"/>
              <a:t>F</a:t>
            </a:r>
            <a:r>
              <a:rPr lang="en-US" altLang="en-US" baseline="-25000" dirty="0"/>
              <a:t>0</a:t>
            </a:r>
            <a:r>
              <a:rPr lang="en-US" altLang="en-US" dirty="0"/>
              <a:t> and Harmonics</a:t>
            </a:r>
          </a:p>
        </p:txBody>
      </p:sp>
      <p:pic>
        <p:nvPicPr>
          <p:cNvPr id="45059" name="Picture 5">
            <a:extLst>
              <a:ext uri="{FF2B5EF4-FFF2-40B4-BE49-F238E27FC236}">
                <a16:creationId xmlns:a16="http://schemas.microsoft.com/office/drawing/2014/main" id="{6BBC142C-73E3-4C3C-897D-5C587F1C61C3}"/>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3415256" y="1848682"/>
            <a:ext cx="5653790" cy="3976292"/>
          </a:xfrm>
          <a:ln>
            <a:noFill/>
          </a:ln>
        </p:spPr>
      </p:pic>
      <p:sp>
        <p:nvSpPr>
          <p:cNvPr id="45061" name="Slide Number Placeholder 4">
            <a:extLst>
              <a:ext uri="{FF2B5EF4-FFF2-40B4-BE49-F238E27FC236}">
                <a16:creationId xmlns:a16="http://schemas.microsoft.com/office/drawing/2014/main" id="{A3D694AD-C0AC-45C5-9854-52A4357B3B69}"/>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6971A861-E449-424A-BF52-BD7740F756F9}" type="slidenum">
              <a:rPr lang="en-US" altLang="en-US"/>
              <a:pPr/>
              <a:t>40</a:t>
            </a:fld>
            <a:endParaRPr lang="en-US" altLang="en-US"/>
          </a:p>
        </p:txBody>
      </p:sp>
      <p:sp>
        <p:nvSpPr>
          <p:cNvPr id="45060" name="TextBox 3">
            <a:extLst>
              <a:ext uri="{FF2B5EF4-FFF2-40B4-BE49-F238E27FC236}">
                <a16:creationId xmlns:a16="http://schemas.microsoft.com/office/drawing/2014/main" id="{6C3FE3B9-4F23-4636-944E-A6705138BF40}"/>
              </a:ext>
            </a:extLst>
          </p:cNvPr>
          <p:cNvSpPr txBox="1">
            <a:spLocks noChangeArrowheads="1"/>
          </p:cNvSpPr>
          <p:nvPr/>
        </p:nvSpPr>
        <p:spPr bwMode="auto">
          <a:xfrm>
            <a:off x="4056388" y="5848290"/>
            <a:ext cx="40792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US" altLang="en-US" sz="2000" dirty="0">
                <a:latin typeface="+mj-lt"/>
                <a:sym typeface="Wingdings" panose="05000000000000000000" pitchFamily="2" charset="2"/>
              </a:rPr>
              <a:t> </a:t>
            </a:r>
            <a:r>
              <a:rPr lang="en-US" altLang="en-US" sz="2000" dirty="0">
                <a:latin typeface="+mj-lt"/>
              </a:rPr>
              <a:t>The human voice is </a:t>
            </a:r>
            <a:r>
              <a:rPr lang="en-US" altLang="en-US" sz="2000" u="sng" dirty="0">
                <a:latin typeface="+mj-lt"/>
              </a:rPr>
              <a:t>nearly</a:t>
            </a:r>
            <a:r>
              <a:rPr lang="en-US" altLang="en-US" sz="2000" dirty="0">
                <a:latin typeface="+mj-lt"/>
              </a:rPr>
              <a:t> periodic</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EC6AACDC-D0E8-41CB-A2F2-B991D9F8DD12}"/>
              </a:ext>
            </a:extLst>
          </p:cNvPr>
          <p:cNvSpPr>
            <a:spLocks noGrp="1" noChangeArrowheads="1"/>
          </p:cNvSpPr>
          <p:nvPr>
            <p:ph type="title"/>
          </p:nvPr>
        </p:nvSpPr>
        <p:spPr>
          <a:xfrm>
            <a:off x="609600" y="579436"/>
            <a:ext cx="10972800" cy="1143000"/>
          </a:xfrm>
        </p:spPr>
        <p:txBody>
          <a:bodyPr/>
          <a:lstStyle/>
          <a:p>
            <a:r>
              <a:rPr lang="en-US" altLang="en-US" dirty="0"/>
              <a:t>Glottal Spectrum</a:t>
            </a:r>
          </a:p>
        </p:txBody>
      </p:sp>
      <p:sp>
        <p:nvSpPr>
          <p:cNvPr id="46083" name="Rectangle 3">
            <a:extLst>
              <a:ext uri="{FF2B5EF4-FFF2-40B4-BE49-F238E27FC236}">
                <a16:creationId xmlns:a16="http://schemas.microsoft.com/office/drawing/2014/main" id="{D5D5513C-B330-4516-9B6B-DEEF27337480}"/>
              </a:ext>
            </a:extLst>
          </p:cNvPr>
          <p:cNvSpPr>
            <a:spLocks noGrp="1" noChangeArrowheads="1"/>
          </p:cNvSpPr>
          <p:nvPr>
            <p:ph type="body" sz="half" idx="1"/>
          </p:nvPr>
        </p:nvSpPr>
        <p:spPr>
          <a:xfrm>
            <a:off x="609600" y="1884363"/>
            <a:ext cx="5384800" cy="4525963"/>
          </a:xfrm>
        </p:spPr>
        <p:txBody>
          <a:bodyPr/>
          <a:lstStyle/>
          <a:p>
            <a:pPr>
              <a:buFont typeface="Arial" panose="020B0604020202020204" pitchFamily="34" charset="0"/>
              <a:buChar char="•"/>
            </a:pPr>
            <a:r>
              <a:rPr lang="en-US" altLang="en-US" dirty="0"/>
              <a:t>Glottal F</a:t>
            </a:r>
            <a:r>
              <a:rPr lang="en-US" altLang="en-US" baseline="-25000" dirty="0"/>
              <a:t>0</a:t>
            </a:r>
            <a:r>
              <a:rPr lang="en-US" altLang="en-US" dirty="0"/>
              <a:t> with harmonics</a:t>
            </a:r>
          </a:p>
          <a:p>
            <a:pPr>
              <a:buFont typeface="Arial" panose="020B0604020202020204" pitchFamily="34" charset="0"/>
              <a:buChar char="•"/>
            </a:pPr>
            <a:r>
              <a:rPr lang="en-US" altLang="en-US" dirty="0"/>
              <a:t>Does not represent what is heard (due to vocal tract modulation)</a:t>
            </a:r>
          </a:p>
          <a:p>
            <a:pPr>
              <a:buFont typeface="Arial" panose="020B0604020202020204" pitchFamily="34" charset="0"/>
              <a:buChar char="•"/>
            </a:pPr>
            <a:r>
              <a:rPr lang="en-US" altLang="en-US" dirty="0"/>
              <a:t>The F</a:t>
            </a:r>
            <a:r>
              <a:rPr lang="en-US" altLang="en-US" baseline="-25000" dirty="0"/>
              <a:t>0</a:t>
            </a:r>
            <a:r>
              <a:rPr lang="en-US" altLang="en-US" dirty="0"/>
              <a:t> corresponds to the perceived pitch of the voice</a:t>
            </a:r>
          </a:p>
          <a:p>
            <a:pPr>
              <a:buFont typeface="Arial" panose="020B0604020202020204" pitchFamily="34" charset="0"/>
              <a:buChar char="•"/>
            </a:pPr>
            <a:r>
              <a:rPr lang="en-US" altLang="en-US" dirty="0"/>
              <a:t>The harmonics contribute to the quality of the voice</a:t>
            </a:r>
          </a:p>
        </p:txBody>
      </p:sp>
      <p:sp>
        <p:nvSpPr>
          <p:cNvPr id="46088" name="Slide Number Placeholder 7">
            <a:extLst>
              <a:ext uri="{FF2B5EF4-FFF2-40B4-BE49-F238E27FC236}">
                <a16:creationId xmlns:a16="http://schemas.microsoft.com/office/drawing/2014/main" id="{862B5306-8EAD-4032-A32C-818D18A451BA}"/>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37ACC6A9-DCF8-43FC-B542-B8139F42A7E3}" type="slidenum">
              <a:rPr lang="en-US" altLang="en-US"/>
              <a:pPr/>
              <a:t>41</a:t>
            </a:fld>
            <a:endParaRPr lang="en-US" altLang="en-US"/>
          </a:p>
        </p:txBody>
      </p:sp>
      <p:grpSp>
        <p:nvGrpSpPr>
          <p:cNvPr id="6" name="Group 5">
            <a:extLst>
              <a:ext uri="{FF2B5EF4-FFF2-40B4-BE49-F238E27FC236}">
                <a16:creationId xmlns:a16="http://schemas.microsoft.com/office/drawing/2014/main" id="{7697854D-8369-4939-A851-F89B5E39BCC2}"/>
              </a:ext>
            </a:extLst>
          </p:cNvPr>
          <p:cNvGrpSpPr/>
          <p:nvPr/>
        </p:nvGrpSpPr>
        <p:grpSpPr>
          <a:xfrm>
            <a:off x="6634264" y="2008682"/>
            <a:ext cx="4428476" cy="2748144"/>
            <a:chOff x="6019800" y="2590800"/>
            <a:chExt cx="4414838" cy="2667000"/>
          </a:xfrm>
        </p:grpSpPr>
        <p:pic>
          <p:nvPicPr>
            <p:cNvPr id="46084" name="Picture 5" descr="glottalspectrum">
              <a:extLst>
                <a:ext uri="{FF2B5EF4-FFF2-40B4-BE49-F238E27FC236}">
                  <a16:creationId xmlns:a16="http://schemas.microsoft.com/office/drawing/2014/main" id="{42B9945D-9D6F-49A9-83F0-488BDBD46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667000"/>
              <a:ext cx="4414838"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Oval 6">
              <a:extLst>
                <a:ext uri="{FF2B5EF4-FFF2-40B4-BE49-F238E27FC236}">
                  <a16:creationId xmlns:a16="http://schemas.microsoft.com/office/drawing/2014/main" id="{48C0C940-D6E0-4776-BB7A-7A149F8D9FEC}"/>
                </a:ext>
              </a:extLst>
            </p:cNvPr>
            <p:cNvSpPr>
              <a:spLocks noChangeArrowheads="1"/>
            </p:cNvSpPr>
            <p:nvPr/>
          </p:nvSpPr>
          <p:spPr bwMode="auto">
            <a:xfrm>
              <a:off x="6248400" y="2895600"/>
              <a:ext cx="457200" cy="2057400"/>
            </a:xfrm>
            <a:prstGeom prst="ellipse">
              <a:avLst/>
            </a:prstGeom>
            <a:solidFill>
              <a:srgbClr val="FF0000">
                <a:alpha val="20000"/>
              </a:srgbClr>
            </a:solidFill>
            <a:ln w="19050">
              <a:solidFill>
                <a:srgbClr val="FF0000"/>
              </a:solidFill>
              <a:round/>
              <a:headEnd/>
              <a:tailEnd/>
            </a:ln>
          </p:spPr>
          <p:txBody>
            <a:bodyPr wrap="none" anchor="ct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endParaRPr lang="en-US" altLang="en-US"/>
            </a:p>
          </p:txBody>
        </p:sp>
        <p:sp>
          <p:nvSpPr>
            <p:cNvPr id="46086" name="Oval 7">
              <a:extLst>
                <a:ext uri="{FF2B5EF4-FFF2-40B4-BE49-F238E27FC236}">
                  <a16:creationId xmlns:a16="http://schemas.microsoft.com/office/drawing/2014/main" id="{74977BC1-67AD-4D14-9A49-5D59CC96C6E1}"/>
                </a:ext>
              </a:extLst>
            </p:cNvPr>
            <p:cNvSpPr>
              <a:spLocks noChangeArrowheads="1"/>
            </p:cNvSpPr>
            <p:nvPr/>
          </p:nvSpPr>
          <p:spPr bwMode="auto">
            <a:xfrm>
              <a:off x="6553200" y="2590800"/>
              <a:ext cx="3657600" cy="2667000"/>
            </a:xfrm>
            <a:prstGeom prst="ellipse">
              <a:avLst/>
            </a:prstGeom>
            <a:solidFill>
              <a:srgbClr val="000080">
                <a:alpha val="34117"/>
              </a:srgbClr>
            </a:solidFill>
            <a:ln w="19050">
              <a:solidFill>
                <a:schemeClr val="accent2"/>
              </a:solidFill>
              <a:round/>
              <a:headEnd/>
              <a:tailEnd/>
            </a:ln>
          </p:spPr>
          <p:txBody>
            <a:bodyPr wrap="none" anchor="ct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endParaRPr lang="en-US" altLang="en-US"/>
            </a:p>
          </p:txBody>
        </p:sp>
      </p:grpSp>
      <p:sp>
        <p:nvSpPr>
          <p:cNvPr id="46087" name="TextBox 6">
            <a:extLst>
              <a:ext uri="{FF2B5EF4-FFF2-40B4-BE49-F238E27FC236}">
                <a16:creationId xmlns:a16="http://schemas.microsoft.com/office/drawing/2014/main" id="{31C93674-0F84-401C-B9C3-2056BCC87AB6}"/>
              </a:ext>
            </a:extLst>
          </p:cNvPr>
          <p:cNvSpPr txBox="1">
            <a:spLocks noChangeArrowheads="1"/>
          </p:cNvSpPr>
          <p:nvPr/>
        </p:nvSpPr>
        <p:spPr bwMode="auto">
          <a:xfrm>
            <a:off x="7169312" y="5043072"/>
            <a:ext cx="38453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sz="1800" dirty="0"/>
              <a:t>This is what we would see if we </a:t>
            </a:r>
            <a:r>
              <a:rPr lang="en-US" altLang="en-US" sz="2000" dirty="0">
                <a:latin typeface="+mj-lt"/>
              </a:rPr>
              <a:t>lowered</a:t>
            </a:r>
            <a:r>
              <a:rPr lang="en-US" altLang="en-US" sz="1800" dirty="0"/>
              <a:t> a microphone down just over the larynx</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1BAB0C7-9E98-48D6-B688-7EA4DD65BD53}"/>
              </a:ext>
            </a:extLst>
          </p:cNvPr>
          <p:cNvSpPr>
            <a:spLocks noGrp="1" noChangeArrowheads="1"/>
          </p:cNvSpPr>
          <p:nvPr>
            <p:ph type="title"/>
          </p:nvPr>
        </p:nvSpPr>
        <p:spPr/>
        <p:txBody>
          <a:bodyPr/>
          <a:lstStyle/>
          <a:p>
            <a:r>
              <a:rPr lang="en-US" altLang="en-US" dirty="0"/>
              <a:t>F</a:t>
            </a:r>
            <a:r>
              <a:rPr lang="en-US" altLang="en-US" baseline="-25000" dirty="0"/>
              <a:t>0</a:t>
            </a:r>
            <a:r>
              <a:rPr lang="en-US" altLang="en-US" dirty="0"/>
              <a:t> &amp; Harmonic Spacing</a:t>
            </a:r>
          </a:p>
        </p:txBody>
      </p:sp>
      <p:sp>
        <p:nvSpPr>
          <p:cNvPr id="47107" name="Rectangle 3">
            <a:extLst>
              <a:ext uri="{FF2B5EF4-FFF2-40B4-BE49-F238E27FC236}">
                <a16:creationId xmlns:a16="http://schemas.microsoft.com/office/drawing/2014/main" id="{47CA861B-905D-42FA-B8D4-5DF21AC6A638}"/>
              </a:ext>
            </a:extLst>
          </p:cNvPr>
          <p:cNvSpPr>
            <a:spLocks noGrp="1" noChangeArrowheads="1"/>
          </p:cNvSpPr>
          <p:nvPr>
            <p:ph idx="1"/>
          </p:nvPr>
        </p:nvSpPr>
        <p:spPr>
          <a:xfrm>
            <a:off x="2419522" y="2059121"/>
            <a:ext cx="2020674" cy="4023360"/>
          </a:xfrm>
        </p:spPr>
        <p:txBody>
          <a:bodyPr/>
          <a:lstStyle/>
          <a:p>
            <a:r>
              <a:rPr lang="en-US" altLang="en-US" dirty="0"/>
              <a:t>Adult Male</a:t>
            </a:r>
          </a:p>
          <a:p>
            <a:endParaRPr lang="en-US" altLang="en-US" dirty="0"/>
          </a:p>
          <a:p>
            <a:endParaRPr lang="en-US" altLang="en-US" dirty="0"/>
          </a:p>
          <a:p>
            <a:r>
              <a:rPr lang="en-US" altLang="en-US" dirty="0"/>
              <a:t>Adult Female</a:t>
            </a:r>
          </a:p>
          <a:p>
            <a:endParaRPr lang="en-US" altLang="en-US" dirty="0"/>
          </a:p>
          <a:p>
            <a:endParaRPr lang="en-US" altLang="en-US" dirty="0"/>
          </a:p>
          <a:p>
            <a:r>
              <a:rPr lang="en-US" altLang="en-US" dirty="0"/>
              <a:t>Child</a:t>
            </a:r>
          </a:p>
        </p:txBody>
      </p:sp>
      <p:sp>
        <p:nvSpPr>
          <p:cNvPr id="47115" name="Slide Number Placeholder 10">
            <a:extLst>
              <a:ext uri="{FF2B5EF4-FFF2-40B4-BE49-F238E27FC236}">
                <a16:creationId xmlns:a16="http://schemas.microsoft.com/office/drawing/2014/main" id="{1B64E2AE-EC72-453E-BF52-A627D7484AD6}"/>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8EBB1613-59E7-4992-AB0F-EFB792777137}" type="slidenum">
              <a:rPr lang="en-US" altLang="en-US"/>
              <a:pPr/>
              <a:t>42</a:t>
            </a:fld>
            <a:endParaRPr lang="en-US" altLang="en-US"/>
          </a:p>
        </p:txBody>
      </p:sp>
      <p:grpSp>
        <p:nvGrpSpPr>
          <p:cNvPr id="5" name="Group 4">
            <a:extLst>
              <a:ext uri="{FF2B5EF4-FFF2-40B4-BE49-F238E27FC236}">
                <a16:creationId xmlns:a16="http://schemas.microsoft.com/office/drawing/2014/main" id="{8B4409DA-1A39-4FD7-B271-EB08CE1902DC}"/>
              </a:ext>
            </a:extLst>
          </p:cNvPr>
          <p:cNvGrpSpPr/>
          <p:nvPr/>
        </p:nvGrpSpPr>
        <p:grpSpPr>
          <a:xfrm>
            <a:off x="4611974" y="1845733"/>
            <a:ext cx="3581401" cy="4450135"/>
            <a:chOff x="5638800" y="1524000"/>
            <a:chExt cx="4038601" cy="5018088"/>
          </a:xfrm>
        </p:grpSpPr>
        <p:pic>
          <p:nvPicPr>
            <p:cNvPr id="47108" name="Picture 5" descr="harmonicspacing">
              <a:extLst>
                <a:ext uri="{FF2B5EF4-FFF2-40B4-BE49-F238E27FC236}">
                  <a16:creationId xmlns:a16="http://schemas.microsoft.com/office/drawing/2014/main" id="{6EE97BC7-7DED-4977-A459-B9F6FF9E6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664" y="1524000"/>
              <a:ext cx="3360737"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Line 6">
              <a:extLst>
                <a:ext uri="{FF2B5EF4-FFF2-40B4-BE49-F238E27FC236}">
                  <a16:creationId xmlns:a16="http://schemas.microsoft.com/office/drawing/2014/main" id="{E5F011DD-CAB6-4F76-8D60-1190A9F1D179}"/>
                </a:ext>
              </a:extLst>
            </p:cNvPr>
            <p:cNvSpPr>
              <a:spLocks noChangeShapeType="1"/>
            </p:cNvSpPr>
            <p:nvPr/>
          </p:nvSpPr>
          <p:spPr bwMode="auto">
            <a:xfrm>
              <a:off x="5638800" y="3124200"/>
              <a:ext cx="13716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0" name="Line 7">
              <a:extLst>
                <a:ext uri="{FF2B5EF4-FFF2-40B4-BE49-F238E27FC236}">
                  <a16:creationId xmlns:a16="http://schemas.microsoft.com/office/drawing/2014/main" id="{DCB2FDE8-8D8E-415D-BBBD-48B988F07973}"/>
                </a:ext>
              </a:extLst>
            </p:cNvPr>
            <p:cNvSpPr>
              <a:spLocks noChangeShapeType="1"/>
            </p:cNvSpPr>
            <p:nvPr/>
          </p:nvSpPr>
          <p:spPr bwMode="auto">
            <a:xfrm>
              <a:off x="5638800" y="4724400"/>
              <a:ext cx="16002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1" name="Line 8">
              <a:extLst>
                <a:ext uri="{FF2B5EF4-FFF2-40B4-BE49-F238E27FC236}">
                  <a16:creationId xmlns:a16="http://schemas.microsoft.com/office/drawing/2014/main" id="{5432E77C-C50C-44A1-9A88-84E2AAB0A7C6}"/>
                </a:ext>
              </a:extLst>
            </p:cNvPr>
            <p:cNvSpPr>
              <a:spLocks noChangeShapeType="1"/>
            </p:cNvSpPr>
            <p:nvPr/>
          </p:nvSpPr>
          <p:spPr bwMode="auto">
            <a:xfrm>
              <a:off x="5715000" y="6400800"/>
              <a:ext cx="17526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2" name="Line 9">
              <a:extLst>
                <a:ext uri="{FF2B5EF4-FFF2-40B4-BE49-F238E27FC236}">
                  <a16:creationId xmlns:a16="http://schemas.microsoft.com/office/drawing/2014/main" id="{B96E3B88-406B-43CB-9A8C-75D5813BBC8A}"/>
                </a:ext>
              </a:extLst>
            </p:cNvPr>
            <p:cNvSpPr>
              <a:spLocks noChangeShapeType="1"/>
            </p:cNvSpPr>
            <p:nvPr/>
          </p:nvSpPr>
          <p:spPr bwMode="auto">
            <a:xfrm>
              <a:off x="8001000" y="2362200"/>
              <a:ext cx="381000" cy="0"/>
            </a:xfrm>
            <a:prstGeom prst="line">
              <a:avLst/>
            </a:prstGeom>
            <a:noFill/>
            <a:ln w="28575">
              <a:solidFill>
                <a:srgbClr val="FF0000"/>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7113" name="Line 10">
              <a:extLst>
                <a:ext uri="{FF2B5EF4-FFF2-40B4-BE49-F238E27FC236}">
                  <a16:creationId xmlns:a16="http://schemas.microsoft.com/office/drawing/2014/main" id="{499A8701-9FF5-4ECC-98CE-066BAD4BBE03}"/>
                </a:ext>
              </a:extLst>
            </p:cNvPr>
            <p:cNvSpPr>
              <a:spLocks noChangeShapeType="1"/>
            </p:cNvSpPr>
            <p:nvPr/>
          </p:nvSpPr>
          <p:spPr bwMode="auto">
            <a:xfrm>
              <a:off x="7772400" y="4191000"/>
              <a:ext cx="609600" cy="0"/>
            </a:xfrm>
            <a:prstGeom prst="line">
              <a:avLst/>
            </a:prstGeom>
            <a:noFill/>
            <a:ln w="28575">
              <a:solidFill>
                <a:srgbClr val="FF0000"/>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7114" name="Line 11">
              <a:extLst>
                <a:ext uri="{FF2B5EF4-FFF2-40B4-BE49-F238E27FC236}">
                  <a16:creationId xmlns:a16="http://schemas.microsoft.com/office/drawing/2014/main" id="{AB6D314F-7F22-4418-80E3-CC1D0C2A01A6}"/>
                </a:ext>
              </a:extLst>
            </p:cNvPr>
            <p:cNvSpPr>
              <a:spLocks noChangeShapeType="1"/>
            </p:cNvSpPr>
            <p:nvPr/>
          </p:nvSpPr>
          <p:spPr bwMode="auto">
            <a:xfrm>
              <a:off x="7543800" y="5867400"/>
              <a:ext cx="838200" cy="0"/>
            </a:xfrm>
            <a:prstGeom prst="line">
              <a:avLst/>
            </a:prstGeom>
            <a:noFill/>
            <a:ln w="28575">
              <a:solidFill>
                <a:srgbClr val="FF0000"/>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4C417229-0A19-436B-91B9-2CB34098CD94}"/>
              </a:ext>
            </a:extLst>
          </p:cNvPr>
          <p:cNvSpPr>
            <a:spLocks noGrp="1" noChangeArrowheads="1"/>
          </p:cNvSpPr>
          <p:nvPr>
            <p:ph type="title"/>
          </p:nvPr>
        </p:nvSpPr>
        <p:spPr/>
        <p:txBody>
          <a:bodyPr/>
          <a:lstStyle/>
          <a:p>
            <a:r>
              <a:rPr lang="en-US" altLang="en-US" dirty="0"/>
              <a:t>Roll Off—F</a:t>
            </a:r>
            <a:r>
              <a:rPr lang="en-US" altLang="en-US" baseline="-25000" dirty="0"/>
              <a:t>0</a:t>
            </a:r>
            <a:endParaRPr lang="en-US" altLang="en-US" dirty="0"/>
          </a:p>
        </p:txBody>
      </p:sp>
      <p:sp>
        <p:nvSpPr>
          <p:cNvPr id="48133" name="Slide Number Placeholder 4">
            <a:extLst>
              <a:ext uri="{FF2B5EF4-FFF2-40B4-BE49-F238E27FC236}">
                <a16:creationId xmlns:a16="http://schemas.microsoft.com/office/drawing/2014/main" id="{3FE27C9A-FE9E-4E07-98D0-70EF82D08A3C}"/>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F4ECAED9-AE15-44F1-A305-41130361A1E5}" type="slidenum">
              <a:rPr lang="en-US" altLang="en-US"/>
              <a:pPr/>
              <a:t>43</a:t>
            </a:fld>
            <a:endParaRPr lang="en-US" altLang="en-US"/>
          </a:p>
        </p:txBody>
      </p:sp>
      <p:pic>
        <p:nvPicPr>
          <p:cNvPr id="48131" name="Picture 5" descr="harminics">
            <a:extLst>
              <a:ext uri="{FF2B5EF4-FFF2-40B4-BE49-F238E27FC236}">
                <a16:creationId xmlns:a16="http://schemas.microsoft.com/office/drawing/2014/main" id="{C4457932-F515-43DA-AA30-564C303BB2A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435333" y="1950658"/>
            <a:ext cx="6783617" cy="361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3">
            <a:extLst>
              <a:ext uri="{FF2B5EF4-FFF2-40B4-BE49-F238E27FC236}">
                <a16:creationId xmlns:a16="http://schemas.microsoft.com/office/drawing/2014/main" id="{D358175D-0D0D-4CBF-B694-0EECD2164B13}"/>
              </a:ext>
            </a:extLst>
          </p:cNvPr>
          <p:cNvSpPr txBox="1">
            <a:spLocks noChangeArrowheads="1"/>
          </p:cNvSpPr>
          <p:nvPr/>
        </p:nvSpPr>
        <p:spPr bwMode="auto">
          <a:xfrm flipH="1">
            <a:off x="3268980" y="5569037"/>
            <a:ext cx="5715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US" altLang="en-US" sz="2000" dirty="0">
                <a:latin typeface="+mj-lt"/>
              </a:rPr>
              <a:t>“About 40 harmonics have at least some acoustic energy in the human voice”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1F6D37A8-25CD-43D0-A880-0EC7E993A1EB}"/>
              </a:ext>
            </a:extLst>
          </p:cNvPr>
          <p:cNvSpPr>
            <a:spLocks noGrp="1"/>
          </p:cNvSpPr>
          <p:nvPr>
            <p:ph type="title"/>
          </p:nvPr>
        </p:nvSpPr>
        <p:spPr/>
        <p:txBody>
          <a:bodyPr/>
          <a:lstStyle/>
          <a:p>
            <a:r>
              <a:rPr lang="en-US" altLang="en-US"/>
              <a:t>Vocal Registers</a:t>
            </a:r>
          </a:p>
        </p:txBody>
      </p:sp>
      <p:sp>
        <p:nvSpPr>
          <p:cNvPr id="49155" name="Content Placeholder 3">
            <a:extLst>
              <a:ext uri="{FF2B5EF4-FFF2-40B4-BE49-F238E27FC236}">
                <a16:creationId xmlns:a16="http://schemas.microsoft.com/office/drawing/2014/main" id="{62E767A1-C150-4006-83CA-496F7015AAAA}"/>
              </a:ext>
            </a:extLst>
          </p:cNvPr>
          <p:cNvSpPr>
            <a:spLocks noGrp="1"/>
          </p:cNvSpPr>
          <p:nvPr>
            <p:ph idx="1"/>
          </p:nvPr>
        </p:nvSpPr>
        <p:spPr/>
        <p:txBody>
          <a:bodyPr/>
          <a:lstStyle/>
          <a:p>
            <a:pPr>
              <a:buFont typeface="Arial" panose="020B0604020202020204" pitchFamily="34" charset="0"/>
              <a:buChar char="•"/>
            </a:pPr>
            <a:r>
              <a:rPr lang="en-US" altLang="en-US" dirty="0"/>
              <a:t>Pulse (= Fry, Creaky)</a:t>
            </a:r>
          </a:p>
          <a:p>
            <a:pPr>
              <a:buFont typeface="Arial" panose="020B0604020202020204" pitchFamily="34" charset="0"/>
              <a:buChar char="•"/>
            </a:pPr>
            <a:r>
              <a:rPr lang="en-US" altLang="en-US" dirty="0"/>
              <a:t>Modal</a:t>
            </a:r>
          </a:p>
          <a:p>
            <a:pPr>
              <a:buFont typeface="Arial" panose="020B0604020202020204" pitchFamily="34" charset="0"/>
              <a:buChar char="•"/>
            </a:pPr>
            <a:r>
              <a:rPr lang="en-US" altLang="en-US" dirty="0"/>
              <a:t>Falsetto</a:t>
            </a:r>
          </a:p>
        </p:txBody>
      </p:sp>
      <p:sp>
        <p:nvSpPr>
          <p:cNvPr id="49156" name="Slide Number Placeholder 4">
            <a:extLst>
              <a:ext uri="{FF2B5EF4-FFF2-40B4-BE49-F238E27FC236}">
                <a16:creationId xmlns:a16="http://schemas.microsoft.com/office/drawing/2014/main" id="{5F7A06CF-B3C7-4CF2-9154-E4111E926854}"/>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5FAC2376-8C92-4C3F-99F7-01D10F7E5183}" type="slidenum">
              <a:rPr lang="en-US" altLang="en-US"/>
              <a:pPr/>
              <a:t>44</a:t>
            </a:fld>
            <a:endParaRPr lang="en-US" altLang="en-US"/>
          </a:p>
        </p:txBody>
      </p:sp>
      <p:pic>
        <p:nvPicPr>
          <p:cNvPr id="49157" name="Picture 6">
            <a:extLst>
              <a:ext uri="{FF2B5EF4-FFF2-40B4-BE49-F238E27FC236}">
                <a16:creationId xmlns:a16="http://schemas.microsoft.com/office/drawing/2014/main" id="{693DBE86-8E0E-4C3C-A0FF-BE27ED96C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3224" y="1894608"/>
            <a:ext cx="4584352" cy="386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8" name="TextBox 1">
            <a:extLst>
              <a:ext uri="{FF2B5EF4-FFF2-40B4-BE49-F238E27FC236}">
                <a16:creationId xmlns:a16="http://schemas.microsoft.com/office/drawing/2014/main" id="{CF89B1ED-4BE8-4038-ACF9-2DC847AE2213}"/>
              </a:ext>
            </a:extLst>
          </p:cNvPr>
          <p:cNvSpPr txBox="1">
            <a:spLocks noChangeArrowheads="1"/>
          </p:cNvSpPr>
          <p:nvPr/>
        </p:nvSpPr>
        <p:spPr bwMode="auto">
          <a:xfrm>
            <a:off x="8322483" y="5869094"/>
            <a:ext cx="1577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sz="1800" dirty="0"/>
              <a:t>(cf. Table 5.5)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C25BB5F8-99C6-4806-AC3A-FE86FA4E0D03}"/>
              </a:ext>
            </a:extLst>
          </p:cNvPr>
          <p:cNvSpPr>
            <a:spLocks noGrp="1"/>
          </p:cNvSpPr>
          <p:nvPr>
            <p:ph type="title"/>
          </p:nvPr>
        </p:nvSpPr>
        <p:spPr/>
        <p:txBody>
          <a:bodyPr/>
          <a:lstStyle/>
          <a:p>
            <a:r>
              <a:rPr lang="en-US" altLang="en-US" dirty="0"/>
              <a:t>Registers – continued</a:t>
            </a:r>
          </a:p>
        </p:txBody>
      </p:sp>
      <p:sp>
        <p:nvSpPr>
          <p:cNvPr id="50179" name="Content Placeholder 2">
            <a:extLst>
              <a:ext uri="{FF2B5EF4-FFF2-40B4-BE49-F238E27FC236}">
                <a16:creationId xmlns:a16="http://schemas.microsoft.com/office/drawing/2014/main" id="{E251FD1B-723E-41F3-96CD-312532C929CA}"/>
              </a:ext>
            </a:extLst>
          </p:cNvPr>
          <p:cNvSpPr>
            <a:spLocks noGrp="1"/>
          </p:cNvSpPr>
          <p:nvPr>
            <p:ph idx="1"/>
          </p:nvPr>
        </p:nvSpPr>
        <p:spPr>
          <a:xfrm>
            <a:off x="1097280" y="3252470"/>
            <a:ext cx="3749358" cy="4023360"/>
          </a:xfrm>
        </p:spPr>
        <p:txBody>
          <a:bodyPr/>
          <a:lstStyle/>
          <a:p>
            <a:r>
              <a:rPr lang="en-US" altLang="en-US" i="1" u="sng" dirty="0"/>
              <a:t>Pulse </a:t>
            </a:r>
            <a:r>
              <a:rPr lang="en-US" altLang="en-US" i="1" dirty="0"/>
              <a:t>–</a:t>
            </a:r>
          </a:p>
          <a:p>
            <a:r>
              <a:rPr lang="en-US" altLang="en-US" i="1" dirty="0"/>
              <a:t>Folds closed 90% of time</a:t>
            </a:r>
          </a:p>
          <a:p>
            <a:r>
              <a:rPr lang="en-US" altLang="en-US" i="1" dirty="0"/>
              <a:t> biphasic or multiphasic</a:t>
            </a:r>
          </a:p>
          <a:p>
            <a:r>
              <a:rPr lang="en-US" altLang="en-US" i="1" dirty="0"/>
              <a:t>Leaves an acoustic temporal gap          </a:t>
            </a:r>
          </a:p>
        </p:txBody>
      </p:sp>
      <p:sp>
        <p:nvSpPr>
          <p:cNvPr id="50182" name="Slide Number Placeholder 5">
            <a:extLst>
              <a:ext uri="{FF2B5EF4-FFF2-40B4-BE49-F238E27FC236}">
                <a16:creationId xmlns:a16="http://schemas.microsoft.com/office/drawing/2014/main" id="{55ADFD3E-AF9B-4CF6-83C3-587797E9F651}"/>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E469E14D-0854-4803-9317-85F58F8D0079}" type="slidenum">
              <a:rPr lang="en-US" altLang="en-US"/>
              <a:pPr/>
              <a:t>45</a:t>
            </a:fld>
            <a:endParaRPr lang="en-US" altLang="en-US"/>
          </a:p>
        </p:txBody>
      </p:sp>
      <p:pic>
        <p:nvPicPr>
          <p:cNvPr id="50180" name="Picture 2">
            <a:extLst>
              <a:ext uri="{FF2B5EF4-FFF2-40B4-BE49-F238E27FC236}">
                <a16:creationId xmlns:a16="http://schemas.microsoft.com/office/drawing/2014/main" id="{2DE55A7D-7D79-47FD-A9AC-1FE0A101F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800" y="2008189"/>
            <a:ext cx="3500438"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4">
            <a:extLst>
              <a:ext uri="{FF2B5EF4-FFF2-40B4-BE49-F238E27FC236}">
                <a16:creationId xmlns:a16="http://schemas.microsoft.com/office/drawing/2014/main" id="{059154E2-B0FC-4F6D-BEC2-92C1EA636842}"/>
              </a:ext>
            </a:extLst>
          </p:cNvPr>
          <p:cNvSpPr txBox="1">
            <a:spLocks noChangeArrowheads="1"/>
          </p:cNvSpPr>
          <p:nvPr/>
        </p:nvSpPr>
        <p:spPr bwMode="auto">
          <a:xfrm>
            <a:off x="8915400" y="2819401"/>
            <a:ext cx="1371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US" altLang="en-US" sz="2000" b="1" u="sng" dirty="0">
                <a:latin typeface="+mj-lt"/>
              </a:rPr>
              <a:t>Falsetto</a:t>
            </a:r>
            <a:r>
              <a:rPr lang="en-US" altLang="en-US" sz="2000" b="1" dirty="0">
                <a:latin typeface="+mj-lt"/>
              </a:rPr>
              <a:t> –</a:t>
            </a:r>
          </a:p>
          <a:p>
            <a:pPr algn="ctr" eaLnBrk="1" hangingPunct="1"/>
            <a:r>
              <a:rPr lang="en-US" altLang="en-US" sz="2000" b="1" dirty="0">
                <a:latin typeface="+mj-lt"/>
              </a:rPr>
              <a:t>Folds long and</a:t>
            </a:r>
          </a:p>
          <a:p>
            <a:pPr algn="ctr" eaLnBrk="1" hangingPunct="1"/>
            <a:r>
              <a:rPr lang="en-US" altLang="en-US" sz="2000" b="1" dirty="0">
                <a:latin typeface="+mj-lt"/>
              </a:rPr>
              <a:t>stiff,</a:t>
            </a:r>
          </a:p>
          <a:p>
            <a:pPr algn="ctr" eaLnBrk="1" hangingPunct="1"/>
            <a:r>
              <a:rPr lang="en-US" altLang="en-US" sz="2000" b="1" dirty="0">
                <a:latin typeface="+mj-lt"/>
              </a:rPr>
              <a:t>Thinner quality sound</a:t>
            </a:r>
          </a:p>
        </p:txBody>
      </p:sp>
      <p:cxnSp>
        <p:nvCxnSpPr>
          <p:cNvPr id="50183" name="Straight Arrow Connector 2">
            <a:extLst>
              <a:ext uri="{FF2B5EF4-FFF2-40B4-BE49-F238E27FC236}">
                <a16:creationId xmlns:a16="http://schemas.microsoft.com/office/drawing/2014/main" id="{733F2F27-C8C3-40D5-AC63-1488D219AE22}"/>
              </a:ext>
            </a:extLst>
          </p:cNvPr>
          <p:cNvCxnSpPr>
            <a:cxnSpLocks noChangeShapeType="1"/>
          </p:cNvCxnSpPr>
          <p:nvPr/>
        </p:nvCxnSpPr>
        <p:spPr bwMode="auto">
          <a:xfrm flipH="1">
            <a:off x="7848600" y="3352800"/>
            <a:ext cx="1066800" cy="457200"/>
          </a:xfrm>
          <a:prstGeom prst="straightConnector1">
            <a:avLst/>
          </a:prstGeom>
          <a:noFill/>
          <a:ln w="158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0184" name="Straight Arrow Connector 8">
            <a:extLst>
              <a:ext uri="{FF2B5EF4-FFF2-40B4-BE49-F238E27FC236}">
                <a16:creationId xmlns:a16="http://schemas.microsoft.com/office/drawing/2014/main" id="{67A5B8F6-16F5-43A2-A5BA-8E0EBAA7127E}"/>
              </a:ext>
            </a:extLst>
          </p:cNvPr>
          <p:cNvCxnSpPr>
            <a:cxnSpLocks noChangeShapeType="1"/>
          </p:cNvCxnSpPr>
          <p:nvPr/>
        </p:nvCxnSpPr>
        <p:spPr bwMode="auto">
          <a:xfrm>
            <a:off x="4559300" y="4889500"/>
            <a:ext cx="1231900" cy="749300"/>
          </a:xfrm>
          <a:prstGeom prst="straightConnector1">
            <a:avLst/>
          </a:prstGeom>
          <a:noFill/>
          <a:ln w="15875" algn="ctr">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B553248-1667-4528-A257-3224797FAA16}"/>
              </a:ext>
            </a:extLst>
          </p:cNvPr>
          <p:cNvSpPr>
            <a:spLocks noGrp="1" noChangeArrowheads="1"/>
          </p:cNvSpPr>
          <p:nvPr>
            <p:ph type="title"/>
          </p:nvPr>
        </p:nvSpPr>
        <p:spPr/>
        <p:txBody>
          <a:bodyPr/>
          <a:lstStyle/>
          <a:p>
            <a:r>
              <a:rPr lang="en-US" altLang="en-US"/>
              <a:t>Electroglottography (EGG)</a:t>
            </a:r>
          </a:p>
        </p:txBody>
      </p:sp>
      <p:pic>
        <p:nvPicPr>
          <p:cNvPr id="51203" name="Picture 4">
            <a:extLst>
              <a:ext uri="{FF2B5EF4-FFF2-40B4-BE49-F238E27FC236}">
                <a16:creationId xmlns:a16="http://schemas.microsoft.com/office/drawing/2014/main" id="{E8E282AA-F600-42B0-86B7-C635BB895578}"/>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1676399" y="1944688"/>
            <a:ext cx="3773247" cy="2792203"/>
          </a:xfrm>
        </p:spPr>
      </p:pic>
      <p:sp>
        <p:nvSpPr>
          <p:cNvPr id="51206" name="Slide Number Placeholder 5">
            <a:extLst>
              <a:ext uri="{FF2B5EF4-FFF2-40B4-BE49-F238E27FC236}">
                <a16:creationId xmlns:a16="http://schemas.microsoft.com/office/drawing/2014/main" id="{572880B1-3074-4494-8F97-49748F0A4937}"/>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89ABAE19-8E5C-4F47-89AE-EEFFDADB4F86}" type="slidenum">
              <a:rPr lang="en-US" altLang="en-US"/>
              <a:pPr/>
              <a:t>46</a:t>
            </a:fld>
            <a:endParaRPr lang="en-US" altLang="en-US"/>
          </a:p>
        </p:txBody>
      </p:sp>
      <p:pic>
        <p:nvPicPr>
          <p:cNvPr id="51204" name="Picture 6">
            <a:extLst>
              <a:ext uri="{FF2B5EF4-FFF2-40B4-BE49-F238E27FC236}">
                <a16:creationId xmlns:a16="http://schemas.microsoft.com/office/drawing/2014/main" id="{C87EAEE7-FD44-4DFC-BABC-6AD8FF4DD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844664"/>
            <a:ext cx="3243264" cy="21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7">
            <a:extLst>
              <a:ext uri="{FF2B5EF4-FFF2-40B4-BE49-F238E27FC236}">
                <a16:creationId xmlns:a16="http://schemas.microsoft.com/office/drawing/2014/main" id="{78E180EF-5D9F-4C0E-A893-9ABB363AF8DE}"/>
              </a:ext>
            </a:extLst>
          </p:cNvPr>
          <p:cNvSpPr txBox="1">
            <a:spLocks noChangeArrowheads="1"/>
          </p:cNvSpPr>
          <p:nvPr/>
        </p:nvSpPr>
        <p:spPr bwMode="auto">
          <a:xfrm>
            <a:off x="6858000" y="1944689"/>
            <a:ext cx="3136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US" altLang="en-US" sz="2000" dirty="0">
                <a:latin typeface="+mj-lt"/>
              </a:rPr>
              <a:t>Best at detecting </a:t>
            </a:r>
            <a:r>
              <a:rPr lang="en-US" altLang="en-US" sz="2000" u="sng" dirty="0">
                <a:latin typeface="+mj-lt"/>
              </a:rPr>
              <a:t>closing</a:t>
            </a:r>
            <a:r>
              <a:rPr lang="en-US" altLang="en-US" sz="2000" dirty="0">
                <a:latin typeface="+mj-lt"/>
              </a:rPr>
              <a:t> phase</a:t>
            </a:r>
          </a:p>
        </p:txBody>
      </p:sp>
      <p:sp>
        <p:nvSpPr>
          <p:cNvPr id="51207" name="Rectangle 1">
            <a:extLst>
              <a:ext uri="{FF2B5EF4-FFF2-40B4-BE49-F238E27FC236}">
                <a16:creationId xmlns:a16="http://schemas.microsoft.com/office/drawing/2014/main" id="{6374B4E3-A543-4529-B906-34AAD967E0DB}"/>
              </a:ext>
            </a:extLst>
          </p:cNvPr>
          <p:cNvSpPr>
            <a:spLocks noChangeArrowheads="1"/>
          </p:cNvSpPr>
          <p:nvPr/>
        </p:nvSpPr>
        <p:spPr bwMode="auto">
          <a:xfrm>
            <a:off x="1676399" y="4965987"/>
            <a:ext cx="44958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spcBef>
                <a:spcPct val="50000"/>
              </a:spcBef>
              <a:buFontTx/>
              <a:buChar char="•"/>
            </a:pPr>
            <a:r>
              <a:rPr lang="en-US" altLang="en-US" sz="2000" dirty="0">
                <a:latin typeface="+mj-lt"/>
                <a:ea typeface="ＭＳ Ｐゴシック" panose="020B0600070205080204" pitchFamily="34" charset="-128"/>
              </a:rPr>
              <a:t>More contact between vocal folds </a:t>
            </a:r>
            <a:r>
              <a:rPr lang="en-US" altLang="en-US" sz="2000" dirty="0">
                <a:latin typeface="+mj-lt"/>
                <a:ea typeface="ＭＳ Ｐゴシック" panose="020B0600070205080204" pitchFamily="34" charset="-128"/>
                <a:sym typeface="Symbol" panose="05050102010706020507" pitchFamily="18" charset="2"/>
              </a:rPr>
              <a:t> greater conductivity between electrodes</a:t>
            </a:r>
          </a:p>
          <a:p>
            <a:pPr eaLnBrk="1" hangingPunct="1">
              <a:spcBef>
                <a:spcPct val="50000"/>
              </a:spcBef>
              <a:buFontTx/>
              <a:buChar char="•"/>
            </a:pPr>
            <a:r>
              <a:rPr lang="en-US" altLang="en-US" sz="2000" dirty="0">
                <a:latin typeface="+mj-lt"/>
                <a:ea typeface="ＭＳ Ｐゴシック" panose="020B0600070205080204" pitchFamily="34" charset="-128"/>
                <a:sym typeface="Symbol" panose="05050102010706020507" pitchFamily="18" charset="2"/>
              </a:rPr>
              <a:t>Works better on men than women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A890680B-907B-4E8E-ABD3-3CC671237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F2233B3-E160-497D-A235-E4E777046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226" name="Rectangle 2">
            <a:extLst>
              <a:ext uri="{FF2B5EF4-FFF2-40B4-BE49-F238E27FC236}">
                <a16:creationId xmlns:a16="http://schemas.microsoft.com/office/drawing/2014/main" id="{DF47FA2D-FE78-4AA1-A315-F2A61376CDC6}"/>
              </a:ext>
            </a:extLst>
          </p:cNvPr>
          <p:cNvSpPr>
            <a:spLocks noGrp="1" noChangeArrowheads="1"/>
          </p:cNvSpPr>
          <p:nvPr>
            <p:ph type="title"/>
          </p:nvPr>
        </p:nvSpPr>
        <p:spPr>
          <a:xfrm>
            <a:off x="8096885" y="640080"/>
            <a:ext cx="3659246" cy="2926080"/>
          </a:xfrm>
        </p:spPr>
        <p:txBody>
          <a:bodyPr vert="horz" lIns="91440" tIns="45720" rIns="91440" bIns="45720" rtlCol="0" anchor="b">
            <a:normAutofit/>
          </a:bodyPr>
          <a:lstStyle/>
          <a:p>
            <a:r>
              <a:rPr lang="en-US" altLang="en-US" sz="4400">
                <a:solidFill>
                  <a:srgbClr val="FFFFFF"/>
                </a:solidFill>
              </a:rPr>
              <a:t>EGG Readout</a:t>
            </a:r>
          </a:p>
        </p:txBody>
      </p:sp>
      <p:sp>
        <p:nvSpPr>
          <p:cNvPr id="82" name="Rectangle 81">
            <a:extLst>
              <a:ext uri="{FF2B5EF4-FFF2-40B4-BE49-F238E27FC236}">
                <a16:creationId xmlns:a16="http://schemas.microsoft.com/office/drawing/2014/main" id="{62B327D4-10F3-4B36-91A7-591DF561B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lide Number Placeholder 1">
            <a:extLst>
              <a:ext uri="{FF2B5EF4-FFF2-40B4-BE49-F238E27FC236}">
                <a16:creationId xmlns:a16="http://schemas.microsoft.com/office/drawing/2014/main" id="{7E383E32-2823-4C18-986A-B44FE7B1F620}"/>
              </a:ext>
            </a:extLst>
          </p:cNvPr>
          <p:cNvSpPr>
            <a:spLocks noGrp="1"/>
          </p:cNvSpPr>
          <p:nvPr>
            <p:ph type="sldNum" sz="quarter" idx="12"/>
          </p:nvPr>
        </p:nvSpPr>
        <p:spPr/>
        <p:txBody>
          <a:bodyPr/>
          <a:lstStyle/>
          <a:p>
            <a:fld id="{FAC3B418-E929-4404-8240-6B7E2C74747E}" type="slidenum">
              <a:rPr lang="en-US" smtClean="0"/>
              <a:t>47</a:t>
            </a:fld>
            <a:endParaRPr lang="en-US"/>
          </a:p>
        </p:txBody>
      </p:sp>
      <p:pic>
        <p:nvPicPr>
          <p:cNvPr id="3" name="Picture 2">
            <a:extLst>
              <a:ext uri="{FF2B5EF4-FFF2-40B4-BE49-F238E27FC236}">
                <a16:creationId xmlns:a16="http://schemas.microsoft.com/office/drawing/2014/main" id="{24890987-ECEB-4C6C-ADD5-222AD34A1AF0}"/>
              </a:ext>
            </a:extLst>
          </p:cNvPr>
          <p:cNvPicPr>
            <a:picLocks noChangeAspect="1"/>
          </p:cNvPicPr>
          <p:nvPr/>
        </p:nvPicPr>
        <p:blipFill>
          <a:blip r:embed="rId3"/>
          <a:stretch>
            <a:fillRect/>
          </a:stretch>
        </p:blipFill>
        <p:spPr>
          <a:xfrm>
            <a:off x="1283260" y="734625"/>
            <a:ext cx="5164824" cy="514001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0" name="Title 1">
            <a:extLst>
              <a:ext uri="{FF2B5EF4-FFF2-40B4-BE49-F238E27FC236}">
                <a16:creationId xmlns:a16="http://schemas.microsoft.com/office/drawing/2014/main" id="{4283620B-F27B-4B72-884C-CA402E182963}"/>
              </a:ext>
            </a:extLst>
          </p:cNvPr>
          <p:cNvSpPr>
            <a:spLocks noGrp="1"/>
          </p:cNvSpPr>
          <p:nvPr>
            <p:ph type="title"/>
          </p:nvPr>
        </p:nvSpPr>
        <p:spPr>
          <a:xfrm>
            <a:off x="6411685" y="634946"/>
            <a:ext cx="5127171" cy="1450757"/>
          </a:xfrm>
        </p:spPr>
        <p:txBody>
          <a:bodyPr>
            <a:normAutofit/>
          </a:bodyPr>
          <a:lstStyle/>
          <a:p>
            <a:r>
              <a:rPr lang="en-US" altLang="en-US"/>
              <a:t>EGG – Lx wave</a:t>
            </a:r>
          </a:p>
        </p:txBody>
      </p:sp>
      <p:pic>
        <p:nvPicPr>
          <p:cNvPr id="53252" name="Picture 5">
            <a:extLst>
              <a:ext uri="{FF2B5EF4-FFF2-40B4-BE49-F238E27FC236}">
                <a16:creationId xmlns:a16="http://schemas.microsoft.com/office/drawing/2014/main" id="{3162DC86-46E5-4594-9D96-608A3D23EC7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192" y="1578975"/>
            <a:ext cx="5451627" cy="33800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 name="Straight Connector 75">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3251" name="Content Placeholder 2">
            <a:extLst>
              <a:ext uri="{FF2B5EF4-FFF2-40B4-BE49-F238E27FC236}">
                <a16:creationId xmlns:a16="http://schemas.microsoft.com/office/drawing/2014/main" id="{DCA58A91-CA53-4387-BBE4-E5B418A98CB8}"/>
              </a:ext>
            </a:extLst>
          </p:cNvPr>
          <p:cNvSpPr>
            <a:spLocks noGrp="1"/>
          </p:cNvSpPr>
          <p:nvPr>
            <p:ph idx="1"/>
          </p:nvPr>
        </p:nvSpPr>
        <p:spPr>
          <a:xfrm>
            <a:off x="6411684" y="2198914"/>
            <a:ext cx="5127172" cy="3670180"/>
          </a:xfrm>
        </p:spPr>
        <p:txBody>
          <a:bodyPr>
            <a:normAutofit/>
          </a:bodyPr>
          <a:lstStyle/>
          <a:p>
            <a:r>
              <a:rPr lang="en-US" altLang="en-US"/>
              <a:t>Reflects surface area of contact of the vocal folds</a:t>
            </a:r>
          </a:p>
          <a:p>
            <a:r>
              <a:rPr lang="en-US" altLang="en-US"/>
              <a:t>“Duty cycle” of vocal fold vibration</a:t>
            </a:r>
          </a:p>
        </p:txBody>
      </p:sp>
      <p:sp>
        <p:nvSpPr>
          <p:cNvPr id="78" name="Rectangle 77">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253" name="Slide Number Placeholder 4">
            <a:extLst>
              <a:ext uri="{FF2B5EF4-FFF2-40B4-BE49-F238E27FC236}">
                <a16:creationId xmlns:a16="http://schemas.microsoft.com/office/drawing/2014/main" id="{4D2CE20A-4F67-494B-B93A-9AEBEA9D163F}"/>
              </a:ext>
            </a:extLst>
          </p:cNvPr>
          <p:cNvSpPr>
            <a:spLocks noGrp="1"/>
          </p:cNvSpPr>
          <p:nvPr>
            <p:ph type="sldNum" sz="quarter" idx="12"/>
          </p:nvPr>
        </p:nvSpPr>
        <p:spPr>
          <a:xfrm>
            <a:off x="9900458" y="6459785"/>
            <a:ext cx="131202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nSpc>
                <a:spcPct val="90000"/>
              </a:lnSpc>
              <a:spcAft>
                <a:spcPts val="600"/>
              </a:spcAft>
            </a:pPr>
            <a:fld id="{AA615F33-E386-4CAD-A3F7-9831F3D0DBAD}" type="slidenum">
              <a:rPr lang="en-US" altLang="en-US" sz="1900"/>
              <a:pPr>
                <a:lnSpc>
                  <a:spcPct val="90000"/>
                </a:lnSpc>
                <a:spcAft>
                  <a:spcPts val="600"/>
                </a:spcAft>
              </a:pPr>
              <a:t>48</a:t>
            </a:fld>
            <a:endParaRPr lang="en-US" altLang="en-US" sz="19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94432790-0C5F-42E5-961E-249A3DB162B1}"/>
              </a:ext>
            </a:extLst>
          </p:cNvPr>
          <p:cNvSpPr>
            <a:spLocks noGrp="1"/>
          </p:cNvSpPr>
          <p:nvPr>
            <p:ph type="title"/>
          </p:nvPr>
        </p:nvSpPr>
        <p:spPr/>
        <p:txBody>
          <a:bodyPr/>
          <a:lstStyle/>
          <a:p>
            <a:r>
              <a:rPr lang="en-US" altLang="en-US" dirty="0"/>
              <a:t>Lx wave – continued</a:t>
            </a:r>
          </a:p>
        </p:txBody>
      </p:sp>
      <p:sp>
        <p:nvSpPr>
          <p:cNvPr id="54278" name="Slide Number Placeholder 5">
            <a:extLst>
              <a:ext uri="{FF2B5EF4-FFF2-40B4-BE49-F238E27FC236}">
                <a16:creationId xmlns:a16="http://schemas.microsoft.com/office/drawing/2014/main" id="{A3F5157B-7C39-480B-BDA0-F3EE2BC0C433}"/>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B6278699-B7B6-459B-92A3-3A342435286A}" type="slidenum">
              <a:rPr lang="en-US" altLang="en-US"/>
              <a:pPr/>
              <a:t>49</a:t>
            </a:fld>
            <a:endParaRPr lang="en-US" altLang="en-US"/>
          </a:p>
        </p:txBody>
      </p:sp>
      <p:pic>
        <p:nvPicPr>
          <p:cNvPr id="54275" name="Picture 5">
            <a:extLst>
              <a:ext uri="{FF2B5EF4-FFF2-40B4-BE49-F238E27FC236}">
                <a16:creationId xmlns:a16="http://schemas.microsoft.com/office/drawing/2014/main" id="{A6AE2D56-5012-4124-A8BD-3B41F015E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590801"/>
            <a:ext cx="33909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5">
            <a:extLst>
              <a:ext uri="{FF2B5EF4-FFF2-40B4-BE49-F238E27FC236}">
                <a16:creationId xmlns:a16="http://schemas.microsoft.com/office/drawing/2014/main" id="{E9F6061A-33AC-4CED-BCAB-61FF96505900}"/>
              </a:ext>
            </a:extLst>
          </p:cNvPr>
          <p:cNvSpPr txBox="1">
            <a:spLocks noChangeArrowheads="1"/>
          </p:cNvSpPr>
          <p:nvPr/>
        </p:nvSpPr>
        <p:spPr bwMode="auto">
          <a:xfrm>
            <a:off x="2895600" y="2362201"/>
            <a:ext cx="1905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sz="2000" u="sng" dirty="0">
                <a:latin typeface="+mj-lt"/>
              </a:rPr>
              <a:t>CLOSING</a:t>
            </a:r>
          </a:p>
          <a:p>
            <a:pPr eaLnBrk="1" hangingPunct="1"/>
            <a:endParaRPr lang="en-US" altLang="en-US" sz="2000" dirty="0">
              <a:latin typeface="+mj-lt"/>
            </a:endParaRPr>
          </a:p>
          <a:p>
            <a:pPr eaLnBrk="1" hangingPunct="1"/>
            <a:r>
              <a:rPr lang="en-US" altLang="en-US" sz="2000" dirty="0">
                <a:latin typeface="+mj-lt"/>
              </a:rPr>
              <a:t>2. </a:t>
            </a:r>
            <a:r>
              <a:rPr lang="en-US" altLang="en-US" sz="2000" dirty="0" err="1">
                <a:latin typeface="+mj-lt"/>
              </a:rPr>
              <a:t>Btwn</a:t>
            </a:r>
            <a:r>
              <a:rPr lang="en-US" altLang="en-US" sz="2000" dirty="0">
                <a:latin typeface="+mj-lt"/>
              </a:rPr>
              <a:t> </a:t>
            </a:r>
            <a:r>
              <a:rPr lang="en-US" altLang="en-US" sz="2000" i="1" dirty="0">
                <a:latin typeface="+mj-lt"/>
              </a:rPr>
              <a:t>b</a:t>
            </a:r>
            <a:r>
              <a:rPr lang="en-US" altLang="en-US" sz="2000" dirty="0">
                <a:latin typeface="+mj-lt"/>
              </a:rPr>
              <a:t> - c, </a:t>
            </a:r>
            <a:r>
              <a:rPr lang="en-US" altLang="en-US" sz="2000" u="sng" dirty="0">
                <a:latin typeface="+mj-lt"/>
              </a:rPr>
              <a:t>superior</a:t>
            </a:r>
          </a:p>
          <a:p>
            <a:pPr eaLnBrk="1" hangingPunct="1"/>
            <a:r>
              <a:rPr lang="en-US" altLang="en-US" sz="2000" dirty="0">
                <a:latin typeface="+mj-lt"/>
              </a:rPr>
              <a:t>margins closing</a:t>
            </a:r>
          </a:p>
          <a:p>
            <a:pPr eaLnBrk="1" hangingPunct="1"/>
            <a:endParaRPr lang="en-US" altLang="en-US" sz="2000" dirty="0">
              <a:latin typeface="+mj-lt"/>
            </a:endParaRPr>
          </a:p>
          <a:p>
            <a:pPr eaLnBrk="1" hangingPunct="1"/>
            <a:r>
              <a:rPr lang="en-US" altLang="en-US" sz="2000" dirty="0">
                <a:latin typeface="+mj-lt"/>
              </a:rPr>
              <a:t>1. </a:t>
            </a:r>
            <a:r>
              <a:rPr lang="en-US" altLang="en-US" sz="2000" dirty="0" err="1">
                <a:latin typeface="+mj-lt"/>
              </a:rPr>
              <a:t>Btwn</a:t>
            </a:r>
            <a:r>
              <a:rPr lang="en-US" altLang="en-US" sz="2000" dirty="0">
                <a:latin typeface="+mj-lt"/>
              </a:rPr>
              <a:t> </a:t>
            </a:r>
            <a:r>
              <a:rPr lang="en-US" altLang="en-US" sz="2000" i="1" dirty="0">
                <a:latin typeface="+mj-lt"/>
              </a:rPr>
              <a:t>a</a:t>
            </a:r>
            <a:r>
              <a:rPr lang="en-US" altLang="en-US" sz="2000" dirty="0">
                <a:latin typeface="+mj-lt"/>
              </a:rPr>
              <a:t> - </a:t>
            </a:r>
            <a:r>
              <a:rPr lang="en-US" altLang="en-US" sz="2000" i="1" dirty="0">
                <a:latin typeface="+mj-lt"/>
              </a:rPr>
              <a:t>b</a:t>
            </a:r>
            <a:r>
              <a:rPr lang="en-US" altLang="en-US" sz="2000" dirty="0">
                <a:latin typeface="+mj-lt"/>
              </a:rPr>
              <a:t>, </a:t>
            </a:r>
            <a:r>
              <a:rPr lang="en-US" altLang="en-US" sz="2000" u="sng" dirty="0">
                <a:latin typeface="+mj-lt"/>
              </a:rPr>
              <a:t>lower</a:t>
            </a:r>
            <a:r>
              <a:rPr lang="en-US" altLang="en-US" sz="2000" dirty="0">
                <a:latin typeface="+mj-lt"/>
              </a:rPr>
              <a:t> margins closing</a:t>
            </a:r>
          </a:p>
          <a:p>
            <a:pPr eaLnBrk="1" hangingPunct="1"/>
            <a:endParaRPr lang="en-US" altLang="en-US" sz="2000" dirty="0">
              <a:latin typeface="+mj-lt"/>
            </a:endParaRPr>
          </a:p>
        </p:txBody>
      </p:sp>
      <p:sp>
        <p:nvSpPr>
          <p:cNvPr id="54277" name="TextBox 6">
            <a:extLst>
              <a:ext uri="{FF2B5EF4-FFF2-40B4-BE49-F238E27FC236}">
                <a16:creationId xmlns:a16="http://schemas.microsoft.com/office/drawing/2014/main" id="{7A4EC865-9396-44C1-AE6A-2644EC07CE9B}"/>
              </a:ext>
            </a:extLst>
          </p:cNvPr>
          <p:cNvSpPr txBox="1">
            <a:spLocks noChangeArrowheads="1"/>
          </p:cNvSpPr>
          <p:nvPr/>
        </p:nvSpPr>
        <p:spPr bwMode="auto">
          <a:xfrm>
            <a:off x="8153400" y="2286000"/>
            <a:ext cx="2362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sz="2000" u="sng" dirty="0">
                <a:latin typeface="+mj-lt"/>
              </a:rPr>
              <a:t>OPENING</a:t>
            </a:r>
          </a:p>
          <a:p>
            <a:pPr eaLnBrk="1" hangingPunct="1"/>
            <a:endParaRPr lang="en-US" altLang="en-US" sz="2000" dirty="0">
              <a:latin typeface="+mj-lt"/>
            </a:endParaRPr>
          </a:p>
          <a:p>
            <a:pPr eaLnBrk="1" hangingPunct="1"/>
            <a:r>
              <a:rPr lang="en-US" altLang="en-US" sz="2000" dirty="0">
                <a:latin typeface="+mj-lt"/>
              </a:rPr>
              <a:t>3. </a:t>
            </a:r>
            <a:r>
              <a:rPr lang="en-US" altLang="en-US" sz="2000" dirty="0" err="1">
                <a:latin typeface="+mj-lt"/>
              </a:rPr>
              <a:t>Btwn</a:t>
            </a:r>
            <a:r>
              <a:rPr lang="en-US" altLang="en-US" sz="2000" dirty="0">
                <a:latin typeface="+mj-lt"/>
              </a:rPr>
              <a:t> </a:t>
            </a:r>
            <a:r>
              <a:rPr lang="en-US" altLang="en-US" sz="2000" i="1" dirty="0">
                <a:latin typeface="+mj-lt"/>
              </a:rPr>
              <a:t>d-e</a:t>
            </a:r>
            <a:r>
              <a:rPr lang="en-US" altLang="en-US" sz="2000" dirty="0">
                <a:latin typeface="+mj-lt"/>
              </a:rPr>
              <a:t> </a:t>
            </a:r>
            <a:r>
              <a:rPr lang="en-US" altLang="en-US" sz="2000" u="sng" dirty="0">
                <a:latin typeface="+mj-lt"/>
              </a:rPr>
              <a:t>inferior </a:t>
            </a:r>
          </a:p>
          <a:p>
            <a:pPr eaLnBrk="1" hangingPunct="1"/>
            <a:r>
              <a:rPr lang="en-US" altLang="en-US" sz="2000" dirty="0">
                <a:latin typeface="+mj-lt"/>
              </a:rPr>
              <a:t>margins separate</a:t>
            </a:r>
          </a:p>
          <a:p>
            <a:pPr eaLnBrk="1" hangingPunct="1"/>
            <a:endParaRPr lang="en-US" altLang="en-US" sz="2000" dirty="0">
              <a:latin typeface="+mj-lt"/>
            </a:endParaRPr>
          </a:p>
          <a:p>
            <a:pPr eaLnBrk="1" hangingPunct="1"/>
            <a:r>
              <a:rPr lang="en-US" altLang="en-US" sz="2000" dirty="0">
                <a:latin typeface="+mj-lt"/>
              </a:rPr>
              <a:t>4. At</a:t>
            </a:r>
            <a:r>
              <a:rPr lang="en-US" altLang="en-US" sz="2000" i="1" dirty="0">
                <a:latin typeface="+mj-lt"/>
              </a:rPr>
              <a:t> e</a:t>
            </a:r>
            <a:r>
              <a:rPr lang="en-US" altLang="en-US" sz="2000" dirty="0">
                <a:latin typeface="+mj-lt"/>
              </a:rPr>
              <a:t> (“knee”) – </a:t>
            </a:r>
            <a:r>
              <a:rPr lang="en-US" altLang="en-US" sz="2000" u="sng" dirty="0">
                <a:latin typeface="+mj-lt"/>
              </a:rPr>
              <a:t>superior</a:t>
            </a:r>
            <a:r>
              <a:rPr lang="en-US" altLang="en-US" sz="2000" dirty="0">
                <a:latin typeface="+mj-lt"/>
              </a:rPr>
              <a:t> begins</a:t>
            </a:r>
          </a:p>
          <a:p>
            <a:pPr eaLnBrk="1" hangingPunct="1"/>
            <a:r>
              <a:rPr lang="en-US" altLang="en-US" sz="2000" dirty="0">
                <a:latin typeface="+mj-lt"/>
              </a:rPr>
              <a:t>to open</a:t>
            </a:r>
          </a:p>
          <a:p>
            <a:pPr eaLnBrk="1" hangingPunct="1"/>
            <a:endParaRPr lang="en-US" altLang="en-US" sz="2000" dirty="0">
              <a:latin typeface="+mj-lt"/>
            </a:endParaRPr>
          </a:p>
          <a:p>
            <a:pPr eaLnBrk="1" hangingPunct="1"/>
            <a:r>
              <a:rPr lang="en-US" altLang="en-US" sz="2000" dirty="0">
                <a:latin typeface="+mj-lt"/>
              </a:rPr>
              <a:t>5. By </a:t>
            </a:r>
            <a:r>
              <a:rPr lang="en-US" altLang="en-US" sz="2000" i="1" dirty="0">
                <a:latin typeface="+mj-lt"/>
              </a:rPr>
              <a:t>f</a:t>
            </a:r>
            <a:r>
              <a:rPr lang="en-US" altLang="en-US" sz="2000" dirty="0">
                <a:latin typeface="+mj-lt"/>
              </a:rPr>
              <a:t>, width of glottis is widest</a:t>
            </a:r>
          </a:p>
          <a:p>
            <a:pPr eaLnBrk="1" hangingPunct="1"/>
            <a:endParaRPr lang="en-US" altLang="en-US" sz="2000" dirty="0">
              <a:latin typeface="+mj-lt"/>
            </a:endParaRPr>
          </a:p>
        </p:txBody>
      </p:sp>
      <p:cxnSp>
        <p:nvCxnSpPr>
          <p:cNvPr id="3" name="Straight Arrow Connector 2">
            <a:extLst>
              <a:ext uri="{FF2B5EF4-FFF2-40B4-BE49-F238E27FC236}">
                <a16:creationId xmlns:a16="http://schemas.microsoft.com/office/drawing/2014/main" id="{103357ED-8F7C-4EBD-8431-C0A37C5C2324}"/>
              </a:ext>
            </a:extLst>
          </p:cNvPr>
          <p:cNvCxnSpPr/>
          <p:nvPr/>
        </p:nvCxnSpPr>
        <p:spPr bwMode="auto">
          <a:xfrm flipV="1">
            <a:off x="4724400" y="3994150"/>
            <a:ext cx="1066800" cy="274638"/>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B0C4E74E-32CC-4EA7-B63A-07A2725383B6}"/>
              </a:ext>
            </a:extLst>
          </p:cNvPr>
          <p:cNvCxnSpPr/>
          <p:nvPr/>
        </p:nvCxnSpPr>
        <p:spPr bwMode="auto">
          <a:xfrm>
            <a:off x="4419600" y="3276601"/>
            <a:ext cx="1371600" cy="136525"/>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2349AFE7-B127-479A-9261-F2637483998E}"/>
              </a:ext>
            </a:extLst>
          </p:cNvPr>
          <p:cNvCxnSpPr/>
          <p:nvPr/>
        </p:nvCxnSpPr>
        <p:spPr bwMode="auto">
          <a:xfrm flipH="1">
            <a:off x="6324600" y="3048001"/>
            <a:ext cx="1828800" cy="365125"/>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6E2B7E11-0826-4C0B-802B-FFB5F641B304}"/>
              </a:ext>
            </a:extLst>
          </p:cNvPr>
          <p:cNvCxnSpPr/>
          <p:nvPr/>
        </p:nvCxnSpPr>
        <p:spPr bwMode="auto">
          <a:xfrm flipH="1" flipV="1">
            <a:off x="6324600" y="3870326"/>
            <a:ext cx="1676400" cy="123825"/>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9219" name="Picture 4" descr="larynx">
            <a:extLst>
              <a:ext uri="{FF2B5EF4-FFF2-40B4-BE49-F238E27FC236}">
                <a16:creationId xmlns:a16="http://schemas.microsoft.com/office/drawing/2014/main" id="{6A3A17B5-B91A-4AED-B063-6FCDA55F6CD6}"/>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a:xfrm>
            <a:off x="843832" y="640080"/>
            <a:ext cx="5856000" cy="5577840"/>
          </a:xfrm>
          <a:prstGeom prst="rect">
            <a:avLst/>
          </a:prstGeom>
        </p:spPr>
      </p:pic>
      <p:sp>
        <p:nvSpPr>
          <p:cNvPr id="81" name="Rectangle 80">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18" name="Rectangle 5">
            <a:extLst>
              <a:ext uri="{FF2B5EF4-FFF2-40B4-BE49-F238E27FC236}">
                <a16:creationId xmlns:a16="http://schemas.microsoft.com/office/drawing/2014/main" id="{C85F554B-BCA5-47DE-8AD5-FDCC8072C2A5}"/>
              </a:ext>
            </a:extLst>
          </p:cNvPr>
          <p:cNvSpPr>
            <a:spLocks noGrp="1" noChangeArrowheads="1"/>
          </p:cNvSpPr>
          <p:nvPr>
            <p:ph type="title" idx="4294967295"/>
          </p:nvPr>
        </p:nvSpPr>
        <p:spPr>
          <a:xfrm>
            <a:off x="8096885" y="640080"/>
            <a:ext cx="3659246" cy="2926080"/>
          </a:xfrm>
        </p:spPr>
        <p:txBody>
          <a:bodyPr vert="horz" lIns="91440" tIns="45720" rIns="91440" bIns="45720" rtlCol="0" anchor="b">
            <a:normAutofit/>
          </a:bodyPr>
          <a:lstStyle/>
          <a:p>
            <a:r>
              <a:rPr lang="en-US" altLang="en-US" sz="4400" dirty="0">
                <a:solidFill>
                  <a:srgbClr val="FFFFFF"/>
                </a:solidFill>
              </a:rPr>
              <a:t>Fig. 6.1.  Anterior View - Larynx, Trachea</a:t>
            </a:r>
          </a:p>
        </p:txBody>
      </p:sp>
      <p:sp>
        <p:nvSpPr>
          <p:cNvPr id="83" name="Rectangle 82">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20" name="Slide Number Placeholder 3">
            <a:extLst>
              <a:ext uri="{FF2B5EF4-FFF2-40B4-BE49-F238E27FC236}">
                <a16:creationId xmlns:a16="http://schemas.microsoft.com/office/drawing/2014/main" id="{4ABBF202-391E-4938-8FE2-ABED2314F205}"/>
              </a:ext>
            </a:extLst>
          </p:cNvPr>
          <p:cNvSpPr>
            <a:spLocks noGrp="1"/>
          </p:cNvSpPr>
          <p:nvPr>
            <p:ph type="sldNum" sz="quarter" idx="12"/>
          </p:nvPr>
        </p:nvSpPr>
        <p:spPr>
          <a:xfrm>
            <a:off x="11030574" y="6459785"/>
            <a:ext cx="725557" cy="365125"/>
          </a:xfrm>
        </p:spPr>
        <p:txBody>
          <a:bodyPr vert="horz" lIns="91440" tIns="45720" rIns="91440" bIns="45720" rtlCol="0" anchor="ct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defTabSz="914400">
              <a:spcAft>
                <a:spcPts val="600"/>
              </a:spcAft>
            </a:pPr>
            <a:fld id="{F086A4AC-54EA-4475-A8ED-89C6BC921E50}" type="slidenum">
              <a:rPr lang="en-US" altLang="en-US" sz="1050">
                <a:solidFill>
                  <a:srgbClr val="FFFFFF"/>
                </a:solidFill>
                <a:latin typeface="+mn-lt"/>
              </a:rPr>
              <a:pPr defTabSz="914400">
                <a:spcAft>
                  <a:spcPts val="600"/>
                </a:spcAft>
              </a:pPr>
              <a:t>5</a:t>
            </a:fld>
            <a:endParaRPr lang="en-US" altLang="en-US" sz="1050">
              <a:solidFill>
                <a:srgbClr val="FFFFFF"/>
              </a:solidFill>
              <a:latin typeface="+mn-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Title 1">
            <a:extLst>
              <a:ext uri="{FF2B5EF4-FFF2-40B4-BE49-F238E27FC236}">
                <a16:creationId xmlns:a16="http://schemas.microsoft.com/office/drawing/2014/main" id="{549E3A1E-7DC0-4CEA-BBA1-33B2EDEF7281}"/>
              </a:ext>
            </a:extLst>
          </p:cNvPr>
          <p:cNvSpPr>
            <a:spLocks noGrp="1"/>
          </p:cNvSpPr>
          <p:nvPr>
            <p:ph type="title"/>
          </p:nvPr>
        </p:nvSpPr>
        <p:spPr>
          <a:xfrm>
            <a:off x="7859485" y="634946"/>
            <a:ext cx="3690257" cy="1450757"/>
          </a:xfrm>
        </p:spPr>
        <p:txBody>
          <a:bodyPr>
            <a:normAutofit/>
          </a:bodyPr>
          <a:lstStyle/>
          <a:p>
            <a:r>
              <a:rPr lang="en-US" altLang="en-US"/>
              <a:t>EGG quotients</a:t>
            </a:r>
          </a:p>
        </p:txBody>
      </p:sp>
      <p:pic>
        <p:nvPicPr>
          <p:cNvPr id="55300" name="Picture 2">
            <a:extLst>
              <a:ext uri="{FF2B5EF4-FFF2-40B4-BE49-F238E27FC236}">
                <a16:creationId xmlns:a16="http://schemas.microsoft.com/office/drawing/2014/main" id="{2F719D35-EE4B-48DD-9523-1D6394CF20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56558" y="640081"/>
            <a:ext cx="5464682" cy="5314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 name="Straight Connector 75">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5299" name="Content Placeholder 2">
            <a:extLst>
              <a:ext uri="{FF2B5EF4-FFF2-40B4-BE49-F238E27FC236}">
                <a16:creationId xmlns:a16="http://schemas.microsoft.com/office/drawing/2014/main" id="{63B80A9F-E06C-4ACB-BAB8-EEDE87D17B6C}"/>
              </a:ext>
            </a:extLst>
          </p:cNvPr>
          <p:cNvSpPr>
            <a:spLocks noGrp="1"/>
          </p:cNvSpPr>
          <p:nvPr>
            <p:ph idx="1"/>
          </p:nvPr>
        </p:nvSpPr>
        <p:spPr>
          <a:xfrm>
            <a:off x="7859485" y="2198914"/>
            <a:ext cx="3690257" cy="3670180"/>
          </a:xfrm>
        </p:spPr>
        <p:txBody>
          <a:bodyPr>
            <a:normAutofit/>
          </a:bodyPr>
          <a:lstStyle/>
          <a:p>
            <a:r>
              <a:rPr lang="en-US" altLang="en-US"/>
              <a:t>OP – open phase</a:t>
            </a:r>
          </a:p>
          <a:p>
            <a:r>
              <a:rPr lang="en-US" altLang="en-US"/>
              <a:t>CP closed phase</a:t>
            </a:r>
          </a:p>
          <a:p>
            <a:r>
              <a:rPr lang="en-US" altLang="en-US"/>
              <a:t>CQ closed quotient = CP/P</a:t>
            </a:r>
          </a:p>
          <a:p>
            <a:r>
              <a:rPr lang="en-US" altLang="en-US"/>
              <a:t>Closed to open ratio = CP/OP</a:t>
            </a:r>
          </a:p>
          <a:p>
            <a:r>
              <a:rPr lang="en-US" altLang="en-US"/>
              <a:t>Etc.</a:t>
            </a:r>
          </a:p>
        </p:txBody>
      </p:sp>
      <p:sp>
        <p:nvSpPr>
          <p:cNvPr id="78" name="Rectangle 77">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301" name="Slide Number Placeholder 4">
            <a:extLst>
              <a:ext uri="{FF2B5EF4-FFF2-40B4-BE49-F238E27FC236}">
                <a16:creationId xmlns:a16="http://schemas.microsoft.com/office/drawing/2014/main" id="{7305E87F-EC65-4B81-B049-2C02BDE69986}"/>
              </a:ext>
            </a:extLst>
          </p:cNvPr>
          <p:cNvSpPr>
            <a:spLocks noGrp="1"/>
          </p:cNvSpPr>
          <p:nvPr>
            <p:ph type="sldNum" sz="quarter" idx="12"/>
          </p:nvPr>
        </p:nvSpPr>
        <p:spPr>
          <a:xfrm>
            <a:off x="9900458" y="6459785"/>
            <a:ext cx="131202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nSpc>
                <a:spcPct val="90000"/>
              </a:lnSpc>
              <a:spcAft>
                <a:spcPts val="600"/>
              </a:spcAft>
            </a:pPr>
            <a:fld id="{CCF9A36F-FAA5-4A5B-97F0-5BBEFE4770C2}" type="slidenum">
              <a:rPr lang="en-US" altLang="en-US" sz="1900"/>
              <a:pPr>
                <a:lnSpc>
                  <a:spcPct val="90000"/>
                </a:lnSpc>
                <a:spcAft>
                  <a:spcPts val="600"/>
                </a:spcAft>
              </a:pPr>
              <a:t>50</a:t>
            </a:fld>
            <a:endParaRPr lang="en-US" altLang="en-US" sz="19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0CB0550B-19D6-4A33-A42B-89139FD18ACD}"/>
              </a:ext>
            </a:extLst>
          </p:cNvPr>
          <p:cNvSpPr>
            <a:spLocks noGrp="1" noChangeArrowheads="1"/>
          </p:cNvSpPr>
          <p:nvPr>
            <p:ph type="title"/>
          </p:nvPr>
        </p:nvSpPr>
        <p:spPr/>
        <p:txBody>
          <a:bodyPr/>
          <a:lstStyle/>
          <a:p>
            <a:r>
              <a:rPr lang="en-US" altLang="en-US"/>
              <a:t>Open Quotient</a:t>
            </a:r>
          </a:p>
        </p:txBody>
      </p:sp>
      <p:sp>
        <p:nvSpPr>
          <p:cNvPr id="663555" name="Text Box 3">
            <a:extLst>
              <a:ext uri="{FF2B5EF4-FFF2-40B4-BE49-F238E27FC236}">
                <a16:creationId xmlns:a16="http://schemas.microsoft.com/office/drawing/2014/main" id="{20E3DA72-69B2-4F1A-87B7-84ACA8A5F239}"/>
              </a:ext>
            </a:extLst>
          </p:cNvPr>
          <p:cNvSpPr txBox="1">
            <a:spLocks noChangeArrowheads="1"/>
          </p:cNvSpPr>
          <p:nvPr/>
        </p:nvSpPr>
        <p:spPr bwMode="auto">
          <a:xfrm>
            <a:off x="1097280" y="1981200"/>
            <a:ext cx="9113520" cy="3231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2"/>
                </a:solidFill>
                <a:latin typeface="Arial" panose="020B0604020202020204" pitchFamily="34" charset="0"/>
              </a:defRPr>
            </a:lvl1pPr>
            <a:lvl2pPr>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spcBef>
                <a:spcPct val="50000"/>
              </a:spcBef>
            </a:pPr>
            <a:r>
              <a:rPr lang="en-US" altLang="en-US" dirty="0">
                <a:ea typeface="ＭＳ Ｐゴシック" panose="020B0600070205080204" pitchFamily="34" charset="-128"/>
              </a:rPr>
              <a:t>   					=	time glottis is open</a:t>
            </a:r>
          </a:p>
          <a:p>
            <a:pPr algn="ctr" eaLnBrk="1" hangingPunct="1">
              <a:spcBef>
                <a:spcPct val="50000"/>
              </a:spcBef>
            </a:pPr>
            <a:r>
              <a:rPr lang="en-US" altLang="en-US" dirty="0">
                <a:ea typeface="ＭＳ Ｐゴシック" panose="020B0600070205080204" pitchFamily="34" charset="-128"/>
              </a:rPr>
              <a:t>   						period of voicing cycle</a:t>
            </a:r>
          </a:p>
          <a:p>
            <a:pPr eaLnBrk="1" hangingPunct="1">
              <a:spcBef>
                <a:spcPct val="50000"/>
              </a:spcBef>
              <a:buFontTx/>
              <a:buChar char="•"/>
            </a:pPr>
            <a:r>
              <a:rPr lang="en-US" altLang="en-US" dirty="0">
                <a:ea typeface="ＭＳ Ｐゴシック" panose="020B0600070205080204" pitchFamily="34" charset="-128"/>
              </a:rPr>
              <a:t> Reliable differences between the three voicing types:</a:t>
            </a:r>
          </a:p>
          <a:p>
            <a:pPr lvl="1" eaLnBrk="1" hangingPunct="1">
              <a:spcBef>
                <a:spcPct val="50000"/>
              </a:spcBef>
              <a:buFontTx/>
              <a:buChar char="•"/>
            </a:pPr>
            <a:r>
              <a:rPr lang="en-US" altLang="en-US" dirty="0">
                <a:ea typeface="ＭＳ Ｐゴシック" panose="020B0600070205080204" pitchFamily="34" charset="-128"/>
              </a:rPr>
              <a:t> Breathy </a:t>
            </a:r>
            <a:r>
              <a:rPr lang="en-US" altLang="en-US" dirty="0">
                <a:ea typeface="ＭＳ Ｐゴシック" panose="020B0600070205080204" pitchFamily="34" charset="-128"/>
                <a:sym typeface="Wingdings" panose="05000000000000000000" pitchFamily="2" charset="2"/>
              </a:rPr>
              <a:t> </a:t>
            </a:r>
            <a:r>
              <a:rPr lang="en-US" altLang="en-US" dirty="0">
                <a:ea typeface="ＭＳ Ｐゴシック" panose="020B0600070205080204" pitchFamily="34" charset="-128"/>
              </a:rPr>
              <a:t>high open quotient</a:t>
            </a:r>
          </a:p>
          <a:p>
            <a:pPr lvl="1" eaLnBrk="1" hangingPunct="1">
              <a:spcBef>
                <a:spcPct val="50000"/>
              </a:spcBef>
              <a:buFontTx/>
              <a:buChar char="•"/>
            </a:pPr>
            <a:r>
              <a:rPr lang="en-US" altLang="en-US" dirty="0">
                <a:ea typeface="ＭＳ Ｐゴシック" panose="020B0600070205080204" pitchFamily="34" charset="-128"/>
              </a:rPr>
              <a:t> Creaky </a:t>
            </a:r>
            <a:r>
              <a:rPr lang="en-US" altLang="en-US" dirty="0">
                <a:ea typeface="ＭＳ Ｐゴシック" panose="020B0600070205080204" pitchFamily="34" charset="-128"/>
                <a:sym typeface="Wingdings" panose="05000000000000000000" pitchFamily="2" charset="2"/>
              </a:rPr>
              <a:t> </a:t>
            </a:r>
            <a:r>
              <a:rPr lang="en-US" altLang="en-US" dirty="0">
                <a:ea typeface="ＭＳ Ｐゴシック" panose="020B0600070205080204" pitchFamily="34" charset="-128"/>
              </a:rPr>
              <a:t>low open quotient</a:t>
            </a:r>
          </a:p>
          <a:p>
            <a:pPr lvl="1" eaLnBrk="1" hangingPunct="1">
              <a:spcBef>
                <a:spcPct val="50000"/>
              </a:spcBef>
              <a:buFontTx/>
              <a:buChar char="•"/>
            </a:pPr>
            <a:r>
              <a:rPr lang="en-US" altLang="en-US" dirty="0">
                <a:ea typeface="ＭＳ Ｐゴシック" panose="020B0600070205080204" pitchFamily="34" charset="-128"/>
              </a:rPr>
              <a:t> Modal </a:t>
            </a:r>
            <a:r>
              <a:rPr lang="en-US" altLang="en-US" dirty="0">
                <a:ea typeface="ＭＳ Ｐゴシック" panose="020B0600070205080204" pitchFamily="34" charset="-128"/>
                <a:sym typeface="Wingdings" panose="05000000000000000000" pitchFamily="2" charset="2"/>
              </a:rPr>
              <a:t></a:t>
            </a:r>
            <a:r>
              <a:rPr lang="en-US" altLang="en-US" dirty="0">
                <a:ea typeface="ＭＳ Ｐゴシック" panose="020B0600070205080204" pitchFamily="34" charset="-128"/>
              </a:rPr>
              <a:t>  in-between</a:t>
            </a:r>
          </a:p>
        </p:txBody>
      </p:sp>
      <p:sp>
        <p:nvSpPr>
          <p:cNvPr id="56324" name="Line 4">
            <a:extLst>
              <a:ext uri="{FF2B5EF4-FFF2-40B4-BE49-F238E27FC236}">
                <a16:creationId xmlns:a16="http://schemas.microsoft.com/office/drawing/2014/main" id="{542C7CA2-DC6C-482D-810E-988AFDE8E60F}"/>
              </a:ext>
            </a:extLst>
          </p:cNvPr>
          <p:cNvSpPr>
            <a:spLocks noChangeShapeType="1"/>
          </p:cNvSpPr>
          <p:nvPr/>
        </p:nvSpPr>
        <p:spPr bwMode="auto">
          <a:xfrm>
            <a:off x="5257800" y="2514600"/>
            <a:ext cx="3276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Slide Number Placeholder 1">
            <a:extLst>
              <a:ext uri="{FF2B5EF4-FFF2-40B4-BE49-F238E27FC236}">
                <a16:creationId xmlns:a16="http://schemas.microsoft.com/office/drawing/2014/main" id="{05D1669C-EFFB-4FFA-8791-D61DC797B4C7}"/>
              </a:ext>
            </a:extLst>
          </p:cNvPr>
          <p:cNvSpPr>
            <a:spLocks noGrp="1"/>
          </p:cNvSpPr>
          <p:nvPr>
            <p:ph type="sldNum" sz="quarter" idx="12"/>
          </p:nvPr>
        </p:nvSpPr>
        <p:spPr/>
        <p:txBody>
          <a:bodyPr/>
          <a:lstStyle/>
          <a:p>
            <a:fld id="{FAC3B418-E929-4404-8240-6B7E2C74747E}" type="slidenum">
              <a:rPr lang="en-US" smtClean="0"/>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7347" name="Picture 3" descr="openquotients">
            <a:extLst>
              <a:ext uri="{FF2B5EF4-FFF2-40B4-BE49-F238E27FC236}">
                <a16:creationId xmlns:a16="http://schemas.microsoft.com/office/drawing/2014/main" id="{08260F68-532D-426C-97BC-2F41FD0C994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1624745"/>
            <a:ext cx="6275667" cy="36085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9">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346" name="Rectangle 2">
            <a:extLst>
              <a:ext uri="{FF2B5EF4-FFF2-40B4-BE49-F238E27FC236}">
                <a16:creationId xmlns:a16="http://schemas.microsoft.com/office/drawing/2014/main" id="{46849699-F158-4537-AD6A-40399D2CAEF5}"/>
              </a:ext>
            </a:extLst>
          </p:cNvPr>
          <p:cNvSpPr>
            <a:spLocks noGrp="1" noChangeArrowheads="1"/>
          </p:cNvSpPr>
          <p:nvPr>
            <p:ph type="title"/>
          </p:nvPr>
        </p:nvSpPr>
        <p:spPr>
          <a:xfrm>
            <a:off x="8096885" y="640080"/>
            <a:ext cx="3659246" cy="2926080"/>
          </a:xfrm>
        </p:spPr>
        <p:txBody>
          <a:bodyPr vert="horz" lIns="91440" tIns="45720" rIns="91440" bIns="45720" rtlCol="0" anchor="b">
            <a:normAutofit/>
          </a:bodyPr>
          <a:lstStyle/>
          <a:p>
            <a:r>
              <a:rPr lang="en-US" altLang="en-US" sz="4400">
                <a:solidFill>
                  <a:srgbClr val="FFFFFF"/>
                </a:solidFill>
              </a:rPr>
              <a:t>Open Quotient Samples</a:t>
            </a:r>
          </a:p>
        </p:txBody>
      </p:sp>
      <p:sp>
        <p:nvSpPr>
          <p:cNvPr id="82" name="Rectangle 81">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lide Number Placeholder 1">
            <a:extLst>
              <a:ext uri="{FF2B5EF4-FFF2-40B4-BE49-F238E27FC236}">
                <a16:creationId xmlns:a16="http://schemas.microsoft.com/office/drawing/2014/main" id="{074BED82-A8B8-4E0C-BCDA-D89096559DA2}"/>
              </a:ext>
            </a:extLst>
          </p:cNvPr>
          <p:cNvSpPr>
            <a:spLocks noGrp="1"/>
          </p:cNvSpPr>
          <p:nvPr>
            <p:ph type="sldNum" sz="quarter" idx="12"/>
          </p:nvPr>
        </p:nvSpPr>
        <p:spPr/>
        <p:txBody>
          <a:bodyPr/>
          <a:lstStyle/>
          <a:p>
            <a:fld id="{FAC3B418-E929-4404-8240-6B7E2C74747E}" type="slidenum">
              <a:rPr lang="en-US" smtClean="0"/>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0D4982DF-217F-4CEB-AC97-A9BCCD74E875}"/>
              </a:ext>
            </a:extLst>
          </p:cNvPr>
          <p:cNvSpPr>
            <a:spLocks noGrp="1"/>
          </p:cNvSpPr>
          <p:nvPr>
            <p:ph type="title"/>
          </p:nvPr>
        </p:nvSpPr>
        <p:spPr/>
        <p:txBody>
          <a:bodyPr/>
          <a:lstStyle/>
          <a:p>
            <a:r>
              <a:rPr lang="en-US" altLang="en-US" dirty="0"/>
              <a:t>Hyper- hypo- adduction</a:t>
            </a:r>
          </a:p>
        </p:txBody>
      </p:sp>
      <p:sp>
        <p:nvSpPr>
          <p:cNvPr id="58371" name="Content Placeholder 3">
            <a:extLst>
              <a:ext uri="{FF2B5EF4-FFF2-40B4-BE49-F238E27FC236}">
                <a16:creationId xmlns:a16="http://schemas.microsoft.com/office/drawing/2014/main" id="{BE905B7F-1148-4942-814C-D473BBB39CF0}"/>
              </a:ext>
            </a:extLst>
          </p:cNvPr>
          <p:cNvSpPr>
            <a:spLocks noGrp="1"/>
          </p:cNvSpPr>
          <p:nvPr>
            <p:ph idx="1"/>
          </p:nvPr>
        </p:nvSpPr>
        <p:spPr/>
        <p:txBody>
          <a:bodyPr/>
          <a:lstStyle/>
          <a:p>
            <a:pPr>
              <a:buFont typeface="Arial" panose="020B0604020202020204" pitchFamily="34" charset="0"/>
              <a:buChar char="•"/>
            </a:pPr>
            <a:r>
              <a:rPr lang="en-US" altLang="en-US" u="sng" dirty="0"/>
              <a:t>Hyper</a:t>
            </a:r>
            <a:r>
              <a:rPr lang="en-US" altLang="en-US" dirty="0"/>
              <a:t> -  Vocal abuse, spastic dysphonia;        takes more Ps to overcome resistance of folds</a:t>
            </a:r>
          </a:p>
          <a:p>
            <a:pPr>
              <a:buFont typeface="Arial" panose="020B0604020202020204" pitchFamily="34" charset="0"/>
              <a:buChar char="•"/>
            </a:pPr>
            <a:endParaRPr lang="en-US" altLang="en-US" dirty="0"/>
          </a:p>
          <a:p>
            <a:pPr>
              <a:buFont typeface="Arial" panose="020B0604020202020204" pitchFamily="34" charset="0"/>
              <a:buChar char="•"/>
            </a:pPr>
            <a:r>
              <a:rPr lang="en-US" altLang="en-US" u="sng" dirty="0"/>
              <a:t>Hypo</a:t>
            </a:r>
            <a:r>
              <a:rPr lang="en-US" altLang="en-US" dirty="0"/>
              <a:t> – inappropriate usage, VF paralysis;      VFs do not offer enough resistance</a:t>
            </a:r>
          </a:p>
        </p:txBody>
      </p:sp>
      <p:sp>
        <p:nvSpPr>
          <p:cNvPr id="58372" name="Slide Number Placeholder 3">
            <a:extLst>
              <a:ext uri="{FF2B5EF4-FFF2-40B4-BE49-F238E27FC236}">
                <a16:creationId xmlns:a16="http://schemas.microsoft.com/office/drawing/2014/main" id="{5941510E-AAF0-4ED0-9D24-E6BD80E69C06}"/>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1DE12DF1-65EF-4118-B6BC-7A90841792FF}" type="slidenum">
              <a:rPr lang="en-US" altLang="en-US"/>
              <a:pPr/>
              <a:t>53</a:t>
            </a:fld>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A6CE3CB2-ED66-4DD7-8626-F6D169356B3B}"/>
              </a:ext>
            </a:extLst>
          </p:cNvPr>
          <p:cNvSpPr>
            <a:spLocks noGrp="1"/>
          </p:cNvSpPr>
          <p:nvPr>
            <p:ph type="title"/>
          </p:nvPr>
        </p:nvSpPr>
        <p:spPr/>
        <p:txBody>
          <a:bodyPr/>
          <a:lstStyle/>
          <a:p>
            <a:r>
              <a:rPr lang="en-US" altLang="en-US"/>
              <a:t>Abnormal voice (dysphonia)</a:t>
            </a:r>
          </a:p>
        </p:txBody>
      </p:sp>
      <p:sp>
        <p:nvSpPr>
          <p:cNvPr id="59395" name="Content Placeholder 2">
            <a:extLst>
              <a:ext uri="{FF2B5EF4-FFF2-40B4-BE49-F238E27FC236}">
                <a16:creationId xmlns:a16="http://schemas.microsoft.com/office/drawing/2014/main" id="{30032B2B-18EC-45E1-A70D-F75A4B756B10}"/>
              </a:ext>
            </a:extLst>
          </p:cNvPr>
          <p:cNvSpPr>
            <a:spLocks noGrp="1"/>
          </p:cNvSpPr>
          <p:nvPr>
            <p:ph idx="1"/>
          </p:nvPr>
        </p:nvSpPr>
        <p:spPr/>
        <p:txBody>
          <a:bodyPr/>
          <a:lstStyle/>
          <a:p>
            <a:pPr>
              <a:buFont typeface="Arial" panose="020B0604020202020204" pitchFamily="34" charset="0"/>
              <a:buChar char="•"/>
            </a:pPr>
            <a:r>
              <a:rPr lang="en-US" altLang="en-US" dirty="0"/>
              <a:t>Breathiness (aspirated)</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Roughness (</a:t>
            </a:r>
            <a:r>
              <a:rPr lang="en-US" altLang="en-US" dirty="0" err="1"/>
              <a:t>raspiness</a:t>
            </a:r>
            <a:r>
              <a:rPr lang="en-US" altLang="en-US" dirty="0"/>
              <a:t> /low pitch)</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Hoarseness (combination)</a:t>
            </a:r>
          </a:p>
          <a:p>
            <a:pPr>
              <a:buFont typeface="Arial" panose="020B0604020202020204" pitchFamily="34" charset="0"/>
              <a:buChar char="•"/>
            </a:pPr>
            <a:endParaRPr lang="en-US" altLang="en-US" dirty="0"/>
          </a:p>
        </p:txBody>
      </p:sp>
      <p:sp>
        <p:nvSpPr>
          <p:cNvPr id="59396" name="Slide Number Placeholder 3">
            <a:extLst>
              <a:ext uri="{FF2B5EF4-FFF2-40B4-BE49-F238E27FC236}">
                <a16:creationId xmlns:a16="http://schemas.microsoft.com/office/drawing/2014/main" id="{533A547B-4E53-40D8-B549-90A4DA03F82E}"/>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D6FC6203-B333-410B-80C6-59700114F7AA}" type="slidenum">
              <a:rPr lang="en-US" altLang="en-US"/>
              <a:pPr/>
              <a:t>54</a:t>
            </a:fld>
            <a:endParaRPr lang="en-US"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17A0997-B241-4B5E-A5E4-35EC162CB06E}"/>
              </a:ext>
            </a:extLst>
          </p:cNvPr>
          <p:cNvSpPr>
            <a:spLocks noGrp="1" noChangeArrowheads="1"/>
          </p:cNvSpPr>
          <p:nvPr>
            <p:ph type="title"/>
          </p:nvPr>
        </p:nvSpPr>
        <p:spPr/>
        <p:txBody>
          <a:bodyPr/>
          <a:lstStyle/>
          <a:p>
            <a:r>
              <a:rPr lang="en-US" altLang="en-US" dirty="0"/>
              <a:t>(Clinical) Vocal Quality</a:t>
            </a:r>
          </a:p>
        </p:txBody>
      </p:sp>
      <p:sp>
        <p:nvSpPr>
          <p:cNvPr id="60419" name="Rectangle 3">
            <a:extLst>
              <a:ext uri="{FF2B5EF4-FFF2-40B4-BE49-F238E27FC236}">
                <a16:creationId xmlns:a16="http://schemas.microsoft.com/office/drawing/2014/main" id="{0CB7A798-DB2D-4FB9-832A-D72C2C3294BB}"/>
              </a:ext>
            </a:extLst>
          </p:cNvPr>
          <p:cNvSpPr>
            <a:spLocks noGrp="1" noChangeArrowheads="1"/>
          </p:cNvSpPr>
          <p:nvPr>
            <p:ph sz="half" idx="1"/>
          </p:nvPr>
        </p:nvSpPr>
        <p:spPr/>
        <p:txBody>
          <a:bodyPr/>
          <a:lstStyle/>
          <a:p>
            <a:pPr>
              <a:buFont typeface="Arial" panose="020B0604020202020204" pitchFamily="34" charset="0"/>
              <a:buChar char="•"/>
            </a:pPr>
            <a:r>
              <a:rPr lang="en-US" altLang="en-US" dirty="0"/>
              <a:t>No clear acoustic correlates </a:t>
            </a:r>
          </a:p>
          <a:p>
            <a:pPr>
              <a:buFont typeface="Arial" panose="020B0604020202020204" pitchFamily="34" charset="0"/>
              <a:buChar char="•"/>
            </a:pPr>
            <a:r>
              <a:rPr lang="en-US" altLang="en-US" dirty="0"/>
              <a:t>However, clinical terms suggest distinct categories</a:t>
            </a:r>
          </a:p>
        </p:txBody>
      </p:sp>
      <p:sp>
        <p:nvSpPr>
          <p:cNvPr id="60420" name="Rectangle 4">
            <a:extLst>
              <a:ext uri="{FF2B5EF4-FFF2-40B4-BE49-F238E27FC236}">
                <a16:creationId xmlns:a16="http://schemas.microsoft.com/office/drawing/2014/main" id="{249E7C2F-8CF8-40EE-812C-17A846A831DF}"/>
              </a:ext>
            </a:extLst>
          </p:cNvPr>
          <p:cNvSpPr>
            <a:spLocks noGrp="1" noChangeArrowheads="1"/>
          </p:cNvSpPr>
          <p:nvPr>
            <p:ph sz="half" idx="2"/>
          </p:nvPr>
        </p:nvSpPr>
        <p:spPr/>
        <p:txBody>
          <a:bodyPr/>
          <a:lstStyle/>
          <a:p>
            <a:r>
              <a:rPr lang="en-US" altLang="en-US" i="1" u="sng" dirty="0"/>
              <a:t>Some common Terms</a:t>
            </a:r>
          </a:p>
          <a:p>
            <a:pPr>
              <a:buFont typeface="Arial" panose="020B0604020202020204" pitchFamily="34" charset="0"/>
              <a:buChar char="•"/>
            </a:pPr>
            <a:r>
              <a:rPr lang="en-US" altLang="en-US" dirty="0"/>
              <a:t>Breathy</a:t>
            </a:r>
          </a:p>
          <a:p>
            <a:pPr>
              <a:buFont typeface="Arial" panose="020B0604020202020204" pitchFamily="34" charset="0"/>
              <a:buChar char="•"/>
            </a:pPr>
            <a:r>
              <a:rPr lang="en-US" altLang="en-US" dirty="0"/>
              <a:t>Tense/strained</a:t>
            </a:r>
          </a:p>
          <a:p>
            <a:pPr>
              <a:buFont typeface="Arial" panose="020B0604020202020204" pitchFamily="34" charset="0"/>
              <a:buChar char="•"/>
            </a:pPr>
            <a:r>
              <a:rPr lang="en-US" altLang="en-US" dirty="0"/>
              <a:t>Rough</a:t>
            </a:r>
          </a:p>
          <a:p>
            <a:pPr>
              <a:buFont typeface="Arial" panose="020B0604020202020204" pitchFamily="34" charset="0"/>
              <a:buChar char="•"/>
            </a:pPr>
            <a:r>
              <a:rPr lang="en-US" altLang="en-US" dirty="0"/>
              <a:t>Hoarse</a:t>
            </a:r>
          </a:p>
        </p:txBody>
      </p:sp>
      <p:sp>
        <p:nvSpPr>
          <p:cNvPr id="2" name="Slide Number Placeholder 1">
            <a:extLst>
              <a:ext uri="{FF2B5EF4-FFF2-40B4-BE49-F238E27FC236}">
                <a16:creationId xmlns:a16="http://schemas.microsoft.com/office/drawing/2014/main" id="{99C27622-B324-487D-AFF2-6E2EB796D030}"/>
              </a:ext>
            </a:extLst>
          </p:cNvPr>
          <p:cNvSpPr>
            <a:spLocks noGrp="1"/>
          </p:cNvSpPr>
          <p:nvPr>
            <p:ph type="sldNum" sz="quarter" idx="12"/>
          </p:nvPr>
        </p:nvSpPr>
        <p:spPr/>
        <p:txBody>
          <a:bodyPr/>
          <a:lstStyle/>
          <a:p>
            <a:fld id="{FAC3B418-E929-4404-8240-6B7E2C74747E}" type="slidenum">
              <a:rPr lang="en-US" smtClean="0"/>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61444" name="Picture 2">
            <a:extLst>
              <a:ext uri="{FF2B5EF4-FFF2-40B4-BE49-F238E27FC236}">
                <a16:creationId xmlns:a16="http://schemas.microsoft.com/office/drawing/2014/main" id="{1A52F8C7-BE40-499F-9445-4146EA6511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84345" y="640080"/>
            <a:ext cx="2774975" cy="5577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442" name="Title 1">
            <a:extLst>
              <a:ext uri="{FF2B5EF4-FFF2-40B4-BE49-F238E27FC236}">
                <a16:creationId xmlns:a16="http://schemas.microsoft.com/office/drawing/2014/main" id="{E998A7AE-CE89-4C8A-BA29-8A4F41B99847}"/>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altLang="en-US" sz="3400" dirty="0">
                <a:solidFill>
                  <a:srgbClr val="FFFFFF"/>
                </a:solidFill>
              </a:rPr>
              <a:t>Tools for acoustic analysis</a:t>
            </a:r>
            <a:br>
              <a:rPr lang="en-US" altLang="en-US" sz="3400" dirty="0">
                <a:solidFill>
                  <a:srgbClr val="FFFFFF"/>
                </a:solidFill>
              </a:rPr>
            </a:br>
            <a:br>
              <a:rPr lang="en-US" altLang="en-US" sz="3400" dirty="0">
                <a:solidFill>
                  <a:srgbClr val="FFFFFF"/>
                </a:solidFill>
              </a:rPr>
            </a:br>
            <a:r>
              <a:rPr lang="en-US" altLang="en-US" sz="3400" i="1" dirty="0" err="1">
                <a:solidFill>
                  <a:srgbClr val="FFFFFF"/>
                </a:solidFill>
              </a:rPr>
              <a:t>Praat</a:t>
            </a:r>
            <a:r>
              <a:rPr lang="en-US" altLang="en-US" sz="3400" i="1" dirty="0">
                <a:solidFill>
                  <a:srgbClr val="FFFFFF"/>
                </a:solidFill>
              </a:rPr>
              <a:t>, TF32,</a:t>
            </a:r>
            <a:br>
              <a:rPr lang="en-US" altLang="en-US" sz="3400" i="1" dirty="0">
                <a:solidFill>
                  <a:srgbClr val="FFFFFF"/>
                </a:solidFill>
              </a:rPr>
            </a:br>
            <a:r>
              <a:rPr lang="en-US" altLang="en-US" sz="3400" i="1" dirty="0" err="1">
                <a:solidFill>
                  <a:srgbClr val="FFFFFF"/>
                </a:solidFill>
              </a:rPr>
              <a:t>Wavesurfer</a:t>
            </a:r>
            <a:br>
              <a:rPr lang="en-US" altLang="en-US" sz="3400" dirty="0">
                <a:solidFill>
                  <a:srgbClr val="FFFFFF"/>
                </a:solidFill>
              </a:rPr>
            </a:br>
            <a:r>
              <a:rPr lang="en-US" altLang="en-US" sz="3400" dirty="0">
                <a:solidFill>
                  <a:srgbClr val="FFFFFF"/>
                </a:solidFill>
              </a:rPr>
              <a:t>etc.</a:t>
            </a:r>
          </a:p>
        </p:txBody>
      </p:sp>
      <p:sp>
        <p:nvSpPr>
          <p:cNvPr id="83" name="Rectangle 82">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443" name="Slide Number Placeholder 3">
            <a:extLst>
              <a:ext uri="{FF2B5EF4-FFF2-40B4-BE49-F238E27FC236}">
                <a16:creationId xmlns:a16="http://schemas.microsoft.com/office/drawing/2014/main" id="{CD4CC8F2-D13F-4811-BD37-5DBA13A573C1}"/>
              </a:ext>
            </a:extLst>
          </p:cNvPr>
          <p:cNvSpPr>
            <a:spLocks noGrp="1"/>
          </p:cNvSpPr>
          <p:nvPr>
            <p:ph type="sldNum" sz="quarter" idx="12"/>
          </p:nvPr>
        </p:nvSpPr>
        <p:spPr>
          <a:xfrm>
            <a:off x="11030574" y="6459785"/>
            <a:ext cx="725557"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defTabSz="914400">
              <a:spcAft>
                <a:spcPts val="600"/>
              </a:spcAft>
            </a:pPr>
            <a:fld id="{680DDD06-4CCD-40F6-B3C3-B8DCD2A7E4A0}" type="slidenum">
              <a:rPr lang="en-US" altLang="en-US" sz="1050">
                <a:solidFill>
                  <a:srgbClr val="FFFFFF"/>
                </a:solidFill>
                <a:latin typeface="+mn-lt"/>
              </a:rPr>
              <a:pPr defTabSz="914400">
                <a:spcAft>
                  <a:spcPts val="600"/>
                </a:spcAft>
              </a:pPr>
              <a:t>56</a:t>
            </a:fld>
            <a:endParaRPr lang="en-US" altLang="en-US" sz="1050">
              <a:solidFill>
                <a:srgbClr val="FFFFFF"/>
              </a:solidFill>
              <a:latin typeface="+mn-l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0" name="Slide Number Placeholder 5">
            <a:extLst>
              <a:ext uri="{FF2B5EF4-FFF2-40B4-BE49-F238E27FC236}">
                <a16:creationId xmlns:a16="http://schemas.microsoft.com/office/drawing/2014/main" id="{DF8AEC57-1F98-4442-850F-0E7EA7A556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C9E50E43-C108-4F87-B3F7-CB0E2AF2DBB4}" type="slidenum">
              <a:rPr lang="en-US" altLang="en-US" sz="1400">
                <a:solidFill>
                  <a:schemeClr val="bg2"/>
                </a:solidFill>
              </a:rPr>
              <a:pPr/>
              <a:t>57</a:t>
            </a:fld>
            <a:endParaRPr lang="en-US" altLang="en-US" sz="1400">
              <a:solidFill>
                <a:schemeClr val="bg2"/>
              </a:solidFill>
            </a:endParaRPr>
          </a:p>
        </p:txBody>
      </p:sp>
      <p:sp>
        <p:nvSpPr>
          <p:cNvPr id="62466" name="Title 1">
            <a:extLst>
              <a:ext uri="{FF2B5EF4-FFF2-40B4-BE49-F238E27FC236}">
                <a16:creationId xmlns:a16="http://schemas.microsoft.com/office/drawing/2014/main" id="{167C4B9F-6DB8-4C14-A909-69852256FED6}"/>
              </a:ext>
            </a:extLst>
          </p:cNvPr>
          <p:cNvSpPr>
            <a:spLocks noGrp="1"/>
          </p:cNvSpPr>
          <p:nvPr>
            <p:ph type="title" idx="4294967295"/>
          </p:nvPr>
        </p:nvSpPr>
        <p:spPr>
          <a:xfrm>
            <a:off x="0" y="34636"/>
            <a:ext cx="6587836" cy="2133600"/>
          </a:xfrm>
        </p:spPr>
        <p:txBody>
          <a:bodyPr>
            <a:normAutofit/>
          </a:bodyPr>
          <a:lstStyle/>
          <a:p>
            <a:r>
              <a:rPr lang="en-US" altLang="en-US" dirty="0"/>
              <a:t>Jitter, Shimmer -</a:t>
            </a:r>
            <a:br>
              <a:rPr lang="en-US" altLang="en-US" dirty="0"/>
            </a:br>
            <a:r>
              <a:rPr lang="en-US" altLang="en-US" dirty="0"/>
              <a:t>Sample computing in </a:t>
            </a:r>
            <a:r>
              <a:rPr lang="en-US" altLang="en-US" i="1" dirty="0"/>
              <a:t>TF32</a:t>
            </a:r>
            <a:r>
              <a:rPr lang="en-US" altLang="en-US" dirty="0"/>
              <a:t> program</a:t>
            </a:r>
          </a:p>
        </p:txBody>
      </p:sp>
      <p:pic>
        <p:nvPicPr>
          <p:cNvPr id="62467" name="Picture 2">
            <a:extLst>
              <a:ext uri="{FF2B5EF4-FFF2-40B4-BE49-F238E27FC236}">
                <a16:creationId xmlns:a16="http://schemas.microsoft.com/office/drawing/2014/main" id="{F17CB9FD-EDB4-4792-9413-ED580C5AB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990600"/>
            <a:ext cx="2895600"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3">
            <a:extLst>
              <a:ext uri="{FF2B5EF4-FFF2-40B4-BE49-F238E27FC236}">
                <a16:creationId xmlns:a16="http://schemas.microsoft.com/office/drawing/2014/main" id="{3ABEA52A-8BCC-46E4-B161-46F786872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3657600"/>
            <a:ext cx="41830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Box 4">
            <a:extLst>
              <a:ext uri="{FF2B5EF4-FFF2-40B4-BE49-F238E27FC236}">
                <a16:creationId xmlns:a16="http://schemas.microsoft.com/office/drawing/2014/main" id="{0DBB7153-4CE4-4C34-ADB3-66AB5E288AEF}"/>
              </a:ext>
            </a:extLst>
          </p:cNvPr>
          <p:cNvSpPr txBox="1">
            <a:spLocks noChangeArrowheads="1"/>
          </p:cNvSpPr>
          <p:nvPr/>
        </p:nvSpPr>
        <p:spPr bwMode="auto">
          <a:xfrm>
            <a:off x="7239000" y="4191000"/>
            <a:ext cx="121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US" altLang="en-US" sz="6000">
                <a:solidFill>
                  <a:srgbClr val="FF0000"/>
                </a:solidFill>
                <a:sym typeface="Wingdings" panose="05000000000000000000" pitchFamily="2" charset="2"/>
              </a:rPr>
              <a:t></a:t>
            </a:r>
            <a:endParaRPr lang="en-US" altLang="en-US" sz="6000">
              <a:solidFill>
                <a:srgbClr val="FF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37ABDE2-A586-4247-85E1-0DBCF60FCC2F}"/>
              </a:ext>
            </a:extLst>
          </p:cNvPr>
          <p:cNvSpPr>
            <a:spLocks noGrp="1" noChangeArrowheads="1"/>
          </p:cNvSpPr>
          <p:nvPr>
            <p:ph type="title"/>
          </p:nvPr>
        </p:nvSpPr>
        <p:spPr/>
        <p:txBody>
          <a:bodyPr/>
          <a:lstStyle/>
          <a:p>
            <a:r>
              <a:rPr lang="en-US" altLang="en-US"/>
              <a:t>Period/frequency &amp; amplitude variability</a:t>
            </a:r>
          </a:p>
        </p:txBody>
      </p:sp>
      <p:sp>
        <p:nvSpPr>
          <p:cNvPr id="63491" name="Rectangle 3">
            <a:extLst>
              <a:ext uri="{FF2B5EF4-FFF2-40B4-BE49-F238E27FC236}">
                <a16:creationId xmlns:a16="http://schemas.microsoft.com/office/drawing/2014/main" id="{CCEF4FCB-8AE8-49C2-84B2-21402B18F91E}"/>
              </a:ext>
            </a:extLst>
          </p:cNvPr>
          <p:cNvSpPr>
            <a:spLocks noGrp="1" noChangeArrowheads="1"/>
          </p:cNvSpPr>
          <p:nvPr>
            <p:ph idx="1"/>
          </p:nvPr>
        </p:nvSpPr>
        <p:spPr/>
        <p:txBody>
          <a:bodyPr/>
          <a:lstStyle/>
          <a:p>
            <a:r>
              <a:rPr lang="en-US" altLang="en-US" dirty="0"/>
              <a:t>A. </a:t>
            </a:r>
            <a:r>
              <a:rPr lang="en-US" altLang="en-US" b="1" dirty="0"/>
              <a:t>Jitter</a:t>
            </a:r>
            <a:r>
              <a:rPr lang="en-US" altLang="en-US" dirty="0"/>
              <a:t> -: variability in the period of each successive cycle of vibration  (A)</a:t>
            </a:r>
          </a:p>
          <a:p>
            <a:r>
              <a:rPr lang="en-US" altLang="en-US" dirty="0"/>
              <a:t>B. </a:t>
            </a:r>
            <a:r>
              <a:rPr lang="en-US" altLang="en-US" b="1" dirty="0"/>
              <a:t>Shimmer</a:t>
            </a:r>
            <a:r>
              <a:rPr lang="en-US" altLang="en-US" dirty="0"/>
              <a:t>: - variability in the amplitude of each successive cycle of vibration  (B)</a:t>
            </a:r>
          </a:p>
          <a:p>
            <a:r>
              <a:rPr lang="en-US" altLang="en-US" dirty="0"/>
              <a:t>  </a:t>
            </a:r>
          </a:p>
        </p:txBody>
      </p:sp>
      <p:grpSp>
        <p:nvGrpSpPr>
          <p:cNvPr id="4" name="Group 3">
            <a:extLst>
              <a:ext uri="{FF2B5EF4-FFF2-40B4-BE49-F238E27FC236}">
                <a16:creationId xmlns:a16="http://schemas.microsoft.com/office/drawing/2014/main" id="{8505DD70-C6AD-439A-AA23-24C5B61DE607}"/>
              </a:ext>
            </a:extLst>
          </p:cNvPr>
          <p:cNvGrpSpPr/>
          <p:nvPr/>
        </p:nvGrpSpPr>
        <p:grpSpPr>
          <a:xfrm>
            <a:off x="2608634" y="3391361"/>
            <a:ext cx="5543145" cy="2586107"/>
            <a:chOff x="2209800" y="3048000"/>
            <a:chExt cx="7543800" cy="3497264"/>
          </a:xfrm>
        </p:grpSpPr>
        <p:pic>
          <p:nvPicPr>
            <p:cNvPr id="63492" name="Picture 4">
              <a:extLst>
                <a:ext uri="{FF2B5EF4-FFF2-40B4-BE49-F238E27FC236}">
                  <a16:creationId xmlns:a16="http://schemas.microsoft.com/office/drawing/2014/main" id="{CD13E3E3-8D54-4EBC-901A-E2AB88AC3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7571"/>
            <a:stretch>
              <a:fillRect/>
            </a:stretch>
          </p:blipFill>
          <p:spPr bwMode="auto">
            <a:xfrm>
              <a:off x="2209800" y="4114801"/>
              <a:ext cx="7543800" cy="2430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3" name="Line 5">
              <a:extLst>
                <a:ext uri="{FF2B5EF4-FFF2-40B4-BE49-F238E27FC236}">
                  <a16:creationId xmlns:a16="http://schemas.microsoft.com/office/drawing/2014/main" id="{A3EFB539-F682-457A-A49F-3AD840B85D7A}"/>
                </a:ext>
              </a:extLst>
            </p:cNvPr>
            <p:cNvSpPr>
              <a:spLocks noChangeShapeType="1"/>
            </p:cNvSpPr>
            <p:nvPr/>
          </p:nvSpPr>
          <p:spPr bwMode="auto">
            <a:xfrm flipV="1">
              <a:off x="2743200" y="31242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4" name="Line 6">
              <a:extLst>
                <a:ext uri="{FF2B5EF4-FFF2-40B4-BE49-F238E27FC236}">
                  <a16:creationId xmlns:a16="http://schemas.microsoft.com/office/drawing/2014/main" id="{8BF749B7-E653-4FCC-A489-6A786E895F3A}"/>
                </a:ext>
              </a:extLst>
            </p:cNvPr>
            <p:cNvSpPr>
              <a:spLocks noChangeShapeType="1"/>
            </p:cNvSpPr>
            <p:nvPr/>
          </p:nvSpPr>
          <p:spPr bwMode="auto">
            <a:xfrm flipV="1">
              <a:off x="3200400" y="31242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5" name="Line 7">
              <a:extLst>
                <a:ext uri="{FF2B5EF4-FFF2-40B4-BE49-F238E27FC236}">
                  <a16:creationId xmlns:a16="http://schemas.microsoft.com/office/drawing/2014/main" id="{442A4F03-ECAD-4D6C-B4F6-0C0D85B581CC}"/>
                </a:ext>
              </a:extLst>
            </p:cNvPr>
            <p:cNvSpPr>
              <a:spLocks noChangeShapeType="1"/>
            </p:cNvSpPr>
            <p:nvPr/>
          </p:nvSpPr>
          <p:spPr bwMode="auto">
            <a:xfrm flipV="1">
              <a:off x="4267200" y="30480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6" name="Line 8">
              <a:extLst>
                <a:ext uri="{FF2B5EF4-FFF2-40B4-BE49-F238E27FC236}">
                  <a16:creationId xmlns:a16="http://schemas.microsoft.com/office/drawing/2014/main" id="{E53A834B-F92C-4A2D-B4B3-F25D5DBBDED5}"/>
                </a:ext>
              </a:extLst>
            </p:cNvPr>
            <p:cNvSpPr>
              <a:spLocks noChangeShapeType="1"/>
            </p:cNvSpPr>
            <p:nvPr/>
          </p:nvSpPr>
          <p:spPr bwMode="auto">
            <a:xfrm flipV="1">
              <a:off x="4800600" y="30480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7" name="Line 9">
              <a:extLst>
                <a:ext uri="{FF2B5EF4-FFF2-40B4-BE49-F238E27FC236}">
                  <a16:creationId xmlns:a16="http://schemas.microsoft.com/office/drawing/2014/main" id="{D5B731DA-A0B5-495E-A6CD-196FC37353B0}"/>
                </a:ext>
              </a:extLst>
            </p:cNvPr>
            <p:cNvSpPr>
              <a:spLocks noChangeShapeType="1"/>
            </p:cNvSpPr>
            <p:nvPr/>
          </p:nvSpPr>
          <p:spPr bwMode="auto">
            <a:xfrm flipV="1">
              <a:off x="3733800" y="30480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8" name="Line 11">
              <a:extLst>
                <a:ext uri="{FF2B5EF4-FFF2-40B4-BE49-F238E27FC236}">
                  <a16:creationId xmlns:a16="http://schemas.microsoft.com/office/drawing/2014/main" id="{D0A1FA1D-8457-425C-AF64-C1BF07D5D2B7}"/>
                </a:ext>
              </a:extLst>
            </p:cNvPr>
            <p:cNvSpPr>
              <a:spLocks noChangeShapeType="1"/>
            </p:cNvSpPr>
            <p:nvPr/>
          </p:nvSpPr>
          <p:spPr bwMode="auto">
            <a:xfrm>
              <a:off x="2743200" y="3505200"/>
              <a:ext cx="457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9" name="Line 12">
              <a:extLst>
                <a:ext uri="{FF2B5EF4-FFF2-40B4-BE49-F238E27FC236}">
                  <a16:creationId xmlns:a16="http://schemas.microsoft.com/office/drawing/2014/main" id="{6A490985-DA13-4AD5-B994-22ED14FC119D}"/>
                </a:ext>
              </a:extLst>
            </p:cNvPr>
            <p:cNvSpPr>
              <a:spLocks noChangeShapeType="1"/>
            </p:cNvSpPr>
            <p:nvPr/>
          </p:nvSpPr>
          <p:spPr bwMode="auto">
            <a:xfrm>
              <a:off x="3276600" y="3505200"/>
              <a:ext cx="457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0" name="Line 13">
              <a:extLst>
                <a:ext uri="{FF2B5EF4-FFF2-40B4-BE49-F238E27FC236}">
                  <a16:creationId xmlns:a16="http://schemas.microsoft.com/office/drawing/2014/main" id="{7DE33548-24BE-493F-B5EA-DE0D09CFB918}"/>
                </a:ext>
              </a:extLst>
            </p:cNvPr>
            <p:cNvSpPr>
              <a:spLocks noChangeShapeType="1"/>
            </p:cNvSpPr>
            <p:nvPr/>
          </p:nvSpPr>
          <p:spPr bwMode="auto">
            <a:xfrm>
              <a:off x="3810000" y="3505200"/>
              <a:ext cx="457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1" name="Line 14">
              <a:extLst>
                <a:ext uri="{FF2B5EF4-FFF2-40B4-BE49-F238E27FC236}">
                  <a16:creationId xmlns:a16="http://schemas.microsoft.com/office/drawing/2014/main" id="{EEC5BA10-6CDD-4E3A-8BFE-5DCD9F9284F3}"/>
                </a:ext>
              </a:extLst>
            </p:cNvPr>
            <p:cNvSpPr>
              <a:spLocks noChangeShapeType="1"/>
            </p:cNvSpPr>
            <p:nvPr/>
          </p:nvSpPr>
          <p:spPr bwMode="auto">
            <a:xfrm>
              <a:off x="4343400" y="3505200"/>
              <a:ext cx="457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2" name="Line 15">
              <a:extLst>
                <a:ext uri="{FF2B5EF4-FFF2-40B4-BE49-F238E27FC236}">
                  <a16:creationId xmlns:a16="http://schemas.microsoft.com/office/drawing/2014/main" id="{19F3011A-0DCF-4282-9D16-ED6EA28A0178}"/>
                </a:ext>
              </a:extLst>
            </p:cNvPr>
            <p:cNvSpPr>
              <a:spLocks noChangeShapeType="1"/>
            </p:cNvSpPr>
            <p:nvPr/>
          </p:nvSpPr>
          <p:spPr bwMode="auto">
            <a:xfrm flipV="1">
              <a:off x="2819400" y="4191000"/>
              <a:ext cx="0" cy="91440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3" name="Line 16">
              <a:extLst>
                <a:ext uri="{FF2B5EF4-FFF2-40B4-BE49-F238E27FC236}">
                  <a16:creationId xmlns:a16="http://schemas.microsoft.com/office/drawing/2014/main" id="{EB1DE1A7-F465-4E85-B0D3-22F26EA63276}"/>
                </a:ext>
              </a:extLst>
            </p:cNvPr>
            <p:cNvSpPr>
              <a:spLocks noChangeShapeType="1"/>
            </p:cNvSpPr>
            <p:nvPr/>
          </p:nvSpPr>
          <p:spPr bwMode="auto">
            <a:xfrm flipV="1">
              <a:off x="3352800" y="4191000"/>
              <a:ext cx="0" cy="91440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4" name="Line 17">
              <a:extLst>
                <a:ext uri="{FF2B5EF4-FFF2-40B4-BE49-F238E27FC236}">
                  <a16:creationId xmlns:a16="http://schemas.microsoft.com/office/drawing/2014/main" id="{B30C87C2-6AB2-475E-9B38-9911E7989E7F}"/>
                </a:ext>
              </a:extLst>
            </p:cNvPr>
            <p:cNvSpPr>
              <a:spLocks noChangeShapeType="1"/>
            </p:cNvSpPr>
            <p:nvPr/>
          </p:nvSpPr>
          <p:spPr bwMode="auto">
            <a:xfrm flipV="1">
              <a:off x="3886200" y="4191000"/>
              <a:ext cx="0" cy="91440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5" name="Line 18">
              <a:extLst>
                <a:ext uri="{FF2B5EF4-FFF2-40B4-BE49-F238E27FC236}">
                  <a16:creationId xmlns:a16="http://schemas.microsoft.com/office/drawing/2014/main" id="{622CC1BB-F114-42B5-862C-E6BADBA898AA}"/>
                </a:ext>
              </a:extLst>
            </p:cNvPr>
            <p:cNvSpPr>
              <a:spLocks noChangeShapeType="1"/>
            </p:cNvSpPr>
            <p:nvPr/>
          </p:nvSpPr>
          <p:spPr bwMode="auto">
            <a:xfrm flipV="1">
              <a:off x="4419600" y="4191000"/>
              <a:ext cx="0" cy="91440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6" name="TextBox 1">
              <a:extLst>
                <a:ext uri="{FF2B5EF4-FFF2-40B4-BE49-F238E27FC236}">
                  <a16:creationId xmlns:a16="http://schemas.microsoft.com/office/drawing/2014/main" id="{AFAEDA06-978A-4479-9432-668C92DB33EF}"/>
                </a:ext>
              </a:extLst>
            </p:cNvPr>
            <p:cNvSpPr txBox="1">
              <a:spLocks noChangeArrowheads="1"/>
            </p:cNvSpPr>
            <p:nvPr/>
          </p:nvSpPr>
          <p:spPr bwMode="auto">
            <a:xfrm>
              <a:off x="4410075" y="4048126"/>
              <a:ext cx="40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b="1" dirty="0"/>
                <a:t>B</a:t>
              </a:r>
            </a:p>
          </p:txBody>
        </p:sp>
        <p:sp>
          <p:nvSpPr>
            <p:cNvPr id="21" name="TextBox 1">
              <a:extLst>
                <a:ext uri="{FF2B5EF4-FFF2-40B4-BE49-F238E27FC236}">
                  <a16:creationId xmlns:a16="http://schemas.microsoft.com/office/drawing/2014/main" id="{18F607B7-CB2A-4220-91CF-D048FEDA271F}"/>
                </a:ext>
              </a:extLst>
            </p:cNvPr>
            <p:cNvSpPr txBox="1">
              <a:spLocks noChangeArrowheads="1"/>
            </p:cNvSpPr>
            <p:nvPr/>
          </p:nvSpPr>
          <p:spPr bwMode="auto">
            <a:xfrm>
              <a:off x="4971733" y="3274218"/>
              <a:ext cx="40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b="1" dirty="0"/>
                <a:t>A</a:t>
              </a:r>
            </a:p>
          </p:txBody>
        </p:sp>
      </p:grpSp>
      <p:sp>
        <p:nvSpPr>
          <p:cNvPr id="2" name="Slide Number Placeholder 1">
            <a:extLst>
              <a:ext uri="{FF2B5EF4-FFF2-40B4-BE49-F238E27FC236}">
                <a16:creationId xmlns:a16="http://schemas.microsoft.com/office/drawing/2014/main" id="{080D12CB-C3E4-439C-8E20-A704F1C0F6E5}"/>
              </a:ext>
            </a:extLst>
          </p:cNvPr>
          <p:cNvSpPr>
            <a:spLocks noGrp="1"/>
          </p:cNvSpPr>
          <p:nvPr>
            <p:ph type="sldNum" sz="quarter" idx="12"/>
          </p:nvPr>
        </p:nvSpPr>
        <p:spPr/>
        <p:txBody>
          <a:bodyPr/>
          <a:lstStyle/>
          <a:p>
            <a:fld id="{FAC3B418-E929-4404-8240-6B7E2C74747E}" type="slidenum">
              <a:rPr lang="en-US" smtClean="0"/>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8DE8D320-48F9-46E3-BCCF-3DEE10E980E9}"/>
              </a:ext>
            </a:extLst>
          </p:cNvPr>
          <p:cNvSpPr>
            <a:spLocks noGrp="1" noChangeArrowheads="1"/>
          </p:cNvSpPr>
          <p:nvPr>
            <p:ph type="title"/>
          </p:nvPr>
        </p:nvSpPr>
        <p:spPr/>
        <p:txBody>
          <a:bodyPr/>
          <a:lstStyle/>
          <a:p>
            <a:pPr eaLnBrk="1" hangingPunct="1"/>
            <a:r>
              <a:rPr lang="en-US" altLang="en-US"/>
              <a:t>Jitter and Shimmer</a:t>
            </a:r>
          </a:p>
        </p:txBody>
      </p:sp>
      <p:sp>
        <p:nvSpPr>
          <p:cNvPr id="64515" name="Rectangle 3">
            <a:extLst>
              <a:ext uri="{FF2B5EF4-FFF2-40B4-BE49-F238E27FC236}">
                <a16:creationId xmlns:a16="http://schemas.microsoft.com/office/drawing/2014/main" id="{82C04D5B-628B-4E7B-BAE5-85E6906ADE67}"/>
              </a:ext>
            </a:extLst>
          </p:cNvPr>
          <p:cNvSpPr>
            <a:spLocks noGrp="1" noChangeArrowheads="1"/>
          </p:cNvSpPr>
          <p:nvPr>
            <p:ph sz="half" idx="1"/>
          </p:nvPr>
        </p:nvSpPr>
        <p:spPr/>
        <p:txBody>
          <a:bodyPr/>
          <a:lstStyle/>
          <a:p>
            <a:pPr eaLnBrk="1" hangingPunct="1">
              <a:lnSpc>
                <a:spcPct val="90000"/>
              </a:lnSpc>
              <a:buFontTx/>
              <a:buNone/>
            </a:pPr>
            <a:r>
              <a:rPr lang="en-US" altLang="en-US" sz="2000" i="1" u="sng" dirty="0"/>
              <a:t>Sources</a:t>
            </a:r>
          </a:p>
          <a:p>
            <a:pPr eaLnBrk="1" hangingPunct="1">
              <a:lnSpc>
                <a:spcPct val="90000"/>
              </a:lnSpc>
              <a:buFont typeface="Arial" panose="020B0604020202020204" pitchFamily="34" charset="0"/>
              <a:buChar char="•"/>
            </a:pPr>
            <a:r>
              <a:rPr lang="en-US" altLang="en-US" sz="2000" dirty="0"/>
              <a:t>Small structural asymmetries of vocal folds</a:t>
            </a:r>
          </a:p>
          <a:p>
            <a:pPr eaLnBrk="1" hangingPunct="1">
              <a:lnSpc>
                <a:spcPct val="90000"/>
              </a:lnSpc>
              <a:buFont typeface="Arial" panose="020B0604020202020204" pitchFamily="34" charset="0"/>
              <a:buChar char="•"/>
            </a:pPr>
            <a:r>
              <a:rPr lang="en-US" altLang="en-US" sz="2000" dirty="0"/>
              <a:t>“Material” on the vocal folds (e.g. mucus)</a:t>
            </a:r>
          </a:p>
          <a:p>
            <a:pPr eaLnBrk="1" hangingPunct="1">
              <a:lnSpc>
                <a:spcPct val="90000"/>
              </a:lnSpc>
              <a:buFont typeface="Arial" panose="020B0604020202020204" pitchFamily="34" charset="0"/>
              <a:buChar char="•"/>
            </a:pPr>
            <a:r>
              <a:rPr lang="en-US" altLang="en-US" sz="2000" dirty="0"/>
              <a:t>Biomechanical events, such as raising/lowering the larynx in the neck</a:t>
            </a:r>
          </a:p>
          <a:p>
            <a:pPr eaLnBrk="1" hangingPunct="1">
              <a:lnSpc>
                <a:spcPct val="90000"/>
              </a:lnSpc>
              <a:buFont typeface="Arial" panose="020B0604020202020204" pitchFamily="34" charset="0"/>
              <a:buChar char="•"/>
            </a:pPr>
            <a:r>
              <a:rPr lang="en-US" altLang="en-US" sz="2000" dirty="0"/>
              <a:t>Small variations in tracheal pressures</a:t>
            </a:r>
          </a:p>
          <a:p>
            <a:pPr eaLnBrk="1" hangingPunct="1">
              <a:lnSpc>
                <a:spcPct val="90000"/>
              </a:lnSpc>
              <a:buFont typeface="Arial" panose="020B0604020202020204" pitchFamily="34" charset="0"/>
              <a:buChar char="•"/>
            </a:pPr>
            <a:r>
              <a:rPr lang="en-US" altLang="en-US" sz="2000" dirty="0"/>
              <a:t>“Bodily” events – system noise</a:t>
            </a:r>
          </a:p>
        </p:txBody>
      </p:sp>
      <p:sp>
        <p:nvSpPr>
          <p:cNvPr id="64516" name="Rectangle 4">
            <a:extLst>
              <a:ext uri="{FF2B5EF4-FFF2-40B4-BE49-F238E27FC236}">
                <a16:creationId xmlns:a16="http://schemas.microsoft.com/office/drawing/2014/main" id="{64897921-CC21-4E43-B9D8-A668CAE5331A}"/>
              </a:ext>
            </a:extLst>
          </p:cNvPr>
          <p:cNvSpPr>
            <a:spLocks noGrp="1" noChangeArrowheads="1"/>
          </p:cNvSpPr>
          <p:nvPr>
            <p:ph sz="half" idx="2"/>
          </p:nvPr>
        </p:nvSpPr>
        <p:spPr>
          <a:xfrm>
            <a:off x="6410325" y="2057401"/>
            <a:ext cx="4267200" cy="4302125"/>
          </a:xfrm>
        </p:spPr>
        <p:txBody>
          <a:bodyPr/>
          <a:lstStyle/>
          <a:p>
            <a:pPr eaLnBrk="1" hangingPunct="1">
              <a:lnSpc>
                <a:spcPct val="90000"/>
              </a:lnSpc>
              <a:buFontTx/>
              <a:buNone/>
            </a:pPr>
            <a:r>
              <a:rPr lang="en-US" altLang="en-US" sz="2000" i="1" u="sng" dirty="0"/>
              <a:t>Measuring </a:t>
            </a:r>
          </a:p>
          <a:p>
            <a:pPr eaLnBrk="1" hangingPunct="1">
              <a:lnSpc>
                <a:spcPct val="90000"/>
              </a:lnSpc>
              <a:buFont typeface="Arial" panose="020B0604020202020204" pitchFamily="34" charset="0"/>
              <a:buChar char="•"/>
            </a:pPr>
            <a:r>
              <a:rPr lang="en-US" altLang="en-US" sz="2000" dirty="0"/>
              <a:t>Variability in measurement approaches</a:t>
            </a:r>
          </a:p>
          <a:p>
            <a:pPr eaLnBrk="1" hangingPunct="1">
              <a:lnSpc>
                <a:spcPct val="90000"/>
              </a:lnSpc>
              <a:buFont typeface="Arial" panose="020B0604020202020204" pitchFamily="34" charset="0"/>
              <a:buChar char="•"/>
            </a:pPr>
            <a:r>
              <a:rPr lang="en-US" altLang="en-US" sz="2000" dirty="0"/>
              <a:t>…and  how measures are reported</a:t>
            </a:r>
          </a:p>
          <a:p>
            <a:pPr eaLnBrk="1" hangingPunct="1">
              <a:lnSpc>
                <a:spcPct val="90000"/>
              </a:lnSpc>
              <a:buFont typeface="Arial" panose="020B0604020202020204" pitchFamily="34" charset="0"/>
              <a:buChar char="•"/>
            </a:pPr>
            <a:r>
              <a:rPr lang="en-US" altLang="en-US" sz="2000" dirty="0"/>
              <a:t>Jitter</a:t>
            </a:r>
          </a:p>
          <a:p>
            <a:pPr lvl="1" eaLnBrk="1" hangingPunct="1">
              <a:lnSpc>
                <a:spcPct val="90000"/>
              </a:lnSpc>
            </a:pPr>
            <a:r>
              <a:rPr lang="en-US" altLang="en-US" sz="1800" dirty="0"/>
              <a:t>Typically reported as % or </a:t>
            </a:r>
            <a:r>
              <a:rPr lang="en-US" altLang="en-US" sz="1800" dirty="0" err="1"/>
              <a:t>msec</a:t>
            </a:r>
            <a:endParaRPr lang="en-US" altLang="en-US" sz="1800" dirty="0"/>
          </a:p>
          <a:p>
            <a:pPr lvl="1" eaLnBrk="1" hangingPunct="1">
              <a:lnSpc>
                <a:spcPct val="90000"/>
              </a:lnSpc>
            </a:pPr>
            <a:r>
              <a:rPr lang="en-US" altLang="en-US" sz="1800" dirty="0"/>
              <a:t>Normal ~ 0.2 - 1%</a:t>
            </a:r>
          </a:p>
          <a:p>
            <a:pPr eaLnBrk="1" hangingPunct="1">
              <a:lnSpc>
                <a:spcPct val="90000"/>
              </a:lnSpc>
              <a:buFont typeface="Arial" panose="020B0604020202020204" pitchFamily="34" charset="0"/>
              <a:buChar char="•"/>
            </a:pPr>
            <a:r>
              <a:rPr lang="en-US" altLang="en-US" sz="2000" dirty="0"/>
              <a:t>Shimmer</a:t>
            </a:r>
          </a:p>
          <a:p>
            <a:pPr lvl="1" eaLnBrk="1" hangingPunct="1">
              <a:lnSpc>
                <a:spcPct val="90000"/>
              </a:lnSpc>
            </a:pPr>
            <a:r>
              <a:rPr lang="en-US" altLang="en-US" sz="1800" dirty="0"/>
              <a:t>Can be % or dB</a:t>
            </a:r>
          </a:p>
          <a:p>
            <a:pPr lvl="1" eaLnBrk="1" hangingPunct="1">
              <a:lnSpc>
                <a:spcPct val="90000"/>
              </a:lnSpc>
            </a:pPr>
            <a:r>
              <a:rPr lang="en-US" altLang="en-US" sz="1800" dirty="0"/>
              <a:t>Norms not well established</a:t>
            </a:r>
          </a:p>
          <a:p>
            <a:pPr eaLnBrk="1" hangingPunct="1">
              <a:lnSpc>
                <a:spcPct val="90000"/>
              </a:lnSpc>
            </a:pPr>
            <a:endParaRPr lang="en-US" altLang="en-US" sz="2000" dirty="0"/>
          </a:p>
        </p:txBody>
      </p:sp>
      <p:sp>
        <p:nvSpPr>
          <p:cNvPr id="2" name="Slide Number Placeholder 1">
            <a:extLst>
              <a:ext uri="{FF2B5EF4-FFF2-40B4-BE49-F238E27FC236}">
                <a16:creationId xmlns:a16="http://schemas.microsoft.com/office/drawing/2014/main" id="{D76DF137-9B08-4EDC-8EB8-5A6D004490AC}"/>
              </a:ext>
            </a:extLst>
          </p:cNvPr>
          <p:cNvSpPr>
            <a:spLocks noGrp="1"/>
          </p:cNvSpPr>
          <p:nvPr>
            <p:ph type="sldNum" sz="quarter" idx="12"/>
          </p:nvPr>
        </p:nvSpPr>
        <p:spPr/>
        <p:txBody>
          <a:bodyPr/>
          <a:lstStyle/>
          <a:p>
            <a:fld id="{FAC3B418-E929-4404-8240-6B7E2C74747E}" type="slidenum">
              <a:rPr lang="en-US" smtClean="0"/>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8">
            <a:extLst>
              <a:ext uri="{FF2B5EF4-FFF2-40B4-BE49-F238E27FC236}">
                <a16:creationId xmlns:a16="http://schemas.microsoft.com/office/drawing/2014/main" id="{59CD53ED-17D1-44A1-A276-773C2A7BE0C9}"/>
              </a:ext>
            </a:extLst>
          </p:cNvPr>
          <p:cNvSpPr>
            <a:spLocks noGrp="1" noChangeArrowheads="1"/>
          </p:cNvSpPr>
          <p:nvPr>
            <p:ph type="title"/>
          </p:nvPr>
        </p:nvSpPr>
        <p:spPr/>
        <p:txBody>
          <a:bodyPr/>
          <a:lstStyle/>
          <a:p>
            <a:r>
              <a:rPr lang="en-US" altLang="en-US"/>
              <a:t>CARTILAGES</a:t>
            </a:r>
          </a:p>
        </p:txBody>
      </p:sp>
      <p:sp>
        <p:nvSpPr>
          <p:cNvPr id="10243" name="Rectangle 9">
            <a:extLst>
              <a:ext uri="{FF2B5EF4-FFF2-40B4-BE49-F238E27FC236}">
                <a16:creationId xmlns:a16="http://schemas.microsoft.com/office/drawing/2014/main" id="{7DDAB882-C9DF-44C0-BAE7-D12B1563AA74}"/>
              </a:ext>
            </a:extLst>
          </p:cNvPr>
          <p:cNvSpPr>
            <a:spLocks noGrp="1" noChangeArrowheads="1"/>
          </p:cNvSpPr>
          <p:nvPr>
            <p:ph sz="half" idx="1"/>
          </p:nvPr>
        </p:nvSpPr>
        <p:spPr/>
        <p:txBody>
          <a:bodyPr/>
          <a:lstStyle/>
          <a:p>
            <a:r>
              <a:rPr lang="en-US" altLang="en-US" i="1" u="sng" dirty="0"/>
              <a:t>UNPAIRED</a:t>
            </a:r>
          </a:p>
          <a:p>
            <a:endParaRPr lang="en-US" altLang="en-US" dirty="0"/>
          </a:p>
          <a:p>
            <a:pPr>
              <a:buFont typeface="Arial" panose="020B0604020202020204" pitchFamily="34" charset="0"/>
              <a:buChar char="•"/>
            </a:pPr>
            <a:r>
              <a:rPr lang="en-US" altLang="en-US" dirty="0"/>
              <a:t>Thyroid Cartilage</a:t>
            </a:r>
          </a:p>
          <a:p>
            <a:pPr>
              <a:buFont typeface="Arial" panose="020B0604020202020204" pitchFamily="34" charset="0"/>
              <a:buChar char="•"/>
            </a:pPr>
            <a:r>
              <a:rPr lang="en-US" altLang="en-US" dirty="0"/>
              <a:t>Cricoid cartilage</a:t>
            </a:r>
          </a:p>
          <a:p>
            <a:pPr>
              <a:buFont typeface="Arial" panose="020B0604020202020204" pitchFamily="34" charset="0"/>
              <a:buChar char="•"/>
            </a:pPr>
            <a:r>
              <a:rPr lang="en-US" altLang="en-US" dirty="0"/>
              <a:t>Epiglottis</a:t>
            </a:r>
          </a:p>
        </p:txBody>
      </p:sp>
      <p:sp>
        <p:nvSpPr>
          <p:cNvPr id="10244" name="Rectangle 10">
            <a:extLst>
              <a:ext uri="{FF2B5EF4-FFF2-40B4-BE49-F238E27FC236}">
                <a16:creationId xmlns:a16="http://schemas.microsoft.com/office/drawing/2014/main" id="{3A4DAF1E-B4BE-41F1-AFE7-9DFAD0709F20}"/>
              </a:ext>
            </a:extLst>
          </p:cNvPr>
          <p:cNvSpPr>
            <a:spLocks noGrp="1" noChangeArrowheads="1"/>
          </p:cNvSpPr>
          <p:nvPr>
            <p:ph sz="half" idx="2"/>
          </p:nvPr>
        </p:nvSpPr>
        <p:spPr/>
        <p:txBody>
          <a:bodyPr/>
          <a:lstStyle/>
          <a:p>
            <a:r>
              <a:rPr lang="en-US" altLang="en-US" i="1" u="sng" dirty="0"/>
              <a:t>PAIRED</a:t>
            </a:r>
          </a:p>
          <a:p>
            <a:endParaRPr lang="en-US" altLang="en-US" dirty="0"/>
          </a:p>
          <a:p>
            <a:pPr>
              <a:buFont typeface="Arial" panose="020B0604020202020204" pitchFamily="34" charset="0"/>
              <a:buChar char="•"/>
            </a:pPr>
            <a:r>
              <a:rPr lang="en-US" altLang="en-US" dirty="0"/>
              <a:t>Arytenoids</a:t>
            </a:r>
          </a:p>
          <a:p>
            <a:pPr>
              <a:buFont typeface="Arial" panose="020B0604020202020204" pitchFamily="34" charset="0"/>
              <a:buChar char="•"/>
            </a:pPr>
            <a:r>
              <a:rPr lang="en-US" altLang="en-US" dirty="0"/>
              <a:t>Corniculates</a:t>
            </a:r>
          </a:p>
          <a:p>
            <a:pPr>
              <a:buFont typeface="Arial" panose="020B0604020202020204" pitchFamily="34" charset="0"/>
              <a:buChar char="•"/>
            </a:pPr>
            <a:r>
              <a:rPr lang="en-US" altLang="en-US" dirty="0"/>
              <a:t>Cuneiforms</a:t>
            </a:r>
          </a:p>
          <a:p>
            <a:pPr lvl="1"/>
            <a:endParaRPr lang="en-US" altLang="en-US" dirty="0"/>
          </a:p>
          <a:p>
            <a:pPr lvl="1"/>
            <a:endParaRPr lang="en-US" altLang="en-US" dirty="0"/>
          </a:p>
          <a:p>
            <a:pPr lvl="1"/>
            <a:endParaRPr lang="en-US" altLang="en-US" dirty="0"/>
          </a:p>
          <a:p>
            <a:endParaRPr lang="en-US" altLang="en-US" dirty="0"/>
          </a:p>
        </p:txBody>
      </p:sp>
      <p:sp>
        <p:nvSpPr>
          <p:cNvPr id="10245" name="Slide Number Placeholder 4">
            <a:extLst>
              <a:ext uri="{FF2B5EF4-FFF2-40B4-BE49-F238E27FC236}">
                <a16:creationId xmlns:a16="http://schemas.microsoft.com/office/drawing/2014/main" id="{CBDDA59E-A0D9-46BB-93ED-BD1CE95C30F0}"/>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3D80B3AD-3A9C-4190-B594-406AACD41227}" type="slidenum">
              <a:rPr lang="en-US" altLang="en-US"/>
              <a:pPr/>
              <a:t>6</a:t>
            </a:fld>
            <a:endParaRPr lang="en-US" altLang="en-US"/>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77E2F39A-F72D-4123-AA09-D5233B8875F7}"/>
              </a:ext>
            </a:extLst>
          </p:cNvPr>
          <p:cNvSpPr>
            <a:spLocks noGrp="1"/>
          </p:cNvSpPr>
          <p:nvPr>
            <p:ph type="title"/>
          </p:nvPr>
        </p:nvSpPr>
        <p:spPr/>
        <p:txBody>
          <a:bodyPr>
            <a:normAutofit/>
          </a:bodyPr>
          <a:lstStyle/>
          <a:p>
            <a:r>
              <a:rPr lang="en-US" altLang="en-US" sz="4200"/>
              <a:t>Harmonic to Noise Ratio</a:t>
            </a:r>
            <a:br>
              <a:rPr lang="en-US" altLang="en-US" sz="4200"/>
            </a:br>
            <a:r>
              <a:rPr lang="en-US" altLang="en-US" sz="4200"/>
              <a:t>(HNR)</a:t>
            </a:r>
          </a:p>
        </p:txBody>
      </p:sp>
      <p:sp>
        <p:nvSpPr>
          <p:cNvPr id="65539" name="Text Placeholder 4">
            <a:extLst>
              <a:ext uri="{FF2B5EF4-FFF2-40B4-BE49-F238E27FC236}">
                <a16:creationId xmlns:a16="http://schemas.microsoft.com/office/drawing/2014/main" id="{66EAB034-C451-494F-98FA-8991CA57C3A1}"/>
              </a:ext>
            </a:extLst>
          </p:cNvPr>
          <p:cNvSpPr>
            <a:spLocks noGrp="1"/>
          </p:cNvSpPr>
          <p:nvPr>
            <p:ph idx="1"/>
          </p:nvPr>
        </p:nvSpPr>
        <p:spPr/>
        <p:txBody>
          <a:bodyPr>
            <a:normAutofit/>
          </a:bodyPr>
          <a:lstStyle/>
          <a:p>
            <a:pPr>
              <a:buFont typeface="Wingdings" panose="05000000000000000000" pitchFamily="2" charset="2"/>
              <a:buChar char="§"/>
            </a:pPr>
            <a:r>
              <a:rPr lang="en-US" altLang="en-US" sz="1800" b="1" dirty="0"/>
              <a:t> </a:t>
            </a:r>
            <a:r>
              <a:rPr lang="en-US" altLang="en-US" sz="1800" dirty="0"/>
              <a:t>Noise is introduced into the vocal signal via irregular or asymmetric </a:t>
            </a:r>
            <a:r>
              <a:rPr lang="en-US" altLang="en-US" sz="1800" u="sng" dirty="0"/>
              <a:t>ad</a:t>
            </a:r>
            <a:r>
              <a:rPr lang="en-US" altLang="en-US" sz="1800" dirty="0"/>
              <a:t>duction of the vocal folds. </a:t>
            </a:r>
          </a:p>
          <a:p>
            <a:pPr>
              <a:buFont typeface="Wingdings" panose="05000000000000000000" pitchFamily="2" charset="2"/>
              <a:buChar char="§"/>
            </a:pPr>
            <a:endParaRPr lang="en-US" altLang="en-US" sz="1800" dirty="0"/>
          </a:p>
          <a:p>
            <a:pPr>
              <a:buFont typeface="Wingdings" panose="05000000000000000000" pitchFamily="2" charset="2"/>
              <a:buChar char="§"/>
            </a:pPr>
            <a:r>
              <a:rPr lang="en-US" altLang="en-US" sz="1800" dirty="0"/>
              <a:t> Too much noise is perceived as </a:t>
            </a:r>
            <a:r>
              <a:rPr lang="en-US" altLang="en-US" sz="1800" u="sng" dirty="0"/>
              <a:t>hoarseness</a:t>
            </a:r>
            <a:r>
              <a:rPr lang="en-US" altLang="en-US" sz="1800" dirty="0"/>
              <a:t> ( = lower HNR)</a:t>
            </a:r>
          </a:p>
          <a:p>
            <a:pPr>
              <a:buFont typeface="Wingdings" panose="05000000000000000000" pitchFamily="2" charset="2"/>
              <a:buChar char="§"/>
            </a:pPr>
            <a:endParaRPr lang="en-US" altLang="en-US" sz="1800" dirty="0"/>
          </a:p>
          <a:p>
            <a:pPr>
              <a:buFont typeface="Wingdings" panose="05000000000000000000" pitchFamily="2" charset="2"/>
              <a:buChar char="§"/>
            </a:pPr>
            <a:r>
              <a:rPr lang="en-US" altLang="en-US" sz="1800" dirty="0"/>
              <a:t> Laryngeal pathology may lead to poor adduction of the vocal folds and, therefore, increase the amount of random noise in the vocal note. </a:t>
            </a:r>
          </a:p>
        </p:txBody>
      </p:sp>
      <p:sp>
        <p:nvSpPr>
          <p:cNvPr id="65540" name="Slide Number Placeholder 2">
            <a:extLst>
              <a:ext uri="{FF2B5EF4-FFF2-40B4-BE49-F238E27FC236}">
                <a16:creationId xmlns:a16="http://schemas.microsoft.com/office/drawing/2014/main" id="{6DE74239-A7F2-46FD-84D1-112CF44F5BB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3705075F-ED6D-42BD-833B-DDACA361CF15}" type="slidenum">
              <a:rPr lang="en-US" altLang="en-US" sz="1400">
                <a:solidFill>
                  <a:schemeClr val="bg2"/>
                </a:solidFill>
              </a:rPr>
              <a:pPr/>
              <a:t>60</a:t>
            </a:fld>
            <a:endParaRPr lang="en-US" altLang="en-US" sz="1400">
              <a:solidFill>
                <a:schemeClr val="bg2"/>
              </a:solidFill>
            </a:endParaRPr>
          </a:p>
        </p:txBody>
      </p:sp>
      <p:pic>
        <p:nvPicPr>
          <p:cNvPr id="65541" name="Picture 2" descr="Jitter, Shimmer and HNR">
            <a:extLst>
              <a:ext uri="{FF2B5EF4-FFF2-40B4-BE49-F238E27FC236}">
                <a16:creationId xmlns:a16="http://schemas.microsoft.com/office/drawing/2014/main" id="{40718EDB-160D-4C3A-AA73-03DEA837C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363" y="3857414"/>
            <a:ext cx="6040582" cy="246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1426D2D-B2DE-4195-A5AB-254C35E57F50}"/>
              </a:ext>
            </a:extLst>
          </p:cNvPr>
          <p:cNvSpPr>
            <a:spLocks noGrp="1" noChangeArrowheads="1"/>
          </p:cNvSpPr>
          <p:nvPr>
            <p:ph type="title"/>
          </p:nvPr>
        </p:nvSpPr>
        <p:spPr/>
        <p:txBody>
          <a:bodyPr/>
          <a:lstStyle/>
          <a:p>
            <a:r>
              <a:rPr lang="en-US" altLang="en-US"/>
              <a:t>Tense/Pressed/Effortful/Strained Voice</a:t>
            </a:r>
          </a:p>
        </p:txBody>
      </p:sp>
      <p:sp>
        <p:nvSpPr>
          <p:cNvPr id="66563" name="Rectangle 3">
            <a:extLst>
              <a:ext uri="{FF2B5EF4-FFF2-40B4-BE49-F238E27FC236}">
                <a16:creationId xmlns:a16="http://schemas.microsoft.com/office/drawing/2014/main" id="{C360F51B-D9BB-4C66-9391-4088EC5B48F0}"/>
              </a:ext>
            </a:extLst>
          </p:cNvPr>
          <p:cNvSpPr>
            <a:spLocks noGrp="1" noChangeArrowheads="1"/>
          </p:cNvSpPr>
          <p:nvPr>
            <p:ph idx="1"/>
          </p:nvPr>
        </p:nvSpPr>
        <p:spPr/>
        <p:txBody>
          <a:bodyPr>
            <a:normAutofit lnSpcReduction="10000"/>
          </a:bodyPr>
          <a:lstStyle/>
          <a:p>
            <a:endParaRPr lang="en-US" altLang="en-US" dirty="0"/>
          </a:p>
          <a:p>
            <a:pPr>
              <a:buFont typeface="Arial" panose="020B0604020202020204" pitchFamily="34" charset="0"/>
              <a:buChar char="•"/>
            </a:pPr>
            <a:r>
              <a:rPr lang="en-US" altLang="en-US" dirty="0"/>
              <a:t>Sounds “effortful”</a:t>
            </a:r>
          </a:p>
          <a:p>
            <a:endParaRPr lang="en-US" altLang="en-US" dirty="0"/>
          </a:p>
          <a:p>
            <a:r>
              <a:rPr lang="en-US" altLang="en-US" u="sng" dirty="0"/>
              <a:t>Physiologic</a:t>
            </a:r>
          </a:p>
          <a:p>
            <a:pPr>
              <a:buFont typeface="Arial" panose="020B0604020202020204" pitchFamily="34" charset="0"/>
              <a:buChar char="•"/>
            </a:pPr>
            <a:r>
              <a:rPr lang="en-US" altLang="en-US" dirty="0"/>
              <a:t>Longer closed phase</a:t>
            </a:r>
          </a:p>
          <a:p>
            <a:pPr>
              <a:buFont typeface="Arial" panose="020B0604020202020204" pitchFamily="34" charset="0"/>
              <a:buChar char="•"/>
            </a:pPr>
            <a:r>
              <a:rPr lang="en-US" altLang="en-US" dirty="0"/>
              <a:t>Reduced airflow</a:t>
            </a:r>
          </a:p>
          <a:p>
            <a:endParaRPr lang="en-US" altLang="en-US" dirty="0"/>
          </a:p>
          <a:p>
            <a:r>
              <a:rPr lang="en-US" altLang="en-US" u="sng" dirty="0"/>
              <a:t>Potential Acoustics</a:t>
            </a:r>
          </a:p>
          <a:p>
            <a:pPr>
              <a:buFont typeface="Arial" panose="020B0604020202020204" pitchFamily="34" charset="0"/>
              <a:buChar char="•"/>
            </a:pPr>
            <a:r>
              <a:rPr lang="en-US" altLang="en-US" dirty="0"/>
              <a:t>Change in harmonic (periodic) energy</a:t>
            </a:r>
          </a:p>
          <a:p>
            <a:pPr lvl="1"/>
            <a:r>
              <a:rPr lang="en-US" altLang="en-US" dirty="0"/>
              <a:t>Flatter harmonic roll off</a:t>
            </a:r>
          </a:p>
        </p:txBody>
      </p:sp>
      <p:sp>
        <p:nvSpPr>
          <p:cNvPr id="2" name="Slide Number Placeholder 1">
            <a:extLst>
              <a:ext uri="{FF2B5EF4-FFF2-40B4-BE49-F238E27FC236}">
                <a16:creationId xmlns:a16="http://schemas.microsoft.com/office/drawing/2014/main" id="{B6982B6C-0D86-41D4-8DF1-5788E7669672}"/>
              </a:ext>
            </a:extLst>
          </p:cNvPr>
          <p:cNvSpPr>
            <a:spLocks noGrp="1"/>
          </p:cNvSpPr>
          <p:nvPr>
            <p:ph type="sldNum" sz="quarter" idx="12"/>
          </p:nvPr>
        </p:nvSpPr>
        <p:spPr/>
        <p:txBody>
          <a:bodyPr/>
          <a:lstStyle/>
          <a:p>
            <a:fld id="{FAC3B418-E929-4404-8240-6B7E2C74747E}" type="slidenum">
              <a:rPr lang="en-US" smtClean="0"/>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a:extLst>
              <a:ext uri="{FF2B5EF4-FFF2-40B4-BE49-F238E27FC236}">
                <a16:creationId xmlns:a16="http://schemas.microsoft.com/office/drawing/2014/main" id="{CC6DA75E-8FBC-47ED-8E95-6A2FC90BE45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91275CB3-33B1-454D-A728-EBD6E4D7DEA6}" type="slidenum">
              <a:rPr lang="en-US" altLang="en-US" sz="1400">
                <a:solidFill>
                  <a:schemeClr val="bg2"/>
                </a:solidFill>
              </a:rPr>
              <a:pPr/>
              <a:t>62</a:t>
            </a:fld>
            <a:endParaRPr lang="en-US" altLang="en-US" sz="1400">
              <a:solidFill>
                <a:schemeClr val="bg2"/>
              </a:solidFill>
            </a:endParaRPr>
          </a:p>
        </p:txBody>
      </p:sp>
      <p:pic>
        <p:nvPicPr>
          <p:cNvPr id="67587" name="Picture 2">
            <a:extLst>
              <a:ext uri="{FF2B5EF4-FFF2-40B4-BE49-F238E27FC236}">
                <a16:creationId xmlns:a16="http://schemas.microsoft.com/office/drawing/2014/main" id="{77B98211-B726-4760-9CB2-895A9A708B05}"/>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348345" y="615367"/>
            <a:ext cx="7207731" cy="541136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AA58103-0E69-4AF6-AEA1-03485916CE9D}"/>
              </a:ext>
            </a:extLst>
          </p:cNvPr>
          <p:cNvSpPr>
            <a:spLocks noGrp="1" noChangeArrowheads="1"/>
          </p:cNvSpPr>
          <p:nvPr>
            <p:ph type="title"/>
          </p:nvPr>
        </p:nvSpPr>
        <p:spPr/>
        <p:txBody>
          <a:bodyPr/>
          <a:lstStyle/>
          <a:p>
            <a:pPr eaLnBrk="1" hangingPunct="1"/>
            <a:r>
              <a:rPr lang="en-US" altLang="en-US"/>
              <a:t>Roughness</a:t>
            </a:r>
          </a:p>
        </p:txBody>
      </p:sp>
      <p:sp>
        <p:nvSpPr>
          <p:cNvPr id="68611" name="Rectangle 3">
            <a:extLst>
              <a:ext uri="{FF2B5EF4-FFF2-40B4-BE49-F238E27FC236}">
                <a16:creationId xmlns:a16="http://schemas.microsoft.com/office/drawing/2014/main" id="{3C063EC7-98CB-4349-B5D6-394C0F7E0191}"/>
              </a:ext>
            </a:extLst>
          </p:cNvPr>
          <p:cNvSpPr>
            <a:spLocks noGrp="1" noChangeArrowheads="1"/>
          </p:cNvSpPr>
          <p:nvPr>
            <p:ph idx="1"/>
          </p:nvPr>
        </p:nvSpPr>
        <p:spPr/>
        <p:txBody>
          <a:bodyPr/>
          <a:lstStyle/>
          <a:p>
            <a:pPr eaLnBrk="1" hangingPunct="1">
              <a:lnSpc>
                <a:spcPct val="90000"/>
              </a:lnSpc>
            </a:pPr>
            <a:r>
              <a:rPr lang="en-US" altLang="en-US" u="sng"/>
              <a:t>Perceptual Description</a:t>
            </a:r>
          </a:p>
          <a:p>
            <a:pPr lvl="1" eaLnBrk="1" hangingPunct="1">
              <a:lnSpc>
                <a:spcPct val="90000"/>
              </a:lnSpc>
            </a:pPr>
            <a:r>
              <a:rPr lang="en-US" altLang="en-US"/>
              <a:t>Perceived cycle-to-cycle variability in voice</a:t>
            </a:r>
          </a:p>
          <a:p>
            <a:pPr eaLnBrk="1" hangingPunct="1">
              <a:lnSpc>
                <a:spcPct val="90000"/>
              </a:lnSpc>
            </a:pPr>
            <a:r>
              <a:rPr lang="en-US" altLang="en-US" u="sng"/>
              <a:t>Physiologic Factors</a:t>
            </a:r>
          </a:p>
          <a:p>
            <a:pPr lvl="1" eaLnBrk="1" hangingPunct="1">
              <a:lnSpc>
                <a:spcPct val="90000"/>
              </a:lnSpc>
            </a:pPr>
            <a:r>
              <a:rPr lang="en-US" altLang="en-US"/>
              <a:t>Vocal folds vibrate, but in an irregular way</a:t>
            </a:r>
          </a:p>
          <a:p>
            <a:pPr eaLnBrk="1" hangingPunct="1">
              <a:lnSpc>
                <a:spcPct val="90000"/>
              </a:lnSpc>
            </a:pPr>
            <a:r>
              <a:rPr lang="en-US" altLang="en-US" u="sng"/>
              <a:t>Potential Acoustic Consequences</a:t>
            </a:r>
          </a:p>
          <a:p>
            <a:pPr lvl="1" eaLnBrk="1" hangingPunct="1">
              <a:lnSpc>
                <a:spcPct val="90000"/>
              </a:lnSpc>
            </a:pPr>
            <a:r>
              <a:rPr lang="en-US" altLang="en-US"/>
              <a:t>Cycle-to-cycle variations F0 and amplitude</a:t>
            </a:r>
          </a:p>
          <a:p>
            <a:pPr lvl="1" eaLnBrk="1" hangingPunct="1">
              <a:lnSpc>
                <a:spcPct val="90000"/>
              </a:lnSpc>
            </a:pPr>
            <a:r>
              <a:rPr lang="en-US" altLang="en-US"/>
              <a:t>Elevated </a:t>
            </a:r>
            <a:r>
              <a:rPr lang="en-US" altLang="en-US" b="1"/>
              <a:t>jitter</a:t>
            </a:r>
          </a:p>
          <a:p>
            <a:pPr lvl="1" eaLnBrk="1" hangingPunct="1">
              <a:lnSpc>
                <a:spcPct val="90000"/>
              </a:lnSpc>
            </a:pPr>
            <a:r>
              <a:rPr lang="en-US" altLang="en-US"/>
              <a:t>Elevated </a:t>
            </a:r>
            <a:r>
              <a:rPr lang="en-US" altLang="en-US" b="1"/>
              <a:t>shimmer</a:t>
            </a:r>
          </a:p>
        </p:txBody>
      </p:sp>
      <p:sp>
        <p:nvSpPr>
          <p:cNvPr id="2" name="Slide Number Placeholder 1">
            <a:extLst>
              <a:ext uri="{FF2B5EF4-FFF2-40B4-BE49-F238E27FC236}">
                <a16:creationId xmlns:a16="http://schemas.microsoft.com/office/drawing/2014/main" id="{19AAAADF-9679-41E9-8CE6-021D47F729C8}"/>
              </a:ext>
            </a:extLst>
          </p:cNvPr>
          <p:cNvSpPr>
            <a:spLocks noGrp="1"/>
          </p:cNvSpPr>
          <p:nvPr>
            <p:ph type="sldNum" sz="quarter" idx="12"/>
          </p:nvPr>
        </p:nvSpPr>
        <p:spPr/>
        <p:txBody>
          <a:bodyPr/>
          <a:lstStyle/>
          <a:p>
            <a:fld id="{FAC3B418-E929-4404-8240-6B7E2C74747E}" type="slidenum">
              <a:rPr lang="en-US" smtClean="0"/>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2CF97F4-7DEB-4462-9F0A-25FB15DF8FDD}"/>
              </a:ext>
            </a:extLst>
          </p:cNvPr>
          <p:cNvSpPr>
            <a:spLocks noGrp="1" noChangeArrowheads="1"/>
          </p:cNvSpPr>
          <p:nvPr>
            <p:ph type="title"/>
          </p:nvPr>
        </p:nvSpPr>
        <p:spPr>
          <a:xfrm>
            <a:off x="1097280" y="619606"/>
            <a:ext cx="9570720" cy="1143000"/>
          </a:xfrm>
        </p:spPr>
        <p:txBody>
          <a:bodyPr>
            <a:noAutofit/>
          </a:bodyPr>
          <a:lstStyle/>
          <a:p>
            <a:pPr eaLnBrk="1" hangingPunct="1"/>
            <a:r>
              <a:rPr lang="en-US" altLang="en-US" dirty="0"/>
              <a:t>Harmonics (signal)-to-noise-ratio (SNR/HNR)</a:t>
            </a:r>
          </a:p>
        </p:txBody>
      </p:sp>
      <p:sp>
        <p:nvSpPr>
          <p:cNvPr id="69635" name="Rectangle 3">
            <a:extLst>
              <a:ext uri="{FF2B5EF4-FFF2-40B4-BE49-F238E27FC236}">
                <a16:creationId xmlns:a16="http://schemas.microsoft.com/office/drawing/2014/main" id="{DDCC6B19-AC4C-4ECA-9B73-95099883608E}"/>
              </a:ext>
            </a:extLst>
          </p:cNvPr>
          <p:cNvSpPr>
            <a:spLocks noGrp="1" noChangeArrowheads="1"/>
          </p:cNvSpPr>
          <p:nvPr>
            <p:ph idx="1"/>
          </p:nvPr>
        </p:nvSpPr>
        <p:spPr/>
        <p:txBody>
          <a:bodyPr>
            <a:normAutofit fontScale="92500" lnSpcReduction="20000"/>
          </a:bodyPr>
          <a:lstStyle/>
          <a:p>
            <a:pPr eaLnBrk="1" hangingPunct="1">
              <a:lnSpc>
                <a:spcPct val="90000"/>
              </a:lnSpc>
            </a:pPr>
            <a:r>
              <a:rPr lang="en-US" altLang="en-US" dirty="0"/>
              <a:t>Index of BREATHINESS</a:t>
            </a:r>
          </a:p>
          <a:p>
            <a:pPr eaLnBrk="1" hangingPunct="1">
              <a:lnSpc>
                <a:spcPct val="90000"/>
              </a:lnSpc>
            </a:pPr>
            <a:endParaRPr lang="en-US" altLang="en-US" dirty="0"/>
          </a:p>
          <a:p>
            <a:pPr eaLnBrk="1" hangingPunct="1">
              <a:lnSpc>
                <a:spcPct val="90000"/>
              </a:lnSpc>
            </a:pPr>
            <a:r>
              <a:rPr lang="en-US" altLang="en-US" dirty="0">
                <a:sym typeface="Symbol" panose="05050102010706020507" pitchFamily="18" charset="2"/>
              </a:rPr>
              <a:t> HNR</a:t>
            </a:r>
          </a:p>
          <a:p>
            <a:pPr lvl="1" eaLnBrk="1" hangingPunct="1">
              <a:lnSpc>
                <a:spcPct val="90000"/>
              </a:lnSpc>
            </a:pPr>
            <a:r>
              <a:rPr lang="en-US" altLang="en-US" dirty="0">
                <a:sym typeface="Symbol" panose="05050102010706020507" pitchFamily="18" charset="2"/>
              </a:rPr>
              <a:t>Relatively more signal</a:t>
            </a:r>
          </a:p>
          <a:p>
            <a:pPr lvl="1" eaLnBrk="1" hangingPunct="1">
              <a:lnSpc>
                <a:spcPct val="90000"/>
              </a:lnSpc>
            </a:pPr>
            <a:r>
              <a:rPr lang="en-US" altLang="en-US" dirty="0">
                <a:sym typeface="Symbol" panose="05050102010706020507" pitchFamily="18" charset="2"/>
              </a:rPr>
              <a:t>Indicative of  normality</a:t>
            </a:r>
          </a:p>
          <a:p>
            <a:pPr lvl="1" eaLnBrk="1" hangingPunct="1">
              <a:lnSpc>
                <a:spcPct val="90000"/>
              </a:lnSpc>
            </a:pPr>
            <a:endParaRPr lang="en-US" altLang="en-US" dirty="0">
              <a:sym typeface="Symbol" panose="05050102010706020507" pitchFamily="18" charset="2"/>
            </a:endParaRPr>
          </a:p>
          <a:p>
            <a:pPr eaLnBrk="1" hangingPunct="1">
              <a:lnSpc>
                <a:spcPct val="90000"/>
              </a:lnSpc>
            </a:pPr>
            <a:r>
              <a:rPr lang="en-US" altLang="en-US" dirty="0">
                <a:sym typeface="Symbol" panose="05050102010706020507" pitchFamily="18" charset="2"/>
              </a:rPr>
              <a:t> HNR</a:t>
            </a:r>
          </a:p>
          <a:p>
            <a:pPr lvl="1" eaLnBrk="1" hangingPunct="1">
              <a:lnSpc>
                <a:spcPct val="90000"/>
              </a:lnSpc>
            </a:pPr>
            <a:r>
              <a:rPr lang="en-US" altLang="en-US" dirty="0">
                <a:sym typeface="Symbol" panose="05050102010706020507" pitchFamily="18" charset="2"/>
              </a:rPr>
              <a:t>Relatively more noise (thus, disorder)</a:t>
            </a:r>
          </a:p>
          <a:p>
            <a:pPr lvl="1" eaLnBrk="1" hangingPunct="1">
              <a:lnSpc>
                <a:spcPct val="90000"/>
              </a:lnSpc>
            </a:pPr>
            <a:endParaRPr lang="en-US" altLang="en-US" dirty="0">
              <a:sym typeface="Symbol" panose="05050102010706020507" pitchFamily="18" charset="2"/>
            </a:endParaRPr>
          </a:p>
          <a:p>
            <a:pPr eaLnBrk="1" hangingPunct="1">
              <a:lnSpc>
                <a:spcPct val="90000"/>
              </a:lnSpc>
            </a:pPr>
            <a:r>
              <a:rPr lang="en-US" altLang="en-US" dirty="0">
                <a:sym typeface="Symbol" panose="05050102010706020507" pitchFamily="18" charset="2"/>
              </a:rPr>
              <a:t>Normative values depend on method of calculation </a:t>
            </a:r>
          </a:p>
          <a:p>
            <a:pPr eaLnBrk="1" hangingPunct="1">
              <a:lnSpc>
                <a:spcPct val="90000"/>
              </a:lnSpc>
            </a:pPr>
            <a:endParaRPr lang="en-US" altLang="en-US" dirty="0">
              <a:sym typeface="Symbol" panose="05050102010706020507" pitchFamily="18" charset="2"/>
            </a:endParaRPr>
          </a:p>
          <a:p>
            <a:pPr eaLnBrk="1" hangingPunct="1">
              <a:lnSpc>
                <a:spcPct val="90000"/>
              </a:lnSpc>
            </a:pPr>
            <a:r>
              <a:rPr lang="en-US" altLang="en-US" dirty="0">
                <a:sym typeface="Symbol" panose="05050102010706020507" pitchFamily="18" charset="2"/>
              </a:rPr>
              <a:t>“normal” HNR ~ 15 </a:t>
            </a:r>
          </a:p>
        </p:txBody>
      </p:sp>
      <p:sp>
        <p:nvSpPr>
          <p:cNvPr id="2" name="Slide Number Placeholder 1">
            <a:extLst>
              <a:ext uri="{FF2B5EF4-FFF2-40B4-BE49-F238E27FC236}">
                <a16:creationId xmlns:a16="http://schemas.microsoft.com/office/drawing/2014/main" id="{2757B95D-B9D1-4295-9C13-0EACD29BC363}"/>
              </a:ext>
            </a:extLst>
          </p:cNvPr>
          <p:cNvSpPr>
            <a:spLocks noGrp="1"/>
          </p:cNvSpPr>
          <p:nvPr>
            <p:ph type="sldNum" sz="quarter" idx="12"/>
          </p:nvPr>
        </p:nvSpPr>
        <p:spPr/>
        <p:txBody>
          <a:bodyPr/>
          <a:lstStyle/>
          <a:p>
            <a:fld id="{FAC3B418-E929-4404-8240-6B7E2C74747E}" type="slidenum">
              <a:rPr lang="en-US" smtClean="0"/>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24F6DBBE-1C10-4CF5-AB93-B8BA1AB8A248}"/>
              </a:ext>
            </a:extLst>
          </p:cNvPr>
          <p:cNvSpPr>
            <a:spLocks noGrp="1"/>
          </p:cNvSpPr>
          <p:nvPr>
            <p:ph type="title"/>
          </p:nvPr>
        </p:nvSpPr>
        <p:spPr>
          <a:xfrm>
            <a:off x="1097280" y="286603"/>
            <a:ext cx="10058400" cy="1450757"/>
          </a:xfrm>
        </p:spPr>
        <p:txBody>
          <a:bodyPr>
            <a:normAutofit/>
          </a:bodyPr>
          <a:lstStyle/>
          <a:p>
            <a:r>
              <a:rPr lang="en-US" altLang="en-US" dirty="0"/>
              <a:t>What are norms?</a:t>
            </a:r>
          </a:p>
        </p:txBody>
      </p:sp>
      <p:sp>
        <p:nvSpPr>
          <p:cNvPr id="70659" name="Content Placeholder 2">
            <a:extLst>
              <a:ext uri="{FF2B5EF4-FFF2-40B4-BE49-F238E27FC236}">
                <a16:creationId xmlns:a16="http://schemas.microsoft.com/office/drawing/2014/main" id="{C140F942-2CC7-4F1E-84BF-B099891EC3DA}"/>
              </a:ext>
            </a:extLst>
          </p:cNvPr>
          <p:cNvSpPr>
            <a:spLocks noGrp="1"/>
          </p:cNvSpPr>
          <p:nvPr>
            <p:ph idx="1"/>
          </p:nvPr>
        </p:nvSpPr>
        <p:spPr>
          <a:xfrm>
            <a:off x="1097279" y="1845734"/>
            <a:ext cx="6454987" cy="4023360"/>
          </a:xfrm>
        </p:spPr>
        <p:txBody>
          <a:bodyPr>
            <a:normAutofit/>
          </a:bodyPr>
          <a:lstStyle/>
          <a:p>
            <a:pPr marL="0" indent="0">
              <a:buNone/>
            </a:pPr>
            <a:r>
              <a:rPr lang="en-US" altLang="en-US" u="sng" dirty="0"/>
              <a:t>Good source</a:t>
            </a:r>
            <a:r>
              <a:rPr lang="en-US" altLang="en-US" dirty="0"/>
              <a:t>:</a:t>
            </a:r>
          </a:p>
          <a:p>
            <a:pPr marL="0" indent="0">
              <a:buNone/>
            </a:pPr>
            <a:endParaRPr lang="en-US" altLang="en-US" dirty="0"/>
          </a:p>
          <a:p>
            <a:pPr marL="0" indent="0">
              <a:buNone/>
            </a:pPr>
            <a:r>
              <a:rPr lang="en-US" altLang="en-US" dirty="0" err="1"/>
              <a:t>Baken</a:t>
            </a:r>
            <a:r>
              <a:rPr lang="en-US" altLang="en-US" dirty="0"/>
              <a:t> &amp; </a:t>
            </a:r>
            <a:r>
              <a:rPr lang="en-US" altLang="en-US" dirty="0" err="1"/>
              <a:t>Orlikoff</a:t>
            </a:r>
            <a:r>
              <a:rPr lang="en-US" altLang="en-US" dirty="0"/>
              <a:t> (2000)</a:t>
            </a:r>
          </a:p>
        </p:txBody>
      </p:sp>
      <p:pic>
        <p:nvPicPr>
          <p:cNvPr id="70661" name="Picture 2">
            <a:extLst>
              <a:ext uri="{FF2B5EF4-FFF2-40B4-BE49-F238E27FC236}">
                <a16:creationId xmlns:a16="http://schemas.microsoft.com/office/drawing/2014/main" id="{AEDB6073-47CE-40A2-B63B-CD57F436DF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01848" y="2121908"/>
            <a:ext cx="2690034" cy="3471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Slide Number Placeholder 3">
            <a:extLst>
              <a:ext uri="{FF2B5EF4-FFF2-40B4-BE49-F238E27FC236}">
                <a16:creationId xmlns:a16="http://schemas.microsoft.com/office/drawing/2014/main" id="{1550AB5F-73B7-4690-89EE-6F57AFD280C9}"/>
              </a:ext>
            </a:extLst>
          </p:cNvPr>
          <p:cNvSpPr>
            <a:spLocks noGrp="1"/>
          </p:cNvSpPr>
          <p:nvPr>
            <p:ph type="sldNum" sz="quarter" idx="12"/>
          </p:nvPr>
        </p:nvSpPr>
        <p:spPr>
          <a:xfrm>
            <a:off x="9900458" y="6459785"/>
            <a:ext cx="131202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nSpc>
                <a:spcPct val="90000"/>
              </a:lnSpc>
              <a:spcAft>
                <a:spcPts val="600"/>
              </a:spcAft>
            </a:pPr>
            <a:fld id="{0B46FC87-B380-4F81-B57C-70CA824059DA}" type="slidenum">
              <a:rPr lang="en-US" altLang="en-US" sz="1900"/>
              <a:pPr>
                <a:lnSpc>
                  <a:spcPct val="90000"/>
                </a:lnSpc>
                <a:spcAft>
                  <a:spcPts val="600"/>
                </a:spcAft>
              </a:pPr>
              <a:t>65</a:t>
            </a:fld>
            <a:endParaRPr lang="en-US" altLang="en-US" sz="19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40E5B315-592C-487A-A815-6F61A98F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7E046CA-18CB-4F2C-A9BE-BA9720B92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682" name="Title 1">
            <a:extLst>
              <a:ext uri="{FF2B5EF4-FFF2-40B4-BE49-F238E27FC236}">
                <a16:creationId xmlns:a16="http://schemas.microsoft.com/office/drawing/2014/main" id="{4B56BD00-C58E-4305-AA00-C3C578EBF143}"/>
              </a:ext>
            </a:extLst>
          </p:cNvPr>
          <p:cNvSpPr>
            <a:spLocks noGrp="1"/>
          </p:cNvSpPr>
          <p:nvPr>
            <p:ph type="title"/>
          </p:nvPr>
        </p:nvSpPr>
        <p:spPr>
          <a:xfrm>
            <a:off x="1066800" y="5252936"/>
            <a:ext cx="10058400" cy="1028715"/>
          </a:xfrm>
        </p:spPr>
        <p:txBody>
          <a:bodyPr>
            <a:normAutofit/>
          </a:bodyPr>
          <a:lstStyle/>
          <a:p>
            <a:pPr algn="ctr"/>
            <a:r>
              <a:rPr lang="en-US" altLang="en-US" sz="3400">
                <a:solidFill>
                  <a:srgbClr val="FFFFFF"/>
                </a:solidFill>
              </a:rPr>
              <a:t>Suggested Norms for </a:t>
            </a:r>
            <a:r>
              <a:rPr lang="en-US" altLang="en-US" sz="3400" i="1">
                <a:solidFill>
                  <a:srgbClr val="FFFFFF"/>
                </a:solidFill>
              </a:rPr>
              <a:t>Praat</a:t>
            </a:r>
            <a:br>
              <a:rPr lang="en-US" altLang="en-US" sz="3400">
                <a:solidFill>
                  <a:srgbClr val="FFFFFF"/>
                </a:solidFill>
              </a:rPr>
            </a:br>
            <a:endParaRPr lang="en-US" altLang="en-US" sz="3400">
              <a:solidFill>
                <a:srgbClr val="FFFFFF"/>
              </a:solidFill>
            </a:endParaRPr>
          </a:p>
        </p:txBody>
      </p:sp>
      <p:sp>
        <p:nvSpPr>
          <p:cNvPr id="95" name="Rectangle 94">
            <a:extLst>
              <a:ext uri="{FF2B5EF4-FFF2-40B4-BE49-F238E27FC236}">
                <a16:creationId xmlns:a16="http://schemas.microsoft.com/office/drawing/2014/main" id="{ED2F258D-E518-486A-8D50-E9A11EF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702" name="Slide Number Placeholder 3">
            <a:extLst>
              <a:ext uri="{FF2B5EF4-FFF2-40B4-BE49-F238E27FC236}">
                <a16:creationId xmlns:a16="http://schemas.microsoft.com/office/drawing/2014/main" id="{4861C5C8-5437-4597-B842-1167A9358DC7}"/>
              </a:ext>
            </a:extLst>
          </p:cNvPr>
          <p:cNvSpPr>
            <a:spLocks noGrp="1"/>
          </p:cNvSpPr>
          <p:nvPr>
            <p:ph type="sldNum" sz="quarter" idx="12"/>
          </p:nvPr>
        </p:nvSpPr>
        <p:spPr>
          <a:xfrm>
            <a:off x="9900458" y="6459785"/>
            <a:ext cx="131202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nSpc>
                <a:spcPct val="90000"/>
              </a:lnSpc>
              <a:spcAft>
                <a:spcPts val="600"/>
              </a:spcAft>
            </a:pPr>
            <a:fld id="{A9AD5D82-8456-4842-A894-0AF476010BCA}" type="slidenum">
              <a:rPr lang="en-US" altLang="en-US" sz="1900"/>
              <a:pPr>
                <a:lnSpc>
                  <a:spcPct val="90000"/>
                </a:lnSpc>
                <a:spcAft>
                  <a:spcPts val="600"/>
                </a:spcAft>
              </a:pPr>
              <a:t>66</a:t>
            </a:fld>
            <a:endParaRPr lang="en-US" altLang="en-US" sz="1900"/>
          </a:p>
        </p:txBody>
      </p:sp>
      <p:graphicFrame>
        <p:nvGraphicFramePr>
          <p:cNvPr id="7" name="Content Placeholder 6">
            <a:extLst>
              <a:ext uri="{FF2B5EF4-FFF2-40B4-BE49-F238E27FC236}">
                <a16:creationId xmlns:a16="http://schemas.microsoft.com/office/drawing/2014/main" id="{9B966FFF-1FC0-42F6-8927-7B7A8B6D5C55}"/>
              </a:ext>
            </a:extLst>
          </p:cNvPr>
          <p:cNvGraphicFramePr>
            <a:graphicFrameLocks noGrp="1"/>
          </p:cNvGraphicFramePr>
          <p:nvPr>
            <p:ph idx="1"/>
            <p:extLst>
              <p:ext uri="{D42A27DB-BD31-4B8C-83A1-F6EECF244321}">
                <p14:modId xmlns:p14="http://schemas.microsoft.com/office/powerpoint/2010/main" val="2669296764"/>
              </p:ext>
            </p:extLst>
          </p:nvPr>
        </p:nvGraphicFramePr>
        <p:xfrm>
          <a:off x="1577054" y="643467"/>
          <a:ext cx="9033302" cy="3619245"/>
        </p:xfrm>
        <a:graphic>
          <a:graphicData uri="http://schemas.openxmlformats.org/drawingml/2006/table">
            <a:tbl>
              <a:tblPr/>
              <a:tblGrid>
                <a:gridCol w="2852621">
                  <a:extLst>
                    <a:ext uri="{9D8B030D-6E8A-4147-A177-3AD203B41FA5}">
                      <a16:colId xmlns:a16="http://schemas.microsoft.com/office/drawing/2014/main" val="20000"/>
                    </a:ext>
                  </a:extLst>
                </a:gridCol>
                <a:gridCol w="3169580">
                  <a:extLst>
                    <a:ext uri="{9D8B030D-6E8A-4147-A177-3AD203B41FA5}">
                      <a16:colId xmlns:a16="http://schemas.microsoft.com/office/drawing/2014/main" val="20001"/>
                    </a:ext>
                  </a:extLst>
                </a:gridCol>
                <a:gridCol w="3011101">
                  <a:extLst>
                    <a:ext uri="{9D8B030D-6E8A-4147-A177-3AD203B41FA5}">
                      <a16:colId xmlns:a16="http://schemas.microsoft.com/office/drawing/2014/main" val="20002"/>
                    </a:ext>
                  </a:extLst>
                </a:gridCol>
              </a:tblGrid>
              <a:tr h="517035">
                <a:tc>
                  <a:txBody>
                    <a:bodyPr/>
                    <a:lstStyle/>
                    <a:p>
                      <a:pPr algn="ctr"/>
                      <a:r>
                        <a:rPr lang="en-US" sz="2900" b="1" baseline="0">
                          <a:effectLst/>
                        </a:rPr>
                        <a:t>jitter:</a:t>
                      </a:r>
                      <a:endParaRPr lang="en-US" sz="2900" baseline="0">
                        <a:effectLst/>
                      </a:endParaRPr>
                    </a:p>
                  </a:txBody>
                  <a:tcPr marL="14730" marR="14730" marT="14727" marB="14727" anchor="ctr">
                    <a:lnL>
                      <a:noFill/>
                    </a:lnL>
                    <a:lnR>
                      <a:noFill/>
                    </a:lnR>
                    <a:lnT>
                      <a:noFill/>
                    </a:lnT>
                    <a:lnB>
                      <a:noFill/>
                    </a:lnB>
                    <a:solidFill>
                      <a:srgbClr val="F2F2F2"/>
                    </a:solidFill>
                  </a:tcPr>
                </a:tc>
                <a:tc gridSpan="2">
                  <a:txBody>
                    <a:bodyPr/>
                    <a:lstStyle/>
                    <a:p>
                      <a:pPr algn="ctr"/>
                      <a:r>
                        <a:rPr lang="en-US" sz="2900" baseline="0">
                          <a:effectLst/>
                        </a:rPr>
                        <a:t>&lt;= 1.040 %</a:t>
                      </a:r>
                    </a:p>
                  </a:txBody>
                  <a:tcPr marL="14730" marR="14730" marT="14727" marB="14727" anchor="ctr">
                    <a:lnL>
                      <a:noFill/>
                    </a:lnL>
                    <a:lnR>
                      <a:noFill/>
                    </a:lnR>
                    <a:lnT>
                      <a:noFill/>
                    </a:lnT>
                    <a:lnB>
                      <a:noFill/>
                    </a:lnB>
                    <a:solidFill>
                      <a:srgbClr val="F2F2F2"/>
                    </a:solidFill>
                  </a:tcPr>
                </a:tc>
                <a:tc hMerge="1">
                  <a:txBody>
                    <a:bodyPr/>
                    <a:lstStyle/>
                    <a:p>
                      <a:endParaRPr lang="en-US"/>
                    </a:p>
                  </a:txBody>
                  <a:tcPr/>
                </a:tc>
                <a:extLst>
                  <a:ext uri="{0D108BD9-81ED-4DB2-BD59-A6C34878D82A}">
                    <a16:rowId xmlns:a16="http://schemas.microsoft.com/office/drawing/2014/main" val="10000"/>
                  </a:ext>
                </a:extLst>
              </a:tr>
              <a:tr h="517035">
                <a:tc>
                  <a:txBody>
                    <a:bodyPr/>
                    <a:lstStyle/>
                    <a:p>
                      <a:pPr algn="ctr"/>
                      <a:r>
                        <a:rPr lang="en-US" sz="2900" b="1" baseline="0">
                          <a:effectLst/>
                        </a:rPr>
                        <a:t>shimmer:</a:t>
                      </a:r>
                      <a:endParaRPr lang="en-US" sz="2900" baseline="0">
                        <a:effectLst/>
                      </a:endParaRPr>
                    </a:p>
                  </a:txBody>
                  <a:tcPr marL="14730" marR="14730" marT="14727" marB="14727" anchor="ctr">
                    <a:lnL>
                      <a:noFill/>
                    </a:lnL>
                    <a:lnR>
                      <a:noFill/>
                    </a:lnR>
                    <a:lnT>
                      <a:noFill/>
                    </a:lnT>
                    <a:lnB>
                      <a:noFill/>
                    </a:lnB>
                    <a:solidFill>
                      <a:srgbClr val="F2F2F2"/>
                    </a:solidFill>
                  </a:tcPr>
                </a:tc>
                <a:tc gridSpan="2">
                  <a:txBody>
                    <a:bodyPr/>
                    <a:lstStyle/>
                    <a:p>
                      <a:pPr algn="ctr"/>
                      <a:r>
                        <a:rPr lang="en-US" sz="2900" baseline="0">
                          <a:effectLst/>
                        </a:rPr>
                        <a:t>&lt;= 3.810 %</a:t>
                      </a:r>
                    </a:p>
                  </a:txBody>
                  <a:tcPr marL="14730" marR="14730" marT="14727" marB="14727" anchor="ctr">
                    <a:lnL>
                      <a:noFill/>
                    </a:lnL>
                    <a:lnR>
                      <a:noFill/>
                    </a:lnR>
                    <a:lnT>
                      <a:noFill/>
                    </a:lnT>
                    <a:lnB>
                      <a:noFill/>
                    </a:lnB>
                    <a:solidFill>
                      <a:srgbClr val="F2F2F2"/>
                    </a:solidFill>
                  </a:tcPr>
                </a:tc>
                <a:tc hMerge="1">
                  <a:txBody>
                    <a:bodyPr/>
                    <a:lstStyle/>
                    <a:p>
                      <a:endParaRPr lang="en-US"/>
                    </a:p>
                  </a:txBody>
                  <a:tcPr/>
                </a:tc>
                <a:extLst>
                  <a:ext uri="{0D108BD9-81ED-4DB2-BD59-A6C34878D82A}">
                    <a16:rowId xmlns:a16="http://schemas.microsoft.com/office/drawing/2014/main" val="10001"/>
                  </a:ext>
                </a:extLst>
              </a:tr>
              <a:tr h="517035">
                <a:tc>
                  <a:txBody>
                    <a:bodyPr/>
                    <a:lstStyle/>
                    <a:p>
                      <a:pPr algn="ctr"/>
                      <a:r>
                        <a:rPr lang="en-US" sz="2900" b="1" baseline="0">
                          <a:effectLst/>
                        </a:rPr>
                        <a:t>HNR:</a:t>
                      </a:r>
                      <a:endParaRPr lang="en-US" sz="2900" baseline="0">
                        <a:effectLst/>
                      </a:endParaRPr>
                    </a:p>
                  </a:txBody>
                  <a:tcPr marL="14730" marR="14730" marT="14727" marB="14727" anchor="ctr">
                    <a:lnL>
                      <a:noFill/>
                    </a:lnL>
                    <a:lnR>
                      <a:noFill/>
                    </a:lnR>
                    <a:lnT>
                      <a:noFill/>
                    </a:lnT>
                    <a:lnB>
                      <a:noFill/>
                    </a:lnB>
                    <a:solidFill>
                      <a:srgbClr val="F2F2F2"/>
                    </a:solidFill>
                  </a:tcPr>
                </a:tc>
                <a:tc gridSpan="2">
                  <a:txBody>
                    <a:bodyPr/>
                    <a:lstStyle/>
                    <a:p>
                      <a:pPr algn="ctr"/>
                      <a:r>
                        <a:rPr lang="en-US" sz="2900" baseline="0">
                          <a:effectLst/>
                        </a:rPr>
                        <a:t>&lt; 20</a:t>
                      </a:r>
                    </a:p>
                  </a:txBody>
                  <a:tcPr marL="14730" marR="14730" marT="14727" marB="14727" anchor="ctr">
                    <a:lnL>
                      <a:noFill/>
                    </a:lnL>
                    <a:lnR>
                      <a:noFill/>
                    </a:lnR>
                    <a:lnT>
                      <a:noFill/>
                    </a:lnT>
                    <a:lnB>
                      <a:noFill/>
                    </a:lnB>
                    <a:solidFill>
                      <a:srgbClr val="F2F2F2"/>
                    </a:solidFill>
                  </a:tcPr>
                </a:tc>
                <a:tc hMerge="1">
                  <a:txBody>
                    <a:bodyPr/>
                    <a:lstStyle/>
                    <a:p>
                      <a:endParaRPr lang="en-US"/>
                    </a:p>
                  </a:txBody>
                  <a:tcPr/>
                </a:tc>
                <a:extLst>
                  <a:ext uri="{0D108BD9-81ED-4DB2-BD59-A6C34878D82A}">
                    <a16:rowId xmlns:a16="http://schemas.microsoft.com/office/drawing/2014/main" val="10002"/>
                  </a:ext>
                </a:extLst>
              </a:tr>
              <a:tr h="517035">
                <a:tc>
                  <a:txBody>
                    <a:bodyPr/>
                    <a:lstStyle/>
                    <a:p>
                      <a:pPr algn="ctr"/>
                      <a:r>
                        <a:rPr lang="en-US" sz="2900" baseline="0">
                          <a:effectLst/>
                        </a:rPr>
                        <a:t> </a:t>
                      </a:r>
                    </a:p>
                  </a:txBody>
                  <a:tcPr marL="14730" marR="14730" marT="14727" marB="14727" anchor="ctr">
                    <a:lnL>
                      <a:noFill/>
                    </a:lnL>
                    <a:lnR>
                      <a:noFill/>
                    </a:lnR>
                    <a:lnT>
                      <a:noFill/>
                    </a:lnT>
                    <a:lnB>
                      <a:noFill/>
                    </a:lnB>
                    <a:solidFill>
                      <a:srgbClr val="F2F2F2"/>
                    </a:solidFill>
                  </a:tcPr>
                </a:tc>
                <a:tc>
                  <a:txBody>
                    <a:bodyPr/>
                    <a:lstStyle/>
                    <a:p>
                      <a:pPr algn="ctr"/>
                      <a:r>
                        <a:rPr lang="en-US" sz="2900" b="1" baseline="0">
                          <a:effectLst/>
                        </a:rPr>
                        <a:t>adult males</a:t>
                      </a:r>
                      <a:endParaRPr lang="en-US" sz="2900" baseline="0">
                        <a:effectLst/>
                      </a:endParaRPr>
                    </a:p>
                  </a:txBody>
                  <a:tcPr marL="14730" marR="14730" marT="14727" marB="14727" anchor="ctr">
                    <a:lnL>
                      <a:noFill/>
                    </a:lnL>
                    <a:lnR>
                      <a:noFill/>
                    </a:lnR>
                    <a:lnT>
                      <a:noFill/>
                    </a:lnT>
                    <a:lnB>
                      <a:noFill/>
                    </a:lnB>
                    <a:solidFill>
                      <a:srgbClr val="CBFECB"/>
                    </a:solidFill>
                  </a:tcPr>
                </a:tc>
                <a:tc>
                  <a:txBody>
                    <a:bodyPr/>
                    <a:lstStyle/>
                    <a:p>
                      <a:pPr algn="ctr"/>
                      <a:r>
                        <a:rPr lang="en-US" sz="2900" b="1" baseline="0">
                          <a:effectLst/>
                        </a:rPr>
                        <a:t>adult females</a:t>
                      </a:r>
                      <a:endParaRPr lang="en-US" sz="2900" baseline="0">
                        <a:effectLst/>
                      </a:endParaRPr>
                    </a:p>
                  </a:txBody>
                  <a:tcPr marL="14730" marR="14730" marT="14727" marB="14727" anchor="ctr">
                    <a:lnL>
                      <a:noFill/>
                    </a:lnL>
                    <a:lnR>
                      <a:noFill/>
                    </a:lnR>
                    <a:lnT>
                      <a:noFill/>
                    </a:lnT>
                    <a:lnB>
                      <a:noFill/>
                    </a:lnB>
                    <a:solidFill>
                      <a:srgbClr val="F2F2F2"/>
                    </a:solidFill>
                  </a:tcPr>
                </a:tc>
                <a:extLst>
                  <a:ext uri="{0D108BD9-81ED-4DB2-BD59-A6C34878D82A}">
                    <a16:rowId xmlns:a16="http://schemas.microsoft.com/office/drawing/2014/main" val="10003"/>
                  </a:ext>
                </a:extLst>
              </a:tr>
              <a:tr h="517035">
                <a:tc>
                  <a:txBody>
                    <a:bodyPr/>
                    <a:lstStyle/>
                    <a:p>
                      <a:pPr algn="ctr"/>
                      <a:r>
                        <a:rPr lang="en-US" sz="2900" b="1" baseline="0">
                          <a:effectLst/>
                        </a:rPr>
                        <a:t>mean pitch:</a:t>
                      </a:r>
                      <a:endParaRPr lang="en-US" sz="2900" baseline="0">
                        <a:effectLst/>
                      </a:endParaRPr>
                    </a:p>
                  </a:txBody>
                  <a:tcPr marL="14730" marR="14730" marT="14727" marB="14727" anchor="ctr">
                    <a:lnL>
                      <a:noFill/>
                    </a:lnL>
                    <a:lnR>
                      <a:noFill/>
                    </a:lnR>
                    <a:lnT>
                      <a:noFill/>
                    </a:lnT>
                    <a:lnB>
                      <a:noFill/>
                    </a:lnB>
                    <a:solidFill>
                      <a:srgbClr val="F2F2F2"/>
                    </a:solidFill>
                  </a:tcPr>
                </a:tc>
                <a:tc>
                  <a:txBody>
                    <a:bodyPr/>
                    <a:lstStyle/>
                    <a:p>
                      <a:pPr algn="ctr"/>
                      <a:r>
                        <a:rPr lang="en-US" sz="2900" baseline="0">
                          <a:effectLst/>
                        </a:rPr>
                        <a:t>128 Hz</a:t>
                      </a:r>
                    </a:p>
                  </a:txBody>
                  <a:tcPr marL="14730" marR="14730" marT="14727" marB="14727" anchor="ctr">
                    <a:lnL>
                      <a:noFill/>
                    </a:lnL>
                    <a:lnR>
                      <a:noFill/>
                    </a:lnR>
                    <a:lnT>
                      <a:noFill/>
                    </a:lnT>
                    <a:lnB>
                      <a:noFill/>
                    </a:lnB>
                    <a:solidFill>
                      <a:srgbClr val="CBFECB"/>
                    </a:solidFill>
                  </a:tcPr>
                </a:tc>
                <a:tc>
                  <a:txBody>
                    <a:bodyPr/>
                    <a:lstStyle/>
                    <a:p>
                      <a:pPr algn="ctr"/>
                      <a:r>
                        <a:rPr lang="en-US" sz="2900" baseline="0">
                          <a:effectLst/>
                        </a:rPr>
                        <a:t>225 Hz</a:t>
                      </a:r>
                    </a:p>
                  </a:txBody>
                  <a:tcPr marL="14730" marR="14730" marT="14727" marB="14727" anchor="ctr">
                    <a:lnL>
                      <a:noFill/>
                    </a:lnL>
                    <a:lnR>
                      <a:noFill/>
                    </a:lnR>
                    <a:lnT>
                      <a:noFill/>
                    </a:lnT>
                    <a:lnB>
                      <a:noFill/>
                    </a:lnB>
                    <a:solidFill>
                      <a:srgbClr val="F2F2F2"/>
                    </a:solidFill>
                  </a:tcPr>
                </a:tc>
                <a:extLst>
                  <a:ext uri="{0D108BD9-81ED-4DB2-BD59-A6C34878D82A}">
                    <a16:rowId xmlns:a16="http://schemas.microsoft.com/office/drawing/2014/main" val="10004"/>
                  </a:ext>
                </a:extLst>
              </a:tr>
              <a:tr h="517035">
                <a:tc>
                  <a:txBody>
                    <a:bodyPr/>
                    <a:lstStyle/>
                    <a:p>
                      <a:pPr algn="ctr"/>
                      <a:r>
                        <a:rPr lang="en-US" sz="2900" b="1" baseline="0">
                          <a:effectLst/>
                        </a:rPr>
                        <a:t>minimum pitch:</a:t>
                      </a:r>
                      <a:endParaRPr lang="en-US" sz="2900" baseline="0">
                        <a:effectLst/>
                      </a:endParaRPr>
                    </a:p>
                  </a:txBody>
                  <a:tcPr marL="14730" marR="14730" marT="14727" marB="14727" anchor="ctr">
                    <a:lnL>
                      <a:noFill/>
                    </a:lnL>
                    <a:lnR>
                      <a:noFill/>
                    </a:lnR>
                    <a:lnT>
                      <a:noFill/>
                    </a:lnT>
                    <a:lnB>
                      <a:noFill/>
                    </a:lnB>
                    <a:solidFill>
                      <a:srgbClr val="F2F2F2"/>
                    </a:solidFill>
                  </a:tcPr>
                </a:tc>
                <a:tc>
                  <a:txBody>
                    <a:bodyPr/>
                    <a:lstStyle/>
                    <a:p>
                      <a:pPr algn="ctr"/>
                      <a:r>
                        <a:rPr lang="en-US" sz="2900" baseline="0">
                          <a:effectLst/>
                        </a:rPr>
                        <a:t>85 Hz</a:t>
                      </a:r>
                    </a:p>
                  </a:txBody>
                  <a:tcPr marL="14730" marR="14730" marT="14727" marB="14727" anchor="ctr">
                    <a:lnL>
                      <a:noFill/>
                    </a:lnL>
                    <a:lnR>
                      <a:noFill/>
                    </a:lnR>
                    <a:lnT>
                      <a:noFill/>
                    </a:lnT>
                    <a:lnB>
                      <a:noFill/>
                    </a:lnB>
                    <a:solidFill>
                      <a:srgbClr val="CBFECB"/>
                    </a:solidFill>
                  </a:tcPr>
                </a:tc>
                <a:tc>
                  <a:txBody>
                    <a:bodyPr/>
                    <a:lstStyle/>
                    <a:p>
                      <a:pPr algn="ctr"/>
                      <a:r>
                        <a:rPr lang="en-US" sz="2900" baseline="0">
                          <a:effectLst/>
                        </a:rPr>
                        <a:t>155 Hz</a:t>
                      </a:r>
                    </a:p>
                  </a:txBody>
                  <a:tcPr marL="14730" marR="14730" marT="14727" marB="14727" anchor="ctr">
                    <a:lnL>
                      <a:noFill/>
                    </a:lnL>
                    <a:lnR>
                      <a:noFill/>
                    </a:lnR>
                    <a:lnT>
                      <a:noFill/>
                    </a:lnT>
                    <a:lnB>
                      <a:noFill/>
                    </a:lnB>
                    <a:solidFill>
                      <a:srgbClr val="F2F2F2"/>
                    </a:solidFill>
                  </a:tcPr>
                </a:tc>
                <a:extLst>
                  <a:ext uri="{0D108BD9-81ED-4DB2-BD59-A6C34878D82A}">
                    <a16:rowId xmlns:a16="http://schemas.microsoft.com/office/drawing/2014/main" val="10005"/>
                  </a:ext>
                </a:extLst>
              </a:tr>
              <a:tr h="517035">
                <a:tc>
                  <a:txBody>
                    <a:bodyPr/>
                    <a:lstStyle/>
                    <a:p>
                      <a:pPr algn="ctr"/>
                      <a:r>
                        <a:rPr lang="en-US" sz="2900" b="1" baseline="0">
                          <a:effectLst/>
                        </a:rPr>
                        <a:t>maximum pitch:</a:t>
                      </a:r>
                      <a:endParaRPr lang="en-US" sz="2900" baseline="0">
                        <a:effectLst/>
                      </a:endParaRPr>
                    </a:p>
                  </a:txBody>
                  <a:tcPr marL="14730" marR="14730" marT="14727" marB="14727" anchor="ctr">
                    <a:lnL>
                      <a:noFill/>
                    </a:lnL>
                    <a:lnR>
                      <a:noFill/>
                    </a:lnR>
                    <a:lnT>
                      <a:noFill/>
                    </a:lnT>
                    <a:lnB>
                      <a:noFill/>
                    </a:lnB>
                    <a:solidFill>
                      <a:srgbClr val="F2F2F2"/>
                    </a:solidFill>
                  </a:tcPr>
                </a:tc>
                <a:tc>
                  <a:txBody>
                    <a:bodyPr/>
                    <a:lstStyle/>
                    <a:p>
                      <a:pPr algn="ctr"/>
                      <a:r>
                        <a:rPr lang="en-US" sz="2900" baseline="0">
                          <a:effectLst/>
                        </a:rPr>
                        <a:t>196 Hz</a:t>
                      </a:r>
                    </a:p>
                  </a:txBody>
                  <a:tcPr marL="14730" marR="14730" marT="14727" marB="14727" anchor="ctr">
                    <a:lnL>
                      <a:noFill/>
                    </a:lnL>
                    <a:lnR>
                      <a:noFill/>
                    </a:lnR>
                    <a:lnT>
                      <a:noFill/>
                    </a:lnT>
                    <a:lnB>
                      <a:noFill/>
                    </a:lnB>
                    <a:solidFill>
                      <a:srgbClr val="CBFECB"/>
                    </a:solidFill>
                  </a:tcPr>
                </a:tc>
                <a:tc>
                  <a:txBody>
                    <a:bodyPr/>
                    <a:lstStyle/>
                    <a:p>
                      <a:pPr algn="ctr"/>
                      <a:r>
                        <a:rPr lang="en-US" sz="2900" baseline="0">
                          <a:effectLst/>
                        </a:rPr>
                        <a:t>334 Hz</a:t>
                      </a:r>
                    </a:p>
                  </a:txBody>
                  <a:tcPr marL="14730" marR="14730" marT="14727" marB="14727" anchor="ctr">
                    <a:lnL>
                      <a:noFill/>
                    </a:lnL>
                    <a:lnR>
                      <a:noFill/>
                    </a:lnR>
                    <a:lnT>
                      <a:noFill/>
                    </a:lnT>
                    <a:lnB>
                      <a:noFill/>
                    </a:lnB>
                    <a:solidFill>
                      <a:srgbClr val="F2F2F2"/>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22" name="Title 8">
            <a:extLst>
              <a:ext uri="{FF2B5EF4-FFF2-40B4-BE49-F238E27FC236}">
                <a16:creationId xmlns:a16="http://schemas.microsoft.com/office/drawing/2014/main" id="{1CB46ECC-0A43-4553-865F-1CA1741CF38C}"/>
              </a:ext>
            </a:extLst>
          </p:cNvPr>
          <p:cNvSpPr>
            <a:spLocks noGrp="1"/>
          </p:cNvSpPr>
          <p:nvPr>
            <p:ph type="title"/>
          </p:nvPr>
        </p:nvSpPr>
        <p:spPr/>
        <p:txBody>
          <a:bodyPr/>
          <a:lstStyle/>
          <a:p>
            <a:r>
              <a:rPr lang="en-US" altLang="en-US" dirty="0"/>
              <a:t>HABITUAL PITCH  (SPEAKING F</a:t>
            </a:r>
            <a:r>
              <a:rPr lang="en-US" altLang="en-US" baseline="-25000" dirty="0"/>
              <a:t>0</a:t>
            </a:r>
            <a:r>
              <a:rPr lang="en-US" altLang="en-US" dirty="0"/>
              <a:t>)</a:t>
            </a:r>
          </a:p>
        </p:txBody>
      </p:sp>
      <p:graphicFrame>
        <p:nvGraphicFramePr>
          <p:cNvPr id="5" name="Content Placeholder 4">
            <a:extLst>
              <a:ext uri="{FF2B5EF4-FFF2-40B4-BE49-F238E27FC236}">
                <a16:creationId xmlns:a16="http://schemas.microsoft.com/office/drawing/2014/main" id="{70F58C3A-7222-4A76-A2BE-F4849CC28438}"/>
              </a:ext>
            </a:extLst>
          </p:cNvPr>
          <p:cNvGraphicFramePr>
            <a:graphicFrameLocks noGrp="1"/>
          </p:cNvGraphicFramePr>
          <p:nvPr>
            <p:ph idx="1"/>
            <p:extLst>
              <p:ext uri="{D42A27DB-BD31-4B8C-83A1-F6EECF244321}">
                <p14:modId xmlns:p14="http://schemas.microsoft.com/office/powerpoint/2010/main" val="3487741320"/>
              </p:ext>
            </p:extLst>
          </p:nvPr>
        </p:nvGraphicFramePr>
        <p:xfrm>
          <a:off x="3040063" y="3644901"/>
          <a:ext cx="5791200" cy="194786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tblGrid>
              <a:tr h="426675">
                <a:tc>
                  <a:txBody>
                    <a:bodyPr/>
                    <a:lstStyle/>
                    <a:p>
                      <a:pPr algn="ctr"/>
                      <a:r>
                        <a:rPr lang="en-US" sz="1800" b="1" dirty="0">
                          <a:effectLst/>
                        </a:rPr>
                        <a:t> </a:t>
                      </a:r>
                    </a:p>
                  </a:txBody>
                  <a:tcPr marL="38100" marR="38100" marT="38113" marB="38113" anchor="ctr">
                    <a:lnL>
                      <a:noFill/>
                    </a:lnL>
                    <a:lnR>
                      <a:noFill/>
                    </a:lnR>
                    <a:lnT>
                      <a:noFill/>
                    </a:lnT>
                    <a:lnB>
                      <a:noFill/>
                    </a:lnB>
                    <a:solidFill>
                      <a:srgbClr val="F69545"/>
                    </a:solidFill>
                  </a:tcPr>
                </a:tc>
                <a:tc>
                  <a:txBody>
                    <a:bodyPr/>
                    <a:lstStyle/>
                    <a:p>
                      <a:pPr algn="ctr"/>
                      <a:r>
                        <a:rPr lang="en-US" sz="1800" b="1" dirty="0">
                          <a:solidFill>
                            <a:srgbClr val="FFFFFF"/>
                          </a:solidFill>
                          <a:effectLst/>
                        </a:rPr>
                        <a:t>children</a:t>
                      </a:r>
                      <a:endParaRPr lang="en-US" sz="1800" b="1" dirty="0">
                        <a:effectLst/>
                      </a:endParaRPr>
                    </a:p>
                  </a:txBody>
                  <a:tcPr marL="38100" marR="38100" marT="38113" marB="38113" anchor="ctr">
                    <a:lnL>
                      <a:noFill/>
                    </a:lnL>
                    <a:lnR>
                      <a:noFill/>
                    </a:lnR>
                    <a:lnT>
                      <a:noFill/>
                    </a:lnT>
                    <a:lnB>
                      <a:noFill/>
                    </a:lnB>
                    <a:solidFill>
                      <a:srgbClr val="F69545"/>
                    </a:solidFill>
                  </a:tcPr>
                </a:tc>
                <a:tc>
                  <a:txBody>
                    <a:bodyPr/>
                    <a:lstStyle/>
                    <a:p>
                      <a:pPr algn="ctr"/>
                      <a:r>
                        <a:rPr lang="en-US" sz="1800" b="1">
                          <a:solidFill>
                            <a:srgbClr val="FFFFFF"/>
                          </a:solidFill>
                          <a:effectLst/>
                        </a:rPr>
                        <a:t>women</a:t>
                      </a:r>
                      <a:endParaRPr lang="en-US" sz="1800" b="1">
                        <a:effectLst/>
                      </a:endParaRPr>
                    </a:p>
                  </a:txBody>
                  <a:tcPr marL="38100" marR="38100" marT="38113" marB="38113" anchor="ctr">
                    <a:lnL>
                      <a:noFill/>
                    </a:lnL>
                    <a:lnR>
                      <a:noFill/>
                    </a:lnR>
                    <a:lnT>
                      <a:noFill/>
                    </a:lnT>
                    <a:lnB>
                      <a:noFill/>
                    </a:lnB>
                    <a:solidFill>
                      <a:srgbClr val="F69545"/>
                    </a:solidFill>
                  </a:tcPr>
                </a:tc>
                <a:tc>
                  <a:txBody>
                    <a:bodyPr/>
                    <a:lstStyle/>
                    <a:p>
                      <a:pPr algn="ctr"/>
                      <a:r>
                        <a:rPr lang="en-US" sz="1800" b="1">
                          <a:solidFill>
                            <a:srgbClr val="FFFFFF"/>
                          </a:solidFill>
                          <a:effectLst/>
                        </a:rPr>
                        <a:t>men</a:t>
                      </a:r>
                      <a:endParaRPr lang="en-US" sz="1800" b="1">
                        <a:effectLst/>
                      </a:endParaRPr>
                    </a:p>
                  </a:txBody>
                  <a:tcPr marL="38100" marR="38100" marT="38113" marB="38113" anchor="ctr">
                    <a:lnL>
                      <a:noFill/>
                    </a:lnL>
                    <a:lnR>
                      <a:noFill/>
                    </a:lnR>
                    <a:lnT>
                      <a:noFill/>
                    </a:lnT>
                    <a:lnB>
                      <a:noFill/>
                    </a:lnB>
                    <a:solidFill>
                      <a:srgbClr val="F69545"/>
                    </a:solidFill>
                  </a:tcPr>
                </a:tc>
                <a:extLst>
                  <a:ext uri="{0D108BD9-81ED-4DB2-BD59-A6C34878D82A}">
                    <a16:rowId xmlns:a16="http://schemas.microsoft.com/office/drawing/2014/main" val="10000"/>
                  </a:ext>
                </a:extLst>
              </a:tr>
              <a:tr h="760594">
                <a:tc>
                  <a:txBody>
                    <a:bodyPr/>
                    <a:lstStyle/>
                    <a:p>
                      <a:pPr algn="l"/>
                      <a:r>
                        <a:rPr lang="en-US" sz="1800" b="1" dirty="0">
                          <a:effectLst/>
                        </a:rPr>
                        <a:t>Mean SF</a:t>
                      </a:r>
                      <a:r>
                        <a:rPr lang="en-US" sz="1800" b="1" baseline="-25000" dirty="0">
                          <a:effectLst/>
                        </a:rPr>
                        <a:t>0</a:t>
                      </a:r>
                      <a:r>
                        <a:rPr lang="en-US" sz="1800" b="1" dirty="0">
                          <a:effectLst/>
                        </a:rPr>
                        <a:t> (Hz)</a:t>
                      </a:r>
                    </a:p>
                  </a:txBody>
                  <a:tcPr marL="38100" marR="38100" marT="38113" marB="38113" anchor="ctr">
                    <a:lnL>
                      <a:noFill/>
                    </a:lnL>
                    <a:lnR>
                      <a:noFill/>
                    </a:lnR>
                    <a:lnT>
                      <a:noFill/>
                    </a:lnT>
                    <a:lnB>
                      <a:noFill/>
                    </a:lnB>
                  </a:tcPr>
                </a:tc>
                <a:tc>
                  <a:txBody>
                    <a:bodyPr/>
                    <a:lstStyle/>
                    <a:p>
                      <a:pPr algn="ctr"/>
                      <a:r>
                        <a:rPr lang="en-US" sz="1800" b="1" dirty="0">
                          <a:effectLst/>
                        </a:rPr>
                        <a:t>265</a:t>
                      </a:r>
                    </a:p>
                  </a:txBody>
                  <a:tcPr marL="38100" marR="38100" marT="38113" marB="38113" anchor="ctr">
                    <a:lnL>
                      <a:noFill/>
                    </a:lnL>
                    <a:lnR>
                      <a:noFill/>
                    </a:lnR>
                    <a:lnT>
                      <a:noFill/>
                    </a:lnT>
                    <a:lnB>
                      <a:noFill/>
                    </a:lnB>
                  </a:tcPr>
                </a:tc>
                <a:tc>
                  <a:txBody>
                    <a:bodyPr/>
                    <a:lstStyle/>
                    <a:p>
                      <a:pPr algn="ctr"/>
                      <a:r>
                        <a:rPr lang="en-US" sz="1800" b="1">
                          <a:effectLst/>
                        </a:rPr>
                        <a:t>225</a:t>
                      </a:r>
                    </a:p>
                  </a:txBody>
                  <a:tcPr marL="38100" marR="38100" marT="38113" marB="38113" anchor="ctr">
                    <a:lnL>
                      <a:noFill/>
                    </a:lnL>
                    <a:lnR>
                      <a:noFill/>
                    </a:lnR>
                    <a:lnT>
                      <a:noFill/>
                    </a:lnT>
                    <a:lnB>
                      <a:noFill/>
                    </a:lnB>
                  </a:tcPr>
                </a:tc>
                <a:tc>
                  <a:txBody>
                    <a:bodyPr/>
                    <a:lstStyle/>
                    <a:p>
                      <a:pPr algn="ctr"/>
                      <a:r>
                        <a:rPr lang="en-US" sz="1800" b="1">
                          <a:effectLst/>
                        </a:rPr>
                        <a:t>128</a:t>
                      </a:r>
                    </a:p>
                  </a:txBody>
                  <a:tcPr marL="38100" marR="38100" marT="38113" marB="38113" anchor="ctr">
                    <a:lnL>
                      <a:noFill/>
                    </a:lnL>
                    <a:lnR>
                      <a:noFill/>
                    </a:lnR>
                    <a:lnT>
                      <a:noFill/>
                    </a:lnT>
                    <a:lnB>
                      <a:noFill/>
                    </a:lnB>
                  </a:tcPr>
                </a:tc>
                <a:extLst>
                  <a:ext uri="{0D108BD9-81ED-4DB2-BD59-A6C34878D82A}">
                    <a16:rowId xmlns:a16="http://schemas.microsoft.com/office/drawing/2014/main" val="10001"/>
                  </a:ext>
                </a:extLst>
              </a:tr>
              <a:tr h="760594">
                <a:tc>
                  <a:txBody>
                    <a:bodyPr/>
                    <a:lstStyle/>
                    <a:p>
                      <a:pPr algn="l"/>
                      <a:r>
                        <a:rPr lang="en-US" sz="1800" b="1" dirty="0">
                          <a:effectLst/>
                        </a:rPr>
                        <a:t>Frequency range (Hz)</a:t>
                      </a:r>
                    </a:p>
                  </a:txBody>
                  <a:tcPr marL="38100" marR="38100" marT="38113" marB="38113" anchor="ctr">
                    <a:lnL>
                      <a:noFill/>
                    </a:lnL>
                    <a:lnR>
                      <a:noFill/>
                    </a:lnR>
                    <a:lnT>
                      <a:noFill/>
                    </a:lnT>
                    <a:lnB>
                      <a:noFill/>
                    </a:lnB>
                    <a:solidFill>
                      <a:srgbClr val="C0C0C0"/>
                    </a:solidFill>
                  </a:tcPr>
                </a:tc>
                <a:tc>
                  <a:txBody>
                    <a:bodyPr/>
                    <a:lstStyle/>
                    <a:p>
                      <a:pPr algn="ctr"/>
                      <a:r>
                        <a:rPr lang="en-US" sz="1800" b="1" dirty="0">
                          <a:effectLst/>
                        </a:rPr>
                        <a:t>208-440</a:t>
                      </a:r>
                    </a:p>
                  </a:txBody>
                  <a:tcPr marL="38100" marR="38100" marT="38113" marB="38113" anchor="ctr">
                    <a:lnL>
                      <a:noFill/>
                    </a:lnL>
                    <a:lnR>
                      <a:noFill/>
                    </a:lnR>
                    <a:lnT>
                      <a:noFill/>
                    </a:lnT>
                    <a:lnB>
                      <a:noFill/>
                    </a:lnB>
                    <a:solidFill>
                      <a:srgbClr val="C0C0C0"/>
                    </a:solidFill>
                  </a:tcPr>
                </a:tc>
                <a:tc>
                  <a:txBody>
                    <a:bodyPr/>
                    <a:lstStyle/>
                    <a:p>
                      <a:pPr algn="ctr"/>
                      <a:r>
                        <a:rPr lang="en-US" sz="1800" b="1">
                          <a:effectLst/>
                        </a:rPr>
                        <a:t>155-334</a:t>
                      </a:r>
                    </a:p>
                  </a:txBody>
                  <a:tcPr marL="38100" marR="38100" marT="38113" marB="38113" anchor="ctr">
                    <a:lnL>
                      <a:noFill/>
                    </a:lnL>
                    <a:lnR>
                      <a:noFill/>
                    </a:lnR>
                    <a:lnT>
                      <a:noFill/>
                    </a:lnT>
                    <a:lnB>
                      <a:noFill/>
                    </a:lnB>
                    <a:solidFill>
                      <a:srgbClr val="C0C0C0"/>
                    </a:solidFill>
                  </a:tcPr>
                </a:tc>
                <a:tc>
                  <a:txBody>
                    <a:bodyPr/>
                    <a:lstStyle/>
                    <a:p>
                      <a:pPr algn="ctr"/>
                      <a:r>
                        <a:rPr lang="en-US" sz="1800" b="1" dirty="0">
                          <a:effectLst/>
                        </a:rPr>
                        <a:t>85-196</a:t>
                      </a:r>
                    </a:p>
                  </a:txBody>
                  <a:tcPr marL="38100" marR="38100" marT="38113" marB="38113" anchor="ctr">
                    <a:lnL>
                      <a:noFill/>
                    </a:lnL>
                    <a:lnR>
                      <a:noFill/>
                    </a:lnR>
                    <a:lnT>
                      <a:noFill/>
                    </a:lnT>
                    <a:lnB>
                      <a:noFill/>
                    </a:lnB>
                    <a:solidFill>
                      <a:srgbClr val="C0C0C0"/>
                    </a:solidFill>
                  </a:tcPr>
                </a:tc>
                <a:extLst>
                  <a:ext uri="{0D108BD9-81ED-4DB2-BD59-A6C34878D82A}">
                    <a16:rowId xmlns:a16="http://schemas.microsoft.com/office/drawing/2014/main" val="10002"/>
                  </a:ext>
                </a:extLst>
              </a:tr>
            </a:tbl>
          </a:graphicData>
        </a:graphic>
      </p:graphicFrame>
      <p:sp>
        <p:nvSpPr>
          <p:cNvPr id="72719" name="Slide Number Placeholder 3">
            <a:extLst>
              <a:ext uri="{FF2B5EF4-FFF2-40B4-BE49-F238E27FC236}">
                <a16:creationId xmlns:a16="http://schemas.microsoft.com/office/drawing/2014/main" id="{B4E44BBB-63F7-4F52-B4C3-A578A498B35F}"/>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CF0AD4DB-E970-4060-A856-C2979A176FAA}" type="slidenum">
              <a:rPr lang="en-US" altLang="en-US"/>
              <a:pPr/>
              <a:t>67</a:t>
            </a:fld>
            <a:endParaRPr lang="en-US" altLang="en-US"/>
          </a:p>
        </p:txBody>
      </p:sp>
      <p:sp>
        <p:nvSpPr>
          <p:cNvPr id="6" name="Rectangle 1">
            <a:extLst>
              <a:ext uri="{FF2B5EF4-FFF2-40B4-BE49-F238E27FC236}">
                <a16:creationId xmlns:a16="http://schemas.microsoft.com/office/drawing/2014/main" id="{69C24213-A6FE-488A-AD2F-1025FBA518FD}"/>
              </a:ext>
            </a:extLst>
          </p:cNvPr>
          <p:cNvSpPr>
            <a:spLocks noChangeArrowheads="1"/>
          </p:cNvSpPr>
          <p:nvPr/>
        </p:nvSpPr>
        <p:spPr bwMode="auto">
          <a:xfrm>
            <a:off x="1036320" y="1644453"/>
            <a:ext cx="8633143"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defRPr/>
            </a:pPr>
            <a:endParaRPr lang="en-US" sz="2000" dirty="0">
              <a:latin typeface="+mj-lt"/>
            </a:endParaRPr>
          </a:p>
          <a:p>
            <a:pPr marL="285750" indent="-285750">
              <a:buFont typeface="Arial" pitchFamily="34" charset="0"/>
              <a:buChar char="•"/>
              <a:defRPr/>
            </a:pPr>
            <a:r>
              <a:rPr lang="en-US" sz="2000" dirty="0">
                <a:latin typeface="+mj-lt"/>
              </a:rPr>
              <a:t>Depends on sex and age</a:t>
            </a:r>
          </a:p>
          <a:p>
            <a:pPr marL="285750" indent="-285750">
              <a:buFont typeface="Arial" pitchFamily="34" charset="0"/>
              <a:buChar char="•"/>
              <a:defRPr/>
            </a:pPr>
            <a:endParaRPr lang="en-US" sz="2000" dirty="0">
              <a:latin typeface="+mj-lt"/>
            </a:endParaRPr>
          </a:p>
          <a:p>
            <a:pPr marL="285750" indent="-285750">
              <a:buFont typeface="Arial" pitchFamily="34" charset="0"/>
              <a:buChar char="•"/>
              <a:defRPr/>
            </a:pPr>
            <a:r>
              <a:rPr lang="en-US" sz="2000" dirty="0">
                <a:latin typeface="+mj-lt"/>
              </a:rPr>
              <a:t>Affected by type of communication type, emotional state, background noise, reading aloud, talking on telephone, any intoxication (alcohol)</a:t>
            </a:r>
            <a:br>
              <a:rPr lang="en-US" sz="1400" dirty="0">
                <a:latin typeface="+mj-lt"/>
              </a:rPr>
            </a:br>
            <a:endParaRPr lang="en-US" sz="1400" dirty="0">
              <a:latin typeface="+mj-lt"/>
            </a:endParaRPr>
          </a:p>
        </p:txBody>
      </p:sp>
      <p:sp>
        <p:nvSpPr>
          <p:cNvPr id="72721" name="Rectangle 7">
            <a:extLst>
              <a:ext uri="{FF2B5EF4-FFF2-40B4-BE49-F238E27FC236}">
                <a16:creationId xmlns:a16="http://schemas.microsoft.com/office/drawing/2014/main" id="{C8A317C1-5E9C-4FFC-90B6-518C4C8B9080}"/>
              </a:ext>
            </a:extLst>
          </p:cNvPr>
          <p:cNvSpPr>
            <a:spLocks noChangeArrowheads="1"/>
          </p:cNvSpPr>
          <p:nvPr/>
        </p:nvSpPr>
        <p:spPr bwMode="auto">
          <a:xfrm>
            <a:off x="3505200" y="5946775"/>
            <a:ext cx="7162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sz="1000"/>
              <a:t>Table 1. Average Speaking Fundamental Frequencies [Source: (Williamson, 2006, p. 177)]</a:t>
            </a:r>
          </a:p>
          <a:p>
            <a:pPr eaLnBrk="1" hangingPunct="1"/>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E8C6A43C-5F8F-4C16-993F-8353C90C4E49}"/>
              </a:ext>
            </a:extLst>
          </p:cNvPr>
          <p:cNvSpPr>
            <a:spLocks noGrp="1"/>
          </p:cNvSpPr>
          <p:nvPr>
            <p:ph type="title"/>
          </p:nvPr>
        </p:nvSpPr>
        <p:spPr/>
        <p:txBody>
          <a:bodyPr/>
          <a:lstStyle/>
          <a:p>
            <a:r>
              <a:rPr lang="en-US" altLang="en-US"/>
              <a:t>Frequency variability</a:t>
            </a:r>
          </a:p>
        </p:txBody>
      </p:sp>
      <p:sp>
        <p:nvSpPr>
          <p:cNvPr id="73731" name="Content Placeholder 3">
            <a:extLst>
              <a:ext uri="{FF2B5EF4-FFF2-40B4-BE49-F238E27FC236}">
                <a16:creationId xmlns:a16="http://schemas.microsoft.com/office/drawing/2014/main" id="{29948F25-847C-4519-82A5-EE238C8AB89D}"/>
              </a:ext>
            </a:extLst>
          </p:cNvPr>
          <p:cNvSpPr>
            <a:spLocks noGrp="1"/>
          </p:cNvSpPr>
          <p:nvPr>
            <p:ph idx="1"/>
          </p:nvPr>
        </p:nvSpPr>
        <p:spPr/>
        <p:txBody>
          <a:bodyPr/>
          <a:lstStyle/>
          <a:p>
            <a:pPr>
              <a:buFont typeface="Arial" panose="020B0604020202020204" pitchFamily="34" charset="0"/>
              <a:buChar char="•"/>
            </a:pPr>
            <a:r>
              <a:rPr lang="en-US" altLang="en-US" dirty="0"/>
              <a:t>Table 5.7 (pg. 182)</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Highest for infants, generally decrease with age</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Men lower than women</a:t>
            </a:r>
          </a:p>
          <a:p>
            <a:pPr>
              <a:buFont typeface="Arial" panose="020B0604020202020204" pitchFamily="34" charset="0"/>
              <a:buChar char="•"/>
            </a:pPr>
            <a:endParaRPr lang="en-US" altLang="en-US" dirty="0"/>
          </a:p>
        </p:txBody>
      </p:sp>
      <p:sp>
        <p:nvSpPr>
          <p:cNvPr id="73732" name="Slide Number Placeholder 3">
            <a:extLst>
              <a:ext uri="{FF2B5EF4-FFF2-40B4-BE49-F238E27FC236}">
                <a16:creationId xmlns:a16="http://schemas.microsoft.com/office/drawing/2014/main" id="{AF16F693-8029-48CE-8B42-940FF639D1DF}"/>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D2F11A9F-3032-449D-8FF6-20618D7FD419}" type="slidenum">
              <a:rPr lang="en-US" altLang="en-US"/>
              <a:pPr/>
              <a:t>68</a:t>
            </a:fld>
            <a:endParaRPr lang="en-US"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54" name="Title 1">
            <a:extLst>
              <a:ext uri="{FF2B5EF4-FFF2-40B4-BE49-F238E27FC236}">
                <a16:creationId xmlns:a16="http://schemas.microsoft.com/office/drawing/2014/main" id="{FD612591-DFC2-4082-9AF5-D2DF73EB6274}"/>
              </a:ext>
            </a:extLst>
          </p:cNvPr>
          <p:cNvSpPr>
            <a:spLocks noGrp="1"/>
          </p:cNvSpPr>
          <p:nvPr>
            <p:ph type="title"/>
          </p:nvPr>
        </p:nvSpPr>
        <p:spPr>
          <a:xfrm>
            <a:off x="7859485" y="634946"/>
            <a:ext cx="3690257" cy="1450757"/>
          </a:xfrm>
        </p:spPr>
        <p:txBody>
          <a:bodyPr>
            <a:normAutofit/>
          </a:bodyPr>
          <a:lstStyle/>
          <a:p>
            <a:r>
              <a:rPr lang="en-US" altLang="en-US" dirty="0"/>
              <a:t>Voice range profile</a:t>
            </a:r>
          </a:p>
        </p:txBody>
      </p:sp>
      <p:pic>
        <p:nvPicPr>
          <p:cNvPr id="74757" name="Picture 2">
            <a:extLst>
              <a:ext uri="{FF2B5EF4-FFF2-40B4-BE49-F238E27FC236}">
                <a16:creationId xmlns:a16="http://schemas.microsoft.com/office/drawing/2014/main" id="{F0E61C6D-3FEB-47D8-97A9-916832330D3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3999" y="1336628"/>
            <a:ext cx="6909801" cy="3921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 name="Straight Connector 75">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827A177-5780-4E5B-B391-247E8E7FA11E}"/>
              </a:ext>
            </a:extLst>
          </p:cNvPr>
          <p:cNvSpPr>
            <a:spLocks noGrp="1"/>
          </p:cNvSpPr>
          <p:nvPr>
            <p:ph idx="1"/>
          </p:nvPr>
        </p:nvSpPr>
        <p:spPr>
          <a:xfrm>
            <a:off x="7859485" y="2198914"/>
            <a:ext cx="3690257" cy="3670180"/>
          </a:xfrm>
        </p:spPr>
        <p:txBody>
          <a:bodyPr>
            <a:normAutofit/>
          </a:bodyPr>
          <a:lstStyle/>
          <a:p>
            <a:pPr>
              <a:buFont typeface="Arial" panose="020B0604020202020204" pitchFamily="34" charset="0"/>
              <a:buChar char="•"/>
              <a:defRPr/>
            </a:pPr>
            <a:r>
              <a:rPr lang="en-US"/>
              <a:t>Fig. 5.17 (pg. 185)</a:t>
            </a:r>
          </a:p>
          <a:p>
            <a:pPr>
              <a:buFont typeface="Arial" panose="020B0604020202020204" pitchFamily="34" charset="0"/>
              <a:buChar char="•"/>
              <a:defRPr/>
            </a:pPr>
            <a:r>
              <a:rPr lang="en-US"/>
              <a:t>Max </a:t>
            </a:r>
            <a:r>
              <a:rPr lang="en-US" err="1"/>
              <a:t>phon</a:t>
            </a:r>
            <a:r>
              <a:rPr lang="en-US"/>
              <a:t> range </a:t>
            </a:r>
            <a:r>
              <a:rPr lang="en-US" i="1"/>
              <a:t>(x-axis, F</a:t>
            </a:r>
            <a:r>
              <a:rPr lang="en-US" i="1" baseline="-25000"/>
              <a:t>0</a:t>
            </a:r>
            <a:r>
              <a:rPr lang="en-US" i="1"/>
              <a:t>)       </a:t>
            </a:r>
            <a:r>
              <a:rPr lang="en-US"/>
              <a:t>X      dynamic range </a:t>
            </a:r>
            <a:r>
              <a:rPr lang="en-US" i="1"/>
              <a:t>(y-axis, dB SPL)</a:t>
            </a:r>
          </a:p>
          <a:p>
            <a:pPr>
              <a:buFont typeface="Arial" panose="020B0604020202020204" pitchFamily="34" charset="0"/>
              <a:buChar char="•"/>
              <a:defRPr/>
            </a:pPr>
            <a:r>
              <a:rPr lang="en-US"/>
              <a:t>“dip” = change from modal to falsetto</a:t>
            </a:r>
          </a:p>
          <a:p>
            <a:pPr>
              <a:buFont typeface="Arial" panose="020B0604020202020204" pitchFamily="34" charset="0"/>
              <a:buChar char="•"/>
              <a:defRPr/>
            </a:pPr>
            <a:endParaRPr lang="en-US" i="1"/>
          </a:p>
          <a:p>
            <a:pPr>
              <a:buFont typeface="Arial" panose="020B0604020202020204" pitchFamily="34" charset="0"/>
              <a:buChar char="•"/>
              <a:defRPr/>
            </a:pPr>
            <a:endParaRPr lang="en-US" i="1"/>
          </a:p>
        </p:txBody>
      </p:sp>
      <p:sp>
        <p:nvSpPr>
          <p:cNvPr id="78" name="Rectangle 77">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756" name="Slide Number Placeholder 3">
            <a:extLst>
              <a:ext uri="{FF2B5EF4-FFF2-40B4-BE49-F238E27FC236}">
                <a16:creationId xmlns:a16="http://schemas.microsoft.com/office/drawing/2014/main" id="{2F8A9D00-D209-4C3A-BB99-A698E3F0907C}"/>
              </a:ext>
            </a:extLst>
          </p:cNvPr>
          <p:cNvSpPr>
            <a:spLocks noGrp="1"/>
          </p:cNvSpPr>
          <p:nvPr>
            <p:ph type="sldNum" sz="quarter" idx="12"/>
          </p:nvPr>
        </p:nvSpPr>
        <p:spPr>
          <a:xfrm>
            <a:off x="9900458" y="6459785"/>
            <a:ext cx="131202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nSpc>
                <a:spcPct val="90000"/>
              </a:lnSpc>
              <a:spcAft>
                <a:spcPts val="600"/>
              </a:spcAft>
            </a:pPr>
            <a:fld id="{C484F20A-E3D9-477D-B815-E0C0F6F68107}" type="slidenum">
              <a:rPr lang="en-US" altLang="en-US" sz="1900"/>
              <a:pPr>
                <a:lnSpc>
                  <a:spcPct val="90000"/>
                </a:lnSpc>
                <a:spcAft>
                  <a:spcPts val="600"/>
                </a:spcAft>
              </a:pPr>
              <a:t>69</a:t>
            </a:fld>
            <a:endParaRPr lang="en-US" altLang="en-US" sz="19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11267" name="Picture 4" descr="larynx2">
            <a:extLst>
              <a:ext uri="{FF2B5EF4-FFF2-40B4-BE49-F238E27FC236}">
                <a16:creationId xmlns:a16="http://schemas.microsoft.com/office/drawing/2014/main" id="{D71B9F00-7200-4BDB-9D54-D81841EEDB1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282721" y="640080"/>
            <a:ext cx="4978222" cy="5577840"/>
          </a:xfrm>
          <a:prstGeom prst="rect">
            <a:avLst/>
          </a:prstGeom>
        </p:spPr>
      </p:pic>
      <p:sp>
        <p:nvSpPr>
          <p:cNvPr id="81" name="Rectangle 80">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266" name="Rectangle 2">
            <a:extLst>
              <a:ext uri="{FF2B5EF4-FFF2-40B4-BE49-F238E27FC236}">
                <a16:creationId xmlns:a16="http://schemas.microsoft.com/office/drawing/2014/main" id="{AB81FE4C-781B-4F36-B2B9-9A87009810A6}"/>
              </a:ext>
            </a:extLst>
          </p:cNvPr>
          <p:cNvSpPr>
            <a:spLocks noGrp="1" noChangeArrowheads="1"/>
          </p:cNvSpPr>
          <p:nvPr>
            <p:ph type="title"/>
          </p:nvPr>
        </p:nvSpPr>
        <p:spPr>
          <a:xfrm>
            <a:off x="8096885" y="640080"/>
            <a:ext cx="3659246" cy="2926080"/>
          </a:xfrm>
        </p:spPr>
        <p:txBody>
          <a:bodyPr vert="horz" lIns="91440" tIns="45720" rIns="91440" bIns="45720" rtlCol="0" anchor="b">
            <a:normAutofit/>
          </a:bodyPr>
          <a:lstStyle/>
          <a:p>
            <a:r>
              <a:rPr lang="en-US" altLang="en-US" sz="4400">
                <a:solidFill>
                  <a:srgbClr val="FFFFFF"/>
                </a:solidFill>
              </a:rPr>
              <a:t>Fig. 6.2  Cartilages</a:t>
            </a:r>
          </a:p>
        </p:txBody>
      </p:sp>
      <p:sp>
        <p:nvSpPr>
          <p:cNvPr id="83" name="Rectangle 82">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268" name="Slide Number Placeholder 3">
            <a:extLst>
              <a:ext uri="{FF2B5EF4-FFF2-40B4-BE49-F238E27FC236}">
                <a16:creationId xmlns:a16="http://schemas.microsoft.com/office/drawing/2014/main" id="{E59D03E0-B4F5-455B-82CC-79CECD334D32}"/>
              </a:ext>
            </a:extLst>
          </p:cNvPr>
          <p:cNvSpPr>
            <a:spLocks noGrp="1"/>
          </p:cNvSpPr>
          <p:nvPr>
            <p:ph type="sldNum" sz="quarter" idx="12"/>
          </p:nvPr>
        </p:nvSpPr>
        <p:spPr>
          <a:xfrm>
            <a:off x="11030574" y="6459785"/>
            <a:ext cx="725557"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defTabSz="914400">
              <a:spcAft>
                <a:spcPts val="600"/>
              </a:spcAft>
            </a:pPr>
            <a:fld id="{1D641D90-5EC8-4046-8BE1-5FE00EAF1018}" type="slidenum">
              <a:rPr lang="en-US" altLang="en-US" sz="1050">
                <a:solidFill>
                  <a:srgbClr val="FFFFFF"/>
                </a:solidFill>
                <a:latin typeface="+mn-lt"/>
              </a:rPr>
              <a:pPr defTabSz="914400">
                <a:spcAft>
                  <a:spcPts val="600"/>
                </a:spcAft>
              </a:pPr>
              <a:t>7</a:t>
            </a:fld>
            <a:endParaRPr lang="en-US" altLang="en-US" sz="1050">
              <a:solidFill>
                <a:srgbClr val="FFFFFF"/>
              </a:solidFill>
              <a:latin typeface="+mn-lt"/>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93D51532-8679-4AB8-8E88-91ED7C30AFBD}"/>
              </a:ext>
            </a:extLst>
          </p:cNvPr>
          <p:cNvSpPr>
            <a:spLocks noGrp="1"/>
          </p:cNvSpPr>
          <p:nvPr>
            <p:ph type="title"/>
          </p:nvPr>
        </p:nvSpPr>
        <p:spPr/>
        <p:txBody>
          <a:bodyPr>
            <a:normAutofit/>
          </a:bodyPr>
          <a:lstStyle/>
          <a:p>
            <a:r>
              <a:rPr lang="en-US" altLang="en-US"/>
              <a:t>CLINICAL APPLICATIONS</a:t>
            </a:r>
            <a:br>
              <a:rPr lang="en-US" altLang="en-US"/>
            </a:br>
            <a:r>
              <a:rPr lang="en-US" altLang="en-US"/>
              <a:t>CHAP 5</a:t>
            </a:r>
          </a:p>
        </p:txBody>
      </p:sp>
      <p:sp>
        <p:nvSpPr>
          <p:cNvPr id="75779" name="Content Placeholder 2">
            <a:extLst>
              <a:ext uri="{FF2B5EF4-FFF2-40B4-BE49-F238E27FC236}">
                <a16:creationId xmlns:a16="http://schemas.microsoft.com/office/drawing/2014/main" id="{EF08597E-9749-4613-9F88-C2E4EFF17279}"/>
              </a:ext>
            </a:extLst>
          </p:cNvPr>
          <p:cNvSpPr>
            <a:spLocks noGrp="1"/>
          </p:cNvSpPr>
          <p:nvPr>
            <p:ph type="body" idx="1"/>
          </p:nvPr>
        </p:nvSpPr>
        <p:spPr/>
        <p:txBody>
          <a:bodyPr>
            <a:normAutofit fontScale="47500" lnSpcReduction="20000"/>
          </a:bodyPr>
          <a:lstStyle/>
          <a:p>
            <a:endParaRPr lang="en-US" altLang="en-US"/>
          </a:p>
          <a:p>
            <a:r>
              <a:rPr lang="en-US" altLang="en-US"/>
              <a:t>Instrumentation:  EGG, register, quotients </a:t>
            </a:r>
          </a:p>
          <a:p>
            <a:r>
              <a:rPr lang="en-US" altLang="en-US"/>
              <a:t>Pathology, injury, special surgeries</a:t>
            </a:r>
          </a:p>
          <a:p>
            <a:r>
              <a:rPr lang="en-US" altLang="en-US"/>
              <a:t>Botox injections for SD</a:t>
            </a:r>
          </a:p>
          <a:p>
            <a:endParaRPr lang="en-US" altLang="en-US"/>
          </a:p>
        </p:txBody>
      </p:sp>
      <p:sp>
        <p:nvSpPr>
          <p:cNvPr id="75780" name="Slide Number Placeholder 3">
            <a:extLst>
              <a:ext uri="{FF2B5EF4-FFF2-40B4-BE49-F238E27FC236}">
                <a16:creationId xmlns:a16="http://schemas.microsoft.com/office/drawing/2014/main" id="{584EE16C-41FE-453C-832C-FAE8D922861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71FDBCF8-0529-450B-A8AF-932663F7231C}" type="slidenum">
              <a:rPr lang="en-US" altLang="en-US" sz="1400">
                <a:solidFill>
                  <a:schemeClr val="bg2"/>
                </a:solidFill>
              </a:rPr>
              <a:pPr/>
              <a:t>70</a:t>
            </a:fld>
            <a:endParaRPr lang="en-US" altLang="en-US" sz="1400">
              <a:solidFill>
                <a:schemeClr val="bg2"/>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56943B5E-D6A9-41EF-B75D-F2F640B19C85}"/>
              </a:ext>
            </a:extLst>
          </p:cNvPr>
          <p:cNvSpPr>
            <a:spLocks noGrp="1"/>
          </p:cNvSpPr>
          <p:nvPr>
            <p:ph type="title"/>
          </p:nvPr>
        </p:nvSpPr>
        <p:spPr/>
        <p:txBody>
          <a:bodyPr/>
          <a:lstStyle/>
          <a:p>
            <a:r>
              <a:rPr lang="en-US" altLang="en-US"/>
              <a:t>Laryngeal aging</a:t>
            </a:r>
          </a:p>
        </p:txBody>
      </p:sp>
      <p:sp>
        <p:nvSpPr>
          <p:cNvPr id="76803" name="Content Placeholder 2">
            <a:extLst>
              <a:ext uri="{FF2B5EF4-FFF2-40B4-BE49-F238E27FC236}">
                <a16:creationId xmlns:a16="http://schemas.microsoft.com/office/drawing/2014/main" id="{1A851784-A2A2-4B91-95F3-1675DB1D797C}"/>
              </a:ext>
            </a:extLst>
          </p:cNvPr>
          <p:cNvSpPr>
            <a:spLocks noGrp="1"/>
          </p:cNvSpPr>
          <p:nvPr>
            <p:ph idx="1"/>
          </p:nvPr>
        </p:nvSpPr>
        <p:spPr/>
        <p:txBody>
          <a:bodyPr/>
          <a:lstStyle/>
          <a:p>
            <a:pPr>
              <a:buFont typeface="Arial" panose="020B0604020202020204" pitchFamily="34" charset="0"/>
              <a:buChar char="•"/>
            </a:pPr>
            <a:r>
              <a:rPr lang="en-US" altLang="en-US" i="1" dirty="0" err="1"/>
              <a:t>Presbylaryngis</a:t>
            </a:r>
            <a:r>
              <a:rPr lang="en-US" altLang="en-US" dirty="0"/>
              <a:t> starts by 3</a:t>
            </a:r>
            <a:r>
              <a:rPr lang="en-US" altLang="en-US" baseline="30000" dirty="0"/>
              <a:t>rd</a:t>
            </a:r>
            <a:r>
              <a:rPr lang="en-US" altLang="en-US" dirty="0"/>
              <a:t> or 4</a:t>
            </a:r>
            <a:r>
              <a:rPr lang="en-US" altLang="en-US" baseline="30000" dirty="0"/>
              <a:t>th</a:t>
            </a:r>
            <a:r>
              <a:rPr lang="en-US" altLang="en-US" dirty="0"/>
              <a:t> decade</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Can lead to </a:t>
            </a:r>
            <a:r>
              <a:rPr lang="en-US" altLang="en-US" i="1" dirty="0" err="1"/>
              <a:t>presbyphonia</a:t>
            </a:r>
            <a:r>
              <a:rPr lang="en-US" altLang="en-US" dirty="0"/>
              <a:t> (breathiness and hoarseness)</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Increased F</a:t>
            </a:r>
            <a:r>
              <a:rPr lang="en-US" altLang="en-US" baseline="-25000" dirty="0"/>
              <a:t>0</a:t>
            </a:r>
            <a:r>
              <a:rPr lang="en-US" altLang="en-US" dirty="0"/>
              <a:t> in males, decreased in females</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See table 6.5 (pg. 206) for more detail</a:t>
            </a:r>
          </a:p>
        </p:txBody>
      </p:sp>
      <p:sp>
        <p:nvSpPr>
          <p:cNvPr id="76804" name="Slide Number Placeholder 3">
            <a:extLst>
              <a:ext uri="{FF2B5EF4-FFF2-40B4-BE49-F238E27FC236}">
                <a16:creationId xmlns:a16="http://schemas.microsoft.com/office/drawing/2014/main" id="{F58BF646-3ECC-45F5-A07A-6FF92662E4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9DADC1BD-483C-48FB-8242-5EAB8C654FE6}" type="slidenum">
              <a:rPr lang="en-US" altLang="en-US" sz="1400">
                <a:solidFill>
                  <a:schemeClr val="bg2"/>
                </a:solidFill>
              </a:rPr>
              <a:pPr/>
              <a:t>71</a:t>
            </a:fld>
            <a:endParaRPr lang="en-US" altLang="en-US" sz="1400">
              <a:solidFill>
                <a:schemeClr val="bg2"/>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C9320EFD-0CE5-4184-9FE2-7F9A4F2493C8}"/>
              </a:ext>
            </a:extLst>
          </p:cNvPr>
          <p:cNvSpPr>
            <a:spLocks noGrp="1"/>
          </p:cNvSpPr>
          <p:nvPr>
            <p:ph type="title"/>
          </p:nvPr>
        </p:nvSpPr>
        <p:spPr/>
        <p:txBody>
          <a:bodyPr/>
          <a:lstStyle/>
          <a:p>
            <a:r>
              <a:rPr lang="en-US" altLang="en-US"/>
              <a:t>Neurological disorders</a:t>
            </a:r>
          </a:p>
        </p:txBody>
      </p:sp>
      <p:sp>
        <p:nvSpPr>
          <p:cNvPr id="77827" name="Content Placeholder 2">
            <a:extLst>
              <a:ext uri="{FF2B5EF4-FFF2-40B4-BE49-F238E27FC236}">
                <a16:creationId xmlns:a16="http://schemas.microsoft.com/office/drawing/2014/main" id="{3D5144AF-C84B-411C-B4EE-633A35B1D078}"/>
              </a:ext>
            </a:extLst>
          </p:cNvPr>
          <p:cNvSpPr>
            <a:spLocks noGrp="1"/>
          </p:cNvSpPr>
          <p:nvPr>
            <p:ph idx="1"/>
          </p:nvPr>
        </p:nvSpPr>
        <p:spPr/>
        <p:txBody>
          <a:bodyPr/>
          <a:lstStyle/>
          <a:p>
            <a:pPr>
              <a:buFont typeface="Arial" panose="020B0604020202020204" pitchFamily="34" charset="0"/>
              <a:buChar char="•"/>
            </a:pPr>
            <a:r>
              <a:rPr lang="en-US" dirty="0"/>
              <a:t>Amyotrophic lateral sclerosis  (</a:t>
            </a:r>
            <a:r>
              <a:rPr lang="en-US" altLang="en-US" dirty="0"/>
              <a:t>ALS)</a:t>
            </a:r>
          </a:p>
          <a:p>
            <a:pPr>
              <a:buFont typeface="Arial" panose="020B0604020202020204" pitchFamily="34" charset="0"/>
              <a:buChar char="•"/>
            </a:pPr>
            <a:r>
              <a:rPr lang="en-US" altLang="en-US" dirty="0"/>
              <a:t>Parkinson’s disease (PD)</a:t>
            </a:r>
          </a:p>
          <a:p>
            <a:pPr>
              <a:buFont typeface="Arial" panose="020B0604020202020204" pitchFamily="34" charset="0"/>
              <a:buChar char="•"/>
            </a:pPr>
            <a:r>
              <a:rPr lang="en-US" altLang="en-US" dirty="0"/>
              <a:t>Unilateral VF paresis/paralysis</a:t>
            </a:r>
          </a:p>
          <a:p>
            <a:pPr>
              <a:buFont typeface="Arial" panose="020B0604020202020204" pitchFamily="34" charset="0"/>
              <a:buChar char="•"/>
            </a:pPr>
            <a:r>
              <a:rPr lang="en-US" altLang="en-US" dirty="0"/>
              <a:t>Spastic Dysphonia (SD)</a:t>
            </a:r>
          </a:p>
          <a:p>
            <a:pPr>
              <a:buFont typeface="Arial" panose="020B0604020202020204" pitchFamily="34" charset="0"/>
              <a:buChar char="•"/>
            </a:pPr>
            <a:r>
              <a:rPr lang="en-US" altLang="en-US" dirty="0"/>
              <a:t>Nodules/ Muscle Tension Dysphonia (MTD)/or Gastroesophageal Reflux Disease (GERD) </a:t>
            </a:r>
          </a:p>
          <a:p>
            <a:pPr marL="0" indent="0">
              <a:buNone/>
            </a:pPr>
            <a:endParaRPr lang="en-US" altLang="en-US" dirty="0"/>
          </a:p>
        </p:txBody>
      </p:sp>
      <p:sp>
        <p:nvSpPr>
          <p:cNvPr id="77828" name="Slide Number Placeholder 3">
            <a:extLst>
              <a:ext uri="{FF2B5EF4-FFF2-40B4-BE49-F238E27FC236}">
                <a16:creationId xmlns:a16="http://schemas.microsoft.com/office/drawing/2014/main" id="{4C62E6B2-9A8D-4AC6-8193-74E225254D9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46D8C0EC-8226-4F31-9168-089D187E84E9}" type="slidenum">
              <a:rPr lang="en-US" altLang="en-US" sz="1400">
                <a:solidFill>
                  <a:schemeClr val="bg2"/>
                </a:solidFill>
              </a:rPr>
              <a:pPr/>
              <a:t>72</a:t>
            </a:fld>
            <a:endParaRPr lang="en-US" altLang="en-US" sz="1400">
              <a:solidFill>
                <a:schemeClr val="bg2"/>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A63424F7-F7E6-406C-8B9D-55F1C1FFECF9}"/>
              </a:ext>
            </a:extLst>
          </p:cNvPr>
          <p:cNvSpPr>
            <a:spLocks noGrp="1"/>
          </p:cNvSpPr>
          <p:nvPr>
            <p:ph type="title"/>
          </p:nvPr>
        </p:nvSpPr>
        <p:spPr>
          <a:xfrm>
            <a:off x="1154083" y="33461"/>
            <a:ext cx="10058400" cy="1450757"/>
          </a:xfrm>
        </p:spPr>
        <p:txBody>
          <a:bodyPr/>
          <a:lstStyle/>
          <a:p>
            <a:r>
              <a:rPr lang="en-US" dirty="0"/>
              <a:t>Amyotrophic lateral sclerosis  (</a:t>
            </a:r>
            <a:r>
              <a:rPr lang="en-US" altLang="en-US" dirty="0"/>
              <a:t>ALS)</a:t>
            </a:r>
          </a:p>
        </p:txBody>
      </p:sp>
      <p:sp>
        <p:nvSpPr>
          <p:cNvPr id="60419" name="Content Placeholder 2">
            <a:extLst>
              <a:ext uri="{FF2B5EF4-FFF2-40B4-BE49-F238E27FC236}">
                <a16:creationId xmlns:a16="http://schemas.microsoft.com/office/drawing/2014/main" id="{0A46CA44-F4E2-45A1-8254-1192BD70FA39}"/>
              </a:ext>
            </a:extLst>
          </p:cNvPr>
          <p:cNvSpPr>
            <a:spLocks noGrp="1"/>
          </p:cNvSpPr>
          <p:nvPr>
            <p:ph idx="1"/>
          </p:nvPr>
        </p:nvSpPr>
        <p:spPr>
          <a:xfrm>
            <a:off x="1066800" y="1816551"/>
            <a:ext cx="10058400" cy="4023360"/>
          </a:xfrm>
        </p:spPr>
        <p:txBody>
          <a:bodyPr/>
          <a:lstStyle/>
          <a:p>
            <a:pPr>
              <a:buFont typeface="Arial" panose="020B0604020202020204" pitchFamily="34" charset="0"/>
              <a:buChar char="•"/>
            </a:pPr>
            <a:r>
              <a:rPr lang="en-US" dirty="0"/>
              <a:t>Degenerative disease of upper &amp; lower motor neurons</a:t>
            </a:r>
          </a:p>
          <a:p>
            <a:pPr>
              <a:buFont typeface="Arial" panose="020B0604020202020204" pitchFamily="34" charset="0"/>
              <a:buChar char="•"/>
            </a:pPr>
            <a:r>
              <a:rPr lang="en-US" dirty="0"/>
              <a:t>Changes in laryngeal musculature or difficulties eliminating mucous secretions(?)</a:t>
            </a:r>
          </a:p>
          <a:p>
            <a:pPr>
              <a:buFont typeface="Arial" panose="020B0604020202020204" pitchFamily="34" charset="0"/>
              <a:buChar char="•"/>
            </a:pPr>
            <a:r>
              <a:rPr lang="en-US" dirty="0"/>
              <a:t>Jitter and shimmer tend to be greater</a:t>
            </a:r>
          </a:p>
          <a:p>
            <a:pPr>
              <a:buFont typeface="Arial" panose="020B0604020202020204" pitchFamily="34" charset="0"/>
              <a:buChar char="•"/>
            </a:pPr>
            <a:r>
              <a:rPr lang="en-US" dirty="0"/>
              <a:t>Perhaps diagnostic of perceptually subclinical cases</a:t>
            </a:r>
          </a:p>
        </p:txBody>
      </p:sp>
      <p:sp>
        <p:nvSpPr>
          <p:cNvPr id="78852" name="Slide Number Placeholder 3">
            <a:extLst>
              <a:ext uri="{FF2B5EF4-FFF2-40B4-BE49-F238E27FC236}">
                <a16:creationId xmlns:a16="http://schemas.microsoft.com/office/drawing/2014/main" id="{B3A6EA11-7B3B-480C-A3B6-D5BC3FB5C0B1}"/>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A16FC5D5-C953-4A1E-A292-4D67AB0E634F}" type="slidenum">
              <a:rPr lang="en-US" altLang="en-US"/>
              <a:pPr/>
              <a:t>73</a:t>
            </a:fld>
            <a:endParaRPr lang="en-US" altLang="en-US"/>
          </a:p>
        </p:txBody>
      </p:sp>
      <p:pic>
        <p:nvPicPr>
          <p:cNvPr id="2" name="say_3768.wav">
            <a:hlinkClick r:id="" action="ppaction://media"/>
            <a:extLst>
              <a:ext uri="{FF2B5EF4-FFF2-40B4-BE49-F238E27FC236}">
                <a16:creationId xmlns:a16="http://schemas.microsoft.com/office/drawing/2014/main" id="{644E1D26-196E-4511-BFDC-EBF6AFC9D1E0}"/>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515600" y="2052841"/>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Box 2">
            <a:extLst>
              <a:ext uri="{FF2B5EF4-FFF2-40B4-BE49-F238E27FC236}">
                <a16:creationId xmlns:a16="http://schemas.microsoft.com/office/drawing/2014/main" id="{B2A6BC31-ED0C-4C16-BB3E-F8A727884813}"/>
              </a:ext>
            </a:extLst>
          </p:cNvPr>
          <p:cNvSpPr txBox="1">
            <a:spLocks noChangeArrowheads="1"/>
          </p:cNvSpPr>
          <p:nvPr/>
        </p:nvSpPr>
        <p:spPr bwMode="auto">
          <a:xfrm>
            <a:off x="9731748" y="2982980"/>
            <a:ext cx="19237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r>
              <a:rPr lang="en-US" altLang="en-US" sz="2000" dirty="0">
                <a:latin typeface="+mj-lt"/>
              </a:rPr>
              <a:t>66% intelligibility</a:t>
            </a:r>
          </a:p>
          <a:p>
            <a:r>
              <a:rPr lang="en-US" altLang="en-US" sz="2000" i="1" dirty="0">
                <a:latin typeface="+mj-lt"/>
              </a:rPr>
              <a:t>“say kite again”</a:t>
            </a:r>
          </a:p>
        </p:txBody>
      </p:sp>
    </p:spTree>
  </p:cSld>
  <p:clrMapOvr>
    <a:masterClrMapping/>
  </p:clrMapOvr>
  <p:timing>
    <p:tnLst>
      <p:par>
        <p:cTn id="1" dur="indefinite" restart="never" nodeType="tmRoot">
          <p:childTnLst>
            <p:audio>
              <p:cMediaNode>
                <p:cTn id="2"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A5DF1-8C07-461E-8C69-1796A74D5C23}"/>
              </a:ext>
            </a:extLst>
          </p:cNvPr>
          <p:cNvSpPr>
            <a:spLocks noGrp="1"/>
          </p:cNvSpPr>
          <p:nvPr>
            <p:ph type="title"/>
          </p:nvPr>
        </p:nvSpPr>
        <p:spPr/>
        <p:txBody>
          <a:bodyPr/>
          <a:lstStyle/>
          <a:p>
            <a:r>
              <a:rPr lang="en-US" dirty="0"/>
              <a:t>Parkinson’s Disease (PD)</a:t>
            </a:r>
          </a:p>
        </p:txBody>
      </p:sp>
      <p:sp>
        <p:nvSpPr>
          <p:cNvPr id="3" name="Content Placeholder 2">
            <a:extLst>
              <a:ext uri="{FF2B5EF4-FFF2-40B4-BE49-F238E27FC236}">
                <a16:creationId xmlns:a16="http://schemas.microsoft.com/office/drawing/2014/main" id="{95472619-211D-4B9E-A36F-CDBBAD918F92}"/>
              </a:ext>
            </a:extLst>
          </p:cNvPr>
          <p:cNvSpPr>
            <a:spLocks noGrp="1"/>
          </p:cNvSpPr>
          <p:nvPr>
            <p:ph idx="1"/>
          </p:nvPr>
        </p:nvSpPr>
        <p:spPr/>
        <p:txBody>
          <a:bodyPr/>
          <a:lstStyle/>
          <a:p>
            <a:r>
              <a:rPr lang="en-US" dirty="0"/>
              <a:t>Dopamine deficiency (excessive muscle contraction)</a:t>
            </a:r>
          </a:p>
          <a:p>
            <a:r>
              <a:rPr lang="en-US" dirty="0"/>
              <a:t>Voice symptoms visible</a:t>
            </a:r>
          </a:p>
          <a:p>
            <a:pPr lvl="1"/>
            <a:r>
              <a:rPr lang="en-US" dirty="0"/>
              <a:t>Hoarseness</a:t>
            </a:r>
          </a:p>
          <a:p>
            <a:pPr lvl="1"/>
            <a:r>
              <a:rPr lang="en-US" dirty="0"/>
              <a:t>Reduced loudness (lower intensity)</a:t>
            </a:r>
          </a:p>
          <a:p>
            <a:pPr lvl="1"/>
            <a:r>
              <a:rPr lang="en-US" dirty="0"/>
              <a:t>Limited pitch range </a:t>
            </a:r>
          </a:p>
        </p:txBody>
      </p:sp>
      <p:sp>
        <p:nvSpPr>
          <p:cNvPr id="79876" name="Slide Number Placeholder 3">
            <a:extLst>
              <a:ext uri="{FF2B5EF4-FFF2-40B4-BE49-F238E27FC236}">
                <a16:creationId xmlns:a16="http://schemas.microsoft.com/office/drawing/2014/main" id="{457DE714-A38F-4143-90D8-46DAA8873A44}"/>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5B43939F-150B-4816-B874-97DF9D278308}" type="slidenum">
              <a:rPr lang="en-US" altLang="en-US"/>
              <a:pPr/>
              <a:t>74</a:t>
            </a:fld>
            <a:endParaRPr lang="en-US" altLang="en-US"/>
          </a:p>
        </p:txBody>
      </p:sp>
      <p:pic>
        <p:nvPicPr>
          <p:cNvPr id="4" name="ging3768.wav">
            <a:hlinkClick r:id="" action="ppaction://media"/>
            <a:extLst>
              <a:ext uri="{FF2B5EF4-FFF2-40B4-BE49-F238E27FC236}">
                <a16:creationId xmlns:a16="http://schemas.microsoft.com/office/drawing/2014/main" id="{0DA95509-86ED-4246-AE1E-580B37EB353C}"/>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2624112" y="5367444"/>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ing3769.wav">
            <a:hlinkClick r:id="" action="ppaction://media"/>
            <a:extLst>
              <a:ext uri="{FF2B5EF4-FFF2-40B4-BE49-F238E27FC236}">
                <a16:creationId xmlns:a16="http://schemas.microsoft.com/office/drawing/2014/main" id="{1CA6BFF5-C231-4AAB-B7DF-611F3935F61B}"/>
              </a:ext>
            </a:extLst>
          </p:cNvPr>
          <p:cNvPicPr>
            <a:picLocks noChangeAspect="1"/>
          </p:cNvPicPr>
          <p:nvPr>
            <a:audioFile r:link="rId4"/>
            <p:extLst>
              <p:ext uri="{DAA4B4D4-6D71-4841-9C94-3DE7FCFB9230}">
                <p14:media xmlns:p14="http://schemas.microsoft.com/office/powerpoint/2010/main" r:embed="rId3"/>
              </p:ext>
            </p:extLst>
          </p:nvPr>
        </p:nvPicPr>
        <p:blipFill>
          <a:blip r:embed="rId7">
            <a:extLst>
              <a:ext uri="{28A0092B-C50C-407E-A947-70E740481C1C}">
                <a14:useLocalDpi xmlns:a14="http://schemas.microsoft.com/office/drawing/2010/main" val="0"/>
              </a:ext>
            </a:extLst>
          </a:blip>
          <a:srcRect/>
          <a:stretch>
            <a:fillRect/>
          </a:stretch>
        </p:blipFill>
        <p:spPr bwMode="auto">
          <a:xfrm>
            <a:off x="6230912" y="5367444"/>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TextBox 5">
            <a:extLst>
              <a:ext uri="{FF2B5EF4-FFF2-40B4-BE49-F238E27FC236}">
                <a16:creationId xmlns:a16="http://schemas.microsoft.com/office/drawing/2014/main" id="{15CBD824-435E-4F59-A049-F3B3D217649C}"/>
              </a:ext>
            </a:extLst>
          </p:cNvPr>
          <p:cNvSpPr txBox="1">
            <a:spLocks noChangeArrowheads="1"/>
          </p:cNvSpPr>
          <p:nvPr/>
        </p:nvSpPr>
        <p:spPr bwMode="auto">
          <a:xfrm>
            <a:off x="3335313" y="5407132"/>
            <a:ext cx="16127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r>
              <a:rPr lang="en-US" altLang="en-US" sz="2000" dirty="0">
                <a:latin typeface="+mj-lt"/>
              </a:rPr>
              <a:t>Male, Healthy</a:t>
            </a:r>
          </a:p>
        </p:txBody>
      </p:sp>
      <p:sp>
        <p:nvSpPr>
          <p:cNvPr id="79880" name="TextBox 6">
            <a:extLst>
              <a:ext uri="{FF2B5EF4-FFF2-40B4-BE49-F238E27FC236}">
                <a16:creationId xmlns:a16="http://schemas.microsoft.com/office/drawing/2014/main" id="{D31AAD75-CC75-4932-A4F9-46ED59EA264F}"/>
              </a:ext>
            </a:extLst>
          </p:cNvPr>
          <p:cNvSpPr txBox="1">
            <a:spLocks noChangeArrowheads="1"/>
          </p:cNvSpPr>
          <p:nvPr/>
        </p:nvSpPr>
        <p:spPr bwMode="auto">
          <a:xfrm>
            <a:off x="6840513" y="5407132"/>
            <a:ext cx="19629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r>
              <a:rPr lang="en-US" altLang="en-US" sz="2000" dirty="0">
                <a:latin typeface="+mj-lt"/>
              </a:rPr>
              <a:t>Age-matched, PD</a:t>
            </a:r>
          </a:p>
        </p:txBody>
      </p:sp>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audio>
              <p:cMediaNode vol="80000">
                <p:cTn id="3"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86BC3DF3-91C6-4FA8-9C2D-E45600EFD061}"/>
              </a:ext>
            </a:extLst>
          </p:cNvPr>
          <p:cNvSpPr>
            <a:spLocks noGrp="1"/>
          </p:cNvSpPr>
          <p:nvPr>
            <p:ph type="title"/>
          </p:nvPr>
        </p:nvSpPr>
        <p:spPr/>
        <p:txBody>
          <a:bodyPr/>
          <a:lstStyle/>
          <a:p>
            <a:r>
              <a:rPr lang="en-US" altLang="en-US"/>
              <a:t>VF paralysis</a:t>
            </a:r>
          </a:p>
        </p:txBody>
      </p:sp>
      <p:sp>
        <p:nvSpPr>
          <p:cNvPr id="80899" name="Content Placeholder 2">
            <a:extLst>
              <a:ext uri="{FF2B5EF4-FFF2-40B4-BE49-F238E27FC236}">
                <a16:creationId xmlns:a16="http://schemas.microsoft.com/office/drawing/2014/main" id="{4C5B52B3-4D1B-4C54-BF66-9A0635460E7A}"/>
              </a:ext>
            </a:extLst>
          </p:cNvPr>
          <p:cNvSpPr>
            <a:spLocks noGrp="1"/>
          </p:cNvSpPr>
          <p:nvPr>
            <p:ph idx="1"/>
          </p:nvPr>
        </p:nvSpPr>
        <p:spPr/>
        <p:txBody>
          <a:bodyPr/>
          <a:lstStyle/>
          <a:p>
            <a:r>
              <a:rPr lang="en-US" altLang="en-US">
                <a:hlinkClick r:id="rId2"/>
              </a:rPr>
              <a:t>http://www.youtube.com/watch?v=pcTPOmNStPI</a:t>
            </a:r>
            <a:endParaRPr lang="en-US" altLang="en-US"/>
          </a:p>
          <a:p>
            <a:r>
              <a:rPr lang="en-US" altLang="en-US"/>
              <a:t>This 15 min. video shows a range of cases</a:t>
            </a:r>
          </a:p>
        </p:txBody>
      </p:sp>
      <p:sp>
        <p:nvSpPr>
          <p:cNvPr id="80900" name="Slide Number Placeholder 3">
            <a:extLst>
              <a:ext uri="{FF2B5EF4-FFF2-40B4-BE49-F238E27FC236}">
                <a16:creationId xmlns:a16="http://schemas.microsoft.com/office/drawing/2014/main" id="{99F127D9-67AF-4DFC-8110-FD3BC2DFAF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90D9D4C3-E604-4E3B-8886-2265AA68971F}" type="slidenum">
              <a:rPr lang="en-US" altLang="en-US" sz="1400">
                <a:solidFill>
                  <a:schemeClr val="bg2"/>
                </a:solidFill>
              </a:rPr>
              <a:pPr/>
              <a:t>75</a:t>
            </a:fld>
            <a:endParaRPr lang="en-US" altLang="en-US" sz="1400">
              <a:solidFill>
                <a:schemeClr val="bg2"/>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C152EBB-CC1A-4CB2-89A3-38140BC4DA65}"/>
              </a:ext>
            </a:extLst>
          </p:cNvPr>
          <p:cNvSpPr>
            <a:spLocks noGrp="1"/>
          </p:cNvSpPr>
          <p:nvPr>
            <p:ph type="title"/>
          </p:nvPr>
        </p:nvSpPr>
        <p:spPr/>
        <p:txBody>
          <a:bodyPr/>
          <a:lstStyle/>
          <a:p>
            <a:r>
              <a:rPr lang="en-US" altLang="en-US"/>
              <a:t>VF paresis</a:t>
            </a:r>
          </a:p>
        </p:txBody>
      </p:sp>
      <p:sp>
        <p:nvSpPr>
          <p:cNvPr id="81923" name="Content Placeholder 2">
            <a:extLst>
              <a:ext uri="{FF2B5EF4-FFF2-40B4-BE49-F238E27FC236}">
                <a16:creationId xmlns:a16="http://schemas.microsoft.com/office/drawing/2014/main" id="{C8961A8A-262D-4EC9-BE8B-7888F08E6D1A}"/>
              </a:ext>
            </a:extLst>
          </p:cNvPr>
          <p:cNvSpPr>
            <a:spLocks noGrp="1"/>
          </p:cNvSpPr>
          <p:nvPr>
            <p:ph idx="1"/>
          </p:nvPr>
        </p:nvSpPr>
        <p:spPr/>
        <p:txBody>
          <a:bodyPr/>
          <a:lstStyle/>
          <a:p>
            <a:pPr>
              <a:buFont typeface="Arial" panose="020B0604020202020204" pitchFamily="34" charset="0"/>
              <a:buChar char="•"/>
            </a:pPr>
            <a:r>
              <a:rPr lang="en-US" altLang="en-US" dirty="0"/>
              <a:t>Paresis</a:t>
            </a:r>
          </a:p>
          <a:p>
            <a:pPr>
              <a:buFont typeface="Arial" panose="020B0604020202020204" pitchFamily="34" charset="0"/>
              <a:buChar char="•"/>
            </a:pPr>
            <a:r>
              <a:rPr lang="en-US" altLang="en-US" sz="2200" dirty="0"/>
              <a:t>A partially immobile vocal fold. Similar to a paralysis, except there has been some neurologic recovery. </a:t>
            </a:r>
          </a:p>
          <a:p>
            <a:pPr>
              <a:buFont typeface="Arial" panose="020B0604020202020204" pitchFamily="34" charset="0"/>
              <a:buChar char="•"/>
            </a:pPr>
            <a:r>
              <a:rPr lang="en-US" altLang="en-US" sz="2200" dirty="0"/>
              <a:t>Note the limited motion of the right arytenoid (left side of the screen) compared with the left (right side of the screen), and the asymmetry of the mucosal wave. This has been referred to as "chasing asymmetry.“</a:t>
            </a:r>
          </a:p>
          <a:p>
            <a:pPr>
              <a:buFont typeface="Arial" panose="020B0604020202020204" pitchFamily="34" charset="0"/>
              <a:buChar char="•"/>
            </a:pPr>
            <a:r>
              <a:rPr lang="en-US" altLang="en-US" sz="2400" dirty="0">
                <a:hlinkClick r:id="rId2"/>
              </a:rPr>
              <a:t>http://www.youtube.com/watch?v=gouMMiH6HI0</a:t>
            </a:r>
            <a:endParaRPr lang="en-US" altLang="en-US" sz="2200" dirty="0"/>
          </a:p>
          <a:p>
            <a:endParaRPr lang="en-US" altLang="en-US" sz="2200" dirty="0"/>
          </a:p>
        </p:txBody>
      </p:sp>
      <p:sp>
        <p:nvSpPr>
          <p:cNvPr id="81924" name="Slide Number Placeholder 3">
            <a:extLst>
              <a:ext uri="{FF2B5EF4-FFF2-40B4-BE49-F238E27FC236}">
                <a16:creationId xmlns:a16="http://schemas.microsoft.com/office/drawing/2014/main" id="{CE7F14CE-B025-4FC3-AD4B-72AEC0E38E0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9E319769-934D-4E73-B041-113092D793CE}" type="slidenum">
              <a:rPr lang="en-US" altLang="en-US" sz="1400">
                <a:solidFill>
                  <a:schemeClr val="bg2"/>
                </a:solidFill>
              </a:rPr>
              <a:pPr/>
              <a:t>76</a:t>
            </a:fld>
            <a:endParaRPr lang="en-US" altLang="en-US" sz="1400">
              <a:solidFill>
                <a:schemeClr val="bg2"/>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97C42-5BA2-4C4B-945B-10F12CC9DA9C}"/>
              </a:ext>
            </a:extLst>
          </p:cNvPr>
          <p:cNvSpPr>
            <a:spLocks noGrp="1"/>
          </p:cNvSpPr>
          <p:nvPr>
            <p:ph type="title"/>
          </p:nvPr>
        </p:nvSpPr>
        <p:spPr/>
        <p:txBody>
          <a:bodyPr/>
          <a:lstStyle/>
          <a:p>
            <a:r>
              <a:rPr lang="en-US" dirty="0"/>
              <a:t>Spasmodic </a:t>
            </a:r>
            <a:r>
              <a:rPr lang="en-US" dirty="0" err="1"/>
              <a:t>Dysphonia</a:t>
            </a:r>
            <a:r>
              <a:rPr lang="en-US" dirty="0"/>
              <a:t> (SD)</a:t>
            </a:r>
          </a:p>
        </p:txBody>
      </p:sp>
      <p:sp>
        <p:nvSpPr>
          <p:cNvPr id="3" name="Content Placeholder 2">
            <a:extLst>
              <a:ext uri="{FF2B5EF4-FFF2-40B4-BE49-F238E27FC236}">
                <a16:creationId xmlns:a16="http://schemas.microsoft.com/office/drawing/2014/main" id="{0CD09671-10A4-47E5-AD1C-7EA769FE70A5}"/>
              </a:ext>
            </a:extLst>
          </p:cNvPr>
          <p:cNvSpPr>
            <a:spLocks noGrp="1"/>
          </p:cNvSpPr>
          <p:nvPr>
            <p:ph idx="1"/>
          </p:nvPr>
        </p:nvSpPr>
        <p:spPr/>
        <p:txBody>
          <a:bodyPr/>
          <a:lstStyle/>
          <a:p>
            <a:pPr lvl="1"/>
            <a:r>
              <a:rPr lang="en-US" dirty="0"/>
              <a:t>VF paralysis yields inability to initiate or maintain phonation; strangled voice quality</a:t>
            </a:r>
          </a:p>
          <a:p>
            <a:pPr lvl="1"/>
            <a:r>
              <a:rPr lang="en-US" u="sng" dirty="0"/>
              <a:t>Ad</a:t>
            </a:r>
            <a:r>
              <a:rPr lang="en-US" dirty="0"/>
              <a:t>ductor and </a:t>
            </a:r>
            <a:r>
              <a:rPr lang="en-US" u="sng" dirty="0"/>
              <a:t>Ab</a:t>
            </a:r>
            <a:r>
              <a:rPr lang="en-US" dirty="0"/>
              <a:t>ductor varieties (and subtypes)</a:t>
            </a:r>
          </a:p>
          <a:p>
            <a:pPr lvl="1"/>
            <a:r>
              <a:rPr lang="en-US" dirty="0"/>
              <a:t>BOTOX injections are a new avenue of treatment (see video)</a:t>
            </a:r>
          </a:p>
          <a:p>
            <a:endParaRPr lang="en-US" dirty="0"/>
          </a:p>
          <a:p>
            <a:r>
              <a:rPr lang="en-US" dirty="0"/>
              <a:t>SD speech samples can be browsed here:</a:t>
            </a:r>
          </a:p>
          <a:p>
            <a:r>
              <a:rPr lang="en-US" dirty="0">
                <a:hlinkClick r:id="rId3"/>
              </a:rPr>
              <a:t>http://www.fauquierent.net/voicesd.htm</a:t>
            </a:r>
            <a:endParaRPr lang="en-US" dirty="0"/>
          </a:p>
        </p:txBody>
      </p:sp>
      <p:sp>
        <p:nvSpPr>
          <p:cNvPr id="82948" name="Slide Number Placeholder 3">
            <a:extLst>
              <a:ext uri="{FF2B5EF4-FFF2-40B4-BE49-F238E27FC236}">
                <a16:creationId xmlns:a16="http://schemas.microsoft.com/office/drawing/2014/main" id="{793724F1-28B4-4FB0-A157-759CEE495D4E}"/>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AEE4A736-5561-421A-BFFC-B108E32617D6}" type="slidenum">
              <a:rPr lang="en-US" altLang="en-US"/>
              <a:pPr/>
              <a:t>77</a:t>
            </a:fld>
            <a:endParaRPr lang="en-US"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864A45F0-739C-4C91-8EA2-AAF604DE08F7}"/>
              </a:ext>
            </a:extLst>
          </p:cNvPr>
          <p:cNvSpPr>
            <a:spLocks noGrp="1"/>
          </p:cNvSpPr>
          <p:nvPr>
            <p:ph type="title"/>
          </p:nvPr>
        </p:nvSpPr>
        <p:spPr/>
        <p:txBody>
          <a:bodyPr/>
          <a:lstStyle/>
          <a:p>
            <a:r>
              <a:rPr lang="en-US" altLang="en-US"/>
              <a:t>Botox injection video</a:t>
            </a:r>
          </a:p>
        </p:txBody>
      </p:sp>
      <p:sp>
        <p:nvSpPr>
          <p:cNvPr id="83971" name="Content Placeholder 2">
            <a:extLst>
              <a:ext uri="{FF2B5EF4-FFF2-40B4-BE49-F238E27FC236}">
                <a16:creationId xmlns:a16="http://schemas.microsoft.com/office/drawing/2014/main" id="{2C59FE22-97BD-410B-A020-A8225955CD80}"/>
              </a:ext>
            </a:extLst>
          </p:cNvPr>
          <p:cNvSpPr>
            <a:spLocks noGrp="1"/>
          </p:cNvSpPr>
          <p:nvPr>
            <p:ph idx="1"/>
          </p:nvPr>
        </p:nvSpPr>
        <p:spPr/>
        <p:txBody>
          <a:bodyPr/>
          <a:lstStyle/>
          <a:p>
            <a:r>
              <a:rPr lang="en-US" altLang="en-US">
                <a:hlinkClick r:id="rId2"/>
              </a:rPr>
              <a:t>http://www.fauquierent.net/voice/misc/botoxinj.mov</a:t>
            </a:r>
            <a:endParaRPr lang="en-US" altLang="en-US"/>
          </a:p>
        </p:txBody>
      </p:sp>
      <p:sp>
        <p:nvSpPr>
          <p:cNvPr id="83972" name="Slide Number Placeholder 3">
            <a:extLst>
              <a:ext uri="{FF2B5EF4-FFF2-40B4-BE49-F238E27FC236}">
                <a16:creationId xmlns:a16="http://schemas.microsoft.com/office/drawing/2014/main" id="{1D884ABA-D606-4BC4-9225-7878538027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1D325F3A-EB67-4CC9-98BD-8DC2473E94E5}" type="slidenum">
              <a:rPr lang="en-US" altLang="en-US" sz="1400">
                <a:solidFill>
                  <a:schemeClr val="bg2"/>
                </a:solidFill>
              </a:rPr>
              <a:pPr/>
              <a:t>78</a:t>
            </a:fld>
            <a:endParaRPr lang="en-US" altLang="en-US" sz="1400">
              <a:solidFill>
                <a:schemeClr val="bg2"/>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64F9DF4E-1694-444B-93DC-2F04E00DEF3D}"/>
              </a:ext>
            </a:extLst>
          </p:cNvPr>
          <p:cNvSpPr>
            <a:spLocks noGrp="1"/>
          </p:cNvSpPr>
          <p:nvPr>
            <p:ph type="title"/>
          </p:nvPr>
        </p:nvSpPr>
        <p:spPr/>
        <p:txBody>
          <a:bodyPr/>
          <a:lstStyle/>
          <a:p>
            <a:r>
              <a:rPr lang="en-US" altLang="en-US"/>
              <a:t>MTD:  Muscle Tension Dysphonia</a:t>
            </a:r>
          </a:p>
        </p:txBody>
      </p:sp>
      <p:sp>
        <p:nvSpPr>
          <p:cNvPr id="84995" name="Content Placeholder 2">
            <a:extLst>
              <a:ext uri="{FF2B5EF4-FFF2-40B4-BE49-F238E27FC236}">
                <a16:creationId xmlns:a16="http://schemas.microsoft.com/office/drawing/2014/main" id="{2C1DB5A7-215B-448D-88CE-C5BE3286B52D}"/>
              </a:ext>
            </a:extLst>
          </p:cNvPr>
          <p:cNvSpPr>
            <a:spLocks noGrp="1"/>
          </p:cNvSpPr>
          <p:nvPr>
            <p:ph idx="1"/>
          </p:nvPr>
        </p:nvSpPr>
        <p:spPr/>
        <p:txBody>
          <a:bodyPr/>
          <a:lstStyle/>
          <a:p>
            <a:pPr>
              <a:buFont typeface="Arial" panose="020B0604020202020204" pitchFamily="34" charset="0"/>
              <a:buChar char="•"/>
            </a:pPr>
            <a:r>
              <a:rPr lang="en-US" altLang="en-US" dirty="0"/>
              <a:t>Compensatory or “squeeze” to make up for e.g. infection or obstruction in larynx</a:t>
            </a:r>
          </a:p>
          <a:p>
            <a:pPr>
              <a:buFont typeface="Arial" panose="020B0604020202020204" pitchFamily="34" charset="0"/>
              <a:buChar char="•"/>
            </a:pPr>
            <a:r>
              <a:rPr lang="en-US" altLang="en-US" dirty="0"/>
              <a:t>Tx often consists of relaxation or </a:t>
            </a:r>
            <a:r>
              <a:rPr lang="en-US" altLang="en-US" dirty="0" err="1"/>
              <a:t>anaesthesia</a:t>
            </a:r>
            <a:endParaRPr lang="en-US" altLang="en-US" dirty="0"/>
          </a:p>
          <a:p>
            <a:pPr>
              <a:buFont typeface="Arial" panose="020B0604020202020204" pitchFamily="34" charset="0"/>
              <a:buChar char="•"/>
            </a:pPr>
            <a:r>
              <a:rPr lang="en-US" altLang="en-US" dirty="0">
                <a:hlinkClick r:id="rId2"/>
              </a:rPr>
              <a:t>http://www.fauquierent.net/voice/29aphonia/29aphonia.mov</a:t>
            </a:r>
            <a:endParaRPr lang="en-US" altLang="en-US" dirty="0"/>
          </a:p>
        </p:txBody>
      </p:sp>
      <p:sp>
        <p:nvSpPr>
          <p:cNvPr id="84996" name="Slide Number Placeholder 3">
            <a:extLst>
              <a:ext uri="{FF2B5EF4-FFF2-40B4-BE49-F238E27FC236}">
                <a16:creationId xmlns:a16="http://schemas.microsoft.com/office/drawing/2014/main" id="{B5E05A87-D5F1-4920-B098-3D5BD7699746}"/>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E7A24785-5C93-401C-BC2B-3C5E6CA3FDAC}" type="slidenum">
              <a:rPr lang="en-US" altLang="en-US"/>
              <a:pPr/>
              <a:t>79</a:t>
            </a:fld>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12291" name="Picture 4" descr="larynx3">
            <a:extLst>
              <a:ext uri="{FF2B5EF4-FFF2-40B4-BE49-F238E27FC236}">
                <a16:creationId xmlns:a16="http://schemas.microsoft.com/office/drawing/2014/main" id="{AF85128C-75D6-48BC-BF42-624876335AE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108414" y="640080"/>
            <a:ext cx="5326837" cy="5577840"/>
          </a:xfrm>
          <a:prstGeom prst="rect">
            <a:avLst/>
          </a:prstGeom>
        </p:spPr>
      </p:pic>
      <p:sp>
        <p:nvSpPr>
          <p:cNvPr id="81" name="Rectangle 80">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290" name="Rectangle 2">
            <a:extLst>
              <a:ext uri="{FF2B5EF4-FFF2-40B4-BE49-F238E27FC236}">
                <a16:creationId xmlns:a16="http://schemas.microsoft.com/office/drawing/2014/main" id="{59ED1403-61DD-4E75-AF8C-B1BAD53D6A72}"/>
              </a:ext>
            </a:extLst>
          </p:cNvPr>
          <p:cNvSpPr>
            <a:spLocks noGrp="1" noChangeArrowheads="1"/>
          </p:cNvSpPr>
          <p:nvPr>
            <p:ph type="title"/>
          </p:nvPr>
        </p:nvSpPr>
        <p:spPr>
          <a:xfrm>
            <a:off x="8096885" y="640080"/>
            <a:ext cx="3659246" cy="2926080"/>
          </a:xfrm>
        </p:spPr>
        <p:txBody>
          <a:bodyPr vert="horz" lIns="91440" tIns="45720" rIns="91440" bIns="45720" rtlCol="0" anchor="b">
            <a:normAutofit/>
          </a:bodyPr>
          <a:lstStyle/>
          <a:p>
            <a:r>
              <a:rPr lang="en-US" altLang="en-US" sz="4400">
                <a:solidFill>
                  <a:srgbClr val="FFFFFF"/>
                </a:solidFill>
              </a:rPr>
              <a:t>Fig. 6.4.  Larynx – cutaway view</a:t>
            </a:r>
          </a:p>
        </p:txBody>
      </p:sp>
      <p:sp>
        <p:nvSpPr>
          <p:cNvPr id="83" name="Rectangle 82">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292" name="Slide Number Placeholder 3">
            <a:extLst>
              <a:ext uri="{FF2B5EF4-FFF2-40B4-BE49-F238E27FC236}">
                <a16:creationId xmlns:a16="http://schemas.microsoft.com/office/drawing/2014/main" id="{C2A21A72-E138-4123-80E1-865FDDC576C7}"/>
              </a:ext>
            </a:extLst>
          </p:cNvPr>
          <p:cNvSpPr>
            <a:spLocks noGrp="1"/>
          </p:cNvSpPr>
          <p:nvPr>
            <p:ph type="sldNum" sz="quarter" idx="12"/>
          </p:nvPr>
        </p:nvSpPr>
        <p:spPr>
          <a:xfrm>
            <a:off x="11030574" y="6459785"/>
            <a:ext cx="725557"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defTabSz="914400">
              <a:spcAft>
                <a:spcPts val="600"/>
              </a:spcAft>
            </a:pPr>
            <a:fld id="{A6486FCB-941F-4DE1-B515-961C0A6849BE}" type="slidenum">
              <a:rPr lang="en-US" altLang="en-US" sz="1050">
                <a:solidFill>
                  <a:srgbClr val="FFFFFF"/>
                </a:solidFill>
                <a:latin typeface="+mn-lt"/>
              </a:rPr>
              <a:pPr defTabSz="914400">
                <a:spcAft>
                  <a:spcPts val="600"/>
                </a:spcAft>
              </a:pPr>
              <a:t>8</a:t>
            </a:fld>
            <a:endParaRPr lang="en-US" altLang="en-US" sz="1050">
              <a:solidFill>
                <a:srgbClr val="FFFFFF"/>
              </a:solidFill>
              <a:latin typeface="+mn-lt"/>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a:extLst>
              <a:ext uri="{FF2B5EF4-FFF2-40B4-BE49-F238E27FC236}">
                <a16:creationId xmlns:a16="http://schemas.microsoft.com/office/drawing/2014/main" id="{148030C0-E08C-4B46-9E43-3750CAA698AF}"/>
              </a:ext>
            </a:extLst>
          </p:cNvPr>
          <p:cNvSpPr>
            <a:spLocks noChangeArrowheads="1"/>
          </p:cNvSpPr>
          <p:nvPr/>
        </p:nvSpPr>
        <p:spPr bwMode="auto">
          <a:xfrm>
            <a:off x="997797" y="1084015"/>
            <a:ext cx="4869603" cy="830997"/>
          </a:xfrm>
          <a:prstGeom prst="rect">
            <a:avLst/>
          </a:prstGeom>
          <a:noFill/>
          <a:ln w="76200">
            <a:noFill/>
            <a:miter lim="800000"/>
            <a:headEnd/>
            <a:tailEnd/>
          </a:ln>
        </p:spPr>
        <p:txBody>
          <a:bodyPr wrap="none" anchor="b">
            <a:spAutoFit/>
          </a:bodyPr>
          <a:lstStyle/>
          <a:p>
            <a:pPr eaLnBrk="1" hangingPunct="1">
              <a:defRPr/>
            </a:pPr>
            <a:r>
              <a:rPr lang="en-US" sz="4800" dirty="0">
                <a:latin typeface="+mj-lt"/>
              </a:rPr>
              <a:t>Vocal Fold Nodules</a:t>
            </a:r>
          </a:p>
        </p:txBody>
      </p:sp>
      <p:pic>
        <p:nvPicPr>
          <p:cNvPr id="86019" name="Picture 2" descr="msotw9_temp0">
            <a:extLst>
              <a:ext uri="{FF2B5EF4-FFF2-40B4-BE49-F238E27FC236}">
                <a16:creationId xmlns:a16="http://schemas.microsoft.com/office/drawing/2014/main" id="{05FECDF0-032F-47ED-8CD3-D5DF2B714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350" y="2490280"/>
            <a:ext cx="4056599" cy="307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9" name="Content Placeholder 8">
            <a:extLst>
              <a:ext uri="{FF2B5EF4-FFF2-40B4-BE49-F238E27FC236}">
                <a16:creationId xmlns:a16="http://schemas.microsoft.com/office/drawing/2014/main" id="{372F8606-6B9C-42CB-A092-D99D39CF968A}"/>
              </a:ext>
            </a:extLst>
          </p:cNvPr>
          <p:cNvSpPr>
            <a:spLocks noGrp="1"/>
          </p:cNvSpPr>
          <p:nvPr>
            <p:ph idx="1"/>
          </p:nvPr>
        </p:nvSpPr>
        <p:spPr>
          <a:xfrm>
            <a:off x="1235290" y="2296286"/>
            <a:ext cx="4394616" cy="2646703"/>
          </a:xfrm>
        </p:spPr>
        <p:txBody>
          <a:bodyPr/>
          <a:lstStyle/>
          <a:p>
            <a:pPr marL="433388" indent="-315913">
              <a:buFont typeface="Wingdings 2" pitchFamily="-110" charset="2"/>
              <a:buChar char=""/>
              <a:defRPr/>
            </a:pPr>
            <a:r>
              <a:rPr lang="en-US" sz="1800" dirty="0">
                <a:ea typeface="ＭＳ Ｐゴシック" pitchFamily="-110" charset="-128"/>
              </a:rPr>
              <a:t>Typically appear on the anterior 1/3 of the vocal fold, where contact is most forceful</a:t>
            </a:r>
          </a:p>
          <a:p>
            <a:pPr marL="433388" indent="-315913">
              <a:buFont typeface="Wingdings 2" pitchFamily="-110" charset="2"/>
              <a:buChar char=""/>
              <a:defRPr/>
            </a:pPr>
            <a:r>
              <a:rPr lang="en-US" sz="1800" dirty="0">
                <a:ea typeface="ＭＳ Ｐゴシック" pitchFamily="-110" charset="-128"/>
              </a:rPr>
              <a:t>Found primarily in women and preadolescent boys</a:t>
            </a:r>
          </a:p>
          <a:p>
            <a:pPr>
              <a:defRPr/>
            </a:pPr>
            <a:endParaRPr lang="en-US" dirty="0"/>
          </a:p>
        </p:txBody>
      </p:sp>
      <p:sp>
        <p:nvSpPr>
          <p:cNvPr id="86021" name="Slide Number Placeholder 9">
            <a:extLst>
              <a:ext uri="{FF2B5EF4-FFF2-40B4-BE49-F238E27FC236}">
                <a16:creationId xmlns:a16="http://schemas.microsoft.com/office/drawing/2014/main" id="{ACD3FE13-5EC2-4799-9BCB-AE7AE761127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69723167-2A7A-4B5A-BF43-2B85D5D94C8B}" type="slidenum">
              <a:rPr lang="en-US" altLang="en-US" sz="1400">
                <a:solidFill>
                  <a:schemeClr val="bg2"/>
                </a:solidFill>
              </a:rPr>
              <a:pPr/>
              <a:t>80</a:t>
            </a:fld>
            <a:endParaRPr lang="en-US" altLang="en-US" sz="1400">
              <a:solidFill>
                <a:schemeClr val="bg2"/>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9D10B40-943D-4565-BE22-54D19EF1B3E8}"/>
              </a:ext>
            </a:extLst>
          </p:cNvPr>
          <p:cNvSpPr>
            <a:spLocks noGrp="1" noChangeArrowheads="1"/>
          </p:cNvSpPr>
          <p:nvPr>
            <p:ph type="title"/>
          </p:nvPr>
        </p:nvSpPr>
        <p:spPr>
          <a:xfrm>
            <a:off x="1094282" y="729521"/>
            <a:ext cx="7772400" cy="1143000"/>
          </a:xfrm>
          <a:ln>
            <a:miter lim="800000"/>
            <a:headEnd/>
            <a:tailEnd/>
          </a:ln>
        </p:spPr>
        <p:txBody>
          <a:bodyPr rtlCol="0">
            <a:scene3d>
              <a:camera prst="orthographicFront"/>
              <a:lightRig rig="threePt" dir="t">
                <a:rot lat="0" lon="0" rev="4800000"/>
              </a:lightRig>
            </a:scene3d>
            <a:sp3d prstMaterial="matte">
              <a:bevelT w="50800" h="10160"/>
            </a:sp3d>
          </a:bodyPr>
          <a:lstStyle/>
          <a:p>
            <a:pPr>
              <a:defRPr/>
            </a:pPr>
            <a:r>
              <a:rPr lang="en-US" dirty="0"/>
              <a:t>Vocal Fold Polyps</a:t>
            </a:r>
          </a:p>
        </p:txBody>
      </p:sp>
      <p:sp>
        <p:nvSpPr>
          <p:cNvPr id="87043" name="Content Placeholder 3">
            <a:extLst>
              <a:ext uri="{FF2B5EF4-FFF2-40B4-BE49-F238E27FC236}">
                <a16:creationId xmlns:a16="http://schemas.microsoft.com/office/drawing/2014/main" id="{B629ADB1-D001-4020-AFF3-ABDD40A7D99F}"/>
              </a:ext>
            </a:extLst>
          </p:cNvPr>
          <p:cNvSpPr>
            <a:spLocks noGrp="1"/>
          </p:cNvSpPr>
          <p:nvPr>
            <p:ph idx="1"/>
          </p:nvPr>
        </p:nvSpPr>
        <p:spPr>
          <a:xfrm>
            <a:off x="1094282" y="2013679"/>
            <a:ext cx="2933700" cy="4114800"/>
          </a:xfrm>
        </p:spPr>
        <p:txBody>
          <a:bodyPr/>
          <a:lstStyle/>
          <a:p>
            <a:pPr>
              <a:buFont typeface="Arial" panose="020B0604020202020204" pitchFamily="34" charset="0"/>
              <a:buChar char="•"/>
            </a:pPr>
            <a:r>
              <a:rPr lang="en-US" altLang="en-US" sz="1800" dirty="0">
                <a:ea typeface="ＭＳ Ｐゴシック" panose="020B0600070205080204" pitchFamily="34" charset="-128"/>
              </a:rPr>
              <a:t>Mass usually found at the midpoint the vocal cord. </a:t>
            </a:r>
          </a:p>
          <a:p>
            <a:pPr>
              <a:buFont typeface="Arial" panose="020B0604020202020204" pitchFamily="34" charset="0"/>
              <a:buChar char="•"/>
            </a:pPr>
            <a:r>
              <a:rPr lang="en-US" altLang="en-US" sz="1800" dirty="0"/>
              <a:t>Result of heavy trauma (“screamer’s nodule”)</a:t>
            </a:r>
          </a:p>
          <a:p>
            <a:pPr>
              <a:buFont typeface="Arial" panose="020B0604020202020204" pitchFamily="34" charset="0"/>
              <a:buChar char="•"/>
            </a:pPr>
            <a:r>
              <a:rPr lang="en-US" altLang="en-US" sz="1800" dirty="0"/>
              <a:t>Treatment: rest, steroids, or surgery</a:t>
            </a:r>
          </a:p>
          <a:p>
            <a:pPr>
              <a:buFont typeface="Arial" panose="020B0604020202020204" pitchFamily="34" charset="0"/>
              <a:buChar char="•"/>
            </a:pPr>
            <a:endParaRPr lang="en-US" altLang="en-US" sz="1800" dirty="0"/>
          </a:p>
        </p:txBody>
      </p:sp>
      <p:sp>
        <p:nvSpPr>
          <p:cNvPr id="87045" name="Slide Number Placeholder 4">
            <a:extLst>
              <a:ext uri="{FF2B5EF4-FFF2-40B4-BE49-F238E27FC236}">
                <a16:creationId xmlns:a16="http://schemas.microsoft.com/office/drawing/2014/main" id="{05C0C187-97D7-4617-8C11-B7E75A49CF6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47A7424A-4F1D-4773-B40A-C32A37B870A5}" type="slidenum">
              <a:rPr lang="en-US" altLang="en-US" sz="1400">
                <a:solidFill>
                  <a:schemeClr val="bg2"/>
                </a:solidFill>
              </a:rPr>
              <a:pPr/>
              <a:t>81</a:t>
            </a:fld>
            <a:endParaRPr lang="en-US" altLang="en-US" sz="1400">
              <a:solidFill>
                <a:schemeClr val="bg2"/>
              </a:solidFill>
            </a:endParaRPr>
          </a:p>
        </p:txBody>
      </p:sp>
      <p:pic>
        <p:nvPicPr>
          <p:cNvPr id="87044" name="Picture 3" descr="msotw9_temp0">
            <a:extLst>
              <a:ext uri="{FF2B5EF4-FFF2-40B4-BE49-F238E27FC236}">
                <a16:creationId xmlns:a16="http://schemas.microsoft.com/office/drawing/2014/main" id="{BC010966-3DB3-4F87-8C16-B7B8246AC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63" r="11392"/>
          <a:stretch>
            <a:fillRect/>
          </a:stretch>
        </p:blipFill>
        <p:spPr bwMode="auto">
          <a:xfrm>
            <a:off x="5486401" y="2001891"/>
            <a:ext cx="5051684" cy="390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a:extLst>
              <a:ext uri="{FF2B5EF4-FFF2-40B4-BE49-F238E27FC236}">
                <a16:creationId xmlns:a16="http://schemas.microsoft.com/office/drawing/2014/main" id="{E67FE2F0-D50D-4306-964A-7735A4D675C3}"/>
              </a:ext>
            </a:extLst>
          </p:cNvPr>
          <p:cNvSpPr>
            <a:spLocks noChangeArrowheads="1"/>
          </p:cNvSpPr>
          <p:nvPr/>
        </p:nvSpPr>
        <p:spPr bwMode="auto">
          <a:xfrm>
            <a:off x="1059305" y="1003608"/>
            <a:ext cx="4987391" cy="830997"/>
          </a:xfrm>
          <a:prstGeom prst="rect">
            <a:avLst/>
          </a:prstGeom>
          <a:noFill/>
          <a:ln w="76200">
            <a:noFill/>
            <a:miter lim="800000"/>
            <a:headEnd/>
            <a:tailEnd/>
          </a:ln>
        </p:spPr>
        <p:txBody>
          <a:bodyPr wrap="none" anchor="b">
            <a:spAutoFit/>
          </a:bodyPr>
          <a:lstStyle/>
          <a:p>
            <a:pPr eaLnBrk="1" hangingPunct="1">
              <a:defRPr/>
            </a:pPr>
            <a:r>
              <a:rPr lang="en-US" sz="4800" dirty="0">
                <a:latin typeface="+mj-lt"/>
              </a:rPr>
              <a:t>Contact </a:t>
            </a:r>
            <a:r>
              <a:rPr lang="en-US" sz="4800" dirty="0" err="1">
                <a:latin typeface="+mj-lt"/>
              </a:rPr>
              <a:t>Granuloma</a:t>
            </a:r>
            <a:endParaRPr lang="en-US" sz="4800" dirty="0">
              <a:latin typeface="+mj-lt"/>
            </a:endParaRPr>
          </a:p>
        </p:txBody>
      </p:sp>
      <p:sp>
        <p:nvSpPr>
          <p:cNvPr id="88067" name="Content Placeholder 3">
            <a:extLst>
              <a:ext uri="{FF2B5EF4-FFF2-40B4-BE49-F238E27FC236}">
                <a16:creationId xmlns:a16="http://schemas.microsoft.com/office/drawing/2014/main" id="{35D89D02-A59C-49A3-BAF7-33503DECFA98}"/>
              </a:ext>
            </a:extLst>
          </p:cNvPr>
          <p:cNvSpPr>
            <a:spLocks noGrp="1"/>
          </p:cNvSpPr>
          <p:nvPr>
            <p:ph sz="half" idx="1"/>
          </p:nvPr>
        </p:nvSpPr>
        <p:spPr>
          <a:xfrm>
            <a:off x="1059305" y="2133600"/>
            <a:ext cx="3810000" cy="4114800"/>
          </a:xfrm>
        </p:spPr>
        <p:txBody>
          <a:bodyPr/>
          <a:lstStyle/>
          <a:p>
            <a:pPr>
              <a:buFont typeface="Arial" panose="020B0604020202020204" pitchFamily="34" charset="0"/>
              <a:buChar char="•"/>
            </a:pPr>
            <a:r>
              <a:rPr lang="en-US" altLang="en-US" dirty="0"/>
              <a:t>Result of injury</a:t>
            </a:r>
          </a:p>
          <a:p>
            <a:pPr>
              <a:buFont typeface="Arial" panose="020B0604020202020204" pitchFamily="34" charset="0"/>
              <a:buChar char="•"/>
            </a:pPr>
            <a:r>
              <a:rPr lang="en-US" altLang="en-US" dirty="0"/>
              <a:t>Heaped up tissue near arytenoids</a:t>
            </a:r>
          </a:p>
          <a:p>
            <a:pPr>
              <a:buFont typeface="Arial" panose="020B0604020202020204" pitchFamily="34" charset="0"/>
              <a:buChar char="•"/>
            </a:pPr>
            <a:r>
              <a:rPr lang="en-US" altLang="en-US" dirty="0"/>
              <a:t>Pinkish-white</a:t>
            </a:r>
          </a:p>
        </p:txBody>
      </p:sp>
      <p:sp>
        <p:nvSpPr>
          <p:cNvPr id="88069" name="Slide Number Placeholder 6">
            <a:extLst>
              <a:ext uri="{FF2B5EF4-FFF2-40B4-BE49-F238E27FC236}">
                <a16:creationId xmlns:a16="http://schemas.microsoft.com/office/drawing/2014/main" id="{098395C8-B341-4FBB-A7E1-8ED9C211E2C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84B6E771-C043-4AF9-A7E6-1E436CE2623A}" type="slidenum">
              <a:rPr lang="en-US" altLang="en-US" sz="1400">
                <a:solidFill>
                  <a:schemeClr val="bg2"/>
                </a:solidFill>
              </a:rPr>
              <a:pPr/>
              <a:t>82</a:t>
            </a:fld>
            <a:endParaRPr lang="en-US" altLang="en-US" sz="1400">
              <a:solidFill>
                <a:schemeClr val="bg2"/>
              </a:solidFill>
            </a:endParaRPr>
          </a:p>
        </p:txBody>
      </p:sp>
      <p:pic>
        <p:nvPicPr>
          <p:cNvPr id="88068" name="Picture 2">
            <a:extLst>
              <a:ext uri="{FF2B5EF4-FFF2-40B4-BE49-F238E27FC236}">
                <a16:creationId xmlns:a16="http://schemas.microsoft.com/office/drawing/2014/main" id="{FB60E052-3014-42A3-B128-4228DCC9C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5868" y="2133600"/>
            <a:ext cx="4601356" cy="387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E4E-003A-40BF-A0B7-EF10D20A583D}"/>
              </a:ext>
            </a:extLst>
          </p:cNvPr>
          <p:cNvSpPr>
            <a:spLocks noGrp="1"/>
          </p:cNvSpPr>
          <p:nvPr>
            <p:ph type="title"/>
          </p:nvPr>
        </p:nvSpPr>
        <p:spPr/>
        <p:txBody>
          <a:bodyPr/>
          <a:lstStyle/>
          <a:p>
            <a:r>
              <a:rPr lang="en-US" dirty="0" err="1"/>
              <a:t>Granuloma</a:t>
            </a:r>
            <a:endParaRPr lang="en-US" dirty="0"/>
          </a:p>
        </p:txBody>
      </p:sp>
      <p:sp>
        <p:nvSpPr>
          <p:cNvPr id="89093" name="Slide Number Placeholder 8">
            <a:extLst>
              <a:ext uri="{FF2B5EF4-FFF2-40B4-BE49-F238E27FC236}">
                <a16:creationId xmlns:a16="http://schemas.microsoft.com/office/drawing/2014/main" id="{9C01375B-2734-4850-8FFD-F532CC685A62}"/>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ED4A1F7A-668F-47E4-9CBC-80F92705592D}" type="slidenum">
              <a:rPr lang="en-US" altLang="en-US"/>
              <a:pPr/>
              <a:t>83</a:t>
            </a:fld>
            <a:endParaRPr lang="en-US" altLang="en-US"/>
          </a:p>
        </p:txBody>
      </p:sp>
      <p:sp>
        <p:nvSpPr>
          <p:cNvPr id="89091" name="TextBox 3">
            <a:extLst>
              <a:ext uri="{FF2B5EF4-FFF2-40B4-BE49-F238E27FC236}">
                <a16:creationId xmlns:a16="http://schemas.microsoft.com/office/drawing/2014/main" id="{DE54D99A-9321-4931-82A6-6D947CD18D84}"/>
              </a:ext>
            </a:extLst>
          </p:cNvPr>
          <p:cNvSpPr txBox="1">
            <a:spLocks noChangeArrowheads="1"/>
          </p:cNvSpPr>
          <p:nvPr/>
        </p:nvSpPr>
        <p:spPr bwMode="auto">
          <a:xfrm>
            <a:off x="8729274" y="3429000"/>
            <a:ext cx="968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a:hlinkClick r:id="rId3"/>
              </a:rPr>
              <a:t>Video</a:t>
            </a:r>
            <a:endParaRPr lang="en-US" altLang="en-US"/>
          </a:p>
        </p:txBody>
      </p:sp>
      <p:pic>
        <p:nvPicPr>
          <p:cNvPr id="5" name="Picture 4">
            <a:extLst>
              <a:ext uri="{FF2B5EF4-FFF2-40B4-BE49-F238E27FC236}">
                <a16:creationId xmlns:a16="http://schemas.microsoft.com/office/drawing/2014/main" id="{9BA6A863-9C14-4A33-AD47-32F4C2ADFCC9}"/>
              </a:ext>
            </a:extLst>
          </p:cNvPr>
          <p:cNvPicPr>
            <a:picLocks noChangeAspect="1"/>
          </p:cNvPicPr>
          <p:nvPr/>
        </p:nvPicPr>
        <p:blipFill>
          <a:blip r:embed="rId4"/>
          <a:stretch>
            <a:fillRect/>
          </a:stretch>
        </p:blipFill>
        <p:spPr>
          <a:xfrm>
            <a:off x="1185697" y="2201868"/>
            <a:ext cx="5131875" cy="36312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8AEAE-39E1-4C10-96D1-24C8EAC8F66E}"/>
              </a:ext>
            </a:extLst>
          </p:cNvPr>
          <p:cNvSpPr>
            <a:spLocks noGrp="1"/>
          </p:cNvSpPr>
          <p:nvPr>
            <p:ph type="title"/>
          </p:nvPr>
        </p:nvSpPr>
        <p:spPr>
          <a:xfrm>
            <a:off x="863816" y="-154295"/>
            <a:ext cx="10058400" cy="1450757"/>
          </a:xfrm>
        </p:spPr>
        <p:txBody>
          <a:bodyPr>
            <a:normAutofit/>
          </a:bodyPr>
          <a:lstStyle/>
          <a:p>
            <a:br>
              <a:rPr lang="en-US" dirty="0"/>
            </a:br>
            <a:r>
              <a:rPr lang="en-US" dirty="0"/>
              <a:t>Gastroesophageal Reflux Disease (GERD)</a:t>
            </a:r>
          </a:p>
        </p:txBody>
      </p:sp>
      <p:sp>
        <p:nvSpPr>
          <p:cNvPr id="3" name="Content Placeholder 2">
            <a:extLst>
              <a:ext uri="{FF2B5EF4-FFF2-40B4-BE49-F238E27FC236}">
                <a16:creationId xmlns:a16="http://schemas.microsoft.com/office/drawing/2014/main" id="{C94966E5-A03C-44EE-81BE-BA8AA3033FF0}"/>
              </a:ext>
            </a:extLst>
          </p:cNvPr>
          <p:cNvSpPr>
            <a:spLocks noGrp="1"/>
          </p:cNvSpPr>
          <p:nvPr>
            <p:ph sz="half" idx="1"/>
          </p:nvPr>
        </p:nvSpPr>
        <p:spPr/>
        <p:txBody>
          <a:bodyPr/>
          <a:lstStyle/>
          <a:p>
            <a:r>
              <a:rPr lang="en-US" dirty="0"/>
              <a:t>Extraordinary degree of edema following 80 episodes of LPR </a:t>
            </a:r>
          </a:p>
          <a:p>
            <a:r>
              <a:rPr lang="en-US" dirty="0"/>
              <a:t>(</a:t>
            </a:r>
            <a:r>
              <a:rPr lang="en-US" dirty="0" err="1"/>
              <a:t>laryngopharyngeal</a:t>
            </a:r>
            <a:r>
              <a:rPr lang="en-US" dirty="0"/>
              <a:t> reflux)</a:t>
            </a:r>
          </a:p>
        </p:txBody>
      </p:sp>
      <p:sp>
        <p:nvSpPr>
          <p:cNvPr id="90118" name="Slide Number Placeholder 6">
            <a:extLst>
              <a:ext uri="{FF2B5EF4-FFF2-40B4-BE49-F238E27FC236}">
                <a16:creationId xmlns:a16="http://schemas.microsoft.com/office/drawing/2014/main" id="{8C51124B-B835-4A2E-823B-82FD21126EAA}"/>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352D0A3E-7640-472B-88DA-1FE807C4279E}" type="slidenum">
              <a:rPr lang="en-US" altLang="en-US"/>
              <a:pPr/>
              <a:t>84</a:t>
            </a:fld>
            <a:endParaRPr lang="en-US" altLang="en-US"/>
          </a:p>
        </p:txBody>
      </p:sp>
      <p:pic>
        <p:nvPicPr>
          <p:cNvPr id="90116" name="Picture 4">
            <a:extLst>
              <a:ext uri="{FF2B5EF4-FFF2-40B4-BE49-F238E27FC236}">
                <a16:creationId xmlns:a16="http://schemas.microsoft.com/office/drawing/2014/main" id="{B5690DBC-05E8-49F3-96FB-7D3CAE9002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5458" y="1957400"/>
            <a:ext cx="3175000" cy="399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a:extLst>
              <a:ext uri="{FF2B5EF4-FFF2-40B4-BE49-F238E27FC236}">
                <a16:creationId xmlns:a16="http://schemas.microsoft.com/office/drawing/2014/main" id="{16122C5A-C3AD-4099-8C3D-47097803D1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91542" y="3084135"/>
            <a:ext cx="2709104" cy="278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507C-2715-492B-95F2-B6082776FA40}"/>
              </a:ext>
            </a:extLst>
          </p:cNvPr>
          <p:cNvSpPr>
            <a:spLocks noGrp="1"/>
          </p:cNvSpPr>
          <p:nvPr>
            <p:ph type="title"/>
          </p:nvPr>
        </p:nvSpPr>
        <p:spPr/>
        <p:txBody>
          <a:bodyPr rtlCol="0"/>
          <a:lstStyle/>
          <a:p>
            <a:pPr eaLnBrk="1" hangingPunct="1">
              <a:defRPr/>
            </a:pPr>
            <a:r>
              <a:rPr lang="en-US" dirty="0">
                <a:effectLst>
                  <a:outerShdw blurRad="38100" dist="38100" dir="2700000" algn="tl">
                    <a:srgbClr val="C0C0C0"/>
                  </a:outerShdw>
                </a:effectLst>
              </a:rPr>
              <a:t>Laryngeal Trauma</a:t>
            </a:r>
          </a:p>
        </p:txBody>
      </p:sp>
      <p:sp>
        <p:nvSpPr>
          <p:cNvPr id="3" name="Content Placeholder 2">
            <a:extLst>
              <a:ext uri="{FF2B5EF4-FFF2-40B4-BE49-F238E27FC236}">
                <a16:creationId xmlns:a16="http://schemas.microsoft.com/office/drawing/2014/main" id="{85210BD7-D5F2-4FD0-B100-A1D96A5B9369}"/>
              </a:ext>
            </a:extLst>
          </p:cNvPr>
          <p:cNvSpPr>
            <a:spLocks noGrp="1"/>
          </p:cNvSpPr>
          <p:nvPr>
            <p:ph idx="1"/>
          </p:nvPr>
        </p:nvSpPr>
        <p:spPr>
          <a:xfrm>
            <a:off x="1229193" y="1905000"/>
            <a:ext cx="9362607" cy="2900464"/>
          </a:xfrm>
          <a:ln>
            <a:noFill/>
          </a:ln>
        </p:spPr>
        <p:txBody>
          <a:bodyPr>
            <a:normAutofit/>
          </a:bodyPr>
          <a:lstStyle/>
          <a:p>
            <a:pPr eaLnBrk="1" hangingPunct="1">
              <a:buFont typeface="Arial" panose="020B0604020202020204" pitchFamily="34" charset="0"/>
              <a:buChar char="•"/>
              <a:defRPr/>
            </a:pPr>
            <a:r>
              <a:rPr lang="en-US" dirty="0"/>
              <a:t> (Video) </a:t>
            </a:r>
          </a:p>
          <a:p>
            <a:pPr eaLnBrk="1" hangingPunct="1">
              <a:buFont typeface="Arial" panose="020B0604020202020204" pitchFamily="34" charset="0"/>
              <a:buChar char="•"/>
              <a:defRPr/>
            </a:pPr>
            <a:r>
              <a:rPr lang="en-US" dirty="0"/>
              <a:t>Right vocal fold detachment from the vocal process of the arytenoid cartilage. </a:t>
            </a:r>
          </a:p>
          <a:p>
            <a:pPr eaLnBrk="1" hangingPunct="1">
              <a:buFont typeface="Arial" panose="020B0604020202020204" pitchFamily="34" charset="0"/>
              <a:buChar char="•"/>
              <a:defRPr/>
            </a:pPr>
            <a:r>
              <a:rPr lang="en-US" dirty="0"/>
              <a:t>It appears shortened, rounded, and sited at higher level than the left on phonation. </a:t>
            </a:r>
          </a:p>
          <a:p>
            <a:pPr eaLnBrk="1" hangingPunct="1">
              <a:buFont typeface="Arial" panose="020B0604020202020204" pitchFamily="34" charset="0"/>
              <a:buChar char="•"/>
              <a:defRPr/>
            </a:pPr>
            <a:r>
              <a:rPr lang="en-US" dirty="0"/>
              <a:t>There is accompanying stridor.</a:t>
            </a:r>
          </a:p>
          <a:p>
            <a:pPr eaLnBrk="1" hangingPunct="1">
              <a:buFont typeface="Arial" panose="020B0604020202020204" pitchFamily="34" charset="0"/>
              <a:buChar char="•"/>
              <a:defRPr/>
            </a:pPr>
            <a:r>
              <a:rPr lang="en-US" dirty="0">
                <a:hlinkClick r:id="rId3"/>
              </a:rPr>
              <a:t>http://www.youtube.com/watch?v=DZFAJgB3d-Y</a:t>
            </a:r>
            <a:endParaRPr lang="en-US" dirty="0"/>
          </a:p>
        </p:txBody>
      </p:sp>
      <p:sp>
        <p:nvSpPr>
          <p:cNvPr id="91140" name="Slide Number Placeholder 3">
            <a:extLst>
              <a:ext uri="{FF2B5EF4-FFF2-40B4-BE49-F238E27FC236}">
                <a16:creationId xmlns:a16="http://schemas.microsoft.com/office/drawing/2014/main" id="{C5670A83-B707-43EE-AF9D-1BD866B68F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6E0FFBB4-B822-447C-A8BB-2771D4EF736A}" type="slidenum">
              <a:rPr lang="en-US" altLang="en-US" sz="1400">
                <a:solidFill>
                  <a:schemeClr val="bg2"/>
                </a:solidFill>
              </a:rPr>
              <a:pPr/>
              <a:t>85</a:t>
            </a:fld>
            <a:endParaRPr lang="en-US" altLang="en-US" sz="1400">
              <a:solidFill>
                <a:schemeClr val="bg2"/>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1E6CC-7D32-40EE-86F5-9F754365DFE6}"/>
              </a:ext>
            </a:extLst>
          </p:cNvPr>
          <p:cNvSpPr>
            <a:spLocks noGrp="1"/>
          </p:cNvSpPr>
          <p:nvPr>
            <p:ph type="title"/>
          </p:nvPr>
        </p:nvSpPr>
        <p:spPr/>
        <p:txBody>
          <a:bodyPr rtlCol="0"/>
          <a:lstStyle/>
          <a:p>
            <a:pPr eaLnBrk="1" hangingPunct="1">
              <a:defRPr/>
            </a:pPr>
            <a:r>
              <a:rPr lang="en-US" dirty="0"/>
              <a:t>Stuttering</a:t>
            </a:r>
          </a:p>
        </p:txBody>
      </p:sp>
      <p:sp>
        <p:nvSpPr>
          <p:cNvPr id="3" name="Content Placeholder 2">
            <a:extLst>
              <a:ext uri="{FF2B5EF4-FFF2-40B4-BE49-F238E27FC236}">
                <a16:creationId xmlns:a16="http://schemas.microsoft.com/office/drawing/2014/main" id="{3F277616-5112-4FC3-BC01-31107E5E9DF3}"/>
              </a:ext>
            </a:extLst>
          </p:cNvPr>
          <p:cNvSpPr>
            <a:spLocks noGrp="1"/>
          </p:cNvSpPr>
          <p:nvPr>
            <p:ph idx="1"/>
          </p:nvPr>
        </p:nvSpPr>
        <p:spPr/>
        <p:txBody>
          <a:bodyPr/>
          <a:lstStyle/>
          <a:p>
            <a:pPr eaLnBrk="1" hangingPunct="1">
              <a:lnSpc>
                <a:spcPct val="90000"/>
              </a:lnSpc>
              <a:defRPr/>
            </a:pPr>
            <a:r>
              <a:rPr lang="en-US" dirty="0">
                <a:ea typeface="ＭＳ Ｐゴシック" pitchFamily="-110" charset="-128"/>
              </a:rPr>
              <a:t>Jitter/shimmer may help identify children at risk(?)</a:t>
            </a:r>
          </a:p>
          <a:p>
            <a:pPr eaLnBrk="1" hangingPunct="1">
              <a:lnSpc>
                <a:spcPct val="90000"/>
              </a:lnSpc>
              <a:defRPr/>
            </a:pPr>
            <a:endParaRPr lang="en-US" dirty="0">
              <a:ea typeface="ＭＳ Ｐゴシック" pitchFamily="-110" charset="-128"/>
            </a:endParaRPr>
          </a:p>
          <a:p>
            <a:pPr eaLnBrk="1" hangingPunct="1">
              <a:lnSpc>
                <a:spcPct val="90000"/>
              </a:lnSpc>
              <a:defRPr/>
            </a:pPr>
            <a:r>
              <a:rPr lang="en-US" dirty="0">
                <a:ea typeface="ＭＳ Ｐゴシック" pitchFamily="-110" charset="-128"/>
              </a:rPr>
              <a:t>We will cover stuttering in our </a:t>
            </a:r>
            <a:r>
              <a:rPr lang="en-US" i="1" dirty="0">
                <a:ea typeface="ＭＳ Ｐゴシック" pitchFamily="-110" charset="-128"/>
              </a:rPr>
              <a:t>speech perception/production</a:t>
            </a:r>
            <a:r>
              <a:rPr lang="en-US" dirty="0">
                <a:ea typeface="ＭＳ Ｐゴシック" pitchFamily="-110" charset="-128"/>
              </a:rPr>
              <a:t> unit.</a:t>
            </a:r>
          </a:p>
          <a:p>
            <a:pPr eaLnBrk="1" hangingPunct="1">
              <a:lnSpc>
                <a:spcPct val="90000"/>
              </a:lnSpc>
              <a:defRPr/>
            </a:pPr>
            <a:r>
              <a:rPr lang="en-US" dirty="0">
                <a:ea typeface="ＭＳ Ｐゴシック" pitchFamily="-110" charset="-128"/>
                <a:sym typeface="Wingdings" panose="05000000000000000000" pitchFamily="2" charset="2"/>
              </a:rPr>
              <a:t> A</a:t>
            </a:r>
            <a:r>
              <a:rPr lang="en-US" dirty="0">
                <a:ea typeface="ＭＳ Ｐゴシック" pitchFamily="-110" charset="-128"/>
              </a:rPr>
              <a:t> teaser:  </a:t>
            </a:r>
            <a:r>
              <a:rPr lang="en-US" dirty="0">
                <a:ea typeface="ＭＳ Ｐゴシック" pitchFamily="-110" charset="-128"/>
                <a:hlinkClick r:id="rId3">
                  <a:extLst>
                    <a:ext uri="{A12FA001-AC4F-418D-AE19-62706E023703}">
                      <ahyp:hlinkClr xmlns:ahyp="http://schemas.microsoft.com/office/drawing/2018/hyperlinkcolor" val="tx"/>
                    </a:ext>
                  </a:extLst>
                </a:hlinkClick>
              </a:rPr>
              <a:t>Choral speech</a:t>
            </a:r>
            <a:endParaRPr lang="en-US" dirty="0">
              <a:ea typeface="ＭＳ Ｐゴシック" pitchFamily="-110" charset="-128"/>
            </a:endParaRPr>
          </a:p>
          <a:p>
            <a:pPr eaLnBrk="1" hangingPunct="1">
              <a:defRPr/>
            </a:pPr>
            <a:endParaRPr lang="en-US" dirty="0">
              <a:ea typeface="ＭＳ Ｐゴシック" pitchFamily="-110" charset="-128"/>
            </a:endParaRPr>
          </a:p>
        </p:txBody>
      </p:sp>
      <p:sp>
        <p:nvSpPr>
          <p:cNvPr id="92164" name="Slide Number Placeholder 3">
            <a:extLst>
              <a:ext uri="{FF2B5EF4-FFF2-40B4-BE49-F238E27FC236}">
                <a16:creationId xmlns:a16="http://schemas.microsoft.com/office/drawing/2014/main" id="{921EBE28-C73F-4024-AB4D-9223D52717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1BD954D0-B6D6-47C5-BC2E-96DC5FE14C92}" type="slidenum">
              <a:rPr lang="en-US" altLang="en-US" sz="1400">
                <a:solidFill>
                  <a:schemeClr val="bg2"/>
                </a:solidFill>
              </a:rPr>
              <a:pPr/>
              <a:t>86</a:t>
            </a:fld>
            <a:endParaRPr lang="en-US" altLang="en-US" sz="1400">
              <a:solidFill>
                <a:schemeClr val="bg2"/>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2657-9CFA-450C-8928-CC9EF4EE1364}"/>
              </a:ext>
            </a:extLst>
          </p:cNvPr>
          <p:cNvSpPr>
            <a:spLocks noGrp="1"/>
          </p:cNvSpPr>
          <p:nvPr>
            <p:ph type="title"/>
          </p:nvPr>
        </p:nvSpPr>
        <p:spPr>
          <a:xfrm>
            <a:off x="1094282" y="579620"/>
            <a:ext cx="7772400" cy="1143000"/>
          </a:xfrm>
        </p:spPr>
        <p:txBody>
          <a:bodyPr rtlCol="0"/>
          <a:lstStyle/>
          <a:p>
            <a:pPr eaLnBrk="1" hangingPunct="1">
              <a:defRPr/>
            </a:pPr>
            <a:r>
              <a:rPr lang="en-US" dirty="0"/>
              <a:t>Lie Detection – via voice?</a:t>
            </a:r>
          </a:p>
        </p:txBody>
      </p:sp>
      <p:sp>
        <p:nvSpPr>
          <p:cNvPr id="3" name="Content Placeholder 2">
            <a:extLst>
              <a:ext uri="{FF2B5EF4-FFF2-40B4-BE49-F238E27FC236}">
                <a16:creationId xmlns:a16="http://schemas.microsoft.com/office/drawing/2014/main" id="{C4C64AA0-ED47-4156-8930-90568B91E2B6}"/>
              </a:ext>
            </a:extLst>
          </p:cNvPr>
          <p:cNvSpPr>
            <a:spLocks noGrp="1"/>
          </p:cNvSpPr>
          <p:nvPr>
            <p:ph idx="1"/>
          </p:nvPr>
        </p:nvSpPr>
        <p:spPr>
          <a:xfrm>
            <a:off x="1094282" y="1943100"/>
            <a:ext cx="9453068" cy="4114800"/>
          </a:xfrm>
        </p:spPr>
        <p:txBody>
          <a:bodyPr/>
          <a:lstStyle/>
          <a:p>
            <a:pPr eaLnBrk="1" hangingPunct="1">
              <a:buFont typeface="Arial" panose="020B0604020202020204" pitchFamily="34" charset="0"/>
              <a:buChar char="•"/>
              <a:defRPr/>
            </a:pPr>
            <a:r>
              <a:rPr lang="en-US" dirty="0">
                <a:ea typeface="ＭＳ Ｐゴシック" pitchFamily="-110" charset="-128"/>
              </a:rPr>
              <a:t>Deceptive stress </a:t>
            </a:r>
          </a:p>
          <a:p>
            <a:pPr eaLnBrk="1" hangingPunct="1">
              <a:buFont typeface="Arial" panose="020B0604020202020204" pitchFamily="34" charset="0"/>
              <a:buChar char="•"/>
              <a:defRPr/>
            </a:pPr>
            <a:r>
              <a:rPr lang="en-US" dirty="0">
                <a:ea typeface="ＭＳ Ｐゴシック" pitchFamily="-110" charset="-128"/>
              </a:rPr>
              <a:t>Detected above chance with F</a:t>
            </a:r>
            <a:r>
              <a:rPr lang="en-US" baseline="-25000" dirty="0">
                <a:ea typeface="ＭＳ Ｐゴシック" pitchFamily="-110" charset="-128"/>
              </a:rPr>
              <a:t>0</a:t>
            </a:r>
            <a:r>
              <a:rPr lang="en-US" dirty="0">
                <a:ea typeface="ＭＳ Ｐゴシック" pitchFamily="-110" charset="-128"/>
              </a:rPr>
              <a:t> changes, not  jitter</a:t>
            </a:r>
          </a:p>
          <a:p>
            <a:pPr eaLnBrk="1" hangingPunct="1">
              <a:buFont typeface="Arial" panose="020B0604020202020204" pitchFamily="34" charset="0"/>
              <a:buChar char="•"/>
              <a:defRPr/>
            </a:pPr>
            <a:r>
              <a:rPr lang="en-US" dirty="0">
                <a:ea typeface="ＭＳ Ｐゴシック" pitchFamily="-110" charset="-128"/>
              </a:rPr>
              <a:t>Many problems with this concept</a:t>
            </a:r>
          </a:p>
          <a:p>
            <a:pPr eaLnBrk="1" hangingPunct="1">
              <a:buFont typeface="Arial" panose="020B0604020202020204" pitchFamily="34" charset="0"/>
              <a:buChar char="•"/>
              <a:defRPr/>
            </a:pPr>
            <a:endParaRPr lang="en-US" dirty="0">
              <a:ea typeface="ＭＳ Ｐゴシック" pitchFamily="-110" charset="-128"/>
            </a:endParaRPr>
          </a:p>
        </p:txBody>
      </p:sp>
      <p:sp>
        <p:nvSpPr>
          <p:cNvPr id="93188" name="Slide Number Placeholder 3">
            <a:extLst>
              <a:ext uri="{FF2B5EF4-FFF2-40B4-BE49-F238E27FC236}">
                <a16:creationId xmlns:a16="http://schemas.microsoft.com/office/drawing/2014/main" id="{301E145F-AFC5-40E9-B8CB-B3D8068D9D1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2FD84240-8F99-46B1-B3CF-A336CFE84DDA}" type="slidenum">
              <a:rPr lang="en-US" altLang="en-US" sz="1400">
                <a:solidFill>
                  <a:schemeClr val="bg2"/>
                </a:solidFill>
              </a:rPr>
              <a:pPr/>
              <a:t>87</a:t>
            </a:fld>
            <a:endParaRPr lang="en-US" altLang="en-US" sz="1400">
              <a:solidFill>
                <a:schemeClr val="bg2"/>
              </a:solidFill>
            </a:endParaRPr>
          </a:p>
        </p:txBody>
      </p:sp>
      <p:pic>
        <p:nvPicPr>
          <p:cNvPr id="6146" name="Picture 2" descr="http://blogs.discovermagazine.com/neuroskeptic/files/2013/03/LVA.png">
            <a:extLst>
              <a:ext uri="{FF2B5EF4-FFF2-40B4-BE49-F238E27FC236}">
                <a16:creationId xmlns:a16="http://schemas.microsoft.com/office/drawing/2014/main" id="{1EFE06DC-C04A-42E2-8EEF-C79B5E93B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031" y="2124505"/>
            <a:ext cx="1958418" cy="19053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F887E-F262-4AFD-A6D8-2EFBCD759184}"/>
              </a:ext>
            </a:extLst>
          </p:cNvPr>
          <p:cNvSpPr>
            <a:spLocks noGrp="1"/>
          </p:cNvSpPr>
          <p:nvPr>
            <p:ph type="title"/>
          </p:nvPr>
        </p:nvSpPr>
        <p:spPr/>
        <p:txBody>
          <a:bodyPr rtlCol="0"/>
          <a:lstStyle/>
          <a:p>
            <a:pPr eaLnBrk="1" hangingPunct="1">
              <a:defRPr/>
            </a:pPr>
            <a:r>
              <a:rPr lang="en-US" dirty="0"/>
              <a:t>Laryngeal Cancer</a:t>
            </a:r>
          </a:p>
        </p:txBody>
      </p:sp>
      <p:sp>
        <p:nvSpPr>
          <p:cNvPr id="3" name="Content Placeholder 2">
            <a:extLst>
              <a:ext uri="{FF2B5EF4-FFF2-40B4-BE49-F238E27FC236}">
                <a16:creationId xmlns:a16="http://schemas.microsoft.com/office/drawing/2014/main" id="{54683D15-4094-4A64-A936-7069B6427D84}"/>
              </a:ext>
            </a:extLst>
          </p:cNvPr>
          <p:cNvSpPr>
            <a:spLocks noGrp="1"/>
          </p:cNvSpPr>
          <p:nvPr>
            <p:ph idx="1"/>
          </p:nvPr>
        </p:nvSpPr>
        <p:spPr/>
        <p:txBody>
          <a:bodyPr/>
          <a:lstStyle/>
          <a:p>
            <a:pPr eaLnBrk="1" hangingPunct="1">
              <a:lnSpc>
                <a:spcPct val="90000"/>
              </a:lnSpc>
              <a:buFont typeface="Arial" panose="020B0604020202020204" pitchFamily="34" charset="0"/>
              <a:buChar char="•"/>
              <a:defRPr/>
            </a:pPr>
            <a:r>
              <a:rPr lang="en-US" dirty="0">
                <a:ea typeface="ＭＳ Ｐゴシック" pitchFamily="-110" charset="-128"/>
              </a:rPr>
              <a:t>Most common type of laryngeal cancer is </a:t>
            </a:r>
            <a:r>
              <a:rPr lang="en-US" dirty="0" err="1">
                <a:ea typeface="ＭＳ Ｐゴシック" pitchFamily="-110" charset="-128"/>
              </a:rPr>
              <a:t>squamous</a:t>
            </a:r>
            <a:r>
              <a:rPr lang="en-US" dirty="0">
                <a:ea typeface="ＭＳ Ｐゴシック" pitchFamily="-110" charset="-128"/>
              </a:rPr>
              <a:t> cell carcinoma</a:t>
            </a:r>
          </a:p>
          <a:p>
            <a:pPr eaLnBrk="1" hangingPunct="1">
              <a:lnSpc>
                <a:spcPct val="90000"/>
              </a:lnSpc>
              <a:buFont typeface="Arial" panose="020B0604020202020204" pitchFamily="34" charset="0"/>
              <a:buChar char="•"/>
              <a:defRPr/>
            </a:pPr>
            <a:r>
              <a:rPr lang="en-US" dirty="0">
                <a:ea typeface="ＭＳ Ｐゴシック" pitchFamily="-110" charset="-128"/>
              </a:rPr>
              <a:t>Prominent symptom: hoarseness – changes in vibration</a:t>
            </a:r>
          </a:p>
          <a:p>
            <a:pPr eaLnBrk="1" hangingPunct="1">
              <a:lnSpc>
                <a:spcPct val="90000"/>
              </a:lnSpc>
              <a:buFont typeface="Arial" panose="020B0604020202020204" pitchFamily="34" charset="0"/>
              <a:buChar char="•"/>
              <a:defRPr/>
            </a:pPr>
            <a:r>
              <a:rPr lang="en-US" dirty="0">
                <a:ea typeface="ＭＳ Ｐゴシック" pitchFamily="-110" charset="-128"/>
              </a:rPr>
              <a:t>Radiation, chemotherapy, surgery are treatment options</a:t>
            </a:r>
          </a:p>
          <a:p>
            <a:pPr eaLnBrk="1" hangingPunct="1">
              <a:lnSpc>
                <a:spcPct val="90000"/>
              </a:lnSpc>
              <a:buFont typeface="Arial" panose="020B0604020202020204" pitchFamily="34" charset="0"/>
              <a:buChar char="•"/>
              <a:defRPr/>
            </a:pPr>
            <a:endParaRPr lang="en-US" u="sng" dirty="0">
              <a:ea typeface="ＭＳ Ｐゴシック" pitchFamily="-110" charset="-128"/>
            </a:endParaRPr>
          </a:p>
          <a:p>
            <a:pPr eaLnBrk="1" hangingPunct="1">
              <a:lnSpc>
                <a:spcPct val="90000"/>
              </a:lnSpc>
              <a:buFont typeface="Arial" panose="020B0604020202020204" pitchFamily="34" charset="0"/>
              <a:buChar char="•"/>
              <a:defRPr/>
            </a:pPr>
            <a:r>
              <a:rPr lang="en-US" dirty="0">
                <a:ea typeface="ＭＳ Ｐゴシック" pitchFamily="-110" charset="-128"/>
              </a:rPr>
              <a:t>Jitter can in some cases document chemotherapy effectiveness</a:t>
            </a:r>
          </a:p>
          <a:p>
            <a:pPr eaLnBrk="1" hangingPunct="1">
              <a:lnSpc>
                <a:spcPct val="90000"/>
              </a:lnSpc>
              <a:buFont typeface="Arial" panose="020B0604020202020204" pitchFamily="34" charset="0"/>
              <a:buChar char="•"/>
              <a:defRPr/>
            </a:pPr>
            <a:endParaRPr lang="en-US" dirty="0">
              <a:ea typeface="ＭＳ Ｐゴシック" pitchFamily="-110" charset="-128"/>
            </a:endParaRPr>
          </a:p>
        </p:txBody>
      </p:sp>
      <p:sp>
        <p:nvSpPr>
          <p:cNvPr id="94212" name="Slide Number Placeholder 3">
            <a:extLst>
              <a:ext uri="{FF2B5EF4-FFF2-40B4-BE49-F238E27FC236}">
                <a16:creationId xmlns:a16="http://schemas.microsoft.com/office/drawing/2014/main" id="{8493C2F1-7C9B-46E6-B719-8ABBDFB7BC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73A9BA59-07D4-4FF8-A930-6C30B219E19B}" type="slidenum">
              <a:rPr lang="en-US" altLang="en-US" sz="1400">
                <a:solidFill>
                  <a:schemeClr val="bg2"/>
                </a:solidFill>
              </a:rPr>
              <a:pPr/>
              <a:t>88</a:t>
            </a:fld>
            <a:endParaRPr lang="en-US" altLang="en-US" sz="1400">
              <a:solidFill>
                <a:schemeClr val="bg2"/>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F268-816B-4289-8668-D7454EF692C6}"/>
              </a:ext>
            </a:extLst>
          </p:cNvPr>
          <p:cNvSpPr>
            <a:spLocks noGrp="1"/>
          </p:cNvSpPr>
          <p:nvPr>
            <p:ph type="title"/>
          </p:nvPr>
        </p:nvSpPr>
        <p:spPr/>
        <p:txBody>
          <a:bodyPr/>
          <a:lstStyle/>
          <a:p>
            <a:r>
              <a:rPr lang="en-US" dirty="0"/>
              <a:t>Laryngeal Cancer</a:t>
            </a:r>
          </a:p>
        </p:txBody>
      </p:sp>
      <p:sp>
        <p:nvSpPr>
          <p:cNvPr id="3" name="Content Placeholder 2">
            <a:extLst>
              <a:ext uri="{FF2B5EF4-FFF2-40B4-BE49-F238E27FC236}">
                <a16:creationId xmlns:a16="http://schemas.microsoft.com/office/drawing/2014/main" id="{54CE5142-E43C-41C8-940A-8D2ECFAB3A2D}"/>
              </a:ext>
            </a:extLst>
          </p:cNvPr>
          <p:cNvSpPr>
            <a:spLocks noGrp="1"/>
          </p:cNvSpPr>
          <p:nvPr>
            <p:ph idx="1"/>
          </p:nvPr>
        </p:nvSpPr>
        <p:spPr>
          <a:xfrm>
            <a:off x="1097280" y="1845734"/>
            <a:ext cx="4616164" cy="4023360"/>
          </a:xfrm>
        </p:spPr>
        <p:txBody>
          <a:bodyPr/>
          <a:lstStyle/>
          <a:p>
            <a:r>
              <a:rPr lang="en-US" dirty="0"/>
              <a:t>1) Chronic laryngitis in pt following radiation therapy for glottic carcinoma</a:t>
            </a:r>
          </a:p>
          <a:p>
            <a:endParaRPr lang="en-US" dirty="0"/>
          </a:p>
          <a:p>
            <a:endParaRPr lang="en-US" dirty="0"/>
          </a:p>
          <a:p>
            <a:endParaRPr lang="en-US" dirty="0"/>
          </a:p>
          <a:p>
            <a:r>
              <a:rPr lang="en-US" dirty="0"/>
              <a:t>2) A nonsmoker with severe documented LPR and squamous cell carcinoma on both true vocal folds</a:t>
            </a:r>
          </a:p>
          <a:p>
            <a:endParaRPr lang="en-US" dirty="0"/>
          </a:p>
        </p:txBody>
      </p:sp>
      <p:sp>
        <p:nvSpPr>
          <p:cNvPr id="95238" name="Slide Number Placeholder 5">
            <a:extLst>
              <a:ext uri="{FF2B5EF4-FFF2-40B4-BE49-F238E27FC236}">
                <a16:creationId xmlns:a16="http://schemas.microsoft.com/office/drawing/2014/main" id="{C2C7E4A4-90D8-4DED-B5E1-DF632AB1D993}"/>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616B9384-28F0-46EE-B55E-C48E2715C4A0}" type="slidenum">
              <a:rPr lang="en-US" altLang="en-US"/>
              <a:pPr/>
              <a:t>89</a:t>
            </a:fld>
            <a:endParaRPr lang="en-US" altLang="en-US"/>
          </a:p>
        </p:txBody>
      </p:sp>
      <p:pic>
        <p:nvPicPr>
          <p:cNvPr id="95236" name="Picture 4">
            <a:extLst>
              <a:ext uri="{FF2B5EF4-FFF2-40B4-BE49-F238E27FC236}">
                <a16:creationId xmlns:a16="http://schemas.microsoft.com/office/drawing/2014/main" id="{4AE32B6C-BDC1-4C18-BA9A-CFCEB3E42F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15404" y="1811310"/>
            <a:ext cx="2696945" cy="195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a:extLst>
              <a:ext uri="{FF2B5EF4-FFF2-40B4-BE49-F238E27FC236}">
                <a16:creationId xmlns:a16="http://schemas.microsoft.com/office/drawing/2014/main" id="{1C605DF9-64E2-4169-87E4-6ACE355764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0230" y="3906190"/>
            <a:ext cx="2645296" cy="224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13315" name="Picture 3">
            <a:extLst>
              <a:ext uri="{FF2B5EF4-FFF2-40B4-BE49-F238E27FC236}">
                <a16:creationId xmlns:a16="http://schemas.microsoft.com/office/drawing/2014/main" id="{6A8D607A-3B87-4CA1-9721-54EC74577D8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3649" y="980890"/>
            <a:ext cx="3481497" cy="51705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314" name="Rectangle 2">
            <a:extLst>
              <a:ext uri="{FF2B5EF4-FFF2-40B4-BE49-F238E27FC236}">
                <a16:creationId xmlns:a16="http://schemas.microsoft.com/office/drawing/2014/main" id="{8DCCAC1E-C759-4A23-9B61-7478E65BC33E}"/>
              </a:ext>
            </a:extLst>
          </p:cNvPr>
          <p:cNvSpPr>
            <a:spLocks noGrp="1" noChangeArrowheads="1"/>
          </p:cNvSpPr>
          <p:nvPr>
            <p:ph type="title"/>
          </p:nvPr>
        </p:nvSpPr>
        <p:spPr>
          <a:xfrm>
            <a:off x="8096885" y="640080"/>
            <a:ext cx="3659246" cy="2926080"/>
          </a:xfrm>
        </p:spPr>
        <p:txBody>
          <a:bodyPr vert="horz" lIns="91440" tIns="45720" rIns="91440" bIns="45720" rtlCol="0" anchor="b">
            <a:normAutofit/>
          </a:bodyPr>
          <a:lstStyle/>
          <a:p>
            <a:r>
              <a:rPr lang="en-US" altLang="en-US" sz="4400">
                <a:solidFill>
                  <a:srgbClr val="FFFFFF"/>
                </a:solidFill>
              </a:rPr>
              <a:t>Thyroid cartilage – </a:t>
            </a:r>
            <a:br>
              <a:rPr lang="en-US" altLang="en-US" sz="4400">
                <a:solidFill>
                  <a:srgbClr val="FFFFFF"/>
                </a:solidFill>
              </a:rPr>
            </a:br>
            <a:r>
              <a:rPr lang="en-US" altLang="en-US" sz="4400">
                <a:solidFill>
                  <a:srgbClr val="FFFFFF"/>
                </a:solidFill>
              </a:rPr>
              <a:t>male/female differences</a:t>
            </a:r>
          </a:p>
        </p:txBody>
      </p:sp>
      <p:sp>
        <p:nvSpPr>
          <p:cNvPr id="83" name="Rectangle 82">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316" name="Slide Number Placeholder 3">
            <a:extLst>
              <a:ext uri="{FF2B5EF4-FFF2-40B4-BE49-F238E27FC236}">
                <a16:creationId xmlns:a16="http://schemas.microsoft.com/office/drawing/2014/main" id="{EFD3DA43-96FB-46B1-93D6-D68F27EA6BBF}"/>
              </a:ext>
            </a:extLst>
          </p:cNvPr>
          <p:cNvSpPr>
            <a:spLocks noGrp="1"/>
          </p:cNvSpPr>
          <p:nvPr>
            <p:ph type="sldNum" sz="quarter" idx="12"/>
          </p:nvPr>
        </p:nvSpPr>
        <p:spPr>
          <a:xfrm>
            <a:off x="11030574" y="6459785"/>
            <a:ext cx="725557"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defTabSz="914400">
              <a:spcAft>
                <a:spcPts val="600"/>
              </a:spcAft>
            </a:pPr>
            <a:fld id="{6899FF4A-5D79-4EE7-81FE-B32416B4A098}" type="slidenum">
              <a:rPr lang="en-US" altLang="en-US" sz="1050">
                <a:solidFill>
                  <a:srgbClr val="FFFFFF"/>
                </a:solidFill>
                <a:latin typeface="+mn-lt"/>
              </a:rPr>
              <a:pPr defTabSz="914400">
                <a:spcAft>
                  <a:spcPts val="600"/>
                </a:spcAft>
              </a:pPr>
              <a:t>9</a:t>
            </a:fld>
            <a:endParaRPr lang="en-US" altLang="en-US" sz="1050">
              <a:solidFill>
                <a:srgbClr val="FFFFFF"/>
              </a:solidFill>
              <a:latin typeface="+mn-l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13254-D817-46BE-BCF4-93B9E2D277F2}"/>
              </a:ext>
            </a:extLst>
          </p:cNvPr>
          <p:cNvSpPr>
            <a:spLocks noGrp="1"/>
          </p:cNvSpPr>
          <p:nvPr>
            <p:ph type="title"/>
          </p:nvPr>
        </p:nvSpPr>
        <p:spPr/>
        <p:txBody>
          <a:bodyPr rtlCol="0"/>
          <a:lstStyle/>
          <a:p>
            <a:pPr>
              <a:defRPr/>
            </a:pPr>
            <a:r>
              <a:rPr lang="en-US" dirty="0">
                <a:effectLst>
                  <a:outerShdw blurRad="38100" dist="38100" dir="2700000" algn="tl">
                    <a:srgbClr val="C0C0C0"/>
                  </a:outerShdw>
                </a:effectLst>
              </a:rPr>
              <a:t>Scar tissue (post op)</a:t>
            </a:r>
          </a:p>
        </p:txBody>
      </p:sp>
      <p:sp>
        <p:nvSpPr>
          <p:cNvPr id="3" name="Content Placeholder 2">
            <a:extLst>
              <a:ext uri="{FF2B5EF4-FFF2-40B4-BE49-F238E27FC236}">
                <a16:creationId xmlns:a16="http://schemas.microsoft.com/office/drawing/2014/main" id="{8E678B63-3E02-4218-89AD-6EF85E386060}"/>
              </a:ext>
            </a:extLst>
          </p:cNvPr>
          <p:cNvSpPr>
            <a:spLocks noGrp="1"/>
          </p:cNvSpPr>
          <p:nvPr>
            <p:ph idx="1"/>
          </p:nvPr>
        </p:nvSpPr>
        <p:spPr/>
        <p:txBody>
          <a:bodyPr/>
          <a:lstStyle/>
          <a:p>
            <a:pPr>
              <a:defRPr/>
            </a:pPr>
            <a:r>
              <a:rPr lang="en-US">
                <a:effectLst>
                  <a:outerShdw blurRad="38100" dist="38100" dir="2700000" algn="tl">
                    <a:srgbClr val="C0C0C0"/>
                  </a:outerShdw>
                </a:effectLst>
                <a:ea typeface="ＭＳ Ｐゴシック" pitchFamily="-110" charset="-128"/>
              </a:rPr>
              <a:t>Affects</a:t>
            </a:r>
          </a:p>
          <a:p>
            <a:pPr lvl="1">
              <a:defRPr/>
            </a:pPr>
            <a:r>
              <a:rPr lang="en-US">
                <a:effectLst>
                  <a:outerShdw blurRad="38100" dist="38100" dir="2700000" algn="tl">
                    <a:srgbClr val="C0C0C0"/>
                  </a:outerShdw>
                </a:effectLst>
                <a:ea typeface="ＭＳ Ｐゴシック" pitchFamily="-110" charset="-128"/>
              </a:rPr>
              <a:t>Aerodynamics</a:t>
            </a:r>
          </a:p>
          <a:p>
            <a:pPr lvl="1">
              <a:defRPr/>
            </a:pPr>
            <a:r>
              <a:rPr lang="en-US">
                <a:effectLst>
                  <a:outerShdw blurRad="38100" dist="38100" dir="2700000" algn="tl">
                    <a:srgbClr val="C0C0C0"/>
                  </a:outerShdw>
                </a:effectLst>
                <a:ea typeface="ＭＳ Ｐゴシック" pitchFamily="-110" charset="-128"/>
              </a:rPr>
              <a:t>Acoustics</a:t>
            </a:r>
          </a:p>
          <a:p>
            <a:pPr lvl="1">
              <a:defRPr/>
            </a:pPr>
            <a:r>
              <a:rPr lang="en-US">
                <a:effectLst>
                  <a:outerShdw blurRad="38100" dist="38100" dir="2700000" algn="tl">
                    <a:srgbClr val="C0C0C0"/>
                  </a:outerShdw>
                </a:effectLst>
                <a:ea typeface="ＭＳ Ｐゴシック" pitchFamily="-110" charset="-128"/>
              </a:rPr>
              <a:t>Vibratory patterns</a:t>
            </a:r>
          </a:p>
        </p:txBody>
      </p:sp>
      <p:sp>
        <p:nvSpPr>
          <p:cNvPr id="96260" name="Slide Number Placeholder 3">
            <a:extLst>
              <a:ext uri="{FF2B5EF4-FFF2-40B4-BE49-F238E27FC236}">
                <a16:creationId xmlns:a16="http://schemas.microsoft.com/office/drawing/2014/main" id="{E02B8CD6-A6F3-4F7D-96F5-2911F3A641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12D51986-12A4-4E3F-9602-1A8E0F892BCA}" type="slidenum">
              <a:rPr lang="en-US" altLang="en-US" sz="1400">
                <a:solidFill>
                  <a:schemeClr val="bg2"/>
                </a:solidFill>
              </a:rPr>
              <a:pPr/>
              <a:t>90</a:t>
            </a:fld>
            <a:endParaRPr lang="en-US" altLang="en-US" sz="1400">
              <a:solidFill>
                <a:schemeClr val="bg2"/>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98418C5C-6B3C-423D-9E1A-E54E9E9793B6}"/>
              </a:ext>
            </a:extLst>
          </p:cNvPr>
          <p:cNvSpPr>
            <a:spLocks noGrp="1"/>
          </p:cNvSpPr>
          <p:nvPr>
            <p:ph type="title"/>
          </p:nvPr>
        </p:nvSpPr>
        <p:spPr/>
        <p:txBody>
          <a:bodyPr/>
          <a:lstStyle/>
          <a:p>
            <a:r>
              <a:rPr lang="en-US" altLang="en-US"/>
              <a:t>In-dwelling voice prosthesis after laryngeal cancer (TEP)</a:t>
            </a:r>
          </a:p>
        </p:txBody>
      </p:sp>
      <p:sp>
        <p:nvSpPr>
          <p:cNvPr id="3" name="Content Placeholder 2">
            <a:extLst>
              <a:ext uri="{FF2B5EF4-FFF2-40B4-BE49-F238E27FC236}">
                <a16:creationId xmlns:a16="http://schemas.microsoft.com/office/drawing/2014/main" id="{F45ED5CD-A5CB-4874-A24D-98BB7C761760}"/>
              </a:ext>
            </a:extLst>
          </p:cNvPr>
          <p:cNvSpPr>
            <a:spLocks noGrp="1"/>
          </p:cNvSpPr>
          <p:nvPr>
            <p:ph idx="1"/>
          </p:nvPr>
        </p:nvSpPr>
        <p:spPr>
          <a:xfrm>
            <a:off x="1036320" y="1863151"/>
            <a:ext cx="10058400" cy="4023360"/>
          </a:xfrm>
        </p:spPr>
        <p:txBody>
          <a:bodyPr/>
          <a:lstStyle/>
          <a:p>
            <a:r>
              <a:rPr lang="en-US" dirty="0"/>
              <a:t>Electrolarynx, </a:t>
            </a:r>
            <a:r>
              <a:rPr lang="en-US" dirty="0" err="1"/>
              <a:t>Esophogeal</a:t>
            </a:r>
            <a:r>
              <a:rPr lang="en-US" dirty="0"/>
              <a:t>, Tracheoesophageal voice prosthesis (TEP) - Samples</a:t>
            </a:r>
          </a:p>
          <a:p>
            <a:r>
              <a:rPr lang="en-US" dirty="0">
                <a:hlinkClick r:id="rId3"/>
              </a:rPr>
              <a:t>https://www.atosmedical.com/support/speaking-with-a-voice-prosthesis/</a:t>
            </a:r>
            <a:endParaRPr lang="en-US" dirty="0"/>
          </a:p>
          <a:p>
            <a:endParaRPr lang="en-US" dirty="0"/>
          </a:p>
          <a:p>
            <a:endParaRPr lang="en-US" dirty="0"/>
          </a:p>
        </p:txBody>
      </p:sp>
      <p:sp>
        <p:nvSpPr>
          <p:cNvPr id="97287" name="Slide Number Placeholder 6">
            <a:extLst>
              <a:ext uri="{FF2B5EF4-FFF2-40B4-BE49-F238E27FC236}">
                <a16:creationId xmlns:a16="http://schemas.microsoft.com/office/drawing/2014/main" id="{D4BE8CB2-2672-4526-9B0D-45AB18C7ADE8}"/>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D76E877F-CB17-4321-8F91-5F980F0A0618}" type="slidenum">
              <a:rPr lang="en-US" altLang="en-US"/>
              <a:pPr/>
              <a:t>91</a:t>
            </a:fld>
            <a:endParaRPr lang="en-US" altLang="en-US"/>
          </a:p>
        </p:txBody>
      </p:sp>
      <p:sp>
        <p:nvSpPr>
          <p:cNvPr id="97284" name="TextBox 3">
            <a:extLst>
              <a:ext uri="{FF2B5EF4-FFF2-40B4-BE49-F238E27FC236}">
                <a16:creationId xmlns:a16="http://schemas.microsoft.com/office/drawing/2014/main" id="{1F3BC930-B28F-481F-8531-9610C6BFFA54}"/>
              </a:ext>
            </a:extLst>
          </p:cNvPr>
          <p:cNvSpPr txBox="1">
            <a:spLocks noChangeArrowheads="1"/>
          </p:cNvSpPr>
          <p:nvPr/>
        </p:nvSpPr>
        <p:spPr bwMode="auto">
          <a:xfrm>
            <a:off x="7566498" y="5507164"/>
            <a:ext cx="3424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sz="2000" dirty="0">
                <a:latin typeface="+mj-lt"/>
              </a:rPr>
              <a:t>HME = heat/moisture exchange</a:t>
            </a:r>
          </a:p>
        </p:txBody>
      </p:sp>
      <p:pic>
        <p:nvPicPr>
          <p:cNvPr id="97285" name="Picture 2" descr="Provox Vega">
            <a:extLst>
              <a:ext uri="{FF2B5EF4-FFF2-40B4-BE49-F238E27FC236}">
                <a16:creationId xmlns:a16="http://schemas.microsoft.com/office/drawing/2014/main" id="{2C901E1D-9890-4FB1-AF74-BBA377EB4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1" y="4343400"/>
            <a:ext cx="227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Box 5">
            <a:extLst>
              <a:ext uri="{FF2B5EF4-FFF2-40B4-BE49-F238E27FC236}">
                <a16:creationId xmlns:a16="http://schemas.microsoft.com/office/drawing/2014/main" id="{32212AFE-E244-42A2-B324-CF676D9B3350}"/>
              </a:ext>
            </a:extLst>
          </p:cNvPr>
          <p:cNvSpPr txBox="1">
            <a:spLocks noChangeArrowheads="1"/>
          </p:cNvSpPr>
          <p:nvPr/>
        </p:nvSpPr>
        <p:spPr bwMode="auto">
          <a:xfrm>
            <a:off x="7924801" y="3733801"/>
            <a:ext cx="2189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US" altLang="en-US" dirty="0">
                <a:hlinkClick r:id="rId5"/>
              </a:rPr>
              <a:t>Insertion video</a:t>
            </a:r>
            <a:endParaRPr lang="en-US" alt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8DE554F1-4A4F-407A-A83A-168885E53BCC}"/>
              </a:ext>
            </a:extLst>
          </p:cNvPr>
          <p:cNvSpPr>
            <a:spLocks noGrp="1"/>
          </p:cNvSpPr>
          <p:nvPr>
            <p:ph type="title"/>
          </p:nvPr>
        </p:nvSpPr>
        <p:spPr/>
        <p:txBody>
          <a:bodyPr>
            <a:normAutofit fontScale="90000"/>
          </a:bodyPr>
          <a:lstStyle/>
          <a:p>
            <a:br>
              <a:rPr lang="en-US" altLang="en-US" dirty="0"/>
            </a:br>
            <a:br>
              <a:rPr lang="en-US" altLang="en-US" dirty="0"/>
            </a:br>
            <a:r>
              <a:rPr lang="en-US" altLang="en-US" dirty="0"/>
              <a:t>Under current development:</a:t>
            </a:r>
            <a:br>
              <a:rPr lang="en-US" altLang="en-US" dirty="0"/>
            </a:br>
            <a:r>
              <a:rPr lang="en-US" altLang="en-US" dirty="0"/>
              <a:t>Silent speech interface (SSI)</a:t>
            </a:r>
          </a:p>
        </p:txBody>
      </p:sp>
      <p:sp>
        <p:nvSpPr>
          <p:cNvPr id="99331" name="Content Placeholder 2">
            <a:extLst>
              <a:ext uri="{FF2B5EF4-FFF2-40B4-BE49-F238E27FC236}">
                <a16:creationId xmlns:a16="http://schemas.microsoft.com/office/drawing/2014/main" id="{70D26443-DCF9-41A5-B626-C6E37447B805}"/>
              </a:ext>
            </a:extLst>
          </p:cNvPr>
          <p:cNvSpPr>
            <a:spLocks noGrp="1"/>
          </p:cNvSpPr>
          <p:nvPr>
            <p:ph idx="1"/>
          </p:nvPr>
        </p:nvSpPr>
        <p:spPr/>
        <p:txBody>
          <a:bodyPr/>
          <a:lstStyle/>
          <a:p>
            <a:pPr>
              <a:buFont typeface="Arial" panose="020B0604020202020204" pitchFamily="34" charset="0"/>
              <a:buChar char="•"/>
            </a:pPr>
            <a:r>
              <a:rPr lang="en-US" altLang="en-US" dirty="0">
                <a:hlinkClick r:id="rId2"/>
              </a:rPr>
              <a:t>Jun Wang, Ph.D. (UTD)</a:t>
            </a:r>
            <a:endParaRPr lang="en-US" altLang="en-US" dirty="0"/>
          </a:p>
          <a:p>
            <a:pPr>
              <a:buFont typeface="Arial" panose="020B0604020202020204" pitchFamily="34" charset="0"/>
              <a:buChar char="•"/>
            </a:pPr>
            <a:r>
              <a:rPr lang="en-US" altLang="en-US" dirty="0"/>
              <a:t>Subject silently articulates</a:t>
            </a:r>
          </a:p>
          <a:p>
            <a:pPr>
              <a:buFont typeface="Arial" panose="020B0604020202020204" pitchFamily="34" charset="0"/>
              <a:buChar char="•"/>
            </a:pPr>
            <a:r>
              <a:rPr lang="en-US" altLang="en-US" dirty="0"/>
              <a:t>System displays text on screen</a:t>
            </a:r>
          </a:p>
          <a:p>
            <a:pPr>
              <a:buFont typeface="Arial" panose="020B0604020202020204" pitchFamily="34" charset="0"/>
              <a:buChar char="•"/>
            </a:pPr>
            <a:r>
              <a:rPr lang="en-US" altLang="en-US" dirty="0"/>
              <a:t>Synthesizer ‘speaks’ in female voice</a:t>
            </a:r>
          </a:p>
          <a:p>
            <a:pPr>
              <a:buFont typeface="Arial" panose="020B0604020202020204" pitchFamily="34" charset="0"/>
              <a:buChar char="•"/>
            </a:pPr>
            <a:endParaRPr lang="en-US" altLang="en-US" dirty="0"/>
          </a:p>
          <a:p>
            <a:pPr>
              <a:buFont typeface="Arial" panose="020B0604020202020204" pitchFamily="34" charset="0"/>
              <a:buChar char="•"/>
            </a:pPr>
            <a:endParaRPr lang="en-US" altLang="en-US" dirty="0"/>
          </a:p>
        </p:txBody>
      </p:sp>
      <p:sp>
        <p:nvSpPr>
          <p:cNvPr id="99332" name="Slide Number Placeholder 3">
            <a:extLst>
              <a:ext uri="{FF2B5EF4-FFF2-40B4-BE49-F238E27FC236}">
                <a16:creationId xmlns:a16="http://schemas.microsoft.com/office/drawing/2014/main" id="{C23E5C85-EF70-4BC5-9D83-2593693EDBF4}"/>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78F344AA-F6BB-4670-B653-668D0B48ACF8}" type="slidenum">
              <a:rPr lang="en-US" altLang="en-US"/>
              <a:pPr/>
              <a:t>92</a:t>
            </a:fld>
            <a:endParaRPr lang="en-US" altLang="en-US"/>
          </a:p>
        </p:txBody>
      </p:sp>
      <p:pic>
        <p:nvPicPr>
          <p:cNvPr id="2" name="Picture 1">
            <a:hlinkClick r:id="rId3"/>
            <a:extLst>
              <a:ext uri="{FF2B5EF4-FFF2-40B4-BE49-F238E27FC236}">
                <a16:creationId xmlns:a16="http://schemas.microsoft.com/office/drawing/2014/main" id="{1FB91433-8ADE-40EC-9E6C-0B47FCA14710}"/>
              </a:ext>
            </a:extLst>
          </p:cNvPr>
          <p:cNvPicPr>
            <a:picLocks noChangeAspect="1"/>
          </p:cNvPicPr>
          <p:nvPr/>
        </p:nvPicPr>
        <p:blipFill>
          <a:blip r:embed="rId4"/>
          <a:stretch>
            <a:fillRect/>
          </a:stretch>
        </p:blipFill>
        <p:spPr>
          <a:xfrm>
            <a:off x="6013941" y="2276582"/>
            <a:ext cx="4443808" cy="2304836"/>
          </a:xfrm>
          <a:prstGeom prst="rect">
            <a:avLst/>
          </a:prstGeom>
        </p:spPr>
      </p:pic>
      <p:sp>
        <p:nvSpPr>
          <p:cNvPr id="3" name="TextBox 2">
            <a:extLst>
              <a:ext uri="{FF2B5EF4-FFF2-40B4-BE49-F238E27FC236}">
                <a16:creationId xmlns:a16="http://schemas.microsoft.com/office/drawing/2014/main" id="{EED7B182-6424-4969-B016-1A0E100424F2}"/>
              </a:ext>
            </a:extLst>
          </p:cNvPr>
          <p:cNvSpPr txBox="1"/>
          <p:nvPr/>
        </p:nvSpPr>
        <p:spPr>
          <a:xfrm>
            <a:off x="6013941" y="4802777"/>
            <a:ext cx="4784836" cy="369332"/>
          </a:xfrm>
          <a:prstGeom prst="rect">
            <a:avLst/>
          </a:prstGeom>
          <a:noFill/>
        </p:spPr>
        <p:txBody>
          <a:bodyPr wrap="none" rtlCol="0">
            <a:spAutoFit/>
          </a:bodyPr>
          <a:lstStyle/>
          <a:p>
            <a:r>
              <a:rPr lang="en-US" dirty="0">
                <a:hlinkClick r:id="rId3"/>
              </a:rPr>
              <a:t>https://www.youtube.com/watch?v=23RxvetISac</a:t>
            </a: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D347857A-2E62-4610-B0C8-302C59DFF6F1}"/>
              </a:ext>
            </a:extLst>
          </p:cNvPr>
          <p:cNvSpPr>
            <a:spLocks noGrp="1"/>
          </p:cNvSpPr>
          <p:nvPr>
            <p:ph type="title"/>
          </p:nvPr>
        </p:nvSpPr>
        <p:spPr/>
        <p:txBody>
          <a:bodyPr/>
          <a:lstStyle/>
          <a:p>
            <a:r>
              <a:rPr lang="en-US" altLang="en-US"/>
              <a:t>Transgender issues</a:t>
            </a:r>
          </a:p>
        </p:txBody>
      </p:sp>
      <p:sp>
        <p:nvSpPr>
          <p:cNvPr id="3" name="Content Placeholder 2">
            <a:extLst>
              <a:ext uri="{FF2B5EF4-FFF2-40B4-BE49-F238E27FC236}">
                <a16:creationId xmlns:a16="http://schemas.microsoft.com/office/drawing/2014/main" id="{C8E81010-85E0-4144-85EC-C93BA8FEF555}"/>
              </a:ext>
            </a:extLst>
          </p:cNvPr>
          <p:cNvSpPr>
            <a:spLocks noGrp="1"/>
          </p:cNvSpPr>
          <p:nvPr>
            <p:ph idx="1"/>
          </p:nvPr>
        </p:nvSpPr>
        <p:spPr/>
        <p:txBody>
          <a:bodyPr/>
          <a:lstStyle/>
          <a:p>
            <a:r>
              <a:rPr lang="en-US" dirty="0"/>
              <a:t>Counseling – speaking styles</a:t>
            </a:r>
          </a:p>
          <a:p>
            <a:r>
              <a:rPr lang="en-US" dirty="0"/>
              <a:t>Surgery? </a:t>
            </a:r>
          </a:p>
          <a:p>
            <a:r>
              <a:rPr lang="en-US" dirty="0" err="1">
                <a:hlinkClick r:id="rId2"/>
              </a:rPr>
              <a:t>Laryngoplasty</a:t>
            </a:r>
            <a:endParaRPr lang="en-US" dirty="0"/>
          </a:p>
          <a:p>
            <a:r>
              <a:rPr lang="en-US" dirty="0"/>
              <a:t>(audio samples/ before-after)</a:t>
            </a:r>
          </a:p>
          <a:p>
            <a:endParaRPr lang="en-US" dirty="0"/>
          </a:p>
        </p:txBody>
      </p:sp>
      <p:sp>
        <p:nvSpPr>
          <p:cNvPr id="100356" name="Slide Number Placeholder 3">
            <a:extLst>
              <a:ext uri="{FF2B5EF4-FFF2-40B4-BE49-F238E27FC236}">
                <a16:creationId xmlns:a16="http://schemas.microsoft.com/office/drawing/2014/main" id="{877CEA2A-0018-4944-A2BA-C7BF816C6719}"/>
              </a:ext>
            </a:extLst>
          </p:cNvPr>
          <p:cNvSpPr>
            <a:spLocks noGrp="1"/>
          </p:cNvSpPr>
          <p:nvPr>
            <p:ph type="sldNum" sz="quarter" idx="12"/>
          </p:nvPr>
        </p:nvSpPr>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BB010203-C953-43EE-9A81-1F6F496FA0F9}" type="slidenum">
              <a:rPr lang="en-US" altLang="en-US"/>
              <a:pPr/>
              <a:t>93</a:t>
            </a:fld>
            <a:endParaRPr lang="en-US" altLang="en-US"/>
          </a:p>
        </p:txBody>
      </p:sp>
    </p:spTree>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2351</Words>
  <Application>Microsoft Office PowerPoint</Application>
  <PresentationFormat>Widescreen</PresentationFormat>
  <Paragraphs>680</Paragraphs>
  <Slides>93</Slides>
  <Notes>77</Notes>
  <HiddenSlides>0</HiddenSlides>
  <MMClips>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93</vt:i4>
      </vt:variant>
    </vt:vector>
  </HeadingPairs>
  <TitlesOfParts>
    <vt:vector size="104" baseType="lpstr">
      <vt:lpstr>ＭＳ Ｐゴシック</vt:lpstr>
      <vt:lpstr>Arial</vt:lpstr>
      <vt:lpstr>Calibri</vt:lpstr>
      <vt:lpstr>Calibri Light</vt:lpstr>
      <vt:lpstr>Symbol</vt:lpstr>
      <vt:lpstr>Times New Roman</vt:lpstr>
      <vt:lpstr>Wingdings</vt:lpstr>
      <vt:lpstr>Wingdings 2</vt:lpstr>
      <vt:lpstr>Retrospect</vt:lpstr>
      <vt:lpstr>Image</vt:lpstr>
      <vt:lpstr>Photo Editor Photo</vt:lpstr>
      <vt:lpstr>COMD #6305 The Phonatory system Chapters 4, 5</vt:lpstr>
      <vt:lpstr>The larynx- review</vt:lpstr>
      <vt:lpstr>Laryngeal Actions</vt:lpstr>
      <vt:lpstr>Valsalva mechanism</vt:lpstr>
      <vt:lpstr>Fig. 6.1.  Anterior View - Larynx, Trachea</vt:lpstr>
      <vt:lpstr>CARTILAGES</vt:lpstr>
      <vt:lpstr>Fig. 6.2  Cartilages</vt:lpstr>
      <vt:lpstr>Fig. 6.4.  Larynx – cutaway view</vt:lpstr>
      <vt:lpstr>Thyroid cartilage –  male/female differences</vt:lpstr>
      <vt:lpstr>6.5. Larynx – coronal view</vt:lpstr>
      <vt:lpstr>Arytenoids (lit. “ladle-like”)</vt:lpstr>
      <vt:lpstr>PowerPoint Presentation</vt:lpstr>
      <vt:lpstr>Vocal Folds</vt:lpstr>
      <vt:lpstr>Vocal Folds</vt:lpstr>
      <vt:lpstr>Glottis</vt:lpstr>
      <vt:lpstr>VOCAL FOLDS</vt:lpstr>
      <vt:lpstr>TRUE VOCAL FOLDS</vt:lpstr>
      <vt:lpstr>Cover-body model (Hirano)</vt:lpstr>
      <vt:lpstr>Muscles of Larynx</vt:lpstr>
      <vt:lpstr>INTRINSIC MUSCLES  OF LARYNX</vt:lpstr>
      <vt:lpstr>PowerPoint Presentation</vt:lpstr>
      <vt:lpstr>PowerPoint Presentation</vt:lpstr>
      <vt:lpstr>Cricothyroid Muscle</vt:lpstr>
      <vt:lpstr>Intrinsic Muscles</vt:lpstr>
      <vt:lpstr>The Only ABDUCTION MUSCLE</vt:lpstr>
      <vt:lpstr>PowerPoint Presentation</vt:lpstr>
      <vt:lpstr>Adductor Muscles</vt:lpstr>
      <vt:lpstr>Extrinsic Muscles</vt:lpstr>
      <vt:lpstr>Infrahyoid muscles</vt:lpstr>
      <vt:lpstr>Digastric</vt:lpstr>
      <vt:lpstr>Suprahyoid muscles</vt:lpstr>
      <vt:lpstr>3 Branches – Vagus  (CN X)</vt:lpstr>
      <vt:lpstr>Myoelastic Theory of Phonation</vt:lpstr>
      <vt:lpstr>VOCAL FOLD VIBRATION</vt:lpstr>
      <vt:lpstr>Daniel Bernoulli (1700 – 1782)</vt:lpstr>
      <vt:lpstr>Muscosal wave</vt:lpstr>
      <vt:lpstr>PowerPoint Presentation</vt:lpstr>
      <vt:lpstr>Vocal Fold Phonation</vt:lpstr>
      <vt:lpstr>Animations</vt:lpstr>
      <vt:lpstr>F0 and Harmonics</vt:lpstr>
      <vt:lpstr>Glottal Spectrum</vt:lpstr>
      <vt:lpstr>F0 &amp; Harmonic Spacing</vt:lpstr>
      <vt:lpstr>Roll Off—F0</vt:lpstr>
      <vt:lpstr>Vocal Registers</vt:lpstr>
      <vt:lpstr>Registers – continued</vt:lpstr>
      <vt:lpstr>Electroglottography (EGG)</vt:lpstr>
      <vt:lpstr>EGG Readout</vt:lpstr>
      <vt:lpstr>EGG – Lx wave</vt:lpstr>
      <vt:lpstr>Lx wave – continued</vt:lpstr>
      <vt:lpstr>EGG quotients</vt:lpstr>
      <vt:lpstr>Open Quotient</vt:lpstr>
      <vt:lpstr>Open Quotient Samples</vt:lpstr>
      <vt:lpstr>Hyper- hypo- adduction</vt:lpstr>
      <vt:lpstr>Abnormal voice (dysphonia)</vt:lpstr>
      <vt:lpstr>(Clinical) Vocal Quality</vt:lpstr>
      <vt:lpstr>Tools for acoustic analysis  Praat, TF32, Wavesurfer etc.</vt:lpstr>
      <vt:lpstr>Jitter, Shimmer - Sample computing in TF32 program</vt:lpstr>
      <vt:lpstr>Period/frequency &amp; amplitude variability</vt:lpstr>
      <vt:lpstr>Jitter and Shimmer</vt:lpstr>
      <vt:lpstr>Harmonic to Noise Ratio (HNR)</vt:lpstr>
      <vt:lpstr>Tense/Pressed/Effortful/Strained Voice</vt:lpstr>
      <vt:lpstr>PowerPoint Presentation</vt:lpstr>
      <vt:lpstr>Roughness</vt:lpstr>
      <vt:lpstr>Harmonics (signal)-to-noise-ratio (SNR/HNR)</vt:lpstr>
      <vt:lpstr>What are norms?</vt:lpstr>
      <vt:lpstr>Suggested Norms for Praat </vt:lpstr>
      <vt:lpstr>HABITUAL PITCH  (SPEAKING F0)</vt:lpstr>
      <vt:lpstr>Frequency variability</vt:lpstr>
      <vt:lpstr>Voice range profile</vt:lpstr>
      <vt:lpstr>CLINICAL APPLICATIONS CHAP 5</vt:lpstr>
      <vt:lpstr>Laryngeal aging</vt:lpstr>
      <vt:lpstr>Neurological disorders</vt:lpstr>
      <vt:lpstr>Amyotrophic lateral sclerosis  (ALS)</vt:lpstr>
      <vt:lpstr>Parkinson’s Disease (PD)</vt:lpstr>
      <vt:lpstr>VF paralysis</vt:lpstr>
      <vt:lpstr>VF paresis</vt:lpstr>
      <vt:lpstr>Spasmodic Dysphonia (SD)</vt:lpstr>
      <vt:lpstr>Botox injection video</vt:lpstr>
      <vt:lpstr>MTD:  Muscle Tension Dysphonia</vt:lpstr>
      <vt:lpstr>PowerPoint Presentation</vt:lpstr>
      <vt:lpstr>Vocal Fold Polyps</vt:lpstr>
      <vt:lpstr>PowerPoint Presentation</vt:lpstr>
      <vt:lpstr>Granuloma</vt:lpstr>
      <vt:lpstr> Gastroesophageal Reflux Disease (GERD)</vt:lpstr>
      <vt:lpstr>Laryngeal Trauma</vt:lpstr>
      <vt:lpstr>Stuttering</vt:lpstr>
      <vt:lpstr>Lie Detection – via voice?</vt:lpstr>
      <vt:lpstr>Laryngeal Cancer</vt:lpstr>
      <vt:lpstr>Laryngeal Cancer</vt:lpstr>
      <vt:lpstr>Scar tissue (post op)</vt:lpstr>
      <vt:lpstr>In-dwelling voice prosthesis after laryngeal cancer (TEP)</vt:lpstr>
      <vt:lpstr>  Under current development: Silent speech interface (SSI)</vt:lpstr>
      <vt:lpstr>Transgender issues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COMD #6305 The Phonatory system Chapters 4, 5</dc:title>
  <dc:creator>Berglund, Amy</dc:creator>
  <cp:lastModifiedBy>Katz, William</cp:lastModifiedBy>
  <cp:revision>26</cp:revision>
  <dcterms:created xsi:type="dcterms:W3CDTF">2019-08-15T23:09:45Z</dcterms:created>
  <dcterms:modified xsi:type="dcterms:W3CDTF">2019-09-23T20:51:21Z</dcterms:modified>
</cp:coreProperties>
</file>