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  <p:sldMasterId id="2147483682" r:id="rId2"/>
    <p:sldMasterId id="2147483697" r:id="rId3"/>
    <p:sldMasterId id="2147483712" r:id="rId4"/>
    <p:sldMasterId id="2147483727" r:id="rId5"/>
    <p:sldMasterId id="2147483742" r:id="rId6"/>
    <p:sldMasterId id="2147483757" r:id="rId7"/>
    <p:sldMasterId id="2147483772" r:id="rId8"/>
    <p:sldMasterId id="2147483787" r:id="rId9"/>
  </p:sldMasterIdLst>
  <p:notesMasterIdLst>
    <p:notesMasterId r:id="rId60"/>
  </p:notesMasterIdLst>
  <p:sldIdLst>
    <p:sldId id="256" r:id="rId10"/>
    <p:sldId id="444" r:id="rId11"/>
    <p:sldId id="445" r:id="rId12"/>
    <p:sldId id="272" r:id="rId13"/>
    <p:sldId id="274" r:id="rId14"/>
    <p:sldId id="276" r:id="rId15"/>
    <p:sldId id="282" r:id="rId16"/>
    <p:sldId id="286" r:id="rId17"/>
    <p:sldId id="447" r:id="rId18"/>
    <p:sldId id="294" r:id="rId19"/>
    <p:sldId id="293" r:id="rId20"/>
    <p:sldId id="295" r:id="rId21"/>
    <p:sldId id="296" r:id="rId22"/>
    <p:sldId id="298" r:id="rId23"/>
    <p:sldId id="448" r:id="rId24"/>
    <p:sldId id="306" r:id="rId25"/>
    <p:sldId id="307" r:id="rId26"/>
    <p:sldId id="313" r:id="rId27"/>
    <p:sldId id="319" r:id="rId28"/>
    <p:sldId id="323" r:id="rId29"/>
    <p:sldId id="449" r:id="rId30"/>
    <p:sldId id="331" r:id="rId31"/>
    <p:sldId id="335" r:id="rId32"/>
    <p:sldId id="343" r:id="rId33"/>
    <p:sldId id="348" r:id="rId34"/>
    <p:sldId id="349" r:id="rId35"/>
    <p:sldId id="450" r:id="rId36"/>
    <p:sldId id="356" r:id="rId37"/>
    <p:sldId id="366" r:id="rId38"/>
    <p:sldId id="370" r:id="rId39"/>
    <p:sldId id="374" r:id="rId40"/>
    <p:sldId id="378" r:id="rId41"/>
    <p:sldId id="451" r:id="rId42"/>
    <p:sldId id="387" r:id="rId43"/>
    <p:sldId id="392" r:id="rId44"/>
    <p:sldId id="398" r:id="rId45"/>
    <p:sldId id="402" r:id="rId46"/>
    <p:sldId id="410" r:id="rId47"/>
    <p:sldId id="452" r:id="rId48"/>
    <p:sldId id="418" r:id="rId49"/>
    <p:sldId id="424" r:id="rId50"/>
    <p:sldId id="425" r:id="rId51"/>
    <p:sldId id="433" r:id="rId52"/>
    <p:sldId id="434" r:id="rId53"/>
    <p:sldId id="435" r:id="rId54"/>
    <p:sldId id="436" r:id="rId55"/>
    <p:sldId id="437" r:id="rId56"/>
    <p:sldId id="439" r:id="rId57"/>
    <p:sldId id="442" r:id="rId58"/>
    <p:sldId id="443" r:id="rId59"/>
  </p:sldIdLst>
  <p:sldSz cx="9144000" cy="6858000" type="screen4x3"/>
  <p:notesSz cx="6858000" cy="9144000"/>
  <p:embeddedFontLst>
    <p:embeddedFont>
      <p:font typeface="Cambria" panose="02040503050406030204" pitchFamily="18" charset="0"/>
      <p:regular r:id="rId61"/>
      <p:bold r:id="rId62"/>
      <p:italic r:id="rId63"/>
      <p:boldItalic r:id="rId64"/>
    </p:embeddedFont>
    <p:embeddedFont>
      <p:font typeface="IPAPhon" panose="020B0604020202020204"/>
      <p:regular r:id="rId65"/>
      <p:bold r:id="rId66"/>
      <p:italic r:id="rId67"/>
      <p:boldItalic r:id="rId68"/>
    </p:embeddedFont>
    <p:embeddedFont>
      <p:font typeface="Doulos SIL" panose="02000500070000020004" pitchFamily="2" charset="0"/>
      <p:regular r:id="rId69"/>
    </p:embeddedFont>
    <p:embeddedFont>
      <p:font typeface="Franklin Gothic Book" panose="020B0503020102020204" pitchFamily="34" charset="0"/>
      <p:regular r:id="rId70"/>
      <p:italic r:id="rId71"/>
    </p:embeddedFont>
    <p:embeddedFont>
      <p:font typeface="Calibri" panose="020F0502020204030204" pitchFamily="34" charset="0"/>
      <p:regular r:id="rId72"/>
      <p:bold r:id="rId73"/>
      <p:italic r:id="rId74"/>
      <p:boldItalic r:id="rId75"/>
    </p:embeddedFont>
    <p:embeddedFont>
      <p:font typeface="Wingdings 2" panose="05020102010507070707" pitchFamily="18" charset="2"/>
      <p:regular r:id="rId76"/>
    </p:embeddedFont>
    <p:embeddedFont>
      <p:font typeface="Cooper Black" panose="0208090404030B020404" pitchFamily="18" charset="0"/>
      <p:regular r:id="rId77"/>
    </p:embeddedFont>
    <p:embeddedFont>
      <p:font typeface="Comic Sans MS" panose="030F0702030302020204" pitchFamily="66" charset="0"/>
      <p:regular r:id="rId78"/>
      <p:bold r:id="rId79"/>
    </p:embeddedFont>
  </p:embeddedFontLst>
  <p:custDataLst>
    <p:tags r:id="rId8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99"/>
    <a:srgbClr val="66CCFF"/>
    <a:srgbClr val="B9CAFF"/>
    <a:srgbClr val="D0FDFC"/>
    <a:srgbClr val="0BCDCD"/>
    <a:srgbClr val="0CBACC"/>
    <a:srgbClr val="20C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59" autoAdjust="0"/>
    <p:restoredTop sz="94139" autoAdjust="0"/>
  </p:normalViewPr>
  <p:slideViewPr>
    <p:cSldViewPr>
      <p:cViewPr varScale="1">
        <p:scale>
          <a:sx n="101" d="100"/>
          <a:sy n="101" d="100"/>
        </p:scale>
        <p:origin x="41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34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  <p:sld r:id="rId47" collapse="1"/>
      <p:sld r:id="rId48" collapse="1"/>
      <p:sld r:id="rId49" collapse="1"/>
      <p:sld r:id="rId50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76" Type="http://schemas.openxmlformats.org/officeDocument/2006/relationships/font" Target="fonts/font16.fntdata"/><Relationship Id="rId8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font" Target="fonts/font6.fntdata"/><Relationship Id="rId74" Type="http://schemas.openxmlformats.org/officeDocument/2006/relationships/font" Target="fonts/font14.fntdata"/><Relationship Id="rId79" Type="http://schemas.openxmlformats.org/officeDocument/2006/relationships/font" Target="fonts/font19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1.fntdata"/><Relationship Id="rId82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font" Target="fonts/font13.fntdata"/><Relationship Id="rId78" Type="http://schemas.openxmlformats.org/officeDocument/2006/relationships/font" Target="fonts/font18.fntdata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77" Type="http://schemas.openxmlformats.org/officeDocument/2006/relationships/font" Target="fonts/font17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font" Target="fonts/font12.fntdata"/><Relationship Id="rId80" Type="http://schemas.openxmlformats.org/officeDocument/2006/relationships/tags" Target="tags/tag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font" Target="fonts/font7.fntdata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font" Target="fonts/font15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/Relationships>
</file>

<file path=ppt/_rels/viewProps.xml.rels><?xml version="1.0" encoding="UTF-8" standalone="yes"?>
<Relationships xmlns="http://schemas.openxmlformats.org/package/2006/relationships"><Relationship Id="rId13" Type="http://schemas.openxmlformats.org/officeDocument/2006/relationships/slide" Target="slides/slide13.xml"/><Relationship Id="rId18" Type="http://schemas.openxmlformats.org/officeDocument/2006/relationships/slide" Target="slides/slide18.xml"/><Relationship Id="rId26" Type="http://schemas.openxmlformats.org/officeDocument/2006/relationships/slide" Target="slides/slide26.xml"/><Relationship Id="rId39" Type="http://schemas.openxmlformats.org/officeDocument/2006/relationships/slide" Target="slides/slide39.xml"/><Relationship Id="rId3" Type="http://schemas.openxmlformats.org/officeDocument/2006/relationships/slide" Target="slides/slide3.xml"/><Relationship Id="rId21" Type="http://schemas.openxmlformats.org/officeDocument/2006/relationships/slide" Target="slides/slide21.xml"/><Relationship Id="rId34" Type="http://schemas.openxmlformats.org/officeDocument/2006/relationships/slide" Target="slides/slide34.xml"/><Relationship Id="rId42" Type="http://schemas.openxmlformats.org/officeDocument/2006/relationships/slide" Target="slides/slide42.xml"/><Relationship Id="rId47" Type="http://schemas.openxmlformats.org/officeDocument/2006/relationships/slide" Target="slides/slide47.xml"/><Relationship Id="rId50" Type="http://schemas.openxmlformats.org/officeDocument/2006/relationships/slide" Target="slides/slide50.xml"/><Relationship Id="rId7" Type="http://schemas.openxmlformats.org/officeDocument/2006/relationships/slide" Target="slides/slide7.xml"/><Relationship Id="rId12" Type="http://schemas.openxmlformats.org/officeDocument/2006/relationships/slide" Target="slides/slide12.xml"/><Relationship Id="rId17" Type="http://schemas.openxmlformats.org/officeDocument/2006/relationships/slide" Target="slides/slide17.xml"/><Relationship Id="rId25" Type="http://schemas.openxmlformats.org/officeDocument/2006/relationships/slide" Target="slides/slide25.xml"/><Relationship Id="rId33" Type="http://schemas.openxmlformats.org/officeDocument/2006/relationships/slide" Target="slides/slide33.xml"/><Relationship Id="rId38" Type="http://schemas.openxmlformats.org/officeDocument/2006/relationships/slide" Target="slides/slide38.xml"/><Relationship Id="rId46" Type="http://schemas.openxmlformats.org/officeDocument/2006/relationships/slide" Target="slides/slide46.xml"/><Relationship Id="rId2" Type="http://schemas.openxmlformats.org/officeDocument/2006/relationships/slide" Target="slides/slide2.xml"/><Relationship Id="rId16" Type="http://schemas.openxmlformats.org/officeDocument/2006/relationships/slide" Target="slides/slide16.xml"/><Relationship Id="rId20" Type="http://schemas.openxmlformats.org/officeDocument/2006/relationships/slide" Target="slides/slide20.xml"/><Relationship Id="rId29" Type="http://schemas.openxmlformats.org/officeDocument/2006/relationships/slide" Target="slides/slide29.xml"/><Relationship Id="rId41" Type="http://schemas.openxmlformats.org/officeDocument/2006/relationships/slide" Target="slides/slide41.xml"/><Relationship Id="rId1" Type="http://schemas.openxmlformats.org/officeDocument/2006/relationships/slide" Target="slides/slide1.xml"/><Relationship Id="rId6" Type="http://schemas.openxmlformats.org/officeDocument/2006/relationships/slide" Target="slides/slide6.xml"/><Relationship Id="rId11" Type="http://schemas.openxmlformats.org/officeDocument/2006/relationships/slide" Target="slides/slide11.xml"/><Relationship Id="rId24" Type="http://schemas.openxmlformats.org/officeDocument/2006/relationships/slide" Target="slides/slide24.xml"/><Relationship Id="rId32" Type="http://schemas.openxmlformats.org/officeDocument/2006/relationships/slide" Target="slides/slide32.xml"/><Relationship Id="rId37" Type="http://schemas.openxmlformats.org/officeDocument/2006/relationships/slide" Target="slides/slide37.xml"/><Relationship Id="rId40" Type="http://schemas.openxmlformats.org/officeDocument/2006/relationships/slide" Target="slides/slide40.xml"/><Relationship Id="rId45" Type="http://schemas.openxmlformats.org/officeDocument/2006/relationships/slide" Target="slides/slide45.xml"/><Relationship Id="rId5" Type="http://schemas.openxmlformats.org/officeDocument/2006/relationships/slide" Target="slides/slide5.xml"/><Relationship Id="rId15" Type="http://schemas.openxmlformats.org/officeDocument/2006/relationships/slide" Target="slides/slide15.xml"/><Relationship Id="rId23" Type="http://schemas.openxmlformats.org/officeDocument/2006/relationships/slide" Target="slides/slide23.xml"/><Relationship Id="rId28" Type="http://schemas.openxmlformats.org/officeDocument/2006/relationships/slide" Target="slides/slide28.xml"/><Relationship Id="rId36" Type="http://schemas.openxmlformats.org/officeDocument/2006/relationships/slide" Target="slides/slide36.xml"/><Relationship Id="rId49" Type="http://schemas.openxmlformats.org/officeDocument/2006/relationships/slide" Target="slides/slide49.xml"/><Relationship Id="rId10" Type="http://schemas.openxmlformats.org/officeDocument/2006/relationships/slide" Target="slides/slide10.xml"/><Relationship Id="rId19" Type="http://schemas.openxmlformats.org/officeDocument/2006/relationships/slide" Target="slides/slide19.xml"/><Relationship Id="rId31" Type="http://schemas.openxmlformats.org/officeDocument/2006/relationships/slide" Target="slides/slide31.xml"/><Relationship Id="rId44" Type="http://schemas.openxmlformats.org/officeDocument/2006/relationships/slide" Target="slides/slide44.xml"/><Relationship Id="rId4" Type="http://schemas.openxmlformats.org/officeDocument/2006/relationships/slide" Target="slides/slide4.xml"/><Relationship Id="rId9" Type="http://schemas.openxmlformats.org/officeDocument/2006/relationships/slide" Target="slides/slide9.xml"/><Relationship Id="rId14" Type="http://schemas.openxmlformats.org/officeDocument/2006/relationships/slide" Target="slides/slide14.xml"/><Relationship Id="rId22" Type="http://schemas.openxmlformats.org/officeDocument/2006/relationships/slide" Target="slides/slide22.xml"/><Relationship Id="rId27" Type="http://schemas.openxmlformats.org/officeDocument/2006/relationships/slide" Target="slides/slide27.xml"/><Relationship Id="rId30" Type="http://schemas.openxmlformats.org/officeDocument/2006/relationships/slide" Target="slides/slide30.xml"/><Relationship Id="rId35" Type="http://schemas.openxmlformats.org/officeDocument/2006/relationships/slide" Target="slides/slide35.xml"/><Relationship Id="rId43" Type="http://schemas.openxmlformats.org/officeDocument/2006/relationships/slide" Target="slides/slide43.xml"/><Relationship Id="rId48" Type="http://schemas.openxmlformats.org/officeDocument/2006/relationships/slide" Target="slides/slide48.xml"/><Relationship Id="rId8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5CF64-57AF-4F79-832A-545861124717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E7D0B3-898E-43A1-A945-7136C0940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41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49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89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82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07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96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309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808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036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2557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765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53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264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419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8427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1168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698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395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504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478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902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054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07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0121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164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673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064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7478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4819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01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753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900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1107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792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6791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1601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136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2188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9540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661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6931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0450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4496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6429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16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0098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06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980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42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95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71019-C036-4B5B-BB74-C9099F279E65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323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0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0.png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1.xml"/><Relationship Id="rId13" Type="http://schemas.openxmlformats.org/officeDocument/2006/relationships/image" Target="../media/image7.gif"/><Relationship Id="rId3" Type="http://schemas.openxmlformats.org/officeDocument/2006/relationships/image" Target="../media/image2.jpeg"/><Relationship Id="rId7" Type="http://schemas.openxmlformats.org/officeDocument/2006/relationships/image" Target="../media/image4.gif"/><Relationship Id="rId12" Type="http://schemas.openxmlformats.org/officeDocument/2006/relationships/slide" Target="../slides/slide33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5.xml"/><Relationship Id="rId11" Type="http://schemas.openxmlformats.org/officeDocument/2006/relationships/image" Target="../media/image6.jpeg"/><Relationship Id="rId5" Type="http://schemas.openxmlformats.org/officeDocument/2006/relationships/image" Target="../media/image3.gif"/><Relationship Id="rId15" Type="http://schemas.openxmlformats.org/officeDocument/2006/relationships/image" Target="../media/image8.jpeg"/><Relationship Id="rId10" Type="http://schemas.openxmlformats.org/officeDocument/2006/relationships/slide" Target="../slides/slide27.xml"/><Relationship Id="rId4" Type="http://schemas.openxmlformats.org/officeDocument/2006/relationships/slide" Target="../slides/slide9.xml"/><Relationship Id="rId9" Type="http://schemas.openxmlformats.org/officeDocument/2006/relationships/image" Target="../media/image5.jpeg"/><Relationship Id="rId14" Type="http://schemas.openxmlformats.org/officeDocument/2006/relationships/slide" Target="../slides/slide39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0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0.png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3429000"/>
            <a:ext cx="6400800" cy="1828800"/>
          </a:xfrm>
        </p:spPr>
        <p:txBody>
          <a:bodyPr rIns="45720" anchor="t"/>
          <a:lstStyle>
            <a:lvl1pPr algn="l">
              <a:defRPr lang="en-US" b="1" cap="all" baseline="0" dirty="0">
                <a:ln w="5000" cmpd="sng">
                  <a:noFill/>
                  <a:prstDash val="solid"/>
                </a:ln>
                <a:gradFill>
                  <a:gsLst>
                    <a:gs pos="0">
                      <a:srgbClr val="0CBACC"/>
                    </a:gs>
                    <a:gs pos="25000">
                      <a:srgbClr val="20C2E2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Cooper Black" pitchFamily="18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1600200"/>
            <a:ext cx="6400800" cy="18288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5" y="5638800"/>
            <a:ext cx="1207008" cy="97637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stA="26000" endPos="0" dist="508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dkEdge">
            <a:bevelT w="203200" h="50800" prst="softRound"/>
          </a:sp3d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/>
              <a:pPr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418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0297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011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1594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0564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7970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457200" y="1524000"/>
            <a:ext cx="4191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r>
              <a:rPr lang="en-US" sz="2600" dirty="0" smtClean="0">
                <a:solidFill>
                  <a:prstClr val="white"/>
                </a:solidFill>
                <a:latin typeface="Cambria" pitchFamily="18" charset="0"/>
              </a:rPr>
              <a:t>Broad:</a:t>
            </a: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r>
              <a:rPr lang="en-US" sz="2600" dirty="0" smtClean="0">
                <a:solidFill>
                  <a:prstClr val="white"/>
                </a:solidFill>
                <a:latin typeface="Cambria" pitchFamily="18" charset="0"/>
              </a:rPr>
              <a:t>Narrow:</a:t>
            </a: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r>
              <a:rPr lang="en-US" sz="2600" dirty="0" smtClean="0">
                <a:solidFill>
                  <a:prstClr val="white"/>
                </a:solidFill>
                <a:latin typeface="Cambria" pitchFamily="18" charset="0"/>
              </a:rPr>
              <a:t>Alternates:</a:t>
            </a:r>
            <a:endParaRPr lang="en-US" sz="2600" dirty="0">
              <a:solidFill>
                <a:prstClr val="white"/>
              </a:solidFill>
              <a:latin typeface="Cambr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273050"/>
            <a:ext cx="4191000" cy="116205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5000" b="1" i="1"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724400" y="273051"/>
            <a:ext cx="3962400" cy="33845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 userDrawn="1">
            <p:ph type="body" sz="half" idx="13"/>
          </p:nvPr>
        </p:nvSpPr>
        <p:spPr>
          <a:xfrm>
            <a:off x="685800" y="2438400"/>
            <a:ext cx="3962400" cy="1066800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latin typeface="Cambria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 userDrawn="1">
            <p:ph type="body" sz="half" idx="14"/>
          </p:nvPr>
        </p:nvSpPr>
        <p:spPr>
          <a:xfrm>
            <a:off x="685800" y="4001310"/>
            <a:ext cx="3962400" cy="1066800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latin typeface="Cambria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 userDrawn="1">
            <p:ph type="body" sz="half" idx="15"/>
          </p:nvPr>
        </p:nvSpPr>
        <p:spPr>
          <a:xfrm>
            <a:off x="685800" y="5638800"/>
            <a:ext cx="3962400" cy="1066800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latin typeface="Cambria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Rounded Rectangle 11">
            <a:hlinkClick r:id="rId2" action="ppaction://hlinksldjump"/>
          </p:cNvPr>
          <p:cNvSpPr/>
          <p:nvPr userDrawn="1"/>
        </p:nvSpPr>
        <p:spPr>
          <a:xfrm>
            <a:off x="7162800" y="6072664"/>
            <a:ext cx="990600" cy="533400"/>
          </a:xfrm>
          <a:prstGeom prst="roundRect">
            <a:avLst/>
          </a:prstGeom>
          <a:gradFill flip="none" rotWithShape="1">
            <a:gsLst>
              <a:gs pos="100000">
                <a:srgbClr val="0070C0"/>
              </a:gs>
              <a:gs pos="25000">
                <a:srgbClr val="66CCFF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>
            <a:hlinkClick r:id="rId2" action="ppaction://hlinksldjump"/>
          </p:cNvPr>
          <p:cNvSpPr txBox="1"/>
          <p:nvPr userDrawn="1"/>
        </p:nvSpPr>
        <p:spPr>
          <a:xfrm>
            <a:off x="7181321" y="6091535"/>
            <a:ext cx="947695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  <a:sp3d extrusionH="57150">
              <a:bevelT w="88900" h="38100"/>
            </a:sp3d>
          </a:bodyPr>
          <a:lstStyle/>
          <a:p>
            <a:r>
              <a:rPr lang="en-US" sz="2400" b="1" dirty="0" smtClean="0">
                <a:ln w="3175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Menu</a:t>
            </a:r>
            <a:endParaRPr lang="en-US" sz="2400" b="1" dirty="0">
              <a:ln w="3175"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4" name="Picture 2" descr="C:\Users\Janie Lee\AppData\Local\Microsoft\Windows\Temporary Internet Files\Content.IE5\VLH31303\MC900442158[1].png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6019800"/>
            <a:ext cx="685343" cy="685343"/>
          </a:xfrm>
          <a:prstGeom prst="rect">
            <a:avLst/>
          </a:prstGeom>
          <a:noFill/>
        </p:spPr>
      </p:pic>
      <p:pic>
        <p:nvPicPr>
          <p:cNvPr id="17" name="Picture 3" descr="C:\Users\Janie Lee\AppData\Local\Microsoft\Windows\Temporary Internet Files\Content.IE5\PDB404UW\MC900442157[1]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6019800"/>
            <a:ext cx="685343" cy="6853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662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2514600" y="304800"/>
            <a:ext cx="4191000" cy="116205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5000" b="0" i="1"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2667000" y="1752600"/>
            <a:ext cx="3962400" cy="3384550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8" name="Rounded Rectangle 7">
            <a:hlinkClick r:id="rId2" action="ppaction://hlinksldjump"/>
          </p:cNvPr>
          <p:cNvSpPr/>
          <p:nvPr userDrawn="1"/>
        </p:nvSpPr>
        <p:spPr>
          <a:xfrm>
            <a:off x="7162800" y="6072664"/>
            <a:ext cx="990600" cy="533400"/>
          </a:xfrm>
          <a:prstGeom prst="roundRect">
            <a:avLst/>
          </a:prstGeom>
          <a:gradFill flip="none" rotWithShape="1">
            <a:gsLst>
              <a:gs pos="100000">
                <a:srgbClr val="0070C0"/>
              </a:gs>
              <a:gs pos="25000">
                <a:srgbClr val="66CCFF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>
            <a:hlinkClick r:id="rId2" action="ppaction://hlinksldjump"/>
          </p:cNvPr>
          <p:cNvSpPr txBox="1"/>
          <p:nvPr userDrawn="1"/>
        </p:nvSpPr>
        <p:spPr>
          <a:xfrm>
            <a:off x="7181321" y="6091535"/>
            <a:ext cx="947695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  <a:sp3d extrusionH="57150">
              <a:bevelT w="88900" h="38100"/>
            </a:sp3d>
          </a:bodyPr>
          <a:lstStyle/>
          <a:p>
            <a:r>
              <a:rPr lang="en-US" sz="2400" b="1" dirty="0" smtClean="0">
                <a:ln w="3175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Menu</a:t>
            </a:r>
            <a:endParaRPr lang="en-US" sz="2400" b="1" dirty="0">
              <a:ln w="3175"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" name="Picture 2" descr="C:\Users\Janie Lee\AppData\Local\Microsoft\Windows\Temporary Internet Files\Content.IE5\VLH31303\MC900442158[1].png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6019800"/>
            <a:ext cx="685343" cy="685343"/>
          </a:xfrm>
          <a:prstGeom prst="rect">
            <a:avLst/>
          </a:prstGeom>
          <a:noFill/>
        </p:spPr>
      </p:pic>
      <p:pic>
        <p:nvPicPr>
          <p:cNvPr id="11" name="Picture 3" descr="C:\Users\Janie Lee\AppData\Local\Microsoft\Windows\Temporary Internet Files\Content.IE5\PDB404UW\MC900442157[1]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6019800"/>
            <a:ext cx="685343" cy="6853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556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3429000"/>
            <a:ext cx="6553200" cy="1828800"/>
          </a:xfrm>
        </p:spPr>
        <p:txBody>
          <a:bodyPr rIns="45720" anchor="t"/>
          <a:lstStyle>
            <a:lvl1pPr algn="l">
              <a:defRPr lang="en-US" b="1" cap="all" baseline="0" dirty="0">
                <a:ln w="5000" cmpd="sng">
                  <a:noFill/>
                  <a:prstDash val="solid"/>
                </a:ln>
                <a:gradFill>
                  <a:gsLst>
                    <a:gs pos="0">
                      <a:srgbClr val="0CBACC"/>
                    </a:gs>
                    <a:gs pos="25000">
                      <a:srgbClr val="20C2E2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Cooper Black" pitchFamily="18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2961426"/>
            <a:ext cx="6553200" cy="18288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440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5" y="5638800"/>
            <a:ext cx="1207008" cy="97637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stA="26000" endPos="0" dist="508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dkEdge">
            <a:bevelT w="203200" h="50800" prst="softRound"/>
          </a:sp3d>
        </p:spPr>
      </p:pic>
    </p:spTree>
    <p:extLst>
      <p:ext uri="{BB962C8B-B14F-4D97-AF65-F5344CB8AC3E}">
        <p14:creationId xmlns:p14="http://schemas.microsoft.com/office/powerpoint/2010/main" val="6105890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5789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8"/>
          <p:cNvSpPr>
            <a:spLocks noGrp="1"/>
          </p:cNvSpPr>
          <p:nvPr>
            <p:ph type="ctrTitle"/>
          </p:nvPr>
        </p:nvSpPr>
        <p:spPr>
          <a:xfrm>
            <a:off x="914400" y="2514600"/>
            <a:ext cx="6400800" cy="2743200"/>
          </a:xfrm>
        </p:spPr>
        <p:txBody>
          <a:bodyPr rIns="45720" anchor="t"/>
          <a:lstStyle>
            <a:lvl1pPr algn="l">
              <a:defRPr lang="en-US" b="1" cap="all" baseline="0" dirty="0">
                <a:ln w="5000" cmpd="sng">
                  <a:noFill/>
                  <a:prstDash val="solid"/>
                </a:ln>
                <a:gradFill>
                  <a:gsLst>
                    <a:gs pos="0">
                      <a:srgbClr val="0CBACC"/>
                    </a:gs>
                    <a:gs pos="25000">
                      <a:srgbClr val="20C2E2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Cooper Black" pitchFamily="18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5" y="5638800"/>
            <a:ext cx="1207008" cy="97637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stA="26000" endPos="0" dist="508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dkEdge">
            <a:bevelT w="203200" h="50800" prst="softRound"/>
          </a:sp3d>
        </p:spPr>
      </p:pic>
    </p:spTree>
    <p:extLst>
      <p:ext uri="{BB962C8B-B14F-4D97-AF65-F5344CB8AC3E}">
        <p14:creationId xmlns:p14="http://schemas.microsoft.com/office/powerpoint/2010/main" val="15720366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8"/>
          <p:cNvSpPr>
            <a:spLocks noGrp="1"/>
          </p:cNvSpPr>
          <p:nvPr>
            <p:ph type="ctrTitle"/>
          </p:nvPr>
        </p:nvSpPr>
        <p:spPr>
          <a:xfrm>
            <a:off x="914400" y="2514600"/>
            <a:ext cx="6400800" cy="2743200"/>
          </a:xfrm>
        </p:spPr>
        <p:txBody>
          <a:bodyPr rIns="45720" anchor="t"/>
          <a:lstStyle>
            <a:lvl1pPr algn="l">
              <a:defRPr lang="en-US" b="1" cap="all" baseline="0" dirty="0">
                <a:ln w="5000" cmpd="sng">
                  <a:noFill/>
                  <a:prstDash val="solid"/>
                </a:ln>
                <a:gradFill>
                  <a:gsLst>
                    <a:gs pos="0">
                      <a:srgbClr val="0CBACC"/>
                    </a:gs>
                    <a:gs pos="25000">
                      <a:srgbClr val="20C2E2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Cooper Black" pitchFamily="18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/>
              <a:pPr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5" y="5638800"/>
            <a:ext cx="1207008" cy="97637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stA="26000" endPos="0" dist="508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dkEdge">
            <a:bevelT w="203200" h="50800" prst="softRound"/>
          </a:sp3d>
        </p:spPr>
      </p:pic>
    </p:spTree>
    <p:extLst>
      <p:ext uri="{BB962C8B-B14F-4D97-AF65-F5344CB8AC3E}">
        <p14:creationId xmlns:p14="http://schemas.microsoft.com/office/powerpoint/2010/main" val="6553493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8608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4523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8900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380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0150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628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6862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6123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7352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457200" y="1524000"/>
            <a:ext cx="4191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r>
              <a:rPr lang="en-US" sz="2600" dirty="0" smtClean="0">
                <a:solidFill>
                  <a:prstClr val="white"/>
                </a:solidFill>
                <a:latin typeface="Cambria" pitchFamily="18" charset="0"/>
              </a:rPr>
              <a:t>Broad:</a:t>
            </a: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r>
              <a:rPr lang="en-US" sz="2600" dirty="0" smtClean="0">
                <a:solidFill>
                  <a:prstClr val="white"/>
                </a:solidFill>
                <a:latin typeface="Cambria" pitchFamily="18" charset="0"/>
              </a:rPr>
              <a:t>Narrow:</a:t>
            </a: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r>
              <a:rPr lang="en-US" sz="2600" dirty="0" smtClean="0">
                <a:solidFill>
                  <a:prstClr val="white"/>
                </a:solidFill>
                <a:latin typeface="Cambria" pitchFamily="18" charset="0"/>
              </a:rPr>
              <a:t>Alternates:</a:t>
            </a:r>
            <a:endParaRPr lang="en-US" sz="2600" dirty="0">
              <a:solidFill>
                <a:prstClr val="white"/>
              </a:solidFill>
              <a:latin typeface="Cambr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273050"/>
            <a:ext cx="4191000" cy="116205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5000" b="1" i="1"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724400" y="273051"/>
            <a:ext cx="3962400" cy="33845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 userDrawn="1">
            <p:ph type="body" sz="half" idx="13"/>
          </p:nvPr>
        </p:nvSpPr>
        <p:spPr>
          <a:xfrm>
            <a:off x="685800" y="2438400"/>
            <a:ext cx="3962400" cy="1066800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latin typeface="Cambria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 userDrawn="1">
            <p:ph type="body" sz="half" idx="14"/>
          </p:nvPr>
        </p:nvSpPr>
        <p:spPr>
          <a:xfrm>
            <a:off x="685800" y="4001310"/>
            <a:ext cx="3962400" cy="1066800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latin typeface="Cambria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 userDrawn="1">
            <p:ph type="body" sz="half" idx="15"/>
          </p:nvPr>
        </p:nvSpPr>
        <p:spPr>
          <a:xfrm>
            <a:off x="685800" y="5638800"/>
            <a:ext cx="3962400" cy="1066800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latin typeface="Cambria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Rounded Rectangle 11">
            <a:hlinkClick r:id="rId2" action="ppaction://hlinksldjump"/>
          </p:cNvPr>
          <p:cNvSpPr/>
          <p:nvPr userDrawn="1"/>
        </p:nvSpPr>
        <p:spPr>
          <a:xfrm>
            <a:off x="7162800" y="6072664"/>
            <a:ext cx="990600" cy="533400"/>
          </a:xfrm>
          <a:prstGeom prst="roundRect">
            <a:avLst/>
          </a:prstGeom>
          <a:gradFill flip="none" rotWithShape="1">
            <a:gsLst>
              <a:gs pos="100000">
                <a:srgbClr val="0070C0"/>
              </a:gs>
              <a:gs pos="25000">
                <a:srgbClr val="66CCFF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>
            <a:hlinkClick r:id="rId2" action="ppaction://hlinksldjump"/>
          </p:cNvPr>
          <p:cNvSpPr txBox="1"/>
          <p:nvPr userDrawn="1"/>
        </p:nvSpPr>
        <p:spPr>
          <a:xfrm>
            <a:off x="7181321" y="6091535"/>
            <a:ext cx="947695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  <a:sp3d extrusionH="57150">
              <a:bevelT w="88900" h="38100"/>
            </a:sp3d>
          </a:bodyPr>
          <a:lstStyle/>
          <a:p>
            <a:r>
              <a:rPr lang="en-US" sz="2400" b="1" dirty="0" smtClean="0">
                <a:ln w="3175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Menu</a:t>
            </a:r>
            <a:endParaRPr lang="en-US" sz="2400" b="1" dirty="0">
              <a:ln w="3175"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4" name="Picture 2" descr="C:\Users\Janie Lee\AppData\Local\Microsoft\Windows\Temporary Internet Files\Content.IE5\VLH31303\MC900442158[1].png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6019800"/>
            <a:ext cx="685343" cy="685343"/>
          </a:xfrm>
          <a:prstGeom prst="rect">
            <a:avLst/>
          </a:prstGeom>
          <a:noFill/>
        </p:spPr>
      </p:pic>
      <p:pic>
        <p:nvPicPr>
          <p:cNvPr id="17" name="Picture 3" descr="C:\Users\Janie Lee\AppData\Local\Microsoft\Windows\Temporary Internet Files\Content.IE5\PDB404UW\MC900442157[1]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6019800"/>
            <a:ext cx="685343" cy="6853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687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/>
              <a:pPr/>
              <a:t>11/1/2017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118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2514600" y="304800"/>
            <a:ext cx="4191000" cy="116205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5000" b="0" i="1"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2667000" y="1752600"/>
            <a:ext cx="3962400" cy="3384550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8" name="Rounded Rectangle 7">
            <a:hlinkClick r:id="rId2" action="ppaction://hlinksldjump"/>
          </p:cNvPr>
          <p:cNvSpPr/>
          <p:nvPr userDrawn="1"/>
        </p:nvSpPr>
        <p:spPr>
          <a:xfrm>
            <a:off x="7162800" y="6072664"/>
            <a:ext cx="990600" cy="533400"/>
          </a:xfrm>
          <a:prstGeom prst="roundRect">
            <a:avLst/>
          </a:prstGeom>
          <a:gradFill flip="none" rotWithShape="1">
            <a:gsLst>
              <a:gs pos="100000">
                <a:srgbClr val="0070C0"/>
              </a:gs>
              <a:gs pos="25000">
                <a:srgbClr val="66CCFF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>
            <a:hlinkClick r:id="rId2" action="ppaction://hlinksldjump"/>
          </p:cNvPr>
          <p:cNvSpPr txBox="1"/>
          <p:nvPr userDrawn="1"/>
        </p:nvSpPr>
        <p:spPr>
          <a:xfrm>
            <a:off x="7181321" y="6091535"/>
            <a:ext cx="947695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  <a:sp3d extrusionH="57150">
              <a:bevelT w="88900" h="38100"/>
            </a:sp3d>
          </a:bodyPr>
          <a:lstStyle/>
          <a:p>
            <a:r>
              <a:rPr lang="en-US" sz="2400" b="1" dirty="0" smtClean="0">
                <a:ln w="3175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Menu</a:t>
            </a:r>
            <a:endParaRPr lang="en-US" sz="2400" b="1" dirty="0">
              <a:ln w="3175"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" name="Picture 2" descr="C:\Users\Janie Lee\AppData\Local\Microsoft\Windows\Temporary Internet Files\Content.IE5\VLH31303\MC900442158[1].png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6019800"/>
            <a:ext cx="685343" cy="685343"/>
          </a:xfrm>
          <a:prstGeom prst="rect">
            <a:avLst/>
          </a:prstGeom>
          <a:noFill/>
        </p:spPr>
      </p:pic>
      <p:pic>
        <p:nvPicPr>
          <p:cNvPr id="11" name="Picture 3" descr="C:\Users\Janie Lee\AppData\Local\Microsoft\Windows\Temporary Internet Files\Content.IE5\PDB404UW\MC900442157[1]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6019800"/>
            <a:ext cx="685343" cy="6853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615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/>
              <a:pPr/>
              <a:t>11/1/2017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2345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/>
              <a:pPr/>
              <a:t>11/1/2017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24E83-A7D6-4838-B191-98EFA3B61A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438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22380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/>
              <a:pPr/>
              <a:t>11/1/2017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708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/>
              <a:pPr/>
              <a:t>11/1/2017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4624E83-A7D6-4838-B191-98EFA3B61A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776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E4EF0A3-8C41-471D-B46C-60FFA6D6D495}" type="datetimeFigureOut">
              <a:rPr lang="en-US" smtClean="0"/>
              <a:pPr/>
              <a:t>11/1/2017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63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/>
              <a:pPr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7736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 userDrawn="1"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5" y="5638800"/>
            <a:ext cx="1207008" cy="97637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stA="26000" endPos="0" dist="508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dkEdge">
            <a:bevelT w="203200" h="50800" prst="softRound"/>
          </a:sp3d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/>
              <a:pPr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88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457200" y="1524000"/>
            <a:ext cx="4191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dirty="0" smtClean="0">
              <a:latin typeface="Cambria" pitchFamily="18" charset="0"/>
            </a:endParaRPr>
          </a:p>
          <a:p>
            <a:r>
              <a:rPr lang="en-US" sz="2600" dirty="0" smtClean="0">
                <a:latin typeface="Cambria" pitchFamily="18" charset="0"/>
              </a:rPr>
              <a:t>Broad:</a:t>
            </a:r>
          </a:p>
          <a:p>
            <a:endParaRPr lang="en-US" sz="2600" dirty="0" smtClean="0">
              <a:latin typeface="Cambria" pitchFamily="18" charset="0"/>
            </a:endParaRPr>
          </a:p>
          <a:p>
            <a:endParaRPr lang="en-US" sz="2600" dirty="0" smtClean="0">
              <a:latin typeface="Cambria" pitchFamily="18" charset="0"/>
            </a:endParaRPr>
          </a:p>
          <a:p>
            <a:endParaRPr lang="en-US" sz="2600" dirty="0" smtClean="0">
              <a:latin typeface="Cambria" pitchFamily="18" charset="0"/>
            </a:endParaRPr>
          </a:p>
          <a:p>
            <a:r>
              <a:rPr lang="en-US" sz="2600" dirty="0" smtClean="0">
                <a:latin typeface="Cambria" pitchFamily="18" charset="0"/>
              </a:rPr>
              <a:t>Narrow:</a:t>
            </a:r>
          </a:p>
          <a:p>
            <a:endParaRPr lang="en-US" sz="2600" dirty="0" smtClean="0">
              <a:latin typeface="Cambria" pitchFamily="18" charset="0"/>
            </a:endParaRPr>
          </a:p>
          <a:p>
            <a:endParaRPr lang="en-US" sz="2600" dirty="0" smtClean="0">
              <a:latin typeface="Cambria" pitchFamily="18" charset="0"/>
            </a:endParaRPr>
          </a:p>
          <a:p>
            <a:endParaRPr lang="en-US" sz="2600" dirty="0" smtClean="0">
              <a:latin typeface="Cambria" pitchFamily="18" charset="0"/>
            </a:endParaRPr>
          </a:p>
          <a:p>
            <a:r>
              <a:rPr lang="en-US" sz="2600" dirty="0" smtClean="0">
                <a:latin typeface="Cambria" pitchFamily="18" charset="0"/>
              </a:rPr>
              <a:t>Alternates:</a:t>
            </a:r>
            <a:endParaRPr lang="en-US" sz="2600" dirty="0">
              <a:latin typeface="Cambr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273050"/>
            <a:ext cx="4191000" cy="116205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5000" b="1" i="1"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724400" y="273051"/>
            <a:ext cx="3962400" cy="33845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 userDrawn="1">
            <p:ph type="body" sz="half" idx="13"/>
          </p:nvPr>
        </p:nvSpPr>
        <p:spPr>
          <a:xfrm>
            <a:off x="685800" y="2438400"/>
            <a:ext cx="3962400" cy="1066800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latin typeface="Cambria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 userDrawn="1">
            <p:ph type="body" sz="half" idx="14"/>
          </p:nvPr>
        </p:nvSpPr>
        <p:spPr>
          <a:xfrm>
            <a:off x="685800" y="4001310"/>
            <a:ext cx="3962400" cy="1066800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latin typeface="Cambria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 userDrawn="1">
            <p:ph type="body" sz="half" idx="15"/>
          </p:nvPr>
        </p:nvSpPr>
        <p:spPr>
          <a:xfrm>
            <a:off x="685800" y="5638800"/>
            <a:ext cx="3962400" cy="1066800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latin typeface="Cambria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Rounded Rectangle 11">
            <a:hlinkClick r:id="" action="ppaction://noaction"/>
          </p:cNvPr>
          <p:cNvSpPr/>
          <p:nvPr userDrawn="1"/>
        </p:nvSpPr>
        <p:spPr>
          <a:xfrm>
            <a:off x="7162800" y="6072664"/>
            <a:ext cx="990600" cy="533400"/>
          </a:xfrm>
          <a:prstGeom prst="roundRect">
            <a:avLst/>
          </a:prstGeom>
          <a:gradFill flip="none" rotWithShape="1">
            <a:gsLst>
              <a:gs pos="100000">
                <a:srgbClr val="0070C0"/>
              </a:gs>
              <a:gs pos="25000">
                <a:srgbClr val="66CCFF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hlinkClick r:id="" action="ppaction://noaction"/>
          </p:cNvPr>
          <p:cNvSpPr txBox="1"/>
          <p:nvPr userDrawn="1"/>
        </p:nvSpPr>
        <p:spPr>
          <a:xfrm>
            <a:off x="7181321" y="6091535"/>
            <a:ext cx="947695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  <a:sp3d extrusionH="57150">
              <a:bevelT w="88900" h="38100"/>
            </a:sp3d>
          </a:bodyPr>
          <a:lstStyle/>
          <a:p>
            <a:r>
              <a:rPr lang="en-US" sz="24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Menu</a:t>
            </a:r>
            <a:endParaRPr lang="en-US" sz="24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4" name="Picture 2" descr="C:\Users\Janie Lee\AppData\Local\Microsoft\Windows\Temporary Internet Files\Content.IE5\VLH31303\MC900442158[1].png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6019800"/>
            <a:ext cx="685343" cy="685343"/>
          </a:xfrm>
          <a:prstGeom prst="rect">
            <a:avLst/>
          </a:prstGeom>
          <a:noFill/>
        </p:spPr>
      </p:pic>
      <p:pic>
        <p:nvPicPr>
          <p:cNvPr id="17" name="Picture 3" descr="C:\Users\Janie Lee\AppData\Local\Microsoft\Windows\Temporary Internet Files\Content.IE5\PDB404UW\MC900442157[1]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6019800"/>
            <a:ext cx="685343" cy="6853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07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2514600" y="304800"/>
            <a:ext cx="4191000" cy="116205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5000" b="0" i="1"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2667000" y="1752600"/>
            <a:ext cx="3962400" cy="3384550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8" name="Rounded Rectangle 7">
            <a:hlinkClick r:id="" action="ppaction://noaction"/>
          </p:cNvPr>
          <p:cNvSpPr/>
          <p:nvPr userDrawn="1"/>
        </p:nvSpPr>
        <p:spPr>
          <a:xfrm>
            <a:off x="7162800" y="6072664"/>
            <a:ext cx="990600" cy="533400"/>
          </a:xfrm>
          <a:prstGeom prst="roundRect">
            <a:avLst/>
          </a:prstGeom>
          <a:gradFill flip="none" rotWithShape="1">
            <a:gsLst>
              <a:gs pos="100000">
                <a:srgbClr val="0070C0"/>
              </a:gs>
              <a:gs pos="25000">
                <a:srgbClr val="66CCFF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hlinkClick r:id="" action="ppaction://noaction"/>
          </p:cNvPr>
          <p:cNvSpPr txBox="1"/>
          <p:nvPr userDrawn="1"/>
        </p:nvSpPr>
        <p:spPr>
          <a:xfrm>
            <a:off x="7181321" y="6091535"/>
            <a:ext cx="947695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  <a:sp3d extrusionH="57150">
              <a:bevelT w="88900" h="38100"/>
            </a:sp3d>
          </a:bodyPr>
          <a:lstStyle/>
          <a:p>
            <a:r>
              <a:rPr lang="en-US" sz="24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Menu</a:t>
            </a:r>
            <a:endParaRPr lang="en-US" sz="24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" name="Picture 2" descr="C:\Users\Janie Lee\AppData\Local\Microsoft\Windows\Temporary Internet Files\Content.IE5\VLH31303\MC900442158[1].png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6019800"/>
            <a:ext cx="685343" cy="685343"/>
          </a:xfrm>
          <a:prstGeom prst="rect">
            <a:avLst/>
          </a:prstGeom>
          <a:noFill/>
        </p:spPr>
      </p:pic>
      <p:pic>
        <p:nvPicPr>
          <p:cNvPr id="11" name="Picture 3" descr="C:\Users\Janie Lee\AppData\Local\Microsoft\Windows\Temporary Internet Files\Content.IE5\PDB404UW\MC900442157[1]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6019800"/>
            <a:ext cx="685343" cy="6853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868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3429000"/>
            <a:ext cx="6553200" cy="1828800"/>
          </a:xfrm>
        </p:spPr>
        <p:txBody>
          <a:bodyPr rIns="45720" anchor="t"/>
          <a:lstStyle>
            <a:lvl1pPr algn="l">
              <a:defRPr lang="en-US" b="1" cap="all" baseline="0" dirty="0">
                <a:ln w="5000" cmpd="sng">
                  <a:noFill/>
                  <a:prstDash val="solid"/>
                </a:ln>
                <a:gradFill>
                  <a:gsLst>
                    <a:gs pos="0">
                      <a:srgbClr val="0CBACC"/>
                    </a:gs>
                    <a:gs pos="25000">
                      <a:srgbClr val="20C2E2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Cooper Black" pitchFamily="18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2961426"/>
            <a:ext cx="6553200" cy="18288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440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5" y="5638800"/>
            <a:ext cx="1207008" cy="97637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stA="26000" endPos="0" dist="508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dkEdge">
            <a:bevelT w="203200" h="50800" prst="softRound"/>
          </a:sp3d>
        </p:spPr>
      </p:pic>
    </p:spTree>
    <p:extLst>
      <p:ext uri="{BB962C8B-B14F-4D97-AF65-F5344CB8AC3E}">
        <p14:creationId xmlns:p14="http://schemas.microsoft.com/office/powerpoint/2010/main" val="3132082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7503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8"/>
          <p:cNvSpPr>
            <a:spLocks noGrp="1"/>
          </p:cNvSpPr>
          <p:nvPr>
            <p:ph type="ctrTitle"/>
          </p:nvPr>
        </p:nvSpPr>
        <p:spPr>
          <a:xfrm>
            <a:off x="914400" y="2514600"/>
            <a:ext cx="6400800" cy="2743200"/>
          </a:xfrm>
        </p:spPr>
        <p:txBody>
          <a:bodyPr rIns="45720" anchor="t"/>
          <a:lstStyle>
            <a:lvl1pPr algn="l">
              <a:defRPr lang="en-US" b="1" cap="all" baseline="0" dirty="0">
                <a:ln w="5000" cmpd="sng">
                  <a:noFill/>
                  <a:prstDash val="solid"/>
                </a:ln>
                <a:gradFill>
                  <a:gsLst>
                    <a:gs pos="0">
                      <a:srgbClr val="0CBACC"/>
                    </a:gs>
                    <a:gs pos="25000">
                      <a:srgbClr val="20C2E2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Cooper Black" pitchFamily="18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5" y="5638800"/>
            <a:ext cx="1207008" cy="97637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stA="26000" endPos="0" dist="508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dkEdge">
            <a:bevelT w="203200" h="50800" prst="softRound"/>
          </a:sp3d>
        </p:spPr>
      </p:pic>
    </p:spTree>
    <p:extLst>
      <p:ext uri="{BB962C8B-B14F-4D97-AF65-F5344CB8AC3E}">
        <p14:creationId xmlns:p14="http://schemas.microsoft.com/office/powerpoint/2010/main" val="705508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1583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7463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4731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2400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598867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1832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8058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548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2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5920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457200" y="1524000"/>
            <a:ext cx="4191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r>
              <a:rPr lang="en-US" sz="2600" dirty="0" smtClean="0">
                <a:solidFill>
                  <a:prstClr val="white"/>
                </a:solidFill>
                <a:latin typeface="Cambria" pitchFamily="18" charset="0"/>
              </a:rPr>
              <a:t>Broad:</a:t>
            </a: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r>
              <a:rPr lang="en-US" sz="2600" dirty="0" smtClean="0">
                <a:solidFill>
                  <a:prstClr val="white"/>
                </a:solidFill>
                <a:latin typeface="Cambria" pitchFamily="18" charset="0"/>
              </a:rPr>
              <a:t>Narrow:</a:t>
            </a: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r>
              <a:rPr lang="en-US" sz="2600" dirty="0" smtClean="0">
                <a:solidFill>
                  <a:prstClr val="white"/>
                </a:solidFill>
                <a:latin typeface="Cambria" pitchFamily="18" charset="0"/>
              </a:rPr>
              <a:t>Alternates:</a:t>
            </a:r>
            <a:endParaRPr lang="en-US" sz="2600" dirty="0">
              <a:solidFill>
                <a:prstClr val="white"/>
              </a:solidFill>
              <a:latin typeface="Cambr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273050"/>
            <a:ext cx="4191000" cy="116205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5000" b="1" i="1"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724400" y="273051"/>
            <a:ext cx="3962400" cy="33845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 userDrawn="1">
            <p:ph type="body" sz="half" idx="13"/>
          </p:nvPr>
        </p:nvSpPr>
        <p:spPr>
          <a:xfrm>
            <a:off x="685800" y="2438400"/>
            <a:ext cx="3962400" cy="1066800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latin typeface="Cambria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 userDrawn="1">
            <p:ph type="body" sz="half" idx="14"/>
          </p:nvPr>
        </p:nvSpPr>
        <p:spPr>
          <a:xfrm>
            <a:off x="685800" y="4001310"/>
            <a:ext cx="3962400" cy="1066800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latin typeface="Cambria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 userDrawn="1">
            <p:ph type="body" sz="half" idx="15"/>
          </p:nvPr>
        </p:nvSpPr>
        <p:spPr>
          <a:xfrm>
            <a:off x="685800" y="5638800"/>
            <a:ext cx="3962400" cy="1066800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latin typeface="Cambria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Rounded Rectangle 11">
            <a:hlinkClick r:id="rId2" action="ppaction://hlinksldjump"/>
          </p:cNvPr>
          <p:cNvSpPr/>
          <p:nvPr userDrawn="1"/>
        </p:nvSpPr>
        <p:spPr>
          <a:xfrm>
            <a:off x="7162800" y="6072664"/>
            <a:ext cx="990600" cy="533400"/>
          </a:xfrm>
          <a:prstGeom prst="roundRect">
            <a:avLst/>
          </a:prstGeom>
          <a:gradFill flip="none" rotWithShape="1">
            <a:gsLst>
              <a:gs pos="100000">
                <a:srgbClr val="0070C0"/>
              </a:gs>
              <a:gs pos="25000">
                <a:srgbClr val="66CCFF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>
            <a:hlinkClick r:id="rId2" action="ppaction://hlinksldjump"/>
          </p:cNvPr>
          <p:cNvSpPr txBox="1"/>
          <p:nvPr userDrawn="1"/>
        </p:nvSpPr>
        <p:spPr>
          <a:xfrm>
            <a:off x="7181321" y="6091535"/>
            <a:ext cx="947695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  <a:sp3d extrusionH="57150">
              <a:bevelT w="88900" h="38100"/>
            </a:sp3d>
          </a:bodyPr>
          <a:lstStyle/>
          <a:p>
            <a:r>
              <a:rPr lang="en-US" sz="2400" b="1" dirty="0" smtClean="0">
                <a:ln w="3175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Menu</a:t>
            </a:r>
            <a:endParaRPr lang="en-US" sz="2400" b="1" dirty="0">
              <a:ln w="3175"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4" name="Picture 2" descr="C:\Users\Janie Lee\AppData\Local\Microsoft\Windows\Temporary Internet Files\Content.IE5\VLH31303\MC900442158[1].png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6019800"/>
            <a:ext cx="685343" cy="685343"/>
          </a:xfrm>
          <a:prstGeom prst="rect">
            <a:avLst/>
          </a:prstGeom>
          <a:noFill/>
        </p:spPr>
      </p:pic>
      <p:pic>
        <p:nvPicPr>
          <p:cNvPr id="17" name="Picture 3" descr="C:\Users\Janie Lee\AppData\Local\Microsoft\Windows\Temporary Internet Files\Content.IE5\PDB404UW\MC900442157[1]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6019800"/>
            <a:ext cx="685343" cy="6853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498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2514600" y="304800"/>
            <a:ext cx="4191000" cy="116205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5000" b="0" i="1"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2667000" y="1752600"/>
            <a:ext cx="3962400" cy="3384550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8" name="Rounded Rectangle 7">
            <a:hlinkClick r:id="rId2" action="ppaction://hlinksldjump"/>
          </p:cNvPr>
          <p:cNvSpPr/>
          <p:nvPr userDrawn="1"/>
        </p:nvSpPr>
        <p:spPr>
          <a:xfrm>
            <a:off x="7162800" y="6072664"/>
            <a:ext cx="990600" cy="533400"/>
          </a:xfrm>
          <a:prstGeom prst="roundRect">
            <a:avLst/>
          </a:prstGeom>
          <a:gradFill flip="none" rotWithShape="1">
            <a:gsLst>
              <a:gs pos="100000">
                <a:srgbClr val="0070C0"/>
              </a:gs>
              <a:gs pos="25000">
                <a:srgbClr val="66CCFF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>
            <a:hlinkClick r:id="rId2" action="ppaction://hlinksldjump"/>
          </p:cNvPr>
          <p:cNvSpPr txBox="1"/>
          <p:nvPr userDrawn="1"/>
        </p:nvSpPr>
        <p:spPr>
          <a:xfrm>
            <a:off x="7181321" y="6091535"/>
            <a:ext cx="947695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  <a:sp3d extrusionH="57150">
              <a:bevelT w="88900" h="38100"/>
            </a:sp3d>
          </a:bodyPr>
          <a:lstStyle/>
          <a:p>
            <a:r>
              <a:rPr lang="en-US" sz="2400" b="1" dirty="0" smtClean="0">
                <a:ln w="3175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Menu</a:t>
            </a:r>
            <a:endParaRPr lang="en-US" sz="2400" b="1" dirty="0">
              <a:ln w="3175"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" name="Picture 2" descr="C:\Users\Janie Lee\AppData\Local\Microsoft\Windows\Temporary Internet Files\Content.IE5\VLH31303\MC900442158[1].png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6019800"/>
            <a:ext cx="685343" cy="685343"/>
          </a:xfrm>
          <a:prstGeom prst="rect">
            <a:avLst/>
          </a:prstGeom>
          <a:noFill/>
        </p:spPr>
      </p:pic>
      <p:pic>
        <p:nvPicPr>
          <p:cNvPr id="11" name="Picture 3" descr="C:\Users\Janie Lee\AppData\Local\Microsoft\Windows\Temporary Internet Files\Content.IE5\PDB404UW\MC900442157[1]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6019800"/>
            <a:ext cx="685343" cy="6853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120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3429000"/>
            <a:ext cx="6553200" cy="1828800"/>
          </a:xfrm>
        </p:spPr>
        <p:txBody>
          <a:bodyPr rIns="45720" anchor="t"/>
          <a:lstStyle>
            <a:lvl1pPr algn="l">
              <a:defRPr lang="en-US" b="1" cap="all" baseline="0" dirty="0">
                <a:ln w="5000" cmpd="sng">
                  <a:noFill/>
                  <a:prstDash val="solid"/>
                </a:ln>
                <a:gradFill>
                  <a:gsLst>
                    <a:gs pos="0">
                      <a:srgbClr val="0CBACC"/>
                    </a:gs>
                    <a:gs pos="25000">
                      <a:srgbClr val="20C2E2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Cooper Black" pitchFamily="18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2961426"/>
            <a:ext cx="6553200" cy="18288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440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5" y="5638800"/>
            <a:ext cx="1207008" cy="97637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stA="26000" endPos="0" dist="508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dkEdge">
            <a:bevelT w="203200" h="50800" prst="softRound"/>
          </a:sp3d>
        </p:spPr>
      </p:pic>
    </p:spTree>
    <p:extLst>
      <p:ext uri="{BB962C8B-B14F-4D97-AF65-F5344CB8AC3E}">
        <p14:creationId xmlns:p14="http://schemas.microsoft.com/office/powerpoint/2010/main" val="2000694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0429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8"/>
          <p:cNvSpPr>
            <a:spLocks noGrp="1"/>
          </p:cNvSpPr>
          <p:nvPr>
            <p:ph type="ctrTitle"/>
          </p:nvPr>
        </p:nvSpPr>
        <p:spPr>
          <a:xfrm>
            <a:off x="914400" y="2514600"/>
            <a:ext cx="6400800" cy="2743200"/>
          </a:xfrm>
        </p:spPr>
        <p:txBody>
          <a:bodyPr rIns="45720" anchor="t"/>
          <a:lstStyle>
            <a:lvl1pPr algn="l">
              <a:defRPr lang="en-US" b="1" cap="all" baseline="0" dirty="0">
                <a:ln w="5000" cmpd="sng">
                  <a:noFill/>
                  <a:prstDash val="solid"/>
                </a:ln>
                <a:gradFill>
                  <a:gsLst>
                    <a:gs pos="0">
                      <a:srgbClr val="0CBACC"/>
                    </a:gs>
                    <a:gs pos="25000">
                      <a:srgbClr val="20C2E2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Cooper Black" pitchFamily="18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5" y="5638800"/>
            <a:ext cx="1207008" cy="97637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stA="26000" endPos="0" dist="508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dkEdge">
            <a:bevelT w="203200" h="50800" prst="softRound"/>
          </a:sp3d>
        </p:spPr>
      </p:pic>
    </p:spTree>
    <p:extLst>
      <p:ext uri="{BB962C8B-B14F-4D97-AF65-F5344CB8AC3E}">
        <p14:creationId xmlns:p14="http://schemas.microsoft.com/office/powerpoint/2010/main" val="581299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hlinkClick r:id="rId2" action="ppaction://hlinksldjump"/>
          </p:cNvPr>
          <p:cNvSpPr/>
          <p:nvPr/>
        </p:nvSpPr>
        <p:spPr>
          <a:xfrm>
            <a:off x="1983791" y="306183"/>
            <a:ext cx="5675376" cy="693119"/>
          </a:xfrm>
          <a:custGeom>
            <a:avLst/>
            <a:gdLst>
              <a:gd name="connsiteX0" fmla="*/ 0 w 5675376"/>
              <a:gd name="connsiteY0" fmla="*/ 0 h 693117"/>
              <a:gd name="connsiteX1" fmla="*/ 5328818 w 5675376"/>
              <a:gd name="connsiteY1" fmla="*/ 0 h 693117"/>
              <a:gd name="connsiteX2" fmla="*/ 5675376 w 5675376"/>
              <a:gd name="connsiteY2" fmla="*/ 346559 h 693117"/>
              <a:gd name="connsiteX3" fmla="*/ 5328818 w 5675376"/>
              <a:gd name="connsiteY3" fmla="*/ 693117 h 693117"/>
              <a:gd name="connsiteX4" fmla="*/ 0 w 5675376"/>
              <a:gd name="connsiteY4" fmla="*/ 693117 h 693117"/>
              <a:gd name="connsiteX5" fmla="*/ 0 w 5675376"/>
              <a:gd name="connsiteY5" fmla="*/ 0 h 693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5376" h="693117">
                <a:moveTo>
                  <a:pt x="5675376" y="693116"/>
                </a:moveTo>
                <a:lnTo>
                  <a:pt x="346558" y="693116"/>
                </a:lnTo>
                <a:lnTo>
                  <a:pt x="0" y="346558"/>
                </a:lnTo>
                <a:lnTo>
                  <a:pt x="346558" y="1"/>
                </a:lnTo>
                <a:lnTo>
                  <a:pt x="5675376" y="1"/>
                </a:lnTo>
                <a:lnTo>
                  <a:pt x="5675376" y="693116"/>
                </a:lnTo>
                <a:close/>
              </a:path>
            </a:pathLst>
          </a:custGeom>
          <a:gradFill flip="none" rotWithShape="1">
            <a:gsLst>
              <a:gs pos="0">
                <a:srgbClr val="D4DEFF"/>
              </a:gs>
              <a:gs pos="75000">
                <a:srgbClr val="ACB3E2"/>
              </a:gs>
              <a:gs pos="100000">
                <a:srgbClr val="8488C4"/>
              </a:gs>
            </a:gsLst>
            <a:path path="circle">
              <a:fillToRect l="50000" t="50000" r="50000" b="50000"/>
            </a:path>
            <a:tileRect/>
          </a:gradFill>
          <a:effectLst>
            <a:glow rad="63500">
              <a:srgbClr val="EDE8DF">
                <a:alpha val="49804"/>
              </a:srgbClr>
            </a:glow>
          </a:effectLst>
          <a:scene3d>
            <a:camera prst="orthographicFront"/>
            <a:lightRig rig="flat" dir="t"/>
          </a:scene3d>
          <a:sp3d prstMaterial="dkEdge">
            <a:bevelT w="8890" h="38100"/>
          </a:sp3d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78925" tIns="121921" rIns="227584" bIns="121921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smtClean="0">
                <a:latin typeface="Cambria" pitchFamily="18" charset="0"/>
                <a:hlinkClick r:id="rId2" action="ppaction://hlinksldjump"/>
              </a:rPr>
              <a:t>Stops</a:t>
            </a:r>
            <a:endParaRPr lang="en-US" sz="3200" kern="1200" dirty="0">
              <a:latin typeface="Cambria" pitchFamily="18" charset="0"/>
            </a:endParaRPr>
          </a:p>
        </p:txBody>
      </p:sp>
      <p:sp>
        <p:nvSpPr>
          <p:cNvPr id="5" name="Oval 4">
            <a:hlinkClick r:id="rId2" action="ppaction://hlinksldjump"/>
          </p:cNvPr>
          <p:cNvSpPr/>
          <p:nvPr/>
        </p:nvSpPr>
        <p:spPr>
          <a:xfrm>
            <a:off x="1637232" y="306184"/>
            <a:ext cx="693117" cy="693117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>
            <a:hlinkClick r:id="rId4" action="ppaction://hlinksldjump"/>
          </p:cNvPr>
          <p:cNvSpPr/>
          <p:nvPr/>
        </p:nvSpPr>
        <p:spPr>
          <a:xfrm>
            <a:off x="1983791" y="1206202"/>
            <a:ext cx="5675376" cy="693119"/>
          </a:xfrm>
          <a:custGeom>
            <a:avLst/>
            <a:gdLst>
              <a:gd name="connsiteX0" fmla="*/ 0 w 5675376"/>
              <a:gd name="connsiteY0" fmla="*/ 0 h 693117"/>
              <a:gd name="connsiteX1" fmla="*/ 5328818 w 5675376"/>
              <a:gd name="connsiteY1" fmla="*/ 0 h 693117"/>
              <a:gd name="connsiteX2" fmla="*/ 5675376 w 5675376"/>
              <a:gd name="connsiteY2" fmla="*/ 346559 h 693117"/>
              <a:gd name="connsiteX3" fmla="*/ 5328818 w 5675376"/>
              <a:gd name="connsiteY3" fmla="*/ 693117 h 693117"/>
              <a:gd name="connsiteX4" fmla="*/ 0 w 5675376"/>
              <a:gd name="connsiteY4" fmla="*/ 693117 h 693117"/>
              <a:gd name="connsiteX5" fmla="*/ 0 w 5675376"/>
              <a:gd name="connsiteY5" fmla="*/ 0 h 693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5376" h="693117">
                <a:moveTo>
                  <a:pt x="5675376" y="693116"/>
                </a:moveTo>
                <a:lnTo>
                  <a:pt x="346558" y="693116"/>
                </a:lnTo>
                <a:lnTo>
                  <a:pt x="0" y="346558"/>
                </a:lnTo>
                <a:lnTo>
                  <a:pt x="346558" y="1"/>
                </a:lnTo>
                <a:lnTo>
                  <a:pt x="5675376" y="1"/>
                </a:lnTo>
                <a:lnTo>
                  <a:pt x="5675376" y="693116"/>
                </a:lnTo>
                <a:close/>
              </a:path>
            </a:pathLst>
          </a:custGeom>
          <a:gradFill flip="none" rotWithShape="1">
            <a:gsLst>
              <a:gs pos="0">
                <a:srgbClr val="D4DEFF"/>
              </a:gs>
              <a:gs pos="75000">
                <a:srgbClr val="ACB3E2"/>
              </a:gs>
              <a:gs pos="100000">
                <a:srgbClr val="8488C4"/>
              </a:gs>
            </a:gsLst>
            <a:path path="circle">
              <a:fillToRect l="50000" t="50000" r="50000" b="50000"/>
            </a:path>
            <a:tileRect/>
          </a:gradFill>
          <a:effectLst>
            <a:glow rad="63500">
              <a:srgbClr val="EDE8DF">
                <a:alpha val="49804"/>
              </a:srgbClr>
            </a:glow>
          </a:effectLst>
          <a:scene3d>
            <a:camera prst="orthographicFront"/>
            <a:lightRig rig="flat" dir="t"/>
          </a:scene3d>
          <a:sp3d prstMaterial="dkEdge">
            <a:bevelT w="8890" h="38100"/>
          </a:sp3d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78925" tIns="121921" rIns="227584" bIns="121921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smtClean="0">
                <a:latin typeface="Cambria" pitchFamily="18" charset="0"/>
                <a:hlinkClick r:id="rId4" action="ppaction://hlinksldjump"/>
              </a:rPr>
              <a:t>Nasals</a:t>
            </a:r>
            <a:endParaRPr lang="en-US" sz="3200" kern="1200" dirty="0">
              <a:latin typeface="Cambria" pitchFamily="18" charset="0"/>
            </a:endParaRPr>
          </a:p>
        </p:txBody>
      </p:sp>
      <p:sp>
        <p:nvSpPr>
          <p:cNvPr id="7" name="Oval 6">
            <a:hlinkClick r:id="rId4" action="ppaction://hlinksldjump"/>
          </p:cNvPr>
          <p:cNvSpPr/>
          <p:nvPr/>
        </p:nvSpPr>
        <p:spPr>
          <a:xfrm>
            <a:off x="1637232" y="1206203"/>
            <a:ext cx="693117" cy="693117"/>
          </a:xfrm>
          <a:prstGeom prst="ellipse">
            <a:avLst/>
          </a:prstGeom>
          <a:blipFill rotWithShape="0">
            <a:blip r:embed="rId5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Freeform 25">
            <a:hlinkClick r:id="rId6" action="ppaction://hlinksldjump"/>
          </p:cNvPr>
          <p:cNvSpPr/>
          <p:nvPr/>
        </p:nvSpPr>
        <p:spPr>
          <a:xfrm>
            <a:off x="1983791" y="2106221"/>
            <a:ext cx="5675376" cy="693118"/>
          </a:xfrm>
          <a:custGeom>
            <a:avLst/>
            <a:gdLst>
              <a:gd name="connsiteX0" fmla="*/ 0 w 5675376"/>
              <a:gd name="connsiteY0" fmla="*/ 0 h 693117"/>
              <a:gd name="connsiteX1" fmla="*/ 5328818 w 5675376"/>
              <a:gd name="connsiteY1" fmla="*/ 0 h 693117"/>
              <a:gd name="connsiteX2" fmla="*/ 5675376 w 5675376"/>
              <a:gd name="connsiteY2" fmla="*/ 346559 h 693117"/>
              <a:gd name="connsiteX3" fmla="*/ 5328818 w 5675376"/>
              <a:gd name="connsiteY3" fmla="*/ 693117 h 693117"/>
              <a:gd name="connsiteX4" fmla="*/ 0 w 5675376"/>
              <a:gd name="connsiteY4" fmla="*/ 693117 h 693117"/>
              <a:gd name="connsiteX5" fmla="*/ 0 w 5675376"/>
              <a:gd name="connsiteY5" fmla="*/ 0 h 693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5376" h="693117">
                <a:moveTo>
                  <a:pt x="5675376" y="693116"/>
                </a:moveTo>
                <a:lnTo>
                  <a:pt x="346558" y="693116"/>
                </a:lnTo>
                <a:lnTo>
                  <a:pt x="0" y="346558"/>
                </a:lnTo>
                <a:lnTo>
                  <a:pt x="346558" y="1"/>
                </a:lnTo>
                <a:lnTo>
                  <a:pt x="5675376" y="1"/>
                </a:lnTo>
                <a:lnTo>
                  <a:pt x="5675376" y="693116"/>
                </a:lnTo>
                <a:close/>
              </a:path>
            </a:pathLst>
          </a:custGeom>
          <a:gradFill flip="none" rotWithShape="1">
            <a:gsLst>
              <a:gs pos="0">
                <a:srgbClr val="D4DEFF"/>
              </a:gs>
              <a:gs pos="75000">
                <a:srgbClr val="ACB3E2"/>
              </a:gs>
              <a:gs pos="100000">
                <a:srgbClr val="8488C4"/>
              </a:gs>
            </a:gsLst>
            <a:path path="circle">
              <a:fillToRect l="50000" t="50000" r="50000" b="50000"/>
            </a:path>
            <a:tileRect/>
          </a:gradFill>
          <a:effectLst>
            <a:glow rad="63500">
              <a:srgbClr val="EDE8DF">
                <a:alpha val="49804"/>
              </a:srgbClr>
            </a:glow>
          </a:effectLst>
          <a:scene3d>
            <a:camera prst="orthographicFront"/>
            <a:lightRig rig="flat" dir="t"/>
          </a:scene3d>
          <a:sp3d prstMaterial="dkEdge">
            <a:bevelT w="8890" h="38100"/>
          </a:sp3d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78925" tIns="121921" rIns="227584" bIns="121920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smtClean="0">
                <a:latin typeface="Cambria" pitchFamily="18" charset="0"/>
                <a:hlinkClick r:id="rId6" action="ppaction://hlinksldjump"/>
              </a:rPr>
              <a:t>Approximants</a:t>
            </a:r>
            <a:endParaRPr lang="en-US" sz="3200" kern="1200" dirty="0">
              <a:latin typeface="Cambria" pitchFamily="18" charset="0"/>
            </a:endParaRPr>
          </a:p>
        </p:txBody>
      </p:sp>
      <p:sp>
        <p:nvSpPr>
          <p:cNvPr id="28" name="Oval 27">
            <a:hlinkClick r:id="rId6" action="ppaction://hlinksldjump"/>
          </p:cNvPr>
          <p:cNvSpPr/>
          <p:nvPr/>
        </p:nvSpPr>
        <p:spPr>
          <a:xfrm>
            <a:off x="1637232" y="2106222"/>
            <a:ext cx="693117" cy="693117"/>
          </a:xfrm>
          <a:prstGeom prst="ellipse">
            <a:avLst/>
          </a:prstGeom>
          <a:blipFill rotWithShape="0">
            <a:blip r:embed="rId7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7" name="Freeform 36">
            <a:hlinkClick r:id="rId8" action="ppaction://hlinksldjump"/>
          </p:cNvPr>
          <p:cNvSpPr/>
          <p:nvPr/>
        </p:nvSpPr>
        <p:spPr>
          <a:xfrm>
            <a:off x="1983791" y="3006240"/>
            <a:ext cx="5675376" cy="693118"/>
          </a:xfrm>
          <a:custGeom>
            <a:avLst/>
            <a:gdLst>
              <a:gd name="connsiteX0" fmla="*/ 0 w 5675376"/>
              <a:gd name="connsiteY0" fmla="*/ 0 h 693117"/>
              <a:gd name="connsiteX1" fmla="*/ 5328818 w 5675376"/>
              <a:gd name="connsiteY1" fmla="*/ 0 h 693117"/>
              <a:gd name="connsiteX2" fmla="*/ 5675376 w 5675376"/>
              <a:gd name="connsiteY2" fmla="*/ 346559 h 693117"/>
              <a:gd name="connsiteX3" fmla="*/ 5328818 w 5675376"/>
              <a:gd name="connsiteY3" fmla="*/ 693117 h 693117"/>
              <a:gd name="connsiteX4" fmla="*/ 0 w 5675376"/>
              <a:gd name="connsiteY4" fmla="*/ 693117 h 693117"/>
              <a:gd name="connsiteX5" fmla="*/ 0 w 5675376"/>
              <a:gd name="connsiteY5" fmla="*/ 0 h 693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5376" h="693117">
                <a:moveTo>
                  <a:pt x="5675376" y="693116"/>
                </a:moveTo>
                <a:lnTo>
                  <a:pt x="346558" y="693116"/>
                </a:lnTo>
                <a:lnTo>
                  <a:pt x="0" y="346558"/>
                </a:lnTo>
                <a:lnTo>
                  <a:pt x="346558" y="1"/>
                </a:lnTo>
                <a:lnTo>
                  <a:pt x="5675376" y="1"/>
                </a:lnTo>
                <a:lnTo>
                  <a:pt x="5675376" y="693116"/>
                </a:lnTo>
                <a:close/>
              </a:path>
            </a:pathLst>
          </a:custGeom>
          <a:gradFill flip="none" rotWithShape="1">
            <a:gsLst>
              <a:gs pos="0">
                <a:srgbClr val="D4DEFF"/>
              </a:gs>
              <a:gs pos="75000">
                <a:srgbClr val="ACB3E2"/>
              </a:gs>
              <a:gs pos="100000">
                <a:srgbClr val="8488C4"/>
              </a:gs>
            </a:gsLst>
            <a:path path="circle">
              <a:fillToRect l="50000" t="50000" r="50000" b="50000"/>
            </a:path>
            <a:tileRect/>
          </a:gradFill>
          <a:effectLst>
            <a:glow rad="63500">
              <a:srgbClr val="EDE8DF">
                <a:alpha val="49804"/>
              </a:srgbClr>
            </a:glow>
          </a:effectLst>
          <a:scene3d>
            <a:camera prst="orthographicFront"/>
            <a:lightRig rig="flat" dir="t"/>
          </a:scene3d>
          <a:sp3d prstMaterial="dkEdge">
            <a:bevelT w="8890" h="38100"/>
          </a:sp3d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78925" tIns="121921" rIns="227584" bIns="121920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smtClean="0">
                <a:latin typeface="Cambria" pitchFamily="18" charset="0"/>
                <a:hlinkClick r:id="rId8" action="ppaction://hlinksldjump"/>
              </a:rPr>
              <a:t>Non-Sibilant Fricatives</a:t>
            </a:r>
            <a:endParaRPr lang="en-US" sz="3200" kern="1200" dirty="0">
              <a:latin typeface="Cambria" pitchFamily="18" charset="0"/>
            </a:endParaRPr>
          </a:p>
        </p:txBody>
      </p:sp>
      <p:sp>
        <p:nvSpPr>
          <p:cNvPr id="38" name="Oval 37">
            <a:hlinkClick r:id="rId8" action="ppaction://hlinksldjump"/>
          </p:cNvPr>
          <p:cNvSpPr/>
          <p:nvPr/>
        </p:nvSpPr>
        <p:spPr>
          <a:xfrm>
            <a:off x="1637232" y="3006241"/>
            <a:ext cx="693117" cy="693117"/>
          </a:xfrm>
          <a:prstGeom prst="ellipse">
            <a:avLst/>
          </a:prstGeom>
          <a:blipFill rotWithShape="0">
            <a:blip r:embed="rId9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9" name="Freeform 38">
            <a:hlinkClick r:id="rId10" action="ppaction://hlinksldjump"/>
          </p:cNvPr>
          <p:cNvSpPr/>
          <p:nvPr/>
        </p:nvSpPr>
        <p:spPr>
          <a:xfrm>
            <a:off x="1983791" y="3906258"/>
            <a:ext cx="5675376" cy="693118"/>
          </a:xfrm>
          <a:custGeom>
            <a:avLst/>
            <a:gdLst>
              <a:gd name="connsiteX0" fmla="*/ 0 w 5675376"/>
              <a:gd name="connsiteY0" fmla="*/ 0 h 693117"/>
              <a:gd name="connsiteX1" fmla="*/ 5328818 w 5675376"/>
              <a:gd name="connsiteY1" fmla="*/ 0 h 693117"/>
              <a:gd name="connsiteX2" fmla="*/ 5675376 w 5675376"/>
              <a:gd name="connsiteY2" fmla="*/ 346559 h 693117"/>
              <a:gd name="connsiteX3" fmla="*/ 5328818 w 5675376"/>
              <a:gd name="connsiteY3" fmla="*/ 693117 h 693117"/>
              <a:gd name="connsiteX4" fmla="*/ 0 w 5675376"/>
              <a:gd name="connsiteY4" fmla="*/ 693117 h 693117"/>
              <a:gd name="connsiteX5" fmla="*/ 0 w 5675376"/>
              <a:gd name="connsiteY5" fmla="*/ 0 h 693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5376" h="693117">
                <a:moveTo>
                  <a:pt x="5675376" y="693116"/>
                </a:moveTo>
                <a:lnTo>
                  <a:pt x="346558" y="693116"/>
                </a:lnTo>
                <a:lnTo>
                  <a:pt x="0" y="346558"/>
                </a:lnTo>
                <a:lnTo>
                  <a:pt x="346558" y="1"/>
                </a:lnTo>
                <a:lnTo>
                  <a:pt x="5675376" y="1"/>
                </a:lnTo>
                <a:lnTo>
                  <a:pt x="5675376" y="693116"/>
                </a:lnTo>
                <a:close/>
              </a:path>
            </a:pathLst>
          </a:custGeom>
          <a:gradFill flip="none" rotWithShape="1">
            <a:gsLst>
              <a:gs pos="0">
                <a:srgbClr val="D4DEFF"/>
              </a:gs>
              <a:gs pos="75000">
                <a:srgbClr val="ACB3E2"/>
              </a:gs>
              <a:gs pos="100000">
                <a:srgbClr val="8488C4"/>
              </a:gs>
            </a:gsLst>
            <a:path path="circle">
              <a:fillToRect l="50000" t="50000" r="50000" b="50000"/>
            </a:path>
            <a:tileRect/>
          </a:gradFill>
          <a:effectLst>
            <a:glow rad="63500">
              <a:srgbClr val="EDE8DF">
                <a:alpha val="49804"/>
              </a:srgbClr>
            </a:glow>
          </a:effectLst>
          <a:scene3d>
            <a:camera prst="orthographicFront"/>
            <a:lightRig rig="flat" dir="t"/>
          </a:scene3d>
          <a:sp3d prstMaterial="dkEdge">
            <a:bevelT w="8890" h="38100"/>
          </a:sp3d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78925" tIns="121921" rIns="227584" bIns="121920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smtClean="0">
                <a:latin typeface="Cambria" pitchFamily="18" charset="0"/>
                <a:hlinkClick r:id="rId10" action="ppaction://hlinksldjump"/>
              </a:rPr>
              <a:t>Sibilant Fricatives</a:t>
            </a:r>
            <a:endParaRPr lang="en-US" sz="3200" kern="1200" dirty="0" smtClean="0">
              <a:latin typeface="Cambria" pitchFamily="18" charset="0"/>
            </a:endParaRPr>
          </a:p>
        </p:txBody>
      </p:sp>
      <p:sp>
        <p:nvSpPr>
          <p:cNvPr id="40" name="Oval 39">
            <a:hlinkClick r:id="rId10" action="ppaction://hlinksldjump"/>
          </p:cNvPr>
          <p:cNvSpPr/>
          <p:nvPr/>
        </p:nvSpPr>
        <p:spPr>
          <a:xfrm>
            <a:off x="1637232" y="3906259"/>
            <a:ext cx="693117" cy="693117"/>
          </a:xfrm>
          <a:prstGeom prst="ellipse">
            <a:avLst/>
          </a:prstGeom>
          <a:blipFill rotWithShape="0">
            <a:blip r:embed="rId11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1" name="Freeform 40">
            <a:hlinkClick r:id="rId12" action="ppaction://hlinksldjump"/>
          </p:cNvPr>
          <p:cNvSpPr/>
          <p:nvPr/>
        </p:nvSpPr>
        <p:spPr>
          <a:xfrm>
            <a:off x="1983791" y="4806277"/>
            <a:ext cx="5675377" cy="693118"/>
          </a:xfrm>
          <a:custGeom>
            <a:avLst/>
            <a:gdLst>
              <a:gd name="connsiteX0" fmla="*/ 0 w 5675376"/>
              <a:gd name="connsiteY0" fmla="*/ 0 h 693117"/>
              <a:gd name="connsiteX1" fmla="*/ 5328818 w 5675376"/>
              <a:gd name="connsiteY1" fmla="*/ 0 h 693117"/>
              <a:gd name="connsiteX2" fmla="*/ 5675376 w 5675376"/>
              <a:gd name="connsiteY2" fmla="*/ 346559 h 693117"/>
              <a:gd name="connsiteX3" fmla="*/ 5328818 w 5675376"/>
              <a:gd name="connsiteY3" fmla="*/ 693117 h 693117"/>
              <a:gd name="connsiteX4" fmla="*/ 0 w 5675376"/>
              <a:gd name="connsiteY4" fmla="*/ 693117 h 693117"/>
              <a:gd name="connsiteX5" fmla="*/ 0 w 5675376"/>
              <a:gd name="connsiteY5" fmla="*/ 0 h 693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5376" h="693117">
                <a:moveTo>
                  <a:pt x="5675376" y="693116"/>
                </a:moveTo>
                <a:lnTo>
                  <a:pt x="346558" y="693116"/>
                </a:lnTo>
                <a:lnTo>
                  <a:pt x="0" y="346558"/>
                </a:lnTo>
                <a:lnTo>
                  <a:pt x="346558" y="1"/>
                </a:lnTo>
                <a:lnTo>
                  <a:pt x="5675376" y="1"/>
                </a:lnTo>
                <a:lnTo>
                  <a:pt x="5675376" y="693116"/>
                </a:lnTo>
                <a:close/>
              </a:path>
            </a:pathLst>
          </a:custGeom>
          <a:gradFill flip="none" rotWithShape="1">
            <a:gsLst>
              <a:gs pos="0">
                <a:srgbClr val="D4DEFF"/>
              </a:gs>
              <a:gs pos="75000">
                <a:srgbClr val="ACB3E2"/>
              </a:gs>
              <a:gs pos="100000">
                <a:srgbClr val="8488C4"/>
              </a:gs>
            </a:gsLst>
            <a:path path="circle">
              <a:fillToRect l="50000" t="50000" r="50000" b="50000"/>
            </a:path>
            <a:tileRect/>
          </a:gradFill>
          <a:effectLst>
            <a:glow rad="63500">
              <a:srgbClr val="EDE8DF">
                <a:alpha val="49804"/>
              </a:srgbClr>
            </a:glow>
          </a:effectLst>
          <a:scene3d>
            <a:camera prst="orthographicFront"/>
            <a:lightRig rig="flat" dir="t"/>
          </a:scene3d>
          <a:sp3d prstMaterial="dkEdge">
            <a:bevelT w="8890" h="38100"/>
          </a:sp3d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78925" tIns="121921" rIns="227585" bIns="121920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smtClean="0">
                <a:latin typeface="Cambria" pitchFamily="18" charset="0"/>
                <a:hlinkClick r:id="rId12" action="ppaction://hlinksldjump"/>
              </a:rPr>
              <a:t>Affricates</a:t>
            </a:r>
            <a:endParaRPr lang="en-US" sz="3200" kern="1200" dirty="0" smtClean="0">
              <a:latin typeface="Cambria" pitchFamily="18" charset="0"/>
            </a:endParaRPr>
          </a:p>
        </p:txBody>
      </p:sp>
      <p:sp>
        <p:nvSpPr>
          <p:cNvPr id="42" name="Oval 41">
            <a:hlinkClick r:id="rId12" action="ppaction://hlinksldjump"/>
          </p:cNvPr>
          <p:cNvSpPr/>
          <p:nvPr/>
        </p:nvSpPr>
        <p:spPr>
          <a:xfrm>
            <a:off x="1637232" y="4806278"/>
            <a:ext cx="693117" cy="693117"/>
          </a:xfrm>
          <a:prstGeom prst="ellipse">
            <a:avLst/>
          </a:prstGeom>
          <a:blipFill rotWithShape="0">
            <a:blip r:embed="rId13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3" name="Freeform 42">
            <a:hlinkClick r:id="rId14" action="ppaction://hlinksldjump"/>
          </p:cNvPr>
          <p:cNvSpPr/>
          <p:nvPr/>
        </p:nvSpPr>
        <p:spPr>
          <a:xfrm>
            <a:off x="1983791" y="5706296"/>
            <a:ext cx="5675377" cy="693118"/>
          </a:xfrm>
          <a:custGeom>
            <a:avLst/>
            <a:gdLst>
              <a:gd name="connsiteX0" fmla="*/ 0 w 5675376"/>
              <a:gd name="connsiteY0" fmla="*/ 0 h 693117"/>
              <a:gd name="connsiteX1" fmla="*/ 5328818 w 5675376"/>
              <a:gd name="connsiteY1" fmla="*/ 0 h 693117"/>
              <a:gd name="connsiteX2" fmla="*/ 5675376 w 5675376"/>
              <a:gd name="connsiteY2" fmla="*/ 346559 h 693117"/>
              <a:gd name="connsiteX3" fmla="*/ 5328818 w 5675376"/>
              <a:gd name="connsiteY3" fmla="*/ 693117 h 693117"/>
              <a:gd name="connsiteX4" fmla="*/ 0 w 5675376"/>
              <a:gd name="connsiteY4" fmla="*/ 693117 h 693117"/>
              <a:gd name="connsiteX5" fmla="*/ 0 w 5675376"/>
              <a:gd name="connsiteY5" fmla="*/ 0 h 693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5376" h="693117">
                <a:moveTo>
                  <a:pt x="5675376" y="693116"/>
                </a:moveTo>
                <a:lnTo>
                  <a:pt x="346558" y="693116"/>
                </a:lnTo>
                <a:lnTo>
                  <a:pt x="0" y="346558"/>
                </a:lnTo>
                <a:lnTo>
                  <a:pt x="346558" y="1"/>
                </a:lnTo>
                <a:lnTo>
                  <a:pt x="5675376" y="1"/>
                </a:lnTo>
                <a:lnTo>
                  <a:pt x="5675376" y="693116"/>
                </a:lnTo>
                <a:close/>
              </a:path>
            </a:pathLst>
          </a:custGeom>
          <a:gradFill flip="none" rotWithShape="1">
            <a:gsLst>
              <a:gs pos="0">
                <a:srgbClr val="D4DEFF"/>
              </a:gs>
              <a:gs pos="75000">
                <a:srgbClr val="ACB3E2"/>
              </a:gs>
              <a:gs pos="100000">
                <a:srgbClr val="8488C4"/>
              </a:gs>
            </a:gsLst>
            <a:path path="circle">
              <a:fillToRect l="50000" t="50000" r="50000" b="50000"/>
            </a:path>
            <a:tileRect/>
          </a:gradFill>
          <a:effectLst>
            <a:glow rad="63500">
              <a:srgbClr val="EDE8DF">
                <a:alpha val="49804"/>
              </a:srgbClr>
            </a:glow>
          </a:effectLst>
          <a:scene3d>
            <a:camera prst="orthographicFront"/>
            <a:lightRig rig="flat" dir="t"/>
          </a:scene3d>
          <a:sp3d prstMaterial="dkEdge">
            <a:bevelT w="8890" h="38100"/>
          </a:sp3d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78925" tIns="121921" rIns="227585" bIns="121920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smtClean="0">
                <a:latin typeface="Cambria" pitchFamily="18" charset="0"/>
                <a:hlinkClick r:id="rId14" action="ppaction://hlinksldjump"/>
              </a:rPr>
              <a:t>Quiz</a:t>
            </a:r>
            <a:endParaRPr lang="en-US" sz="3200" kern="1200" dirty="0">
              <a:latin typeface="Cambria" pitchFamily="18" charset="0"/>
            </a:endParaRPr>
          </a:p>
        </p:txBody>
      </p:sp>
      <p:sp>
        <p:nvSpPr>
          <p:cNvPr id="44" name="Oval 43">
            <a:hlinkClick r:id="rId14" action="ppaction://hlinksldjump"/>
          </p:cNvPr>
          <p:cNvSpPr/>
          <p:nvPr/>
        </p:nvSpPr>
        <p:spPr>
          <a:xfrm>
            <a:off x="1637232" y="5706297"/>
            <a:ext cx="693117" cy="693117"/>
          </a:xfrm>
          <a:prstGeom prst="ellipse">
            <a:avLst/>
          </a:prstGeom>
          <a:blipFill rotWithShape="0">
            <a:blip r:embed="rId15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403725285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5574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4093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6299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433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9903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8796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9415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051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081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457200" y="1524000"/>
            <a:ext cx="4191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r>
              <a:rPr lang="en-US" sz="2600" dirty="0" smtClean="0">
                <a:solidFill>
                  <a:prstClr val="white"/>
                </a:solidFill>
                <a:latin typeface="Cambria" pitchFamily="18" charset="0"/>
              </a:rPr>
              <a:t>Broad:</a:t>
            </a: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r>
              <a:rPr lang="en-US" sz="2600" dirty="0" smtClean="0">
                <a:solidFill>
                  <a:prstClr val="white"/>
                </a:solidFill>
                <a:latin typeface="Cambria" pitchFamily="18" charset="0"/>
              </a:rPr>
              <a:t>Narrow:</a:t>
            </a: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r>
              <a:rPr lang="en-US" sz="2600" dirty="0" smtClean="0">
                <a:solidFill>
                  <a:prstClr val="white"/>
                </a:solidFill>
                <a:latin typeface="Cambria" pitchFamily="18" charset="0"/>
              </a:rPr>
              <a:t>Alternates:</a:t>
            </a:r>
            <a:endParaRPr lang="en-US" sz="2600" dirty="0">
              <a:solidFill>
                <a:prstClr val="white"/>
              </a:solidFill>
              <a:latin typeface="Cambr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273050"/>
            <a:ext cx="4191000" cy="116205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5000" b="1" i="1"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724400" y="273051"/>
            <a:ext cx="3962400" cy="33845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 userDrawn="1">
            <p:ph type="body" sz="half" idx="13"/>
          </p:nvPr>
        </p:nvSpPr>
        <p:spPr>
          <a:xfrm>
            <a:off x="685800" y="2438400"/>
            <a:ext cx="3962400" cy="1066800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latin typeface="Cambria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 userDrawn="1">
            <p:ph type="body" sz="half" idx="14"/>
          </p:nvPr>
        </p:nvSpPr>
        <p:spPr>
          <a:xfrm>
            <a:off x="685800" y="4001310"/>
            <a:ext cx="3962400" cy="1066800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latin typeface="Cambria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 userDrawn="1">
            <p:ph type="body" sz="half" idx="15"/>
          </p:nvPr>
        </p:nvSpPr>
        <p:spPr>
          <a:xfrm>
            <a:off x="685800" y="5638800"/>
            <a:ext cx="3962400" cy="1066800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latin typeface="Cambria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Rounded Rectangle 11">
            <a:hlinkClick r:id="rId2" action="ppaction://hlinksldjump"/>
          </p:cNvPr>
          <p:cNvSpPr/>
          <p:nvPr userDrawn="1"/>
        </p:nvSpPr>
        <p:spPr>
          <a:xfrm>
            <a:off x="7162800" y="6072664"/>
            <a:ext cx="990600" cy="533400"/>
          </a:xfrm>
          <a:prstGeom prst="roundRect">
            <a:avLst/>
          </a:prstGeom>
          <a:gradFill flip="none" rotWithShape="1">
            <a:gsLst>
              <a:gs pos="100000">
                <a:srgbClr val="0070C0"/>
              </a:gs>
              <a:gs pos="25000">
                <a:srgbClr val="66CCFF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>
            <a:hlinkClick r:id="rId2" action="ppaction://hlinksldjump"/>
          </p:cNvPr>
          <p:cNvSpPr txBox="1"/>
          <p:nvPr userDrawn="1"/>
        </p:nvSpPr>
        <p:spPr>
          <a:xfrm>
            <a:off x="7181321" y="6091535"/>
            <a:ext cx="947695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  <a:sp3d extrusionH="57150">
              <a:bevelT w="88900" h="38100"/>
            </a:sp3d>
          </a:bodyPr>
          <a:lstStyle/>
          <a:p>
            <a:r>
              <a:rPr lang="en-US" sz="2400" b="1" dirty="0" smtClean="0">
                <a:ln w="3175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Menu</a:t>
            </a:r>
            <a:endParaRPr lang="en-US" sz="2400" b="1" dirty="0">
              <a:ln w="3175"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4" name="Picture 2" descr="C:\Users\Janie Lee\AppData\Local\Microsoft\Windows\Temporary Internet Files\Content.IE5\VLH31303\MC900442158[1].png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6019800"/>
            <a:ext cx="685343" cy="685343"/>
          </a:xfrm>
          <a:prstGeom prst="rect">
            <a:avLst/>
          </a:prstGeom>
          <a:noFill/>
        </p:spPr>
      </p:pic>
      <p:pic>
        <p:nvPicPr>
          <p:cNvPr id="17" name="Picture 3" descr="C:\Users\Janie Lee\AppData\Local\Microsoft\Windows\Temporary Internet Files\Content.IE5\PDB404UW\MC900442157[1]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6019800"/>
            <a:ext cx="685343" cy="6853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824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457200" y="1524000"/>
            <a:ext cx="4191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dirty="0" smtClean="0">
              <a:latin typeface="Cambria" pitchFamily="18" charset="0"/>
            </a:endParaRPr>
          </a:p>
          <a:p>
            <a:r>
              <a:rPr lang="en-US" sz="2600" dirty="0" smtClean="0">
                <a:latin typeface="Cambria" pitchFamily="18" charset="0"/>
              </a:rPr>
              <a:t>Broad:</a:t>
            </a:r>
          </a:p>
          <a:p>
            <a:endParaRPr lang="en-US" sz="2600" dirty="0" smtClean="0">
              <a:latin typeface="Cambria" pitchFamily="18" charset="0"/>
            </a:endParaRPr>
          </a:p>
          <a:p>
            <a:endParaRPr lang="en-US" sz="2600" dirty="0" smtClean="0">
              <a:latin typeface="Cambria" pitchFamily="18" charset="0"/>
            </a:endParaRPr>
          </a:p>
          <a:p>
            <a:endParaRPr lang="en-US" sz="2600" dirty="0" smtClean="0">
              <a:latin typeface="Cambria" pitchFamily="18" charset="0"/>
            </a:endParaRPr>
          </a:p>
          <a:p>
            <a:r>
              <a:rPr lang="en-US" sz="2600" dirty="0" smtClean="0">
                <a:latin typeface="Cambria" pitchFamily="18" charset="0"/>
              </a:rPr>
              <a:t>Narrow:</a:t>
            </a:r>
          </a:p>
          <a:p>
            <a:endParaRPr lang="en-US" sz="2600" dirty="0" smtClean="0">
              <a:latin typeface="Cambria" pitchFamily="18" charset="0"/>
            </a:endParaRPr>
          </a:p>
          <a:p>
            <a:endParaRPr lang="en-US" sz="2600" dirty="0" smtClean="0">
              <a:latin typeface="Cambria" pitchFamily="18" charset="0"/>
            </a:endParaRPr>
          </a:p>
          <a:p>
            <a:endParaRPr lang="en-US" sz="2600" dirty="0" smtClean="0">
              <a:latin typeface="Cambria" pitchFamily="18" charset="0"/>
            </a:endParaRPr>
          </a:p>
          <a:p>
            <a:r>
              <a:rPr lang="en-US" sz="2600" dirty="0" smtClean="0">
                <a:latin typeface="Cambria" pitchFamily="18" charset="0"/>
              </a:rPr>
              <a:t>Alternates:</a:t>
            </a:r>
            <a:endParaRPr lang="en-US" sz="2600" dirty="0">
              <a:latin typeface="Cambr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273050"/>
            <a:ext cx="4191000" cy="116205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5000" b="1" i="1"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724400" y="273051"/>
            <a:ext cx="3962400" cy="33845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 userDrawn="1">
            <p:ph type="body" sz="half" idx="13"/>
          </p:nvPr>
        </p:nvSpPr>
        <p:spPr>
          <a:xfrm>
            <a:off x="685800" y="2438400"/>
            <a:ext cx="3962400" cy="1066800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latin typeface="Cambria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 userDrawn="1">
            <p:ph type="body" sz="half" idx="14"/>
          </p:nvPr>
        </p:nvSpPr>
        <p:spPr>
          <a:xfrm>
            <a:off x="685800" y="4001310"/>
            <a:ext cx="3962400" cy="1066800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latin typeface="Cambria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 userDrawn="1">
            <p:ph type="body" sz="half" idx="15"/>
          </p:nvPr>
        </p:nvSpPr>
        <p:spPr>
          <a:xfrm>
            <a:off x="685800" y="5638800"/>
            <a:ext cx="3962400" cy="1066800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latin typeface="Cambria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832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2514600" y="304800"/>
            <a:ext cx="4191000" cy="116205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5000" b="0" i="1"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2667000" y="1752600"/>
            <a:ext cx="3962400" cy="3384550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8" name="Rounded Rectangle 7">
            <a:hlinkClick r:id="rId2" action="ppaction://hlinksldjump"/>
          </p:cNvPr>
          <p:cNvSpPr/>
          <p:nvPr userDrawn="1"/>
        </p:nvSpPr>
        <p:spPr>
          <a:xfrm>
            <a:off x="7162800" y="6072664"/>
            <a:ext cx="990600" cy="533400"/>
          </a:xfrm>
          <a:prstGeom prst="roundRect">
            <a:avLst/>
          </a:prstGeom>
          <a:gradFill flip="none" rotWithShape="1">
            <a:gsLst>
              <a:gs pos="100000">
                <a:srgbClr val="0070C0"/>
              </a:gs>
              <a:gs pos="25000">
                <a:srgbClr val="66CCFF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>
            <a:hlinkClick r:id="rId2" action="ppaction://hlinksldjump"/>
          </p:cNvPr>
          <p:cNvSpPr txBox="1"/>
          <p:nvPr userDrawn="1"/>
        </p:nvSpPr>
        <p:spPr>
          <a:xfrm>
            <a:off x="7181321" y="6091535"/>
            <a:ext cx="947695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  <a:sp3d extrusionH="57150">
              <a:bevelT w="88900" h="38100"/>
            </a:sp3d>
          </a:bodyPr>
          <a:lstStyle/>
          <a:p>
            <a:r>
              <a:rPr lang="en-US" sz="2400" b="1" dirty="0" smtClean="0">
                <a:ln w="3175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Menu</a:t>
            </a:r>
            <a:endParaRPr lang="en-US" sz="2400" b="1" dirty="0">
              <a:ln w="3175"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" name="Picture 2" descr="C:\Users\Janie Lee\AppData\Local\Microsoft\Windows\Temporary Internet Files\Content.IE5\VLH31303\MC900442158[1].png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6019800"/>
            <a:ext cx="685343" cy="685343"/>
          </a:xfrm>
          <a:prstGeom prst="rect">
            <a:avLst/>
          </a:prstGeom>
          <a:noFill/>
        </p:spPr>
      </p:pic>
      <p:pic>
        <p:nvPicPr>
          <p:cNvPr id="11" name="Picture 3" descr="C:\Users\Janie Lee\AppData\Local\Microsoft\Windows\Temporary Internet Files\Content.IE5\PDB404UW\MC900442157[1]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6019800"/>
            <a:ext cx="685343" cy="6853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110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3429000"/>
            <a:ext cx="6553200" cy="1828800"/>
          </a:xfrm>
        </p:spPr>
        <p:txBody>
          <a:bodyPr rIns="45720" anchor="t"/>
          <a:lstStyle>
            <a:lvl1pPr algn="l">
              <a:defRPr lang="en-US" b="1" cap="all" baseline="0" dirty="0">
                <a:ln w="5000" cmpd="sng">
                  <a:noFill/>
                  <a:prstDash val="solid"/>
                </a:ln>
                <a:gradFill>
                  <a:gsLst>
                    <a:gs pos="0">
                      <a:srgbClr val="0CBACC"/>
                    </a:gs>
                    <a:gs pos="25000">
                      <a:srgbClr val="20C2E2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Cooper Black" pitchFamily="18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2961426"/>
            <a:ext cx="6553200" cy="18288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440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5" y="5638800"/>
            <a:ext cx="1207008" cy="97637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stA="26000" endPos="0" dist="508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dkEdge">
            <a:bevelT w="203200" h="50800" prst="softRound"/>
          </a:sp3d>
        </p:spPr>
      </p:pic>
    </p:spTree>
    <p:extLst>
      <p:ext uri="{BB962C8B-B14F-4D97-AF65-F5344CB8AC3E}">
        <p14:creationId xmlns:p14="http://schemas.microsoft.com/office/powerpoint/2010/main" val="1172240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791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8"/>
          <p:cNvSpPr>
            <a:spLocks noGrp="1"/>
          </p:cNvSpPr>
          <p:nvPr>
            <p:ph type="ctrTitle"/>
          </p:nvPr>
        </p:nvSpPr>
        <p:spPr>
          <a:xfrm>
            <a:off x="914400" y="2514600"/>
            <a:ext cx="6400800" cy="2743200"/>
          </a:xfrm>
        </p:spPr>
        <p:txBody>
          <a:bodyPr rIns="45720" anchor="t"/>
          <a:lstStyle>
            <a:lvl1pPr algn="l">
              <a:defRPr lang="en-US" b="1" cap="all" baseline="0" dirty="0">
                <a:ln w="5000" cmpd="sng">
                  <a:noFill/>
                  <a:prstDash val="solid"/>
                </a:ln>
                <a:gradFill>
                  <a:gsLst>
                    <a:gs pos="0">
                      <a:srgbClr val="0CBACC"/>
                    </a:gs>
                    <a:gs pos="25000">
                      <a:srgbClr val="20C2E2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Cooper Black" pitchFamily="18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5" y="5638800"/>
            <a:ext cx="1207008" cy="97637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stA="26000" endPos="0" dist="508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dkEdge">
            <a:bevelT w="203200" h="50800" prst="softRound"/>
          </a:sp3d>
        </p:spPr>
      </p:pic>
    </p:spTree>
    <p:extLst>
      <p:ext uri="{BB962C8B-B14F-4D97-AF65-F5344CB8AC3E}">
        <p14:creationId xmlns:p14="http://schemas.microsoft.com/office/powerpoint/2010/main" val="9412000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6631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4496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0013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990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0766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683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2514600" y="304800"/>
            <a:ext cx="4191000" cy="116205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5000" b="0" i="1"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2667000" y="1752600"/>
            <a:ext cx="3962400" cy="3384550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8" name="Rounded Rectangle 7">
            <a:hlinkClick r:id="rId2" action="ppaction://hlinksldjump"/>
          </p:cNvPr>
          <p:cNvSpPr/>
          <p:nvPr userDrawn="1"/>
        </p:nvSpPr>
        <p:spPr>
          <a:xfrm>
            <a:off x="7162800" y="6072664"/>
            <a:ext cx="990600" cy="533400"/>
          </a:xfrm>
          <a:prstGeom prst="roundRect">
            <a:avLst/>
          </a:prstGeom>
          <a:gradFill flip="none" rotWithShape="1">
            <a:gsLst>
              <a:gs pos="100000">
                <a:srgbClr val="0070C0"/>
              </a:gs>
              <a:gs pos="25000">
                <a:srgbClr val="66CCFF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hlinkClick r:id="rId2" action="ppaction://hlinksldjump"/>
          </p:cNvPr>
          <p:cNvSpPr txBox="1"/>
          <p:nvPr userDrawn="1"/>
        </p:nvSpPr>
        <p:spPr>
          <a:xfrm>
            <a:off x="7181321" y="6091535"/>
            <a:ext cx="947695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  <a:sp3d extrusionH="57150">
              <a:bevelT w="88900" h="38100"/>
            </a:sp3d>
          </a:bodyPr>
          <a:lstStyle/>
          <a:p>
            <a:r>
              <a:rPr lang="en-US" sz="24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Menu</a:t>
            </a:r>
            <a:endParaRPr lang="en-US" sz="24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" name="Picture 2" descr="C:\Users\Janie Lee\AppData\Local\Microsoft\Windows\Temporary Internet Files\Content.IE5\VLH31303\MC900442158[1].png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6019800"/>
            <a:ext cx="685343" cy="685343"/>
          </a:xfrm>
          <a:prstGeom prst="rect">
            <a:avLst/>
          </a:prstGeom>
          <a:noFill/>
        </p:spPr>
      </p:pic>
      <p:pic>
        <p:nvPicPr>
          <p:cNvPr id="11" name="Picture 3" descr="C:\Users\Janie Lee\AppData\Local\Microsoft\Windows\Temporary Internet Files\Content.IE5\PDB404UW\MC900442157[1]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6019800"/>
            <a:ext cx="685343" cy="6853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056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5746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4717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5937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457200" y="1524000"/>
            <a:ext cx="4191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r>
              <a:rPr lang="en-US" sz="2600" dirty="0" smtClean="0">
                <a:solidFill>
                  <a:prstClr val="white"/>
                </a:solidFill>
                <a:latin typeface="Cambria" pitchFamily="18" charset="0"/>
              </a:rPr>
              <a:t>Broad:</a:t>
            </a: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r>
              <a:rPr lang="en-US" sz="2600" dirty="0" smtClean="0">
                <a:solidFill>
                  <a:prstClr val="white"/>
                </a:solidFill>
                <a:latin typeface="Cambria" pitchFamily="18" charset="0"/>
              </a:rPr>
              <a:t>Narrow:</a:t>
            </a: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r>
              <a:rPr lang="en-US" sz="2600" dirty="0" smtClean="0">
                <a:solidFill>
                  <a:prstClr val="white"/>
                </a:solidFill>
                <a:latin typeface="Cambria" pitchFamily="18" charset="0"/>
              </a:rPr>
              <a:t>Alternates:</a:t>
            </a:r>
            <a:endParaRPr lang="en-US" sz="2600" dirty="0">
              <a:solidFill>
                <a:prstClr val="white"/>
              </a:solidFill>
              <a:latin typeface="Cambr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273050"/>
            <a:ext cx="4191000" cy="116205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5000" b="1" i="1"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724400" y="273051"/>
            <a:ext cx="3962400" cy="33845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 userDrawn="1">
            <p:ph type="body" sz="half" idx="13"/>
          </p:nvPr>
        </p:nvSpPr>
        <p:spPr>
          <a:xfrm>
            <a:off x="685800" y="2438400"/>
            <a:ext cx="3962400" cy="1066800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latin typeface="Cambria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 userDrawn="1">
            <p:ph type="body" sz="half" idx="14"/>
          </p:nvPr>
        </p:nvSpPr>
        <p:spPr>
          <a:xfrm>
            <a:off x="685800" y="4001310"/>
            <a:ext cx="3962400" cy="1066800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latin typeface="Cambria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 userDrawn="1">
            <p:ph type="body" sz="half" idx="15"/>
          </p:nvPr>
        </p:nvSpPr>
        <p:spPr>
          <a:xfrm>
            <a:off x="685800" y="5638800"/>
            <a:ext cx="3962400" cy="1066800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latin typeface="Cambria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Rounded Rectangle 11">
            <a:hlinkClick r:id="rId2" action="ppaction://hlinksldjump"/>
          </p:cNvPr>
          <p:cNvSpPr/>
          <p:nvPr userDrawn="1"/>
        </p:nvSpPr>
        <p:spPr>
          <a:xfrm>
            <a:off x="7162800" y="6072664"/>
            <a:ext cx="990600" cy="533400"/>
          </a:xfrm>
          <a:prstGeom prst="roundRect">
            <a:avLst/>
          </a:prstGeom>
          <a:gradFill flip="none" rotWithShape="1">
            <a:gsLst>
              <a:gs pos="100000">
                <a:srgbClr val="0070C0"/>
              </a:gs>
              <a:gs pos="25000">
                <a:srgbClr val="66CCFF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>
            <a:hlinkClick r:id="rId2" action="ppaction://hlinksldjump"/>
          </p:cNvPr>
          <p:cNvSpPr txBox="1"/>
          <p:nvPr userDrawn="1"/>
        </p:nvSpPr>
        <p:spPr>
          <a:xfrm>
            <a:off x="7181321" y="6091535"/>
            <a:ext cx="947695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  <a:sp3d extrusionH="57150">
              <a:bevelT w="88900" h="38100"/>
            </a:sp3d>
          </a:bodyPr>
          <a:lstStyle/>
          <a:p>
            <a:r>
              <a:rPr lang="en-US" sz="2400" b="1" dirty="0" smtClean="0">
                <a:ln w="3175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Menu</a:t>
            </a:r>
            <a:endParaRPr lang="en-US" sz="2400" b="1" dirty="0">
              <a:ln w="3175"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4" name="Picture 2" descr="C:\Users\Janie Lee\AppData\Local\Microsoft\Windows\Temporary Internet Files\Content.IE5\VLH31303\MC900442158[1].png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6019800"/>
            <a:ext cx="685343" cy="685343"/>
          </a:xfrm>
          <a:prstGeom prst="rect">
            <a:avLst/>
          </a:prstGeom>
          <a:noFill/>
        </p:spPr>
      </p:pic>
      <p:pic>
        <p:nvPicPr>
          <p:cNvPr id="17" name="Picture 3" descr="C:\Users\Janie Lee\AppData\Local\Microsoft\Windows\Temporary Internet Files\Content.IE5\PDB404UW\MC900442157[1]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6019800"/>
            <a:ext cx="685343" cy="6853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380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2514600" y="304800"/>
            <a:ext cx="4191000" cy="116205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5000" b="0" i="1"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2667000" y="1752600"/>
            <a:ext cx="3962400" cy="3384550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8" name="Rounded Rectangle 7">
            <a:hlinkClick r:id="rId2" action="ppaction://hlinksldjump"/>
          </p:cNvPr>
          <p:cNvSpPr/>
          <p:nvPr userDrawn="1"/>
        </p:nvSpPr>
        <p:spPr>
          <a:xfrm>
            <a:off x="7162800" y="6072664"/>
            <a:ext cx="990600" cy="533400"/>
          </a:xfrm>
          <a:prstGeom prst="roundRect">
            <a:avLst/>
          </a:prstGeom>
          <a:gradFill flip="none" rotWithShape="1">
            <a:gsLst>
              <a:gs pos="100000">
                <a:srgbClr val="0070C0"/>
              </a:gs>
              <a:gs pos="25000">
                <a:srgbClr val="66CCFF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>
            <a:hlinkClick r:id="rId2" action="ppaction://hlinksldjump"/>
          </p:cNvPr>
          <p:cNvSpPr txBox="1"/>
          <p:nvPr userDrawn="1"/>
        </p:nvSpPr>
        <p:spPr>
          <a:xfrm>
            <a:off x="7181321" y="6091535"/>
            <a:ext cx="947695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  <a:sp3d extrusionH="57150">
              <a:bevelT w="88900" h="38100"/>
            </a:sp3d>
          </a:bodyPr>
          <a:lstStyle/>
          <a:p>
            <a:r>
              <a:rPr lang="en-US" sz="2400" b="1" dirty="0" smtClean="0">
                <a:ln w="3175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Menu</a:t>
            </a:r>
            <a:endParaRPr lang="en-US" sz="2400" b="1" dirty="0">
              <a:ln w="3175"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" name="Picture 2" descr="C:\Users\Janie Lee\AppData\Local\Microsoft\Windows\Temporary Internet Files\Content.IE5\VLH31303\MC900442158[1].png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6019800"/>
            <a:ext cx="685343" cy="685343"/>
          </a:xfrm>
          <a:prstGeom prst="rect">
            <a:avLst/>
          </a:prstGeom>
          <a:noFill/>
        </p:spPr>
      </p:pic>
      <p:pic>
        <p:nvPicPr>
          <p:cNvPr id="11" name="Picture 3" descr="C:\Users\Janie Lee\AppData\Local\Microsoft\Windows\Temporary Internet Files\Content.IE5\PDB404UW\MC900442157[1]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6019800"/>
            <a:ext cx="685343" cy="6853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195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3429000"/>
            <a:ext cx="6553200" cy="1828800"/>
          </a:xfrm>
        </p:spPr>
        <p:txBody>
          <a:bodyPr rIns="45720" anchor="t"/>
          <a:lstStyle>
            <a:lvl1pPr algn="l">
              <a:defRPr lang="en-US" b="1" cap="all" baseline="0" dirty="0">
                <a:ln w="5000" cmpd="sng">
                  <a:noFill/>
                  <a:prstDash val="solid"/>
                </a:ln>
                <a:gradFill>
                  <a:gsLst>
                    <a:gs pos="0">
                      <a:srgbClr val="0CBACC"/>
                    </a:gs>
                    <a:gs pos="25000">
                      <a:srgbClr val="20C2E2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Cooper Black" pitchFamily="18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2961426"/>
            <a:ext cx="6553200" cy="18288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440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5" y="5638800"/>
            <a:ext cx="1207008" cy="97637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stA="26000" endPos="0" dist="508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dkEdge">
            <a:bevelT w="203200" h="50800" prst="softRound"/>
          </a:sp3d>
        </p:spPr>
      </p:pic>
    </p:spTree>
    <p:extLst>
      <p:ext uri="{BB962C8B-B14F-4D97-AF65-F5344CB8AC3E}">
        <p14:creationId xmlns:p14="http://schemas.microsoft.com/office/powerpoint/2010/main" val="3809405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9711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8"/>
          <p:cNvSpPr>
            <a:spLocks noGrp="1"/>
          </p:cNvSpPr>
          <p:nvPr>
            <p:ph type="ctrTitle"/>
          </p:nvPr>
        </p:nvSpPr>
        <p:spPr>
          <a:xfrm>
            <a:off x="914400" y="2514600"/>
            <a:ext cx="6400800" cy="2743200"/>
          </a:xfrm>
        </p:spPr>
        <p:txBody>
          <a:bodyPr rIns="45720" anchor="t"/>
          <a:lstStyle>
            <a:lvl1pPr algn="l">
              <a:defRPr lang="en-US" b="1" cap="all" baseline="0" dirty="0">
                <a:ln w="5000" cmpd="sng">
                  <a:noFill/>
                  <a:prstDash val="solid"/>
                </a:ln>
                <a:gradFill>
                  <a:gsLst>
                    <a:gs pos="0">
                      <a:srgbClr val="0CBACC"/>
                    </a:gs>
                    <a:gs pos="25000">
                      <a:srgbClr val="20C2E2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Cooper Black" pitchFamily="18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5" y="5638800"/>
            <a:ext cx="1207008" cy="97637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stA="26000" endPos="0" dist="508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dkEdge">
            <a:bevelT w="203200" h="50800" prst="softRound"/>
          </a:sp3d>
        </p:spPr>
      </p:pic>
    </p:spTree>
    <p:extLst>
      <p:ext uri="{BB962C8B-B14F-4D97-AF65-F5344CB8AC3E}">
        <p14:creationId xmlns:p14="http://schemas.microsoft.com/office/powerpoint/2010/main" val="25622940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051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3032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hlinkClick r:id="rId2" action="ppaction://hlinksldjump"/>
          </p:cNvPr>
          <p:cNvSpPr/>
          <p:nvPr userDrawn="1"/>
        </p:nvSpPr>
        <p:spPr>
          <a:xfrm>
            <a:off x="7162800" y="6072664"/>
            <a:ext cx="990600" cy="533400"/>
          </a:xfrm>
          <a:prstGeom prst="roundRect">
            <a:avLst/>
          </a:prstGeom>
          <a:gradFill flip="none" rotWithShape="1">
            <a:gsLst>
              <a:gs pos="100000">
                <a:srgbClr val="0070C0"/>
              </a:gs>
              <a:gs pos="25000">
                <a:srgbClr val="66CCFF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hlinkClick r:id="rId2" action="ppaction://hlinksldjump"/>
          </p:cNvPr>
          <p:cNvSpPr txBox="1"/>
          <p:nvPr userDrawn="1"/>
        </p:nvSpPr>
        <p:spPr>
          <a:xfrm>
            <a:off x="7181321" y="6091535"/>
            <a:ext cx="947695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  <a:sp3d extrusionH="57150">
              <a:bevelT w="88900" h="38100"/>
            </a:sp3d>
          </a:bodyPr>
          <a:lstStyle/>
          <a:p>
            <a:r>
              <a:rPr lang="en-US" sz="24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Menu</a:t>
            </a:r>
            <a:endParaRPr lang="en-US" sz="24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57200" y="1524000"/>
            <a:ext cx="4191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dirty="0" smtClean="0">
              <a:latin typeface="Cambria" pitchFamily="18" charset="0"/>
            </a:endParaRPr>
          </a:p>
          <a:p>
            <a:r>
              <a:rPr lang="en-US" sz="2600" dirty="0" smtClean="0">
                <a:latin typeface="Cambria" pitchFamily="18" charset="0"/>
              </a:rPr>
              <a:t>Broad:</a:t>
            </a:r>
          </a:p>
          <a:p>
            <a:endParaRPr lang="en-US" sz="2600" dirty="0" smtClean="0">
              <a:latin typeface="Cambria" pitchFamily="18" charset="0"/>
            </a:endParaRPr>
          </a:p>
          <a:p>
            <a:endParaRPr lang="en-US" sz="2600" dirty="0" smtClean="0">
              <a:latin typeface="Cambria" pitchFamily="18" charset="0"/>
            </a:endParaRPr>
          </a:p>
          <a:p>
            <a:r>
              <a:rPr lang="en-US" sz="2600" dirty="0" smtClean="0">
                <a:latin typeface="Cambria" pitchFamily="18" charset="0"/>
              </a:rPr>
              <a:t>Narrow:</a:t>
            </a:r>
          </a:p>
          <a:p>
            <a:endParaRPr lang="en-US" sz="2600" dirty="0" smtClean="0">
              <a:latin typeface="Cambria" pitchFamily="18" charset="0"/>
            </a:endParaRPr>
          </a:p>
          <a:p>
            <a:endParaRPr lang="en-US" sz="2600" dirty="0" smtClean="0">
              <a:latin typeface="Cambria" pitchFamily="18" charset="0"/>
            </a:endParaRPr>
          </a:p>
          <a:p>
            <a:endParaRPr lang="en-US" sz="2600" dirty="0" smtClean="0">
              <a:latin typeface="Cambria" pitchFamily="18" charset="0"/>
            </a:endParaRPr>
          </a:p>
          <a:p>
            <a:endParaRPr lang="en-US" sz="2600" dirty="0">
              <a:latin typeface="Cambr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273050"/>
            <a:ext cx="4191000" cy="116205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5000" b="0" i="1"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724400" y="273051"/>
            <a:ext cx="3962400" cy="33845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 userDrawn="1">
            <p:ph type="body" sz="half" idx="13"/>
          </p:nvPr>
        </p:nvSpPr>
        <p:spPr>
          <a:xfrm>
            <a:off x="685800" y="2438400"/>
            <a:ext cx="3962400" cy="533400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latin typeface="Doulos SIL" pitchFamily="2" charset="0"/>
                <a:ea typeface="Doulos SIL" pitchFamily="2" charset="0"/>
                <a:cs typeface="Doulos SIL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 userDrawn="1">
            <p:ph type="body" sz="half" idx="14"/>
          </p:nvPr>
        </p:nvSpPr>
        <p:spPr>
          <a:xfrm>
            <a:off x="685800" y="3620656"/>
            <a:ext cx="3962400" cy="494144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latin typeface="Doulos SIL" pitchFamily="2" charset="0"/>
                <a:ea typeface="Doulos SIL" pitchFamily="2" charset="0"/>
                <a:cs typeface="Doulos SIL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 userDrawn="1">
            <p:ph type="body" sz="half" idx="15"/>
          </p:nvPr>
        </p:nvSpPr>
        <p:spPr>
          <a:xfrm>
            <a:off x="2209800" y="4297220"/>
            <a:ext cx="3962400" cy="533400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latin typeface="Doulos SIL" pitchFamily="2" charset="0"/>
                <a:ea typeface="Doulos SIL" pitchFamily="2" charset="0"/>
                <a:cs typeface="Doulos SIL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026" name="Picture 2" descr="C:\Users\Janie Lee\AppData\Local\Microsoft\Windows\Temporary Internet Files\Content.IE5\VLH31303\MC900442158[1].png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6019800"/>
            <a:ext cx="685343" cy="685343"/>
          </a:xfrm>
          <a:prstGeom prst="rect">
            <a:avLst/>
          </a:prstGeom>
          <a:noFill/>
        </p:spPr>
      </p:pic>
      <p:pic>
        <p:nvPicPr>
          <p:cNvPr id="1027" name="Picture 3" descr="C:\Users\Janie Lee\AppData\Local\Microsoft\Windows\Temporary Internet Files\Content.IE5\PDB404UW\MC900442157[1]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6019800"/>
            <a:ext cx="685343" cy="685343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 userDrawn="1"/>
        </p:nvSpPr>
        <p:spPr>
          <a:xfrm>
            <a:off x="457200" y="4289048"/>
            <a:ext cx="4343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Cambria" pitchFamily="18" charset="0"/>
              </a:rPr>
              <a:t>Alternates:</a:t>
            </a:r>
          </a:p>
          <a:p>
            <a:endParaRPr lang="en-US" sz="2600" dirty="0">
              <a:latin typeface="Cambria" pitchFamily="18" charset="0"/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77100" y="6606064"/>
            <a:ext cx="762000" cy="251936"/>
          </a:xfrm>
        </p:spPr>
        <p:txBody>
          <a:bodyPr/>
          <a:lstStyle>
            <a:lvl1pPr algn="ctr">
              <a:defRPr/>
            </a:lvl1pPr>
          </a:lstStyle>
          <a:p>
            <a:fld id="{74624E83-A7D6-4838-B191-98EFA3B61A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4090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861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3352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664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63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9650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5830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0914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457200" y="1524000"/>
            <a:ext cx="4191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r>
              <a:rPr lang="en-US" sz="2600" dirty="0" smtClean="0">
                <a:solidFill>
                  <a:prstClr val="white"/>
                </a:solidFill>
                <a:latin typeface="Cambria" pitchFamily="18" charset="0"/>
              </a:rPr>
              <a:t>Broad:</a:t>
            </a: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r>
              <a:rPr lang="en-US" sz="2600" dirty="0" smtClean="0">
                <a:solidFill>
                  <a:prstClr val="white"/>
                </a:solidFill>
                <a:latin typeface="Cambria" pitchFamily="18" charset="0"/>
              </a:rPr>
              <a:t>Narrow:</a:t>
            </a: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r>
              <a:rPr lang="en-US" sz="2600" dirty="0" smtClean="0">
                <a:solidFill>
                  <a:prstClr val="white"/>
                </a:solidFill>
                <a:latin typeface="Cambria" pitchFamily="18" charset="0"/>
              </a:rPr>
              <a:t>Alternates:</a:t>
            </a:r>
            <a:endParaRPr lang="en-US" sz="2600" dirty="0">
              <a:solidFill>
                <a:prstClr val="white"/>
              </a:solidFill>
              <a:latin typeface="Cambr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273050"/>
            <a:ext cx="4191000" cy="116205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5000" b="1" i="1"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724400" y="273051"/>
            <a:ext cx="3962400" cy="33845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 userDrawn="1">
            <p:ph type="body" sz="half" idx="13"/>
          </p:nvPr>
        </p:nvSpPr>
        <p:spPr>
          <a:xfrm>
            <a:off x="685800" y="2438400"/>
            <a:ext cx="3962400" cy="1066800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latin typeface="Cambria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 userDrawn="1">
            <p:ph type="body" sz="half" idx="14"/>
          </p:nvPr>
        </p:nvSpPr>
        <p:spPr>
          <a:xfrm>
            <a:off x="685800" y="4001310"/>
            <a:ext cx="3962400" cy="1066800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latin typeface="Cambria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 userDrawn="1">
            <p:ph type="body" sz="half" idx="15"/>
          </p:nvPr>
        </p:nvSpPr>
        <p:spPr>
          <a:xfrm>
            <a:off x="685800" y="5638800"/>
            <a:ext cx="3962400" cy="1066800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latin typeface="Cambria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Rounded Rectangle 11">
            <a:hlinkClick r:id="rId2" action="ppaction://hlinksldjump"/>
          </p:cNvPr>
          <p:cNvSpPr/>
          <p:nvPr userDrawn="1"/>
        </p:nvSpPr>
        <p:spPr>
          <a:xfrm>
            <a:off x="7162800" y="6072664"/>
            <a:ext cx="990600" cy="533400"/>
          </a:xfrm>
          <a:prstGeom prst="roundRect">
            <a:avLst/>
          </a:prstGeom>
          <a:gradFill flip="none" rotWithShape="1">
            <a:gsLst>
              <a:gs pos="100000">
                <a:srgbClr val="0070C0"/>
              </a:gs>
              <a:gs pos="25000">
                <a:srgbClr val="66CCFF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>
            <a:hlinkClick r:id="rId2" action="ppaction://hlinksldjump"/>
          </p:cNvPr>
          <p:cNvSpPr txBox="1"/>
          <p:nvPr userDrawn="1"/>
        </p:nvSpPr>
        <p:spPr>
          <a:xfrm>
            <a:off x="7181321" y="6091535"/>
            <a:ext cx="947695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  <a:sp3d extrusionH="57150">
              <a:bevelT w="88900" h="38100"/>
            </a:sp3d>
          </a:bodyPr>
          <a:lstStyle/>
          <a:p>
            <a:r>
              <a:rPr lang="en-US" sz="2400" b="1" dirty="0" smtClean="0">
                <a:ln w="3175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Menu</a:t>
            </a:r>
            <a:endParaRPr lang="en-US" sz="2400" b="1" dirty="0">
              <a:ln w="3175"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4" name="Picture 2" descr="C:\Users\Janie Lee\AppData\Local\Microsoft\Windows\Temporary Internet Files\Content.IE5\VLH31303\MC900442158[1].png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6019800"/>
            <a:ext cx="685343" cy="685343"/>
          </a:xfrm>
          <a:prstGeom prst="rect">
            <a:avLst/>
          </a:prstGeom>
          <a:noFill/>
        </p:spPr>
      </p:pic>
      <p:pic>
        <p:nvPicPr>
          <p:cNvPr id="17" name="Picture 3" descr="C:\Users\Janie Lee\AppData\Local\Microsoft\Windows\Temporary Internet Files\Content.IE5\PDB404UW\MC900442157[1]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6019800"/>
            <a:ext cx="685343" cy="6853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183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2514600" y="304800"/>
            <a:ext cx="4191000" cy="116205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5000" b="0" i="1"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2667000" y="1752600"/>
            <a:ext cx="3962400" cy="3384550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8" name="Rounded Rectangle 7">
            <a:hlinkClick r:id="rId2" action="ppaction://hlinksldjump"/>
          </p:cNvPr>
          <p:cNvSpPr/>
          <p:nvPr userDrawn="1"/>
        </p:nvSpPr>
        <p:spPr>
          <a:xfrm>
            <a:off x="7162800" y="6072664"/>
            <a:ext cx="990600" cy="533400"/>
          </a:xfrm>
          <a:prstGeom prst="roundRect">
            <a:avLst/>
          </a:prstGeom>
          <a:gradFill flip="none" rotWithShape="1">
            <a:gsLst>
              <a:gs pos="100000">
                <a:srgbClr val="0070C0"/>
              </a:gs>
              <a:gs pos="25000">
                <a:srgbClr val="66CCFF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>
            <a:hlinkClick r:id="rId2" action="ppaction://hlinksldjump"/>
          </p:cNvPr>
          <p:cNvSpPr txBox="1"/>
          <p:nvPr userDrawn="1"/>
        </p:nvSpPr>
        <p:spPr>
          <a:xfrm>
            <a:off x="7181321" y="6091535"/>
            <a:ext cx="947695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  <a:sp3d extrusionH="57150">
              <a:bevelT w="88900" h="38100"/>
            </a:sp3d>
          </a:bodyPr>
          <a:lstStyle/>
          <a:p>
            <a:r>
              <a:rPr lang="en-US" sz="2400" b="1" dirty="0" smtClean="0">
                <a:ln w="3175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Menu</a:t>
            </a:r>
            <a:endParaRPr lang="en-US" sz="2400" b="1" dirty="0">
              <a:ln w="3175"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" name="Picture 2" descr="C:\Users\Janie Lee\AppData\Local\Microsoft\Windows\Temporary Internet Files\Content.IE5\VLH31303\MC900442158[1].png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6019800"/>
            <a:ext cx="685343" cy="685343"/>
          </a:xfrm>
          <a:prstGeom prst="rect">
            <a:avLst/>
          </a:prstGeom>
          <a:noFill/>
        </p:spPr>
      </p:pic>
      <p:pic>
        <p:nvPicPr>
          <p:cNvPr id="11" name="Picture 3" descr="C:\Users\Janie Lee\AppData\Local\Microsoft\Windows\Temporary Internet Files\Content.IE5\PDB404UW\MC900442157[1]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6019800"/>
            <a:ext cx="685343" cy="6853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627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3429000"/>
            <a:ext cx="6553200" cy="1828800"/>
          </a:xfrm>
        </p:spPr>
        <p:txBody>
          <a:bodyPr rIns="45720" anchor="t"/>
          <a:lstStyle>
            <a:lvl1pPr algn="l">
              <a:defRPr lang="en-US" b="1" cap="all" baseline="0" dirty="0">
                <a:ln w="5000" cmpd="sng">
                  <a:noFill/>
                  <a:prstDash val="solid"/>
                </a:ln>
                <a:gradFill>
                  <a:gsLst>
                    <a:gs pos="0">
                      <a:srgbClr val="0CBACC"/>
                    </a:gs>
                    <a:gs pos="25000">
                      <a:srgbClr val="20C2E2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Cooper Black" pitchFamily="18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2961426"/>
            <a:ext cx="6553200" cy="18288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440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5" y="5638800"/>
            <a:ext cx="1207008" cy="97637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stA="26000" endPos="0" dist="508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dkEdge">
            <a:bevelT w="203200" h="50800" prst="softRound"/>
          </a:sp3d>
        </p:spPr>
      </p:pic>
    </p:spTree>
    <p:extLst>
      <p:ext uri="{BB962C8B-B14F-4D97-AF65-F5344CB8AC3E}">
        <p14:creationId xmlns:p14="http://schemas.microsoft.com/office/powerpoint/2010/main" val="39232174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8"/>
          <p:cNvSpPr>
            <a:spLocks noGrp="1"/>
          </p:cNvSpPr>
          <p:nvPr>
            <p:ph type="ctrTitle"/>
          </p:nvPr>
        </p:nvSpPr>
        <p:spPr>
          <a:xfrm>
            <a:off x="914400" y="2514600"/>
            <a:ext cx="6400800" cy="2743200"/>
          </a:xfrm>
        </p:spPr>
        <p:txBody>
          <a:bodyPr rIns="45720" anchor="t"/>
          <a:lstStyle>
            <a:lvl1pPr algn="l">
              <a:defRPr lang="en-US" b="1" cap="all" baseline="0" dirty="0">
                <a:ln w="5000" cmpd="sng">
                  <a:noFill/>
                  <a:prstDash val="solid"/>
                </a:ln>
                <a:gradFill>
                  <a:gsLst>
                    <a:gs pos="0">
                      <a:srgbClr val="0CBACC"/>
                    </a:gs>
                    <a:gs pos="25000">
                      <a:srgbClr val="20C2E2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Cooper Black" pitchFamily="18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/>
              <a:pPr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5" y="5638800"/>
            <a:ext cx="1207008" cy="97637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stA="26000" endPos="0" dist="508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dkEdge">
            <a:bevelT w="203200" h="50800" prst="softRound"/>
          </a:sp3d>
        </p:spPr>
      </p:pic>
    </p:spTree>
    <p:extLst>
      <p:ext uri="{BB962C8B-B14F-4D97-AF65-F5344CB8AC3E}">
        <p14:creationId xmlns:p14="http://schemas.microsoft.com/office/powerpoint/2010/main" val="29182195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1373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8"/>
          <p:cNvSpPr>
            <a:spLocks noGrp="1"/>
          </p:cNvSpPr>
          <p:nvPr>
            <p:ph type="ctrTitle"/>
          </p:nvPr>
        </p:nvSpPr>
        <p:spPr>
          <a:xfrm>
            <a:off x="914400" y="2514600"/>
            <a:ext cx="6400800" cy="2743200"/>
          </a:xfrm>
        </p:spPr>
        <p:txBody>
          <a:bodyPr rIns="45720" anchor="t"/>
          <a:lstStyle>
            <a:lvl1pPr algn="l">
              <a:defRPr lang="en-US" b="1" cap="all" baseline="0" dirty="0">
                <a:ln w="5000" cmpd="sng">
                  <a:noFill/>
                  <a:prstDash val="solid"/>
                </a:ln>
                <a:gradFill>
                  <a:gsLst>
                    <a:gs pos="0">
                      <a:srgbClr val="0CBACC"/>
                    </a:gs>
                    <a:gs pos="25000">
                      <a:srgbClr val="20C2E2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Cooper Black" pitchFamily="18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5" y="5638800"/>
            <a:ext cx="1207008" cy="97637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stA="26000" endPos="0" dist="508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dkEdge">
            <a:bevelT w="203200" h="50800" prst="softRound"/>
          </a:sp3d>
        </p:spPr>
      </p:pic>
    </p:spTree>
    <p:extLst>
      <p:ext uri="{BB962C8B-B14F-4D97-AF65-F5344CB8AC3E}">
        <p14:creationId xmlns:p14="http://schemas.microsoft.com/office/powerpoint/2010/main" val="10810874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422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4969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8875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069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067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721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566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7306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3429000"/>
            <a:ext cx="6553200" cy="1828800"/>
          </a:xfrm>
        </p:spPr>
        <p:txBody>
          <a:bodyPr rIns="45720" anchor="t"/>
          <a:lstStyle>
            <a:lvl1pPr algn="l">
              <a:defRPr lang="en-US" b="1" cap="all" baseline="0" dirty="0">
                <a:ln w="5000" cmpd="sng">
                  <a:noFill/>
                  <a:prstDash val="solid"/>
                </a:ln>
                <a:gradFill>
                  <a:gsLst>
                    <a:gs pos="0">
                      <a:srgbClr val="0CBACC"/>
                    </a:gs>
                    <a:gs pos="25000">
                      <a:srgbClr val="20C2E2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Cooper Black" pitchFamily="18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2961426"/>
            <a:ext cx="6553200" cy="18288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440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/>
              <a:pPr/>
              <a:t>11/1/2017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5" y="5638800"/>
            <a:ext cx="1207008" cy="97637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stA="26000" endPos="0" dist="508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dkEdge">
            <a:bevelT w="203200" h="50800" prst="softRound"/>
          </a:sp3d>
        </p:spPr>
      </p:pic>
    </p:spTree>
    <p:extLst>
      <p:ext uri="{BB962C8B-B14F-4D97-AF65-F5344CB8AC3E}">
        <p14:creationId xmlns:p14="http://schemas.microsoft.com/office/powerpoint/2010/main" val="23658055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9861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457200" y="1524000"/>
            <a:ext cx="4191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r>
              <a:rPr lang="en-US" sz="2600" dirty="0" smtClean="0">
                <a:solidFill>
                  <a:prstClr val="white"/>
                </a:solidFill>
                <a:latin typeface="Cambria" pitchFamily="18" charset="0"/>
              </a:rPr>
              <a:t>Broad:</a:t>
            </a: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r>
              <a:rPr lang="en-US" sz="2600" dirty="0" smtClean="0">
                <a:solidFill>
                  <a:prstClr val="white"/>
                </a:solidFill>
                <a:latin typeface="Cambria" pitchFamily="18" charset="0"/>
              </a:rPr>
              <a:t>Narrow:</a:t>
            </a: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endParaRPr lang="en-US" sz="2600" dirty="0" smtClean="0">
              <a:solidFill>
                <a:prstClr val="white"/>
              </a:solidFill>
              <a:latin typeface="Cambria" pitchFamily="18" charset="0"/>
            </a:endParaRPr>
          </a:p>
          <a:p>
            <a:r>
              <a:rPr lang="en-US" sz="2600" dirty="0" smtClean="0">
                <a:solidFill>
                  <a:prstClr val="white"/>
                </a:solidFill>
                <a:latin typeface="Cambria" pitchFamily="18" charset="0"/>
              </a:rPr>
              <a:t>Alternates:</a:t>
            </a:r>
            <a:endParaRPr lang="en-US" sz="2600" dirty="0">
              <a:solidFill>
                <a:prstClr val="white"/>
              </a:solidFill>
              <a:latin typeface="Cambr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273050"/>
            <a:ext cx="4191000" cy="116205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5000" b="1" i="1"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724400" y="273051"/>
            <a:ext cx="3962400" cy="33845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 userDrawn="1">
            <p:ph type="body" sz="half" idx="13"/>
          </p:nvPr>
        </p:nvSpPr>
        <p:spPr>
          <a:xfrm>
            <a:off x="685800" y="2438400"/>
            <a:ext cx="3962400" cy="1066800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latin typeface="Cambria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 userDrawn="1">
            <p:ph type="body" sz="half" idx="14"/>
          </p:nvPr>
        </p:nvSpPr>
        <p:spPr>
          <a:xfrm>
            <a:off x="685800" y="4001310"/>
            <a:ext cx="3962400" cy="1066800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latin typeface="Cambria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 userDrawn="1">
            <p:ph type="body" sz="half" idx="15"/>
          </p:nvPr>
        </p:nvSpPr>
        <p:spPr>
          <a:xfrm>
            <a:off x="685800" y="5638800"/>
            <a:ext cx="3962400" cy="1066800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latin typeface="Cambria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Rounded Rectangle 11">
            <a:hlinkClick r:id="rId2" action="ppaction://hlinksldjump"/>
          </p:cNvPr>
          <p:cNvSpPr/>
          <p:nvPr userDrawn="1"/>
        </p:nvSpPr>
        <p:spPr>
          <a:xfrm>
            <a:off x="7162800" y="6072664"/>
            <a:ext cx="990600" cy="533400"/>
          </a:xfrm>
          <a:prstGeom prst="roundRect">
            <a:avLst/>
          </a:prstGeom>
          <a:gradFill flip="none" rotWithShape="1">
            <a:gsLst>
              <a:gs pos="100000">
                <a:srgbClr val="0070C0"/>
              </a:gs>
              <a:gs pos="25000">
                <a:srgbClr val="66CCFF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>
            <a:hlinkClick r:id="rId2" action="ppaction://hlinksldjump"/>
          </p:cNvPr>
          <p:cNvSpPr txBox="1"/>
          <p:nvPr userDrawn="1"/>
        </p:nvSpPr>
        <p:spPr>
          <a:xfrm>
            <a:off x="7181321" y="6091535"/>
            <a:ext cx="947695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  <a:sp3d extrusionH="57150">
              <a:bevelT w="88900" h="38100"/>
            </a:sp3d>
          </a:bodyPr>
          <a:lstStyle/>
          <a:p>
            <a:r>
              <a:rPr lang="en-US" sz="2400" b="1" dirty="0" smtClean="0">
                <a:ln w="3175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Menu</a:t>
            </a:r>
            <a:endParaRPr lang="en-US" sz="2400" b="1" dirty="0">
              <a:ln w="3175"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4" name="Picture 2" descr="C:\Users\Janie Lee\AppData\Local\Microsoft\Windows\Temporary Internet Files\Content.IE5\VLH31303\MC900442158[1].png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6019800"/>
            <a:ext cx="685343" cy="685343"/>
          </a:xfrm>
          <a:prstGeom prst="rect">
            <a:avLst/>
          </a:prstGeom>
          <a:noFill/>
        </p:spPr>
      </p:pic>
      <p:pic>
        <p:nvPicPr>
          <p:cNvPr id="17" name="Picture 3" descr="C:\Users\Janie Lee\AppData\Local\Microsoft\Windows\Temporary Internet Files\Content.IE5\PDB404UW\MC900442157[1]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6019800"/>
            <a:ext cx="685343" cy="6853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695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2514600" y="304800"/>
            <a:ext cx="4191000" cy="116205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5000" b="0" i="1"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2667000" y="1752600"/>
            <a:ext cx="3962400" cy="3384550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8" name="Rounded Rectangle 7">
            <a:hlinkClick r:id="rId2" action="ppaction://hlinksldjump"/>
          </p:cNvPr>
          <p:cNvSpPr/>
          <p:nvPr userDrawn="1"/>
        </p:nvSpPr>
        <p:spPr>
          <a:xfrm>
            <a:off x="7162800" y="6072664"/>
            <a:ext cx="990600" cy="533400"/>
          </a:xfrm>
          <a:prstGeom prst="roundRect">
            <a:avLst/>
          </a:prstGeom>
          <a:gradFill flip="none" rotWithShape="1">
            <a:gsLst>
              <a:gs pos="100000">
                <a:srgbClr val="0070C0"/>
              </a:gs>
              <a:gs pos="25000">
                <a:srgbClr val="66CCFF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>
            <a:hlinkClick r:id="rId2" action="ppaction://hlinksldjump"/>
          </p:cNvPr>
          <p:cNvSpPr txBox="1"/>
          <p:nvPr userDrawn="1"/>
        </p:nvSpPr>
        <p:spPr>
          <a:xfrm>
            <a:off x="7181321" y="6091535"/>
            <a:ext cx="947695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  <a:sp3d extrusionH="57150">
              <a:bevelT w="88900" h="38100"/>
            </a:sp3d>
          </a:bodyPr>
          <a:lstStyle/>
          <a:p>
            <a:r>
              <a:rPr lang="en-US" sz="2400" b="1" dirty="0" smtClean="0">
                <a:ln w="3175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Menu</a:t>
            </a:r>
            <a:endParaRPr lang="en-US" sz="2400" b="1" dirty="0">
              <a:ln w="3175"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" name="Picture 2" descr="C:\Users\Janie Lee\AppData\Local\Microsoft\Windows\Temporary Internet Files\Content.IE5\VLH31303\MC900442158[1].png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6019800"/>
            <a:ext cx="685343" cy="685343"/>
          </a:xfrm>
          <a:prstGeom prst="rect">
            <a:avLst/>
          </a:prstGeom>
          <a:noFill/>
        </p:spPr>
      </p:pic>
      <p:pic>
        <p:nvPicPr>
          <p:cNvPr id="11" name="Picture 3" descr="C:\Users\Janie Lee\AppData\Local\Microsoft\Windows\Temporary Internet Files\Content.IE5\PDB404UW\MC900442157[1]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6019800"/>
            <a:ext cx="685343" cy="6853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5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3429000"/>
            <a:ext cx="6553200" cy="1828800"/>
          </a:xfrm>
        </p:spPr>
        <p:txBody>
          <a:bodyPr rIns="45720" anchor="t"/>
          <a:lstStyle>
            <a:lvl1pPr algn="l">
              <a:defRPr lang="en-US" b="1" cap="all" baseline="0" dirty="0">
                <a:ln w="5000" cmpd="sng">
                  <a:noFill/>
                  <a:prstDash val="solid"/>
                </a:ln>
                <a:gradFill>
                  <a:gsLst>
                    <a:gs pos="0">
                      <a:srgbClr val="0CBACC"/>
                    </a:gs>
                    <a:gs pos="25000">
                      <a:srgbClr val="20C2E2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Cooper Black" pitchFamily="18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2961426"/>
            <a:ext cx="6553200" cy="18288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440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5" y="5638800"/>
            <a:ext cx="1207008" cy="97637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stA="26000" endPos="0" dist="508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dkEdge">
            <a:bevelT w="203200" h="50800" prst="softRound"/>
          </a:sp3d>
        </p:spPr>
      </p:pic>
    </p:spTree>
    <p:extLst>
      <p:ext uri="{BB962C8B-B14F-4D97-AF65-F5344CB8AC3E}">
        <p14:creationId xmlns:p14="http://schemas.microsoft.com/office/powerpoint/2010/main" val="28018212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6499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8"/>
          <p:cNvSpPr>
            <a:spLocks noGrp="1"/>
          </p:cNvSpPr>
          <p:nvPr>
            <p:ph type="ctrTitle"/>
          </p:nvPr>
        </p:nvSpPr>
        <p:spPr>
          <a:xfrm>
            <a:off x="914400" y="2514600"/>
            <a:ext cx="6400800" cy="2743200"/>
          </a:xfrm>
        </p:spPr>
        <p:txBody>
          <a:bodyPr rIns="45720" anchor="t"/>
          <a:lstStyle>
            <a:lvl1pPr algn="l">
              <a:defRPr lang="en-US" b="1" cap="all" baseline="0" dirty="0">
                <a:ln w="5000" cmpd="sng">
                  <a:noFill/>
                  <a:prstDash val="solid"/>
                </a:ln>
                <a:gradFill>
                  <a:gsLst>
                    <a:gs pos="0">
                      <a:srgbClr val="0CBACC"/>
                    </a:gs>
                    <a:gs pos="25000">
                      <a:srgbClr val="20C2E2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Cooper Black" pitchFamily="18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5" y="5638800"/>
            <a:ext cx="1207008" cy="97637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stA="26000" endPos="0" dist="508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dkEdge">
            <a:bevelT w="203200" h="50800" prst="softRound"/>
          </a:sp3d>
        </p:spPr>
      </p:pic>
    </p:spTree>
    <p:extLst>
      <p:ext uri="{BB962C8B-B14F-4D97-AF65-F5344CB8AC3E}">
        <p14:creationId xmlns:p14="http://schemas.microsoft.com/office/powerpoint/2010/main" val="2772991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125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549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1655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0115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E4EF0A3-8C41-471D-B46C-60FFA6D6D495}" type="datetimeFigureOut">
              <a:rPr lang="en-US" smtClean="0"/>
              <a:pPr/>
              <a:t>11/1/2017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4624E83-A7D6-4838-B191-98EFA3B61AA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75" r:id="rId3"/>
    <p:sldLayoutId id="2147483676" r:id="rId4"/>
    <p:sldLayoutId id="2147483678" r:id="rId5"/>
    <p:sldLayoutId id="2147483679" r:id="rId6"/>
    <p:sldLayoutId id="2147483680" r:id="rId7"/>
    <p:sldLayoutId id="2147483681" r:id="rId8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E4EF0A3-8C41-471D-B46C-60FFA6D6D495}" type="datetimeFigureOut">
              <a:rPr lang="en-US" smtClean="0"/>
              <a:pPr/>
              <a:t>11/1/2017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4624E83-A7D6-4838-B191-98EFA3B61A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7713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7176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4275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7593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753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8132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6200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11/1/2017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360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avi"/><Relationship Id="rId1" Type="http://schemas.microsoft.com/office/2007/relationships/media" Target="../media/media8.avi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avi"/><Relationship Id="rId1" Type="http://schemas.microsoft.com/office/2007/relationships/media" Target="../media/media9.avi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avi"/><Relationship Id="rId1" Type="http://schemas.microsoft.com/office/2007/relationships/media" Target="../media/media10.avi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avi"/><Relationship Id="rId1" Type="http://schemas.microsoft.com/office/2007/relationships/media" Target="../media/media11.avi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2.avi"/><Relationship Id="rId1" Type="http://schemas.microsoft.com/office/2007/relationships/media" Target="../media/media12.avi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3.avi"/><Relationship Id="rId1" Type="http://schemas.microsoft.com/office/2007/relationships/media" Target="../media/media13.avi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4.avi"/><Relationship Id="rId1" Type="http://schemas.microsoft.com/office/2007/relationships/media" Target="../media/media14.avi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slide" Target="slide33.xml"/><Relationship Id="rId3" Type="http://schemas.openxmlformats.org/officeDocument/2006/relationships/slide" Target="slide3.xml"/><Relationship Id="rId7" Type="http://schemas.openxmlformats.org/officeDocument/2006/relationships/slide" Target="slide15.xml"/><Relationship Id="rId12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.gif"/><Relationship Id="rId11" Type="http://schemas.openxmlformats.org/officeDocument/2006/relationships/slide" Target="slide27.xml"/><Relationship Id="rId5" Type="http://schemas.openxmlformats.org/officeDocument/2006/relationships/slide" Target="slide9.xml"/><Relationship Id="rId15" Type="http://schemas.openxmlformats.org/officeDocument/2006/relationships/slide" Target="slide39.xml"/><Relationship Id="rId10" Type="http://schemas.openxmlformats.org/officeDocument/2006/relationships/image" Target="../media/image5.jpeg"/><Relationship Id="rId4" Type="http://schemas.openxmlformats.org/officeDocument/2006/relationships/image" Target="../media/image2.jpeg"/><Relationship Id="rId9" Type="http://schemas.openxmlformats.org/officeDocument/2006/relationships/slide" Target="slide21.xml"/><Relationship Id="rId1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5.avi"/><Relationship Id="rId1" Type="http://schemas.microsoft.com/office/2007/relationships/media" Target="../media/media15.avi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6.avi"/><Relationship Id="rId1" Type="http://schemas.microsoft.com/office/2007/relationships/media" Target="../media/media16.avi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7.avi"/><Relationship Id="rId1" Type="http://schemas.microsoft.com/office/2007/relationships/media" Target="../media/media17.avi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8.avi"/><Relationship Id="rId1" Type="http://schemas.microsoft.com/office/2007/relationships/media" Target="../media/media18.avi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9.avi"/><Relationship Id="rId1" Type="http://schemas.microsoft.com/office/2007/relationships/media" Target="../media/media19.avi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0.avi"/><Relationship Id="rId1" Type="http://schemas.microsoft.com/office/2007/relationships/media" Target="../media/media20.avi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1.avi"/><Relationship Id="rId1" Type="http://schemas.microsoft.com/office/2007/relationships/media" Target="../media/media21.avi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2.avi"/><Relationship Id="rId1" Type="http://schemas.microsoft.com/office/2007/relationships/media" Target="../media/media22.avi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3.avi"/><Relationship Id="rId1" Type="http://schemas.microsoft.com/office/2007/relationships/media" Target="../media/media23.avi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4.avi"/><Relationship Id="rId1" Type="http://schemas.microsoft.com/office/2007/relationships/media" Target="../media/media24.avi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5.avi"/><Relationship Id="rId1" Type="http://schemas.microsoft.com/office/2007/relationships/media" Target="../media/media25.avi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6.avi"/><Relationship Id="rId1" Type="http://schemas.microsoft.com/office/2007/relationships/media" Target="../media/media26.avi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7.avi"/><Relationship Id="rId1" Type="http://schemas.microsoft.com/office/2007/relationships/media" Target="../media/media27.avi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8.avi"/><Relationship Id="rId1" Type="http://schemas.microsoft.com/office/2007/relationships/media" Target="../media/media28.avi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9.avi"/><Relationship Id="rId1" Type="http://schemas.microsoft.com/office/2007/relationships/media" Target="../media/media29.avi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0.avi"/><Relationship Id="rId1" Type="http://schemas.microsoft.com/office/2007/relationships/media" Target="../media/media30.avi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1.avi"/><Relationship Id="rId1" Type="http://schemas.microsoft.com/office/2007/relationships/media" Target="../media/media31.avi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2.avi"/><Relationship Id="rId1" Type="http://schemas.microsoft.com/office/2007/relationships/media" Target="../media/media32.avi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3.avi"/><Relationship Id="rId1" Type="http://schemas.microsoft.com/office/2007/relationships/media" Target="../media/media33.avi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4.avi"/><Relationship Id="rId1" Type="http://schemas.microsoft.com/office/2007/relationships/media" Target="../media/media34.avi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5.avi"/><Relationship Id="rId1" Type="http://schemas.microsoft.com/office/2007/relationships/media" Target="../media/media35.avi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6.avi"/><Relationship Id="rId1" Type="http://schemas.microsoft.com/office/2007/relationships/media" Target="../media/media36.avi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7.avi"/><Relationship Id="rId1" Type="http://schemas.microsoft.com/office/2007/relationships/media" Target="../media/media37.avi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8.avi"/><Relationship Id="rId1" Type="http://schemas.microsoft.com/office/2007/relationships/media" Target="../media/media38.avi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9.avi"/><Relationship Id="rId1" Type="http://schemas.microsoft.com/office/2007/relationships/media" Target="../media/media39.avi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0.avi"/><Relationship Id="rId1" Type="http://schemas.microsoft.com/office/2007/relationships/media" Target="../media/media40.avi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743200"/>
            <a:ext cx="6553200" cy="1828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Consonants  of</a:t>
            </a:r>
            <a:br>
              <a:rPr lang="en-US" dirty="0" smtClean="0"/>
            </a:br>
            <a:r>
              <a:rPr lang="en-US" dirty="0" smtClean="0"/>
              <a:t>American  English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66800" y="6172200"/>
            <a:ext cx="3400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Copyright 2017 – Please do not copy without permission.</a:t>
            </a:r>
          </a:p>
          <a:p>
            <a:r>
              <a:rPr lang="en-US" sz="1000" dirty="0" smtClean="0"/>
              <a:t>Thank you.  ;-)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050798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"amount"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az-Cyrl-AZ" dirty="0" smtClean="0"/>
              <a:t>/әˈ</a:t>
            </a:r>
            <a:r>
              <a:rPr lang="en-US" dirty="0" err="1" smtClean="0"/>
              <a:t>mɑʊnt</a:t>
            </a:r>
            <a:r>
              <a:rPr lang="en-US" dirty="0" smtClean="0"/>
              <a:t>/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az-Cyrl-AZ" dirty="0" smtClean="0"/>
              <a:t>[әˈ</a:t>
            </a:r>
            <a:r>
              <a:rPr lang="vi-VN" dirty="0" smtClean="0"/>
              <a:t>mɑʊ̃n˺t]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  <a:p>
            <a:endParaRPr lang="en-US" dirty="0"/>
          </a:p>
        </p:txBody>
      </p:sp>
      <p:pic>
        <p:nvPicPr>
          <p:cNvPr id="7" name="Amount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16506608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“hang”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 smtClean="0"/>
              <a:t>/h</a:t>
            </a:r>
            <a:r>
              <a:rPr lang="vi-VN" dirty="0">
                <a:sym typeface="IPAPhon"/>
              </a:rPr>
              <a:t></a:t>
            </a:r>
            <a:r>
              <a:rPr lang="en-US" dirty="0" smtClean="0"/>
              <a:t>ŋ</a:t>
            </a:r>
            <a:r>
              <a:rPr lang="en-US" dirty="0"/>
              <a:t>/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[h</a:t>
            </a:r>
            <a:r>
              <a:rPr lang="vi-VN" dirty="0" smtClean="0">
                <a:sym typeface="IPAPhon"/>
              </a:rPr>
              <a:t></a:t>
            </a:r>
            <a:r>
              <a:rPr lang="vi-VN" dirty="0">
                <a:latin typeface="Doulos SIL"/>
                <a:ea typeface="Doulos SIL"/>
                <a:cs typeface="Doulos SIL"/>
                <a:sym typeface="IPAPhon"/>
              </a:rPr>
              <a:t></a:t>
            </a:r>
            <a:r>
              <a:rPr lang="en-US" dirty="0" smtClean="0"/>
              <a:t>ŋ</a:t>
            </a:r>
            <a:r>
              <a:rPr lang="en-US" dirty="0"/>
              <a:t>]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  <a:p>
            <a:endParaRPr lang="en-US" dirty="0"/>
          </a:p>
        </p:txBody>
      </p:sp>
      <p:pic>
        <p:nvPicPr>
          <p:cNvPr id="6" name="Hang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15777107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"money"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 smtClean="0"/>
              <a:t>/ˈ</a:t>
            </a:r>
            <a:r>
              <a:rPr lang="en-US" dirty="0" err="1" smtClean="0"/>
              <a:t>mʌnɪ</a:t>
            </a:r>
            <a:r>
              <a:rPr lang="en-US" dirty="0" smtClean="0"/>
              <a:t>/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vi-VN" dirty="0" smtClean="0"/>
              <a:t>[ˈmʌ̃nɪ]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  <a:p>
            <a:endParaRPr lang="en-US" dirty="0"/>
          </a:p>
        </p:txBody>
      </p:sp>
      <p:pic>
        <p:nvPicPr>
          <p:cNvPr id="7" name="Money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928391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“wedding"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/</a:t>
            </a:r>
            <a:r>
              <a:rPr lang="en-US" dirty="0"/>
              <a:t>ˈ</a:t>
            </a:r>
            <a:r>
              <a:rPr lang="en-US" dirty="0" err="1" smtClean="0"/>
              <a:t>w</a:t>
            </a:r>
            <a:r>
              <a:rPr lang="en-US" dirty="0" err="1" smtClean="0">
                <a:latin typeface="Doulos SIL"/>
                <a:ea typeface="Doulos SIL"/>
                <a:cs typeface="Doulos SIL"/>
              </a:rPr>
              <a:t>ɛ</a:t>
            </a:r>
            <a:r>
              <a:rPr lang="en-US" dirty="0" err="1" smtClean="0"/>
              <a:t>dɪŋ</a:t>
            </a:r>
            <a:r>
              <a:rPr lang="en-US" dirty="0" smtClean="0"/>
              <a:t>/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vi-VN" dirty="0" smtClean="0"/>
              <a:t>[ˈ</a:t>
            </a:r>
            <a:r>
              <a:rPr lang="en-US" dirty="0" err="1" smtClean="0"/>
              <a:t>w</a:t>
            </a:r>
            <a:r>
              <a:rPr lang="en-US" dirty="0" err="1" smtClean="0">
                <a:latin typeface="Doulos SIL"/>
                <a:ea typeface="Doulos SIL"/>
                <a:cs typeface="Doulos SIL"/>
              </a:rPr>
              <a:t>ɛ</a:t>
            </a:r>
            <a:r>
              <a:rPr lang="en-US" dirty="0" err="1" smtClean="0"/>
              <a:t>d</a:t>
            </a:r>
            <a:r>
              <a:rPr lang="vi-VN" sz="2200" dirty="0" smtClean="0">
                <a:latin typeface="Doulos SIL"/>
                <a:ea typeface="Doulos SIL"/>
                <a:cs typeface="Doulos SIL"/>
              </a:rPr>
              <a:t>Ĩ</a:t>
            </a:r>
            <a:r>
              <a:rPr lang="vi-VN" sz="3200" dirty="0" smtClean="0"/>
              <a:t>ŋ</a:t>
            </a:r>
            <a:r>
              <a:rPr lang="vi-VN" dirty="0" smtClean="0"/>
              <a:t>]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  <a:p>
            <a:endParaRPr lang="en-US" dirty="0"/>
          </a:p>
        </p:txBody>
      </p:sp>
      <p:pic>
        <p:nvPicPr>
          <p:cNvPr id="6" name="Wedding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37011719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"mound"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 smtClean="0"/>
              <a:t>/</a:t>
            </a:r>
            <a:r>
              <a:rPr lang="en-US" dirty="0" err="1"/>
              <a:t>maʊnd</a:t>
            </a:r>
            <a:r>
              <a:rPr lang="en-US" dirty="0" smtClean="0"/>
              <a:t>/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vi-VN" dirty="0" smtClean="0"/>
              <a:t>[m</a:t>
            </a:r>
            <a:r>
              <a:rPr lang="en-US" dirty="0"/>
              <a:t>a</a:t>
            </a:r>
            <a:r>
              <a:rPr lang="vi-VN" dirty="0" smtClean="0"/>
              <a:t>ʊ̃n˺d]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  <a:p>
            <a:endParaRPr lang="en-US" dirty="0"/>
          </a:p>
        </p:txBody>
      </p:sp>
      <p:pic>
        <p:nvPicPr>
          <p:cNvPr id="7" name="Mound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17096930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Approximants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/l, </a:t>
            </a:r>
            <a:r>
              <a:rPr lang="en-US" dirty="0" smtClean="0">
                <a:latin typeface="Times New Roman"/>
                <a:cs typeface="Times New Roman"/>
              </a:rPr>
              <a:t>ɹ, </a:t>
            </a:r>
            <a:r>
              <a:rPr lang="en-US" dirty="0" smtClean="0"/>
              <a:t>w, j/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0658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“wet”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 smtClean="0"/>
              <a:t>/</a:t>
            </a:r>
            <a:r>
              <a:rPr lang="en-US" dirty="0" err="1" smtClean="0"/>
              <a:t>wɛt</a:t>
            </a:r>
            <a:r>
              <a:rPr lang="en-US" dirty="0" smtClean="0"/>
              <a:t>/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wɛt</a:t>
            </a:r>
            <a:r>
              <a:rPr lang="en-US" dirty="0" smtClean="0"/>
              <a:t>] 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  <a:p>
            <a:endParaRPr lang="en-US" dirty="0"/>
          </a:p>
        </p:txBody>
      </p:sp>
      <p:pic>
        <p:nvPicPr>
          <p:cNvPr id="6" name="Wet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2527747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 build="p"/>
      <p:bldP spid="8" grpId="0" build="p"/>
      <p:bldP spid="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“you”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 smtClean="0"/>
              <a:t>/</a:t>
            </a:r>
            <a:r>
              <a:rPr lang="en-US" dirty="0" err="1" smtClean="0"/>
              <a:t>ju</a:t>
            </a:r>
            <a:r>
              <a:rPr lang="en-US" dirty="0" smtClean="0"/>
              <a:t>/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ju</a:t>
            </a:r>
            <a:r>
              <a:rPr lang="en-US" dirty="0" smtClean="0"/>
              <a:t>] 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  <a:p>
            <a:endParaRPr lang="en-US" dirty="0"/>
          </a:p>
        </p:txBody>
      </p:sp>
      <p:pic>
        <p:nvPicPr>
          <p:cNvPr id="6" name="You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29887881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 build="p"/>
      <p:bldP spid="8" grpId="0" build="p"/>
      <p:bldP spid="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“Halloween”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 smtClean="0"/>
              <a:t>/ˈ</a:t>
            </a:r>
            <a:r>
              <a:rPr lang="en-US" dirty="0" err="1" smtClean="0"/>
              <a:t>h</a:t>
            </a:r>
            <a:r>
              <a:rPr lang="en-US" dirty="0" err="1" smtClean="0">
                <a:sym typeface="IPAPhon"/>
              </a:rPr>
              <a:t></a:t>
            </a:r>
            <a:r>
              <a:rPr lang="en-US" dirty="0" err="1" smtClean="0"/>
              <a:t>l</a:t>
            </a:r>
            <a:r>
              <a:rPr lang="az-Cyrl-AZ" dirty="0" smtClean="0"/>
              <a:t>ә</a:t>
            </a:r>
            <a:r>
              <a:rPr lang="en-US" dirty="0" smtClean="0"/>
              <a:t>win/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vi-VN" dirty="0" smtClean="0"/>
              <a:t>[ˈh</a:t>
            </a:r>
            <a:r>
              <a:rPr lang="vi-VN" dirty="0" smtClean="0">
                <a:sym typeface="IPAPhon"/>
              </a:rPr>
              <a:t></a:t>
            </a:r>
            <a:r>
              <a:rPr lang="vi-VN" dirty="0" smtClean="0"/>
              <a:t>l</a:t>
            </a:r>
            <a:r>
              <a:rPr lang="az-Cyrl-AZ" dirty="0" smtClean="0"/>
              <a:t>ә</a:t>
            </a:r>
            <a:r>
              <a:rPr lang="en-US" dirty="0" err="1" smtClean="0"/>
              <a:t>wi</a:t>
            </a:r>
            <a:r>
              <a:rPr lang="en-US" dirty="0" err="1" smtClean="0">
                <a:sym typeface="IPAPhon"/>
              </a:rPr>
              <a:t></a:t>
            </a:r>
            <a:r>
              <a:rPr lang="en-US" dirty="0" err="1" smtClean="0"/>
              <a:t>n</a:t>
            </a:r>
            <a:r>
              <a:rPr lang="vi-VN" dirty="0" smtClean="0"/>
              <a:t>]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  <a:p>
            <a:endParaRPr lang="en-US" dirty="0"/>
          </a:p>
        </p:txBody>
      </p:sp>
      <p:pic>
        <p:nvPicPr>
          <p:cNvPr id="7" name="Halloween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42804902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X:\VA\Phonetics DVD materials\Diacritic Images\Devoic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657600"/>
            <a:ext cx="432780" cy="74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“pure”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 smtClean="0"/>
              <a:t>/</a:t>
            </a:r>
            <a:r>
              <a:rPr lang="en-US" dirty="0" err="1" smtClean="0"/>
              <a:t>pjɝ</a:t>
            </a:r>
            <a:r>
              <a:rPr lang="en-US" dirty="0" smtClean="0"/>
              <a:t>/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pʰjɝ</a:t>
            </a:r>
            <a:r>
              <a:rPr lang="en-US" dirty="0" smtClean="0"/>
              <a:t>]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  <a:p>
            <a:endParaRPr lang="en-US" dirty="0"/>
          </a:p>
        </p:txBody>
      </p:sp>
      <p:pic>
        <p:nvPicPr>
          <p:cNvPr id="7" name="Pure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12226749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hlinkClick r:id="rId3" action="ppaction://hlinksldjump"/>
          </p:cNvPr>
          <p:cNvSpPr/>
          <p:nvPr/>
        </p:nvSpPr>
        <p:spPr>
          <a:xfrm>
            <a:off x="1983791" y="306183"/>
            <a:ext cx="5675376" cy="693119"/>
          </a:xfrm>
          <a:custGeom>
            <a:avLst/>
            <a:gdLst>
              <a:gd name="connsiteX0" fmla="*/ 0 w 5675376"/>
              <a:gd name="connsiteY0" fmla="*/ 0 h 693117"/>
              <a:gd name="connsiteX1" fmla="*/ 5328818 w 5675376"/>
              <a:gd name="connsiteY1" fmla="*/ 0 h 693117"/>
              <a:gd name="connsiteX2" fmla="*/ 5675376 w 5675376"/>
              <a:gd name="connsiteY2" fmla="*/ 346559 h 693117"/>
              <a:gd name="connsiteX3" fmla="*/ 5328818 w 5675376"/>
              <a:gd name="connsiteY3" fmla="*/ 693117 h 693117"/>
              <a:gd name="connsiteX4" fmla="*/ 0 w 5675376"/>
              <a:gd name="connsiteY4" fmla="*/ 693117 h 693117"/>
              <a:gd name="connsiteX5" fmla="*/ 0 w 5675376"/>
              <a:gd name="connsiteY5" fmla="*/ 0 h 693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5376" h="693117">
                <a:moveTo>
                  <a:pt x="5675376" y="693116"/>
                </a:moveTo>
                <a:lnTo>
                  <a:pt x="346558" y="693116"/>
                </a:lnTo>
                <a:lnTo>
                  <a:pt x="0" y="346558"/>
                </a:lnTo>
                <a:lnTo>
                  <a:pt x="346558" y="1"/>
                </a:lnTo>
                <a:lnTo>
                  <a:pt x="5675376" y="1"/>
                </a:lnTo>
                <a:lnTo>
                  <a:pt x="5675376" y="693116"/>
                </a:lnTo>
                <a:close/>
              </a:path>
            </a:pathLst>
          </a:custGeom>
          <a:gradFill flip="none" rotWithShape="1">
            <a:gsLst>
              <a:gs pos="0">
                <a:srgbClr val="D4DEFF"/>
              </a:gs>
              <a:gs pos="75000">
                <a:srgbClr val="ACB3E2"/>
              </a:gs>
              <a:gs pos="100000">
                <a:srgbClr val="8488C4"/>
              </a:gs>
            </a:gsLst>
            <a:path path="circle">
              <a:fillToRect l="50000" t="50000" r="50000" b="50000"/>
            </a:path>
            <a:tileRect/>
          </a:gradFill>
          <a:effectLst>
            <a:glow rad="63500">
              <a:srgbClr val="EDE8DF">
                <a:alpha val="49804"/>
              </a:srgbClr>
            </a:glow>
          </a:effectLst>
          <a:scene3d>
            <a:camera prst="orthographicFront"/>
            <a:lightRig rig="flat" dir="t"/>
          </a:scene3d>
          <a:sp3d prstMaterial="dkEdge">
            <a:bevelT w="8890" h="38100"/>
          </a:sp3d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78925" tIns="121921" rIns="227584" bIns="121921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smtClean="0">
                <a:latin typeface="Cambria" pitchFamily="18" charset="0"/>
                <a:hlinkClick r:id="rId3" action="ppaction://hlinksldjump"/>
              </a:rPr>
              <a:t>Stops</a:t>
            </a:r>
            <a:endParaRPr lang="en-US" sz="3200" kern="1200" dirty="0">
              <a:latin typeface="Cambria" pitchFamily="18" charset="0"/>
            </a:endParaRPr>
          </a:p>
        </p:txBody>
      </p:sp>
      <p:sp>
        <p:nvSpPr>
          <p:cNvPr id="5" name="Oval 4">
            <a:hlinkClick r:id="rId3" action="ppaction://hlinksldjump"/>
          </p:cNvPr>
          <p:cNvSpPr/>
          <p:nvPr/>
        </p:nvSpPr>
        <p:spPr>
          <a:xfrm>
            <a:off x="1637232" y="306184"/>
            <a:ext cx="693117" cy="693117"/>
          </a:xfrm>
          <a:prstGeom prst="ellipse">
            <a:avLst/>
          </a:prstGeom>
          <a:blipFill rotWithShape="0">
            <a:blip r:embed="rId4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>
            <a:hlinkClick r:id="rId5" action="ppaction://hlinksldjump"/>
          </p:cNvPr>
          <p:cNvSpPr/>
          <p:nvPr/>
        </p:nvSpPr>
        <p:spPr>
          <a:xfrm>
            <a:off x="1983791" y="1206202"/>
            <a:ext cx="5675376" cy="693119"/>
          </a:xfrm>
          <a:custGeom>
            <a:avLst/>
            <a:gdLst>
              <a:gd name="connsiteX0" fmla="*/ 0 w 5675376"/>
              <a:gd name="connsiteY0" fmla="*/ 0 h 693117"/>
              <a:gd name="connsiteX1" fmla="*/ 5328818 w 5675376"/>
              <a:gd name="connsiteY1" fmla="*/ 0 h 693117"/>
              <a:gd name="connsiteX2" fmla="*/ 5675376 w 5675376"/>
              <a:gd name="connsiteY2" fmla="*/ 346559 h 693117"/>
              <a:gd name="connsiteX3" fmla="*/ 5328818 w 5675376"/>
              <a:gd name="connsiteY3" fmla="*/ 693117 h 693117"/>
              <a:gd name="connsiteX4" fmla="*/ 0 w 5675376"/>
              <a:gd name="connsiteY4" fmla="*/ 693117 h 693117"/>
              <a:gd name="connsiteX5" fmla="*/ 0 w 5675376"/>
              <a:gd name="connsiteY5" fmla="*/ 0 h 693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5376" h="693117">
                <a:moveTo>
                  <a:pt x="5675376" y="693116"/>
                </a:moveTo>
                <a:lnTo>
                  <a:pt x="346558" y="693116"/>
                </a:lnTo>
                <a:lnTo>
                  <a:pt x="0" y="346558"/>
                </a:lnTo>
                <a:lnTo>
                  <a:pt x="346558" y="1"/>
                </a:lnTo>
                <a:lnTo>
                  <a:pt x="5675376" y="1"/>
                </a:lnTo>
                <a:lnTo>
                  <a:pt x="5675376" y="693116"/>
                </a:lnTo>
                <a:close/>
              </a:path>
            </a:pathLst>
          </a:custGeom>
          <a:gradFill flip="none" rotWithShape="1">
            <a:gsLst>
              <a:gs pos="0">
                <a:srgbClr val="D4DEFF"/>
              </a:gs>
              <a:gs pos="75000">
                <a:srgbClr val="ACB3E2"/>
              </a:gs>
              <a:gs pos="100000">
                <a:srgbClr val="8488C4"/>
              </a:gs>
            </a:gsLst>
            <a:path path="circle">
              <a:fillToRect l="50000" t="50000" r="50000" b="50000"/>
            </a:path>
            <a:tileRect/>
          </a:gradFill>
          <a:effectLst>
            <a:glow rad="63500">
              <a:srgbClr val="EDE8DF">
                <a:alpha val="49804"/>
              </a:srgbClr>
            </a:glow>
          </a:effectLst>
          <a:scene3d>
            <a:camera prst="orthographicFront"/>
            <a:lightRig rig="flat" dir="t"/>
          </a:scene3d>
          <a:sp3d prstMaterial="dkEdge">
            <a:bevelT w="8890" h="38100"/>
          </a:sp3d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78925" tIns="121921" rIns="227584" bIns="121921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smtClean="0">
                <a:latin typeface="Cambria" pitchFamily="18" charset="0"/>
                <a:hlinkClick r:id="rId5" action="ppaction://hlinksldjump"/>
              </a:rPr>
              <a:t>Nasals</a:t>
            </a:r>
            <a:endParaRPr lang="en-US" sz="3200" kern="1200" dirty="0">
              <a:latin typeface="Cambria" pitchFamily="18" charset="0"/>
            </a:endParaRPr>
          </a:p>
        </p:txBody>
      </p:sp>
      <p:sp>
        <p:nvSpPr>
          <p:cNvPr id="7" name="Oval 6">
            <a:hlinkClick r:id="rId5" action="ppaction://hlinksldjump"/>
          </p:cNvPr>
          <p:cNvSpPr/>
          <p:nvPr/>
        </p:nvSpPr>
        <p:spPr>
          <a:xfrm>
            <a:off x="1637232" y="1206203"/>
            <a:ext cx="693117" cy="693117"/>
          </a:xfrm>
          <a:prstGeom prst="ellipse">
            <a:avLst/>
          </a:prstGeom>
          <a:blipFill rotWithShape="0">
            <a:blip r:embed="rId6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 7">
            <a:hlinkClick r:id="rId7" action="ppaction://hlinksldjump"/>
          </p:cNvPr>
          <p:cNvSpPr/>
          <p:nvPr/>
        </p:nvSpPr>
        <p:spPr>
          <a:xfrm>
            <a:off x="1983791" y="2106221"/>
            <a:ext cx="5675376" cy="693118"/>
          </a:xfrm>
          <a:custGeom>
            <a:avLst/>
            <a:gdLst>
              <a:gd name="connsiteX0" fmla="*/ 0 w 5675376"/>
              <a:gd name="connsiteY0" fmla="*/ 0 h 693117"/>
              <a:gd name="connsiteX1" fmla="*/ 5328818 w 5675376"/>
              <a:gd name="connsiteY1" fmla="*/ 0 h 693117"/>
              <a:gd name="connsiteX2" fmla="*/ 5675376 w 5675376"/>
              <a:gd name="connsiteY2" fmla="*/ 346559 h 693117"/>
              <a:gd name="connsiteX3" fmla="*/ 5328818 w 5675376"/>
              <a:gd name="connsiteY3" fmla="*/ 693117 h 693117"/>
              <a:gd name="connsiteX4" fmla="*/ 0 w 5675376"/>
              <a:gd name="connsiteY4" fmla="*/ 693117 h 693117"/>
              <a:gd name="connsiteX5" fmla="*/ 0 w 5675376"/>
              <a:gd name="connsiteY5" fmla="*/ 0 h 693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5376" h="693117">
                <a:moveTo>
                  <a:pt x="5675376" y="693116"/>
                </a:moveTo>
                <a:lnTo>
                  <a:pt x="346558" y="693116"/>
                </a:lnTo>
                <a:lnTo>
                  <a:pt x="0" y="346558"/>
                </a:lnTo>
                <a:lnTo>
                  <a:pt x="346558" y="1"/>
                </a:lnTo>
                <a:lnTo>
                  <a:pt x="5675376" y="1"/>
                </a:lnTo>
                <a:lnTo>
                  <a:pt x="5675376" y="693116"/>
                </a:lnTo>
                <a:close/>
              </a:path>
            </a:pathLst>
          </a:custGeom>
          <a:gradFill flip="none" rotWithShape="1">
            <a:gsLst>
              <a:gs pos="0">
                <a:srgbClr val="D4DEFF"/>
              </a:gs>
              <a:gs pos="75000">
                <a:srgbClr val="ACB3E2"/>
              </a:gs>
              <a:gs pos="100000">
                <a:srgbClr val="8488C4"/>
              </a:gs>
            </a:gsLst>
            <a:path path="circle">
              <a:fillToRect l="50000" t="50000" r="50000" b="50000"/>
            </a:path>
            <a:tileRect/>
          </a:gradFill>
          <a:effectLst>
            <a:glow rad="63500">
              <a:srgbClr val="EDE8DF">
                <a:alpha val="49804"/>
              </a:srgbClr>
            </a:glow>
          </a:effectLst>
          <a:scene3d>
            <a:camera prst="orthographicFront"/>
            <a:lightRig rig="flat" dir="t"/>
          </a:scene3d>
          <a:sp3d prstMaterial="dkEdge">
            <a:bevelT w="8890" h="38100"/>
          </a:sp3d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78925" tIns="121921" rIns="227584" bIns="121920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smtClean="0">
                <a:latin typeface="Cambria" pitchFamily="18" charset="0"/>
                <a:hlinkClick r:id="rId7" action="ppaction://hlinksldjump"/>
              </a:rPr>
              <a:t>Approximants</a:t>
            </a:r>
            <a:endParaRPr lang="en-US" sz="3200" kern="1200" dirty="0">
              <a:latin typeface="Cambria" pitchFamily="18" charset="0"/>
            </a:endParaRPr>
          </a:p>
        </p:txBody>
      </p:sp>
      <p:sp>
        <p:nvSpPr>
          <p:cNvPr id="9" name="Oval 8">
            <a:hlinkClick r:id="rId7" action="ppaction://hlinksldjump"/>
          </p:cNvPr>
          <p:cNvSpPr/>
          <p:nvPr/>
        </p:nvSpPr>
        <p:spPr>
          <a:xfrm>
            <a:off x="1637232" y="2106222"/>
            <a:ext cx="693117" cy="693117"/>
          </a:xfrm>
          <a:prstGeom prst="ellipse">
            <a:avLst/>
          </a:prstGeom>
          <a:blipFill rotWithShape="0">
            <a:blip r:embed="rId8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>
            <a:hlinkClick r:id="rId9" action="ppaction://hlinksldjump"/>
          </p:cNvPr>
          <p:cNvSpPr/>
          <p:nvPr/>
        </p:nvSpPr>
        <p:spPr>
          <a:xfrm>
            <a:off x="1983791" y="3006240"/>
            <a:ext cx="5675376" cy="693118"/>
          </a:xfrm>
          <a:custGeom>
            <a:avLst/>
            <a:gdLst>
              <a:gd name="connsiteX0" fmla="*/ 0 w 5675376"/>
              <a:gd name="connsiteY0" fmla="*/ 0 h 693117"/>
              <a:gd name="connsiteX1" fmla="*/ 5328818 w 5675376"/>
              <a:gd name="connsiteY1" fmla="*/ 0 h 693117"/>
              <a:gd name="connsiteX2" fmla="*/ 5675376 w 5675376"/>
              <a:gd name="connsiteY2" fmla="*/ 346559 h 693117"/>
              <a:gd name="connsiteX3" fmla="*/ 5328818 w 5675376"/>
              <a:gd name="connsiteY3" fmla="*/ 693117 h 693117"/>
              <a:gd name="connsiteX4" fmla="*/ 0 w 5675376"/>
              <a:gd name="connsiteY4" fmla="*/ 693117 h 693117"/>
              <a:gd name="connsiteX5" fmla="*/ 0 w 5675376"/>
              <a:gd name="connsiteY5" fmla="*/ 0 h 693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5376" h="693117">
                <a:moveTo>
                  <a:pt x="5675376" y="693116"/>
                </a:moveTo>
                <a:lnTo>
                  <a:pt x="346558" y="693116"/>
                </a:lnTo>
                <a:lnTo>
                  <a:pt x="0" y="346558"/>
                </a:lnTo>
                <a:lnTo>
                  <a:pt x="346558" y="1"/>
                </a:lnTo>
                <a:lnTo>
                  <a:pt x="5675376" y="1"/>
                </a:lnTo>
                <a:lnTo>
                  <a:pt x="5675376" y="693116"/>
                </a:lnTo>
                <a:close/>
              </a:path>
            </a:pathLst>
          </a:custGeom>
          <a:gradFill flip="none" rotWithShape="1">
            <a:gsLst>
              <a:gs pos="0">
                <a:srgbClr val="D4DEFF"/>
              </a:gs>
              <a:gs pos="75000">
                <a:srgbClr val="ACB3E2"/>
              </a:gs>
              <a:gs pos="100000">
                <a:srgbClr val="8488C4"/>
              </a:gs>
            </a:gsLst>
            <a:path path="circle">
              <a:fillToRect l="50000" t="50000" r="50000" b="50000"/>
            </a:path>
            <a:tileRect/>
          </a:gradFill>
          <a:effectLst>
            <a:glow rad="63500">
              <a:srgbClr val="EDE8DF">
                <a:alpha val="49804"/>
              </a:srgbClr>
            </a:glow>
          </a:effectLst>
          <a:scene3d>
            <a:camera prst="orthographicFront"/>
            <a:lightRig rig="flat" dir="t"/>
          </a:scene3d>
          <a:sp3d prstMaterial="dkEdge">
            <a:bevelT w="8890" h="38100"/>
          </a:sp3d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78925" tIns="121921" rIns="227584" bIns="121920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smtClean="0">
                <a:latin typeface="Cambria" pitchFamily="18" charset="0"/>
                <a:hlinkClick r:id="rId9" action="ppaction://hlinksldjump"/>
              </a:rPr>
              <a:t>Non-Sibilant Fricatives</a:t>
            </a:r>
            <a:endParaRPr lang="en-US" sz="3200" kern="1200" dirty="0">
              <a:latin typeface="Cambria" pitchFamily="18" charset="0"/>
            </a:endParaRPr>
          </a:p>
        </p:txBody>
      </p:sp>
      <p:sp>
        <p:nvSpPr>
          <p:cNvPr id="11" name="Oval 10">
            <a:hlinkClick r:id="rId9" action="ppaction://hlinksldjump"/>
          </p:cNvPr>
          <p:cNvSpPr/>
          <p:nvPr/>
        </p:nvSpPr>
        <p:spPr>
          <a:xfrm>
            <a:off x="1637232" y="3006241"/>
            <a:ext cx="693117" cy="693117"/>
          </a:xfrm>
          <a:prstGeom prst="ellipse">
            <a:avLst/>
          </a:prstGeom>
          <a:blipFill rotWithShape="0">
            <a:blip r:embed="rId10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 11">
            <a:hlinkClick r:id="rId11" action="ppaction://hlinksldjump"/>
          </p:cNvPr>
          <p:cNvSpPr/>
          <p:nvPr/>
        </p:nvSpPr>
        <p:spPr>
          <a:xfrm>
            <a:off x="1983791" y="3906258"/>
            <a:ext cx="5675376" cy="693118"/>
          </a:xfrm>
          <a:custGeom>
            <a:avLst/>
            <a:gdLst>
              <a:gd name="connsiteX0" fmla="*/ 0 w 5675376"/>
              <a:gd name="connsiteY0" fmla="*/ 0 h 693117"/>
              <a:gd name="connsiteX1" fmla="*/ 5328818 w 5675376"/>
              <a:gd name="connsiteY1" fmla="*/ 0 h 693117"/>
              <a:gd name="connsiteX2" fmla="*/ 5675376 w 5675376"/>
              <a:gd name="connsiteY2" fmla="*/ 346559 h 693117"/>
              <a:gd name="connsiteX3" fmla="*/ 5328818 w 5675376"/>
              <a:gd name="connsiteY3" fmla="*/ 693117 h 693117"/>
              <a:gd name="connsiteX4" fmla="*/ 0 w 5675376"/>
              <a:gd name="connsiteY4" fmla="*/ 693117 h 693117"/>
              <a:gd name="connsiteX5" fmla="*/ 0 w 5675376"/>
              <a:gd name="connsiteY5" fmla="*/ 0 h 693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5376" h="693117">
                <a:moveTo>
                  <a:pt x="5675376" y="693116"/>
                </a:moveTo>
                <a:lnTo>
                  <a:pt x="346558" y="693116"/>
                </a:lnTo>
                <a:lnTo>
                  <a:pt x="0" y="346558"/>
                </a:lnTo>
                <a:lnTo>
                  <a:pt x="346558" y="1"/>
                </a:lnTo>
                <a:lnTo>
                  <a:pt x="5675376" y="1"/>
                </a:lnTo>
                <a:lnTo>
                  <a:pt x="5675376" y="693116"/>
                </a:lnTo>
                <a:close/>
              </a:path>
            </a:pathLst>
          </a:custGeom>
          <a:gradFill flip="none" rotWithShape="1">
            <a:gsLst>
              <a:gs pos="0">
                <a:srgbClr val="D4DEFF"/>
              </a:gs>
              <a:gs pos="75000">
                <a:srgbClr val="ACB3E2"/>
              </a:gs>
              <a:gs pos="100000">
                <a:srgbClr val="8488C4"/>
              </a:gs>
            </a:gsLst>
            <a:path path="circle">
              <a:fillToRect l="50000" t="50000" r="50000" b="50000"/>
            </a:path>
            <a:tileRect/>
          </a:gradFill>
          <a:effectLst>
            <a:glow rad="63500">
              <a:srgbClr val="EDE8DF">
                <a:alpha val="49804"/>
              </a:srgbClr>
            </a:glow>
          </a:effectLst>
          <a:scene3d>
            <a:camera prst="orthographicFront"/>
            <a:lightRig rig="flat" dir="t"/>
          </a:scene3d>
          <a:sp3d prstMaterial="dkEdge">
            <a:bevelT w="8890" h="38100"/>
          </a:sp3d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78925" tIns="121921" rIns="227584" bIns="121920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smtClean="0">
                <a:latin typeface="Cambria" pitchFamily="18" charset="0"/>
                <a:hlinkClick r:id="rId11" action="ppaction://hlinksldjump"/>
              </a:rPr>
              <a:t>Sibilant Fricatives</a:t>
            </a:r>
            <a:endParaRPr lang="en-US" sz="3200" kern="1200" dirty="0" smtClean="0">
              <a:latin typeface="Cambria" pitchFamily="18" charset="0"/>
            </a:endParaRPr>
          </a:p>
        </p:txBody>
      </p:sp>
      <p:sp>
        <p:nvSpPr>
          <p:cNvPr id="13" name="Oval 12">
            <a:hlinkClick r:id="rId11" action="ppaction://hlinksldjump"/>
          </p:cNvPr>
          <p:cNvSpPr/>
          <p:nvPr/>
        </p:nvSpPr>
        <p:spPr>
          <a:xfrm>
            <a:off x="1637232" y="3906259"/>
            <a:ext cx="693117" cy="693117"/>
          </a:xfrm>
          <a:prstGeom prst="ellipse">
            <a:avLst/>
          </a:prstGeom>
          <a:blipFill rotWithShape="0">
            <a:blip r:embed="rId12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 13">
            <a:hlinkClick r:id="rId13" action="ppaction://hlinksldjump"/>
          </p:cNvPr>
          <p:cNvSpPr/>
          <p:nvPr/>
        </p:nvSpPr>
        <p:spPr>
          <a:xfrm>
            <a:off x="1983791" y="4806277"/>
            <a:ext cx="5675377" cy="693118"/>
          </a:xfrm>
          <a:custGeom>
            <a:avLst/>
            <a:gdLst>
              <a:gd name="connsiteX0" fmla="*/ 0 w 5675376"/>
              <a:gd name="connsiteY0" fmla="*/ 0 h 693117"/>
              <a:gd name="connsiteX1" fmla="*/ 5328818 w 5675376"/>
              <a:gd name="connsiteY1" fmla="*/ 0 h 693117"/>
              <a:gd name="connsiteX2" fmla="*/ 5675376 w 5675376"/>
              <a:gd name="connsiteY2" fmla="*/ 346559 h 693117"/>
              <a:gd name="connsiteX3" fmla="*/ 5328818 w 5675376"/>
              <a:gd name="connsiteY3" fmla="*/ 693117 h 693117"/>
              <a:gd name="connsiteX4" fmla="*/ 0 w 5675376"/>
              <a:gd name="connsiteY4" fmla="*/ 693117 h 693117"/>
              <a:gd name="connsiteX5" fmla="*/ 0 w 5675376"/>
              <a:gd name="connsiteY5" fmla="*/ 0 h 693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5376" h="693117">
                <a:moveTo>
                  <a:pt x="5675376" y="693116"/>
                </a:moveTo>
                <a:lnTo>
                  <a:pt x="346558" y="693116"/>
                </a:lnTo>
                <a:lnTo>
                  <a:pt x="0" y="346558"/>
                </a:lnTo>
                <a:lnTo>
                  <a:pt x="346558" y="1"/>
                </a:lnTo>
                <a:lnTo>
                  <a:pt x="5675376" y="1"/>
                </a:lnTo>
                <a:lnTo>
                  <a:pt x="5675376" y="693116"/>
                </a:lnTo>
                <a:close/>
              </a:path>
            </a:pathLst>
          </a:custGeom>
          <a:gradFill flip="none" rotWithShape="1">
            <a:gsLst>
              <a:gs pos="0">
                <a:srgbClr val="D4DEFF"/>
              </a:gs>
              <a:gs pos="75000">
                <a:srgbClr val="ACB3E2"/>
              </a:gs>
              <a:gs pos="100000">
                <a:srgbClr val="8488C4"/>
              </a:gs>
            </a:gsLst>
            <a:path path="circle">
              <a:fillToRect l="50000" t="50000" r="50000" b="50000"/>
            </a:path>
            <a:tileRect/>
          </a:gradFill>
          <a:effectLst>
            <a:glow rad="63500">
              <a:srgbClr val="EDE8DF">
                <a:alpha val="49804"/>
              </a:srgbClr>
            </a:glow>
          </a:effectLst>
          <a:scene3d>
            <a:camera prst="orthographicFront"/>
            <a:lightRig rig="flat" dir="t"/>
          </a:scene3d>
          <a:sp3d prstMaterial="dkEdge">
            <a:bevelT w="8890" h="38100"/>
          </a:sp3d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78925" tIns="121921" rIns="227585" bIns="121920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smtClean="0">
                <a:latin typeface="Cambria" pitchFamily="18" charset="0"/>
                <a:hlinkClick r:id="rId13" action="ppaction://hlinksldjump"/>
              </a:rPr>
              <a:t>Affricates</a:t>
            </a:r>
            <a:endParaRPr lang="en-US" sz="3200" kern="1200" dirty="0" smtClean="0">
              <a:latin typeface="Cambria" pitchFamily="18" charset="0"/>
            </a:endParaRPr>
          </a:p>
        </p:txBody>
      </p:sp>
      <p:sp>
        <p:nvSpPr>
          <p:cNvPr id="15" name="Oval 14">
            <a:hlinkClick r:id="rId13" action="ppaction://hlinksldjump"/>
          </p:cNvPr>
          <p:cNvSpPr/>
          <p:nvPr/>
        </p:nvSpPr>
        <p:spPr>
          <a:xfrm>
            <a:off x="1637232" y="4806278"/>
            <a:ext cx="693117" cy="693117"/>
          </a:xfrm>
          <a:prstGeom prst="ellipse">
            <a:avLst/>
          </a:prstGeom>
          <a:blipFill rotWithShape="0">
            <a:blip r:embed="rId14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>
            <a:hlinkClick r:id="rId15" action="ppaction://hlinksldjump"/>
          </p:cNvPr>
          <p:cNvSpPr/>
          <p:nvPr/>
        </p:nvSpPr>
        <p:spPr>
          <a:xfrm>
            <a:off x="1983791" y="5706296"/>
            <a:ext cx="5675377" cy="693118"/>
          </a:xfrm>
          <a:custGeom>
            <a:avLst/>
            <a:gdLst>
              <a:gd name="connsiteX0" fmla="*/ 0 w 5675376"/>
              <a:gd name="connsiteY0" fmla="*/ 0 h 693117"/>
              <a:gd name="connsiteX1" fmla="*/ 5328818 w 5675376"/>
              <a:gd name="connsiteY1" fmla="*/ 0 h 693117"/>
              <a:gd name="connsiteX2" fmla="*/ 5675376 w 5675376"/>
              <a:gd name="connsiteY2" fmla="*/ 346559 h 693117"/>
              <a:gd name="connsiteX3" fmla="*/ 5328818 w 5675376"/>
              <a:gd name="connsiteY3" fmla="*/ 693117 h 693117"/>
              <a:gd name="connsiteX4" fmla="*/ 0 w 5675376"/>
              <a:gd name="connsiteY4" fmla="*/ 693117 h 693117"/>
              <a:gd name="connsiteX5" fmla="*/ 0 w 5675376"/>
              <a:gd name="connsiteY5" fmla="*/ 0 h 693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5376" h="693117">
                <a:moveTo>
                  <a:pt x="5675376" y="693116"/>
                </a:moveTo>
                <a:lnTo>
                  <a:pt x="346558" y="693116"/>
                </a:lnTo>
                <a:lnTo>
                  <a:pt x="0" y="346558"/>
                </a:lnTo>
                <a:lnTo>
                  <a:pt x="346558" y="1"/>
                </a:lnTo>
                <a:lnTo>
                  <a:pt x="5675376" y="1"/>
                </a:lnTo>
                <a:lnTo>
                  <a:pt x="5675376" y="693116"/>
                </a:lnTo>
                <a:close/>
              </a:path>
            </a:pathLst>
          </a:custGeom>
          <a:gradFill flip="none" rotWithShape="1">
            <a:gsLst>
              <a:gs pos="0">
                <a:srgbClr val="D4DEFF"/>
              </a:gs>
              <a:gs pos="75000">
                <a:srgbClr val="ACB3E2"/>
              </a:gs>
              <a:gs pos="100000">
                <a:srgbClr val="8488C4"/>
              </a:gs>
            </a:gsLst>
            <a:path path="circle">
              <a:fillToRect l="50000" t="50000" r="50000" b="50000"/>
            </a:path>
            <a:tileRect/>
          </a:gradFill>
          <a:effectLst>
            <a:glow rad="63500">
              <a:srgbClr val="EDE8DF">
                <a:alpha val="49804"/>
              </a:srgbClr>
            </a:glow>
          </a:effectLst>
          <a:scene3d>
            <a:camera prst="orthographicFront"/>
            <a:lightRig rig="flat" dir="t"/>
          </a:scene3d>
          <a:sp3d prstMaterial="dkEdge">
            <a:bevelT w="8890" h="38100"/>
          </a:sp3d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78925" tIns="121921" rIns="227585" bIns="121920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smtClean="0">
                <a:latin typeface="Cambria" pitchFamily="18" charset="0"/>
                <a:hlinkClick r:id="rId15" action="ppaction://hlinksldjump"/>
              </a:rPr>
              <a:t>Quiz</a:t>
            </a:r>
            <a:endParaRPr lang="en-US" sz="3200" kern="1200" dirty="0">
              <a:latin typeface="Cambria" pitchFamily="18" charset="0"/>
            </a:endParaRPr>
          </a:p>
        </p:txBody>
      </p:sp>
      <p:sp>
        <p:nvSpPr>
          <p:cNvPr id="17" name="Oval 16">
            <a:hlinkClick r:id="rId15" action="ppaction://hlinksldjump"/>
          </p:cNvPr>
          <p:cNvSpPr/>
          <p:nvPr/>
        </p:nvSpPr>
        <p:spPr>
          <a:xfrm>
            <a:off x="1637232" y="5706297"/>
            <a:ext cx="693117" cy="693117"/>
          </a:xfrm>
          <a:prstGeom prst="ellipse">
            <a:avLst/>
          </a:prstGeom>
          <a:blipFill rotWithShape="0">
            <a:blip r:embed="rId16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0421802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“nearly”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 smtClean="0"/>
              <a:t>/ˈ</a:t>
            </a:r>
            <a:r>
              <a:rPr lang="en-US" dirty="0" err="1"/>
              <a:t>nɪɹlɪ</a:t>
            </a:r>
            <a:r>
              <a:rPr lang="en-US" dirty="0" smtClean="0"/>
              <a:t>/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[ˈ</a:t>
            </a:r>
            <a:r>
              <a:rPr lang="en-US" dirty="0" err="1"/>
              <a:t>nɪɹlɪ</a:t>
            </a:r>
            <a:r>
              <a:rPr lang="en-US" dirty="0" smtClean="0"/>
              <a:t>]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[ˈ</a:t>
            </a:r>
            <a:r>
              <a:rPr lang="en-US" dirty="0" err="1" smtClean="0"/>
              <a:t>nɪɹli</a:t>
            </a:r>
            <a:r>
              <a:rPr lang="en-US" dirty="0" smtClean="0"/>
              <a:t>]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Nearly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37772687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Non-Sibilant Fricatives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914400" y="3581400"/>
            <a:ext cx="6553200" cy="1828800"/>
          </a:xfrm>
        </p:spPr>
        <p:txBody>
          <a:bodyPr/>
          <a:lstStyle/>
          <a:p>
            <a:r>
              <a:rPr lang="en-US" dirty="0" smtClean="0"/>
              <a:t>/f, v, </a:t>
            </a:r>
            <a:r>
              <a:rPr lang="el-GR" dirty="0" smtClean="0">
                <a:latin typeface="Times New Roman"/>
                <a:cs typeface="Times New Roman"/>
              </a:rPr>
              <a:t>θ</a:t>
            </a:r>
            <a:r>
              <a:rPr lang="en-US" dirty="0" smtClean="0">
                <a:latin typeface="Times New Roman"/>
                <a:cs typeface="Times New Roman"/>
              </a:rPr>
              <a:t>, ð</a:t>
            </a:r>
            <a:r>
              <a:rPr lang="en-US" dirty="0" smtClean="0"/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74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“thigh”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 smtClean="0"/>
              <a:t>/</a:t>
            </a:r>
            <a:r>
              <a:rPr lang="en-US" dirty="0" err="1">
                <a:latin typeface="Doulos SIL"/>
                <a:ea typeface="Doulos SIL"/>
                <a:cs typeface="Doulos SIL"/>
              </a:rPr>
              <a:t>θ</a:t>
            </a:r>
            <a:r>
              <a:rPr lang="en-US" dirty="0" err="1" smtClean="0"/>
              <a:t>aɪ</a:t>
            </a:r>
            <a:r>
              <a:rPr lang="en-US" dirty="0"/>
              <a:t>/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[</a:t>
            </a:r>
            <a:r>
              <a:rPr lang="en-US" dirty="0" err="1">
                <a:latin typeface="Doulos SIL"/>
                <a:ea typeface="Doulos SIL"/>
                <a:cs typeface="Doulos SIL"/>
              </a:rPr>
              <a:t>θ</a:t>
            </a:r>
            <a:r>
              <a:rPr lang="en-US" dirty="0" err="1" smtClean="0"/>
              <a:t>aɪ</a:t>
            </a:r>
            <a:r>
              <a:rPr lang="en-US" dirty="0" smtClean="0"/>
              <a:t>]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  <a:p>
            <a:endParaRPr lang="en-US" dirty="0"/>
          </a:p>
        </p:txBody>
      </p:sp>
      <p:pic>
        <p:nvPicPr>
          <p:cNvPr id="6" name="Thigh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6118088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 build="p"/>
      <p:bldP spid="8" grpId="0" build="p"/>
      <p:bldP spid="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“found”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 smtClean="0"/>
              <a:t>/</a:t>
            </a:r>
            <a:r>
              <a:rPr lang="en-US" dirty="0" err="1"/>
              <a:t>faʊnd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vi-VN" dirty="0" smtClean="0"/>
              <a:t>[fɑʊ̃n</a:t>
            </a:r>
            <a:r>
              <a:rPr lang="vi-VN" dirty="0">
                <a:latin typeface="Doulos SIL"/>
                <a:ea typeface="Doulos SIL"/>
                <a:cs typeface="Doulos SIL"/>
              </a:rPr>
              <a:t>̚</a:t>
            </a:r>
            <a:r>
              <a:rPr lang="vi-VN" dirty="0" smtClean="0"/>
              <a:t>d]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  <a:p>
            <a:endParaRPr lang="en-US" dirty="0"/>
          </a:p>
        </p:txBody>
      </p:sp>
      <p:pic>
        <p:nvPicPr>
          <p:cNvPr id="7" name="Found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31143382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8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“further”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 smtClean="0"/>
              <a:t>/ˈ</a:t>
            </a:r>
            <a:r>
              <a:rPr lang="en-US" dirty="0" err="1" smtClean="0"/>
              <a:t>fɝðɚ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[ˈ</a:t>
            </a:r>
            <a:r>
              <a:rPr lang="en-US" dirty="0" err="1" smtClean="0"/>
              <a:t>fɝð</a:t>
            </a:r>
            <a:r>
              <a:rPr lang="en-US" dirty="0" err="1" smtClean="0">
                <a:latin typeface="Cambria"/>
              </a:rPr>
              <a:t>ɹ</a:t>
            </a:r>
            <a:r>
              <a:rPr lang="en-US" dirty="0" smtClean="0">
                <a:latin typeface="Cambria"/>
              </a:rPr>
              <a:t>̩]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  <a:p>
            <a:endParaRPr lang="en-US" dirty="0"/>
          </a:p>
        </p:txBody>
      </p:sp>
      <p:pic>
        <p:nvPicPr>
          <p:cNvPr id="6" name="Further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2131883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 build="p"/>
      <p:bldP spid="8" grpId="0" build="p"/>
      <p:bldP spid="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“birth”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 smtClean="0"/>
              <a:t>/</a:t>
            </a:r>
            <a:r>
              <a:rPr lang="en-US" dirty="0" err="1" smtClean="0"/>
              <a:t>bɝ</a:t>
            </a:r>
            <a:r>
              <a:rPr lang="el-GR" dirty="0" smtClean="0">
                <a:latin typeface="Doulos SIL"/>
                <a:ea typeface="Doulos SIL"/>
                <a:cs typeface="Doulos SIL"/>
              </a:rPr>
              <a:t>θ</a:t>
            </a:r>
            <a:r>
              <a:rPr lang="en-US" dirty="0" smtClean="0"/>
              <a:t>/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bɝ</a:t>
            </a:r>
            <a:r>
              <a:rPr lang="el-GR" dirty="0" smtClean="0">
                <a:latin typeface="Doulos SIL"/>
                <a:ea typeface="Doulos SIL"/>
                <a:cs typeface="Doulos SIL"/>
              </a:rPr>
              <a:t>θ</a:t>
            </a:r>
            <a:r>
              <a:rPr lang="en-US" dirty="0" smtClean="0"/>
              <a:t>] 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  <a:p>
            <a:endParaRPr lang="en-US" dirty="0"/>
          </a:p>
        </p:txBody>
      </p:sp>
      <p:pic>
        <p:nvPicPr>
          <p:cNvPr id="6" name="Birth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41419520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 build="p"/>
      <p:bldP spid="8" grpId="0" build="p"/>
      <p:bldP spid="9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"convey"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 smtClean="0"/>
              <a:t>/k</a:t>
            </a:r>
            <a:r>
              <a:rPr lang="az-Cyrl-AZ" dirty="0" smtClean="0"/>
              <a:t>ә</a:t>
            </a:r>
            <a:r>
              <a:rPr lang="en-US" dirty="0" err="1" smtClean="0"/>
              <a:t>nˈve</a:t>
            </a:r>
            <a:r>
              <a:rPr lang="en-US" dirty="0" smtClean="0"/>
              <a:t>/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kʰ</a:t>
            </a:r>
            <a:r>
              <a:rPr lang="vi-VN" dirty="0" smtClean="0"/>
              <a:t>ә̃</a:t>
            </a:r>
            <a:r>
              <a:rPr lang="en-US" dirty="0" err="1" smtClean="0"/>
              <a:t>nˈ</a:t>
            </a:r>
            <a:r>
              <a:rPr lang="en-US" dirty="0" err="1"/>
              <a:t>veɪ</a:t>
            </a:r>
            <a:r>
              <a:rPr lang="en-US" dirty="0"/>
              <a:t>]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[</a:t>
            </a:r>
            <a:r>
              <a:rPr lang="en-US" dirty="0" err="1"/>
              <a:t>kʰ</a:t>
            </a:r>
            <a:r>
              <a:rPr lang="vi-VN" dirty="0"/>
              <a:t>ә̃</a:t>
            </a:r>
            <a:r>
              <a:rPr lang="en-US" dirty="0" err="1"/>
              <a:t>nˈ</a:t>
            </a:r>
            <a:r>
              <a:rPr lang="en-US" dirty="0" err="1" smtClean="0"/>
              <a:t>ve</a:t>
            </a:r>
            <a:r>
              <a:rPr lang="en-US" dirty="0" smtClean="0"/>
              <a:t>]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vey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31224732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8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Sibilant Fricatives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914400" y="3581400"/>
            <a:ext cx="6553200" cy="1828800"/>
          </a:xfrm>
        </p:spPr>
        <p:txBody>
          <a:bodyPr/>
          <a:lstStyle/>
          <a:p>
            <a:r>
              <a:rPr lang="en-US" dirty="0" smtClean="0"/>
              <a:t>/s, z, </a:t>
            </a:r>
            <a:r>
              <a:rPr lang="en-US" dirty="0" smtClean="0">
                <a:latin typeface="Times New Roman"/>
                <a:cs typeface="Times New Roman"/>
              </a:rPr>
              <a:t>ʃ, ʒ</a:t>
            </a:r>
            <a:r>
              <a:rPr lang="en-US" dirty="0" smtClean="0"/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0650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“cease”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 smtClean="0"/>
              <a:t>/sis/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[sis] 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  <a:p>
            <a:endParaRPr lang="en-US" dirty="0"/>
          </a:p>
        </p:txBody>
      </p:sp>
      <p:pic>
        <p:nvPicPr>
          <p:cNvPr id="6" name="Cease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21482064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 build="p"/>
      <p:bldP spid="8" grpId="0" build="p"/>
      <p:bldP spid="9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“confusion”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 smtClean="0"/>
              <a:t>/k</a:t>
            </a:r>
            <a:r>
              <a:rPr lang="az-Cyrl-AZ" dirty="0" smtClean="0"/>
              <a:t>ә</a:t>
            </a:r>
            <a:r>
              <a:rPr lang="en-US" dirty="0" err="1" smtClean="0"/>
              <a:t>nˈ</a:t>
            </a:r>
            <a:r>
              <a:rPr lang="en-US" dirty="0" err="1" smtClean="0"/>
              <a:t>fjuʒ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ɪ</a:t>
            </a:r>
            <a:r>
              <a:rPr lang="en-US" dirty="0" err="1" smtClean="0"/>
              <a:t>n</a:t>
            </a:r>
            <a:r>
              <a:rPr lang="en-US" dirty="0" smtClean="0"/>
              <a:t>/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[</a:t>
            </a:r>
            <a:r>
              <a:rPr lang="en-US" dirty="0" err="1"/>
              <a:t>kʰ</a:t>
            </a:r>
            <a:r>
              <a:rPr lang="vi-VN" dirty="0"/>
              <a:t>ә̃</a:t>
            </a:r>
            <a:r>
              <a:rPr lang="en-US" dirty="0" err="1"/>
              <a:t>nˈfjuʒn</a:t>
            </a:r>
            <a:r>
              <a:rPr lang="en-US" dirty="0"/>
              <a:t>̩]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 smtClean="0"/>
              <a:t>None</a:t>
            </a:r>
            <a:endParaRPr lang="en-US" dirty="0"/>
          </a:p>
          <a:p>
            <a:endParaRPr lang="en-US" dirty="0"/>
          </a:p>
        </p:txBody>
      </p:sp>
      <p:pic>
        <p:nvPicPr>
          <p:cNvPr id="7" name="Confusion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42203762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838200" y="2971800"/>
            <a:ext cx="6553200" cy="1828800"/>
          </a:xfrm>
        </p:spPr>
        <p:txBody>
          <a:bodyPr/>
          <a:lstStyle/>
          <a:p>
            <a:r>
              <a:rPr lang="en-US" dirty="0" smtClean="0"/>
              <a:t>/p, t, k, b, d, </a:t>
            </a:r>
            <a:r>
              <a:rPr lang="en-US" dirty="0" smtClean="0">
                <a:latin typeface="Times New Roman"/>
                <a:cs typeface="Times New Roman"/>
              </a:rPr>
              <a:t>ɡ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Stops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7447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“assure”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az-Cyrl-AZ" dirty="0" smtClean="0"/>
              <a:t>/ә</a:t>
            </a:r>
            <a:r>
              <a:rPr lang="az-Cyrl-AZ" dirty="0" smtClean="0"/>
              <a:t>ˈ</a:t>
            </a:r>
            <a:r>
              <a:rPr lang="en-US" dirty="0" err="1" smtClean="0"/>
              <a:t>ʃɝ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[</a:t>
            </a:r>
            <a:r>
              <a:rPr lang="en-US" dirty="0" smtClean="0"/>
              <a:t>Ɂ</a:t>
            </a:r>
            <a:r>
              <a:rPr lang="az-Cyrl-AZ" dirty="0" smtClean="0"/>
              <a:t>ә</a:t>
            </a:r>
            <a:r>
              <a:rPr lang="az-Cyrl-AZ" dirty="0"/>
              <a:t>ˈ</a:t>
            </a:r>
            <a:r>
              <a:rPr lang="en-US" dirty="0" err="1" smtClean="0"/>
              <a:t>ʃɝ</a:t>
            </a:r>
            <a:r>
              <a:rPr lang="en-US" dirty="0" smtClean="0"/>
              <a:t>]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  <a:p>
            <a:endParaRPr lang="en-US" dirty="0"/>
          </a:p>
        </p:txBody>
      </p:sp>
      <p:pic>
        <p:nvPicPr>
          <p:cNvPr id="10" name="Assure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32764419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" grpId="0" build="p"/>
      <p:bldP spid="8" grpId="0" build="p"/>
      <p:bldP spid="9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X:\VA\Phonetics DVD materials\Diacritic Images\Devoic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657600"/>
            <a:ext cx="432780" cy="74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“cures”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 smtClean="0"/>
              <a:t>/</a:t>
            </a:r>
            <a:r>
              <a:rPr lang="en-US" dirty="0" err="1" smtClean="0"/>
              <a:t>kjɝz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kʰjɝz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  <a:p>
            <a:endParaRPr lang="en-US" dirty="0"/>
          </a:p>
        </p:txBody>
      </p:sp>
      <p:pic>
        <p:nvPicPr>
          <p:cNvPr id="7" name="Cures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7928543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8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“regime”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 smtClean="0"/>
              <a:t>/ɹ</a:t>
            </a:r>
            <a:r>
              <a:rPr lang="az-Cyrl-AZ" dirty="0" smtClean="0"/>
              <a:t>әˈ</a:t>
            </a:r>
            <a:r>
              <a:rPr lang="en-US" dirty="0" err="1" smtClean="0"/>
              <a:t>ʒim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vi-VN" dirty="0" smtClean="0"/>
              <a:t>[ɹ</a:t>
            </a:r>
            <a:r>
              <a:rPr lang="az-Cyrl-AZ" dirty="0" smtClean="0"/>
              <a:t>әˈ</a:t>
            </a:r>
            <a:r>
              <a:rPr lang="vi-VN" dirty="0" smtClean="0"/>
              <a:t>ʒ</a:t>
            </a:r>
            <a:r>
              <a:rPr lang="en-US" dirty="0" err="1" smtClean="0"/>
              <a:t>i</a:t>
            </a:r>
            <a:r>
              <a:rPr lang="en-US" dirty="0" smtClean="0">
                <a:sym typeface="IPAPhon"/>
              </a:rPr>
              <a:t>̃</a:t>
            </a:r>
            <a:r>
              <a:rPr lang="vi-VN" dirty="0" smtClean="0"/>
              <a:t>m]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  <a:p>
            <a:endParaRPr lang="en-US" dirty="0"/>
          </a:p>
        </p:txBody>
      </p:sp>
      <p:pic>
        <p:nvPicPr>
          <p:cNvPr id="7" name="Regime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30872513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8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Affricates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/</a:t>
            </a:r>
            <a:r>
              <a:rPr lang="en-US" dirty="0" smtClean="0">
                <a:latin typeface="Times New Roman"/>
                <a:cs typeface="Times New Roman"/>
              </a:rPr>
              <a:t>ʧ</a:t>
            </a:r>
            <a:r>
              <a:rPr lang="en-US" dirty="0" smtClean="0"/>
              <a:t>, </a:t>
            </a:r>
            <a:r>
              <a:rPr lang="en-US" dirty="0" smtClean="0">
                <a:latin typeface="Times New Roman"/>
                <a:cs typeface="Times New Roman"/>
              </a:rPr>
              <a:t>ʤ</a:t>
            </a:r>
            <a:r>
              <a:rPr lang="en-US" dirty="0" smtClean="0"/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8233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“adjust”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az-Cyrl-AZ" dirty="0" smtClean="0"/>
              <a:t>/әˈ</a:t>
            </a:r>
            <a:r>
              <a:rPr lang="en-US" dirty="0" err="1" smtClean="0"/>
              <a:t>dʒʌst</a:t>
            </a:r>
            <a:r>
              <a:rPr lang="en-US" dirty="0" smtClean="0"/>
              <a:t>/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[</a:t>
            </a:r>
            <a:r>
              <a:rPr lang="az-Cyrl-AZ" dirty="0" smtClean="0"/>
              <a:t>ә</a:t>
            </a:r>
            <a:r>
              <a:rPr lang="az-Cyrl-AZ" dirty="0"/>
              <a:t>ˈ</a:t>
            </a:r>
            <a:r>
              <a:rPr lang="en-US" dirty="0" err="1" smtClean="0"/>
              <a:t>dʒʌst</a:t>
            </a:r>
            <a:r>
              <a:rPr lang="en-US" dirty="0" smtClean="0"/>
              <a:t>] 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  <a:p>
            <a:endParaRPr lang="en-US" dirty="0"/>
          </a:p>
        </p:txBody>
      </p:sp>
      <p:pic>
        <p:nvPicPr>
          <p:cNvPr id="6" name="Adjust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36979432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 build="p"/>
      <p:bldP spid="8" grpId="0" build="p"/>
      <p:bldP spid="9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“launch”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 smtClean="0"/>
              <a:t>/</a:t>
            </a:r>
            <a:r>
              <a:rPr lang="en-US" dirty="0" err="1" smtClean="0"/>
              <a:t>lɔntʃ</a:t>
            </a:r>
            <a:r>
              <a:rPr lang="en-US" dirty="0" smtClean="0"/>
              <a:t>/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vi-VN" dirty="0" smtClean="0"/>
              <a:t>[lɔ̃ntʃ]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  <a:p>
            <a:endParaRPr lang="en-US" dirty="0"/>
          </a:p>
        </p:txBody>
      </p:sp>
      <p:pic>
        <p:nvPicPr>
          <p:cNvPr id="7" name="Launch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2155476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8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“soldier”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 smtClean="0"/>
              <a:t>/ˈ</a:t>
            </a:r>
            <a:r>
              <a:rPr lang="en-US" dirty="0" err="1" smtClean="0"/>
              <a:t>soʊldʒɚ</a:t>
            </a:r>
            <a:r>
              <a:rPr lang="en-US" dirty="0" smtClean="0"/>
              <a:t>/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[</a:t>
            </a:r>
            <a:r>
              <a:rPr lang="en-US" dirty="0" smtClean="0"/>
              <a:t>ˈ</a:t>
            </a:r>
            <a:r>
              <a:rPr lang="en-US" dirty="0" err="1" smtClean="0"/>
              <a:t>soʊ</a:t>
            </a:r>
            <a:r>
              <a:rPr lang="en-US" dirty="0" err="1" smtClean="0">
                <a:latin typeface="Doulos SIL"/>
                <a:ea typeface="Doulos SIL"/>
                <a:cs typeface="Doulos SIL"/>
              </a:rPr>
              <a:t>ƚ</a:t>
            </a:r>
            <a:r>
              <a:rPr lang="en-US" dirty="0" err="1" smtClean="0"/>
              <a:t>dʒ</a:t>
            </a:r>
            <a:r>
              <a:rPr lang="en-US" dirty="0" err="1" smtClean="0">
                <a:latin typeface="Cambria"/>
              </a:rPr>
              <a:t>ɹ</a:t>
            </a:r>
            <a:r>
              <a:rPr lang="en-US" dirty="0" smtClean="0">
                <a:latin typeface="Cambria"/>
              </a:rPr>
              <a:t>̩]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[</a:t>
            </a:r>
            <a:r>
              <a:rPr lang="en-US" dirty="0" smtClean="0"/>
              <a:t>ˈ</a:t>
            </a:r>
            <a:r>
              <a:rPr lang="en-US" dirty="0" err="1" smtClean="0"/>
              <a:t>so</a:t>
            </a:r>
            <a:r>
              <a:rPr lang="en-US" dirty="0" err="1" smtClean="0">
                <a:latin typeface="Doulos SIL"/>
                <a:ea typeface="Doulos SIL"/>
                <a:cs typeface="Doulos SIL"/>
              </a:rPr>
              <a:t>ƚ</a:t>
            </a:r>
            <a:r>
              <a:rPr lang="en-US" dirty="0" err="1" smtClean="0"/>
              <a:t>dʒ</a:t>
            </a:r>
            <a:r>
              <a:rPr lang="en-US" dirty="0" err="1" smtClean="0">
                <a:latin typeface="Cambria"/>
              </a:rPr>
              <a:t>ɹ</a:t>
            </a:r>
            <a:r>
              <a:rPr lang="en-US" dirty="0">
                <a:latin typeface="Cambria"/>
              </a:rPr>
              <a:t>̩]</a:t>
            </a:r>
            <a:endParaRPr lang="en-US" dirty="0"/>
          </a:p>
        </p:txBody>
      </p:sp>
      <p:pic>
        <p:nvPicPr>
          <p:cNvPr id="6" name="Soldier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13050225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 build="p"/>
      <p:bldP spid="8" grpId="0" build="p"/>
      <p:bldP spid="9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“lecture”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 smtClean="0"/>
              <a:t>/ˈ</a:t>
            </a:r>
            <a:r>
              <a:rPr lang="en-US" dirty="0" err="1" smtClean="0"/>
              <a:t>lɛktʃɚ</a:t>
            </a:r>
            <a:r>
              <a:rPr lang="en-US" dirty="0" smtClean="0"/>
              <a:t>/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[ˈ</a:t>
            </a:r>
            <a:r>
              <a:rPr lang="en-US" dirty="0" err="1" smtClean="0"/>
              <a:t>lɛktʃ</a:t>
            </a:r>
            <a:r>
              <a:rPr lang="en-US" dirty="0" err="1" smtClean="0">
                <a:latin typeface="Cambria"/>
              </a:rPr>
              <a:t>ɹ</a:t>
            </a:r>
            <a:r>
              <a:rPr lang="en-US" dirty="0" smtClean="0">
                <a:latin typeface="Cambria"/>
              </a:rPr>
              <a:t>̩</a:t>
            </a:r>
            <a:r>
              <a:rPr lang="en-US" dirty="0" smtClean="0"/>
              <a:t>]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 smtClean="0"/>
              <a:t>[ˈ</a:t>
            </a:r>
            <a:r>
              <a:rPr lang="en-US" dirty="0" err="1"/>
              <a:t>lɛʔktʃ</a:t>
            </a:r>
            <a:r>
              <a:rPr lang="en-US" dirty="0" err="1" smtClean="0">
                <a:latin typeface="Cambria"/>
              </a:rPr>
              <a:t>ɹ</a:t>
            </a:r>
            <a:r>
              <a:rPr lang="en-US" dirty="0" smtClean="0">
                <a:latin typeface="Cambria"/>
              </a:rPr>
              <a:t>̩</a:t>
            </a:r>
            <a:r>
              <a:rPr lang="en-US" dirty="0" smtClean="0"/>
              <a:t>]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Lecture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57200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2419743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“unchanged”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az-Cyrl-AZ" dirty="0" smtClean="0"/>
              <a:t>/ә</a:t>
            </a:r>
            <a:r>
              <a:rPr lang="en-US" dirty="0" err="1" smtClean="0"/>
              <a:t>nˈtʃendʒd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vi-VN" dirty="0" smtClean="0"/>
              <a:t>[ә̃nˈtʃeı̃ndʒd]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 smtClean="0"/>
              <a:t>None</a:t>
            </a:r>
            <a:endParaRPr lang="en-US" dirty="0"/>
          </a:p>
          <a:p>
            <a:endParaRPr lang="en-US" dirty="0"/>
          </a:p>
        </p:txBody>
      </p:sp>
      <p:pic>
        <p:nvPicPr>
          <p:cNvPr id="7" name="Unchanged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9743280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8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cap="none" dirty="0"/>
              <a:t>Test yourself !</a:t>
            </a:r>
            <a:br>
              <a:rPr lang="en-US" cap="none" dirty="0"/>
            </a:br>
            <a:r>
              <a:rPr lang="en-US" dirty="0"/>
              <a:t>Quiz </a:t>
            </a:r>
            <a:r>
              <a:rPr lang="en-US" dirty="0" smtClean="0"/>
              <a:t>1</a:t>
            </a:r>
            <a:r>
              <a:rPr lang="en-US" dirty="0"/>
              <a:t/>
            </a:r>
            <a:br>
              <a:rPr lang="en-US" dirty="0"/>
            </a:br>
            <a:r>
              <a:rPr lang="en-US" cap="none" dirty="0"/>
              <a:t>(</a:t>
            </a:r>
            <a:r>
              <a:rPr lang="en-US" cap="none"/>
              <a:t>next </a:t>
            </a:r>
            <a:r>
              <a:rPr lang="en-US" cap="none" smtClean="0"/>
              <a:t>10 </a:t>
            </a:r>
            <a:r>
              <a:rPr lang="en-US" cap="none" dirty="0"/>
              <a:t>slides)</a:t>
            </a:r>
          </a:p>
        </p:txBody>
      </p:sp>
    </p:spTree>
    <p:extLst>
      <p:ext uri="{BB962C8B-B14F-4D97-AF65-F5344CB8AC3E}">
        <p14:creationId xmlns:p14="http://schemas.microsoft.com/office/powerpoint/2010/main" val="7459884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“bat”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 smtClean="0"/>
              <a:t>/b</a:t>
            </a:r>
            <a:r>
              <a:rPr lang="az-Cyrl-AZ" dirty="0" smtClean="0"/>
              <a:t>ӕ</a:t>
            </a:r>
            <a:r>
              <a:rPr lang="en-US" dirty="0" smtClean="0"/>
              <a:t>t/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bæt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  <a:p>
            <a:endParaRPr lang="en-US" dirty="0"/>
          </a:p>
        </p:txBody>
      </p:sp>
      <p:pic>
        <p:nvPicPr>
          <p:cNvPr id="7" name="Bat (2)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1305897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8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“mint”</a:t>
            </a:r>
            <a:endParaRPr lang="en-US" dirty="0"/>
          </a:p>
        </p:txBody>
      </p:sp>
      <p:pic>
        <p:nvPicPr>
          <p:cNvPr id="5" name="Mint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195897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413090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“yellow”</a:t>
            </a:r>
            <a:endParaRPr lang="en-US" dirty="0"/>
          </a:p>
        </p:txBody>
      </p:sp>
      <p:pic>
        <p:nvPicPr>
          <p:cNvPr id="5" name="Yellow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195897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108795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“landing”</a:t>
            </a:r>
            <a:endParaRPr lang="en-US" dirty="0"/>
          </a:p>
        </p:txBody>
      </p:sp>
      <p:pic>
        <p:nvPicPr>
          <p:cNvPr id="5" name="Landing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195897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271192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“ethics”</a:t>
            </a:r>
            <a:endParaRPr lang="en-US" dirty="0"/>
          </a:p>
        </p:txBody>
      </p:sp>
      <p:pic>
        <p:nvPicPr>
          <p:cNvPr id="5" name="Ethics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195897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418671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“sizzle”</a:t>
            </a:r>
            <a:endParaRPr lang="en-US" dirty="0"/>
          </a:p>
        </p:txBody>
      </p:sp>
      <p:pic>
        <p:nvPicPr>
          <p:cNvPr id="5" name="Sizzle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195897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313944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“zipper”</a:t>
            </a:r>
            <a:endParaRPr lang="en-US" dirty="0"/>
          </a:p>
        </p:txBody>
      </p:sp>
      <p:pic>
        <p:nvPicPr>
          <p:cNvPr id="5" name="Zipper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195897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40879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“shave”</a:t>
            </a:r>
            <a:endParaRPr lang="en-US" dirty="0"/>
          </a:p>
        </p:txBody>
      </p:sp>
      <p:pic>
        <p:nvPicPr>
          <p:cNvPr id="5" name="Shave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195897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79025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“measure”</a:t>
            </a:r>
            <a:endParaRPr lang="en-US" dirty="0"/>
          </a:p>
        </p:txBody>
      </p:sp>
      <p:pic>
        <p:nvPicPr>
          <p:cNvPr id="5" name="Measure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195897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403309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“batch”</a:t>
            </a:r>
            <a:endParaRPr lang="en-US" dirty="0"/>
          </a:p>
        </p:txBody>
      </p:sp>
      <p:pic>
        <p:nvPicPr>
          <p:cNvPr id="5" name="Batch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195897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401436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“wedge”</a:t>
            </a:r>
            <a:endParaRPr lang="en-US" dirty="0"/>
          </a:p>
        </p:txBody>
      </p:sp>
      <p:pic>
        <p:nvPicPr>
          <p:cNvPr id="5" name="Wedge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195897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294581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"dog"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/</a:t>
            </a:r>
            <a:r>
              <a:rPr lang="en-US" dirty="0" err="1" smtClean="0"/>
              <a:t>dɔ</a:t>
            </a:r>
            <a:r>
              <a:rPr lang="en-US" sz="3000" dirty="0" err="1">
                <a:latin typeface="Doulos SIL" pitchFamily="2" charset="0"/>
              </a:rPr>
              <a:t>ɡ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dɔ</a:t>
            </a:r>
            <a:r>
              <a:rPr lang="en-US" sz="3000" dirty="0" err="1" smtClean="0">
                <a:latin typeface="Doulos SIL" pitchFamily="2" charset="0"/>
              </a:rPr>
              <a:t>ɡ</a:t>
            </a:r>
            <a:r>
              <a:rPr lang="en-US" sz="3000" dirty="0" smtClean="0">
                <a:latin typeface="Doulos SIL" pitchFamily="2" charset="0"/>
              </a:rPr>
              <a:t>]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  <a:p>
            <a:endParaRPr lang="en-US" dirty="0"/>
          </a:p>
        </p:txBody>
      </p:sp>
      <p:pic>
        <p:nvPicPr>
          <p:cNvPr id="7" name="Dog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17047370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8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6200" y="685800"/>
            <a:ext cx="8991600" cy="5105400"/>
          </a:xfrm>
          <a:prstGeom prst="rect">
            <a:avLst/>
          </a:prstGeom>
        </p:spPr>
        <p:txBody>
          <a:bodyPr anchor="ctr"/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i="1" dirty="0" smtClean="0">
                <a:latin typeface="Cambria" pitchFamily="18" charset="0"/>
              </a:rPr>
              <a:t>End of </a:t>
            </a:r>
            <a:br>
              <a:rPr lang="en-US" sz="5000" i="1" dirty="0" smtClean="0">
                <a:latin typeface="Cambria" pitchFamily="18" charset="0"/>
              </a:rPr>
            </a:br>
            <a:r>
              <a:rPr lang="en-US" sz="5000" i="1" dirty="0" smtClean="0">
                <a:latin typeface="Cambria" pitchFamily="18" charset="0"/>
              </a:rPr>
              <a:t>Consonants of G.A.E.</a:t>
            </a:r>
            <a:endParaRPr lang="en-US" sz="5000" i="1" dirty="0">
              <a:latin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04416" y="4800600"/>
            <a:ext cx="3552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b="1" dirty="0" smtClean="0">
                <a:solidFill>
                  <a:schemeClr val="tx1">
                    <a:lumMod val="95000"/>
                  </a:schemeClr>
                </a:solidFill>
                <a:latin typeface="Cambria" pitchFamily="18" charset="0"/>
              </a:rPr>
              <a:t>Check </a:t>
            </a:r>
            <a:r>
              <a:rPr lang="en-US" b="1" dirty="0">
                <a:solidFill>
                  <a:schemeClr val="tx1">
                    <a:lumMod val="95000"/>
                  </a:schemeClr>
                </a:solidFill>
                <a:latin typeface="Cambria" pitchFamily="18" charset="0"/>
              </a:rPr>
              <a:t>your answers at:</a:t>
            </a:r>
          </a:p>
          <a:p>
            <a:pPr lvl="0" algn="ctr"/>
            <a:r>
              <a:rPr lang="en-US" i="1" dirty="0" smtClean="0">
                <a:solidFill>
                  <a:schemeClr val="tx1">
                    <a:lumMod val="95000"/>
                  </a:schemeClr>
                </a:solidFill>
                <a:latin typeface="Cambria" pitchFamily="18" charset="0"/>
              </a:rPr>
              <a:t>“Quiz_Answers_Broad_Narrow.pdf”</a:t>
            </a:r>
            <a:endParaRPr lang="en-US" i="1" dirty="0">
              <a:solidFill>
                <a:schemeClr val="tx1">
                  <a:lumMod val="95000"/>
                </a:schemeClr>
              </a:solidFill>
              <a:latin typeface="Cambria" pitchFamily="18" charset="0"/>
            </a:endParaRPr>
          </a:p>
        </p:txBody>
      </p:sp>
      <p:sp>
        <p:nvSpPr>
          <p:cNvPr id="9" name="Rounded Rectangle 8">
            <a:hlinkClick r:id="rId3" action="ppaction://hlinksldjump"/>
          </p:cNvPr>
          <p:cNvSpPr/>
          <p:nvPr/>
        </p:nvSpPr>
        <p:spPr>
          <a:xfrm>
            <a:off x="7982479" y="6125528"/>
            <a:ext cx="990600" cy="533400"/>
          </a:xfrm>
          <a:prstGeom prst="roundRect">
            <a:avLst/>
          </a:prstGeom>
          <a:gradFill flip="none" rotWithShape="1">
            <a:gsLst>
              <a:gs pos="100000">
                <a:srgbClr val="0070C0"/>
              </a:gs>
              <a:gs pos="25000">
                <a:srgbClr val="66CCFF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8001000" y="6144399"/>
            <a:ext cx="947695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  <a:sp3d extrusionH="57150">
              <a:bevelT w="88900" h="38100"/>
            </a:sp3d>
          </a:bodyPr>
          <a:lstStyle/>
          <a:p>
            <a:r>
              <a:rPr lang="en-US" sz="24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Menu</a:t>
            </a:r>
            <a:endParaRPr lang="en-US" sz="24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5871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“deep”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 smtClean="0"/>
              <a:t>/dip/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[dip]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  <a:p>
            <a:endParaRPr lang="en-US" dirty="0"/>
          </a:p>
        </p:txBody>
      </p:sp>
      <p:pic>
        <p:nvPicPr>
          <p:cNvPr id="7" name="Deep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21943576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"period"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 smtClean="0"/>
              <a:t>/ˈ</a:t>
            </a:r>
            <a:r>
              <a:rPr lang="en-US" dirty="0" err="1" smtClean="0"/>
              <a:t>pɪɹiɪd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[ˈ</a:t>
            </a:r>
            <a:r>
              <a:rPr lang="en-US" dirty="0" err="1" smtClean="0"/>
              <a:t>pʰɪɹi</a:t>
            </a:r>
            <a:r>
              <a:rPr lang="en-US" dirty="0" err="1"/>
              <a:t>ɪ</a:t>
            </a:r>
            <a:r>
              <a:rPr lang="en-US" dirty="0" err="1" smtClean="0"/>
              <a:t>d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[ˈ</a:t>
            </a:r>
            <a:r>
              <a:rPr lang="en-US" dirty="0" err="1" smtClean="0"/>
              <a:t>pʰɪɹi</a:t>
            </a:r>
            <a:r>
              <a:rPr lang="en-US" baseline="30000" dirty="0" err="1"/>
              <a:t>ɪ</a:t>
            </a:r>
            <a:r>
              <a:rPr lang="en-US" dirty="0" err="1" smtClean="0"/>
              <a:t>d</a:t>
            </a:r>
            <a:r>
              <a:rPr lang="en-US" dirty="0"/>
              <a:t>]</a:t>
            </a:r>
          </a:p>
          <a:p>
            <a:endParaRPr lang="en-US" dirty="0"/>
          </a:p>
        </p:txBody>
      </p:sp>
      <p:pic>
        <p:nvPicPr>
          <p:cNvPr id="7" name="Period (2)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38642713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“kicker”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 smtClean="0"/>
              <a:t>/ˈ</a:t>
            </a:r>
            <a:r>
              <a:rPr lang="en-US" dirty="0" err="1"/>
              <a:t>kɪkɚ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[</a:t>
            </a:r>
            <a:r>
              <a:rPr lang="en-US" dirty="0" smtClean="0"/>
              <a:t>ˈ</a:t>
            </a:r>
            <a:r>
              <a:rPr lang="en-US" dirty="0" err="1" smtClean="0"/>
              <a:t>kʰɪk</a:t>
            </a:r>
            <a:r>
              <a:rPr lang="en-US" dirty="0" err="1" smtClean="0">
                <a:latin typeface="Cambria"/>
              </a:rPr>
              <a:t>ɹ</a:t>
            </a:r>
            <a:r>
              <a:rPr lang="en-US" dirty="0" smtClean="0">
                <a:latin typeface="Cambria"/>
              </a:rPr>
              <a:t>̩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  <a:p>
            <a:endParaRPr lang="en-US" dirty="0"/>
          </a:p>
        </p:txBody>
      </p:sp>
      <p:pic>
        <p:nvPicPr>
          <p:cNvPr id="7" name="Kicker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22328006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Nasals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/m, n, </a:t>
            </a:r>
            <a:r>
              <a:rPr lang="en-US" dirty="0" smtClean="0">
                <a:latin typeface="Times New Roman"/>
                <a:cs typeface="Times New Roman"/>
              </a:rPr>
              <a:t>ŋ</a:t>
            </a:r>
            <a:r>
              <a:rPr lang="en-US" dirty="0" smtClean="0"/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0661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69e387b220f48dd116cd69ad5e3daa5396f8eae"/>
  <p:tag name="GENSWF_OUTPUT_FILE_NAME" val="MY BEAUTIFUL CONSONANT"/>
  <p:tag name="ISPRING_SCORM_RATE_QUIZZES" val="0"/>
  <p:tag name="ISPRING_SCORM_RATE_SLIDES" val="0"/>
  <p:tag name="ISPRING_SCORM_PASSING_SCORE" val="0.0000000000"/>
  <p:tag name="ISPRING_RESOURCE_PATHS_HASH_2" val="e48093d0aad3d61b9a805b79c5e82d6226b480e7"/>
</p:tagLst>
</file>

<file path=ppt/theme/theme1.xml><?xml version="1.0" encoding="utf-8"?>
<a:theme xmlns:a="http://schemas.openxmlformats.org/drawingml/2006/main" name="Technic">
  <a:themeElements>
    <a:clrScheme name="Custom 1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70C0"/>
      </a:hlink>
      <a:folHlink>
        <a:srgbClr val="0070C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chnic">
  <a:themeElements>
    <a:clrScheme name="Custom 1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70C0"/>
      </a:hlink>
      <a:folHlink>
        <a:srgbClr val="0070C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chnic">
  <a:themeElements>
    <a:clrScheme name="Custom 1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70C0"/>
      </a:hlink>
      <a:folHlink>
        <a:srgbClr val="0070C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echnic">
  <a:themeElements>
    <a:clrScheme name="Custom 1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70C0"/>
      </a:hlink>
      <a:folHlink>
        <a:srgbClr val="0070C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Technic">
  <a:themeElements>
    <a:clrScheme name="Custom 1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70C0"/>
      </a:hlink>
      <a:folHlink>
        <a:srgbClr val="0070C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Technic">
  <a:themeElements>
    <a:clrScheme name="Custom 1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70C0"/>
      </a:hlink>
      <a:folHlink>
        <a:srgbClr val="0070C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Technic">
  <a:themeElements>
    <a:clrScheme name="Custom 1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70C0"/>
      </a:hlink>
      <a:folHlink>
        <a:srgbClr val="0070C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Technic">
  <a:themeElements>
    <a:clrScheme name="Custom 1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70C0"/>
      </a:hlink>
      <a:folHlink>
        <a:srgbClr val="0070C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Technic">
  <a:themeElements>
    <a:clrScheme name="Custom 1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70C0"/>
      </a:hlink>
      <a:folHlink>
        <a:srgbClr val="0070C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4247</TotalTime>
  <Words>591</Words>
  <Application>Microsoft Office PowerPoint</Application>
  <PresentationFormat>On-screen Show (4:3)</PresentationFormat>
  <Paragraphs>207</Paragraphs>
  <Slides>50</Slides>
  <Notes>50</Notes>
  <HiddenSlides>0</HiddenSlides>
  <MMClips>40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50</vt:i4>
      </vt:variant>
    </vt:vector>
  </HeadingPairs>
  <TitlesOfParts>
    <vt:vector size="69" baseType="lpstr">
      <vt:lpstr>Cambria</vt:lpstr>
      <vt:lpstr>IPAPhon</vt:lpstr>
      <vt:lpstr>Doulos SIL</vt:lpstr>
      <vt:lpstr>Arial</vt:lpstr>
      <vt:lpstr>Franklin Gothic Book</vt:lpstr>
      <vt:lpstr>Calibri</vt:lpstr>
      <vt:lpstr>Wingdings 2</vt:lpstr>
      <vt:lpstr>Cooper Black</vt:lpstr>
      <vt:lpstr>Times New Roman</vt:lpstr>
      <vt:lpstr>Comic Sans MS</vt:lpstr>
      <vt:lpstr>Technic</vt:lpstr>
      <vt:lpstr>1_Technic</vt:lpstr>
      <vt:lpstr>2_Technic</vt:lpstr>
      <vt:lpstr>3_Technic</vt:lpstr>
      <vt:lpstr>4_Technic</vt:lpstr>
      <vt:lpstr>5_Technic</vt:lpstr>
      <vt:lpstr>6_Technic</vt:lpstr>
      <vt:lpstr>7_Technic</vt:lpstr>
      <vt:lpstr>8_Technic</vt:lpstr>
      <vt:lpstr>Consonants  of American  English</vt:lpstr>
      <vt:lpstr>PowerPoint Presentation</vt:lpstr>
      <vt:lpstr>Stops</vt:lpstr>
      <vt:lpstr>“bat”</vt:lpstr>
      <vt:lpstr>"dog"</vt:lpstr>
      <vt:lpstr>“deep”</vt:lpstr>
      <vt:lpstr>"period"</vt:lpstr>
      <vt:lpstr>“kicker”</vt:lpstr>
      <vt:lpstr>Nasals</vt:lpstr>
      <vt:lpstr>"amount" </vt:lpstr>
      <vt:lpstr>“hang”</vt:lpstr>
      <vt:lpstr>"money" </vt:lpstr>
      <vt:lpstr>“wedding" </vt:lpstr>
      <vt:lpstr>"mound" </vt:lpstr>
      <vt:lpstr>Approximants</vt:lpstr>
      <vt:lpstr>“wet” </vt:lpstr>
      <vt:lpstr>“you” </vt:lpstr>
      <vt:lpstr>“Halloween” </vt:lpstr>
      <vt:lpstr>“pure” </vt:lpstr>
      <vt:lpstr>“nearly” </vt:lpstr>
      <vt:lpstr>Non-Sibilant Fricatives</vt:lpstr>
      <vt:lpstr>“thigh”</vt:lpstr>
      <vt:lpstr>“found”</vt:lpstr>
      <vt:lpstr>“further”</vt:lpstr>
      <vt:lpstr>“birth” </vt:lpstr>
      <vt:lpstr>"convey" </vt:lpstr>
      <vt:lpstr>Sibilant Fricatives</vt:lpstr>
      <vt:lpstr>“cease” </vt:lpstr>
      <vt:lpstr>“confusion” </vt:lpstr>
      <vt:lpstr>“assure”</vt:lpstr>
      <vt:lpstr>“cures”</vt:lpstr>
      <vt:lpstr>“regime”</vt:lpstr>
      <vt:lpstr>Affricates</vt:lpstr>
      <vt:lpstr>“adjust” </vt:lpstr>
      <vt:lpstr>“launch” </vt:lpstr>
      <vt:lpstr>“soldier” </vt:lpstr>
      <vt:lpstr>“lecture” </vt:lpstr>
      <vt:lpstr>“unchanged”</vt:lpstr>
      <vt:lpstr>Test yourself ! Quiz 1 (next 10 slides)</vt:lpstr>
      <vt:lpstr>“mint”</vt:lpstr>
      <vt:lpstr>“yellow”</vt:lpstr>
      <vt:lpstr>“landing”</vt:lpstr>
      <vt:lpstr>“ethics”</vt:lpstr>
      <vt:lpstr>“sizzle”</vt:lpstr>
      <vt:lpstr>“zipper”</vt:lpstr>
      <vt:lpstr>“shave”</vt:lpstr>
      <vt:lpstr>“measure”</vt:lpstr>
      <vt:lpstr>“batch”</vt:lpstr>
      <vt:lpstr>“wedge”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Phonological Processes 2</dc:title>
  <dc:subject>Phonetics DVD Project</dc:subject>
  <dc:creator>William Katz;Janie Smith;Sonya Mehta;Nadia Parker</dc:creator>
  <cp:lastModifiedBy>Katz, William</cp:lastModifiedBy>
  <cp:revision>388</cp:revision>
  <dcterms:created xsi:type="dcterms:W3CDTF">2010-07-14T19:33:38Z</dcterms:created>
  <dcterms:modified xsi:type="dcterms:W3CDTF">2017-11-01T22:46:33Z</dcterms:modified>
</cp:coreProperties>
</file>